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cou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23" y="-10297"/>
            <a:ext cx="8995677" cy="670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99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count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9" y="381000"/>
            <a:ext cx="9146059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54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counte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878634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2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counter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71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counter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686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05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counter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5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counter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011" y="0"/>
            <a:ext cx="9179011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ser\Desktop\counter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" y="984422"/>
            <a:ext cx="6851822" cy="473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9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2006-08-16T00:00:00Z</dcterms:created>
  <dcterms:modified xsi:type="dcterms:W3CDTF">2020-12-06T01:47:26Z</dcterms:modified>
</cp:coreProperties>
</file>