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8" r:id="rId14"/>
    <p:sldId id="271" r:id="rId15"/>
    <p:sldId id="272" r:id="rId16"/>
    <p:sldId id="273" r:id="rId17"/>
    <p:sldId id="270" r:id="rId18"/>
    <p:sldId id="274" r:id="rId19"/>
    <p:sldId id="275" r:id="rId20"/>
    <p:sldId id="277" r:id="rId21"/>
    <p:sldId id="278" r:id="rId22"/>
    <p:sldId id="276" r:id="rId23"/>
    <p:sldId id="280" r:id="rId24"/>
    <p:sldId id="281" r:id="rId25"/>
    <p:sldId id="282" r:id="rId26"/>
    <p:sldId id="279"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an Shrestha" userId="e7db7310-ea9f-4a36-89d2-6f0c4432e1d4" providerId="ADAL" clId="{87DB88C7-F8D2-4F3B-BE86-75DEA0568842}"/>
    <pc:docChg chg="undo custSel addSld modSld">
      <pc:chgData name="Sujan Shrestha" userId="e7db7310-ea9f-4a36-89d2-6f0c4432e1d4" providerId="ADAL" clId="{87DB88C7-F8D2-4F3B-BE86-75DEA0568842}" dt="2022-01-13T01:23:35.722" v="162" actId="14100"/>
      <pc:docMkLst>
        <pc:docMk/>
      </pc:docMkLst>
      <pc:sldChg chg="addSp delSp modSp mod">
        <pc:chgData name="Sujan Shrestha" userId="e7db7310-ea9f-4a36-89d2-6f0c4432e1d4" providerId="ADAL" clId="{87DB88C7-F8D2-4F3B-BE86-75DEA0568842}" dt="2022-01-13T01:23:35.722" v="162" actId="14100"/>
        <pc:sldMkLst>
          <pc:docMk/>
          <pc:sldMk cId="1774326989" sldId="276"/>
        </pc:sldMkLst>
        <pc:spChg chg="del">
          <ac:chgData name="Sujan Shrestha" userId="e7db7310-ea9f-4a36-89d2-6f0c4432e1d4" providerId="ADAL" clId="{87DB88C7-F8D2-4F3B-BE86-75DEA0568842}" dt="2022-01-13T01:12:34.515" v="26" actId="478"/>
          <ac:spMkLst>
            <pc:docMk/>
            <pc:sldMk cId="1774326989" sldId="276"/>
            <ac:spMk id="2" creationId="{70B79988-A9B2-457E-926C-E7C184152F5A}"/>
          </ac:spMkLst>
        </pc:spChg>
        <pc:spChg chg="del mod">
          <ac:chgData name="Sujan Shrestha" userId="e7db7310-ea9f-4a36-89d2-6f0c4432e1d4" providerId="ADAL" clId="{87DB88C7-F8D2-4F3B-BE86-75DEA0568842}" dt="2022-01-13T01:12:29.678" v="25" actId="478"/>
          <ac:spMkLst>
            <pc:docMk/>
            <pc:sldMk cId="1774326989" sldId="276"/>
            <ac:spMk id="3" creationId="{9894DF55-8031-4F7B-8122-AEC075D944BD}"/>
          </ac:spMkLst>
        </pc:spChg>
        <pc:spChg chg="add del mod">
          <ac:chgData name="Sujan Shrestha" userId="e7db7310-ea9f-4a36-89d2-6f0c4432e1d4" providerId="ADAL" clId="{87DB88C7-F8D2-4F3B-BE86-75DEA0568842}" dt="2022-01-13T01:12:23.400" v="23"/>
          <ac:spMkLst>
            <pc:docMk/>
            <pc:sldMk cId="1774326989" sldId="276"/>
            <ac:spMk id="4" creationId="{CF21E410-C5B7-4943-B8EE-76A37CB617F5}"/>
          </ac:spMkLst>
        </pc:spChg>
        <pc:spChg chg="add del mod">
          <ac:chgData name="Sujan Shrestha" userId="e7db7310-ea9f-4a36-89d2-6f0c4432e1d4" providerId="ADAL" clId="{87DB88C7-F8D2-4F3B-BE86-75DEA0568842}" dt="2022-01-13T01:13:04.831" v="51"/>
          <ac:spMkLst>
            <pc:docMk/>
            <pc:sldMk cId="1774326989" sldId="276"/>
            <ac:spMk id="7" creationId="{B5C5D257-1032-41F8-8A2D-421C34A9ED10}"/>
          </ac:spMkLst>
        </pc:spChg>
        <pc:spChg chg="add del mod">
          <ac:chgData name="Sujan Shrestha" userId="e7db7310-ea9f-4a36-89d2-6f0c4432e1d4" providerId="ADAL" clId="{87DB88C7-F8D2-4F3B-BE86-75DEA0568842}" dt="2022-01-13T01:23:35.722" v="162" actId="14100"/>
          <ac:spMkLst>
            <pc:docMk/>
            <pc:sldMk cId="1774326989" sldId="276"/>
            <ac:spMk id="9" creationId="{B1C81EFA-0B8A-48B7-853A-40D8DA48D707}"/>
          </ac:spMkLst>
        </pc:spChg>
        <pc:picChg chg="add del">
          <ac:chgData name="Sujan Shrestha" userId="e7db7310-ea9f-4a36-89d2-6f0c4432e1d4" providerId="ADAL" clId="{87DB88C7-F8D2-4F3B-BE86-75DEA0568842}" dt="2022-01-13T01:12:23.400" v="23"/>
          <ac:picMkLst>
            <pc:docMk/>
            <pc:sldMk cId="1774326989" sldId="276"/>
            <ac:picMk id="1026" creationId="{BAAC5236-E4D7-4F41-A271-CB8F33714E9A}"/>
          </ac:picMkLst>
        </pc:picChg>
        <pc:picChg chg="add del mod">
          <ac:chgData name="Sujan Shrestha" userId="e7db7310-ea9f-4a36-89d2-6f0c4432e1d4" providerId="ADAL" clId="{87DB88C7-F8D2-4F3B-BE86-75DEA0568842}" dt="2022-01-13T01:14:32.521" v="69" actId="478"/>
          <ac:picMkLst>
            <pc:docMk/>
            <pc:sldMk cId="1774326989" sldId="276"/>
            <ac:picMk id="1028" creationId="{47FA2666-7825-4382-9885-220DCC083029}"/>
          </ac:picMkLst>
        </pc:picChg>
      </pc:sldChg>
      <pc:sldChg chg="addSp delSp modSp new mod">
        <pc:chgData name="Sujan Shrestha" userId="e7db7310-ea9f-4a36-89d2-6f0c4432e1d4" providerId="ADAL" clId="{87DB88C7-F8D2-4F3B-BE86-75DEA0568842}" dt="2022-01-13T01:17:56.078" v="93" actId="14100"/>
        <pc:sldMkLst>
          <pc:docMk/>
          <pc:sldMk cId="4118913973" sldId="279"/>
        </pc:sldMkLst>
        <pc:spChg chg="mod">
          <ac:chgData name="Sujan Shrestha" userId="e7db7310-ea9f-4a36-89d2-6f0c4432e1d4" providerId="ADAL" clId="{87DB88C7-F8D2-4F3B-BE86-75DEA0568842}" dt="2022-01-13T01:17:13.565" v="89"/>
          <ac:spMkLst>
            <pc:docMk/>
            <pc:sldMk cId="4118913973" sldId="279"/>
            <ac:spMk id="2" creationId="{67B53F45-E5CA-4604-BE22-A4C66E3644CB}"/>
          </ac:spMkLst>
        </pc:spChg>
        <pc:spChg chg="del">
          <ac:chgData name="Sujan Shrestha" userId="e7db7310-ea9f-4a36-89d2-6f0c4432e1d4" providerId="ADAL" clId="{87DB88C7-F8D2-4F3B-BE86-75DEA0568842}" dt="2022-01-13T01:17:47.431" v="90" actId="22"/>
          <ac:spMkLst>
            <pc:docMk/>
            <pc:sldMk cId="4118913973" sldId="279"/>
            <ac:spMk id="3" creationId="{41EE3B1E-0C32-4B83-8CF8-B77CEF11003C}"/>
          </ac:spMkLst>
        </pc:spChg>
        <pc:picChg chg="add mod ord">
          <ac:chgData name="Sujan Shrestha" userId="e7db7310-ea9f-4a36-89d2-6f0c4432e1d4" providerId="ADAL" clId="{87DB88C7-F8D2-4F3B-BE86-75DEA0568842}" dt="2022-01-13T01:17:56.078" v="93" actId="14100"/>
          <ac:picMkLst>
            <pc:docMk/>
            <pc:sldMk cId="4118913973" sldId="279"/>
            <ac:picMk id="5" creationId="{990AD04C-7126-426C-B670-6A8B04FF6849}"/>
          </ac:picMkLst>
        </pc:picChg>
      </pc:sldChg>
      <pc:sldChg chg="addSp delSp modSp new mod">
        <pc:chgData name="Sujan Shrestha" userId="e7db7310-ea9f-4a36-89d2-6f0c4432e1d4" providerId="ADAL" clId="{87DB88C7-F8D2-4F3B-BE86-75DEA0568842}" dt="2022-01-13T01:14:59.484" v="77" actId="14100"/>
        <pc:sldMkLst>
          <pc:docMk/>
          <pc:sldMk cId="2799901018" sldId="280"/>
        </pc:sldMkLst>
        <pc:spChg chg="del">
          <ac:chgData name="Sujan Shrestha" userId="e7db7310-ea9f-4a36-89d2-6f0c4432e1d4" providerId="ADAL" clId="{87DB88C7-F8D2-4F3B-BE86-75DEA0568842}" dt="2022-01-13T01:14:42.876" v="72" actId="478"/>
          <ac:spMkLst>
            <pc:docMk/>
            <pc:sldMk cId="2799901018" sldId="280"/>
            <ac:spMk id="2" creationId="{A896E200-6005-4A84-A96A-398824A0D8F2}"/>
          </ac:spMkLst>
        </pc:spChg>
        <pc:spChg chg="del">
          <ac:chgData name="Sujan Shrestha" userId="e7db7310-ea9f-4a36-89d2-6f0c4432e1d4" providerId="ADAL" clId="{87DB88C7-F8D2-4F3B-BE86-75DEA0568842}" dt="2022-01-13T01:14:36.332" v="71"/>
          <ac:spMkLst>
            <pc:docMk/>
            <pc:sldMk cId="2799901018" sldId="280"/>
            <ac:spMk id="3" creationId="{2994A1AC-3CC5-47E5-A52B-FCF1DE7295E9}"/>
          </ac:spMkLst>
        </pc:spChg>
        <pc:picChg chg="add mod">
          <ac:chgData name="Sujan Shrestha" userId="e7db7310-ea9f-4a36-89d2-6f0c4432e1d4" providerId="ADAL" clId="{87DB88C7-F8D2-4F3B-BE86-75DEA0568842}" dt="2022-01-13T01:14:59.484" v="77" actId="14100"/>
          <ac:picMkLst>
            <pc:docMk/>
            <pc:sldMk cId="2799901018" sldId="280"/>
            <ac:picMk id="2050" creationId="{6A603443-2483-495D-B764-35F614CF4B79}"/>
          </ac:picMkLst>
        </pc:picChg>
      </pc:sldChg>
      <pc:sldChg chg="delSp modSp new mod">
        <pc:chgData name="Sujan Shrestha" userId="e7db7310-ea9f-4a36-89d2-6f0c4432e1d4" providerId="ADAL" clId="{87DB88C7-F8D2-4F3B-BE86-75DEA0568842}" dt="2022-01-13T01:15:25.510" v="80" actId="478"/>
        <pc:sldMkLst>
          <pc:docMk/>
          <pc:sldMk cId="1008426208" sldId="281"/>
        </pc:sldMkLst>
        <pc:spChg chg="del">
          <ac:chgData name="Sujan Shrestha" userId="e7db7310-ea9f-4a36-89d2-6f0c4432e1d4" providerId="ADAL" clId="{87DB88C7-F8D2-4F3B-BE86-75DEA0568842}" dt="2022-01-13T01:15:25.510" v="80" actId="478"/>
          <ac:spMkLst>
            <pc:docMk/>
            <pc:sldMk cId="1008426208" sldId="281"/>
            <ac:spMk id="2" creationId="{25878BF5-D9B9-4542-8E59-977A8DAB8959}"/>
          </ac:spMkLst>
        </pc:spChg>
        <pc:spChg chg="mod">
          <ac:chgData name="Sujan Shrestha" userId="e7db7310-ea9f-4a36-89d2-6f0c4432e1d4" providerId="ADAL" clId="{87DB88C7-F8D2-4F3B-BE86-75DEA0568842}" dt="2022-01-13T01:15:18.680" v="79"/>
          <ac:spMkLst>
            <pc:docMk/>
            <pc:sldMk cId="1008426208" sldId="281"/>
            <ac:spMk id="3" creationId="{2F666589-5C5D-40D6-AF78-75905F6AC57F}"/>
          </ac:spMkLst>
        </pc:spChg>
      </pc:sldChg>
      <pc:sldChg chg="addSp delSp modSp new mod">
        <pc:chgData name="Sujan Shrestha" userId="e7db7310-ea9f-4a36-89d2-6f0c4432e1d4" providerId="ADAL" clId="{87DB88C7-F8D2-4F3B-BE86-75DEA0568842}" dt="2022-01-13T01:16:57.280" v="88" actId="14100"/>
        <pc:sldMkLst>
          <pc:docMk/>
          <pc:sldMk cId="2967184824" sldId="282"/>
        </pc:sldMkLst>
        <pc:spChg chg="mod">
          <ac:chgData name="Sujan Shrestha" userId="e7db7310-ea9f-4a36-89d2-6f0c4432e1d4" providerId="ADAL" clId="{87DB88C7-F8D2-4F3B-BE86-75DEA0568842}" dt="2022-01-13T01:15:38.221" v="82"/>
          <ac:spMkLst>
            <pc:docMk/>
            <pc:sldMk cId="2967184824" sldId="282"/>
            <ac:spMk id="2" creationId="{D7D62FAC-3869-45F5-9B2B-5D408DD8D207}"/>
          </ac:spMkLst>
        </pc:spChg>
        <pc:spChg chg="del">
          <ac:chgData name="Sujan Shrestha" userId="e7db7310-ea9f-4a36-89d2-6f0c4432e1d4" providerId="ADAL" clId="{87DB88C7-F8D2-4F3B-BE86-75DEA0568842}" dt="2022-01-13T01:16:43.281" v="83" actId="22"/>
          <ac:spMkLst>
            <pc:docMk/>
            <pc:sldMk cId="2967184824" sldId="282"/>
            <ac:spMk id="3" creationId="{4363A3C7-D7DB-4638-BD88-AACD76BFBD32}"/>
          </ac:spMkLst>
        </pc:spChg>
        <pc:picChg chg="add mod ord">
          <ac:chgData name="Sujan Shrestha" userId="e7db7310-ea9f-4a36-89d2-6f0c4432e1d4" providerId="ADAL" clId="{87DB88C7-F8D2-4F3B-BE86-75DEA0568842}" dt="2022-01-13T01:16:57.280" v="88" actId="14100"/>
          <ac:picMkLst>
            <pc:docMk/>
            <pc:sldMk cId="2967184824" sldId="282"/>
            <ac:picMk id="5" creationId="{F5783DAA-C634-4868-98AA-50FC4DB67E43}"/>
          </ac:picMkLst>
        </pc:picChg>
      </pc:sldChg>
      <pc:sldChg chg="addSp delSp modSp new mod">
        <pc:chgData name="Sujan Shrestha" userId="e7db7310-ea9f-4a36-89d2-6f0c4432e1d4" providerId="ADAL" clId="{87DB88C7-F8D2-4F3B-BE86-75DEA0568842}" dt="2022-01-13T01:18:54.164" v="98" actId="14100"/>
        <pc:sldMkLst>
          <pc:docMk/>
          <pc:sldMk cId="4203466713" sldId="283"/>
        </pc:sldMkLst>
        <pc:spChg chg="mod">
          <ac:chgData name="Sujan Shrestha" userId="e7db7310-ea9f-4a36-89d2-6f0c4432e1d4" providerId="ADAL" clId="{87DB88C7-F8D2-4F3B-BE86-75DEA0568842}" dt="2022-01-13T01:18:21.486" v="95"/>
          <ac:spMkLst>
            <pc:docMk/>
            <pc:sldMk cId="4203466713" sldId="283"/>
            <ac:spMk id="2" creationId="{C00E0D48-239A-4D94-A8C4-59A413CB0D14}"/>
          </ac:spMkLst>
        </pc:spChg>
        <pc:spChg chg="del">
          <ac:chgData name="Sujan Shrestha" userId="e7db7310-ea9f-4a36-89d2-6f0c4432e1d4" providerId="ADAL" clId="{87DB88C7-F8D2-4F3B-BE86-75DEA0568842}" dt="2022-01-13T01:18:47.790" v="96" actId="22"/>
          <ac:spMkLst>
            <pc:docMk/>
            <pc:sldMk cId="4203466713" sldId="283"/>
            <ac:spMk id="3" creationId="{8882F954-2C36-4D3A-B0F7-54947D10062E}"/>
          </ac:spMkLst>
        </pc:spChg>
        <pc:picChg chg="add mod ord">
          <ac:chgData name="Sujan Shrestha" userId="e7db7310-ea9f-4a36-89d2-6f0c4432e1d4" providerId="ADAL" clId="{87DB88C7-F8D2-4F3B-BE86-75DEA0568842}" dt="2022-01-13T01:18:54.164" v="98" actId="14100"/>
          <ac:picMkLst>
            <pc:docMk/>
            <pc:sldMk cId="4203466713" sldId="283"/>
            <ac:picMk id="5" creationId="{EA5A64CB-2437-46D9-A78B-E7BC5650A9EE}"/>
          </ac:picMkLst>
        </pc:picChg>
      </pc:sldChg>
      <pc:sldChg chg="modSp new mod">
        <pc:chgData name="Sujan Shrestha" userId="e7db7310-ea9f-4a36-89d2-6f0c4432e1d4" providerId="ADAL" clId="{87DB88C7-F8D2-4F3B-BE86-75DEA0568842}" dt="2022-01-13T01:21:02.358" v="150"/>
        <pc:sldMkLst>
          <pc:docMk/>
          <pc:sldMk cId="3599311761" sldId="284"/>
        </pc:sldMkLst>
        <pc:spChg chg="mod">
          <ac:chgData name="Sujan Shrestha" userId="e7db7310-ea9f-4a36-89d2-6f0c4432e1d4" providerId="ADAL" clId="{87DB88C7-F8D2-4F3B-BE86-75DEA0568842}" dt="2022-01-13T01:19:41.263" v="149" actId="20577"/>
          <ac:spMkLst>
            <pc:docMk/>
            <pc:sldMk cId="3599311761" sldId="284"/>
            <ac:spMk id="2" creationId="{6A5CCC20-2A99-4C65-9F3B-2D5D8482758D}"/>
          </ac:spMkLst>
        </pc:spChg>
        <pc:spChg chg="mod">
          <ac:chgData name="Sujan Shrestha" userId="e7db7310-ea9f-4a36-89d2-6f0c4432e1d4" providerId="ADAL" clId="{87DB88C7-F8D2-4F3B-BE86-75DEA0568842}" dt="2022-01-13T01:21:02.358" v="150"/>
          <ac:spMkLst>
            <pc:docMk/>
            <pc:sldMk cId="3599311761" sldId="284"/>
            <ac:spMk id="3" creationId="{4FAA1EFE-10C6-4855-ACA2-FCA452E46971}"/>
          </ac:spMkLst>
        </pc:spChg>
      </pc:sldChg>
      <pc:sldChg chg="addSp delSp modSp new mod">
        <pc:chgData name="Sujan Shrestha" userId="e7db7310-ea9f-4a36-89d2-6f0c4432e1d4" providerId="ADAL" clId="{87DB88C7-F8D2-4F3B-BE86-75DEA0568842}" dt="2022-01-13T01:22:11.456" v="154" actId="14100"/>
        <pc:sldMkLst>
          <pc:docMk/>
          <pc:sldMk cId="845459118" sldId="285"/>
        </pc:sldMkLst>
        <pc:spChg chg="del">
          <ac:chgData name="Sujan Shrestha" userId="e7db7310-ea9f-4a36-89d2-6f0c4432e1d4" providerId="ADAL" clId="{87DB88C7-F8D2-4F3B-BE86-75DEA0568842}" dt="2022-01-13T01:22:07.882" v="153" actId="478"/>
          <ac:spMkLst>
            <pc:docMk/>
            <pc:sldMk cId="845459118" sldId="285"/>
            <ac:spMk id="2" creationId="{76E35165-34DD-4BE4-878E-D994C2DE7174}"/>
          </ac:spMkLst>
        </pc:spChg>
        <pc:spChg chg="del">
          <ac:chgData name="Sujan Shrestha" userId="e7db7310-ea9f-4a36-89d2-6f0c4432e1d4" providerId="ADAL" clId="{87DB88C7-F8D2-4F3B-BE86-75DEA0568842}" dt="2022-01-13T01:22:04.128" v="152" actId="22"/>
          <ac:spMkLst>
            <pc:docMk/>
            <pc:sldMk cId="845459118" sldId="285"/>
            <ac:spMk id="3" creationId="{B781FD06-6FAB-4E1B-A203-FC8D701A5E15}"/>
          </ac:spMkLst>
        </pc:spChg>
        <pc:picChg chg="add mod ord">
          <ac:chgData name="Sujan Shrestha" userId="e7db7310-ea9f-4a36-89d2-6f0c4432e1d4" providerId="ADAL" clId="{87DB88C7-F8D2-4F3B-BE86-75DEA0568842}" dt="2022-01-13T01:22:11.456" v="154" actId="14100"/>
          <ac:picMkLst>
            <pc:docMk/>
            <pc:sldMk cId="845459118" sldId="285"/>
            <ac:picMk id="5" creationId="{254DFED7-C044-4840-B641-804FF1D7CE5C}"/>
          </ac:picMkLst>
        </pc:picChg>
      </pc:sldChg>
      <pc:sldChg chg="delSp modSp new mod">
        <pc:chgData name="Sujan Shrestha" userId="e7db7310-ea9f-4a36-89d2-6f0c4432e1d4" providerId="ADAL" clId="{87DB88C7-F8D2-4F3B-BE86-75DEA0568842}" dt="2022-01-13T01:22:53.008" v="160" actId="27636"/>
        <pc:sldMkLst>
          <pc:docMk/>
          <pc:sldMk cId="301539515" sldId="286"/>
        </pc:sldMkLst>
        <pc:spChg chg="del">
          <ac:chgData name="Sujan Shrestha" userId="e7db7310-ea9f-4a36-89d2-6f0c4432e1d4" providerId="ADAL" clId="{87DB88C7-F8D2-4F3B-BE86-75DEA0568842}" dt="2022-01-13T01:22:46.923" v="158" actId="478"/>
          <ac:spMkLst>
            <pc:docMk/>
            <pc:sldMk cId="301539515" sldId="286"/>
            <ac:spMk id="2" creationId="{25C1689C-4C75-4243-8083-E092B61F5C9D}"/>
          </ac:spMkLst>
        </pc:spChg>
        <pc:spChg chg="mod">
          <ac:chgData name="Sujan Shrestha" userId="e7db7310-ea9f-4a36-89d2-6f0c4432e1d4" providerId="ADAL" clId="{87DB88C7-F8D2-4F3B-BE86-75DEA0568842}" dt="2022-01-13T01:22:53.008" v="160" actId="27636"/>
          <ac:spMkLst>
            <pc:docMk/>
            <pc:sldMk cId="301539515" sldId="286"/>
            <ac:spMk id="3" creationId="{2284E175-2AF5-4150-B5E2-E630D989AB5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F0E0-1226-4424-B1E9-EA5D5A43B3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06665A-9ACE-4ECA-BCE8-770AC32AEE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7E3D72-DD8C-413D-AAD5-9FD489721BF0}"/>
              </a:ext>
            </a:extLst>
          </p:cNvPr>
          <p:cNvSpPr>
            <a:spLocks noGrp="1"/>
          </p:cNvSpPr>
          <p:nvPr>
            <p:ph type="dt" sz="half" idx="10"/>
          </p:nvPr>
        </p:nvSpPr>
        <p:spPr/>
        <p:txBody>
          <a:bodyPr/>
          <a:lstStyle/>
          <a:p>
            <a:fld id="{0854908A-B7D6-45E7-8E21-C8BDB6AC1A07}" type="datetimeFigureOut">
              <a:rPr lang="en-US" smtClean="0"/>
              <a:t>1/13/2022</a:t>
            </a:fld>
            <a:endParaRPr lang="en-US"/>
          </a:p>
        </p:txBody>
      </p:sp>
      <p:sp>
        <p:nvSpPr>
          <p:cNvPr id="5" name="Footer Placeholder 4">
            <a:extLst>
              <a:ext uri="{FF2B5EF4-FFF2-40B4-BE49-F238E27FC236}">
                <a16:creationId xmlns:a16="http://schemas.microsoft.com/office/drawing/2014/main" id="{EF9DA646-9685-4989-991E-FFB77D53B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38463-DD56-491D-9276-9AD6911900FF}"/>
              </a:ext>
            </a:extLst>
          </p:cNvPr>
          <p:cNvSpPr>
            <a:spLocks noGrp="1"/>
          </p:cNvSpPr>
          <p:nvPr>
            <p:ph type="sldNum" sz="quarter" idx="12"/>
          </p:nvPr>
        </p:nvSpPr>
        <p:spPr/>
        <p:txBody>
          <a:bodyPr/>
          <a:lstStyle/>
          <a:p>
            <a:fld id="{AF9BF733-DADE-452E-ADD7-85BBBC8AB818}" type="slidenum">
              <a:rPr lang="en-US" smtClean="0"/>
              <a:t>‹#›</a:t>
            </a:fld>
            <a:endParaRPr lang="en-US"/>
          </a:p>
        </p:txBody>
      </p:sp>
    </p:spTree>
    <p:extLst>
      <p:ext uri="{BB962C8B-B14F-4D97-AF65-F5344CB8AC3E}">
        <p14:creationId xmlns:p14="http://schemas.microsoft.com/office/powerpoint/2010/main" val="129731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7DE4E-88EB-4F45-A8AC-D0194FA722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AB0634-20C9-43FF-82B6-2C55F94FCA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67EF1-1C0E-46DD-92A4-9FB27393E0E1}"/>
              </a:ext>
            </a:extLst>
          </p:cNvPr>
          <p:cNvSpPr>
            <a:spLocks noGrp="1"/>
          </p:cNvSpPr>
          <p:nvPr>
            <p:ph type="dt" sz="half" idx="10"/>
          </p:nvPr>
        </p:nvSpPr>
        <p:spPr/>
        <p:txBody>
          <a:bodyPr/>
          <a:lstStyle/>
          <a:p>
            <a:fld id="{0854908A-B7D6-45E7-8E21-C8BDB6AC1A07}" type="datetimeFigureOut">
              <a:rPr lang="en-US" smtClean="0"/>
              <a:t>1/13/2022</a:t>
            </a:fld>
            <a:endParaRPr lang="en-US"/>
          </a:p>
        </p:txBody>
      </p:sp>
      <p:sp>
        <p:nvSpPr>
          <p:cNvPr id="5" name="Footer Placeholder 4">
            <a:extLst>
              <a:ext uri="{FF2B5EF4-FFF2-40B4-BE49-F238E27FC236}">
                <a16:creationId xmlns:a16="http://schemas.microsoft.com/office/drawing/2014/main" id="{2C34DAF6-12C4-4CD5-B564-53D346439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1312F-F6B1-4C81-BB0E-FA6BCBE8BA4B}"/>
              </a:ext>
            </a:extLst>
          </p:cNvPr>
          <p:cNvSpPr>
            <a:spLocks noGrp="1"/>
          </p:cNvSpPr>
          <p:nvPr>
            <p:ph type="sldNum" sz="quarter" idx="12"/>
          </p:nvPr>
        </p:nvSpPr>
        <p:spPr/>
        <p:txBody>
          <a:bodyPr/>
          <a:lstStyle/>
          <a:p>
            <a:fld id="{AF9BF733-DADE-452E-ADD7-85BBBC8AB818}" type="slidenum">
              <a:rPr lang="en-US" smtClean="0"/>
              <a:t>‹#›</a:t>
            </a:fld>
            <a:endParaRPr lang="en-US"/>
          </a:p>
        </p:txBody>
      </p:sp>
    </p:spTree>
    <p:extLst>
      <p:ext uri="{BB962C8B-B14F-4D97-AF65-F5344CB8AC3E}">
        <p14:creationId xmlns:p14="http://schemas.microsoft.com/office/powerpoint/2010/main" val="263520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A23A5A-4A55-4B11-869A-C6B06AB098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FB2CE7-7F39-48D7-A76F-A26383D546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7CF2A-CFBD-4317-937D-4CDBCBBB280D}"/>
              </a:ext>
            </a:extLst>
          </p:cNvPr>
          <p:cNvSpPr>
            <a:spLocks noGrp="1"/>
          </p:cNvSpPr>
          <p:nvPr>
            <p:ph type="dt" sz="half" idx="10"/>
          </p:nvPr>
        </p:nvSpPr>
        <p:spPr/>
        <p:txBody>
          <a:bodyPr/>
          <a:lstStyle/>
          <a:p>
            <a:fld id="{0854908A-B7D6-45E7-8E21-C8BDB6AC1A07}" type="datetimeFigureOut">
              <a:rPr lang="en-US" smtClean="0"/>
              <a:t>1/13/2022</a:t>
            </a:fld>
            <a:endParaRPr lang="en-US"/>
          </a:p>
        </p:txBody>
      </p:sp>
      <p:sp>
        <p:nvSpPr>
          <p:cNvPr id="5" name="Footer Placeholder 4">
            <a:extLst>
              <a:ext uri="{FF2B5EF4-FFF2-40B4-BE49-F238E27FC236}">
                <a16:creationId xmlns:a16="http://schemas.microsoft.com/office/drawing/2014/main" id="{46F5914E-7BE2-4E93-931B-F1131ED5E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84855-F74F-46F7-B7C6-F95F6CA5AFAA}"/>
              </a:ext>
            </a:extLst>
          </p:cNvPr>
          <p:cNvSpPr>
            <a:spLocks noGrp="1"/>
          </p:cNvSpPr>
          <p:nvPr>
            <p:ph type="sldNum" sz="quarter" idx="12"/>
          </p:nvPr>
        </p:nvSpPr>
        <p:spPr/>
        <p:txBody>
          <a:bodyPr/>
          <a:lstStyle/>
          <a:p>
            <a:fld id="{AF9BF733-DADE-452E-ADD7-85BBBC8AB818}" type="slidenum">
              <a:rPr lang="en-US" smtClean="0"/>
              <a:t>‹#›</a:t>
            </a:fld>
            <a:endParaRPr lang="en-US"/>
          </a:p>
        </p:txBody>
      </p:sp>
    </p:spTree>
    <p:extLst>
      <p:ext uri="{BB962C8B-B14F-4D97-AF65-F5344CB8AC3E}">
        <p14:creationId xmlns:p14="http://schemas.microsoft.com/office/powerpoint/2010/main" val="111830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3A55-4099-4B27-B653-F09568FBB1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9C727-575E-4605-B69C-494DC29230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412098-5258-4544-A414-5D4C542586DA}"/>
              </a:ext>
            </a:extLst>
          </p:cNvPr>
          <p:cNvSpPr>
            <a:spLocks noGrp="1"/>
          </p:cNvSpPr>
          <p:nvPr>
            <p:ph type="dt" sz="half" idx="10"/>
          </p:nvPr>
        </p:nvSpPr>
        <p:spPr/>
        <p:txBody>
          <a:bodyPr/>
          <a:lstStyle/>
          <a:p>
            <a:fld id="{0854908A-B7D6-45E7-8E21-C8BDB6AC1A07}" type="datetimeFigureOut">
              <a:rPr lang="en-US" smtClean="0"/>
              <a:t>1/13/2022</a:t>
            </a:fld>
            <a:endParaRPr lang="en-US"/>
          </a:p>
        </p:txBody>
      </p:sp>
      <p:sp>
        <p:nvSpPr>
          <p:cNvPr id="5" name="Footer Placeholder 4">
            <a:extLst>
              <a:ext uri="{FF2B5EF4-FFF2-40B4-BE49-F238E27FC236}">
                <a16:creationId xmlns:a16="http://schemas.microsoft.com/office/drawing/2014/main" id="{C580C9B4-DFF6-43FF-8DCF-096A4C13B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CDCD0-129A-4156-A3F7-C8CCA1A2C691}"/>
              </a:ext>
            </a:extLst>
          </p:cNvPr>
          <p:cNvSpPr>
            <a:spLocks noGrp="1"/>
          </p:cNvSpPr>
          <p:nvPr>
            <p:ph type="sldNum" sz="quarter" idx="12"/>
          </p:nvPr>
        </p:nvSpPr>
        <p:spPr/>
        <p:txBody>
          <a:bodyPr/>
          <a:lstStyle/>
          <a:p>
            <a:fld id="{AF9BF733-DADE-452E-ADD7-85BBBC8AB818}" type="slidenum">
              <a:rPr lang="en-US" smtClean="0"/>
              <a:t>‹#›</a:t>
            </a:fld>
            <a:endParaRPr lang="en-US"/>
          </a:p>
        </p:txBody>
      </p:sp>
    </p:spTree>
    <p:extLst>
      <p:ext uri="{BB962C8B-B14F-4D97-AF65-F5344CB8AC3E}">
        <p14:creationId xmlns:p14="http://schemas.microsoft.com/office/powerpoint/2010/main" val="371184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0870-8F77-44F8-B41F-C9554F0D2E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513699-56B6-423B-AFC8-A579E3D1DF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E38A89-1DA6-4D82-ADB9-D70ECC5969EB}"/>
              </a:ext>
            </a:extLst>
          </p:cNvPr>
          <p:cNvSpPr>
            <a:spLocks noGrp="1"/>
          </p:cNvSpPr>
          <p:nvPr>
            <p:ph type="dt" sz="half" idx="10"/>
          </p:nvPr>
        </p:nvSpPr>
        <p:spPr/>
        <p:txBody>
          <a:bodyPr/>
          <a:lstStyle/>
          <a:p>
            <a:fld id="{0854908A-B7D6-45E7-8E21-C8BDB6AC1A07}" type="datetimeFigureOut">
              <a:rPr lang="en-US" smtClean="0"/>
              <a:t>1/13/2022</a:t>
            </a:fld>
            <a:endParaRPr lang="en-US"/>
          </a:p>
        </p:txBody>
      </p:sp>
      <p:sp>
        <p:nvSpPr>
          <p:cNvPr id="5" name="Footer Placeholder 4">
            <a:extLst>
              <a:ext uri="{FF2B5EF4-FFF2-40B4-BE49-F238E27FC236}">
                <a16:creationId xmlns:a16="http://schemas.microsoft.com/office/drawing/2014/main" id="{AB79378E-1E81-491E-9C13-D868C7E19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E9795-3F97-4737-8830-FB8F55AEA97E}"/>
              </a:ext>
            </a:extLst>
          </p:cNvPr>
          <p:cNvSpPr>
            <a:spLocks noGrp="1"/>
          </p:cNvSpPr>
          <p:nvPr>
            <p:ph type="sldNum" sz="quarter" idx="12"/>
          </p:nvPr>
        </p:nvSpPr>
        <p:spPr/>
        <p:txBody>
          <a:bodyPr/>
          <a:lstStyle/>
          <a:p>
            <a:fld id="{AF9BF733-DADE-452E-ADD7-85BBBC8AB818}" type="slidenum">
              <a:rPr lang="en-US" smtClean="0"/>
              <a:t>‹#›</a:t>
            </a:fld>
            <a:endParaRPr lang="en-US"/>
          </a:p>
        </p:txBody>
      </p:sp>
    </p:spTree>
    <p:extLst>
      <p:ext uri="{BB962C8B-B14F-4D97-AF65-F5344CB8AC3E}">
        <p14:creationId xmlns:p14="http://schemas.microsoft.com/office/powerpoint/2010/main" val="3662178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AE4D-D28A-4A6E-922C-E6BBBDA6BD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0D023-B6CC-4DFC-BF85-7BFFFCCA13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03213E-CD01-435C-9B5D-CF7116BF4D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A621A7-D409-4ED7-923F-C111DCEDAAA1}"/>
              </a:ext>
            </a:extLst>
          </p:cNvPr>
          <p:cNvSpPr>
            <a:spLocks noGrp="1"/>
          </p:cNvSpPr>
          <p:nvPr>
            <p:ph type="dt" sz="half" idx="10"/>
          </p:nvPr>
        </p:nvSpPr>
        <p:spPr/>
        <p:txBody>
          <a:bodyPr/>
          <a:lstStyle/>
          <a:p>
            <a:fld id="{0854908A-B7D6-45E7-8E21-C8BDB6AC1A07}" type="datetimeFigureOut">
              <a:rPr lang="en-US" smtClean="0"/>
              <a:t>1/13/2022</a:t>
            </a:fld>
            <a:endParaRPr lang="en-US"/>
          </a:p>
        </p:txBody>
      </p:sp>
      <p:sp>
        <p:nvSpPr>
          <p:cNvPr id="6" name="Footer Placeholder 5">
            <a:extLst>
              <a:ext uri="{FF2B5EF4-FFF2-40B4-BE49-F238E27FC236}">
                <a16:creationId xmlns:a16="http://schemas.microsoft.com/office/drawing/2014/main" id="{5D07A3C3-1AC5-473F-870F-70DBA01501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583F7-F8DD-4303-A7D9-051210F37A1E}"/>
              </a:ext>
            </a:extLst>
          </p:cNvPr>
          <p:cNvSpPr>
            <a:spLocks noGrp="1"/>
          </p:cNvSpPr>
          <p:nvPr>
            <p:ph type="sldNum" sz="quarter" idx="12"/>
          </p:nvPr>
        </p:nvSpPr>
        <p:spPr/>
        <p:txBody>
          <a:bodyPr/>
          <a:lstStyle/>
          <a:p>
            <a:fld id="{AF9BF733-DADE-452E-ADD7-85BBBC8AB818}" type="slidenum">
              <a:rPr lang="en-US" smtClean="0"/>
              <a:t>‹#›</a:t>
            </a:fld>
            <a:endParaRPr lang="en-US"/>
          </a:p>
        </p:txBody>
      </p:sp>
    </p:spTree>
    <p:extLst>
      <p:ext uri="{BB962C8B-B14F-4D97-AF65-F5344CB8AC3E}">
        <p14:creationId xmlns:p14="http://schemas.microsoft.com/office/powerpoint/2010/main" val="35789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48D9-D470-446B-BAB3-CFDEEB5896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A25F6A-F725-4FE3-8EC2-CD87F1DA2C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DFFDAE-49F7-4CA0-AC8B-C21B76071C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8C979-24F3-4848-9205-6A8B83D67A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AFFB7-F2AF-4D70-98A3-EEFB110C8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A10273-61DE-4BAB-82FA-19E464AE3A19}"/>
              </a:ext>
            </a:extLst>
          </p:cNvPr>
          <p:cNvSpPr>
            <a:spLocks noGrp="1"/>
          </p:cNvSpPr>
          <p:nvPr>
            <p:ph type="dt" sz="half" idx="10"/>
          </p:nvPr>
        </p:nvSpPr>
        <p:spPr/>
        <p:txBody>
          <a:bodyPr/>
          <a:lstStyle/>
          <a:p>
            <a:fld id="{0854908A-B7D6-45E7-8E21-C8BDB6AC1A07}" type="datetimeFigureOut">
              <a:rPr lang="en-US" smtClean="0"/>
              <a:t>1/13/2022</a:t>
            </a:fld>
            <a:endParaRPr lang="en-US"/>
          </a:p>
        </p:txBody>
      </p:sp>
      <p:sp>
        <p:nvSpPr>
          <p:cNvPr id="8" name="Footer Placeholder 7">
            <a:extLst>
              <a:ext uri="{FF2B5EF4-FFF2-40B4-BE49-F238E27FC236}">
                <a16:creationId xmlns:a16="http://schemas.microsoft.com/office/drawing/2014/main" id="{531C61E9-6850-45B0-9E73-F7491D11F5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40E1DD-5E26-4169-AFF8-9AAA70E4B361}"/>
              </a:ext>
            </a:extLst>
          </p:cNvPr>
          <p:cNvSpPr>
            <a:spLocks noGrp="1"/>
          </p:cNvSpPr>
          <p:nvPr>
            <p:ph type="sldNum" sz="quarter" idx="12"/>
          </p:nvPr>
        </p:nvSpPr>
        <p:spPr/>
        <p:txBody>
          <a:bodyPr/>
          <a:lstStyle/>
          <a:p>
            <a:fld id="{AF9BF733-DADE-452E-ADD7-85BBBC8AB818}" type="slidenum">
              <a:rPr lang="en-US" smtClean="0"/>
              <a:t>‹#›</a:t>
            </a:fld>
            <a:endParaRPr lang="en-US"/>
          </a:p>
        </p:txBody>
      </p:sp>
    </p:spTree>
    <p:extLst>
      <p:ext uri="{BB962C8B-B14F-4D97-AF65-F5344CB8AC3E}">
        <p14:creationId xmlns:p14="http://schemas.microsoft.com/office/powerpoint/2010/main" val="4226160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212D-72C5-4442-98E1-92333C4A5C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231AB3-E9E0-4E5A-B9A1-0EB13A1F272F}"/>
              </a:ext>
            </a:extLst>
          </p:cNvPr>
          <p:cNvSpPr>
            <a:spLocks noGrp="1"/>
          </p:cNvSpPr>
          <p:nvPr>
            <p:ph type="dt" sz="half" idx="10"/>
          </p:nvPr>
        </p:nvSpPr>
        <p:spPr/>
        <p:txBody>
          <a:bodyPr/>
          <a:lstStyle/>
          <a:p>
            <a:fld id="{0854908A-B7D6-45E7-8E21-C8BDB6AC1A07}" type="datetimeFigureOut">
              <a:rPr lang="en-US" smtClean="0"/>
              <a:t>1/13/2022</a:t>
            </a:fld>
            <a:endParaRPr lang="en-US"/>
          </a:p>
        </p:txBody>
      </p:sp>
      <p:sp>
        <p:nvSpPr>
          <p:cNvPr id="4" name="Footer Placeholder 3">
            <a:extLst>
              <a:ext uri="{FF2B5EF4-FFF2-40B4-BE49-F238E27FC236}">
                <a16:creationId xmlns:a16="http://schemas.microsoft.com/office/drawing/2014/main" id="{C2456FB5-3A22-4EC2-8059-108E75F98D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843FE9-3A78-4A2B-B6EF-FB4118FB7CF6}"/>
              </a:ext>
            </a:extLst>
          </p:cNvPr>
          <p:cNvSpPr>
            <a:spLocks noGrp="1"/>
          </p:cNvSpPr>
          <p:nvPr>
            <p:ph type="sldNum" sz="quarter" idx="12"/>
          </p:nvPr>
        </p:nvSpPr>
        <p:spPr/>
        <p:txBody>
          <a:bodyPr/>
          <a:lstStyle/>
          <a:p>
            <a:fld id="{AF9BF733-DADE-452E-ADD7-85BBBC8AB818}" type="slidenum">
              <a:rPr lang="en-US" smtClean="0"/>
              <a:t>‹#›</a:t>
            </a:fld>
            <a:endParaRPr lang="en-US"/>
          </a:p>
        </p:txBody>
      </p:sp>
    </p:spTree>
    <p:extLst>
      <p:ext uri="{BB962C8B-B14F-4D97-AF65-F5344CB8AC3E}">
        <p14:creationId xmlns:p14="http://schemas.microsoft.com/office/powerpoint/2010/main" val="1823778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B69814-F96E-4781-8E58-77A4FD002913}"/>
              </a:ext>
            </a:extLst>
          </p:cNvPr>
          <p:cNvSpPr>
            <a:spLocks noGrp="1"/>
          </p:cNvSpPr>
          <p:nvPr>
            <p:ph type="dt" sz="half" idx="10"/>
          </p:nvPr>
        </p:nvSpPr>
        <p:spPr/>
        <p:txBody>
          <a:bodyPr/>
          <a:lstStyle/>
          <a:p>
            <a:fld id="{0854908A-B7D6-45E7-8E21-C8BDB6AC1A07}" type="datetimeFigureOut">
              <a:rPr lang="en-US" smtClean="0"/>
              <a:t>1/13/2022</a:t>
            </a:fld>
            <a:endParaRPr lang="en-US"/>
          </a:p>
        </p:txBody>
      </p:sp>
      <p:sp>
        <p:nvSpPr>
          <p:cNvPr id="3" name="Footer Placeholder 2">
            <a:extLst>
              <a:ext uri="{FF2B5EF4-FFF2-40B4-BE49-F238E27FC236}">
                <a16:creationId xmlns:a16="http://schemas.microsoft.com/office/drawing/2014/main" id="{EAE2A241-1673-4B98-A12F-AC8C46C6C7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A93D9A-608B-4B25-8A9B-11737418DA16}"/>
              </a:ext>
            </a:extLst>
          </p:cNvPr>
          <p:cNvSpPr>
            <a:spLocks noGrp="1"/>
          </p:cNvSpPr>
          <p:nvPr>
            <p:ph type="sldNum" sz="quarter" idx="12"/>
          </p:nvPr>
        </p:nvSpPr>
        <p:spPr/>
        <p:txBody>
          <a:bodyPr/>
          <a:lstStyle/>
          <a:p>
            <a:fld id="{AF9BF733-DADE-452E-ADD7-85BBBC8AB818}" type="slidenum">
              <a:rPr lang="en-US" smtClean="0"/>
              <a:t>‹#›</a:t>
            </a:fld>
            <a:endParaRPr lang="en-US"/>
          </a:p>
        </p:txBody>
      </p:sp>
    </p:spTree>
    <p:extLst>
      <p:ext uri="{BB962C8B-B14F-4D97-AF65-F5344CB8AC3E}">
        <p14:creationId xmlns:p14="http://schemas.microsoft.com/office/powerpoint/2010/main" val="328593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68AD0-014E-4E68-8648-62E2494FEA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A38F0D-43AE-4294-9D98-F6AB24B97C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1DF160-1770-4467-96CE-D7A4099BCC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9A3D66-C9A6-4C30-BE0B-9A9AAAA5941B}"/>
              </a:ext>
            </a:extLst>
          </p:cNvPr>
          <p:cNvSpPr>
            <a:spLocks noGrp="1"/>
          </p:cNvSpPr>
          <p:nvPr>
            <p:ph type="dt" sz="half" idx="10"/>
          </p:nvPr>
        </p:nvSpPr>
        <p:spPr/>
        <p:txBody>
          <a:bodyPr/>
          <a:lstStyle/>
          <a:p>
            <a:fld id="{0854908A-B7D6-45E7-8E21-C8BDB6AC1A07}" type="datetimeFigureOut">
              <a:rPr lang="en-US" smtClean="0"/>
              <a:t>1/13/2022</a:t>
            </a:fld>
            <a:endParaRPr lang="en-US"/>
          </a:p>
        </p:txBody>
      </p:sp>
      <p:sp>
        <p:nvSpPr>
          <p:cNvPr id="6" name="Footer Placeholder 5">
            <a:extLst>
              <a:ext uri="{FF2B5EF4-FFF2-40B4-BE49-F238E27FC236}">
                <a16:creationId xmlns:a16="http://schemas.microsoft.com/office/drawing/2014/main" id="{929340C7-3F42-497F-B154-08D771267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F61CA9-1862-4CC4-B01E-432B67B5B200}"/>
              </a:ext>
            </a:extLst>
          </p:cNvPr>
          <p:cNvSpPr>
            <a:spLocks noGrp="1"/>
          </p:cNvSpPr>
          <p:nvPr>
            <p:ph type="sldNum" sz="quarter" idx="12"/>
          </p:nvPr>
        </p:nvSpPr>
        <p:spPr/>
        <p:txBody>
          <a:bodyPr/>
          <a:lstStyle/>
          <a:p>
            <a:fld id="{AF9BF733-DADE-452E-ADD7-85BBBC8AB818}" type="slidenum">
              <a:rPr lang="en-US" smtClean="0"/>
              <a:t>‹#›</a:t>
            </a:fld>
            <a:endParaRPr lang="en-US"/>
          </a:p>
        </p:txBody>
      </p:sp>
    </p:spTree>
    <p:extLst>
      <p:ext uri="{BB962C8B-B14F-4D97-AF65-F5344CB8AC3E}">
        <p14:creationId xmlns:p14="http://schemas.microsoft.com/office/powerpoint/2010/main" val="3562237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1433-3F07-4471-AB80-3B9D4C8479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19287A-823A-4204-867C-92DEC0515A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F3359F-59FB-42A9-919A-EA4CF7EFB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F0D3A9-66CB-491F-AB95-EAB80271E7F9}"/>
              </a:ext>
            </a:extLst>
          </p:cNvPr>
          <p:cNvSpPr>
            <a:spLocks noGrp="1"/>
          </p:cNvSpPr>
          <p:nvPr>
            <p:ph type="dt" sz="half" idx="10"/>
          </p:nvPr>
        </p:nvSpPr>
        <p:spPr/>
        <p:txBody>
          <a:bodyPr/>
          <a:lstStyle/>
          <a:p>
            <a:fld id="{0854908A-B7D6-45E7-8E21-C8BDB6AC1A07}" type="datetimeFigureOut">
              <a:rPr lang="en-US" smtClean="0"/>
              <a:t>1/13/2022</a:t>
            </a:fld>
            <a:endParaRPr lang="en-US"/>
          </a:p>
        </p:txBody>
      </p:sp>
      <p:sp>
        <p:nvSpPr>
          <p:cNvPr id="6" name="Footer Placeholder 5">
            <a:extLst>
              <a:ext uri="{FF2B5EF4-FFF2-40B4-BE49-F238E27FC236}">
                <a16:creationId xmlns:a16="http://schemas.microsoft.com/office/drawing/2014/main" id="{648410A1-9F89-47BA-B044-87215C0DB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45DE7-BA16-48A3-8E8D-A9D29B8B2E55}"/>
              </a:ext>
            </a:extLst>
          </p:cNvPr>
          <p:cNvSpPr>
            <a:spLocks noGrp="1"/>
          </p:cNvSpPr>
          <p:nvPr>
            <p:ph type="sldNum" sz="quarter" idx="12"/>
          </p:nvPr>
        </p:nvSpPr>
        <p:spPr/>
        <p:txBody>
          <a:bodyPr/>
          <a:lstStyle/>
          <a:p>
            <a:fld id="{AF9BF733-DADE-452E-ADD7-85BBBC8AB818}" type="slidenum">
              <a:rPr lang="en-US" smtClean="0"/>
              <a:t>‹#›</a:t>
            </a:fld>
            <a:endParaRPr lang="en-US"/>
          </a:p>
        </p:txBody>
      </p:sp>
    </p:spTree>
    <p:extLst>
      <p:ext uri="{BB962C8B-B14F-4D97-AF65-F5344CB8AC3E}">
        <p14:creationId xmlns:p14="http://schemas.microsoft.com/office/powerpoint/2010/main" val="3579579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3402F-8896-4604-B37B-4D39E8B2E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5DA8B1-1123-45E9-A261-F70869FD58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FF4E2-651F-4CE6-9BC9-2BBCA38B6C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4908A-B7D6-45E7-8E21-C8BDB6AC1A07}" type="datetimeFigureOut">
              <a:rPr lang="en-US" smtClean="0"/>
              <a:t>1/13/2022</a:t>
            </a:fld>
            <a:endParaRPr lang="en-US"/>
          </a:p>
        </p:txBody>
      </p:sp>
      <p:sp>
        <p:nvSpPr>
          <p:cNvPr id="5" name="Footer Placeholder 4">
            <a:extLst>
              <a:ext uri="{FF2B5EF4-FFF2-40B4-BE49-F238E27FC236}">
                <a16:creationId xmlns:a16="http://schemas.microsoft.com/office/drawing/2014/main" id="{6761097E-0DA5-44B1-9BAF-5AF6FD8CF2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BDA221-CC9A-44AE-8481-4D92A8E7F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BF733-DADE-452E-ADD7-85BBBC8AB818}" type="slidenum">
              <a:rPr lang="en-US" smtClean="0"/>
              <a:t>‹#›</a:t>
            </a:fld>
            <a:endParaRPr lang="en-US"/>
          </a:p>
        </p:txBody>
      </p:sp>
    </p:spTree>
    <p:extLst>
      <p:ext uri="{BB962C8B-B14F-4D97-AF65-F5344CB8AC3E}">
        <p14:creationId xmlns:p14="http://schemas.microsoft.com/office/powerpoint/2010/main" val="1752561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8A4C-3BA4-4771-8807-8455252A344E}"/>
              </a:ext>
            </a:extLst>
          </p:cNvPr>
          <p:cNvSpPr>
            <a:spLocks noGrp="1"/>
          </p:cNvSpPr>
          <p:nvPr>
            <p:ph type="ctrTitle"/>
          </p:nvPr>
        </p:nvSpPr>
        <p:spPr>
          <a:xfrm>
            <a:off x="1524000" y="1122363"/>
            <a:ext cx="9144000" cy="825707"/>
          </a:xfrm>
        </p:spPr>
        <p:txBody>
          <a:bodyPr>
            <a:normAutofit fontScale="90000"/>
          </a:bodyPr>
          <a:lstStyle/>
          <a:p>
            <a:r>
              <a:rPr lang="en-US" dirty="0"/>
              <a:t>Computer architecture</a:t>
            </a:r>
            <a:br>
              <a:rPr lang="en-US" dirty="0"/>
            </a:br>
            <a:endParaRPr lang="en-US" dirty="0"/>
          </a:p>
        </p:txBody>
      </p:sp>
      <p:sp>
        <p:nvSpPr>
          <p:cNvPr id="3" name="Subtitle 2">
            <a:extLst>
              <a:ext uri="{FF2B5EF4-FFF2-40B4-BE49-F238E27FC236}">
                <a16:creationId xmlns:a16="http://schemas.microsoft.com/office/drawing/2014/main" id="{B3E01E2D-B4C4-45D1-83B0-D8BDB070D6F2}"/>
              </a:ext>
            </a:extLst>
          </p:cNvPr>
          <p:cNvSpPr>
            <a:spLocks noGrp="1"/>
          </p:cNvSpPr>
          <p:nvPr>
            <p:ph type="subTitle" idx="1"/>
          </p:nvPr>
        </p:nvSpPr>
        <p:spPr>
          <a:xfrm>
            <a:off x="1524000" y="1656522"/>
            <a:ext cx="9144000" cy="3601278"/>
          </a:xfrm>
        </p:spPr>
        <p:txBody>
          <a:bodyPr/>
          <a:lstStyle/>
          <a:p>
            <a:pPr marL="342900" indent="-342900" algn="l">
              <a:buFont typeface="Wingdings" panose="05000000000000000000" pitchFamily="2" charset="2"/>
              <a:buChar char="ü"/>
            </a:pPr>
            <a:r>
              <a:rPr lang="en-US" dirty="0"/>
              <a:t>Is a specification dealing how a set of software and  hardware technology standard </a:t>
            </a:r>
            <a:r>
              <a:rPr lang="en-US" dirty="0" err="1"/>
              <a:t>intract</a:t>
            </a:r>
            <a:r>
              <a:rPr lang="en-US" dirty="0"/>
              <a:t> to form a computer  system .</a:t>
            </a:r>
          </a:p>
          <a:p>
            <a:pPr marL="342900" indent="-342900" algn="l">
              <a:buFont typeface="Wingdings" panose="05000000000000000000" pitchFamily="2" charset="2"/>
              <a:buChar char="ü"/>
            </a:pPr>
            <a:r>
              <a:rPr lang="en-US" dirty="0"/>
              <a:t>Computer architecture refers how a computer is designed and what technology is compatible with.</a:t>
            </a:r>
          </a:p>
        </p:txBody>
      </p:sp>
    </p:spTree>
    <p:extLst>
      <p:ext uri="{BB962C8B-B14F-4D97-AF65-F5344CB8AC3E}">
        <p14:creationId xmlns:p14="http://schemas.microsoft.com/office/powerpoint/2010/main" val="246326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426AD7-39BB-4ED1-BEA2-B8ADDC5012E6}"/>
              </a:ext>
            </a:extLst>
          </p:cNvPr>
          <p:cNvSpPr>
            <a:spLocks noGrp="1"/>
          </p:cNvSpPr>
          <p:nvPr>
            <p:ph idx="1"/>
          </p:nvPr>
        </p:nvSpPr>
        <p:spPr/>
        <p:txBody>
          <a:bodyPr/>
          <a:lstStyle/>
          <a:p>
            <a:r>
              <a:rPr lang="en-US" dirty="0"/>
              <a:t>)</a:t>
            </a:r>
          </a:p>
        </p:txBody>
      </p:sp>
      <p:pic>
        <p:nvPicPr>
          <p:cNvPr id="7" name="Picture 6">
            <a:extLst>
              <a:ext uri="{FF2B5EF4-FFF2-40B4-BE49-F238E27FC236}">
                <a16:creationId xmlns:a16="http://schemas.microsoft.com/office/drawing/2014/main" id="{DB6D9990-28C4-4B34-A1C4-92DCD992EAEB}"/>
              </a:ext>
            </a:extLst>
          </p:cNvPr>
          <p:cNvPicPr>
            <a:picLocks noChangeAspect="1"/>
          </p:cNvPicPr>
          <p:nvPr/>
        </p:nvPicPr>
        <p:blipFill>
          <a:blip r:embed="rId2"/>
          <a:stretch>
            <a:fillRect/>
          </a:stretch>
        </p:blipFill>
        <p:spPr>
          <a:xfrm>
            <a:off x="718930" y="681037"/>
            <a:ext cx="10155865" cy="5825780"/>
          </a:xfrm>
          <a:prstGeom prst="rect">
            <a:avLst/>
          </a:prstGeom>
        </p:spPr>
      </p:pic>
    </p:spTree>
    <p:extLst>
      <p:ext uri="{BB962C8B-B14F-4D97-AF65-F5344CB8AC3E}">
        <p14:creationId xmlns:p14="http://schemas.microsoft.com/office/powerpoint/2010/main" val="3821970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61533-1999-4B7E-B61E-E62EBD00F2EB}"/>
              </a:ext>
            </a:extLst>
          </p:cNvPr>
          <p:cNvSpPr>
            <a:spLocks noGrp="1"/>
          </p:cNvSpPr>
          <p:nvPr>
            <p:ph type="title"/>
          </p:nvPr>
        </p:nvSpPr>
        <p:spPr/>
        <p:txBody>
          <a:bodyPr/>
          <a:lstStyle/>
          <a:p>
            <a:r>
              <a:rPr lang="en-US" dirty="0"/>
              <a:t>Direct  and indirect addressing of basic computer</a:t>
            </a:r>
          </a:p>
        </p:txBody>
      </p:sp>
      <p:sp>
        <p:nvSpPr>
          <p:cNvPr id="3" name="Content Placeholder 2">
            <a:extLst>
              <a:ext uri="{FF2B5EF4-FFF2-40B4-BE49-F238E27FC236}">
                <a16:creationId xmlns:a16="http://schemas.microsoft.com/office/drawing/2014/main" id="{33DAC6F9-3CF3-4B31-BB16-CB26C546FAE4}"/>
              </a:ext>
            </a:extLst>
          </p:cNvPr>
          <p:cNvSpPr>
            <a:spLocks noGrp="1"/>
          </p:cNvSpPr>
          <p:nvPr>
            <p:ph idx="1"/>
          </p:nvPr>
        </p:nvSpPr>
        <p:spPr/>
        <p:txBody>
          <a:bodyPr/>
          <a:lstStyle/>
          <a:p>
            <a:pPr algn="l" fontAlgn="base"/>
            <a:r>
              <a:rPr lang="en-US" b="1" i="0" dirty="0">
                <a:solidFill>
                  <a:srgbClr val="273239"/>
                </a:solidFill>
                <a:effectLst/>
                <a:latin typeface="urw-din"/>
              </a:rPr>
              <a:t>1. Direct Addressing Mode:</a:t>
            </a:r>
            <a:br>
              <a:rPr lang="en-US" b="0" i="0" dirty="0">
                <a:solidFill>
                  <a:srgbClr val="273239"/>
                </a:solidFill>
                <a:effectLst/>
                <a:latin typeface="urw-din"/>
              </a:rPr>
            </a:br>
            <a:r>
              <a:rPr lang="en-US" b="0" i="0" dirty="0">
                <a:solidFill>
                  <a:srgbClr val="273239"/>
                </a:solidFill>
                <a:effectLst/>
                <a:latin typeface="urw-din"/>
              </a:rPr>
              <a:t>In direct addressing mode, address field in the instruction contains the effective address of the operand and no intermediate memory access is required. </a:t>
            </a:r>
            <a:br>
              <a:rPr lang="en-US" b="0" i="0" dirty="0">
                <a:solidFill>
                  <a:srgbClr val="273239"/>
                </a:solidFill>
                <a:effectLst/>
                <a:latin typeface="urw-din"/>
              </a:rPr>
            </a:br>
            <a:r>
              <a:rPr lang="en-US" b="1" i="0" dirty="0">
                <a:solidFill>
                  <a:srgbClr val="273239"/>
                </a:solidFill>
                <a:effectLst/>
                <a:latin typeface="urw-din"/>
              </a:rPr>
              <a:t>2. Indirect Addressing Mode:</a:t>
            </a:r>
            <a:br>
              <a:rPr lang="en-US" dirty="0"/>
            </a:br>
            <a:r>
              <a:rPr lang="en-US" b="0" i="0" dirty="0">
                <a:solidFill>
                  <a:srgbClr val="273239"/>
                </a:solidFill>
                <a:effectLst/>
                <a:latin typeface="urw-din"/>
              </a:rPr>
              <a:t>In Indirect addressing mode, address field in the instruction contains the memory location or register where effective address of operand is present. It requires two memory access</a:t>
            </a:r>
            <a:endParaRPr lang="en-US" dirty="0"/>
          </a:p>
        </p:txBody>
      </p:sp>
    </p:spTree>
    <p:extLst>
      <p:ext uri="{BB962C8B-B14F-4D97-AF65-F5344CB8AC3E}">
        <p14:creationId xmlns:p14="http://schemas.microsoft.com/office/powerpoint/2010/main" val="380259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DE398-8A8C-4989-A3D2-9CE6E5F64B8B}"/>
              </a:ext>
            </a:extLst>
          </p:cNvPr>
          <p:cNvSpPr>
            <a:spLocks noGrp="1"/>
          </p:cNvSpPr>
          <p:nvPr>
            <p:ph idx="1"/>
          </p:nvPr>
        </p:nvSpPr>
        <p:spPr/>
        <p:txBody>
          <a:bodyPr/>
          <a:lstStyle/>
          <a:p>
            <a:r>
              <a:rPr lang="en-US" dirty="0"/>
              <a:t>It consists of a 3-bit operation code ,a 12 bit address and an indirect address mode bit designated by </a:t>
            </a:r>
            <a:r>
              <a:rPr lang="en-US" dirty="0">
                <a:solidFill>
                  <a:srgbClr val="FF0000"/>
                </a:solidFill>
              </a:rPr>
              <a:t>I</a:t>
            </a:r>
            <a:r>
              <a:rPr lang="en-US" dirty="0"/>
              <a:t>  where ,the mode bit is </a:t>
            </a:r>
            <a:r>
              <a:rPr lang="en-US" dirty="0">
                <a:solidFill>
                  <a:srgbClr val="FF0000"/>
                </a:solidFill>
              </a:rPr>
              <a:t>0 </a:t>
            </a:r>
            <a:r>
              <a:rPr lang="en-US" dirty="0"/>
              <a:t>for the direct address and </a:t>
            </a:r>
            <a:r>
              <a:rPr lang="en-US" dirty="0">
                <a:solidFill>
                  <a:srgbClr val="FF0000"/>
                </a:solidFill>
              </a:rPr>
              <a:t>1</a:t>
            </a:r>
            <a:r>
              <a:rPr lang="en-US" dirty="0"/>
              <a:t> for the indirect address.</a:t>
            </a:r>
          </a:p>
        </p:txBody>
      </p:sp>
    </p:spTree>
    <p:extLst>
      <p:ext uri="{BB962C8B-B14F-4D97-AF65-F5344CB8AC3E}">
        <p14:creationId xmlns:p14="http://schemas.microsoft.com/office/powerpoint/2010/main" val="208877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609174-6C0A-4374-B6E4-E1A18390015B}"/>
              </a:ext>
            </a:extLst>
          </p:cNvPr>
          <p:cNvPicPr>
            <a:picLocks noGrp="1" noChangeAspect="1"/>
          </p:cNvPicPr>
          <p:nvPr>
            <p:ph idx="1"/>
          </p:nvPr>
        </p:nvPicPr>
        <p:blipFill>
          <a:blip r:embed="rId2"/>
          <a:stretch>
            <a:fillRect/>
          </a:stretch>
        </p:blipFill>
        <p:spPr>
          <a:xfrm>
            <a:off x="2466753" y="125326"/>
            <a:ext cx="7378996" cy="5599993"/>
          </a:xfrm>
        </p:spPr>
      </p:pic>
    </p:spTree>
    <p:extLst>
      <p:ext uri="{BB962C8B-B14F-4D97-AF65-F5344CB8AC3E}">
        <p14:creationId xmlns:p14="http://schemas.microsoft.com/office/powerpoint/2010/main" val="3096869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6348-BFB2-4FB2-9CEC-06EF5A2B8A49}"/>
              </a:ext>
            </a:extLst>
          </p:cNvPr>
          <p:cNvSpPr>
            <a:spLocks noGrp="1"/>
          </p:cNvSpPr>
          <p:nvPr>
            <p:ph type="title"/>
          </p:nvPr>
        </p:nvSpPr>
        <p:spPr/>
        <p:txBody>
          <a:bodyPr/>
          <a:lstStyle/>
          <a:p>
            <a:r>
              <a:rPr lang="en-US" dirty="0"/>
              <a:t>Computer register</a:t>
            </a:r>
          </a:p>
        </p:txBody>
      </p:sp>
      <p:sp>
        <p:nvSpPr>
          <p:cNvPr id="3" name="Content Placeholder 2">
            <a:extLst>
              <a:ext uri="{FF2B5EF4-FFF2-40B4-BE49-F238E27FC236}">
                <a16:creationId xmlns:a16="http://schemas.microsoft.com/office/drawing/2014/main" id="{CB5287D4-34D3-4BA2-82CF-C2EC9ADE9610}"/>
              </a:ext>
            </a:extLst>
          </p:cNvPr>
          <p:cNvSpPr>
            <a:spLocks noGrp="1"/>
          </p:cNvSpPr>
          <p:nvPr>
            <p:ph idx="1"/>
          </p:nvPr>
        </p:nvSpPr>
        <p:spPr/>
        <p:txBody>
          <a:bodyPr/>
          <a:lstStyle/>
          <a:p>
            <a:pPr algn="just"/>
            <a:r>
              <a:rPr lang="en-US" b="0" i="0" dirty="0">
                <a:solidFill>
                  <a:srgbClr val="333333"/>
                </a:solidFill>
                <a:effectLst/>
                <a:latin typeface="inter-regular"/>
              </a:rPr>
              <a:t>Registers are a type of computer memory used to quickly accept, store, and transfer data and instructions that are being used immediately by the CPU. The registers used by the CPU are often termed as Processor registers.</a:t>
            </a:r>
          </a:p>
          <a:p>
            <a:pPr algn="just"/>
            <a:r>
              <a:rPr lang="en-US" b="0" i="0" dirty="0">
                <a:solidFill>
                  <a:srgbClr val="333333"/>
                </a:solidFill>
                <a:effectLst/>
                <a:latin typeface="inter-regular"/>
              </a:rPr>
              <a:t>A processor register may hold an instruction, a storage address, or any data</a:t>
            </a:r>
          </a:p>
          <a:p>
            <a:endParaRPr lang="en-US" dirty="0"/>
          </a:p>
        </p:txBody>
      </p:sp>
    </p:spTree>
    <p:extLst>
      <p:ext uri="{BB962C8B-B14F-4D97-AF65-F5344CB8AC3E}">
        <p14:creationId xmlns:p14="http://schemas.microsoft.com/office/powerpoint/2010/main" val="341937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098CA1-1AAF-4C33-891C-AE2A31A8D6DE}"/>
              </a:ext>
            </a:extLst>
          </p:cNvPr>
          <p:cNvPicPr>
            <a:picLocks noGrp="1" noChangeAspect="1"/>
          </p:cNvPicPr>
          <p:nvPr>
            <p:ph idx="1"/>
          </p:nvPr>
        </p:nvPicPr>
        <p:blipFill>
          <a:blip r:embed="rId2"/>
          <a:stretch>
            <a:fillRect/>
          </a:stretch>
        </p:blipFill>
        <p:spPr>
          <a:xfrm>
            <a:off x="1170198" y="778703"/>
            <a:ext cx="9165265" cy="5118514"/>
          </a:xfrm>
        </p:spPr>
      </p:pic>
    </p:spTree>
    <p:extLst>
      <p:ext uri="{BB962C8B-B14F-4D97-AF65-F5344CB8AC3E}">
        <p14:creationId xmlns:p14="http://schemas.microsoft.com/office/powerpoint/2010/main" val="509622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71083-E89A-41AC-8151-6FA40580BADD}"/>
              </a:ext>
            </a:extLst>
          </p:cNvPr>
          <p:cNvSpPr>
            <a:spLocks noGrp="1"/>
          </p:cNvSpPr>
          <p:nvPr>
            <p:ph type="title"/>
          </p:nvPr>
        </p:nvSpPr>
        <p:spPr/>
        <p:txBody>
          <a:bodyPr/>
          <a:lstStyle/>
          <a:p>
            <a:r>
              <a:rPr lang="en-US" dirty="0"/>
              <a:t>Basic computer register and memory</a:t>
            </a:r>
          </a:p>
        </p:txBody>
      </p:sp>
      <p:pic>
        <p:nvPicPr>
          <p:cNvPr id="5" name="Content Placeholder 4">
            <a:extLst>
              <a:ext uri="{FF2B5EF4-FFF2-40B4-BE49-F238E27FC236}">
                <a16:creationId xmlns:a16="http://schemas.microsoft.com/office/drawing/2014/main" id="{F8F60EB4-D82A-4B18-A453-EB58D38A4350}"/>
              </a:ext>
            </a:extLst>
          </p:cNvPr>
          <p:cNvPicPr>
            <a:picLocks noGrp="1" noChangeAspect="1"/>
          </p:cNvPicPr>
          <p:nvPr>
            <p:ph idx="1"/>
          </p:nvPr>
        </p:nvPicPr>
        <p:blipFill>
          <a:blip r:embed="rId2"/>
          <a:stretch>
            <a:fillRect/>
          </a:stretch>
        </p:blipFill>
        <p:spPr>
          <a:xfrm>
            <a:off x="1233377" y="2105819"/>
            <a:ext cx="10120423" cy="3790950"/>
          </a:xfrm>
        </p:spPr>
      </p:pic>
    </p:spTree>
    <p:extLst>
      <p:ext uri="{BB962C8B-B14F-4D97-AF65-F5344CB8AC3E}">
        <p14:creationId xmlns:p14="http://schemas.microsoft.com/office/powerpoint/2010/main" val="3161349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CCEC-49B5-45BB-8128-7FE58ADCED76}"/>
              </a:ext>
            </a:extLst>
          </p:cNvPr>
          <p:cNvSpPr>
            <a:spLocks noGrp="1"/>
          </p:cNvSpPr>
          <p:nvPr>
            <p:ph type="title"/>
          </p:nvPr>
        </p:nvSpPr>
        <p:spPr/>
        <p:txBody>
          <a:bodyPr/>
          <a:lstStyle/>
          <a:p>
            <a:r>
              <a:rPr lang="en-US" dirty="0"/>
              <a:t>Computer register</a:t>
            </a:r>
          </a:p>
        </p:txBody>
      </p:sp>
      <p:sp>
        <p:nvSpPr>
          <p:cNvPr id="3" name="Content Placeholder 2">
            <a:extLst>
              <a:ext uri="{FF2B5EF4-FFF2-40B4-BE49-F238E27FC236}">
                <a16:creationId xmlns:a16="http://schemas.microsoft.com/office/drawing/2014/main" id="{185F8CC4-21C9-42C1-8823-71723DCB05A6}"/>
              </a:ext>
            </a:extLst>
          </p:cNvPr>
          <p:cNvSpPr>
            <a:spLocks noGrp="1"/>
          </p:cNvSpPr>
          <p:nvPr>
            <p:ph idx="1"/>
          </p:nvPr>
        </p:nvSpPr>
        <p:spPr/>
        <p:txBody>
          <a:bodyPr>
            <a:normAutofit fontScale="77500" lnSpcReduction="20000"/>
          </a:bodyPr>
          <a:lstStyle/>
          <a:p>
            <a:pPr algn="just">
              <a:buFont typeface="Wingdings" panose="05000000000000000000" pitchFamily="2" charset="2"/>
              <a:buChar char="ü"/>
            </a:pPr>
            <a:r>
              <a:rPr lang="en-US" b="0" i="0" dirty="0">
                <a:solidFill>
                  <a:srgbClr val="000000"/>
                </a:solidFill>
                <a:effectLst/>
                <a:latin typeface="inter-regular"/>
              </a:rPr>
              <a:t>The Memory unit has a capacity of 4096 words, and each word contains 16 bits.</a:t>
            </a:r>
          </a:p>
          <a:p>
            <a:pPr algn="just">
              <a:buFont typeface="Wingdings" panose="05000000000000000000" pitchFamily="2" charset="2"/>
              <a:buChar char="ü"/>
            </a:pPr>
            <a:r>
              <a:rPr lang="en-US" b="0" i="0" dirty="0">
                <a:solidFill>
                  <a:srgbClr val="000000"/>
                </a:solidFill>
                <a:effectLst/>
                <a:latin typeface="inter-regular"/>
              </a:rPr>
              <a:t>The Data Register (DR) contains 16 bits which hold the operand read from the memory location.</a:t>
            </a:r>
          </a:p>
          <a:p>
            <a:pPr algn="just">
              <a:buFont typeface="Wingdings" panose="05000000000000000000" pitchFamily="2" charset="2"/>
              <a:buChar char="ü"/>
            </a:pPr>
            <a:r>
              <a:rPr lang="en-US" b="0" i="0" dirty="0">
                <a:solidFill>
                  <a:srgbClr val="000000"/>
                </a:solidFill>
                <a:effectLst/>
                <a:latin typeface="inter-regular"/>
              </a:rPr>
              <a:t>The Memory Address Register (MAR) contains 12 bits which hold the address for the memory location.</a:t>
            </a:r>
          </a:p>
          <a:p>
            <a:pPr algn="just">
              <a:buFont typeface="Wingdings" panose="05000000000000000000" pitchFamily="2" charset="2"/>
              <a:buChar char="ü"/>
            </a:pPr>
            <a:r>
              <a:rPr lang="en-US" b="0" i="0" dirty="0">
                <a:solidFill>
                  <a:srgbClr val="000000"/>
                </a:solidFill>
                <a:effectLst/>
                <a:latin typeface="inter-regular"/>
              </a:rPr>
              <a:t>The Program Counter (PC) also contains 12 bits which hold the address of the next instruction to be read from memory after the current instruction is executed.</a:t>
            </a:r>
          </a:p>
          <a:p>
            <a:pPr algn="just">
              <a:buFont typeface="Wingdings" panose="05000000000000000000" pitchFamily="2" charset="2"/>
              <a:buChar char="ü"/>
            </a:pPr>
            <a:r>
              <a:rPr lang="en-US" b="0" i="0" dirty="0">
                <a:solidFill>
                  <a:srgbClr val="000000"/>
                </a:solidFill>
                <a:effectLst/>
                <a:latin typeface="inter-regular"/>
              </a:rPr>
              <a:t>The Accumulator (AC) register is a general purpose processing register.</a:t>
            </a:r>
          </a:p>
          <a:p>
            <a:pPr algn="just">
              <a:buFont typeface="Wingdings" panose="05000000000000000000" pitchFamily="2" charset="2"/>
              <a:buChar char="ü"/>
            </a:pPr>
            <a:r>
              <a:rPr lang="en-US" b="0" i="0" dirty="0">
                <a:solidFill>
                  <a:srgbClr val="000000"/>
                </a:solidFill>
                <a:effectLst/>
                <a:latin typeface="inter-regular"/>
              </a:rPr>
              <a:t>The instruction read from memory is placed in the Instruction register (IR).</a:t>
            </a:r>
          </a:p>
          <a:p>
            <a:pPr algn="just">
              <a:buFont typeface="Wingdings" panose="05000000000000000000" pitchFamily="2" charset="2"/>
              <a:buChar char="ü"/>
            </a:pPr>
            <a:r>
              <a:rPr lang="en-US" b="0" i="0" dirty="0">
                <a:solidFill>
                  <a:srgbClr val="000000"/>
                </a:solidFill>
                <a:effectLst/>
                <a:latin typeface="inter-regular"/>
              </a:rPr>
              <a:t>The Temporary Register (TR) is used for holding the temporary data during the processing.</a:t>
            </a:r>
          </a:p>
          <a:p>
            <a:pPr algn="just">
              <a:buFont typeface="Wingdings" panose="05000000000000000000" pitchFamily="2" charset="2"/>
              <a:buChar char="ü"/>
            </a:pPr>
            <a:r>
              <a:rPr lang="en-US" b="0" i="0" dirty="0">
                <a:solidFill>
                  <a:srgbClr val="000000"/>
                </a:solidFill>
                <a:effectLst/>
                <a:latin typeface="inter-regular"/>
              </a:rPr>
              <a:t>The Input Registers (IR) holds the input characters given by the user.</a:t>
            </a:r>
          </a:p>
          <a:p>
            <a:pPr algn="just">
              <a:buFont typeface="Wingdings" panose="05000000000000000000" pitchFamily="2" charset="2"/>
              <a:buChar char="ü"/>
            </a:pPr>
            <a:r>
              <a:rPr lang="en-US" b="0" i="0" dirty="0">
                <a:solidFill>
                  <a:srgbClr val="000000"/>
                </a:solidFill>
                <a:effectLst/>
                <a:latin typeface="inter-regular"/>
              </a:rPr>
              <a:t>The Output Registers (OR) holds the output after processing the input data.</a:t>
            </a:r>
          </a:p>
          <a:p>
            <a:endParaRPr lang="en-US" dirty="0"/>
          </a:p>
        </p:txBody>
      </p:sp>
    </p:spTree>
    <p:extLst>
      <p:ext uri="{BB962C8B-B14F-4D97-AF65-F5344CB8AC3E}">
        <p14:creationId xmlns:p14="http://schemas.microsoft.com/office/powerpoint/2010/main" val="1054639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4F9B-9F04-4B6C-9A5F-CBCC2300F71C}"/>
              </a:ext>
            </a:extLst>
          </p:cNvPr>
          <p:cNvSpPr>
            <a:spLocks noGrp="1"/>
          </p:cNvSpPr>
          <p:nvPr>
            <p:ph type="title"/>
          </p:nvPr>
        </p:nvSpPr>
        <p:spPr/>
        <p:txBody>
          <a:bodyPr/>
          <a:lstStyle/>
          <a:p>
            <a:r>
              <a:rPr lang="en-US" dirty="0"/>
              <a:t>The Common Bus</a:t>
            </a:r>
          </a:p>
        </p:txBody>
      </p:sp>
      <p:sp>
        <p:nvSpPr>
          <p:cNvPr id="3" name="Content Placeholder 2">
            <a:extLst>
              <a:ext uri="{FF2B5EF4-FFF2-40B4-BE49-F238E27FC236}">
                <a16:creationId xmlns:a16="http://schemas.microsoft.com/office/drawing/2014/main" id="{54DEEEA6-3E7F-4447-AF25-C813131C99C1}"/>
              </a:ext>
            </a:extLst>
          </p:cNvPr>
          <p:cNvSpPr>
            <a:spLocks noGrp="1"/>
          </p:cNvSpPr>
          <p:nvPr>
            <p:ph idx="1"/>
          </p:nvPr>
        </p:nvSpPr>
        <p:spPr/>
        <p:txBody>
          <a:bodyPr>
            <a:normAutofit fontScale="92500"/>
          </a:bodyPr>
          <a:lstStyle/>
          <a:p>
            <a:r>
              <a:rPr lang="en-US" dirty="0"/>
              <a:t>To avoid excessive wiring, memory and all the register are connected via a common bus. </a:t>
            </a:r>
          </a:p>
          <a:p>
            <a:r>
              <a:rPr lang="en-US" dirty="0"/>
              <a:t>• The specific output that is selected for the bus is determined by S2S1S0 .</a:t>
            </a:r>
          </a:p>
          <a:p>
            <a:r>
              <a:rPr lang="en-US" dirty="0"/>
              <a:t> • The register whose LD (Load) is enable receives the data from the bus. </a:t>
            </a:r>
          </a:p>
          <a:p>
            <a:r>
              <a:rPr lang="en-US" dirty="0"/>
              <a:t>• Registers can be incremented by setting the INR control input and can be cleared by setting the CLR control input. </a:t>
            </a:r>
          </a:p>
          <a:p>
            <a:r>
              <a:rPr lang="en-US" dirty="0"/>
              <a:t>• The Accumulator’s input must come via the Adder &amp; Logic Circuit. This allows the Accumulator and Data Register to swap data simultaneously.</a:t>
            </a:r>
          </a:p>
          <a:p>
            <a:r>
              <a:rPr lang="en-US" dirty="0"/>
              <a:t> • The address of any memory location being accessed must be loaded in the Address Register. </a:t>
            </a:r>
          </a:p>
        </p:txBody>
      </p:sp>
    </p:spTree>
    <p:extLst>
      <p:ext uri="{BB962C8B-B14F-4D97-AF65-F5344CB8AC3E}">
        <p14:creationId xmlns:p14="http://schemas.microsoft.com/office/powerpoint/2010/main" val="1143690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C2B9B1-4314-46FD-8E08-19B4A319A49C}"/>
              </a:ext>
            </a:extLst>
          </p:cNvPr>
          <p:cNvPicPr>
            <a:picLocks noGrp="1" noChangeAspect="1"/>
          </p:cNvPicPr>
          <p:nvPr>
            <p:ph idx="1"/>
          </p:nvPr>
        </p:nvPicPr>
        <p:blipFill>
          <a:blip r:embed="rId2"/>
          <a:stretch>
            <a:fillRect/>
          </a:stretch>
        </p:blipFill>
        <p:spPr>
          <a:xfrm>
            <a:off x="1179443" y="382772"/>
            <a:ext cx="9346790" cy="6004775"/>
          </a:xfrm>
        </p:spPr>
      </p:pic>
    </p:spTree>
    <p:extLst>
      <p:ext uri="{BB962C8B-B14F-4D97-AF65-F5344CB8AC3E}">
        <p14:creationId xmlns:p14="http://schemas.microsoft.com/office/powerpoint/2010/main" val="1357584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571B-37B4-4B34-A3BE-CB9408C58265}"/>
              </a:ext>
            </a:extLst>
          </p:cNvPr>
          <p:cNvSpPr>
            <a:spLocks noGrp="1"/>
          </p:cNvSpPr>
          <p:nvPr>
            <p:ph type="title"/>
          </p:nvPr>
        </p:nvSpPr>
        <p:spPr/>
        <p:txBody>
          <a:bodyPr/>
          <a:lstStyle/>
          <a:p>
            <a:r>
              <a:rPr lang="en-US" dirty="0"/>
              <a:t>Three categories of computer architecture</a:t>
            </a:r>
          </a:p>
        </p:txBody>
      </p:sp>
      <p:sp>
        <p:nvSpPr>
          <p:cNvPr id="3" name="Content Placeholder 2">
            <a:extLst>
              <a:ext uri="{FF2B5EF4-FFF2-40B4-BE49-F238E27FC236}">
                <a16:creationId xmlns:a16="http://schemas.microsoft.com/office/drawing/2014/main" id="{812EB166-D86E-4B16-A64D-3689DB1CA1CE}"/>
              </a:ext>
            </a:extLst>
          </p:cNvPr>
          <p:cNvSpPr>
            <a:spLocks noGrp="1"/>
          </p:cNvSpPr>
          <p:nvPr>
            <p:ph idx="1"/>
          </p:nvPr>
        </p:nvSpPr>
        <p:spPr/>
        <p:txBody>
          <a:bodyPr/>
          <a:lstStyle/>
          <a:p>
            <a:r>
              <a:rPr lang="en-US" dirty="0">
                <a:solidFill>
                  <a:srgbClr val="FF0000"/>
                </a:solidFill>
              </a:rPr>
              <a:t>System </a:t>
            </a:r>
            <a:r>
              <a:rPr lang="en-US" dirty="0" err="1">
                <a:solidFill>
                  <a:srgbClr val="FF0000"/>
                </a:solidFill>
              </a:rPr>
              <a:t>design</a:t>
            </a:r>
            <a:r>
              <a:rPr lang="en-US" dirty="0" err="1"/>
              <a:t>:includes</a:t>
            </a:r>
            <a:r>
              <a:rPr lang="en-US" dirty="0"/>
              <a:t> all hardware component in the </a:t>
            </a:r>
            <a:r>
              <a:rPr lang="en-US" dirty="0" err="1"/>
              <a:t>system,including</a:t>
            </a:r>
            <a:r>
              <a:rPr lang="en-US" dirty="0"/>
              <a:t> data processor aside from the CPU ,such as graphics processing unit and direct memory access.</a:t>
            </a:r>
          </a:p>
          <a:p>
            <a:r>
              <a:rPr lang="en-US" dirty="0">
                <a:solidFill>
                  <a:srgbClr val="FF0000"/>
                </a:solidFill>
              </a:rPr>
              <a:t>Instruction Set </a:t>
            </a:r>
            <a:r>
              <a:rPr lang="en-US" dirty="0" err="1">
                <a:solidFill>
                  <a:srgbClr val="FF0000"/>
                </a:solidFill>
              </a:rPr>
              <a:t>Architecture</a:t>
            </a:r>
            <a:r>
              <a:rPr lang="en-US" dirty="0" err="1"/>
              <a:t>:This</a:t>
            </a:r>
            <a:r>
              <a:rPr lang="en-US" dirty="0"/>
              <a:t> is the embedded programming language of CPU.</a:t>
            </a:r>
          </a:p>
          <a:p>
            <a:r>
              <a:rPr lang="en-US" dirty="0"/>
              <a:t>It defined the CPU  function and capabilities based on what programming it can perform or process.</a:t>
            </a:r>
          </a:p>
          <a:p>
            <a:r>
              <a:rPr lang="en-US" dirty="0">
                <a:solidFill>
                  <a:srgbClr val="FF0000"/>
                </a:solidFill>
              </a:rPr>
              <a:t>Microarchitecture</a:t>
            </a:r>
            <a:r>
              <a:rPr lang="en-US" dirty="0"/>
              <a:t>: defines data </a:t>
            </a:r>
            <a:r>
              <a:rPr lang="en-US" dirty="0" err="1"/>
              <a:t>path,data</a:t>
            </a:r>
            <a:r>
              <a:rPr lang="en-US" dirty="0"/>
              <a:t> processing and storage element.</a:t>
            </a:r>
          </a:p>
        </p:txBody>
      </p:sp>
    </p:spTree>
    <p:extLst>
      <p:ext uri="{BB962C8B-B14F-4D97-AF65-F5344CB8AC3E}">
        <p14:creationId xmlns:p14="http://schemas.microsoft.com/office/powerpoint/2010/main" val="843303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06D5-67BF-4D9A-92AE-170FF37BDA4A}"/>
              </a:ext>
            </a:extLst>
          </p:cNvPr>
          <p:cNvSpPr>
            <a:spLocks noGrp="1"/>
          </p:cNvSpPr>
          <p:nvPr>
            <p:ph type="title"/>
          </p:nvPr>
        </p:nvSpPr>
        <p:spPr/>
        <p:txBody>
          <a:bodyPr/>
          <a:lstStyle/>
          <a:p>
            <a:r>
              <a:rPr lang="en-US" dirty="0"/>
              <a:t>Timing and control</a:t>
            </a:r>
          </a:p>
        </p:txBody>
      </p:sp>
      <p:sp>
        <p:nvSpPr>
          <p:cNvPr id="3" name="Content Placeholder 2">
            <a:extLst>
              <a:ext uri="{FF2B5EF4-FFF2-40B4-BE49-F238E27FC236}">
                <a16:creationId xmlns:a16="http://schemas.microsoft.com/office/drawing/2014/main" id="{DAD4807E-6952-4A69-8AF9-A00AECF0A40F}"/>
              </a:ext>
            </a:extLst>
          </p:cNvPr>
          <p:cNvSpPr>
            <a:spLocks noGrp="1"/>
          </p:cNvSpPr>
          <p:nvPr>
            <p:ph idx="1"/>
          </p:nvPr>
        </p:nvSpPr>
        <p:spPr/>
        <p:txBody>
          <a:bodyPr/>
          <a:lstStyle/>
          <a:p>
            <a:r>
              <a:rPr lang="en-US" dirty="0"/>
              <a:t>The  timing for all registers in basic computer is controlled by master clock generator.</a:t>
            </a:r>
          </a:p>
          <a:p>
            <a:r>
              <a:rPr lang="en-US" dirty="0"/>
              <a:t>The clock pulse are applied to all the flip flop and register in the system including the flipflop and register in the control unit.</a:t>
            </a:r>
          </a:p>
          <a:p>
            <a:r>
              <a:rPr lang="en-US" dirty="0"/>
              <a:t>The clock pulse do not change the state of the register unless the register as enabled by the control signal.</a:t>
            </a:r>
          </a:p>
          <a:p>
            <a:endParaRPr lang="en-US" dirty="0"/>
          </a:p>
        </p:txBody>
      </p:sp>
    </p:spTree>
    <p:extLst>
      <p:ext uri="{BB962C8B-B14F-4D97-AF65-F5344CB8AC3E}">
        <p14:creationId xmlns:p14="http://schemas.microsoft.com/office/powerpoint/2010/main" val="2216257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5EE3-7DD8-404E-8067-8005019DB1E4}"/>
              </a:ext>
            </a:extLst>
          </p:cNvPr>
          <p:cNvSpPr>
            <a:spLocks noGrp="1"/>
          </p:cNvSpPr>
          <p:nvPr>
            <p:ph type="title"/>
          </p:nvPr>
        </p:nvSpPr>
        <p:spPr/>
        <p:txBody>
          <a:bodyPr/>
          <a:lstStyle/>
          <a:p>
            <a:r>
              <a:rPr lang="en-US" dirty="0"/>
              <a:t>Instruction cycle.</a:t>
            </a:r>
          </a:p>
        </p:txBody>
      </p:sp>
      <p:sp>
        <p:nvSpPr>
          <p:cNvPr id="3" name="Content Placeholder 2">
            <a:extLst>
              <a:ext uri="{FF2B5EF4-FFF2-40B4-BE49-F238E27FC236}">
                <a16:creationId xmlns:a16="http://schemas.microsoft.com/office/drawing/2014/main" id="{7353DF4E-D1A9-4A7B-97FF-9C68E8284AA7}"/>
              </a:ext>
            </a:extLst>
          </p:cNvPr>
          <p:cNvSpPr>
            <a:spLocks noGrp="1"/>
          </p:cNvSpPr>
          <p:nvPr>
            <p:ph idx="1"/>
          </p:nvPr>
        </p:nvSpPr>
        <p:spPr/>
        <p:txBody>
          <a:bodyPr>
            <a:normAutofit fontScale="85000" lnSpcReduction="10000"/>
          </a:bodyPr>
          <a:lstStyle/>
          <a:p>
            <a:pPr marL="0" indent="0">
              <a:buNone/>
            </a:pPr>
            <a:r>
              <a:rPr lang="en-US" dirty="0"/>
              <a:t>Time required to execute and fetch an entire instruction is called instruction cycle.</a:t>
            </a:r>
          </a:p>
          <a:p>
            <a:pPr marL="0" indent="0">
              <a:buNone/>
            </a:pPr>
            <a:r>
              <a:rPr lang="en-US" dirty="0"/>
              <a:t>A program residing in the memory unit of computer consists of sequence of instruction.</a:t>
            </a:r>
          </a:p>
          <a:p>
            <a:pPr marL="0" indent="0">
              <a:buNone/>
            </a:pPr>
            <a:r>
              <a:rPr lang="en-US" dirty="0"/>
              <a:t>The program is executed in the computer by going through a cycle for each instruction.</a:t>
            </a:r>
          </a:p>
          <a:p>
            <a:pPr marL="0" indent="0">
              <a:buNone/>
            </a:pPr>
            <a:r>
              <a:rPr lang="en-US" dirty="0"/>
              <a:t>Each instruction cycle in turn is subdivided into sequence of sub cycle or phases</a:t>
            </a:r>
          </a:p>
          <a:p>
            <a:pPr marL="0" indent="0">
              <a:buNone/>
            </a:pPr>
            <a:r>
              <a:rPr lang="en-US" dirty="0"/>
              <a:t>1Fetch and instruction from the memory.</a:t>
            </a:r>
          </a:p>
          <a:p>
            <a:pPr marL="0" indent="0">
              <a:buNone/>
            </a:pPr>
            <a:r>
              <a:rPr lang="en-US" dirty="0"/>
              <a:t>2.Decode the instruction</a:t>
            </a:r>
          </a:p>
          <a:p>
            <a:pPr marL="0" indent="0">
              <a:buNone/>
            </a:pPr>
            <a:r>
              <a:rPr lang="en-US" dirty="0"/>
              <a:t>3.Read the effective address from memory if the instruction has indirect address.</a:t>
            </a:r>
          </a:p>
          <a:p>
            <a:pPr marL="0" indent="0">
              <a:buNone/>
            </a:pPr>
            <a:r>
              <a:rPr lang="en-US" dirty="0"/>
              <a:t>4. Execute the instruction.</a:t>
            </a:r>
          </a:p>
        </p:txBody>
      </p:sp>
    </p:spTree>
    <p:extLst>
      <p:ext uri="{BB962C8B-B14F-4D97-AF65-F5344CB8AC3E}">
        <p14:creationId xmlns:p14="http://schemas.microsoft.com/office/powerpoint/2010/main" val="1399835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1C81EFA-0B8A-48B7-853A-40D8DA48D707}"/>
              </a:ext>
            </a:extLst>
          </p:cNvPr>
          <p:cNvSpPr txBox="1"/>
          <p:nvPr/>
        </p:nvSpPr>
        <p:spPr>
          <a:xfrm>
            <a:off x="954157" y="828262"/>
            <a:ext cx="10005391" cy="3785652"/>
          </a:xfrm>
          <a:prstGeom prst="rect">
            <a:avLst/>
          </a:prstGeom>
          <a:noFill/>
        </p:spPr>
        <p:txBody>
          <a:bodyPr wrap="square">
            <a:spAutoFit/>
          </a:bodyPr>
          <a:lstStyle/>
          <a:p>
            <a:pPr algn="just"/>
            <a:r>
              <a:rPr lang="en-US" sz="2400" b="0" i="0" dirty="0">
                <a:solidFill>
                  <a:srgbClr val="610B38"/>
                </a:solidFill>
                <a:effectLst/>
                <a:latin typeface="erdana"/>
              </a:rPr>
              <a:t>Computer Instructions</a:t>
            </a:r>
          </a:p>
          <a:p>
            <a:pPr algn="just"/>
            <a:r>
              <a:rPr lang="en-US" b="0" i="0" dirty="0">
                <a:solidFill>
                  <a:srgbClr val="333333"/>
                </a:solidFill>
                <a:effectLst/>
                <a:latin typeface="inter-regular"/>
              </a:rPr>
              <a:t>Computer instructions are a set of machine language instructions that a particular processor understands and executes. A computer performs tasks on the basis of the instruction provided.</a:t>
            </a:r>
          </a:p>
          <a:p>
            <a:pPr algn="just"/>
            <a:r>
              <a:rPr lang="en-US" b="0" i="0" dirty="0">
                <a:solidFill>
                  <a:srgbClr val="333333"/>
                </a:solidFill>
                <a:effectLst/>
                <a:latin typeface="inter-regular"/>
              </a:rPr>
              <a:t>An instruction comprises of groups called fields. These fields include:</a:t>
            </a:r>
          </a:p>
          <a:p>
            <a:pPr algn="just"/>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Operation code (Opcode) field which specifies the operation to be performed.</a:t>
            </a:r>
          </a:p>
          <a:p>
            <a:pPr algn="just">
              <a:buFont typeface="Arial" panose="020B0604020202020204" pitchFamily="34" charset="0"/>
              <a:buChar char="•"/>
            </a:pPr>
            <a:r>
              <a:rPr lang="en-US" b="0" i="0" dirty="0">
                <a:solidFill>
                  <a:srgbClr val="000000"/>
                </a:solidFill>
                <a:effectLst/>
                <a:latin typeface="inter-regular"/>
              </a:rPr>
              <a:t>The Address field which contains the location of the operand, i.e., register or memory location.</a:t>
            </a:r>
          </a:p>
          <a:p>
            <a:pPr algn="just">
              <a:buFont typeface="Arial" panose="020B0604020202020204" pitchFamily="34" charset="0"/>
              <a:buChar char="•"/>
            </a:pPr>
            <a:r>
              <a:rPr lang="en-US" b="0" i="0" dirty="0">
                <a:solidFill>
                  <a:srgbClr val="000000"/>
                </a:solidFill>
                <a:effectLst/>
                <a:latin typeface="inter-regular"/>
              </a:rPr>
              <a:t>The Mode field which specifies how the operand will be located.</a:t>
            </a:r>
          </a:p>
          <a:p>
            <a:pPr algn="just">
              <a:buFont typeface="Arial" panose="020B0604020202020204" pitchFamily="34" charset="0"/>
              <a:buChar char="•"/>
            </a:pPr>
            <a:endParaRPr lang="en-US" dirty="0">
              <a:solidFill>
                <a:srgbClr val="000000"/>
              </a:solidFill>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br>
              <a:rPr lang="en-US" dirty="0"/>
            </a:br>
            <a:endParaRPr lang="en-US" dirty="0"/>
          </a:p>
        </p:txBody>
      </p:sp>
    </p:spTree>
    <p:extLst>
      <p:ext uri="{BB962C8B-B14F-4D97-AF65-F5344CB8AC3E}">
        <p14:creationId xmlns:p14="http://schemas.microsoft.com/office/powerpoint/2010/main" val="1774326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mputer Instructions">
            <a:extLst>
              <a:ext uri="{FF2B5EF4-FFF2-40B4-BE49-F238E27FC236}">
                <a16:creationId xmlns:a16="http://schemas.microsoft.com/office/drawing/2014/main" id="{6A603443-2483-495D-B764-35F614CF4B7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954454"/>
            <a:ext cx="12192000" cy="1065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901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666589-5C5D-40D6-AF78-75905F6AC57F}"/>
              </a:ext>
            </a:extLst>
          </p:cNvPr>
          <p:cNvSpPr>
            <a:spLocks noGrp="1"/>
          </p:cNvSpPr>
          <p:nvPr>
            <p:ph idx="1"/>
          </p:nvPr>
        </p:nvSpPr>
        <p:spPr/>
        <p:txBody>
          <a:bodyPr/>
          <a:lstStyle/>
          <a:p>
            <a:pPr algn="just"/>
            <a:r>
              <a:rPr lang="en-US" b="0" i="0" dirty="0">
                <a:solidFill>
                  <a:srgbClr val="333333"/>
                </a:solidFill>
                <a:effectLst/>
                <a:latin typeface="inter-regular"/>
              </a:rPr>
              <a:t>A basic computer has three instruction code formats which are:</a:t>
            </a:r>
          </a:p>
          <a:p>
            <a:pPr algn="just">
              <a:buFont typeface="+mj-lt"/>
              <a:buAutoNum type="arabicPeriod"/>
            </a:pPr>
            <a:r>
              <a:rPr lang="en-US" b="0" i="0" dirty="0">
                <a:solidFill>
                  <a:srgbClr val="000000"/>
                </a:solidFill>
                <a:effectLst/>
                <a:latin typeface="inter-regular"/>
              </a:rPr>
              <a:t>Memory - reference instruction</a:t>
            </a:r>
          </a:p>
          <a:p>
            <a:pPr algn="just">
              <a:buFont typeface="+mj-lt"/>
              <a:buAutoNum type="arabicPeriod"/>
            </a:pPr>
            <a:r>
              <a:rPr lang="en-US" b="0" i="0" dirty="0">
                <a:solidFill>
                  <a:srgbClr val="000000"/>
                </a:solidFill>
                <a:effectLst/>
                <a:latin typeface="inter-regular"/>
              </a:rPr>
              <a:t>Register - reference instruction</a:t>
            </a:r>
          </a:p>
          <a:p>
            <a:pPr algn="just">
              <a:buFont typeface="+mj-lt"/>
              <a:buAutoNum type="arabicPeriod"/>
            </a:pPr>
            <a:r>
              <a:rPr lang="en-US" b="0" i="0" dirty="0">
                <a:solidFill>
                  <a:srgbClr val="000000"/>
                </a:solidFill>
                <a:effectLst/>
                <a:latin typeface="inter-regular"/>
              </a:rPr>
              <a:t>Input-Output instruction</a:t>
            </a:r>
          </a:p>
          <a:p>
            <a:endParaRPr lang="en-US" dirty="0"/>
          </a:p>
        </p:txBody>
      </p:sp>
    </p:spTree>
    <p:extLst>
      <p:ext uri="{BB962C8B-B14F-4D97-AF65-F5344CB8AC3E}">
        <p14:creationId xmlns:p14="http://schemas.microsoft.com/office/powerpoint/2010/main" val="1008426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2FAC-3869-45F5-9B2B-5D408DD8D207}"/>
              </a:ext>
            </a:extLst>
          </p:cNvPr>
          <p:cNvSpPr>
            <a:spLocks noGrp="1"/>
          </p:cNvSpPr>
          <p:nvPr>
            <p:ph type="title"/>
          </p:nvPr>
        </p:nvSpPr>
        <p:spPr/>
        <p:txBody>
          <a:bodyPr/>
          <a:lstStyle/>
          <a:p>
            <a:r>
              <a:rPr lang="en-US" b="0" i="0" dirty="0">
                <a:solidFill>
                  <a:srgbClr val="333333"/>
                </a:solidFill>
                <a:effectLst/>
                <a:latin typeface="inter-regular"/>
              </a:rPr>
              <a:t>Memory - reference instruction</a:t>
            </a:r>
            <a:endParaRPr lang="en-US" dirty="0"/>
          </a:p>
        </p:txBody>
      </p:sp>
      <p:pic>
        <p:nvPicPr>
          <p:cNvPr id="5" name="Content Placeholder 4">
            <a:extLst>
              <a:ext uri="{FF2B5EF4-FFF2-40B4-BE49-F238E27FC236}">
                <a16:creationId xmlns:a16="http://schemas.microsoft.com/office/drawing/2014/main" id="{F5783DAA-C634-4868-98AA-50FC4DB67E43}"/>
              </a:ext>
            </a:extLst>
          </p:cNvPr>
          <p:cNvPicPr>
            <a:picLocks noGrp="1" noChangeAspect="1"/>
          </p:cNvPicPr>
          <p:nvPr>
            <p:ph idx="1"/>
          </p:nvPr>
        </p:nvPicPr>
        <p:blipFill>
          <a:blip r:embed="rId2"/>
          <a:stretch>
            <a:fillRect/>
          </a:stretch>
        </p:blipFill>
        <p:spPr>
          <a:xfrm>
            <a:off x="251791" y="2375608"/>
            <a:ext cx="10005392" cy="2405649"/>
          </a:xfrm>
        </p:spPr>
      </p:pic>
    </p:spTree>
    <p:extLst>
      <p:ext uri="{BB962C8B-B14F-4D97-AF65-F5344CB8AC3E}">
        <p14:creationId xmlns:p14="http://schemas.microsoft.com/office/powerpoint/2010/main" val="2967184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53F45-E5CA-4604-BE22-A4C66E3644CB}"/>
              </a:ext>
            </a:extLst>
          </p:cNvPr>
          <p:cNvSpPr>
            <a:spLocks noGrp="1"/>
          </p:cNvSpPr>
          <p:nvPr>
            <p:ph type="title"/>
          </p:nvPr>
        </p:nvSpPr>
        <p:spPr/>
        <p:txBody>
          <a:bodyPr/>
          <a:lstStyle/>
          <a:p>
            <a:r>
              <a:rPr lang="en-US" b="0" i="0" dirty="0">
                <a:solidFill>
                  <a:srgbClr val="333333"/>
                </a:solidFill>
                <a:effectLst/>
                <a:latin typeface="inter-regular"/>
              </a:rPr>
              <a:t>Register - reference instruction</a:t>
            </a:r>
            <a:endParaRPr lang="en-US" dirty="0"/>
          </a:p>
        </p:txBody>
      </p:sp>
      <p:pic>
        <p:nvPicPr>
          <p:cNvPr id="5" name="Content Placeholder 4">
            <a:extLst>
              <a:ext uri="{FF2B5EF4-FFF2-40B4-BE49-F238E27FC236}">
                <a16:creationId xmlns:a16="http://schemas.microsoft.com/office/drawing/2014/main" id="{990AD04C-7126-426C-B670-6A8B04FF6849}"/>
              </a:ext>
            </a:extLst>
          </p:cNvPr>
          <p:cNvPicPr>
            <a:picLocks noGrp="1" noChangeAspect="1"/>
          </p:cNvPicPr>
          <p:nvPr>
            <p:ph idx="1"/>
          </p:nvPr>
        </p:nvPicPr>
        <p:blipFill>
          <a:blip r:embed="rId2"/>
          <a:stretch>
            <a:fillRect/>
          </a:stretch>
        </p:blipFill>
        <p:spPr>
          <a:xfrm>
            <a:off x="609600" y="2332383"/>
            <a:ext cx="10098157" cy="2340423"/>
          </a:xfrm>
        </p:spPr>
      </p:pic>
    </p:spTree>
    <p:extLst>
      <p:ext uri="{BB962C8B-B14F-4D97-AF65-F5344CB8AC3E}">
        <p14:creationId xmlns:p14="http://schemas.microsoft.com/office/powerpoint/2010/main" val="4118913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E0D48-239A-4D94-A8C4-59A413CB0D14}"/>
              </a:ext>
            </a:extLst>
          </p:cNvPr>
          <p:cNvSpPr>
            <a:spLocks noGrp="1"/>
          </p:cNvSpPr>
          <p:nvPr>
            <p:ph type="title"/>
          </p:nvPr>
        </p:nvSpPr>
        <p:spPr/>
        <p:txBody>
          <a:bodyPr/>
          <a:lstStyle/>
          <a:p>
            <a:r>
              <a:rPr lang="en-US" b="0" i="0" dirty="0">
                <a:solidFill>
                  <a:srgbClr val="610B38"/>
                </a:solidFill>
                <a:effectLst/>
                <a:latin typeface="erdana"/>
              </a:rPr>
              <a:t>Input-Output instruction</a:t>
            </a:r>
            <a:br>
              <a:rPr lang="en-US" b="0" i="0" dirty="0">
                <a:solidFill>
                  <a:srgbClr val="610B38"/>
                </a:solidFill>
                <a:effectLst/>
                <a:latin typeface="erdana"/>
              </a:rPr>
            </a:br>
            <a:endParaRPr lang="en-US" dirty="0"/>
          </a:p>
        </p:txBody>
      </p:sp>
      <p:pic>
        <p:nvPicPr>
          <p:cNvPr id="5" name="Content Placeholder 4">
            <a:extLst>
              <a:ext uri="{FF2B5EF4-FFF2-40B4-BE49-F238E27FC236}">
                <a16:creationId xmlns:a16="http://schemas.microsoft.com/office/drawing/2014/main" id="{EA5A64CB-2437-46D9-A78B-E7BC5650A9EE}"/>
              </a:ext>
            </a:extLst>
          </p:cNvPr>
          <p:cNvPicPr>
            <a:picLocks noGrp="1" noChangeAspect="1"/>
          </p:cNvPicPr>
          <p:nvPr>
            <p:ph idx="1"/>
          </p:nvPr>
        </p:nvPicPr>
        <p:blipFill>
          <a:blip r:embed="rId2"/>
          <a:stretch>
            <a:fillRect/>
          </a:stretch>
        </p:blipFill>
        <p:spPr>
          <a:xfrm>
            <a:off x="675861" y="2226365"/>
            <a:ext cx="9168226" cy="2584554"/>
          </a:xfrm>
        </p:spPr>
      </p:pic>
    </p:spTree>
    <p:extLst>
      <p:ext uri="{BB962C8B-B14F-4D97-AF65-F5344CB8AC3E}">
        <p14:creationId xmlns:p14="http://schemas.microsoft.com/office/powerpoint/2010/main" val="4203466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CC20-2A99-4C65-9F3B-2D5D8482758D}"/>
              </a:ext>
            </a:extLst>
          </p:cNvPr>
          <p:cNvSpPr>
            <a:spLocks noGrp="1"/>
          </p:cNvSpPr>
          <p:nvPr>
            <p:ph type="title"/>
          </p:nvPr>
        </p:nvSpPr>
        <p:spPr/>
        <p:txBody>
          <a:bodyPr/>
          <a:lstStyle/>
          <a:p>
            <a:r>
              <a:rPr lang="en-US" dirty="0"/>
              <a:t>Timing and control unit</a:t>
            </a:r>
            <a:br>
              <a:rPr lang="en-US" dirty="0"/>
            </a:br>
            <a:r>
              <a:rPr lang="en-US" dirty="0"/>
              <a:t>Hardwired control unit </a:t>
            </a:r>
          </a:p>
        </p:txBody>
      </p:sp>
      <p:sp>
        <p:nvSpPr>
          <p:cNvPr id="3" name="Content Placeholder 2">
            <a:extLst>
              <a:ext uri="{FF2B5EF4-FFF2-40B4-BE49-F238E27FC236}">
                <a16:creationId xmlns:a16="http://schemas.microsoft.com/office/drawing/2014/main" id="{4FAA1EFE-10C6-4855-ACA2-FCA452E46971}"/>
              </a:ext>
            </a:extLst>
          </p:cNvPr>
          <p:cNvSpPr>
            <a:spLocks noGrp="1"/>
          </p:cNvSpPr>
          <p:nvPr>
            <p:ph idx="1"/>
          </p:nvPr>
        </p:nvSpPr>
        <p:spPr/>
        <p:txBody>
          <a:bodyPr/>
          <a:lstStyle/>
          <a:p>
            <a:pPr algn="just"/>
            <a:r>
              <a:rPr lang="en-US" b="0" i="0" dirty="0">
                <a:solidFill>
                  <a:srgbClr val="610B38"/>
                </a:solidFill>
                <a:effectLst/>
                <a:latin typeface="erdana"/>
              </a:rPr>
              <a:t>Hardwired Control</a:t>
            </a:r>
          </a:p>
          <a:p>
            <a:pPr algn="just"/>
            <a:r>
              <a:rPr lang="en-US" b="0" i="0" dirty="0">
                <a:solidFill>
                  <a:srgbClr val="333333"/>
                </a:solidFill>
                <a:effectLst/>
                <a:latin typeface="inter-regular"/>
              </a:rPr>
              <a:t>The Hardwired Control organization involves the control logic to be implemented with gates, flip-flops, decoders, and other digital circuits.</a:t>
            </a:r>
          </a:p>
          <a:p>
            <a:pPr algn="just"/>
            <a:r>
              <a:rPr lang="en-US" b="0" i="0" dirty="0">
                <a:solidFill>
                  <a:srgbClr val="333333"/>
                </a:solidFill>
                <a:effectLst/>
                <a:latin typeface="inter-regular"/>
              </a:rPr>
              <a:t>The following image shows the block diagram of a Hardwired Control organization.</a:t>
            </a:r>
          </a:p>
          <a:p>
            <a:endParaRPr lang="en-US" dirty="0"/>
          </a:p>
        </p:txBody>
      </p:sp>
    </p:spTree>
    <p:extLst>
      <p:ext uri="{BB962C8B-B14F-4D97-AF65-F5344CB8AC3E}">
        <p14:creationId xmlns:p14="http://schemas.microsoft.com/office/powerpoint/2010/main" val="3599311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4DFED7-C044-4840-B641-804FF1D7CE5C}"/>
              </a:ext>
            </a:extLst>
          </p:cNvPr>
          <p:cNvPicPr>
            <a:picLocks noGrp="1" noChangeAspect="1"/>
          </p:cNvPicPr>
          <p:nvPr>
            <p:ph idx="1"/>
          </p:nvPr>
        </p:nvPicPr>
        <p:blipFill>
          <a:blip r:embed="rId2"/>
          <a:stretch>
            <a:fillRect/>
          </a:stretch>
        </p:blipFill>
        <p:spPr>
          <a:xfrm>
            <a:off x="1179443" y="169923"/>
            <a:ext cx="7708455" cy="6007040"/>
          </a:xfrm>
        </p:spPr>
      </p:pic>
    </p:spTree>
    <p:extLst>
      <p:ext uri="{BB962C8B-B14F-4D97-AF65-F5344CB8AC3E}">
        <p14:creationId xmlns:p14="http://schemas.microsoft.com/office/powerpoint/2010/main" val="845459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07DB-943A-4C9A-961B-BB703D67F26B}"/>
              </a:ext>
            </a:extLst>
          </p:cNvPr>
          <p:cNvSpPr>
            <a:spLocks noGrp="1"/>
          </p:cNvSpPr>
          <p:nvPr>
            <p:ph type="title"/>
          </p:nvPr>
        </p:nvSpPr>
        <p:spPr/>
        <p:txBody>
          <a:bodyPr/>
          <a:lstStyle/>
          <a:p>
            <a:r>
              <a:rPr lang="en-US" dirty="0"/>
              <a:t>History of computer architecture</a:t>
            </a:r>
          </a:p>
        </p:txBody>
      </p:sp>
      <p:sp>
        <p:nvSpPr>
          <p:cNvPr id="3" name="Content Placeholder 2">
            <a:extLst>
              <a:ext uri="{FF2B5EF4-FFF2-40B4-BE49-F238E27FC236}">
                <a16:creationId xmlns:a16="http://schemas.microsoft.com/office/drawing/2014/main" id="{38552A31-006B-4682-945E-0C54A1130CE8}"/>
              </a:ext>
            </a:extLst>
          </p:cNvPr>
          <p:cNvSpPr>
            <a:spLocks noGrp="1"/>
          </p:cNvSpPr>
          <p:nvPr>
            <p:ph idx="1"/>
          </p:nvPr>
        </p:nvSpPr>
        <p:spPr/>
        <p:txBody>
          <a:bodyPr/>
          <a:lstStyle/>
          <a:p>
            <a:r>
              <a:rPr lang="en-US" dirty="0" err="1"/>
              <a:t>Hardvard</a:t>
            </a:r>
            <a:r>
              <a:rPr lang="en-US" dirty="0"/>
              <a:t> </a:t>
            </a:r>
            <a:r>
              <a:rPr lang="en-US" dirty="0" err="1"/>
              <a:t>Architecure</a:t>
            </a:r>
            <a:endParaRPr lang="en-US" dirty="0"/>
          </a:p>
          <a:p>
            <a:r>
              <a:rPr lang="en-US" dirty="0"/>
              <a:t>Von Neumann Architecture</a:t>
            </a:r>
          </a:p>
        </p:txBody>
      </p:sp>
    </p:spTree>
    <p:extLst>
      <p:ext uri="{BB962C8B-B14F-4D97-AF65-F5344CB8AC3E}">
        <p14:creationId xmlns:p14="http://schemas.microsoft.com/office/powerpoint/2010/main" val="2590674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4E175-2AF5-4150-B5E2-E630D989AB5A}"/>
              </a:ext>
            </a:extLst>
          </p:cNvPr>
          <p:cNvSpPr>
            <a:spLocks noGrp="1"/>
          </p:cNvSpPr>
          <p:nvPr>
            <p:ph idx="1"/>
          </p:nvPr>
        </p:nvSpPr>
        <p:spPr>
          <a:xfrm>
            <a:off x="838200" y="795130"/>
            <a:ext cx="10515600" cy="5381833"/>
          </a:xfrm>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A Hard-wired Control consists of two decoders, a sequence counter, and a number of logic gates.</a:t>
            </a:r>
          </a:p>
          <a:p>
            <a:pPr algn="just">
              <a:buFont typeface="Arial" panose="020B0604020202020204" pitchFamily="34" charset="0"/>
              <a:buChar char="•"/>
            </a:pPr>
            <a:r>
              <a:rPr lang="en-US" b="0" i="0" dirty="0">
                <a:solidFill>
                  <a:srgbClr val="000000"/>
                </a:solidFill>
                <a:effectLst/>
                <a:latin typeface="inter-regular"/>
              </a:rPr>
              <a:t>An instruction fetched from the memory unit is placed in the instruction register (IR).</a:t>
            </a:r>
          </a:p>
          <a:p>
            <a:pPr algn="just">
              <a:buFont typeface="Arial" panose="020B0604020202020204" pitchFamily="34" charset="0"/>
              <a:buChar char="•"/>
            </a:pPr>
            <a:r>
              <a:rPr lang="en-US" b="0" i="0" dirty="0">
                <a:solidFill>
                  <a:srgbClr val="000000"/>
                </a:solidFill>
                <a:effectLst/>
                <a:latin typeface="inter-regular"/>
              </a:rPr>
              <a:t>The component of an instruction register includes; I bit, the operation code, and bits 0 through 11.</a:t>
            </a:r>
          </a:p>
          <a:p>
            <a:pPr algn="just">
              <a:buFont typeface="Arial" panose="020B0604020202020204" pitchFamily="34" charset="0"/>
              <a:buChar char="•"/>
            </a:pPr>
            <a:r>
              <a:rPr lang="en-US" b="0" i="0" dirty="0">
                <a:solidFill>
                  <a:srgbClr val="000000"/>
                </a:solidFill>
                <a:effectLst/>
                <a:latin typeface="inter-regular"/>
              </a:rPr>
              <a:t>The operation code in bits 12 through 14 are coded with a 3 x 8 decoder.</a:t>
            </a:r>
          </a:p>
          <a:p>
            <a:pPr algn="just">
              <a:buFont typeface="Arial" panose="020B0604020202020204" pitchFamily="34" charset="0"/>
              <a:buChar char="•"/>
            </a:pPr>
            <a:r>
              <a:rPr lang="en-US" b="0" i="0" dirty="0">
                <a:solidFill>
                  <a:srgbClr val="000000"/>
                </a:solidFill>
                <a:effectLst/>
                <a:latin typeface="inter-regular"/>
              </a:rPr>
              <a:t>The outputs of the decoder are designated by the symbols D0 through D7.</a:t>
            </a:r>
          </a:p>
          <a:p>
            <a:pPr algn="just">
              <a:buFont typeface="Arial" panose="020B0604020202020204" pitchFamily="34" charset="0"/>
              <a:buChar char="•"/>
            </a:pPr>
            <a:r>
              <a:rPr lang="en-US" b="0" i="0" dirty="0">
                <a:solidFill>
                  <a:srgbClr val="000000"/>
                </a:solidFill>
                <a:effectLst/>
                <a:latin typeface="inter-regular"/>
              </a:rPr>
              <a:t>The operation code at bit 15 is transferred to a flip-flop designated by the symbol I.</a:t>
            </a:r>
          </a:p>
          <a:p>
            <a:pPr algn="just">
              <a:buFont typeface="Arial" panose="020B0604020202020204" pitchFamily="34" charset="0"/>
              <a:buChar char="•"/>
            </a:pPr>
            <a:r>
              <a:rPr lang="en-US" b="0" i="0" dirty="0">
                <a:solidFill>
                  <a:srgbClr val="000000"/>
                </a:solidFill>
                <a:effectLst/>
                <a:latin typeface="inter-regular"/>
              </a:rPr>
              <a:t>The operation codes from Bits 0 through 11 are applied to the control logic gates.</a:t>
            </a:r>
          </a:p>
          <a:p>
            <a:pPr algn="just">
              <a:buFont typeface="Arial" panose="020B0604020202020204" pitchFamily="34" charset="0"/>
              <a:buChar char="•"/>
            </a:pPr>
            <a:r>
              <a:rPr lang="en-US" b="0" i="0" dirty="0">
                <a:solidFill>
                  <a:srgbClr val="000000"/>
                </a:solidFill>
                <a:effectLst/>
                <a:latin typeface="inter-regular"/>
              </a:rPr>
              <a:t>The Sequence counter (SC) can count in binary from 0 through 15.</a:t>
            </a:r>
          </a:p>
          <a:p>
            <a:endParaRPr lang="en-US" dirty="0"/>
          </a:p>
        </p:txBody>
      </p:sp>
    </p:spTree>
    <p:extLst>
      <p:ext uri="{BB962C8B-B14F-4D97-AF65-F5344CB8AC3E}">
        <p14:creationId xmlns:p14="http://schemas.microsoft.com/office/powerpoint/2010/main" val="30153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2D1F-FA01-439C-AA8D-FC7E8963D5FC}"/>
              </a:ext>
            </a:extLst>
          </p:cNvPr>
          <p:cNvSpPr>
            <a:spLocks noGrp="1"/>
          </p:cNvSpPr>
          <p:nvPr>
            <p:ph type="title"/>
          </p:nvPr>
        </p:nvSpPr>
        <p:spPr/>
        <p:txBody>
          <a:bodyPr/>
          <a:lstStyle/>
          <a:p>
            <a:r>
              <a:rPr lang="en-US" dirty="0"/>
              <a:t>Harvard Architecture</a:t>
            </a:r>
          </a:p>
        </p:txBody>
      </p:sp>
      <p:sp>
        <p:nvSpPr>
          <p:cNvPr id="3" name="Content Placeholder 2">
            <a:extLst>
              <a:ext uri="{FF2B5EF4-FFF2-40B4-BE49-F238E27FC236}">
                <a16:creationId xmlns:a16="http://schemas.microsoft.com/office/drawing/2014/main" id="{A0C328D1-25AD-4EA3-8620-787BD3C57A13}"/>
              </a:ext>
            </a:extLst>
          </p:cNvPr>
          <p:cNvSpPr>
            <a:spLocks noGrp="1"/>
          </p:cNvSpPr>
          <p:nvPr>
            <p:ph idx="1"/>
          </p:nvPr>
        </p:nvSpPr>
        <p:spPr/>
        <p:txBody>
          <a:bodyPr/>
          <a:lstStyle/>
          <a:p>
            <a:r>
              <a:rPr lang="en-US" dirty="0"/>
              <a:t>It has physically separate storage and signal  pathways for data and instructions.</a:t>
            </a:r>
          </a:p>
          <a:p>
            <a:r>
              <a:rPr lang="en-US" dirty="0"/>
              <a:t>It requires two memories for instruction and data .</a:t>
            </a:r>
          </a:p>
          <a:p>
            <a:r>
              <a:rPr lang="en-US" dirty="0"/>
              <a:t>Harvard architecture requires separate bus for instruction and data </a:t>
            </a:r>
          </a:p>
        </p:txBody>
      </p:sp>
    </p:spTree>
    <p:extLst>
      <p:ext uri="{BB962C8B-B14F-4D97-AF65-F5344CB8AC3E}">
        <p14:creationId xmlns:p14="http://schemas.microsoft.com/office/powerpoint/2010/main" val="1052171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user\Desktop\1.PNG">
            <a:extLst>
              <a:ext uri="{FF2B5EF4-FFF2-40B4-BE49-F238E27FC236}">
                <a16:creationId xmlns:a16="http://schemas.microsoft.com/office/drawing/2014/main" id="{2E218AB9-38AB-4CB6-B5B9-74F81C2385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43" y="1542196"/>
            <a:ext cx="12179758" cy="4145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540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CE40-1682-4C69-8276-CA13225F98B5}"/>
              </a:ext>
            </a:extLst>
          </p:cNvPr>
          <p:cNvSpPr>
            <a:spLocks noGrp="1"/>
          </p:cNvSpPr>
          <p:nvPr>
            <p:ph type="title"/>
          </p:nvPr>
        </p:nvSpPr>
        <p:spPr/>
        <p:txBody>
          <a:bodyPr/>
          <a:lstStyle/>
          <a:p>
            <a:r>
              <a:rPr lang="en-US" dirty="0"/>
              <a:t>Von Neumann architecture</a:t>
            </a:r>
          </a:p>
        </p:txBody>
      </p:sp>
      <p:sp>
        <p:nvSpPr>
          <p:cNvPr id="3" name="Content Placeholder 2">
            <a:extLst>
              <a:ext uri="{FF2B5EF4-FFF2-40B4-BE49-F238E27FC236}">
                <a16:creationId xmlns:a16="http://schemas.microsoft.com/office/drawing/2014/main" id="{5B50AB92-71FC-4686-B8C9-B47CAA5BF785}"/>
              </a:ext>
            </a:extLst>
          </p:cNvPr>
          <p:cNvSpPr>
            <a:spLocks noGrp="1"/>
          </p:cNvSpPr>
          <p:nvPr>
            <p:ph idx="1"/>
          </p:nvPr>
        </p:nvSpPr>
        <p:spPr/>
        <p:txBody>
          <a:bodyPr/>
          <a:lstStyle/>
          <a:p>
            <a:r>
              <a:rPr lang="en-US" dirty="0"/>
              <a:t>Based on stored program computer concept where instruction data and program data are stored in the same memory.</a:t>
            </a:r>
          </a:p>
          <a:p>
            <a:r>
              <a:rPr lang="en-US" dirty="0"/>
              <a:t>This design is still used in most computer produced todays .</a:t>
            </a:r>
          </a:p>
          <a:p>
            <a:endParaRPr lang="en-US" dirty="0"/>
          </a:p>
        </p:txBody>
      </p:sp>
    </p:spTree>
    <p:extLst>
      <p:ext uri="{BB962C8B-B14F-4D97-AF65-F5344CB8AC3E}">
        <p14:creationId xmlns:p14="http://schemas.microsoft.com/office/powerpoint/2010/main" val="429037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C014-BEFF-48FB-8BAC-04E49AFA3404}"/>
              </a:ext>
            </a:extLst>
          </p:cNvPr>
          <p:cNvSpPr>
            <a:spLocks noGrp="1"/>
          </p:cNvSpPr>
          <p:nvPr>
            <p:ph type="title"/>
          </p:nvPr>
        </p:nvSpPr>
        <p:spPr/>
        <p:txBody>
          <a:bodyPr/>
          <a:lstStyle/>
          <a:p>
            <a:r>
              <a:rPr lang="en-US" b="1" i="0" dirty="0">
                <a:solidFill>
                  <a:srgbClr val="273239"/>
                </a:solidFill>
                <a:effectLst/>
                <a:latin typeface="urw-din"/>
              </a:rPr>
              <a:t>Cache Memory</a:t>
            </a:r>
            <a:r>
              <a:rPr lang="en-US" b="0" i="0" dirty="0">
                <a:solidFill>
                  <a:srgbClr val="273239"/>
                </a:solidFill>
                <a:effectLst/>
                <a:latin typeface="urw-din"/>
              </a:rPr>
              <a:t> </a:t>
            </a:r>
            <a:endParaRPr lang="en-US" dirty="0"/>
          </a:p>
        </p:txBody>
      </p:sp>
      <p:sp>
        <p:nvSpPr>
          <p:cNvPr id="3" name="Content Placeholder 2">
            <a:extLst>
              <a:ext uri="{FF2B5EF4-FFF2-40B4-BE49-F238E27FC236}">
                <a16:creationId xmlns:a16="http://schemas.microsoft.com/office/drawing/2014/main" id="{27D78270-70F5-4B1D-927E-3B1FFEF58165}"/>
              </a:ext>
            </a:extLst>
          </p:cNvPr>
          <p:cNvSpPr>
            <a:spLocks noGrp="1"/>
          </p:cNvSpPr>
          <p:nvPr>
            <p:ph idx="1"/>
          </p:nvPr>
        </p:nvSpPr>
        <p:spPr/>
        <p:txBody>
          <a:bodyPr>
            <a:normAutofit lnSpcReduction="10000"/>
          </a:bodyPr>
          <a:lstStyle/>
          <a:p>
            <a:pPr algn="l" fontAlgn="base">
              <a:buFont typeface="Wingdings" panose="05000000000000000000" pitchFamily="2" charset="2"/>
              <a:buChar char="ü"/>
            </a:pPr>
            <a:r>
              <a:rPr lang="en-US" b="0" i="0" dirty="0">
                <a:solidFill>
                  <a:srgbClr val="273239"/>
                </a:solidFill>
                <a:effectLst/>
                <a:latin typeface="urw-din"/>
              </a:rPr>
              <a:t>is a special very high-speed memory. </a:t>
            </a:r>
          </a:p>
          <a:p>
            <a:pPr algn="l" fontAlgn="base">
              <a:buFont typeface="Wingdings" panose="05000000000000000000" pitchFamily="2" charset="2"/>
              <a:buChar char="ü"/>
            </a:pPr>
            <a:r>
              <a:rPr lang="en-US" b="0" i="0" dirty="0">
                <a:solidFill>
                  <a:srgbClr val="273239"/>
                </a:solidFill>
                <a:effectLst/>
                <a:latin typeface="urw-din"/>
              </a:rPr>
              <a:t>It is used to speed up and synchronizing with high-speed CPU.</a:t>
            </a:r>
          </a:p>
          <a:p>
            <a:pPr algn="l" fontAlgn="base">
              <a:buFont typeface="Wingdings" panose="05000000000000000000" pitchFamily="2" charset="2"/>
              <a:buChar char="ü"/>
            </a:pPr>
            <a:r>
              <a:rPr lang="en-US" b="0" i="0" dirty="0">
                <a:solidFill>
                  <a:srgbClr val="273239"/>
                </a:solidFill>
                <a:effectLst/>
                <a:latin typeface="urw-din"/>
              </a:rPr>
              <a:t> Cache memory is costlier than main memory or disk memory but economical than CPU registers. </a:t>
            </a:r>
          </a:p>
          <a:p>
            <a:pPr algn="l" fontAlgn="base">
              <a:buFont typeface="Wingdings" panose="05000000000000000000" pitchFamily="2" charset="2"/>
              <a:buChar char="ü"/>
            </a:pPr>
            <a:r>
              <a:rPr lang="en-US" b="0" i="0" dirty="0">
                <a:solidFill>
                  <a:srgbClr val="273239"/>
                </a:solidFill>
                <a:effectLst/>
                <a:latin typeface="urw-din"/>
              </a:rPr>
              <a:t>Cache memory is an extremely fast memory type that acts as a buffer between RAM and the CPU.</a:t>
            </a:r>
          </a:p>
          <a:p>
            <a:pPr algn="l" fontAlgn="base">
              <a:buFont typeface="Wingdings" panose="05000000000000000000" pitchFamily="2" charset="2"/>
              <a:buChar char="ü"/>
            </a:pPr>
            <a:r>
              <a:rPr lang="en-US" b="0" i="0" dirty="0">
                <a:solidFill>
                  <a:srgbClr val="273239"/>
                </a:solidFill>
                <a:effectLst/>
                <a:latin typeface="urw-din"/>
              </a:rPr>
              <a:t>Cache memory is used to reduce the average time to access data from the Main memory. </a:t>
            </a:r>
          </a:p>
          <a:p>
            <a:pPr algn="l" fontAlgn="base">
              <a:buFont typeface="Wingdings" panose="05000000000000000000" pitchFamily="2" charset="2"/>
              <a:buChar char="ü"/>
            </a:pPr>
            <a:r>
              <a:rPr lang="en-US" b="0" i="0" dirty="0">
                <a:solidFill>
                  <a:srgbClr val="273239"/>
                </a:solidFill>
                <a:effectLst/>
                <a:latin typeface="urw-din"/>
              </a:rPr>
              <a:t>The cache is a smaller and faster memory which stores copies of the data from frequently used main memory locations. </a:t>
            </a:r>
            <a:endParaRPr lang="en-US" dirty="0"/>
          </a:p>
        </p:txBody>
      </p:sp>
    </p:spTree>
    <p:extLst>
      <p:ext uri="{BB962C8B-B14F-4D97-AF65-F5344CB8AC3E}">
        <p14:creationId xmlns:p14="http://schemas.microsoft.com/office/powerpoint/2010/main" val="3780113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C1B13-0071-40B3-AA68-38D99DF36473}"/>
              </a:ext>
            </a:extLst>
          </p:cNvPr>
          <p:cNvSpPr>
            <a:spLocks noGrp="1"/>
          </p:cNvSpPr>
          <p:nvPr>
            <p:ph type="title"/>
          </p:nvPr>
        </p:nvSpPr>
        <p:spPr/>
        <p:txBody>
          <a:bodyPr/>
          <a:lstStyle/>
          <a:p>
            <a:r>
              <a:rPr lang="en-US" dirty="0"/>
              <a:t>Instruction code</a:t>
            </a:r>
          </a:p>
        </p:txBody>
      </p:sp>
      <p:sp>
        <p:nvSpPr>
          <p:cNvPr id="3" name="Content Placeholder 2">
            <a:extLst>
              <a:ext uri="{FF2B5EF4-FFF2-40B4-BE49-F238E27FC236}">
                <a16:creationId xmlns:a16="http://schemas.microsoft.com/office/drawing/2014/main" id="{E527C458-019C-4CD3-BD9F-5FC5638FE4CF}"/>
              </a:ext>
            </a:extLst>
          </p:cNvPr>
          <p:cNvSpPr>
            <a:spLocks noGrp="1"/>
          </p:cNvSpPr>
          <p:nvPr>
            <p:ph idx="1"/>
          </p:nvPr>
        </p:nvSpPr>
        <p:spPr>
          <a:xfrm>
            <a:off x="387626" y="1838877"/>
            <a:ext cx="10515600" cy="4351338"/>
          </a:xfrm>
        </p:spPr>
        <p:txBody>
          <a:bodyPr/>
          <a:lstStyle/>
          <a:p>
            <a:pPr>
              <a:buFont typeface="Wingdings" panose="05000000000000000000" pitchFamily="2" charset="2"/>
              <a:buChar char="ü"/>
            </a:pPr>
            <a:r>
              <a:rPr lang="en-US" dirty="0"/>
              <a:t>An instruction code is a group of bits that instruct the computer to perform a specific operation. </a:t>
            </a:r>
          </a:p>
          <a:p>
            <a:pPr>
              <a:buFont typeface="Wingdings" panose="05000000000000000000" pitchFamily="2" charset="2"/>
              <a:buChar char="ü"/>
            </a:pPr>
            <a:r>
              <a:rPr lang="en-US" dirty="0"/>
              <a:t> The operation code of an instruction is a group of bits that define operations such as addition, subtraction, shift, complement, </a:t>
            </a:r>
            <a:r>
              <a:rPr lang="en-US" dirty="0" err="1"/>
              <a:t>etc</a:t>
            </a:r>
            <a:endParaRPr lang="en-US" dirty="0"/>
          </a:p>
          <a:p>
            <a:pPr>
              <a:buFont typeface="Wingdings" panose="05000000000000000000" pitchFamily="2" charset="2"/>
              <a:buChar char="ü"/>
            </a:pPr>
            <a:r>
              <a:rPr lang="en-US" dirty="0"/>
              <a:t>. An instruction must also include one or more operands, which indicate the registers and/or memory addresses from which data is taken or to which data is deposited.</a:t>
            </a:r>
          </a:p>
        </p:txBody>
      </p:sp>
    </p:spTree>
    <p:extLst>
      <p:ext uri="{BB962C8B-B14F-4D97-AF65-F5344CB8AC3E}">
        <p14:creationId xmlns:p14="http://schemas.microsoft.com/office/powerpoint/2010/main" val="105981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778E-4905-4B5A-AA44-B2122402E828}"/>
              </a:ext>
            </a:extLst>
          </p:cNvPr>
          <p:cNvSpPr>
            <a:spLocks noGrp="1"/>
          </p:cNvSpPr>
          <p:nvPr>
            <p:ph type="title"/>
          </p:nvPr>
        </p:nvSpPr>
        <p:spPr>
          <a:xfrm>
            <a:off x="970722" y="298865"/>
            <a:ext cx="10515600" cy="1325563"/>
          </a:xfrm>
        </p:spPr>
        <p:txBody>
          <a:bodyPr/>
          <a:lstStyle/>
          <a:p>
            <a:r>
              <a:rPr lang="en-US" dirty="0"/>
              <a:t>Stored Program Organization</a:t>
            </a:r>
          </a:p>
        </p:txBody>
      </p:sp>
      <p:sp>
        <p:nvSpPr>
          <p:cNvPr id="3" name="Content Placeholder 2">
            <a:extLst>
              <a:ext uri="{FF2B5EF4-FFF2-40B4-BE49-F238E27FC236}">
                <a16:creationId xmlns:a16="http://schemas.microsoft.com/office/drawing/2014/main" id="{71C94F32-2945-4628-95E2-981939209DC6}"/>
              </a:ext>
            </a:extLst>
          </p:cNvPr>
          <p:cNvSpPr>
            <a:spLocks noGrp="1"/>
          </p:cNvSpPr>
          <p:nvPr>
            <p:ph idx="1"/>
          </p:nvPr>
        </p:nvSpPr>
        <p:spPr/>
        <p:txBody>
          <a:bodyPr/>
          <a:lstStyle/>
          <a:p>
            <a:pPr>
              <a:buFont typeface="Wingdings" panose="05000000000000000000" pitchFamily="2" charset="2"/>
              <a:buChar char="ü"/>
            </a:pPr>
            <a:r>
              <a:rPr lang="en-US" dirty="0"/>
              <a:t>Simple way to organize a computer is to have one processor register and an instruction code format into two part</a:t>
            </a:r>
          </a:p>
          <a:p>
            <a:pPr marL="0" indent="0">
              <a:buNone/>
            </a:pPr>
            <a:r>
              <a:rPr lang="en-US" dirty="0"/>
              <a:t>1.the first part specifies the operation to be performed  </a:t>
            </a:r>
          </a:p>
          <a:p>
            <a:pPr marL="0" indent="0">
              <a:buNone/>
            </a:pPr>
            <a:r>
              <a:rPr lang="en-US" dirty="0"/>
              <a:t>2.the second part specifies the address</a:t>
            </a:r>
          </a:p>
          <a:p>
            <a:pPr>
              <a:buFont typeface="Wingdings" panose="05000000000000000000" pitchFamily="2" charset="2"/>
              <a:buChar char="ü"/>
            </a:pPr>
            <a:r>
              <a:rPr lang="en-US" dirty="0"/>
              <a:t>The memory address tells the control where to find an operand in memory</a:t>
            </a:r>
          </a:p>
          <a:p>
            <a:endParaRPr lang="en-US" dirty="0"/>
          </a:p>
        </p:txBody>
      </p:sp>
    </p:spTree>
    <p:extLst>
      <p:ext uri="{BB962C8B-B14F-4D97-AF65-F5344CB8AC3E}">
        <p14:creationId xmlns:p14="http://schemas.microsoft.com/office/powerpoint/2010/main" val="727596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TotalTime>
  <Words>1338</Words>
  <Application>Microsoft Office PowerPoint</Application>
  <PresentationFormat>Widescreen</PresentationFormat>
  <Paragraphs>102</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erdana</vt:lpstr>
      <vt:lpstr>inter-regular</vt:lpstr>
      <vt:lpstr>urw-din</vt:lpstr>
      <vt:lpstr>Wingdings</vt:lpstr>
      <vt:lpstr>Office Theme</vt:lpstr>
      <vt:lpstr>Computer architecture </vt:lpstr>
      <vt:lpstr>Three categories of computer architecture</vt:lpstr>
      <vt:lpstr>History of computer architecture</vt:lpstr>
      <vt:lpstr>Harvard Architecture</vt:lpstr>
      <vt:lpstr>PowerPoint Presentation</vt:lpstr>
      <vt:lpstr>Von Neumann architecture</vt:lpstr>
      <vt:lpstr>Cache Memory </vt:lpstr>
      <vt:lpstr>Instruction code</vt:lpstr>
      <vt:lpstr>Stored Program Organization</vt:lpstr>
      <vt:lpstr>PowerPoint Presentation</vt:lpstr>
      <vt:lpstr>Direct  and indirect addressing of basic computer</vt:lpstr>
      <vt:lpstr>PowerPoint Presentation</vt:lpstr>
      <vt:lpstr>PowerPoint Presentation</vt:lpstr>
      <vt:lpstr>Computer register</vt:lpstr>
      <vt:lpstr>PowerPoint Presentation</vt:lpstr>
      <vt:lpstr>Basic computer register and memory</vt:lpstr>
      <vt:lpstr>Computer register</vt:lpstr>
      <vt:lpstr>The Common Bus</vt:lpstr>
      <vt:lpstr>PowerPoint Presentation</vt:lpstr>
      <vt:lpstr>Timing and control</vt:lpstr>
      <vt:lpstr>Instruction cycle.</vt:lpstr>
      <vt:lpstr>PowerPoint Presentation</vt:lpstr>
      <vt:lpstr>PowerPoint Presentation</vt:lpstr>
      <vt:lpstr>PowerPoint Presentation</vt:lpstr>
      <vt:lpstr>Memory - reference instruction</vt:lpstr>
      <vt:lpstr>Register - reference instruction</vt:lpstr>
      <vt:lpstr>Input-Output instruction </vt:lpstr>
      <vt:lpstr>Timing and control unit Hardwired control unit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Sujan Shrestha</dc:creator>
  <cp:lastModifiedBy>Sujan Shrestha</cp:lastModifiedBy>
  <cp:revision>6</cp:revision>
  <dcterms:created xsi:type="dcterms:W3CDTF">2021-12-27T16:02:59Z</dcterms:created>
  <dcterms:modified xsi:type="dcterms:W3CDTF">2022-01-13T01:25:03Z</dcterms:modified>
</cp:coreProperties>
</file>