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447799"/>
          </a:xfrm>
        </p:spPr>
        <p:txBody>
          <a:bodyPr/>
          <a:lstStyle/>
          <a:p>
            <a:r>
              <a:rPr lang="en-GB" dirty="0"/>
              <a:t>History of Computer Architecture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6400800" cy="4191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GB" dirty="0"/>
              <a:t>ENIAC- 1945: Designed by </a:t>
            </a:r>
            <a:r>
              <a:rPr lang="en-GB" dirty="0" err="1"/>
              <a:t>Mauchly</a:t>
            </a:r>
            <a:r>
              <a:rPr lang="en-GB" dirty="0"/>
              <a:t> &amp; </a:t>
            </a:r>
            <a:r>
              <a:rPr lang="en-GB" dirty="0" err="1"/>
              <a:t>Echert</a:t>
            </a:r>
            <a:r>
              <a:rPr lang="en-GB" dirty="0"/>
              <a:t>, built by US army to calculate trajectories for ballistic shells during WWII, used 18000 vacuum tubes and 1500 relays, programmed by manually setting </a:t>
            </a:r>
            <a:r>
              <a:rPr lang="en-GB" dirty="0" smtClean="0"/>
              <a:t>switches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UNIVAC </a:t>
            </a:r>
            <a:r>
              <a:rPr lang="en-GB" dirty="0"/>
              <a:t>– 1950: the first commercial computer</a:t>
            </a:r>
          </a:p>
          <a:p>
            <a:pPr algn="l"/>
            <a:r>
              <a:rPr lang="en-GB" dirty="0"/>
              <a:t>John Von Neumann architecture: </a:t>
            </a:r>
            <a:r>
              <a:rPr lang="en-GB" dirty="0" err="1"/>
              <a:t>Goldstine</a:t>
            </a:r>
            <a:r>
              <a:rPr lang="en-GB" dirty="0"/>
              <a:t> and Von Neumann took the idea of ENIAC and developed concept of storing a program in the memory. Known as the “Von Neumann” architecture and has been the basis for virtually every machine </a:t>
            </a:r>
            <a:r>
              <a:rPr lang="en-GB" dirty="0" smtClean="0"/>
              <a:t>designed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Features:</a:t>
            </a:r>
          </a:p>
          <a:p>
            <a:pPr algn="l"/>
            <a:r>
              <a:rPr lang="en-GB" dirty="0"/>
              <a:t>Electron emitting devices</a:t>
            </a:r>
          </a:p>
          <a:p>
            <a:pPr algn="l"/>
            <a:r>
              <a:rPr lang="en-GB" dirty="0"/>
              <a:t>Data and programs are stored in a single read-write memory</a:t>
            </a:r>
          </a:p>
          <a:p>
            <a:pPr algn="l"/>
            <a:r>
              <a:rPr lang="en-GB" dirty="0"/>
              <a:t>Memory contents are addressable by location, regardless of the content itself</a:t>
            </a:r>
          </a:p>
          <a:p>
            <a:pPr algn="l"/>
            <a:r>
              <a:rPr lang="en-GB" dirty="0"/>
              <a:t>Machine language/Assemble language</a:t>
            </a:r>
          </a:p>
          <a:p>
            <a:pPr algn="l"/>
            <a:r>
              <a:rPr lang="en-GB" dirty="0"/>
              <a:t>Sequential execution</a:t>
            </a:r>
          </a:p>
          <a:p>
            <a:pPr algn="l"/>
            <a:r>
              <a:rPr lang="en-GB" dirty="0"/>
              <a:t>Use of drum memory or magnetic core memory, programs and data are loaded using paper tape or punch cards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86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Two types of models for a computing machine: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Harvard architecture – This has physically separate storage and signal pathways for its instructions and data. (The term invented the Harvard. Mark I(Relay-based computer system, which use punched tape for save store instructions and relay latches for data)</a:t>
            </a:r>
          </a:p>
        </p:txBody>
      </p:sp>
    </p:spTree>
    <p:extLst>
      <p:ext uri="{BB962C8B-B14F-4D97-AF65-F5344CB8AC3E}">
        <p14:creationId xmlns:p14="http://schemas.microsoft.com/office/powerpoint/2010/main" val="38252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Von Neumann architecture – a single storage structure to hold both the set of instructions and the data. Such machines are also known as stored-program computers.</a:t>
            </a:r>
          </a:p>
        </p:txBody>
      </p:sp>
    </p:spTree>
    <p:extLst>
      <p:ext uri="{BB962C8B-B14F-4D97-AF65-F5344CB8AC3E}">
        <p14:creationId xmlns:p14="http://schemas.microsoft.com/office/powerpoint/2010/main" val="311960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1"/>
            <a:ext cx="8229600" cy="51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4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14312"/>
            <a:ext cx="8366125" cy="59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 Second Generation (1950-1964) – Transistors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William Shockley, John Bardeen, and Walter Brattain invent the transistor that reduce size of computers and improve reliability.</a:t>
            </a:r>
          </a:p>
          <a:p>
            <a:r>
              <a:rPr lang="en-GB" dirty="0"/>
              <a:t>First operating Systems: handled one program at a time</a:t>
            </a:r>
          </a:p>
          <a:p>
            <a:r>
              <a:rPr lang="en-GB" dirty="0"/>
              <a:t>On-off switches controlled by electricity</a:t>
            </a:r>
          </a:p>
          <a:p>
            <a:r>
              <a:rPr lang="en-GB" dirty="0"/>
              <a:t>High level languages</a:t>
            </a:r>
          </a:p>
          <a:p>
            <a:r>
              <a:rPr lang="en-GB" dirty="0"/>
              <a:t>Floating point arithmetic</a:t>
            </a:r>
          </a:p>
          <a:p>
            <a:r>
              <a:rPr lang="en-GB" dirty="0"/>
              <a:t>Reduced the computational time from milliseconds to microseconds</a:t>
            </a:r>
          </a:p>
          <a:p>
            <a:r>
              <a:rPr lang="en-GB" dirty="0"/>
              <a:t>First operating Systems: handled one program at a time</a:t>
            </a:r>
          </a:p>
          <a:p>
            <a:r>
              <a:rPr lang="en-GB" dirty="0"/>
              <a:t>1959 – IBM´s 7000 series mainframes were the company´s first transistorized computers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36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 Third Generation (1964-1974) – Integrated Circuits (IC)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Microprocessor chips combines thousands of transistors, entire circuit on one computer ship</a:t>
            </a:r>
          </a:p>
          <a:p>
            <a:r>
              <a:rPr lang="en-GB" dirty="0"/>
              <a:t>Semiconductor memory</a:t>
            </a:r>
          </a:p>
          <a:p>
            <a:r>
              <a:rPr lang="en-GB" dirty="0"/>
              <a:t>Multiple computer models with different performance characteristics</a:t>
            </a:r>
          </a:p>
          <a:p>
            <a:r>
              <a:rPr lang="en-GB" dirty="0"/>
              <a:t>Smaller computers that did not need a specialized room</a:t>
            </a:r>
          </a:p>
          <a:p>
            <a:r>
              <a:rPr lang="en-GB" dirty="0"/>
              <a:t>2 Mb memory, 5 MIPS</a:t>
            </a:r>
          </a:p>
          <a:p>
            <a:r>
              <a:rPr lang="en-GB" dirty="0"/>
              <a:t>Use of cache memory</a:t>
            </a:r>
          </a:p>
          <a:p>
            <a:r>
              <a:rPr lang="en-GB" dirty="0"/>
              <a:t>IBM’s System 360 – the first family of computers making a clear distinction between architecture and implementation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81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 Fourth Generation (1974-present) Very Large-Scale Integration (VLSI)/Ultra Large Scale Integration (ULSI)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Combines millions of transistors</a:t>
            </a:r>
          </a:p>
          <a:p>
            <a:r>
              <a:rPr lang="en-GB" dirty="0"/>
              <a:t>Single-chip processor and the single-board computer emerged</a:t>
            </a:r>
          </a:p>
          <a:p>
            <a:r>
              <a:rPr lang="en-GB" dirty="0"/>
              <a:t>Creation of the Personal Computer (PC)</a:t>
            </a:r>
          </a:p>
          <a:p>
            <a:r>
              <a:rPr lang="en-GB" dirty="0"/>
              <a:t>Wide spread use of data communications</a:t>
            </a:r>
          </a:p>
          <a:p>
            <a:r>
              <a:rPr lang="en-GB" dirty="0"/>
              <a:t>Artificial intelligence: Functions &amp; logic predicates</a:t>
            </a:r>
          </a:p>
          <a:p>
            <a:r>
              <a:rPr lang="en-GB" dirty="0"/>
              <a:t>Object-Oriented programming: Objects &amp; operations on objects</a:t>
            </a:r>
          </a:p>
          <a:p>
            <a:r>
              <a:rPr lang="en-GB" dirty="0"/>
              <a:t>Massively parallel machine</a:t>
            </a:r>
          </a:p>
          <a:p>
            <a:r>
              <a:rPr lang="en-GB" dirty="0"/>
              <a:t>Smallest in size because of the high component density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94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0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History of Computer Architecture </vt:lpstr>
      <vt:lpstr>Two types of models for a computing machine:</vt:lpstr>
      <vt:lpstr>PowerPoint Presentation</vt:lpstr>
      <vt:lpstr>PowerPoint Presentation</vt:lpstr>
      <vt:lpstr>PowerPoint Presentation</vt:lpstr>
      <vt:lpstr> Second Generation (1950-1964) – Transistors </vt:lpstr>
      <vt:lpstr> Third Generation (1964-1974) – Integrated Circuits (IC) </vt:lpstr>
      <vt:lpstr> Fourth Generation (1974-present) Very Large-Scale Integration (VLSI)/Ultra Large Scale Integration (ULSI)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Computer Architecture </dc:title>
  <dc:creator>user</dc:creator>
  <cp:lastModifiedBy>user</cp:lastModifiedBy>
  <cp:revision>3</cp:revision>
  <dcterms:created xsi:type="dcterms:W3CDTF">2006-08-16T00:00:00Z</dcterms:created>
  <dcterms:modified xsi:type="dcterms:W3CDTF">2020-12-08T05:57:03Z</dcterms:modified>
</cp:coreProperties>
</file>