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1981199"/>
          </a:xfrm>
        </p:spPr>
        <p:txBody>
          <a:bodyPr/>
          <a:lstStyle/>
          <a:p>
            <a:r>
              <a:rPr lang="en-GB" dirty="0" smtClean="0"/>
              <a:t>Interface</a:t>
            </a:r>
            <a:endParaRPr lang="en-GB" dirty="0"/>
          </a:p>
        </p:txBody>
      </p:sp>
      <p:sp>
        <p:nvSpPr>
          <p:cNvPr id="3" name="Subtitle 2"/>
          <p:cNvSpPr>
            <a:spLocks noGrp="1"/>
          </p:cNvSpPr>
          <p:nvPr>
            <p:ph type="subTitle" idx="1"/>
          </p:nvPr>
        </p:nvSpPr>
        <p:spPr>
          <a:xfrm>
            <a:off x="1371600" y="3505200"/>
            <a:ext cx="6400800" cy="2133600"/>
          </a:xfrm>
        </p:spPr>
        <p:txBody>
          <a:bodyPr>
            <a:normAutofit fontScale="70000" lnSpcReduction="20000"/>
          </a:bodyPr>
          <a:lstStyle/>
          <a:p>
            <a:r>
              <a:rPr lang="en-GB" b="1" dirty="0"/>
              <a:t>Interface</a:t>
            </a:r>
            <a:r>
              <a:rPr lang="en-GB" dirty="0"/>
              <a:t> is the path for communication between two components</a:t>
            </a:r>
            <a:r>
              <a:rPr lang="en-GB" dirty="0" smtClean="0"/>
              <a:t>.</a:t>
            </a:r>
          </a:p>
          <a:p>
            <a:endParaRPr lang="en-GB" dirty="0" smtClean="0"/>
          </a:p>
          <a:p>
            <a:r>
              <a:rPr lang="en-GB" dirty="0" smtClean="0"/>
              <a:t> </a:t>
            </a:r>
            <a:r>
              <a:rPr lang="en-GB" dirty="0"/>
              <a:t>Interfacing is of two </a:t>
            </a:r>
            <a:r>
              <a:rPr lang="en-GB" dirty="0" smtClean="0"/>
              <a:t>types</a:t>
            </a:r>
          </a:p>
          <a:p>
            <a:r>
              <a:rPr lang="en-GB" dirty="0" smtClean="0"/>
              <a:t> </a:t>
            </a:r>
            <a:r>
              <a:rPr lang="en-GB" dirty="0" smtClean="0"/>
              <a:t>a)memory </a:t>
            </a:r>
            <a:r>
              <a:rPr lang="en-GB" dirty="0"/>
              <a:t>interfacing </a:t>
            </a:r>
            <a:endParaRPr lang="en-GB" dirty="0" smtClean="0"/>
          </a:p>
          <a:p>
            <a:r>
              <a:rPr lang="en-GB" dirty="0" smtClean="0"/>
              <a:t>b)</a:t>
            </a:r>
            <a:r>
              <a:rPr lang="en-GB" dirty="0" smtClean="0"/>
              <a:t>I/O </a:t>
            </a:r>
            <a:r>
              <a:rPr lang="en-GB" dirty="0"/>
              <a:t>interfacing.</a:t>
            </a:r>
          </a:p>
        </p:txBody>
      </p:sp>
    </p:spTree>
    <p:extLst>
      <p:ext uri="{BB962C8B-B14F-4D97-AF65-F5344CB8AC3E}">
        <p14:creationId xmlns:p14="http://schemas.microsoft.com/office/powerpoint/2010/main" val="313590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Memory Interfacing</a:t>
            </a:r>
            <a:br>
              <a:rPr lang="en-GB" dirty="0"/>
            </a:br>
            <a:endParaRPr lang="en-GB" dirty="0"/>
          </a:p>
        </p:txBody>
      </p:sp>
      <p:sp>
        <p:nvSpPr>
          <p:cNvPr id="3" name="Content Placeholder 2"/>
          <p:cNvSpPr>
            <a:spLocks noGrp="1"/>
          </p:cNvSpPr>
          <p:nvPr>
            <p:ph idx="1"/>
          </p:nvPr>
        </p:nvSpPr>
        <p:spPr/>
        <p:txBody>
          <a:bodyPr/>
          <a:lstStyle/>
          <a:p>
            <a:r>
              <a:rPr lang="en-GB" dirty="0"/>
              <a:t>When we are executing any instruction, we need the microprocessor to access the memory for reading instruction codes and the data stored in the memory. For this, both the memory and the microprocessor requires some signals to read from and write to registers.</a:t>
            </a:r>
            <a:endParaRPr lang="en-GB" dirty="0"/>
          </a:p>
        </p:txBody>
      </p:sp>
    </p:spTree>
    <p:extLst>
      <p:ext uri="{BB962C8B-B14F-4D97-AF65-F5344CB8AC3E}">
        <p14:creationId xmlns:p14="http://schemas.microsoft.com/office/powerpoint/2010/main" val="139815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IO Interfacing</a:t>
            </a:r>
            <a:br>
              <a:rPr lang="en-GB" dirty="0"/>
            </a:br>
            <a:endParaRPr lang="en-GB" dirty="0"/>
          </a:p>
        </p:txBody>
      </p:sp>
      <p:sp>
        <p:nvSpPr>
          <p:cNvPr id="3" name="Content Placeholder 2"/>
          <p:cNvSpPr>
            <a:spLocks noGrp="1"/>
          </p:cNvSpPr>
          <p:nvPr>
            <p:ph idx="1"/>
          </p:nvPr>
        </p:nvSpPr>
        <p:spPr/>
        <p:txBody>
          <a:bodyPr/>
          <a:lstStyle/>
          <a:p>
            <a:r>
              <a:rPr lang="en-GB" dirty="0"/>
              <a:t>There are various communication devices like the keyboard, mouse, printer, etc. So, we need to interface the keyboard and other devices with the microprocessor by using latches and buffers. This type of interfacing is known as I/O interfacing.</a:t>
            </a:r>
            <a:endParaRPr lang="en-GB" dirty="0"/>
          </a:p>
        </p:txBody>
      </p:sp>
    </p:spTree>
    <p:extLst>
      <p:ext uri="{BB962C8B-B14F-4D97-AF65-F5344CB8AC3E}">
        <p14:creationId xmlns:p14="http://schemas.microsoft.com/office/powerpoint/2010/main" val="393552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Cap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6382641" cy="464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3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8085 Interfacing Pins</a:t>
            </a:r>
            <a:br>
              <a:rPr lang="en-GB" dirty="0"/>
            </a:br>
            <a:endParaRPr lang="en-GB" dirty="0"/>
          </a:p>
        </p:txBody>
      </p:sp>
      <p:sp>
        <p:nvSpPr>
          <p:cNvPr id="3" name="Content Placeholder 2"/>
          <p:cNvSpPr>
            <a:spLocks noGrp="1"/>
          </p:cNvSpPr>
          <p:nvPr>
            <p:ph idx="1"/>
          </p:nvPr>
        </p:nvSpPr>
        <p:spPr/>
        <p:txBody>
          <a:bodyPr/>
          <a:lstStyle/>
          <a:p>
            <a:r>
              <a:rPr lang="en-GB" dirty="0"/>
              <a:t>A</a:t>
            </a:r>
            <a:r>
              <a:rPr lang="en-GB" baseline="-25000" dirty="0"/>
              <a:t>15</a:t>
            </a:r>
            <a:r>
              <a:rPr lang="en-GB" dirty="0"/>
              <a:t> - A</a:t>
            </a:r>
            <a:r>
              <a:rPr lang="en-GB" baseline="-25000" dirty="0"/>
              <a:t>8</a:t>
            </a:r>
            <a:r>
              <a:rPr lang="en-GB" dirty="0"/>
              <a:t> (Higher Address Bus)</a:t>
            </a:r>
          </a:p>
          <a:p>
            <a:r>
              <a:rPr lang="en-GB" dirty="0"/>
              <a:t>AD</a:t>
            </a:r>
            <a:r>
              <a:rPr lang="en-GB" baseline="-25000" dirty="0"/>
              <a:t>7</a:t>
            </a:r>
            <a:r>
              <a:rPr lang="en-GB" dirty="0"/>
              <a:t> - AD</a:t>
            </a:r>
            <a:r>
              <a:rPr lang="en-GB" baseline="-25000" dirty="0"/>
              <a:t>0</a:t>
            </a:r>
            <a:r>
              <a:rPr lang="en-GB" dirty="0"/>
              <a:t>(Lower Address/Data Bus)</a:t>
            </a:r>
          </a:p>
          <a:p>
            <a:r>
              <a:rPr lang="en-GB" dirty="0"/>
              <a:t>ALE</a:t>
            </a:r>
          </a:p>
          <a:p>
            <a:r>
              <a:rPr lang="en-GB" dirty="0"/>
              <a:t>RD</a:t>
            </a:r>
          </a:p>
          <a:p>
            <a:r>
              <a:rPr lang="en-GB" dirty="0"/>
              <a:t>WR</a:t>
            </a:r>
          </a:p>
          <a:p>
            <a:r>
              <a:rPr lang="en-GB"/>
              <a:t>READY</a:t>
            </a:r>
          </a:p>
          <a:p>
            <a:endParaRPr lang="en-GB"/>
          </a:p>
        </p:txBody>
      </p:sp>
    </p:spTree>
    <p:extLst>
      <p:ext uri="{BB962C8B-B14F-4D97-AF65-F5344CB8AC3E}">
        <p14:creationId xmlns:p14="http://schemas.microsoft.com/office/powerpoint/2010/main" val="220210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322885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102</Words>
  <Application>Microsoft Office PowerPoint</Application>
  <PresentationFormat>On-screen Show (4:3)</PresentationFormat>
  <Paragraphs>17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Interface</vt:lpstr>
      <vt:lpstr>Memory Interfacing </vt:lpstr>
      <vt:lpstr>IO Interfacing </vt:lpstr>
      <vt:lpstr>PowerPoint Presentation</vt:lpstr>
      <vt:lpstr>8085 Interfacing Pins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dc:title>
  <dc:creator>user</dc:creator>
  <cp:lastModifiedBy>user</cp:lastModifiedBy>
  <cp:revision>2</cp:revision>
  <dcterms:created xsi:type="dcterms:W3CDTF">2006-08-16T00:00:00Z</dcterms:created>
  <dcterms:modified xsi:type="dcterms:W3CDTF">2020-12-06T11:45:19Z</dcterms:modified>
</cp:coreProperties>
</file>