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9CA-25EE-4D51-9950-FD3308B9EA3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B62-9633-430F-A80C-8C6C77C3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2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9CA-25EE-4D51-9950-FD3308B9EA3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B62-9633-430F-A80C-8C6C77C3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4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9CA-25EE-4D51-9950-FD3308B9EA3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B62-9633-430F-A80C-8C6C77C3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4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9CA-25EE-4D51-9950-FD3308B9EA3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B62-9633-430F-A80C-8C6C77C3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9CA-25EE-4D51-9950-FD3308B9EA3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B62-9633-430F-A80C-8C6C77C3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9CA-25EE-4D51-9950-FD3308B9EA3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B62-9633-430F-A80C-8C6C77C3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9CA-25EE-4D51-9950-FD3308B9EA3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B62-9633-430F-A80C-8C6C77C3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9CA-25EE-4D51-9950-FD3308B9EA3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B62-9633-430F-A80C-8C6C77C3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9CA-25EE-4D51-9950-FD3308B9EA3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B62-9633-430F-A80C-8C6C77C3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6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9CA-25EE-4D51-9950-FD3308B9EA3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B62-9633-430F-A80C-8C6C77C3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9CA-25EE-4D51-9950-FD3308B9EA3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B62-9633-430F-A80C-8C6C77C3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5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9CA-25EE-4D51-9950-FD3308B9EA3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DB62-9633-430F-A80C-8C6C77C3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It is brain of computer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It is a single chip which is capable of processing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It controls all the components in computer .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monitor,keyboard,usb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It </a:t>
            </a:r>
            <a:r>
              <a:rPr lang="en-US" dirty="0" err="1"/>
              <a:t>fetch,decode</a:t>
            </a:r>
            <a:r>
              <a:rPr lang="en-US" dirty="0"/>
              <a:t> and execute the instruction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6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3" y="1390919"/>
            <a:ext cx="9256574" cy="4491826"/>
          </a:xfrm>
        </p:spPr>
      </p:pic>
    </p:spTree>
    <p:extLst>
      <p:ext uri="{BB962C8B-B14F-4D97-AF65-F5344CB8AC3E}">
        <p14:creationId xmlns:p14="http://schemas.microsoft.com/office/powerpoint/2010/main" val="19212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8085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Classified into five functional categories:</a:t>
            </a:r>
          </a:p>
          <a:p>
            <a:r>
              <a:rPr lang="en-US" dirty="0"/>
              <a:t>Data transfer(Copy) operation</a:t>
            </a:r>
          </a:p>
          <a:p>
            <a:r>
              <a:rPr lang="en-US" dirty="0"/>
              <a:t>Arithmetic operation</a:t>
            </a:r>
          </a:p>
          <a:p>
            <a:r>
              <a:rPr lang="en-US" dirty="0"/>
              <a:t>Logical operation</a:t>
            </a:r>
          </a:p>
          <a:p>
            <a:r>
              <a:rPr lang="en-US" dirty="0"/>
              <a:t>Branching operation</a:t>
            </a:r>
          </a:p>
          <a:p>
            <a:r>
              <a:rPr lang="en-US" dirty="0"/>
              <a:t>Machine control operation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7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transfer(copy) operation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Copies data from a location called source to another location called Destination without modifying the content of source.</a:t>
            </a:r>
          </a:p>
          <a:p>
            <a:r>
              <a:rPr lang="en-US" dirty="0"/>
              <a:t>The various types of data transfer are:</a:t>
            </a:r>
          </a:p>
          <a:p>
            <a:r>
              <a:rPr lang="en-US" dirty="0"/>
              <a:t>Between register</a:t>
            </a:r>
          </a:p>
          <a:p>
            <a:r>
              <a:rPr lang="en-US" dirty="0"/>
              <a:t>Specific data byte to register</a:t>
            </a:r>
          </a:p>
          <a:p>
            <a:r>
              <a:rPr lang="en-US" dirty="0"/>
              <a:t>Between memory location and a register</a:t>
            </a:r>
          </a:p>
          <a:p>
            <a:r>
              <a:rPr lang="en-US" dirty="0"/>
              <a:t>Between i/o device and accumulator    </a:t>
            </a:r>
          </a:p>
        </p:txBody>
      </p:sp>
    </p:spTree>
    <p:extLst>
      <p:ext uri="{BB962C8B-B14F-4D97-AF65-F5344CB8AC3E}">
        <p14:creationId xmlns:p14="http://schemas.microsoft.com/office/powerpoint/2010/main" val="251745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10" y="1330036"/>
            <a:ext cx="8998526" cy="4846927"/>
          </a:xfrm>
        </p:spPr>
      </p:pic>
    </p:spTree>
    <p:extLst>
      <p:ext uri="{BB962C8B-B14F-4D97-AF65-F5344CB8AC3E}">
        <p14:creationId xmlns:p14="http://schemas.microsoft.com/office/powerpoint/2010/main" val="103248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40" y="2238923"/>
            <a:ext cx="9450119" cy="3524742"/>
          </a:xfrm>
        </p:spPr>
      </p:pic>
    </p:spTree>
    <p:extLst>
      <p:ext uri="{BB962C8B-B14F-4D97-AF65-F5344CB8AC3E}">
        <p14:creationId xmlns:p14="http://schemas.microsoft.com/office/powerpoint/2010/main" val="194593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93" y="2519950"/>
            <a:ext cx="9231013" cy="2962688"/>
          </a:xfrm>
        </p:spPr>
      </p:pic>
    </p:spTree>
    <p:extLst>
      <p:ext uri="{BB962C8B-B14F-4D97-AF65-F5344CB8AC3E}">
        <p14:creationId xmlns:p14="http://schemas.microsoft.com/office/powerpoint/2010/main" val="311408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control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machine function such as </a:t>
            </a:r>
            <a:r>
              <a:rPr lang="en-US" dirty="0" err="1"/>
              <a:t>Halt,Interrupt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7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command to the microprocessor to perform a given task on specified data.</a:t>
            </a:r>
          </a:p>
          <a:p>
            <a:r>
              <a:rPr lang="en-US" dirty="0"/>
              <a:t>Each instruction has two parts   </a:t>
            </a:r>
          </a:p>
          <a:p>
            <a:pPr marL="0" indent="0">
              <a:buNone/>
            </a:pPr>
            <a:r>
              <a:rPr lang="en-US" dirty="0"/>
              <a:t>          One is the task to be performed called operational code(op-code)</a:t>
            </a:r>
          </a:p>
          <a:p>
            <a:pPr marL="0" indent="0">
              <a:buNone/>
            </a:pPr>
            <a:r>
              <a:rPr lang="en-US" dirty="0"/>
              <a:t>             Data to be operated on called operand</a:t>
            </a:r>
          </a:p>
          <a:p>
            <a:pPr marL="0" indent="0">
              <a:buNone/>
            </a:pPr>
            <a:r>
              <a:rPr lang="en-US" dirty="0"/>
              <a:t>May include 8 or 16 bite data ,an internal register ,a memory location</a:t>
            </a:r>
            <a:r>
              <a:rPr lang="en-US"/>
              <a:t>.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2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Word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1-Byte instruction</a:t>
            </a:r>
          </a:p>
          <a:p>
            <a:r>
              <a:rPr lang="en-US" dirty="0"/>
              <a:t>2-Byte instruction</a:t>
            </a:r>
          </a:p>
          <a:p>
            <a:r>
              <a:rPr lang="en-US" dirty="0"/>
              <a:t>3-Byte instruction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byte instruction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09" y="1306960"/>
            <a:ext cx="8853055" cy="4852471"/>
          </a:xfrm>
        </p:spPr>
      </p:pic>
    </p:spTree>
    <p:extLst>
      <p:ext uri="{BB962C8B-B14F-4D97-AF65-F5344CB8AC3E}">
        <p14:creationId xmlns:p14="http://schemas.microsoft.com/office/powerpoint/2010/main" val="147081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microprocessor is a programmable electronic chips that has computing and decision making capacity similar to central processing unit of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2-byte instruction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74" y="1690688"/>
            <a:ext cx="9121451" cy="4736389"/>
          </a:xfrm>
        </p:spPr>
      </p:pic>
    </p:spTree>
    <p:extLst>
      <p:ext uri="{BB962C8B-B14F-4D97-AF65-F5344CB8AC3E}">
        <p14:creationId xmlns:p14="http://schemas.microsoft.com/office/powerpoint/2010/main" val="332670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3-byte instruction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690688"/>
            <a:ext cx="9892145" cy="4626700"/>
          </a:xfrm>
        </p:spPr>
      </p:pic>
    </p:spTree>
    <p:extLst>
      <p:ext uri="{BB962C8B-B14F-4D97-AF65-F5344CB8AC3E}">
        <p14:creationId xmlns:p14="http://schemas.microsoft.com/office/powerpoint/2010/main" val="292389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organization of 8085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is a group of conducting wires which carries information all the peripheral are connected to microprocessor through Bus.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97" y="2577958"/>
            <a:ext cx="8391875" cy="37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group of conducting wires which carries address/particular location only.</a:t>
            </a:r>
          </a:p>
          <a:p>
            <a:r>
              <a:rPr lang="en-US" dirty="0"/>
              <a:t>It is unidirectional only </a:t>
            </a:r>
            <a:r>
              <a:rPr lang="en-US" dirty="0" err="1"/>
              <a:t>ie</a:t>
            </a:r>
            <a:r>
              <a:rPr lang="en-US" dirty="0"/>
              <a:t> data flows from microprocessor to memory or from microprocessor to i/o device.</a:t>
            </a:r>
          </a:p>
          <a:p>
            <a:r>
              <a:rPr lang="en-US" dirty="0"/>
              <a:t>Length of address bus is 16 bit(0000H to FFFFH)</a:t>
            </a:r>
          </a:p>
          <a:p>
            <a:r>
              <a:rPr lang="en-US" dirty="0"/>
              <a:t>It can transfer </a:t>
            </a:r>
            <a:r>
              <a:rPr lang="en-US" dirty="0" err="1"/>
              <a:t>maxmimum</a:t>
            </a:r>
            <a:r>
              <a:rPr lang="en-US" dirty="0"/>
              <a:t> 16bit address which means it can address 65536 different memory location.</a:t>
            </a:r>
          </a:p>
        </p:txBody>
      </p:sp>
    </p:spTree>
    <p:extLst>
      <p:ext uri="{BB962C8B-B14F-4D97-AF65-F5344CB8AC3E}">
        <p14:creationId xmlns:p14="http://schemas.microsoft.com/office/powerpoint/2010/main" val="360728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Conducting wire carries data only.</a:t>
            </a:r>
          </a:p>
          <a:p>
            <a:r>
              <a:rPr lang="en-US" dirty="0"/>
              <a:t>Bidirectional because data flow in both direction from microprocessor to memory or i/o device.</a:t>
            </a:r>
          </a:p>
          <a:p>
            <a:r>
              <a:rPr lang="en-US" dirty="0"/>
              <a:t>Length of data bus  of 8085 is 8bit (00H to FFH)</a:t>
            </a:r>
          </a:p>
          <a:p>
            <a:r>
              <a:rPr lang="en-US" dirty="0"/>
              <a:t>The width of data bus is directly related to the largest number that bus can carry such as 8 bit bus can represent 2^8 (0-255)</a:t>
            </a:r>
          </a:p>
        </p:txBody>
      </p:sp>
    </p:spTree>
    <p:extLst>
      <p:ext uri="{BB962C8B-B14F-4D97-AF65-F5344CB8AC3E}">
        <p14:creationId xmlns:p14="http://schemas.microsoft.com/office/powerpoint/2010/main" val="237083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generate timing and control signal to control all associated peripherals.</a:t>
            </a:r>
          </a:p>
          <a:p>
            <a:r>
              <a:rPr lang="en-US" dirty="0"/>
              <a:t>Uses control signal to process data that is what to do with selected memory location.   Some control signal are</a:t>
            </a:r>
          </a:p>
          <a:p>
            <a:r>
              <a:rPr lang="en-US" dirty="0"/>
              <a:t>Memory read</a:t>
            </a:r>
          </a:p>
          <a:p>
            <a:r>
              <a:rPr lang="en-US" dirty="0"/>
              <a:t>Memory write</a:t>
            </a:r>
          </a:p>
          <a:p>
            <a:r>
              <a:rPr lang="en-US" dirty="0"/>
              <a:t>i/o read</a:t>
            </a:r>
          </a:p>
          <a:p>
            <a:r>
              <a:rPr lang="en-US" dirty="0"/>
              <a:t>i/o write</a:t>
            </a:r>
          </a:p>
          <a:p>
            <a:r>
              <a:rPr lang="en-US" dirty="0" err="1"/>
              <a:t>Opcode</a:t>
            </a:r>
            <a:r>
              <a:rPr lang="en-US" dirty="0"/>
              <a:t> fetch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67949-3953-4940-AECF-DDC600E7E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209" y="765544"/>
            <a:ext cx="9847964" cy="4574013"/>
          </a:xfrm>
        </p:spPr>
      </p:pic>
    </p:spTree>
    <p:extLst>
      <p:ext uri="{BB962C8B-B14F-4D97-AF65-F5344CB8AC3E}">
        <p14:creationId xmlns:p14="http://schemas.microsoft.com/office/powerpoint/2010/main" val="420160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64878B-D31A-43EB-B61A-16DF772C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0"/>
            <a:ext cx="8165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11477B-A05C-44BD-AEC1-810804D5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0" y="0"/>
            <a:ext cx="9080205" cy="61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3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439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Microprocessor</vt:lpstr>
      <vt:lpstr>Defination</vt:lpstr>
      <vt:lpstr>Bus organization of 8085</vt:lpstr>
      <vt:lpstr>Address Bus</vt:lpstr>
      <vt:lpstr>Data Bus</vt:lpstr>
      <vt:lpstr>Control bus</vt:lpstr>
      <vt:lpstr>PowerPoint Presentation</vt:lpstr>
      <vt:lpstr>PowerPoint Presentation</vt:lpstr>
      <vt:lpstr>PowerPoint Presentation</vt:lpstr>
      <vt:lpstr>Processor overview</vt:lpstr>
      <vt:lpstr>8085 instruction set</vt:lpstr>
      <vt:lpstr>Data transfer(copy) operation </vt:lpstr>
      <vt:lpstr>Arithmetic Operation</vt:lpstr>
      <vt:lpstr>Logical Operation</vt:lpstr>
      <vt:lpstr>Branching operation</vt:lpstr>
      <vt:lpstr>Machine control operation</vt:lpstr>
      <vt:lpstr>Instruction</vt:lpstr>
      <vt:lpstr>Instruction Word Size</vt:lpstr>
      <vt:lpstr>1 byte instruction </vt:lpstr>
      <vt:lpstr>2-byte instruction</vt:lpstr>
      <vt:lpstr>3-byte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Sujan</dc:creator>
  <cp:lastModifiedBy>Sujan Shrestha</cp:lastModifiedBy>
  <cp:revision>15</cp:revision>
  <dcterms:created xsi:type="dcterms:W3CDTF">2020-10-04T14:01:54Z</dcterms:created>
  <dcterms:modified xsi:type="dcterms:W3CDTF">2021-12-13T15:52:19Z</dcterms:modified>
</cp:coreProperties>
</file>