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279" r:id="rId21"/>
    <p:sldId id="280" r:id="rId22"/>
    <p:sldId id="281" r:id="rId23"/>
    <p:sldId id="282" r:id="rId24"/>
    <p:sldId id="283" r:id="rId25"/>
    <p:sldId id="272" r:id="rId26"/>
    <p:sldId id="273" r:id="rId27"/>
    <p:sldId id="274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86-CF7B-477C-9F50-4E26234F1D6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334-D7D4-42FA-A3AC-F9DFFAD8A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30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86-CF7B-477C-9F50-4E26234F1D6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334-D7D4-42FA-A3AC-F9DFFAD8A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7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86-CF7B-477C-9F50-4E26234F1D6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334-D7D4-42FA-A3AC-F9DFFAD8A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41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86-CF7B-477C-9F50-4E26234F1D6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334-D7D4-42FA-A3AC-F9DFFAD8A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24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86-CF7B-477C-9F50-4E26234F1D6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334-D7D4-42FA-A3AC-F9DFFAD8A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93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86-CF7B-477C-9F50-4E26234F1D6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334-D7D4-42FA-A3AC-F9DFFAD8A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0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86-CF7B-477C-9F50-4E26234F1D6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334-D7D4-42FA-A3AC-F9DFFAD8A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0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86-CF7B-477C-9F50-4E26234F1D6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334-D7D4-42FA-A3AC-F9DFFAD8A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2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86-CF7B-477C-9F50-4E26234F1D6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334-D7D4-42FA-A3AC-F9DFFAD8A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33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86-CF7B-477C-9F50-4E26234F1D6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334-D7D4-42FA-A3AC-F9DFFAD8A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04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86-CF7B-477C-9F50-4E26234F1D6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334-D7D4-42FA-A3AC-F9DFFAD8A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4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3186-CF7B-477C-9F50-4E26234F1D6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B334-D7D4-42FA-A3AC-F9DFFAD8A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96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1728191"/>
          </a:xfrm>
        </p:spPr>
        <p:txBody>
          <a:bodyPr/>
          <a:lstStyle/>
          <a:p>
            <a:r>
              <a:rPr lang="en-GB" dirty="0"/>
              <a:t>Microprocessor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708920"/>
            <a:ext cx="6400800" cy="2448272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en-GB" dirty="0"/>
              <a:t>It is an 8 bit processor </a:t>
            </a:r>
            <a:r>
              <a:rPr lang="en-GB" dirty="0" err="1"/>
              <a:t>avaliable</a:t>
            </a:r>
            <a:r>
              <a:rPr lang="en-GB" dirty="0"/>
              <a:t> in 40 pin IC </a:t>
            </a:r>
            <a:r>
              <a:rPr lang="en-GB" dirty="0" err="1"/>
              <a:t>pakage</a:t>
            </a:r>
            <a:r>
              <a:rPr lang="en-GB" dirty="0"/>
              <a:t>  and uses +5v for power.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GB" dirty="0"/>
              <a:t>It can run at maximum frequency of 3MHZ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GB" dirty="0"/>
              <a:t>It is data bus with 8 bit  width and address  bus 16 bit thus it can address 2^16=64Kb of memory. </a:t>
            </a:r>
          </a:p>
        </p:txBody>
      </p:sp>
    </p:spTree>
    <p:extLst>
      <p:ext uri="{BB962C8B-B14F-4D97-AF65-F5344CB8AC3E}">
        <p14:creationId xmlns:p14="http://schemas.microsoft.com/office/powerpoint/2010/main" val="855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BC				1011 1100</a:t>
            </a:r>
          </a:p>
          <a:p>
            <a:pPr marL="0" indent="0">
              <a:buNone/>
            </a:pPr>
            <a:r>
              <a:rPr lang="en-GB" dirty="0"/>
              <a:t>    DE				1101 1110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55576" y="278092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35896" y="278092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75348" y="2774178"/>
                <a:ext cx="235283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11001 1010</m:t>
                      </m:r>
                    </m:oMath>
                  </m:oMathPara>
                </a14:m>
                <a:endParaRPr lang="en-GB" sz="2800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48" y="2774178"/>
                <a:ext cx="2352836" cy="800219"/>
              </a:xfrm>
              <a:prstGeom prst="rect">
                <a:avLst/>
              </a:prstGeom>
              <a:blipFill rotWithShape="1">
                <a:blip r:embed="rId2"/>
                <a:stretch>
                  <a:fillRect l="-2332" t="-6870" r="-1554" b="-114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55576" y="32050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9AH</a:t>
            </a:r>
          </a:p>
        </p:txBody>
      </p:sp>
    </p:spTree>
    <p:extLst>
      <p:ext uri="{BB962C8B-B14F-4D97-AF65-F5344CB8AC3E}">
        <p14:creationId xmlns:p14="http://schemas.microsoft.com/office/powerpoint/2010/main" val="18580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two 16-bit register use to hold memory address.</a:t>
            </a:r>
          </a:p>
          <a:p>
            <a:r>
              <a:rPr lang="en-GB" dirty="0"/>
              <a:t>The size of these register is 16 bit because the memory address are 16 bit.</a:t>
            </a:r>
          </a:p>
          <a:p>
            <a:r>
              <a:rPr lang="en-GB" dirty="0"/>
              <a:t>PC register is used to sequence the execution instruction</a:t>
            </a:r>
          </a:p>
          <a:p>
            <a:r>
              <a:rPr lang="en-GB" dirty="0"/>
              <a:t>The function of PC is to point the memory address from which next byte is to be fetched.</a:t>
            </a:r>
          </a:p>
        </p:txBody>
      </p:sp>
    </p:spTree>
    <p:extLst>
      <p:ext uri="{BB962C8B-B14F-4D97-AF65-F5344CB8AC3E}">
        <p14:creationId xmlns:p14="http://schemas.microsoft.com/office/powerpoint/2010/main" val="27884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16 bit register used as a memory pointer.</a:t>
            </a:r>
          </a:p>
          <a:p>
            <a:r>
              <a:rPr lang="en-GB" dirty="0"/>
              <a:t>It points to a memory location in R/W memory </a:t>
            </a:r>
            <a:r>
              <a:rPr lang="en-GB"/>
              <a:t>called stack.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0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8085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Immediate addressing modes</a:t>
            </a:r>
          </a:p>
          <a:p>
            <a:r>
              <a:rPr lang="en-GB" dirty="0"/>
              <a:t>Register addressing modes</a:t>
            </a:r>
          </a:p>
          <a:p>
            <a:r>
              <a:rPr lang="en-GB" dirty="0"/>
              <a:t>Direct addressing modes</a:t>
            </a:r>
          </a:p>
          <a:p>
            <a:r>
              <a:rPr lang="en-GB" dirty="0"/>
              <a:t>Indirect addressing modes</a:t>
            </a:r>
          </a:p>
          <a:p>
            <a:r>
              <a:rPr lang="en-GB" dirty="0"/>
              <a:t>Implied addressing modes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8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Immediate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mode the 8/16 bit data is specified in the instruction itself as one of its operand.</a:t>
            </a:r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 MVI </a:t>
            </a:r>
            <a:r>
              <a:rPr lang="en-GB" dirty="0" smtClean="0"/>
              <a:t>B,20H</a:t>
            </a:r>
            <a:endParaRPr lang="en-GB" dirty="0"/>
          </a:p>
          <a:p>
            <a:pPr marL="0" indent="0">
              <a:buNone/>
            </a:pPr>
            <a:r>
              <a:rPr lang="en-GB" smtClean="0"/>
              <a:t>20H </a:t>
            </a:r>
            <a:r>
              <a:rPr lang="en-GB" dirty="0"/>
              <a:t>is copied into register B</a:t>
            </a:r>
          </a:p>
        </p:txBody>
      </p:sp>
    </p:spTree>
    <p:extLst>
      <p:ext uri="{BB962C8B-B14F-4D97-AF65-F5344CB8AC3E}">
        <p14:creationId xmlns:p14="http://schemas.microsoft.com/office/powerpoint/2010/main" val="30810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is copied from one register to another.</a:t>
            </a:r>
          </a:p>
          <a:p>
            <a:pPr marL="0" indent="0">
              <a:buNone/>
            </a:pPr>
            <a:r>
              <a:rPr lang="en-GB" dirty="0"/>
              <a:t> MOV B,C</a:t>
            </a:r>
          </a:p>
          <a:p>
            <a:pPr marL="0" indent="0">
              <a:buNone/>
            </a:pPr>
            <a:r>
              <a:rPr lang="en-GB" dirty="0"/>
              <a:t>MOV B,C means data in register C is copied to register B.</a:t>
            </a:r>
          </a:p>
        </p:txBody>
      </p:sp>
    </p:spTree>
    <p:extLst>
      <p:ext uri="{BB962C8B-B14F-4D97-AF65-F5344CB8AC3E}">
        <p14:creationId xmlns:p14="http://schemas.microsoft.com/office/powerpoint/2010/main" val="40583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data is directly copied from given address to the register.</a:t>
            </a:r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smtClean="0"/>
              <a:t>LDA 5000H  </a:t>
            </a:r>
            <a:r>
              <a:rPr lang="en-GB" dirty="0"/>
              <a:t>means data at address </a:t>
            </a:r>
            <a:r>
              <a:rPr lang="en-GB" dirty="0" smtClean="0"/>
              <a:t>5000H </a:t>
            </a:r>
            <a:r>
              <a:rPr lang="en-GB" dirty="0"/>
              <a:t>is copied to </a:t>
            </a:r>
            <a:r>
              <a:rPr lang="en-GB" dirty="0" smtClean="0"/>
              <a:t>register/Accumulator 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8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Indirect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is transferred from one register to another by using the address pointed by the register.</a:t>
            </a:r>
          </a:p>
          <a:p>
            <a:r>
              <a:rPr lang="en-GB" dirty="0" err="1"/>
              <a:t>Eg</a:t>
            </a:r>
            <a:r>
              <a:rPr lang="en-GB" dirty="0"/>
              <a:t>, MOV K,B means data is transferred from the memory address pointed by the register to the register K .</a:t>
            </a:r>
          </a:p>
        </p:txBody>
      </p:sp>
    </p:spTree>
    <p:extLst>
      <p:ext uri="{BB962C8B-B14F-4D97-AF65-F5344CB8AC3E}">
        <p14:creationId xmlns:p14="http://schemas.microsoft.com/office/powerpoint/2010/main" val="33371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Implied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mode doesn’t require any OPERAND ,the data is specified by OPCODE itself.</a:t>
            </a:r>
          </a:p>
          <a:p>
            <a:pPr marL="0" indent="0">
              <a:buNone/>
            </a:pPr>
            <a:r>
              <a:rPr lang="en-GB" dirty="0" err="1" smtClean="0"/>
              <a:t>Eg</a:t>
            </a:r>
            <a:r>
              <a:rPr lang="en-GB" dirty="0" smtClean="0"/>
              <a:t>, </a:t>
            </a:r>
            <a:r>
              <a:rPr lang="en-GB" dirty="0"/>
              <a:t>CMP</a:t>
            </a:r>
          </a:p>
        </p:txBody>
      </p:sp>
    </p:spTree>
    <p:extLst>
      <p:ext uri="{BB962C8B-B14F-4D97-AF65-F5344CB8AC3E}">
        <p14:creationId xmlns:p14="http://schemas.microsoft.com/office/powerpoint/2010/main" val="815918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CB2BB-3996-4C9C-AB6F-2E109D7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Instruction word size in 8085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9232F7-8B97-4872-9824-A9B83775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8085 instruction set is classifies into 3 categories by considering the number of bytes occupied  by instruction .</a:t>
            </a:r>
          </a:p>
          <a:p>
            <a:pPr marL="0" indent="0">
              <a:buNone/>
            </a:pPr>
            <a:r>
              <a:rPr lang="en-US" dirty="0" smtClean="0"/>
              <a:t>1 One </a:t>
            </a:r>
            <a:r>
              <a:rPr lang="en-US" dirty="0"/>
              <a:t>byte instruction</a:t>
            </a:r>
          </a:p>
          <a:p>
            <a:pPr marL="0" indent="0">
              <a:buNone/>
            </a:pPr>
            <a:r>
              <a:rPr lang="en-US" dirty="0" smtClean="0"/>
              <a:t>2 Two </a:t>
            </a:r>
            <a:r>
              <a:rPr lang="en-US" dirty="0"/>
              <a:t>byte instruction.</a:t>
            </a:r>
          </a:p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/>
              <a:t>Three byte instruction</a:t>
            </a:r>
          </a:p>
        </p:txBody>
      </p:sp>
    </p:spTree>
    <p:extLst>
      <p:ext uri="{BB962C8B-B14F-4D97-AF65-F5344CB8AC3E}">
        <p14:creationId xmlns:p14="http://schemas.microsoft.com/office/powerpoint/2010/main" val="137637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architecture of 8085</a:t>
            </a:r>
          </a:p>
        </p:txBody>
      </p:sp>
      <p:pic>
        <p:nvPicPr>
          <p:cNvPr id="1026" name="Picture 2" descr="C:\Users\user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424936" cy="48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3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8BF760-2508-4957-80E2-EA5DC3A2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byte instruction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EEE6E0-8D00-483B-B2F9-596DD7A6B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opcode and the operand of an instruction are represented in one byte only</a:t>
            </a:r>
          </a:p>
          <a:p>
            <a:r>
              <a:rPr lang="en-US" dirty="0" err="1"/>
              <a:t>Eg</a:t>
            </a:r>
            <a:r>
              <a:rPr lang="en-US" dirty="0"/>
              <a:t> MOV C,A    -4FH  </a:t>
            </a:r>
          </a:p>
          <a:p>
            <a:r>
              <a:rPr lang="en-US" dirty="0"/>
              <a:t>ADD B     80H   </a:t>
            </a:r>
          </a:p>
          <a:p>
            <a:r>
              <a:rPr lang="en-US" dirty="0"/>
              <a:t>CMA      2FH</a:t>
            </a:r>
          </a:p>
        </p:txBody>
      </p:sp>
    </p:spTree>
    <p:extLst>
      <p:ext uri="{BB962C8B-B14F-4D97-AF65-F5344CB8AC3E}">
        <p14:creationId xmlns:p14="http://schemas.microsoft.com/office/powerpoint/2010/main" val="341825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57A30B-2DEA-4849-895E-252685EE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byte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0CCA65-C8E9-45D4-A440-0FEB5597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type the 1</a:t>
            </a:r>
            <a:r>
              <a:rPr lang="en-US" baseline="30000" dirty="0"/>
              <a:t>st</a:t>
            </a:r>
            <a:r>
              <a:rPr lang="en-US" dirty="0"/>
              <a:t> byte specifies the opcode and the 2</a:t>
            </a:r>
            <a:r>
              <a:rPr lang="en-US" baseline="30000" dirty="0"/>
              <a:t>nd</a:t>
            </a:r>
            <a:r>
              <a:rPr lang="en-US" dirty="0"/>
              <a:t> byte specifies the operand.</a:t>
            </a:r>
          </a:p>
          <a:p>
            <a:r>
              <a:rPr lang="en-US" dirty="0" err="1"/>
              <a:t>Eg</a:t>
            </a:r>
            <a:r>
              <a:rPr lang="en-US" dirty="0"/>
              <a:t> MVI A,4FH  -  3EH, 4FH</a:t>
            </a:r>
          </a:p>
          <a:p>
            <a:r>
              <a:rPr lang="en-US" dirty="0"/>
              <a:t>ANI F0H –E6,F0H</a:t>
            </a:r>
          </a:p>
        </p:txBody>
      </p:sp>
    </p:spTree>
    <p:extLst>
      <p:ext uri="{BB962C8B-B14F-4D97-AF65-F5344CB8AC3E}">
        <p14:creationId xmlns:p14="http://schemas.microsoft.com/office/powerpoint/2010/main" val="2918869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31A490-BF9D-4685-B132-A9B6002D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byte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AAF01B-98B6-403F-AD09-3FCF6300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1</a:t>
            </a:r>
            <a:r>
              <a:rPr lang="en-US" baseline="30000" dirty="0"/>
              <a:t>st</a:t>
            </a:r>
            <a:r>
              <a:rPr lang="en-US" dirty="0"/>
              <a:t> byte (8 bits) indicate the opcode and the next two bytes specify  the 16 bit address.</a:t>
            </a:r>
          </a:p>
          <a:p>
            <a:r>
              <a:rPr lang="en-US" dirty="0"/>
              <a:t>The lower order address(LSB) is represented in 2</a:t>
            </a:r>
            <a:r>
              <a:rPr lang="en-US" baseline="30000" dirty="0"/>
              <a:t>nd</a:t>
            </a:r>
            <a:r>
              <a:rPr lang="en-US" dirty="0"/>
              <a:t> byte and the higher order address(MSB) in 3</a:t>
            </a:r>
            <a:r>
              <a:rPr lang="en-US" baseline="30000" dirty="0"/>
              <a:t>rd</a:t>
            </a:r>
            <a:r>
              <a:rPr lang="en-US" dirty="0"/>
              <a:t> byte</a:t>
            </a:r>
          </a:p>
          <a:p>
            <a:r>
              <a:rPr lang="en-US" dirty="0" err="1"/>
              <a:t>Eg</a:t>
            </a:r>
            <a:r>
              <a:rPr lang="en-US" dirty="0"/>
              <a:t> LDA C050H  -  3A,50,C0</a:t>
            </a:r>
          </a:p>
          <a:p>
            <a:r>
              <a:rPr lang="en-US" dirty="0"/>
              <a:t>JMP 4100H- C3,00,40</a:t>
            </a:r>
          </a:p>
        </p:txBody>
      </p:sp>
    </p:spTree>
    <p:extLst>
      <p:ext uri="{BB962C8B-B14F-4D97-AF65-F5344CB8AC3E}">
        <p14:creationId xmlns:p14="http://schemas.microsoft.com/office/powerpoint/2010/main" val="90021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FF7B39-C118-42CF-8FEF-0A9F83D3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Instruction cycle in 8085 microprocessor</a:t>
            </a:r>
            <a:br>
              <a:rPr lang="en-US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DB0CA0-3FF7-4C3D-9F32-6F3851B1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Time required to execute and fetch an entire instruction is called</a:t>
            </a: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 </a:t>
            </a:r>
            <a:r>
              <a:rPr lang="en-US" b="0" i="1" dirty="0">
                <a:solidFill>
                  <a:srgbClr val="FF0000"/>
                </a:solidFill>
                <a:effectLst/>
                <a:latin typeface="urw-din"/>
              </a:rPr>
              <a:t>instruction cycle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It consists: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Fetch cycle –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The next instruction is fetched by the address stored in program counter (PC) and then stored in the instruction register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.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Decode instruction –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Decoder interprets the encoded instruction from instruction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3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9DFF77-E35F-4106-B7CE-B5619946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Instruction cycle in 8085 microprocessor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DB3842-AD58-425A-9811-9C63504F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Reading effective address –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The address given in instruction is read from main memory and required data is fetched. The effective address depends on direct addressing mode or indirect addressing mode.</a:t>
            </a:r>
          </a:p>
          <a:p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Execution cycle –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 consists memory read (MR), memory write (MW), input output read (IOR) and input output write (IOW)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09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a simple program</a:t>
            </a:r>
          </a:p>
        </p:txBody>
      </p:sp>
      <p:pic>
        <p:nvPicPr>
          <p:cNvPr id="1026" name="Picture 2" descr="C:\Users\user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676875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42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C:\Users\user\Desktop\Captur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6192688" cy="244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4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Substraction</a:t>
            </a:r>
            <a:endParaRPr lang="en-GB" dirty="0"/>
          </a:p>
        </p:txBody>
      </p:sp>
      <p:pic>
        <p:nvPicPr>
          <p:cNvPr id="3074" name="Picture 2" descr="C:\Users\user\Desktop\Capture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344816" cy="41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2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</a:t>
            </a:r>
          </a:p>
        </p:txBody>
      </p:sp>
      <p:pic>
        <p:nvPicPr>
          <p:cNvPr id="4098" name="Picture 2" descr="C:\Users\user\Desktop\Capture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848872" cy="28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80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and Logic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ALU performs the arithmetic and logical operation such as ADD,SUB,AND ,OR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It uses data from memory and from Accumulator to perform operation.</a:t>
            </a:r>
          </a:p>
          <a:p>
            <a:r>
              <a:rPr lang="en-GB" dirty="0"/>
              <a:t>The result of ALU are stored in accumulator.</a:t>
            </a:r>
          </a:p>
        </p:txBody>
      </p:sp>
    </p:spTree>
    <p:extLst>
      <p:ext uri="{BB962C8B-B14F-4D97-AF65-F5344CB8AC3E}">
        <p14:creationId xmlns:p14="http://schemas.microsoft.com/office/powerpoint/2010/main" val="13487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Includes six register ,one accumulator and one flag register.</a:t>
            </a:r>
          </a:p>
          <a:p>
            <a:r>
              <a:rPr lang="en-GB" dirty="0"/>
              <a:t>In addition it has two  16 bit </a:t>
            </a:r>
            <a:r>
              <a:rPr lang="en-GB" dirty="0" err="1"/>
              <a:t>register,stack</a:t>
            </a:r>
            <a:r>
              <a:rPr lang="en-GB" dirty="0"/>
              <a:t> pointer and program counter</a:t>
            </a:r>
          </a:p>
          <a:p>
            <a:r>
              <a:rPr lang="en-GB" dirty="0"/>
              <a:t>8085 has six general purpose register to store 8 bit data they are B,C,D,E,H,L . They can be combined as register BC,DE &amp; HL to perform some 16 bit operation.</a:t>
            </a:r>
          </a:p>
        </p:txBody>
      </p:sp>
    </p:spTree>
    <p:extLst>
      <p:ext uri="{BB962C8B-B14F-4D97-AF65-F5344CB8AC3E}">
        <p14:creationId xmlns:p14="http://schemas.microsoft.com/office/powerpoint/2010/main" val="36278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8085 programmable register</a:t>
            </a:r>
          </a:p>
        </p:txBody>
      </p:sp>
      <p:pic>
        <p:nvPicPr>
          <p:cNvPr id="2050" name="Picture 2" descr="C:\Users\user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72386"/>
            <a:ext cx="6048672" cy="444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register is used to store 8-bit data and to perform arithmetic and logical Operation.</a:t>
            </a:r>
          </a:p>
          <a:p>
            <a:r>
              <a:rPr lang="en-GB" dirty="0"/>
              <a:t>Result is stored in Accumulator.</a:t>
            </a:r>
          </a:p>
          <a:p>
            <a:r>
              <a:rPr lang="en-GB" dirty="0"/>
              <a:t>It is identified as A</a:t>
            </a:r>
          </a:p>
        </p:txBody>
      </p:sp>
    </p:spTree>
    <p:extLst>
      <p:ext uri="{BB962C8B-B14F-4D97-AF65-F5344CB8AC3E}">
        <p14:creationId xmlns:p14="http://schemas.microsoft.com/office/powerpoint/2010/main" val="32065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Flag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ALU includes five flip flop which are Set or reset after an operation according to the data condition of result in accumulator an other register.</a:t>
            </a:r>
          </a:p>
          <a:p>
            <a:r>
              <a:rPr lang="en-GB" dirty="0"/>
              <a:t>Used to check the status of result</a:t>
            </a:r>
          </a:p>
          <a:p>
            <a:r>
              <a:rPr lang="en-GB" dirty="0"/>
              <a:t>They are called zero(Z),carry(C),sign(S),parity(P),and Auxiliary carry(AC)flags.</a:t>
            </a:r>
          </a:p>
        </p:txBody>
      </p:sp>
    </p:spTree>
    <p:extLst>
      <p:ext uri="{BB962C8B-B14F-4D97-AF65-F5344CB8AC3E}">
        <p14:creationId xmlns:p14="http://schemas.microsoft.com/office/powerpoint/2010/main" val="23543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8085 flag register</a:t>
            </a:r>
          </a:p>
        </p:txBody>
      </p:sp>
      <p:pic>
        <p:nvPicPr>
          <p:cNvPr id="3074" name="Picture 2" descr="C:\Users\user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898621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0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Flag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 flag(S):s=1 if MSB of ALU result is 1.</a:t>
            </a:r>
          </a:p>
          <a:p>
            <a:r>
              <a:rPr lang="en-GB" dirty="0"/>
              <a:t>Zero flag(Z);Z=1 if </a:t>
            </a:r>
            <a:r>
              <a:rPr lang="en-GB" dirty="0" err="1"/>
              <a:t>AlU</a:t>
            </a:r>
            <a:r>
              <a:rPr lang="en-GB" dirty="0"/>
              <a:t> result =00H</a:t>
            </a:r>
          </a:p>
          <a:p>
            <a:r>
              <a:rPr lang="en-GB" dirty="0"/>
              <a:t>Parity flag(P):P=1 if ALU result in Even parity.</a:t>
            </a:r>
          </a:p>
          <a:p>
            <a:r>
              <a:rPr lang="en-GB" dirty="0"/>
              <a:t>Carry flag(C):C=1 if carry/Borrow occurred in addition and </a:t>
            </a:r>
            <a:r>
              <a:rPr lang="en-GB" dirty="0" err="1"/>
              <a:t>substraction</a:t>
            </a:r>
            <a:r>
              <a:rPr lang="en-GB" dirty="0"/>
              <a:t>.</a:t>
            </a:r>
          </a:p>
          <a:p>
            <a:r>
              <a:rPr lang="en-GB" dirty="0" err="1"/>
              <a:t>Auxilary</a:t>
            </a:r>
            <a:r>
              <a:rPr lang="en-GB" dirty="0"/>
              <a:t> Carry(AC):Carry from lower to upper nibble .Borrow from upper to lower nibble 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1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728</Words>
  <Application>Microsoft Office PowerPoint</Application>
  <PresentationFormat>On-screen Show (4:3)</PresentationFormat>
  <Paragraphs>94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Microprocessor Architecture</vt:lpstr>
      <vt:lpstr>Internal architecture of 8085</vt:lpstr>
      <vt:lpstr>Arithmetic and Logic Unit</vt:lpstr>
      <vt:lpstr>Registers</vt:lpstr>
      <vt:lpstr>8085 programmable register</vt:lpstr>
      <vt:lpstr>Accumulator</vt:lpstr>
      <vt:lpstr>Flag register</vt:lpstr>
      <vt:lpstr>8085 flag register</vt:lpstr>
      <vt:lpstr>Flag Status</vt:lpstr>
      <vt:lpstr>Examples</vt:lpstr>
      <vt:lpstr>Program Counter</vt:lpstr>
      <vt:lpstr>Stack pointer</vt:lpstr>
      <vt:lpstr>8085 addressing modes</vt:lpstr>
      <vt:lpstr>Immediate addressing modes</vt:lpstr>
      <vt:lpstr>Register Addressing mode</vt:lpstr>
      <vt:lpstr>Direct Addressing Modes</vt:lpstr>
      <vt:lpstr>Indirect Addressing mode</vt:lpstr>
      <vt:lpstr>Implied Addressing mode</vt:lpstr>
      <vt:lpstr>Instruction word size in 8085</vt:lpstr>
      <vt:lpstr>One byte instruction </vt:lpstr>
      <vt:lpstr>Two byte instruction</vt:lpstr>
      <vt:lpstr>Three byte instruction</vt:lpstr>
      <vt:lpstr>Instruction cycle in 8085 microprocessor </vt:lpstr>
      <vt:lpstr>Instruction cycle in 8085 microprocessor</vt:lpstr>
      <vt:lpstr>Execute a simple program</vt:lpstr>
      <vt:lpstr>PowerPoint Presentation</vt:lpstr>
      <vt:lpstr>Substraction</vt:lpstr>
      <vt:lpstr>Addition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Architecture</dc:title>
  <dc:creator>user</dc:creator>
  <cp:lastModifiedBy>suzan</cp:lastModifiedBy>
  <cp:revision>16</cp:revision>
  <dcterms:created xsi:type="dcterms:W3CDTF">2020-10-09T01:37:36Z</dcterms:created>
  <dcterms:modified xsi:type="dcterms:W3CDTF">2022-11-06T04:02:45Z</dcterms:modified>
</cp:coreProperties>
</file>