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3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1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7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1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8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4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9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3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4FF6-D708-4238-8D8C-9399390CAE9B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35E-418E-4D52-9349-B428A4F49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05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timing diagram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579438"/>
            <a:ext cx="7669213" cy="569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user\Desktop\timing 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952500"/>
            <a:ext cx="712628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user\Desktop\timing 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771525"/>
            <a:ext cx="6992937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5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user\Desktop\timing 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885825"/>
            <a:ext cx="6554787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user\Desktop\timing 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933450"/>
            <a:ext cx="6288087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user\Desktop\timing 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952500"/>
            <a:ext cx="645953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user\Desktop\timing 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990600"/>
            <a:ext cx="692626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user\Desktop\timing 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757238"/>
            <a:ext cx="6783387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ser\Desktop\timing 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771525"/>
            <a:ext cx="6430963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timming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908720"/>
            <a:ext cx="7145337" cy="494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timing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747713"/>
            <a:ext cx="7278687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timing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828675"/>
            <a:ext cx="7878763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timing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652463"/>
            <a:ext cx="7831137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timing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647700"/>
            <a:ext cx="7793037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timing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642938"/>
            <a:ext cx="7564437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timing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0550"/>
            <a:ext cx="8497887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timing 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733425"/>
            <a:ext cx="6897687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8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2020-10-12T02:06:28Z</dcterms:created>
  <dcterms:modified xsi:type="dcterms:W3CDTF">2020-10-12T02:12:09Z</dcterms:modified>
</cp:coreProperties>
</file>