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Interfacing concept</a:t>
            </a:r>
            <a:endParaRPr lang="en-US" dirty="0"/>
          </a:p>
        </p:txBody>
      </p:sp>
      <p:sp>
        <p:nvSpPr>
          <p:cNvPr id="3" name="Subtitle 2"/>
          <p:cNvSpPr>
            <a:spLocks noGrp="1"/>
          </p:cNvSpPr>
          <p:nvPr>
            <p:ph type="subTitle" idx="1"/>
          </p:nvPr>
        </p:nvSpPr>
        <p:spPr/>
        <p:txBody>
          <a:bodyPr>
            <a:normAutofit fontScale="92500" lnSpcReduction="10000"/>
          </a:bodyPr>
          <a:lstStyle/>
          <a:p>
            <a:r>
              <a:rPr lang="en-US" b="1" dirty="0"/>
              <a:t>Interface</a:t>
            </a:r>
            <a:r>
              <a:rPr lang="en-US" dirty="0"/>
              <a:t> is the path for communication between two components. Interfacing is of two types, memory interfacing and I/O interfacing.</a:t>
            </a:r>
            <a:endParaRPr lang="en-US" dirty="0"/>
          </a:p>
        </p:txBody>
      </p:sp>
    </p:spTree>
    <p:extLst>
      <p:ext uri="{BB962C8B-B14F-4D97-AF65-F5344CB8AC3E}">
        <p14:creationId xmlns:p14="http://schemas.microsoft.com/office/powerpoint/2010/main" val="41186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Interfacing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When we are executing any instruction, we need the microprocessor to access the memory for reading instruction codes and the data stored in the memory. For this, both the memory and the microprocessor requires some signals to read from and write to registers.</a:t>
            </a:r>
          </a:p>
          <a:p>
            <a:r>
              <a:rPr lang="en-US" dirty="0"/>
              <a:t>The interfacing process includes some key factors to match with the memory requirements and microprocessor signals. The interfacing circuit therefore should be designed in such a way that it matches the memory signal requirements with the signals of the microprocessor.</a:t>
            </a:r>
          </a:p>
          <a:p>
            <a:endParaRPr lang="en-US" dirty="0"/>
          </a:p>
        </p:txBody>
      </p:sp>
    </p:spTree>
    <p:extLst>
      <p:ext uri="{BB962C8B-B14F-4D97-AF65-F5344CB8AC3E}">
        <p14:creationId xmlns:p14="http://schemas.microsoft.com/office/powerpoint/2010/main" val="267072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 Interfacing</a:t>
            </a:r>
            <a:br>
              <a:rPr lang="en-US" dirty="0"/>
            </a:br>
            <a:endParaRPr lang="en-US" dirty="0"/>
          </a:p>
        </p:txBody>
      </p:sp>
      <p:sp>
        <p:nvSpPr>
          <p:cNvPr id="3" name="Content Placeholder 2"/>
          <p:cNvSpPr>
            <a:spLocks noGrp="1"/>
          </p:cNvSpPr>
          <p:nvPr>
            <p:ph idx="1"/>
          </p:nvPr>
        </p:nvSpPr>
        <p:spPr/>
        <p:txBody>
          <a:bodyPr/>
          <a:lstStyle/>
          <a:p>
            <a:r>
              <a:rPr lang="en-US" dirty="0"/>
              <a:t>There are various communication devices like the keyboard, mouse, printer, etc. So, we need to interface the keyboard and other devices with the microprocessor by using latches and buffers. This type of interfacing is known as I/O interfacing.</a:t>
            </a:r>
            <a:endParaRPr lang="en-US" dirty="0"/>
          </a:p>
        </p:txBody>
      </p:sp>
    </p:spTree>
    <p:extLst>
      <p:ext uri="{BB962C8B-B14F-4D97-AF65-F5344CB8AC3E}">
        <p14:creationId xmlns:p14="http://schemas.microsoft.com/office/powerpoint/2010/main" val="37236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Memory and I/O Interfacing</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9862" y="1600200"/>
            <a:ext cx="730427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7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8085 Interfacing Pins</a:t>
            </a:r>
            <a:br>
              <a:rPr lang="en-US" dirty="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8105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Ways of Communication − Microprocessor with the Outside World?</a:t>
            </a:r>
            <a:br>
              <a:rPr lang="en-US" dirty="0"/>
            </a:br>
            <a:endParaRPr lang="en-US" dirty="0"/>
          </a:p>
        </p:txBody>
      </p:sp>
      <p:sp>
        <p:nvSpPr>
          <p:cNvPr id="3" name="Content Placeholder 2"/>
          <p:cNvSpPr>
            <a:spLocks noGrp="1"/>
          </p:cNvSpPr>
          <p:nvPr>
            <p:ph idx="1"/>
          </p:nvPr>
        </p:nvSpPr>
        <p:spPr/>
        <p:txBody>
          <a:bodyPr/>
          <a:lstStyle/>
          <a:p>
            <a:r>
              <a:rPr lang="en-US" dirty="0"/>
              <a:t>Serial Communication Interface</a:t>
            </a:r>
          </a:p>
          <a:p>
            <a:r>
              <a:rPr lang="en-US" dirty="0"/>
              <a:t>Parallel Communication interface</a:t>
            </a:r>
          </a:p>
          <a:p>
            <a:endParaRPr lang="en-US" dirty="0"/>
          </a:p>
        </p:txBody>
      </p:sp>
    </p:spTree>
    <p:extLst>
      <p:ext uri="{BB962C8B-B14F-4D97-AF65-F5344CB8AC3E}">
        <p14:creationId xmlns:p14="http://schemas.microsoft.com/office/powerpoint/2010/main" val="300056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Communication Interface</a:t>
            </a:r>
            <a:r>
              <a:rPr lang="en-US" dirty="0"/>
              <a:t> </a:t>
            </a:r>
            <a:endParaRPr lang="en-US" dirty="0"/>
          </a:p>
        </p:txBody>
      </p:sp>
      <p:sp>
        <p:nvSpPr>
          <p:cNvPr id="3" name="Content Placeholder 2"/>
          <p:cNvSpPr>
            <a:spLocks noGrp="1"/>
          </p:cNvSpPr>
          <p:nvPr>
            <p:ph idx="1"/>
          </p:nvPr>
        </p:nvSpPr>
        <p:spPr/>
        <p:txBody>
          <a:bodyPr/>
          <a:lstStyle/>
          <a:p>
            <a:r>
              <a:rPr lang="en-US" dirty="0"/>
              <a:t> In this type of communication, the interface gets a single byte of data from the microprocessor and sends it bit by bit to the other system serially and vice-a-versa</a:t>
            </a:r>
            <a:endParaRPr lang="en-US" dirty="0"/>
          </a:p>
        </p:txBody>
      </p:sp>
    </p:spTree>
    <p:extLst>
      <p:ext uri="{BB962C8B-B14F-4D97-AF65-F5344CB8AC3E}">
        <p14:creationId xmlns:p14="http://schemas.microsoft.com/office/powerpoint/2010/main" val="232036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Communication Interface</a:t>
            </a:r>
            <a:r>
              <a:rPr lang="en-US" dirty="0"/>
              <a:t> </a:t>
            </a:r>
            <a:endParaRPr lang="en-US" dirty="0"/>
          </a:p>
        </p:txBody>
      </p:sp>
      <p:sp>
        <p:nvSpPr>
          <p:cNvPr id="3" name="Content Placeholder 2"/>
          <p:cNvSpPr>
            <a:spLocks noGrp="1"/>
          </p:cNvSpPr>
          <p:nvPr>
            <p:ph idx="1"/>
          </p:nvPr>
        </p:nvSpPr>
        <p:spPr/>
        <p:txBody>
          <a:bodyPr/>
          <a:lstStyle/>
          <a:p>
            <a:r>
              <a:rPr lang="en-US"/>
              <a:t>In this type of communication, the interface gets a byte of data from the microprocessor and sends it bit by bit to the other systems in simultaneous (or) parallel fashion and vice-a-versa.</a:t>
            </a:r>
            <a:endParaRPr lang="en-US"/>
          </a:p>
        </p:txBody>
      </p:sp>
    </p:spTree>
    <p:extLst>
      <p:ext uri="{BB962C8B-B14F-4D97-AF65-F5344CB8AC3E}">
        <p14:creationId xmlns:p14="http://schemas.microsoft.com/office/powerpoint/2010/main" val="1686590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Interfacing concept</vt:lpstr>
      <vt:lpstr>Memory Interfacing </vt:lpstr>
      <vt:lpstr>IO Interfacing </vt:lpstr>
      <vt:lpstr>Block Diagram of Memory and I/O Interfacing </vt:lpstr>
      <vt:lpstr>8085 Interfacing Pins </vt:lpstr>
      <vt:lpstr>Ways of Communication − Microprocessor with the Outside World? </vt:lpstr>
      <vt:lpstr>Serial Communication Interface </vt:lpstr>
      <vt:lpstr>Parallel Communication Interface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concept</dc:title>
  <dc:creator>suzan</dc:creator>
  <cp:lastModifiedBy>suzan</cp:lastModifiedBy>
  <cp:revision>1</cp:revision>
  <dcterms:created xsi:type="dcterms:W3CDTF">2006-08-16T00:00:00Z</dcterms:created>
  <dcterms:modified xsi:type="dcterms:W3CDTF">2022-10-30T00:04:31Z</dcterms:modified>
</cp:coreProperties>
</file>