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7" r:id="rId8"/>
    <p:sldId id="268" r:id="rId9"/>
    <p:sldId id="273" r:id="rId10"/>
    <p:sldId id="278" r:id="rId11"/>
    <p:sldId id="279" r:id="rId12"/>
    <p:sldId id="266" r:id="rId13"/>
    <p:sldId id="271" r:id="rId14"/>
    <p:sldId id="270" r:id="rId15"/>
    <p:sldId id="265" r:id="rId16"/>
    <p:sldId id="274" r:id="rId17"/>
    <p:sldId id="272" r:id="rId18"/>
    <p:sldId id="263" r:id="rId19"/>
    <p:sldId id="26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637"/>
    <a:srgbClr val="246D5E"/>
    <a:srgbClr val="7BF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57C4-4CE3-43F6-831A-E01E3BE3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941B-F669-46CA-9816-DFC889F9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A988-E74E-4927-B7E8-0177753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9B95-19BB-4621-9052-4EA8A372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13BF-148A-4B92-8348-5B2B83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A4D1-49C6-4064-8689-565CCA0D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9626-A786-4175-8200-9A29057C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AEF-2546-44AA-B3E3-9F84F83B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81EA-302B-4851-AA57-E6149C32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6AE8-F20D-458B-A40A-1016E8E1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15D30-59A5-426D-8DE4-10F18A574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FE94C-9431-4825-9C37-ABD70A9C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7C67-63EE-4057-B57E-C0173B3A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5E90-8F5F-4C7E-9768-70A950FE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6690-5CA3-459A-9098-50A172F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4753-AE2B-4599-8772-902CB675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3336-8D25-44FB-B059-8AD5BA06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14E7-D725-42B3-807E-009E8C69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5093-3966-4D37-BE7A-C190102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A4EA-7234-4795-A8C0-C210AC49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32A-06FC-4BB3-B4C8-E1998CF8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D6EE-BA47-4FAC-B3B9-966C979D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2F97-5183-497D-AC30-A80B20F5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A846-28F6-4FC8-BEBE-A869C0E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FE9A-E9F5-43D3-841C-99824807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4C63-A35C-4255-A7A8-34AE1BF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FC95-DD08-4BD3-844B-BFB7240EB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6703-E339-4B03-A5DE-B67E7CA3D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CE53-D9D9-47C0-9152-81E94C52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77A2-6AB7-4F80-A4F2-958AA4B0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1D47-5C1C-4BFC-BDBF-B56F6F06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CD5-A297-493B-B612-7E79B691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3774-A8E5-4A05-88AA-F2D3A22E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F813-BF0C-4277-B256-4437522A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26B8E-83BB-4520-8C84-5CA31AF9E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406B1-AEAF-4AA3-ABA0-18CA3D5E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05FE1-08B8-4C28-80D7-6FBC86DE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88E0F-C379-4B22-990B-99FF2F99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14105-B42F-477B-8B91-50F62616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DD2-F4C5-4754-BA8C-C91FFA1A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30179-0F4C-4A34-A784-FB76EB0B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0A79-247D-428F-84A3-1522497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832C-C2D5-4717-A3F1-A22D75F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6C5D3-29E3-4748-AD81-7A080E62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95416-31C4-46CB-ABC1-8842E84F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E312-6C21-44BC-B355-48B8851A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C0B1-3604-43AC-A39F-3958F248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B676-B3DD-4315-BFD9-F0C34DD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A70E-817B-4446-9365-82B60347B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0E875-06D6-40D4-9CD8-5CD6A63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5084-B4E5-48AD-A3B4-53A1F9D3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6F72-2CE3-456A-B285-046F5C03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5DC-A8BF-4D73-8DEC-80F7BD05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02917-6094-4B11-A25B-BC75565D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F7AB-456F-4257-AF14-60F2BDC4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B9-5C2D-4125-959E-7350E4B9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C80A-A095-4580-BD5A-975443F3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09783-C74F-4251-8A69-B14F864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E006B-15BC-48FA-B962-F8ED062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2124-FE7A-432A-B5C0-FE65B5C2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9204-28DA-4620-8BF5-8BEAAEB64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B13E-5123-4403-9D54-422F7E4A3E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B639-5F30-47A6-8BB9-9C093E7C8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5EE4-2D27-4629-A0B8-500D7786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D6CE-BE38-4EA7-AF15-8961C562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1B245B-D217-491E-949D-B9D42DF53C64}"/>
              </a:ext>
            </a:extLst>
          </p:cNvPr>
          <p:cNvSpPr txBox="1"/>
          <p:nvPr/>
        </p:nvSpPr>
        <p:spPr>
          <a:xfrm rot="19868483">
            <a:off x="3690854" y="367272"/>
            <a:ext cx="2011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accent6">
                    <a:lumMod val="50000"/>
                  </a:schemeClr>
                </a:solidFill>
                <a:latin typeface="Colonna MT" panose="04020805060202030203" pitchFamily="8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AA798-6AA9-47FB-A3EF-CA0E86EEC191}"/>
              </a:ext>
            </a:extLst>
          </p:cNvPr>
          <p:cNvSpPr txBox="1"/>
          <p:nvPr/>
        </p:nvSpPr>
        <p:spPr>
          <a:xfrm>
            <a:off x="4484446" y="356398"/>
            <a:ext cx="2154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0" b="1">
                <a:latin typeface="Colonna MT" panose="04020805060202030203" pitchFamily="82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53E64-3358-4739-87D1-9D1899958801}"/>
              </a:ext>
            </a:extLst>
          </p:cNvPr>
          <p:cNvSpPr txBox="1"/>
          <p:nvPr/>
        </p:nvSpPr>
        <p:spPr>
          <a:xfrm>
            <a:off x="4696694" y="3377671"/>
            <a:ext cx="8825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latin typeface="Vivaldi" panose="03020602050506090804" pitchFamily="66" charset="0"/>
              </a:rPr>
              <a:t>CoddiWomple</a:t>
            </a:r>
            <a:endParaRPr lang="en-US" sz="8800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72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30C8A-D24D-4198-B6DA-0DCBB2BEDBB9}"/>
              </a:ext>
            </a:extLst>
          </p:cNvPr>
          <p:cNvSpPr/>
          <p:nvPr/>
        </p:nvSpPr>
        <p:spPr>
          <a:xfrm>
            <a:off x="2350178" y="914668"/>
            <a:ext cx="89650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gradFill>
                  <a:gsLst>
                    <a:gs pos="100000">
                      <a:srgbClr val="99A637"/>
                    </a:gs>
                    <a:gs pos="45000">
                      <a:srgbClr val="246D5E"/>
                    </a:gs>
                  </a:gsLst>
                  <a:lin ang="0" scaled="1"/>
                </a:gradFill>
                <a:latin typeface="Vivaldi" panose="03020602050506090804" pitchFamily="66" charset="0"/>
              </a:rPr>
              <a:t>W</a:t>
            </a:r>
            <a:endParaRPr lang="en-US" sz="40000" dirty="0">
              <a:gradFill>
                <a:gsLst>
                  <a:gs pos="100000">
                    <a:srgbClr val="99A637"/>
                  </a:gs>
                  <a:gs pos="45000">
                    <a:srgbClr val="246D5E"/>
                  </a:gs>
                </a:gsLst>
                <a:lin ang="0" scaled="1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E15CF-E7DB-4CA7-AE21-BF5D0C6244A0}"/>
              </a:ext>
            </a:extLst>
          </p:cNvPr>
          <p:cNvSpPr txBox="1"/>
          <p:nvPr/>
        </p:nvSpPr>
        <p:spPr>
          <a:xfrm>
            <a:off x="315897" y="-1037995"/>
            <a:ext cx="683737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gradFill>
                  <a:gsLst>
                    <a:gs pos="43000">
                      <a:srgbClr val="99A637"/>
                    </a:gs>
                    <a:gs pos="100000">
                      <a:srgbClr val="246D5E"/>
                    </a:gs>
                  </a:gsLst>
                  <a:lin ang="0" scaled="1"/>
                </a:gradFill>
                <a:latin typeface="Castellar" panose="020A0402060406010301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958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2928871" y="305068"/>
            <a:ext cx="8660786" cy="6247864"/>
          </a:xfrm>
          <a:prstGeom prst="rect">
            <a:avLst/>
          </a:prstGeom>
          <a:gradFill>
            <a:gsLst>
              <a:gs pos="0">
                <a:srgbClr val="246D5E"/>
              </a:gs>
              <a:gs pos="52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99A637"/>
              </a:gs>
            </a:gsLst>
            <a:lin ang="2700000" scaled="1"/>
          </a:gradFill>
        </p:spPr>
        <p:txBody>
          <a:bodyPr wrap="square">
            <a:spAutoFit/>
          </a:bodyPr>
          <a:lstStyle/>
          <a:p>
            <a:r>
              <a:rPr lang="en-US" sz="40000" dirty="0">
                <a:solidFill>
                  <a:srgbClr val="99A637"/>
                </a:solidFill>
                <a:latin typeface="Vivaldi" panose="03020602050506090804" pitchFamily="66" charset="0"/>
              </a:rPr>
              <a:t>W</a:t>
            </a:r>
            <a:endParaRPr lang="en-US" sz="40000" dirty="0">
              <a:solidFill>
                <a:srgbClr val="99A6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1798524" y="-871392"/>
            <a:ext cx="4750889" cy="932563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60000" dirty="0">
                <a:gradFill flip="none" rotWithShape="1">
                  <a:gsLst>
                    <a:gs pos="0">
                      <a:srgbClr val="246D5E"/>
                    </a:gs>
                    <a:gs pos="52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99A637"/>
                    </a:gs>
                  </a:gsLst>
                  <a:lin ang="2700000" scaled="1"/>
                  <a:tileRect/>
                </a:gradFill>
                <a:latin typeface="French Script MT" panose="03020402040607040605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7025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2350178" y="914668"/>
            <a:ext cx="89650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gradFill>
                  <a:gsLst>
                    <a:gs pos="100000">
                      <a:srgbClr val="99A637"/>
                    </a:gs>
                    <a:gs pos="45000">
                      <a:srgbClr val="246D5E"/>
                    </a:gs>
                  </a:gsLst>
                  <a:lin ang="0" scaled="1"/>
                </a:gradFill>
                <a:latin typeface="Vivaldi" panose="03020602050506090804" pitchFamily="66" charset="0"/>
              </a:rPr>
              <a:t>W</a:t>
            </a:r>
            <a:endParaRPr lang="en-US" sz="40000" dirty="0">
              <a:gradFill>
                <a:gsLst>
                  <a:gs pos="100000">
                    <a:srgbClr val="99A637"/>
                  </a:gs>
                  <a:gs pos="45000">
                    <a:srgbClr val="246D5E"/>
                  </a:gs>
                </a:gsLst>
                <a:lin ang="0" scaled="1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315897" y="-1037995"/>
            <a:ext cx="683737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gradFill>
                  <a:gsLst>
                    <a:gs pos="43000">
                      <a:srgbClr val="99A637"/>
                    </a:gs>
                    <a:gs pos="100000">
                      <a:srgbClr val="246D5E"/>
                    </a:gs>
                  </a:gsLst>
                  <a:lin ang="0" scaled="1"/>
                </a:gradFill>
                <a:latin typeface="Castellar" panose="020A0402060406010301" pitchFamily="18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B03C76-6F8D-4430-B127-40F01B8E58E6}"/>
              </a:ext>
            </a:extLst>
          </p:cNvPr>
          <p:cNvSpPr/>
          <p:nvPr/>
        </p:nvSpPr>
        <p:spPr>
          <a:xfrm>
            <a:off x="2727339" y="2148114"/>
            <a:ext cx="2271486" cy="3468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2ADF0-27AD-4477-BBDF-F78F157B9B7F}"/>
              </a:ext>
            </a:extLst>
          </p:cNvPr>
          <p:cNvSpPr/>
          <p:nvPr/>
        </p:nvSpPr>
        <p:spPr>
          <a:xfrm>
            <a:off x="3792445" y="3882571"/>
            <a:ext cx="1452154" cy="18830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6329-C4F9-4D0B-99D4-76AB9334CD68}"/>
              </a:ext>
            </a:extLst>
          </p:cNvPr>
          <p:cNvSpPr txBox="1"/>
          <p:nvPr/>
        </p:nvSpPr>
        <p:spPr>
          <a:xfrm>
            <a:off x="3079437" y="4116939"/>
            <a:ext cx="3396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>
                <a:latin typeface="Papyrus" panose="03070502060502030205" pitchFamily="66" charset="0"/>
              </a:defRPr>
            </a:lvl1pPr>
          </a:lstStyle>
          <a:p>
            <a:r>
              <a:rPr lang="en-US" b="1" dirty="0" err="1">
                <a:gradFill flip="none" rotWithShape="1">
                  <a:gsLst>
                    <a:gs pos="0">
                      <a:srgbClr val="99A637"/>
                    </a:gs>
                    <a:gs pos="100000">
                      <a:srgbClr val="246D5E"/>
                    </a:gs>
                  </a:gsLst>
                  <a:lin ang="0" scaled="1"/>
                  <a:tileRect/>
                </a:gradFill>
                <a:latin typeface="Cabin Sketch" panose="020B0503050202020004" pitchFamily="34" charset="0"/>
              </a:rPr>
              <a:t>oddi</a:t>
            </a:r>
            <a:endParaRPr lang="en-US" sz="6000" b="1" dirty="0">
              <a:gradFill flip="none" rotWithShape="1">
                <a:gsLst>
                  <a:gs pos="0">
                    <a:srgbClr val="99A637"/>
                  </a:gs>
                  <a:gs pos="100000">
                    <a:srgbClr val="246D5E"/>
                  </a:gs>
                </a:gsLst>
                <a:lin ang="0" scaled="1"/>
                <a:tileRect/>
              </a:gradFill>
              <a:latin typeface="Cabin Sketch" panose="020B0503050202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747-DB86-486A-A331-30F0C94F5054}"/>
              </a:ext>
            </a:extLst>
          </p:cNvPr>
          <p:cNvSpPr txBox="1"/>
          <p:nvPr/>
        </p:nvSpPr>
        <p:spPr>
          <a:xfrm>
            <a:off x="7657287" y="4749992"/>
            <a:ext cx="2946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latin typeface="Papyrus" panose="03070502060502030205" pitchFamily="66" charset="0"/>
              </a:defRPr>
            </a:lvl1pPr>
          </a:lstStyle>
          <a:p>
            <a:r>
              <a:rPr lang="en-US" sz="6600" b="1" dirty="0" err="1">
                <a:gradFill>
                  <a:gsLst>
                    <a:gs pos="100000">
                      <a:srgbClr val="99A637"/>
                    </a:gs>
                    <a:gs pos="0">
                      <a:srgbClr val="246D5E"/>
                    </a:gs>
                  </a:gsLst>
                  <a:lin ang="0" scaled="1"/>
                </a:gradFill>
                <a:latin typeface="Cabin Sketch" panose="020B0503050202020004" pitchFamily="34" charset="0"/>
              </a:rPr>
              <a:t>omple</a:t>
            </a:r>
            <a:endParaRPr lang="en-US" b="1" dirty="0">
              <a:gradFill>
                <a:gsLst>
                  <a:gs pos="100000">
                    <a:srgbClr val="99A637"/>
                  </a:gs>
                  <a:gs pos="0">
                    <a:srgbClr val="246D5E"/>
                  </a:gs>
                </a:gsLst>
                <a:lin ang="0" scaled="1"/>
              </a:gra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9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2928871" y="305068"/>
            <a:ext cx="724108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solidFill>
                  <a:srgbClr val="99A637"/>
                </a:solidFill>
                <a:latin typeface="Vivaldi" panose="03020602050506090804" pitchFamily="66" charset="0"/>
              </a:rPr>
              <a:t>W</a:t>
            </a:r>
            <a:endParaRPr lang="en-US" sz="40000" dirty="0">
              <a:solidFill>
                <a:srgbClr val="99A6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1798524" y="-938067"/>
            <a:ext cx="475088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solidFill>
                  <a:srgbClr val="246D5E"/>
                </a:solidFill>
                <a:latin typeface="French Script MT" panose="03020402040607040605" pitchFamily="66" charset="0"/>
              </a:rPr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8CEA-693E-45B8-A4C0-707D4656CF3F}"/>
              </a:ext>
            </a:extLst>
          </p:cNvPr>
          <p:cNvSpPr txBox="1"/>
          <p:nvPr/>
        </p:nvSpPr>
        <p:spPr>
          <a:xfrm rot="20873108">
            <a:off x="5727888" y="4635392"/>
            <a:ext cx="2341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>
                <a:latin typeface="Papyrus" panose="03070502060502030205" pitchFamily="66" charset="0"/>
              </a:defRPr>
            </a:lvl1pPr>
          </a:lstStyle>
          <a:p>
            <a:r>
              <a:rPr lang="en-US" sz="6000" b="1" dirty="0" err="1">
                <a:solidFill>
                  <a:srgbClr val="246D5E"/>
                </a:solidFill>
              </a:rPr>
              <a:t>oddi</a:t>
            </a:r>
            <a:endParaRPr lang="en-US" sz="6000" b="1" dirty="0">
              <a:solidFill>
                <a:srgbClr val="246D5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3D47F-03E4-4B99-9519-10DCACA7D497}"/>
              </a:ext>
            </a:extLst>
          </p:cNvPr>
          <p:cNvSpPr txBox="1"/>
          <p:nvPr/>
        </p:nvSpPr>
        <p:spPr>
          <a:xfrm rot="20819745">
            <a:off x="7685083" y="4082685"/>
            <a:ext cx="453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latin typeface="Papyrus" panose="03070502060502030205" pitchFamily="66" charset="0"/>
              </a:defRPr>
            </a:lvl1pPr>
          </a:lstStyle>
          <a:p>
            <a:r>
              <a:rPr lang="en-US" b="1" dirty="0" err="1">
                <a:solidFill>
                  <a:srgbClr val="99A637"/>
                </a:solidFill>
              </a:rPr>
              <a:t>omple</a:t>
            </a:r>
            <a:endParaRPr lang="en-US" b="1" dirty="0">
              <a:solidFill>
                <a:srgbClr val="99A637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EF179-41C0-46F5-B448-2BC6542CF1C1}"/>
              </a:ext>
            </a:extLst>
          </p:cNvPr>
          <p:cNvSpPr/>
          <p:nvPr/>
        </p:nvSpPr>
        <p:spPr>
          <a:xfrm rot="17977416">
            <a:off x="3742515" y="2893000"/>
            <a:ext cx="1203159" cy="2718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EB122-B544-423E-85C1-A7E6826C8589}"/>
              </a:ext>
            </a:extLst>
          </p:cNvPr>
          <p:cNvSpPr/>
          <p:nvPr/>
        </p:nvSpPr>
        <p:spPr>
          <a:xfrm rot="20230055">
            <a:off x="3437426" y="2922076"/>
            <a:ext cx="332321" cy="6835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3592900" y="1843950"/>
            <a:ext cx="72410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0" dirty="0">
                <a:solidFill>
                  <a:srgbClr val="99A637"/>
                </a:solidFill>
                <a:latin typeface="Vivaldi" panose="03020602050506090804" pitchFamily="66" charset="0"/>
              </a:rPr>
              <a:t>W</a:t>
            </a:r>
            <a:endParaRPr lang="en-US" sz="20000" dirty="0">
              <a:solidFill>
                <a:srgbClr val="99A6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3121772" y="1145013"/>
            <a:ext cx="18892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246D5E"/>
                </a:solidFill>
                <a:latin typeface="French Script MT" panose="03020402040607040605" pitchFamily="66" charset="0"/>
              </a:rPr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8CEA-693E-45B8-A4C0-707D4656CF3F}"/>
              </a:ext>
            </a:extLst>
          </p:cNvPr>
          <p:cNvSpPr txBox="1"/>
          <p:nvPr/>
        </p:nvSpPr>
        <p:spPr>
          <a:xfrm>
            <a:off x="4956689" y="3998386"/>
            <a:ext cx="2341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>
                <a:latin typeface="Papyrus" panose="03070502060502030205" pitchFamily="66" charset="0"/>
              </a:defRPr>
            </a:lvl1pPr>
          </a:lstStyle>
          <a:p>
            <a:r>
              <a:rPr lang="en-US" sz="6000" b="1" dirty="0" err="1">
                <a:solidFill>
                  <a:srgbClr val="246D5E"/>
                </a:solidFill>
              </a:rPr>
              <a:t>oddi</a:t>
            </a:r>
            <a:endParaRPr lang="en-US" sz="6000" b="1" dirty="0">
              <a:solidFill>
                <a:srgbClr val="246D5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3D47F-03E4-4B99-9519-10DCACA7D497}"/>
              </a:ext>
            </a:extLst>
          </p:cNvPr>
          <p:cNvSpPr txBox="1"/>
          <p:nvPr/>
        </p:nvSpPr>
        <p:spPr>
          <a:xfrm>
            <a:off x="6394341" y="3490554"/>
            <a:ext cx="453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latin typeface="Papyrus" panose="03070502060502030205" pitchFamily="66" charset="0"/>
              </a:defRPr>
            </a:lvl1pPr>
          </a:lstStyle>
          <a:p>
            <a:r>
              <a:rPr lang="en-US" b="1" dirty="0" err="1">
                <a:solidFill>
                  <a:srgbClr val="99A637"/>
                </a:solidFill>
              </a:rPr>
              <a:t>omple</a:t>
            </a:r>
            <a:endParaRPr lang="en-US" b="1" dirty="0">
              <a:solidFill>
                <a:srgbClr val="99A637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50579C-AC81-4D28-83C7-137B69F4956A}"/>
              </a:ext>
            </a:extLst>
          </p:cNvPr>
          <p:cNvSpPr/>
          <p:nvPr/>
        </p:nvSpPr>
        <p:spPr>
          <a:xfrm>
            <a:off x="3819769" y="3417365"/>
            <a:ext cx="1310054" cy="8264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663C69-17E7-4D7E-BFF0-45CA3517FF9D}"/>
              </a:ext>
            </a:extLst>
          </p:cNvPr>
          <p:cNvSpPr/>
          <p:nvPr/>
        </p:nvSpPr>
        <p:spPr>
          <a:xfrm>
            <a:off x="3741099" y="2910261"/>
            <a:ext cx="360024" cy="7093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269B9-636B-49D4-8F78-9707DFDCC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21" b="73849" l="67912" r="80541">
                        <a14:foregroundMark x1="73840" y1="73629" x2="75064" y2="73849"/>
                        <a14:backgroundMark x1="74764" y1="42763" x2="73711" y2="46601"/>
                        <a14:backgroundMark x1="73711" y1="46601" x2="74076" y2="50768"/>
                        <a14:backgroundMark x1="74076" y1="50768" x2="75601" y2="51754"/>
                        <a14:backgroundMark x1="75601" y1="51754" x2="78222" y2="50603"/>
                        <a14:backgroundMark x1="77878" y1="50658" x2="77878" y2="50658"/>
                        <a14:backgroundMark x1="77814" y1="50055" x2="79102" y2="49068"/>
                      </a14:backgroundRemoval>
                    </a14:imgEffect>
                  </a14:imgLayer>
                </a14:imgProps>
              </a:ext>
            </a:extLst>
          </a:blip>
          <a:srcRect l="66354" t="25670" r="17865" b="21682"/>
          <a:stretch/>
        </p:blipFill>
        <p:spPr>
          <a:xfrm>
            <a:off x="1164771" y="0"/>
            <a:ext cx="5011058" cy="630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EC90F8-3049-4C22-83C4-5BCA68E23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33" b="72971" l="63746" r="87693">
                        <a14:foregroundMark x1="87607" y1="41612" x2="87693" y2="43421"/>
                        <a14:backgroundMark x1="65915" y1="42982" x2="64433" y2="52248"/>
                        <a14:backgroundMark x1="64433" y1="52248" x2="64476" y2="57127"/>
                        <a14:backgroundMark x1="64476" y1="57127" x2="65077" y2="61513"/>
                        <a14:backgroundMark x1="65077" y1="61513" x2="66237" y2="65241"/>
                        <a14:backgroundMark x1="66237" y1="65241" x2="67912" y2="66831"/>
                        <a14:backgroundMark x1="67912" y1="66831" x2="70017" y2="67105"/>
                      </a14:backgroundRemoval>
                    </a14:imgEffect>
                  </a14:imgLayer>
                </a14:imgProps>
              </a:ext>
            </a:extLst>
          </a:blip>
          <a:srcRect l="60990" t="30323" r="9583" b="22213"/>
          <a:stretch/>
        </p:blipFill>
        <p:spPr>
          <a:xfrm>
            <a:off x="577986" y="990878"/>
            <a:ext cx="8609738" cy="5336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3DD448-185C-4D13-AEEC-2DE87A961323}"/>
              </a:ext>
            </a:extLst>
          </p:cNvPr>
          <p:cNvSpPr txBox="1"/>
          <p:nvPr/>
        </p:nvSpPr>
        <p:spPr>
          <a:xfrm>
            <a:off x="5180732" y="4851459"/>
            <a:ext cx="2341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>
                <a:latin typeface="Papyrus" panose="03070502060502030205" pitchFamily="66" charset="0"/>
              </a:defRPr>
            </a:lvl1pPr>
          </a:lstStyle>
          <a:p>
            <a:r>
              <a:rPr lang="en-US" sz="6000" b="1" dirty="0" err="1">
                <a:solidFill>
                  <a:srgbClr val="246D5E"/>
                </a:solidFill>
              </a:rPr>
              <a:t>oddi</a:t>
            </a:r>
            <a:endParaRPr lang="en-US" sz="6000" b="1" dirty="0">
              <a:solidFill>
                <a:srgbClr val="246D5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52D84-122F-4E34-8E54-988E51DD355E}"/>
              </a:ext>
            </a:extLst>
          </p:cNvPr>
          <p:cNvSpPr txBox="1"/>
          <p:nvPr/>
        </p:nvSpPr>
        <p:spPr>
          <a:xfrm>
            <a:off x="5946241" y="4160999"/>
            <a:ext cx="453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latin typeface="Papyrus" panose="03070502060502030205" pitchFamily="66" charset="0"/>
              </a:defRPr>
            </a:lvl1pPr>
          </a:lstStyle>
          <a:p>
            <a:r>
              <a:rPr lang="en-US" b="1" dirty="0" err="1">
                <a:solidFill>
                  <a:srgbClr val="99A637"/>
                </a:solidFill>
              </a:rPr>
              <a:t>omple</a:t>
            </a:r>
            <a:endParaRPr lang="en-US" b="1" dirty="0">
              <a:solidFill>
                <a:srgbClr val="99A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3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5014940" y="2204395"/>
            <a:ext cx="385066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300" dirty="0">
                <a:gradFill flip="none" rotWithShape="1">
                  <a:gsLst>
                    <a:gs pos="34000">
                      <a:srgbClr val="246D5E"/>
                    </a:gs>
                    <a:gs pos="100000">
                      <a:srgbClr val="99A637"/>
                    </a:gs>
                  </a:gsLst>
                  <a:lin ang="0" scaled="1"/>
                  <a:tileRect/>
                </a:gradFill>
                <a:latin typeface="Cinzel Decorative" panose="00000500000000000000" pitchFamily="2" charset="0"/>
              </a:rPr>
              <a:t>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1717719" y="-1556375"/>
            <a:ext cx="4750889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0" dirty="0">
                <a:gradFill flip="none" rotWithShape="1">
                  <a:gsLst>
                    <a:gs pos="0">
                      <a:srgbClr val="246D5E"/>
                    </a:gs>
                    <a:gs pos="100000">
                      <a:srgbClr val="99A637"/>
                    </a:gs>
                  </a:gsLst>
                  <a:lin ang="10800000" scaled="1"/>
                  <a:tileRect/>
                </a:gradFill>
                <a:latin typeface="Qwigley" panose="02000000000000000000" pitchFamily="2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ECE5B-6E89-4069-9592-24EACDBAF485}"/>
              </a:ext>
            </a:extLst>
          </p:cNvPr>
          <p:cNvSpPr txBox="1"/>
          <p:nvPr/>
        </p:nvSpPr>
        <p:spPr>
          <a:xfrm>
            <a:off x="2992284" y="3439624"/>
            <a:ext cx="2532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800">
                <a:latin typeface="Papyrus" panose="03070502060502030205" pitchFamily="66" charset="0"/>
              </a:defRPr>
            </a:lvl1pPr>
          </a:lstStyle>
          <a:p>
            <a:r>
              <a:rPr lang="en-US" sz="6000" dirty="0">
                <a:gradFill flip="none" rotWithShape="1">
                  <a:gsLst>
                    <a:gs pos="0">
                      <a:srgbClr val="99A637"/>
                    </a:gs>
                    <a:gs pos="100000">
                      <a:srgbClr val="246D5E"/>
                    </a:gs>
                  </a:gsLst>
                  <a:lin ang="0" scaled="1"/>
                  <a:tileRect/>
                </a:gradFill>
                <a:latin typeface="Cinzel Decorative" panose="00000500000000000000" pitchFamily="2" charset="0"/>
              </a:rPr>
              <a:t>ODDI</a:t>
            </a:r>
            <a:endParaRPr lang="en-US" sz="4000" dirty="0">
              <a:gradFill flip="none" rotWithShape="1">
                <a:gsLst>
                  <a:gs pos="0">
                    <a:srgbClr val="99A637"/>
                  </a:gs>
                  <a:gs pos="100000">
                    <a:srgbClr val="246D5E"/>
                  </a:gs>
                </a:gsLst>
                <a:lin ang="0" scaled="1"/>
                <a:tileRect/>
              </a:gradFill>
              <a:latin typeface="Cinzel Decorative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6ADF-67B4-4C83-BEC9-CA065B269D4D}"/>
              </a:ext>
            </a:extLst>
          </p:cNvPr>
          <p:cNvSpPr txBox="1"/>
          <p:nvPr/>
        </p:nvSpPr>
        <p:spPr>
          <a:xfrm>
            <a:off x="7121975" y="3439623"/>
            <a:ext cx="5109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gradFill>
                  <a:gsLst>
                    <a:gs pos="0">
                      <a:srgbClr val="246D5E"/>
                    </a:gs>
                    <a:gs pos="100000">
                      <a:srgbClr val="99A637"/>
                    </a:gs>
                  </a:gsLst>
                  <a:lin ang="5400000" scaled="1"/>
                </a:gradFill>
                <a:latin typeface="Cinzel Decorative" panose="00000500000000000000" pitchFamily="2" charset="0"/>
              </a:rPr>
              <a:t>OMPLE</a:t>
            </a:r>
            <a:endParaRPr lang="en-US" sz="1050" dirty="0">
              <a:gradFill>
                <a:gsLst>
                  <a:gs pos="0">
                    <a:srgbClr val="246D5E"/>
                  </a:gs>
                  <a:gs pos="100000">
                    <a:srgbClr val="99A637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14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269B9-636B-49D4-8F78-9707DFDCC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4" t="25670" r="17865" b="21682"/>
          <a:stretch/>
        </p:blipFill>
        <p:spPr>
          <a:xfrm>
            <a:off x="3124200" y="438149"/>
            <a:ext cx="4826000" cy="63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FD436-D6F6-480A-ABD7-C97198576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33" b="72971" l="63746" r="87693">
                        <a14:foregroundMark x1="87607" y1="41612" x2="87693" y2="43421"/>
                        <a14:backgroundMark x1="65915" y1="42982" x2="64433" y2="52248"/>
                        <a14:backgroundMark x1="64433" y1="52248" x2="64476" y2="57127"/>
                        <a14:backgroundMark x1="64476" y1="57127" x2="65077" y2="61513"/>
                        <a14:backgroundMark x1="65077" y1="61513" x2="66237" y2="65241"/>
                        <a14:backgroundMark x1="66237" y1="65241" x2="67912" y2="66831"/>
                        <a14:backgroundMark x1="67912" y1="66831" x2="70017" y2="67105"/>
                      </a14:backgroundRemoval>
                    </a14:imgEffect>
                  </a14:imgLayer>
                </a14:imgProps>
              </a:ext>
            </a:extLst>
          </a:blip>
          <a:srcRect l="60990" t="30323" r="9583" b="22213"/>
          <a:stretch/>
        </p:blipFill>
        <p:spPr>
          <a:xfrm>
            <a:off x="2152650" y="1250951"/>
            <a:ext cx="7937500" cy="50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1655354" y="305068"/>
            <a:ext cx="7241085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latin typeface="Vivaldi" panose="03020602050506090804" pitchFamily="66" charset="0"/>
              </a:rPr>
              <a:t>W</a:t>
            </a:r>
            <a:endParaRPr lang="en-US" sz="4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-407501" y="-1647595"/>
            <a:ext cx="41257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latin typeface="Castellar" panose="020A0402060406010301" pitchFamily="18" charset="0"/>
              </a:rPr>
              <a:t>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56C01A-6D8A-4652-ACE9-67CB615F68C7}"/>
              </a:ext>
            </a:extLst>
          </p:cNvPr>
          <p:cNvSpPr/>
          <p:nvPr/>
        </p:nvSpPr>
        <p:spPr>
          <a:xfrm>
            <a:off x="1978429" y="1330036"/>
            <a:ext cx="2421775" cy="3524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269B9-636B-49D4-8F78-9707DFDCC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4" t="25670" r="17865" b="21682"/>
          <a:stretch/>
        </p:blipFill>
        <p:spPr>
          <a:xfrm>
            <a:off x="3124200" y="438149"/>
            <a:ext cx="4826000" cy="63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FD436-D6F6-480A-ABD7-C97198576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90" t="30323" r="9583" b="22213"/>
          <a:stretch/>
        </p:blipFill>
        <p:spPr>
          <a:xfrm>
            <a:off x="2152650" y="1250951"/>
            <a:ext cx="7937500" cy="50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FD436-D6F6-480A-ABD7-C97198576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90" t="30323" r="9583" b="22213"/>
          <a:stretch/>
        </p:blipFill>
        <p:spPr>
          <a:xfrm>
            <a:off x="2152650" y="1250951"/>
            <a:ext cx="7937500" cy="50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1655354" y="305068"/>
            <a:ext cx="7241085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latin typeface="Vivaldi" panose="03020602050506090804" pitchFamily="66" charset="0"/>
              </a:rPr>
              <a:t>W</a:t>
            </a:r>
            <a:endParaRPr lang="en-US" sz="4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-407501" y="-1647595"/>
            <a:ext cx="41257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latin typeface="Castellar" panose="020A0402060406010301" pitchFamily="18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B03C76-6F8D-4430-B127-40F01B8E58E6}"/>
              </a:ext>
            </a:extLst>
          </p:cNvPr>
          <p:cNvSpPr/>
          <p:nvPr/>
        </p:nvSpPr>
        <p:spPr>
          <a:xfrm>
            <a:off x="2032000" y="1465943"/>
            <a:ext cx="2271486" cy="3468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2ADF0-27AD-4477-BBDF-F78F157B9B7F}"/>
              </a:ext>
            </a:extLst>
          </p:cNvPr>
          <p:cNvSpPr/>
          <p:nvPr/>
        </p:nvSpPr>
        <p:spPr>
          <a:xfrm>
            <a:off x="3069046" y="3272971"/>
            <a:ext cx="1452154" cy="18830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1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1655354" y="305068"/>
            <a:ext cx="7241085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latin typeface="Vivaldi" panose="03020602050506090804" pitchFamily="66" charset="0"/>
              </a:rPr>
              <a:t>W</a:t>
            </a:r>
            <a:endParaRPr lang="en-US" sz="4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419814" y="-1531481"/>
            <a:ext cx="41257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latin typeface="Copperplate Gothic Light" panose="020E05070202060204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124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2475457" y="305068"/>
            <a:ext cx="76456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latin typeface="Vivaldi" panose="03020602050506090804" pitchFamily="66" charset="0"/>
              </a:rPr>
              <a:t>W</a:t>
            </a:r>
            <a:endParaRPr lang="en-US" sz="4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1296766" y="-588479"/>
            <a:ext cx="675024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latin typeface="Qwigley" panose="020000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178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1727201" y="305068"/>
            <a:ext cx="84427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solidFill>
                  <a:srgbClr val="99A637"/>
                </a:solidFill>
                <a:latin typeface="Vivaldi" panose="03020602050506090804" pitchFamily="66" charset="0"/>
              </a:rPr>
              <a:t>W</a:t>
            </a:r>
            <a:endParaRPr lang="en-US" sz="40000" dirty="0">
              <a:solidFill>
                <a:srgbClr val="99A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5247484" y="-818778"/>
            <a:ext cx="750649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solidFill>
                  <a:srgbClr val="246D5E"/>
                </a:solidFill>
                <a:latin typeface="French Script MT" panose="03020402040607040605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1060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46812-0DF5-410A-91F4-E991D9B67205}"/>
              </a:ext>
            </a:extLst>
          </p:cNvPr>
          <p:cNvSpPr/>
          <p:nvPr/>
        </p:nvSpPr>
        <p:spPr>
          <a:xfrm>
            <a:off x="2928871" y="305068"/>
            <a:ext cx="724108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0" dirty="0">
                <a:solidFill>
                  <a:srgbClr val="99A637"/>
                </a:solidFill>
                <a:latin typeface="Vivaldi" panose="03020602050506090804" pitchFamily="66" charset="0"/>
              </a:rPr>
              <a:t>W</a:t>
            </a:r>
            <a:endParaRPr lang="en-US" sz="40000" dirty="0">
              <a:solidFill>
                <a:srgbClr val="99A6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6087-3F08-4574-8F53-980B27E36BA2}"/>
              </a:ext>
            </a:extLst>
          </p:cNvPr>
          <p:cNvSpPr txBox="1"/>
          <p:nvPr/>
        </p:nvSpPr>
        <p:spPr>
          <a:xfrm>
            <a:off x="1798524" y="-938067"/>
            <a:ext cx="475088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solidFill>
                  <a:srgbClr val="246D5E"/>
                </a:solidFill>
                <a:latin typeface="French Script MT" panose="03020402040607040605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452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8917D8-321F-46FF-9239-CC19EC4B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24" b="76316" l="55112" r="83355">
                        <a14:foregroundMark x1="55434" y1="57292" x2="55434" y2="57292"/>
                        <a14:foregroundMark x1="55133" y1="56360" x2="55133" y2="57730"/>
                        <a14:foregroundMark x1="82796" y1="41173" x2="83312" y2="42105"/>
                        <a14:foregroundMark x1="83376" y1="44737" x2="82861" y2="47368"/>
                        <a14:foregroundMark x1="62994" y1="33443" x2="63960" y2="33224"/>
                        <a14:foregroundMark x1="61297" y1="76151" x2="62436" y2="76316"/>
                      </a14:backgroundRemoval>
                    </a14:imgEffect>
                  </a14:imgLayer>
                </a14:imgProps>
              </a:ext>
            </a:extLst>
          </a:blip>
          <a:srcRect l="52448" t="28995" r="14271" b="18889"/>
          <a:stretch/>
        </p:blipFill>
        <p:spPr>
          <a:xfrm>
            <a:off x="1426557" y="638811"/>
            <a:ext cx="8921750" cy="54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37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Cabin Sketch</vt:lpstr>
      <vt:lpstr>Calibri</vt:lpstr>
      <vt:lpstr>Calibri Light</vt:lpstr>
      <vt:lpstr>Castellar</vt:lpstr>
      <vt:lpstr>Cinzel Decorative</vt:lpstr>
      <vt:lpstr>Colonna MT</vt:lpstr>
      <vt:lpstr>Copperplate Gothic Light</vt:lpstr>
      <vt:lpstr>French Script MT</vt:lpstr>
      <vt:lpstr>Papyrus</vt:lpstr>
      <vt:lpstr>Qwigley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Brewster Cunning</dc:creator>
  <cp:lastModifiedBy>Brewster Cunning</cp:lastModifiedBy>
  <cp:revision>21</cp:revision>
  <dcterms:created xsi:type="dcterms:W3CDTF">2020-06-30T17:33:56Z</dcterms:created>
  <dcterms:modified xsi:type="dcterms:W3CDTF">2020-07-01T22:05:49Z</dcterms:modified>
</cp:coreProperties>
</file>