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56"/>
    <a:srgbClr val="483079"/>
    <a:srgbClr val="467DBF"/>
    <a:srgbClr val="28418B"/>
    <a:srgbClr val="9CA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83839-E867-4836-B4E2-C8B85BBC1E3B}" v="306" dt="2019-09-22T01:58:2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e Nisheiwat" userId="44ba22582c62c487" providerId="LiveId" clId="{3FC83839-E867-4836-B4E2-C8B85BBC1E3B}"/>
    <pc:docChg chg="undo custSel addSld modSld">
      <pc:chgData name="Reine Nisheiwat" userId="44ba22582c62c487" providerId="LiveId" clId="{3FC83839-E867-4836-B4E2-C8B85BBC1E3B}" dt="2019-09-22T02:00:50.643" v="4333" actId="1076"/>
      <pc:docMkLst>
        <pc:docMk/>
      </pc:docMkLst>
      <pc:sldChg chg="addSp delSp modSp">
        <pc:chgData name="Reine Nisheiwat" userId="44ba22582c62c487" providerId="LiveId" clId="{3FC83839-E867-4836-B4E2-C8B85BBC1E3B}" dt="2019-09-21T17:31:49.062" v="315" actId="2711"/>
        <pc:sldMkLst>
          <pc:docMk/>
          <pc:sldMk cId="825677175" sldId="256"/>
        </pc:sldMkLst>
        <pc:spChg chg="add mod">
          <ac:chgData name="Reine Nisheiwat" userId="44ba22582c62c487" providerId="LiveId" clId="{3FC83839-E867-4836-B4E2-C8B85BBC1E3B}" dt="2019-09-21T17:31:49.062" v="315" actId="2711"/>
          <ac:spMkLst>
            <pc:docMk/>
            <pc:sldMk cId="825677175" sldId="256"/>
            <ac:spMk id="17" creationId="{D14BA3AD-CB4C-4857-A400-E8D1B3A354D9}"/>
          </ac:spMkLst>
        </pc:spChg>
        <pc:picChg chg="add del mod">
          <ac:chgData name="Reine Nisheiwat" userId="44ba22582c62c487" providerId="LiveId" clId="{3FC83839-E867-4836-B4E2-C8B85BBC1E3B}" dt="2019-09-21T17:27:02.513" v="7" actId="478"/>
          <ac:picMkLst>
            <pc:docMk/>
            <pc:sldMk cId="825677175" sldId="256"/>
            <ac:picMk id="14" creationId="{3E80069B-B83C-4EF7-9D4C-613859CE4569}"/>
          </ac:picMkLst>
        </pc:picChg>
        <pc:picChg chg="add mod">
          <ac:chgData name="Reine Nisheiwat" userId="44ba22582c62c487" providerId="LiveId" clId="{3FC83839-E867-4836-B4E2-C8B85BBC1E3B}" dt="2019-09-21T17:30:55.036" v="297" actId="1076"/>
          <ac:picMkLst>
            <pc:docMk/>
            <pc:sldMk cId="825677175" sldId="256"/>
            <ac:picMk id="16" creationId="{1D6447E2-8989-4904-BEB6-85C84B5259B2}"/>
          </ac:picMkLst>
        </pc:picChg>
      </pc:sldChg>
      <pc:sldChg chg="addSp delSp modSp add delAnim modAnim">
        <pc:chgData name="Reine Nisheiwat" userId="44ba22582c62c487" providerId="LiveId" clId="{3FC83839-E867-4836-B4E2-C8B85BBC1E3B}" dt="2019-09-22T01:57:31.353" v="4316"/>
        <pc:sldMkLst>
          <pc:docMk/>
          <pc:sldMk cId="2714451156" sldId="257"/>
        </pc:sldMkLst>
        <pc:spChg chg="add mod">
          <ac:chgData name="Reine Nisheiwat" userId="44ba22582c62c487" providerId="LiveId" clId="{3FC83839-E867-4836-B4E2-C8B85BBC1E3B}" dt="2019-09-21T18:34:06.518" v="1478" actId="948"/>
          <ac:spMkLst>
            <pc:docMk/>
            <pc:sldMk cId="2714451156" sldId="257"/>
            <ac:spMk id="2" creationId="{849110DC-07AE-4536-9FDB-3862C420EC01}"/>
          </ac:spMkLst>
        </pc:spChg>
        <pc:spChg chg="add mod">
          <ac:chgData name="Reine Nisheiwat" userId="44ba22582c62c487" providerId="LiveId" clId="{3FC83839-E867-4836-B4E2-C8B85BBC1E3B}" dt="2019-09-21T18:34:06.518" v="1478" actId="948"/>
          <ac:spMkLst>
            <pc:docMk/>
            <pc:sldMk cId="2714451156" sldId="257"/>
            <ac:spMk id="4" creationId="{3D53763F-5D1E-41C9-855B-2BBECF85944B}"/>
          </ac:spMkLst>
        </pc:spChg>
        <pc:spChg chg="add mod">
          <ac:chgData name="Reine Nisheiwat" userId="44ba22582c62c487" providerId="LiveId" clId="{3FC83839-E867-4836-B4E2-C8B85BBC1E3B}" dt="2019-09-21T17:40:07.496" v="772" actId="1076"/>
          <ac:spMkLst>
            <pc:docMk/>
            <pc:sldMk cId="2714451156" sldId="257"/>
            <ac:spMk id="5" creationId="{E9E77131-33DE-401C-8DFA-BF6FC8566824}"/>
          </ac:spMkLst>
        </pc:spChg>
        <pc:spChg chg="add mod">
          <ac:chgData name="Reine Nisheiwat" userId="44ba22582c62c487" providerId="LiveId" clId="{3FC83839-E867-4836-B4E2-C8B85BBC1E3B}" dt="2019-09-21T19:37:41.787" v="3382" actId="14100"/>
          <ac:spMkLst>
            <pc:docMk/>
            <pc:sldMk cId="2714451156" sldId="257"/>
            <ac:spMk id="9" creationId="{101FB6F1-5CF4-433B-A7F7-D68937FA51AF}"/>
          </ac:spMkLst>
        </pc:spChg>
        <pc:spChg chg="add mod">
          <ac:chgData name="Reine Nisheiwat" userId="44ba22582c62c487" providerId="LiveId" clId="{3FC83839-E867-4836-B4E2-C8B85BBC1E3B}" dt="2019-09-21T19:38:26.540" v="3388" actId="14100"/>
          <ac:spMkLst>
            <pc:docMk/>
            <pc:sldMk cId="2714451156" sldId="257"/>
            <ac:spMk id="10" creationId="{D82F031A-E5B6-416C-979E-C8C48ED6446C}"/>
          </ac:spMkLst>
        </pc:spChg>
        <pc:spChg chg="add mod">
          <ac:chgData name="Reine Nisheiwat" userId="44ba22582c62c487" providerId="LiveId" clId="{3FC83839-E867-4836-B4E2-C8B85BBC1E3B}" dt="2019-09-21T19:38:08.367" v="3385" actId="14100"/>
          <ac:spMkLst>
            <pc:docMk/>
            <pc:sldMk cId="2714451156" sldId="257"/>
            <ac:spMk id="11" creationId="{56F42EF6-E0E4-4C16-A8E1-31CF91241848}"/>
          </ac:spMkLst>
        </pc:spChg>
        <pc:spChg chg="add mod">
          <ac:chgData name="Reine Nisheiwat" userId="44ba22582c62c487" providerId="LiveId" clId="{3FC83839-E867-4836-B4E2-C8B85BBC1E3B}" dt="2019-09-21T19:36:46.413" v="3377" actId="1076"/>
          <ac:spMkLst>
            <pc:docMk/>
            <pc:sldMk cId="2714451156" sldId="257"/>
            <ac:spMk id="12" creationId="{6BB05403-E1AF-4901-9658-CE3BC7461093}"/>
          </ac:spMkLst>
        </pc:spChg>
        <pc:spChg chg="add mod">
          <ac:chgData name="Reine Nisheiwat" userId="44ba22582c62c487" providerId="LiveId" clId="{3FC83839-E867-4836-B4E2-C8B85BBC1E3B}" dt="2019-09-21T19:36:17.282" v="3374" actId="1076"/>
          <ac:spMkLst>
            <pc:docMk/>
            <pc:sldMk cId="2714451156" sldId="257"/>
            <ac:spMk id="13" creationId="{C84AFD6A-9482-4398-A8DE-2157ACF52B1D}"/>
          </ac:spMkLst>
        </pc:spChg>
        <pc:spChg chg="add mod">
          <ac:chgData name="Reine Nisheiwat" userId="44ba22582c62c487" providerId="LiveId" clId="{3FC83839-E867-4836-B4E2-C8B85BBC1E3B}" dt="2019-09-21T19:36:20.006" v="3375" actId="1076"/>
          <ac:spMkLst>
            <pc:docMk/>
            <pc:sldMk cId="2714451156" sldId="257"/>
            <ac:spMk id="14" creationId="{3773D7C2-E293-4486-BB00-3FB0AF9FE405}"/>
          </ac:spMkLst>
        </pc:spChg>
        <pc:spChg chg="add del mod">
          <ac:chgData name="Reine Nisheiwat" userId="44ba22582c62c487" providerId="LiveId" clId="{3FC83839-E867-4836-B4E2-C8B85BBC1E3B}" dt="2019-09-21T17:40:35.981" v="779" actId="478"/>
          <ac:spMkLst>
            <pc:docMk/>
            <pc:sldMk cId="2714451156" sldId="257"/>
            <ac:spMk id="18" creationId="{09BDCCEE-0AD2-4527-BFC3-3DB84403E64D}"/>
          </ac:spMkLst>
        </pc:spChg>
        <pc:spChg chg="add del mod">
          <ac:chgData name="Reine Nisheiwat" userId="44ba22582c62c487" providerId="LiveId" clId="{3FC83839-E867-4836-B4E2-C8B85BBC1E3B}" dt="2019-09-21T17:40:49.633" v="783" actId="478"/>
          <ac:spMkLst>
            <pc:docMk/>
            <pc:sldMk cId="2714451156" sldId="257"/>
            <ac:spMk id="19" creationId="{60019FC3-0DD7-49D5-9162-5EA4FD109629}"/>
          </ac:spMkLst>
        </pc:spChg>
        <pc:grpChg chg="add mod topLvl">
          <ac:chgData name="Reine Nisheiwat" userId="44ba22582c62c487" providerId="LiveId" clId="{3FC83839-E867-4836-B4E2-C8B85BBC1E3B}" dt="2019-09-21T18:28:15.856" v="1429" actId="1037"/>
          <ac:grpSpMkLst>
            <pc:docMk/>
            <pc:sldMk cId="2714451156" sldId="257"/>
            <ac:grpSpMk id="15" creationId="{5F1C2AC0-1F97-4CD9-A60D-097E13541D6E}"/>
          </ac:grpSpMkLst>
        </pc:grpChg>
        <pc:grpChg chg="add mod topLvl">
          <ac:chgData name="Reine Nisheiwat" userId="44ba22582c62c487" providerId="LiveId" clId="{3FC83839-E867-4836-B4E2-C8B85BBC1E3B}" dt="2019-09-21T18:33:46.338" v="1474" actId="1037"/>
          <ac:grpSpMkLst>
            <pc:docMk/>
            <pc:sldMk cId="2714451156" sldId="257"/>
            <ac:grpSpMk id="16" creationId="{92A78929-05DF-4D26-A601-51EF070CABC9}"/>
          </ac:grpSpMkLst>
        </pc:grpChg>
        <pc:grpChg chg="add mod topLvl">
          <ac:chgData name="Reine Nisheiwat" userId="44ba22582c62c487" providerId="LiveId" clId="{3FC83839-E867-4836-B4E2-C8B85BBC1E3B}" dt="2019-09-21T19:35:14.604" v="3365" actId="14100"/>
          <ac:grpSpMkLst>
            <pc:docMk/>
            <pc:sldMk cId="2714451156" sldId="257"/>
            <ac:grpSpMk id="17" creationId="{273236D1-9D8B-45D4-A021-C49E0FAC5E45}"/>
          </ac:grpSpMkLst>
        </pc:grpChg>
        <pc:grpChg chg="add mod ord">
          <ac:chgData name="Reine Nisheiwat" userId="44ba22582c62c487" providerId="LiveId" clId="{3FC83839-E867-4836-B4E2-C8B85BBC1E3B}" dt="2019-09-21T18:34:09.235" v="1480" actId="1076"/>
          <ac:grpSpMkLst>
            <pc:docMk/>
            <pc:sldMk cId="2714451156" sldId="257"/>
            <ac:grpSpMk id="20" creationId="{B85289D9-2070-4A09-9C99-B3A6131C2A48}"/>
          </ac:grpSpMkLst>
        </pc:grpChg>
        <pc:grpChg chg="add del mod">
          <ac:chgData name="Reine Nisheiwat" userId="44ba22582c62c487" providerId="LiveId" clId="{3FC83839-E867-4836-B4E2-C8B85BBC1E3B}" dt="2019-09-21T18:25:36.665" v="1258" actId="165"/>
          <ac:grpSpMkLst>
            <pc:docMk/>
            <pc:sldMk cId="2714451156" sldId="257"/>
            <ac:grpSpMk id="21" creationId="{8E033A01-73CE-47D2-8E60-38C845E0BACD}"/>
          </ac:grpSpMkLst>
        </pc:grpChg>
        <pc:grpChg chg="add del mod">
          <ac:chgData name="Reine Nisheiwat" userId="44ba22582c62c487" providerId="LiveId" clId="{3FC83839-E867-4836-B4E2-C8B85BBC1E3B}" dt="2019-09-21T18:32:39.841" v="1450" actId="478"/>
          <ac:grpSpMkLst>
            <pc:docMk/>
            <pc:sldMk cId="2714451156" sldId="257"/>
            <ac:grpSpMk id="22" creationId="{037D5F64-2BC8-4B95-9AD8-C76A2877E214}"/>
          </ac:grpSpMkLst>
        </pc:grpChg>
        <pc:grpChg chg="add del mod">
          <ac:chgData name="Reine Nisheiwat" userId="44ba22582c62c487" providerId="LiveId" clId="{3FC83839-E867-4836-B4E2-C8B85BBC1E3B}" dt="2019-09-21T18:32:38.874" v="1449" actId="478"/>
          <ac:grpSpMkLst>
            <pc:docMk/>
            <pc:sldMk cId="2714451156" sldId="257"/>
            <ac:grpSpMk id="25" creationId="{956FA7D9-1FA8-41D5-B717-37A3ED6A03EB}"/>
          </ac:grpSpMkLst>
        </pc:grpChg>
        <pc:grpChg chg="add del mod">
          <ac:chgData name="Reine Nisheiwat" userId="44ba22582c62c487" providerId="LiveId" clId="{3FC83839-E867-4836-B4E2-C8B85BBC1E3B}" dt="2019-09-21T18:32:38.398" v="1448" actId="478"/>
          <ac:grpSpMkLst>
            <pc:docMk/>
            <pc:sldMk cId="2714451156" sldId="257"/>
            <ac:grpSpMk id="28" creationId="{E9DFC7FD-674D-4940-8E0B-A60E55AE5225}"/>
          </ac:grpSpMkLst>
        </pc:grpChg>
        <pc:grpChg chg="add mod">
          <ac:chgData name="Reine Nisheiwat" userId="44ba22582c62c487" providerId="LiveId" clId="{3FC83839-E867-4836-B4E2-C8B85BBC1E3B}" dt="2019-09-21T18:31:43.231" v="1444" actId="571"/>
          <ac:grpSpMkLst>
            <pc:docMk/>
            <pc:sldMk cId="2714451156" sldId="257"/>
            <ac:grpSpMk id="31" creationId="{CB7144AC-FA0F-4552-B61F-E91A8BBD3998}"/>
          </ac:grpSpMkLst>
        </pc:grpChg>
        <pc:picChg chg="add del">
          <ac:chgData name="Reine Nisheiwat" userId="44ba22582c62c487" providerId="LiveId" clId="{3FC83839-E867-4836-B4E2-C8B85BBC1E3B}" dt="2019-09-21T17:31:31.654" v="310" actId="478"/>
          <ac:picMkLst>
            <pc:docMk/>
            <pc:sldMk cId="2714451156" sldId="257"/>
            <ac:picMk id="3" creationId="{08A29551-FED1-4AA7-8F2F-74896728AF61}"/>
          </ac:picMkLst>
        </pc:picChg>
        <pc:picChg chg="add mod">
          <ac:chgData name="Reine Nisheiwat" userId="44ba22582c62c487" providerId="LiveId" clId="{3FC83839-E867-4836-B4E2-C8B85BBC1E3B}" dt="2019-09-21T17:40:59.687" v="785" actId="164"/>
          <ac:picMkLst>
            <pc:docMk/>
            <pc:sldMk cId="2714451156" sldId="257"/>
            <ac:picMk id="7" creationId="{5EC277A3-F822-42D1-A444-F24708A19461}"/>
          </ac:picMkLst>
        </pc:picChg>
        <pc:picChg chg="add">
          <ac:chgData name="Reine Nisheiwat" userId="44ba22582c62c487" providerId="LiveId" clId="{3FC83839-E867-4836-B4E2-C8B85BBC1E3B}" dt="2019-09-21T17:33:10.119" v="578"/>
          <ac:picMkLst>
            <pc:docMk/>
            <pc:sldMk cId="2714451156" sldId="257"/>
            <ac:picMk id="8" creationId="{44D07C7A-883B-42BF-BAB6-F375480A8129}"/>
          </ac:picMkLst>
        </pc:picChg>
        <pc:cxnChg chg="add del mod">
          <ac:chgData name="Reine Nisheiwat" userId="44ba22582c62c487" providerId="LiveId" clId="{3FC83839-E867-4836-B4E2-C8B85BBC1E3B}" dt="2019-09-21T19:38:37.941" v="3390" actId="478"/>
          <ac:cxnSpMkLst>
            <pc:docMk/>
            <pc:sldMk cId="2714451156" sldId="257"/>
            <ac:cxnSpMk id="36" creationId="{52060D0A-2394-47D9-9EBF-EA44F4D5F468}"/>
          </ac:cxnSpMkLst>
        </pc:cxnChg>
        <pc:cxnChg chg="add del mod">
          <ac:chgData name="Reine Nisheiwat" userId="44ba22582c62c487" providerId="LiveId" clId="{3FC83839-E867-4836-B4E2-C8B85BBC1E3B}" dt="2019-09-21T19:38:39.830" v="3391" actId="478"/>
          <ac:cxnSpMkLst>
            <pc:docMk/>
            <pc:sldMk cId="2714451156" sldId="257"/>
            <ac:cxnSpMk id="38" creationId="{CB711293-43E3-4063-89D7-589FFB4CF5B7}"/>
          </ac:cxnSpMkLst>
        </pc:cxnChg>
      </pc:sldChg>
      <pc:sldChg chg="addSp delSp modSp add modAnim">
        <pc:chgData name="Reine Nisheiwat" userId="44ba22582c62c487" providerId="LiveId" clId="{3FC83839-E867-4836-B4E2-C8B85BBC1E3B}" dt="2019-09-22T01:57:37.941" v="4317"/>
        <pc:sldMkLst>
          <pc:docMk/>
          <pc:sldMk cId="2390228029" sldId="258"/>
        </pc:sldMkLst>
        <pc:spChg chg="mod">
          <ac:chgData name="Reine Nisheiwat" userId="44ba22582c62c487" providerId="LiveId" clId="{3FC83839-E867-4836-B4E2-C8B85BBC1E3B}" dt="2019-09-21T18:24:16.156" v="1255" actId="1076"/>
          <ac:spMkLst>
            <pc:docMk/>
            <pc:sldMk cId="2390228029" sldId="258"/>
            <ac:spMk id="3" creationId="{7D83DB4D-55BD-4509-8CA3-D5DE8E469E16}"/>
          </ac:spMkLst>
        </pc:spChg>
        <pc:spChg chg="mod">
          <ac:chgData name="Reine Nisheiwat" userId="44ba22582c62c487" providerId="LiveId" clId="{3FC83839-E867-4836-B4E2-C8B85BBC1E3B}" dt="2019-09-21T17:59:18.065" v="1047" actId="1582"/>
          <ac:spMkLst>
            <pc:docMk/>
            <pc:sldMk cId="2390228029" sldId="258"/>
            <ac:spMk id="4" creationId="{AD292B2D-B8A0-4F30-A84A-4AFD69766FDC}"/>
          </ac:spMkLst>
        </pc:spChg>
        <pc:spChg chg="add mod">
          <ac:chgData name="Reine Nisheiwat" userId="44ba22582c62c487" providerId="LiveId" clId="{3FC83839-E867-4836-B4E2-C8B85BBC1E3B}" dt="2019-09-21T17:42:14.312" v="821" actId="14100"/>
          <ac:spMkLst>
            <pc:docMk/>
            <pc:sldMk cId="2390228029" sldId="258"/>
            <ac:spMk id="6" creationId="{38E2287C-8440-4127-A028-77575EE6E790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7" creationId="{8A6F0F53-2261-469C-9FAD-852717BE111C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" creationId="{6E2E28A9-5937-49E3-9EC8-2AB261DC0499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1" creationId="{A42BFBD8-41AA-47B8-9BDE-332DE66BE057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2" creationId="{D62393AD-F996-4948-9687-1B8425071A5F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3" creationId="{E75CFC82-FA85-4C1A-983A-9FC9A77EEF8F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4" creationId="{33216B6F-8665-48C3-92E4-7826480BE113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5" creationId="{40BA4B27-A8E9-490C-8C1A-09B60FDAE58C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6" creationId="{E3F68793-EFC3-45C4-95E7-89FC7378E494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7" creationId="{48899AA1-20D0-47F5-B36A-792C662E264F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8" creationId="{250AFBAC-9996-43A7-8A92-000B21954069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19" creationId="{E683D53D-90DD-409F-A445-5A44DC29B424}"/>
          </ac:spMkLst>
        </pc:spChg>
        <pc:spChg chg="add mod ord">
          <ac:chgData name="Reine Nisheiwat" userId="44ba22582c62c487" providerId="LiveId" clId="{3FC83839-E867-4836-B4E2-C8B85BBC1E3B}" dt="2019-09-21T18:08:40.883" v="1142"/>
          <ac:spMkLst>
            <pc:docMk/>
            <pc:sldMk cId="2390228029" sldId="258"/>
            <ac:spMk id="20" creationId="{D17E7FA5-7481-4099-9164-219E56926D76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21" creationId="{049DDD2D-CA78-4AFC-8CAD-775C2CEEDA1D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22" creationId="{7DA9C4F3-1461-4420-ADD0-9C582CB2B101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23" creationId="{6210ED92-1139-484E-B0D4-E80FA6CCD5A5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24" creationId="{033AE319-43C4-41E0-9AF1-ED1C560368D1}"/>
          </ac:spMkLst>
        </pc:spChg>
        <pc:spChg chg="add 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25" creationId="{1B5E29C0-6033-422D-96FE-3D95A89EE0BA}"/>
          </ac:spMkLst>
        </pc:spChg>
        <pc:spChg chg="add 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26" creationId="{7EEC9FC0-A612-4520-9067-490F841A3DDF}"/>
          </ac:spMkLst>
        </pc:spChg>
        <pc:spChg chg="add 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27" creationId="{47ECFA3C-C5E2-4338-B8B8-885EB6C7FB21}"/>
          </ac:spMkLst>
        </pc:spChg>
        <pc:spChg chg="add 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28" creationId="{834D30D2-20E7-4904-8C3C-D26F2542CB01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32" creationId="{2F880946-FE6D-44D4-811F-E89C62E7DF32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33" creationId="{58880219-5C8A-4D9D-B8AF-655BBF12CB52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34" creationId="{15DDA0A7-945A-4C39-A6FF-BC89AABB5225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35" creationId="{D6D8FF39-57BF-4539-89A5-37F368E4945B}"/>
          </ac:spMkLst>
        </pc:spChg>
        <pc:spChg chg="del">
          <ac:chgData name="Reine Nisheiwat" userId="44ba22582c62c487" providerId="LiveId" clId="{3FC83839-E867-4836-B4E2-C8B85BBC1E3B}" dt="2019-09-21T17:48:50.591" v="898" actId="478"/>
          <ac:spMkLst>
            <pc:docMk/>
            <pc:sldMk cId="2390228029" sldId="258"/>
            <ac:spMk id="37" creationId="{3D463AA4-DE52-4DE5-905F-C0627EECA8DD}"/>
          </ac:spMkLst>
        </pc:spChg>
        <pc:spChg chg="del">
          <ac:chgData name="Reine Nisheiwat" userId="44ba22582c62c487" providerId="LiveId" clId="{3FC83839-E867-4836-B4E2-C8B85BBC1E3B}" dt="2019-09-21T17:48:46.795" v="895" actId="478"/>
          <ac:spMkLst>
            <pc:docMk/>
            <pc:sldMk cId="2390228029" sldId="258"/>
            <ac:spMk id="38" creationId="{6DDD2712-CF7E-4AC7-8234-70F34A87B9D4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39" creationId="{E77781AD-F85F-457A-A549-02F3D1B6F1D5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40" creationId="{DBD1642D-C63E-4330-9D6D-D3B9830913C8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42" creationId="{4F604816-A9FA-4D0E-990F-91B2E22EC817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43" creationId="{7DCE8377-1E1F-483A-A74F-6C4B5BDD7051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44" creationId="{388563FE-180A-4A8D-8F4B-D558B1FA6380}"/>
          </ac:spMkLst>
        </pc:spChg>
        <pc:spChg chg="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45" creationId="{4F87CED6-2495-4661-A912-AA28E1F0FFD5}"/>
          </ac:spMkLst>
        </pc:spChg>
        <pc:spChg chg="add del mod">
          <ac:chgData name="Reine Nisheiwat" userId="44ba22582c62c487" providerId="LiveId" clId="{3FC83839-E867-4836-B4E2-C8B85BBC1E3B}" dt="2019-09-21T17:53:25.784" v="935" actId="11529"/>
          <ac:spMkLst>
            <pc:docMk/>
            <pc:sldMk cId="2390228029" sldId="258"/>
            <ac:spMk id="60" creationId="{B797C3F6-DDCD-4949-97DE-2E4082436223}"/>
          </ac:spMkLst>
        </pc:spChg>
        <pc:spChg chg="add del mod">
          <ac:chgData name="Reine Nisheiwat" userId="44ba22582c62c487" providerId="LiveId" clId="{3FC83839-E867-4836-B4E2-C8B85BBC1E3B}" dt="2019-09-21T17:53:35.639" v="937" actId="478"/>
          <ac:spMkLst>
            <pc:docMk/>
            <pc:sldMk cId="2390228029" sldId="258"/>
            <ac:spMk id="61" creationId="{9530B09B-D639-4561-8446-1FF1DC51EFF3}"/>
          </ac:spMkLst>
        </pc:spChg>
        <pc:spChg chg="add mod or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62" creationId="{36D01E82-84C8-4F2C-A53B-271A770B9700}"/>
          </ac:spMkLst>
        </pc:spChg>
        <pc:spChg chg="add mo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68" creationId="{0722C575-E7D7-4298-AC80-77ECDBEF048E}"/>
          </ac:spMkLst>
        </pc:spChg>
        <pc:spChg chg="add mod">
          <ac:chgData name="Reine Nisheiwat" userId="44ba22582c62c487" providerId="LiveId" clId="{3FC83839-E867-4836-B4E2-C8B85BBC1E3B}" dt="2019-09-21T18:00:55.162" v="1059" actId="164"/>
          <ac:spMkLst>
            <pc:docMk/>
            <pc:sldMk cId="2390228029" sldId="258"/>
            <ac:spMk id="69" creationId="{F72AC57F-A56B-49E6-ADDC-1EE600596649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79" creationId="{A6B27FB4-738A-4E81-AD55-A208EC25A768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0" creationId="{11C1596A-82F9-4BF5-B576-E51E82E02221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1" creationId="{E99FBF11-322F-4483-ABFF-F135BBE087D7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2" creationId="{419BC29A-9F55-48D1-A0F6-54DB4416B0A8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4" creationId="{8A2886C7-0BD6-4830-BDB1-1AB25196A63D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5" creationId="{54C45123-9B9C-4B6B-BAC2-0E1F37497C7B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6" creationId="{C1624B2B-5773-4D71-B8FB-2DFEDB8970D6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7" creationId="{E7423FFF-BB49-41FD-9A44-B98939BB4EFE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89" creationId="{D63235F8-FBF3-43DE-9B3C-1D1EED1E582F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90" creationId="{7B67CAC9-E9D8-4648-8E13-54609AA47F2D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91" creationId="{7F63C146-0991-4EBD-9650-B4840DBB766B}"/>
          </ac:spMkLst>
        </pc:spChg>
        <pc:spChg chg="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92" creationId="{5D3E1B7D-E9B6-4AA4-BCE5-64333A20E45C}"/>
          </ac:spMkLst>
        </pc:spChg>
        <pc:spChg chg="add 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93" creationId="{D732CA0C-34A7-4DE2-A082-B8457A1347CE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98" creationId="{17C9145C-6079-4069-9362-8C29BD610A61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99" creationId="{BBACB445-47A5-4B49-A0B0-7E483ABFD1EF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0" creationId="{8FDC3D1B-78C0-41A0-9E43-F39B5BF390E7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1" creationId="{E075F397-7D8C-4BE0-B425-3E2B72C900CC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2" creationId="{496B0FF2-420E-4FE6-9F14-D1F2822717E8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3" creationId="{76D73C07-F794-4946-9921-312DA9AF35BC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4" creationId="{915735B1-6B06-481D-A903-2A211DB2883D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5" creationId="{53CF8451-0EA0-4FE9-821A-77F7C1B2DE59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6" creationId="{AF35AED1-C989-4B36-A0C1-54667CD6660E}"/>
          </ac:spMkLst>
        </pc:spChg>
        <pc:spChg chg="add mod">
          <ac:chgData name="Reine Nisheiwat" userId="44ba22582c62c487" providerId="LiveId" clId="{3FC83839-E867-4836-B4E2-C8B85BBC1E3B}" dt="2019-09-21T18:10:34.670" v="1143" actId="207"/>
          <ac:spMkLst>
            <pc:docMk/>
            <pc:sldMk cId="2390228029" sldId="258"/>
            <ac:spMk id="107" creationId="{3A3260D3-38E5-4EB1-AD93-F21BDC8F43F5}"/>
          </ac:spMkLst>
        </pc:spChg>
        <pc:spChg chg="add mod">
          <ac:chgData name="Reine Nisheiwat" userId="44ba22582c62c487" providerId="LiveId" clId="{3FC83839-E867-4836-B4E2-C8B85BBC1E3B}" dt="2019-09-21T18:10:59.422" v="1144" actId="207"/>
          <ac:spMkLst>
            <pc:docMk/>
            <pc:sldMk cId="2390228029" sldId="258"/>
            <ac:spMk id="109" creationId="{00C0F4C4-87B2-49BC-BCE9-0AA434387874}"/>
          </ac:spMkLst>
        </pc:spChg>
        <pc:spChg chg="add mod topLvl">
          <ac:chgData name="Reine Nisheiwat" userId="44ba22582c62c487" providerId="LiveId" clId="{3FC83839-E867-4836-B4E2-C8B85BBC1E3B}" dt="2019-09-21T18:24:10.289" v="1253" actId="1076"/>
          <ac:spMkLst>
            <pc:docMk/>
            <pc:sldMk cId="2390228029" sldId="258"/>
            <ac:spMk id="111" creationId="{2D9A381F-2F82-45C2-99E3-15804F6EE93A}"/>
          </ac:spMkLst>
        </pc:spChg>
        <pc:spChg chg="add mod topLvl">
          <ac:chgData name="Reine Nisheiwat" userId="44ba22582c62c487" providerId="LiveId" clId="{3FC83839-E867-4836-B4E2-C8B85BBC1E3B}" dt="2019-09-21T18:24:07.228" v="1252" actId="1076"/>
          <ac:spMkLst>
            <pc:docMk/>
            <pc:sldMk cId="2390228029" sldId="258"/>
            <ac:spMk id="112" creationId="{910AF0FE-C15E-4797-8BC6-D6D673EACB59}"/>
          </ac:spMkLst>
        </pc:spChg>
        <pc:spChg chg="add del">
          <ac:chgData name="Reine Nisheiwat" userId="44ba22582c62c487" providerId="LiveId" clId="{3FC83839-E867-4836-B4E2-C8B85BBC1E3B}" dt="2019-09-21T18:11:09.663" v="1146"/>
          <ac:spMkLst>
            <pc:docMk/>
            <pc:sldMk cId="2390228029" sldId="258"/>
            <ac:spMk id="113" creationId="{0A28F982-5552-4341-9E4E-A7ED57FBF7BA}"/>
          </ac:spMkLst>
        </pc:spChg>
        <pc:spChg chg="add mod ord">
          <ac:chgData name="Reine Nisheiwat" userId="44ba22582c62c487" providerId="LiveId" clId="{3FC83839-E867-4836-B4E2-C8B85BBC1E3B}" dt="2019-09-21T18:18:57.355" v="1218" actId="1076"/>
          <ac:spMkLst>
            <pc:docMk/>
            <pc:sldMk cId="2390228029" sldId="258"/>
            <ac:spMk id="114" creationId="{DD0BC404-1BE5-4AB9-898D-11AA67711B01}"/>
          </ac:spMkLst>
        </pc:spChg>
        <pc:spChg chg="add mod ord">
          <ac:chgData name="Reine Nisheiwat" userId="44ba22582c62c487" providerId="LiveId" clId="{3FC83839-E867-4836-B4E2-C8B85BBC1E3B}" dt="2019-09-21T18:16:32.672" v="1180" actId="164"/>
          <ac:spMkLst>
            <pc:docMk/>
            <pc:sldMk cId="2390228029" sldId="258"/>
            <ac:spMk id="115" creationId="{91907506-DEB9-49AF-93FD-5FF6B92C6221}"/>
          </ac:spMkLst>
        </pc:spChg>
        <pc:spChg chg="add mod ord">
          <ac:chgData name="Reine Nisheiwat" userId="44ba22582c62c487" providerId="LiveId" clId="{3FC83839-E867-4836-B4E2-C8B85BBC1E3B}" dt="2019-09-21T18:18:23.503" v="1215" actId="1037"/>
          <ac:spMkLst>
            <pc:docMk/>
            <pc:sldMk cId="2390228029" sldId="258"/>
            <ac:spMk id="116" creationId="{3A554482-5722-4EA0-A1EE-786ACC220D26}"/>
          </ac:spMkLst>
        </pc:spChg>
        <pc:grpChg chg="add mod">
          <ac:chgData name="Reine Nisheiwat" userId="44ba22582c62c487" providerId="LiveId" clId="{3FC83839-E867-4836-B4E2-C8B85BBC1E3B}" dt="2019-09-21T18:24:36.467" v="1257" actId="1076"/>
          <ac:grpSpMkLst>
            <pc:docMk/>
            <pc:sldMk cId="2390228029" sldId="258"/>
            <ac:grpSpMk id="2" creationId="{6B55AE16-7ED9-482B-800F-886ABBC0F311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29" creationId="{47AE758D-4D09-4868-A9D0-D560C30E7777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30" creationId="{DEA4B999-2C55-49B0-B253-2C381BAD81FE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31" creationId="{07ED36F3-44AF-4793-83ED-888243C268CD}"/>
          </ac:grpSpMkLst>
        </pc:grpChg>
        <pc:grpChg chg="add del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36" creationId="{6E6983E0-1815-4DAC-B05E-1FD49AB7B4F8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41" creationId="{FE636992-71B1-4A3D-88F6-DB3EEBAB85CA}"/>
          </ac:grpSpMkLst>
        </pc:grpChg>
        <pc:grpChg chg="add mod">
          <ac:chgData name="Reine Nisheiwat" userId="44ba22582c62c487" providerId="LiveId" clId="{3FC83839-E867-4836-B4E2-C8B85BBC1E3B}" dt="2019-09-21T17:49:51.738" v="910" actId="164"/>
          <ac:grpSpMkLst>
            <pc:docMk/>
            <pc:sldMk cId="2390228029" sldId="258"/>
            <ac:grpSpMk id="46" creationId="{F467C607-7F98-49AB-8F96-2C074D6D7F69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78" creationId="{F191B92C-ECB1-4B00-A919-CF19B99CD490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83" creationId="{67A3F2E7-B206-4A91-9345-6FC730E09F0F}"/>
          </ac:grpSpMkLst>
        </pc:grpChg>
        <pc:grpChg chg="add mod">
          <ac:chgData name="Reine Nisheiwat" userId="44ba22582c62c487" providerId="LiveId" clId="{3FC83839-E867-4836-B4E2-C8B85BBC1E3B}" dt="2019-09-21T18:00:25.498" v="1058" actId="164"/>
          <ac:grpSpMkLst>
            <pc:docMk/>
            <pc:sldMk cId="2390228029" sldId="258"/>
            <ac:grpSpMk id="88" creationId="{D2C79EB9-32D6-47B6-9CF4-A9F1660F5D21}"/>
          </ac:grpSpMkLst>
        </pc:grpChg>
        <pc:grpChg chg="add mod">
          <ac:chgData name="Reine Nisheiwat" userId="44ba22582c62c487" providerId="LiveId" clId="{3FC83839-E867-4836-B4E2-C8B85BBC1E3B}" dt="2019-09-21T18:00:55.162" v="1059" actId="164"/>
          <ac:grpSpMkLst>
            <pc:docMk/>
            <pc:sldMk cId="2390228029" sldId="258"/>
            <ac:grpSpMk id="94" creationId="{120D5E0B-C5B0-47D0-869C-A62C9210F52B}"/>
          </ac:grpSpMkLst>
        </pc:grpChg>
        <pc:grpChg chg="add mod">
          <ac:chgData name="Reine Nisheiwat" userId="44ba22582c62c487" providerId="LiveId" clId="{3FC83839-E867-4836-B4E2-C8B85BBC1E3B}" dt="2019-09-21T18:01:54.093" v="1074" actId="164"/>
          <ac:grpSpMkLst>
            <pc:docMk/>
            <pc:sldMk cId="2390228029" sldId="258"/>
            <ac:grpSpMk id="95" creationId="{29F56437-2336-44DA-878B-C012B24F446C}"/>
          </ac:grpSpMkLst>
        </pc:grpChg>
        <pc:grpChg chg="add mod">
          <ac:chgData name="Reine Nisheiwat" userId="44ba22582c62c487" providerId="LiveId" clId="{3FC83839-E867-4836-B4E2-C8B85BBC1E3B}" dt="2019-09-21T18:03:50.759" v="1093" actId="164"/>
          <ac:grpSpMkLst>
            <pc:docMk/>
            <pc:sldMk cId="2390228029" sldId="258"/>
            <ac:grpSpMk id="97" creationId="{8B5A25B1-3F7C-42F3-8965-02F0C1DFBD94}"/>
          </ac:grpSpMkLst>
        </pc:grpChg>
        <pc:grpChg chg="add mod">
          <ac:chgData name="Reine Nisheiwat" userId="44ba22582c62c487" providerId="LiveId" clId="{3FC83839-E867-4836-B4E2-C8B85BBC1E3B}" dt="2019-09-21T18:04:12.919" v="1098" actId="164"/>
          <ac:grpSpMkLst>
            <pc:docMk/>
            <pc:sldMk cId="2390228029" sldId="258"/>
            <ac:grpSpMk id="108" creationId="{5DFE9A99-D51C-43AC-863D-A1573DF24E5F}"/>
          </ac:grpSpMkLst>
        </pc:grpChg>
        <pc:grpChg chg="add mod">
          <ac:chgData name="Reine Nisheiwat" userId="44ba22582c62c487" providerId="LiveId" clId="{3FC83839-E867-4836-B4E2-C8B85BBC1E3B}" dt="2019-09-21T18:05:25.721" v="1122" actId="1035"/>
          <ac:grpSpMkLst>
            <pc:docMk/>
            <pc:sldMk cId="2390228029" sldId="258"/>
            <ac:grpSpMk id="110" creationId="{213497CC-1805-472E-AF43-4A5484A2EC88}"/>
          </ac:grpSpMkLst>
        </pc:grpChg>
        <pc:grpChg chg="add mod topLvl">
          <ac:chgData name="Reine Nisheiwat" userId="44ba22582c62c487" providerId="LiveId" clId="{3FC83839-E867-4836-B4E2-C8B85BBC1E3B}" dt="2019-09-21T18:21:12.565" v="1227" actId="165"/>
          <ac:grpSpMkLst>
            <pc:docMk/>
            <pc:sldMk cId="2390228029" sldId="258"/>
            <ac:grpSpMk id="136" creationId="{D9BC238C-01DA-47F6-8199-0F831E2738D6}"/>
          </ac:grpSpMkLst>
        </pc:grpChg>
        <pc:grpChg chg="add del mod">
          <ac:chgData name="Reine Nisheiwat" userId="44ba22582c62c487" providerId="LiveId" clId="{3FC83839-E867-4836-B4E2-C8B85BBC1E3B}" dt="2019-09-21T18:21:12.565" v="1227" actId="165"/>
          <ac:grpSpMkLst>
            <pc:docMk/>
            <pc:sldMk cId="2390228029" sldId="258"/>
            <ac:grpSpMk id="137" creationId="{5D338C4C-9E96-4D0D-AECB-12F7382508A9}"/>
          </ac:grpSpMkLst>
        </pc:grpChg>
        <pc:picChg chg="mod">
          <ac:chgData name="Reine Nisheiwat" userId="44ba22582c62c487" providerId="LiveId" clId="{3FC83839-E867-4836-B4E2-C8B85BBC1E3B}" dt="2019-09-21T17:59:18.065" v="1047" actId="1582"/>
          <ac:picMkLst>
            <pc:docMk/>
            <pc:sldMk cId="2390228029" sldId="258"/>
            <ac:picMk id="5" creationId="{9C128216-066E-4DAE-9959-1BDEB7560705}"/>
          </ac:picMkLst>
        </pc:picChg>
        <pc:picChg chg="add">
          <ac:chgData name="Reine Nisheiwat" userId="44ba22582c62c487" providerId="LiveId" clId="{3FC83839-E867-4836-B4E2-C8B85BBC1E3B}" dt="2019-09-21T17:43:13.871" v="824"/>
          <ac:picMkLst>
            <pc:docMk/>
            <pc:sldMk cId="2390228029" sldId="258"/>
            <ac:picMk id="8" creationId="{BE1CEF9E-AA4F-43BB-B585-76010609783C}"/>
          </ac:picMkLst>
        </pc:picChg>
        <pc:picChg chg="add del">
          <ac:chgData name="Reine Nisheiwat" userId="44ba22582c62c487" providerId="LiveId" clId="{3FC83839-E867-4836-B4E2-C8B85BBC1E3B}" dt="2019-09-21T17:43:29.954" v="828" actId="478"/>
          <ac:picMkLst>
            <pc:docMk/>
            <pc:sldMk cId="2390228029" sldId="258"/>
            <ac:picMk id="9" creationId="{8268D226-51B0-44D2-9630-B7A1B441A7E5}"/>
          </ac:picMkLst>
        </pc:picChg>
        <pc:cxnChg chg="add mod">
          <ac:chgData name="Reine Nisheiwat" userId="44ba22582c62c487" providerId="LiveId" clId="{3FC83839-E867-4836-B4E2-C8B85BBC1E3B}" dt="2019-09-21T18:00:55.162" v="1059" actId="164"/>
          <ac:cxnSpMkLst>
            <pc:docMk/>
            <pc:sldMk cId="2390228029" sldId="258"/>
            <ac:cxnSpMk id="48" creationId="{90D727DD-1D7F-4B69-809B-0451EAEE3329}"/>
          </ac:cxnSpMkLst>
        </pc:cxnChg>
        <pc:cxnChg chg="add del mod">
          <ac:chgData name="Reine Nisheiwat" userId="44ba22582c62c487" providerId="LiveId" clId="{3FC83839-E867-4836-B4E2-C8B85BBC1E3B}" dt="2019-09-21T17:51:15.327" v="927" actId="478"/>
          <ac:cxnSpMkLst>
            <pc:docMk/>
            <pc:sldMk cId="2390228029" sldId="258"/>
            <ac:cxnSpMk id="52" creationId="{DAF6EBE9-E86A-4D9A-8858-EEAEEC65A02A}"/>
          </ac:cxnSpMkLst>
        </pc:cxnChg>
        <pc:cxnChg chg="add del mod">
          <ac:chgData name="Reine Nisheiwat" userId="44ba22582c62c487" providerId="LiveId" clId="{3FC83839-E867-4836-B4E2-C8B85BBC1E3B}" dt="2019-09-21T17:51:33.476" v="930" actId="478"/>
          <ac:cxnSpMkLst>
            <pc:docMk/>
            <pc:sldMk cId="2390228029" sldId="258"/>
            <ac:cxnSpMk id="55" creationId="{8CFDF357-1CFB-431F-8E84-AF558F7A49F2}"/>
          </ac:cxnSpMkLst>
        </pc:cxnChg>
        <pc:cxnChg chg="add del mod">
          <ac:chgData name="Reine Nisheiwat" userId="44ba22582c62c487" providerId="LiveId" clId="{3FC83839-E867-4836-B4E2-C8B85BBC1E3B}" dt="2019-09-21T17:52:02.071" v="933" actId="478"/>
          <ac:cxnSpMkLst>
            <pc:docMk/>
            <pc:sldMk cId="2390228029" sldId="258"/>
            <ac:cxnSpMk id="58" creationId="{AC69834F-5B6A-4283-9894-AB0CB71E20B5}"/>
          </ac:cxnSpMkLst>
        </pc:cxnChg>
        <pc:cxnChg chg="add mod">
          <ac:chgData name="Reine Nisheiwat" userId="44ba22582c62c487" providerId="LiveId" clId="{3FC83839-E867-4836-B4E2-C8B85BBC1E3B}" dt="2019-09-21T18:00:55.162" v="1059" actId="164"/>
          <ac:cxnSpMkLst>
            <pc:docMk/>
            <pc:sldMk cId="2390228029" sldId="258"/>
            <ac:cxnSpMk id="64" creationId="{C2871A29-43D7-4030-A3DA-3431370A064C}"/>
          </ac:cxnSpMkLst>
        </pc:cxnChg>
        <pc:cxnChg chg="add mod">
          <ac:chgData name="Reine Nisheiwat" userId="44ba22582c62c487" providerId="LiveId" clId="{3FC83839-E867-4836-B4E2-C8B85BBC1E3B}" dt="2019-09-21T18:00:55.162" v="1059" actId="164"/>
          <ac:cxnSpMkLst>
            <pc:docMk/>
            <pc:sldMk cId="2390228029" sldId="258"/>
            <ac:cxnSpMk id="70" creationId="{78BA11FD-A751-4F66-846F-94D75333B352}"/>
          </ac:cxnSpMkLst>
        </pc:cxnChg>
        <pc:cxnChg chg="add mod">
          <ac:chgData name="Reine Nisheiwat" userId="44ba22582c62c487" providerId="LiveId" clId="{3FC83839-E867-4836-B4E2-C8B85BBC1E3B}" dt="2019-09-21T18:01:54.093" v="1074" actId="164"/>
          <ac:cxnSpMkLst>
            <pc:docMk/>
            <pc:sldMk cId="2390228029" sldId="258"/>
            <ac:cxnSpMk id="73" creationId="{55C976B4-F6F2-4DD8-9907-A0B0C3992EF3}"/>
          </ac:cxnSpMkLst>
        </pc:cxnChg>
        <pc:cxnChg chg="add del">
          <ac:chgData name="Reine Nisheiwat" userId="44ba22582c62c487" providerId="LiveId" clId="{3FC83839-E867-4836-B4E2-C8B85BBC1E3B}" dt="2019-09-21T17:58:40.357" v="1040" actId="478"/>
          <ac:cxnSpMkLst>
            <pc:docMk/>
            <pc:sldMk cId="2390228029" sldId="258"/>
            <ac:cxnSpMk id="74" creationId="{FAE8EE3B-BA5F-4809-9792-3A1F12784810}"/>
          </ac:cxnSpMkLst>
        </pc:cxnChg>
        <pc:cxnChg chg="add mod">
          <ac:chgData name="Reine Nisheiwat" userId="44ba22582c62c487" providerId="LiveId" clId="{3FC83839-E867-4836-B4E2-C8B85BBC1E3B}" dt="2019-09-21T18:00:55.162" v="1059" actId="164"/>
          <ac:cxnSpMkLst>
            <pc:docMk/>
            <pc:sldMk cId="2390228029" sldId="258"/>
            <ac:cxnSpMk id="75" creationId="{E7742C69-F248-4E50-B7A6-2A7967EA37A5}"/>
          </ac:cxnSpMkLst>
        </pc:cxnChg>
        <pc:cxnChg chg="add mod">
          <ac:chgData name="Reine Nisheiwat" userId="44ba22582c62c487" providerId="LiveId" clId="{3FC83839-E867-4836-B4E2-C8B85BBC1E3B}" dt="2019-09-21T18:19:57.980" v="1222" actId="208"/>
          <ac:cxnSpMkLst>
            <pc:docMk/>
            <pc:sldMk cId="2390228029" sldId="258"/>
            <ac:cxnSpMk id="118" creationId="{2F596E03-EE1E-491B-9811-BB1E0A33030D}"/>
          </ac:cxnSpMkLst>
        </pc:cxnChg>
        <pc:cxnChg chg="add mod">
          <ac:chgData name="Reine Nisheiwat" userId="44ba22582c62c487" providerId="LiveId" clId="{3FC83839-E867-4836-B4E2-C8B85BBC1E3B}" dt="2019-09-21T18:20:02.264" v="1223" actId="208"/>
          <ac:cxnSpMkLst>
            <pc:docMk/>
            <pc:sldMk cId="2390228029" sldId="258"/>
            <ac:cxnSpMk id="121" creationId="{F0E66D1D-9BEA-478E-B52B-FC3FA1AA05D4}"/>
          </ac:cxnSpMkLst>
        </pc:cxnChg>
        <pc:cxnChg chg="add del mod">
          <ac:chgData name="Reine Nisheiwat" userId="44ba22582c62c487" providerId="LiveId" clId="{3FC83839-E867-4836-B4E2-C8B85BBC1E3B}" dt="2019-09-21T18:13:54.782" v="1167" actId="11529"/>
          <ac:cxnSpMkLst>
            <pc:docMk/>
            <pc:sldMk cId="2390228029" sldId="258"/>
            <ac:cxnSpMk id="124" creationId="{00FB8FAE-2663-48A7-BEF3-0E068B3086CB}"/>
          </ac:cxnSpMkLst>
        </pc:cxnChg>
        <pc:cxnChg chg="add mod">
          <ac:chgData name="Reine Nisheiwat" userId="44ba22582c62c487" providerId="LiveId" clId="{3FC83839-E867-4836-B4E2-C8B85BBC1E3B}" dt="2019-09-21T18:20:02.264" v="1223" actId="208"/>
          <ac:cxnSpMkLst>
            <pc:docMk/>
            <pc:sldMk cId="2390228029" sldId="258"/>
            <ac:cxnSpMk id="126" creationId="{ADA67770-1413-44D3-A4C4-8375F13B09AC}"/>
          </ac:cxnSpMkLst>
        </pc:cxnChg>
        <pc:cxnChg chg="add mod">
          <ac:chgData name="Reine Nisheiwat" userId="44ba22582c62c487" providerId="LiveId" clId="{3FC83839-E867-4836-B4E2-C8B85BBC1E3B}" dt="2019-09-21T18:20:05.919" v="1224" actId="208"/>
          <ac:cxnSpMkLst>
            <pc:docMk/>
            <pc:sldMk cId="2390228029" sldId="258"/>
            <ac:cxnSpMk id="128" creationId="{957A9A2E-4027-4422-AB48-FDF8BD8EF6CD}"/>
          </ac:cxnSpMkLst>
        </pc:cxnChg>
        <pc:cxnChg chg="add mod">
          <ac:chgData name="Reine Nisheiwat" userId="44ba22582c62c487" providerId="LiveId" clId="{3FC83839-E867-4836-B4E2-C8B85BBC1E3B}" dt="2019-09-21T18:20:05.919" v="1224" actId="208"/>
          <ac:cxnSpMkLst>
            <pc:docMk/>
            <pc:sldMk cId="2390228029" sldId="258"/>
            <ac:cxnSpMk id="130" creationId="{17FA7004-A98A-460D-9B21-84F07FA1DCD0}"/>
          </ac:cxnSpMkLst>
        </pc:cxnChg>
      </pc:sldChg>
      <pc:sldChg chg="addSp delSp modSp add">
        <pc:chgData name="Reine Nisheiwat" userId="44ba22582c62c487" providerId="LiveId" clId="{3FC83839-E867-4836-B4E2-C8B85BBC1E3B}" dt="2019-09-21T19:46:24.255" v="3463" actId="1076"/>
        <pc:sldMkLst>
          <pc:docMk/>
          <pc:sldMk cId="2206926836" sldId="259"/>
        </pc:sldMkLst>
        <pc:spChg chg="mod">
          <ac:chgData name="Reine Nisheiwat" userId="44ba22582c62c487" providerId="LiveId" clId="{3FC83839-E867-4836-B4E2-C8B85BBC1E3B}" dt="2019-09-21T19:04:42.682" v="2057" actId="20577"/>
          <ac:spMkLst>
            <pc:docMk/>
            <pc:sldMk cId="2206926836" sldId="259"/>
            <ac:spMk id="4" creationId="{F501D3A2-B5E8-40C2-B7C7-66332EB149F1}"/>
          </ac:spMkLst>
        </pc:spChg>
        <pc:spChg chg="add mod">
          <ac:chgData name="Reine Nisheiwat" userId="44ba22582c62c487" providerId="LiveId" clId="{3FC83839-E867-4836-B4E2-C8B85BBC1E3B}" dt="2019-09-21T18:37:18.484" v="1539" actId="20577"/>
          <ac:spMkLst>
            <pc:docMk/>
            <pc:sldMk cId="2206926836" sldId="259"/>
            <ac:spMk id="6" creationId="{992F7A17-4E58-41D2-894A-0F0B38318BA0}"/>
          </ac:spMkLst>
        </pc:spChg>
        <pc:spChg chg="add mod">
          <ac:chgData name="Reine Nisheiwat" userId="44ba22582c62c487" providerId="LiveId" clId="{3FC83839-E867-4836-B4E2-C8B85BBC1E3B}" dt="2019-09-21T18:42:49.930" v="1615" actId="1076"/>
          <ac:spMkLst>
            <pc:docMk/>
            <pc:sldMk cId="2206926836" sldId="259"/>
            <ac:spMk id="7" creationId="{28FE1C8D-DFBE-41B5-B13C-8F85F4852661}"/>
          </ac:spMkLst>
        </pc:spChg>
        <pc:spChg chg="add mod">
          <ac:chgData name="Reine Nisheiwat" userId="44ba22582c62c487" providerId="LiveId" clId="{3FC83839-E867-4836-B4E2-C8B85BBC1E3B}" dt="2019-09-21T19:46:24.255" v="3463" actId="1076"/>
          <ac:spMkLst>
            <pc:docMk/>
            <pc:sldMk cId="2206926836" sldId="259"/>
            <ac:spMk id="8" creationId="{9479D577-6CE1-42E1-9A29-3646073DD0C3}"/>
          </ac:spMkLst>
        </pc:spChg>
        <pc:grpChg chg="add">
          <ac:chgData name="Reine Nisheiwat" userId="44ba22582c62c487" providerId="LiveId" clId="{3FC83839-E867-4836-B4E2-C8B85BBC1E3B}" dt="2019-09-21T18:36:17.924" v="1483"/>
          <ac:grpSpMkLst>
            <pc:docMk/>
            <pc:sldMk cId="2206926836" sldId="259"/>
            <ac:grpSpMk id="2" creationId="{5A0A1F7C-C198-4C4C-A1EE-9ED9935D2CCC}"/>
          </ac:grpSpMkLst>
        </pc:grpChg>
        <pc:picChg chg="add mod">
          <ac:chgData name="Reine Nisheiwat" userId="44ba22582c62c487" providerId="LiveId" clId="{3FC83839-E867-4836-B4E2-C8B85BBC1E3B}" dt="2019-09-21T18:44:55.234" v="1639" actId="688"/>
          <ac:picMkLst>
            <pc:docMk/>
            <pc:sldMk cId="2206926836" sldId="259"/>
            <ac:picMk id="11" creationId="{151EEB63-D3D4-4660-BEC9-108D46C707B2}"/>
          </ac:picMkLst>
        </pc:picChg>
        <pc:cxnChg chg="add del mod">
          <ac:chgData name="Reine Nisheiwat" userId="44ba22582c62c487" providerId="LiveId" clId="{3FC83839-E867-4836-B4E2-C8B85BBC1E3B}" dt="2019-09-21T19:04:38.091" v="2056" actId="478"/>
          <ac:cxnSpMkLst>
            <pc:docMk/>
            <pc:sldMk cId="2206926836" sldId="259"/>
            <ac:cxnSpMk id="10" creationId="{7A3EDC3C-DB4E-4697-836F-460E669FDA7E}"/>
          </ac:cxnSpMkLst>
        </pc:cxnChg>
      </pc:sldChg>
      <pc:sldChg chg="addSp delSp modSp add modAnim">
        <pc:chgData name="Reine Nisheiwat" userId="44ba22582c62c487" providerId="LiveId" clId="{3FC83839-E867-4836-B4E2-C8B85BBC1E3B}" dt="2019-09-21T20:03:48.542" v="4297" actId="20577"/>
        <pc:sldMkLst>
          <pc:docMk/>
          <pc:sldMk cId="2037751343" sldId="260"/>
        </pc:sldMkLst>
        <pc:spChg chg="mod">
          <ac:chgData name="Reine Nisheiwat" userId="44ba22582c62c487" providerId="LiveId" clId="{3FC83839-E867-4836-B4E2-C8B85BBC1E3B}" dt="2019-09-21T19:04:48.264" v="2059" actId="20577"/>
          <ac:spMkLst>
            <pc:docMk/>
            <pc:sldMk cId="2037751343" sldId="260"/>
            <ac:spMk id="4" creationId="{49751918-2F53-4488-BF6A-E50E222F5BC2}"/>
          </ac:spMkLst>
        </pc:spChg>
        <pc:spChg chg="add mod">
          <ac:chgData name="Reine Nisheiwat" userId="44ba22582c62c487" providerId="LiveId" clId="{3FC83839-E867-4836-B4E2-C8B85BBC1E3B}" dt="2019-09-21T18:47:01.566" v="1644" actId="20577"/>
          <ac:spMkLst>
            <pc:docMk/>
            <pc:sldMk cId="2037751343" sldId="260"/>
            <ac:spMk id="6" creationId="{422A779D-9E5C-47C7-A9D7-73EC9905D129}"/>
          </ac:spMkLst>
        </pc:spChg>
        <pc:spChg chg="add mod topLvl">
          <ac:chgData name="Reine Nisheiwat" userId="44ba22582c62c487" providerId="LiveId" clId="{3FC83839-E867-4836-B4E2-C8B85BBC1E3B}" dt="2019-09-21T18:54:57.644" v="1926" actId="1035"/>
          <ac:spMkLst>
            <pc:docMk/>
            <pc:sldMk cId="2037751343" sldId="260"/>
            <ac:spMk id="7" creationId="{A4CBD92D-9359-40B1-AADE-54DC2757D565}"/>
          </ac:spMkLst>
        </pc:spChg>
        <pc:spChg chg="add mod topLvl">
          <ac:chgData name="Reine Nisheiwat" userId="44ba22582c62c487" providerId="LiveId" clId="{3FC83839-E867-4836-B4E2-C8B85BBC1E3B}" dt="2019-09-21T20:03:48.542" v="4297" actId="20577"/>
          <ac:spMkLst>
            <pc:docMk/>
            <pc:sldMk cId="2037751343" sldId="260"/>
            <ac:spMk id="8" creationId="{98717971-68A1-4FE4-8CF1-6D59636F1390}"/>
          </ac:spMkLst>
        </pc:spChg>
        <pc:grpChg chg="add mod">
          <ac:chgData name="Reine Nisheiwat" userId="44ba22582c62c487" providerId="LiveId" clId="{3FC83839-E867-4836-B4E2-C8B85BBC1E3B}" dt="2019-09-21T18:52:39.127" v="1821" actId="1076"/>
          <ac:grpSpMkLst>
            <pc:docMk/>
            <pc:sldMk cId="2037751343" sldId="260"/>
            <ac:grpSpMk id="2" creationId="{7EBFD1A7-73CE-44B2-AFB7-4FDF79CFC4CE}"/>
          </ac:grpSpMkLst>
        </pc:grpChg>
        <pc:grpChg chg="add del mod">
          <ac:chgData name="Reine Nisheiwat" userId="44ba22582c62c487" providerId="LiveId" clId="{3FC83839-E867-4836-B4E2-C8B85BBC1E3B}" dt="2019-09-21T18:54:42.313" v="1825" actId="165"/>
          <ac:grpSpMkLst>
            <pc:docMk/>
            <pc:sldMk cId="2037751343" sldId="260"/>
            <ac:grpSpMk id="9" creationId="{72F1214B-A105-499B-9948-7095F6B61B1D}"/>
          </ac:grpSpMkLst>
        </pc:grpChg>
      </pc:sldChg>
      <pc:sldChg chg="addSp modSp add">
        <pc:chgData name="Reine Nisheiwat" userId="44ba22582c62c487" providerId="LiveId" clId="{3FC83839-E867-4836-B4E2-C8B85BBC1E3B}" dt="2019-09-22T02:00:50.643" v="4333" actId="1076"/>
        <pc:sldMkLst>
          <pc:docMk/>
          <pc:sldMk cId="3359373481" sldId="261"/>
        </pc:sldMkLst>
        <pc:spChg chg="mod">
          <ac:chgData name="Reine Nisheiwat" userId="44ba22582c62c487" providerId="LiveId" clId="{3FC83839-E867-4836-B4E2-C8B85BBC1E3B}" dt="2019-09-21T19:05:09.929" v="2060" actId="20577"/>
          <ac:spMkLst>
            <pc:docMk/>
            <pc:sldMk cId="3359373481" sldId="261"/>
            <ac:spMk id="4" creationId="{63B9FEF1-E1D5-49C1-8A25-C06A8DFA6878}"/>
          </ac:spMkLst>
        </pc:spChg>
        <pc:spChg chg="add mod">
          <ac:chgData name="Reine Nisheiwat" userId="44ba22582c62c487" providerId="LiveId" clId="{3FC83839-E867-4836-B4E2-C8B85BBC1E3B}" dt="2019-09-21T18:57:48.024" v="2023" actId="20577"/>
          <ac:spMkLst>
            <pc:docMk/>
            <pc:sldMk cId="3359373481" sldId="261"/>
            <ac:spMk id="6" creationId="{43D5A712-5E06-4837-8238-B0E068CF7B2E}"/>
          </ac:spMkLst>
        </pc:spChg>
        <pc:spChg chg="add mod">
          <ac:chgData name="Reine Nisheiwat" userId="44ba22582c62c487" providerId="LiveId" clId="{3FC83839-E867-4836-B4E2-C8B85BBC1E3B}" dt="2019-09-22T02:00:50.643" v="4333" actId="1076"/>
          <ac:spMkLst>
            <pc:docMk/>
            <pc:sldMk cId="3359373481" sldId="261"/>
            <ac:spMk id="7" creationId="{6233DB9C-F678-4926-B7BC-CD39A253573C}"/>
          </ac:spMkLst>
        </pc:spChg>
        <pc:grpChg chg="add mod">
          <ac:chgData name="Reine Nisheiwat" userId="44ba22582c62c487" providerId="LiveId" clId="{3FC83839-E867-4836-B4E2-C8B85BBC1E3B}" dt="2019-09-22T02:00:41.402" v="4332" actId="1076"/>
          <ac:grpSpMkLst>
            <pc:docMk/>
            <pc:sldMk cId="3359373481" sldId="261"/>
            <ac:grpSpMk id="2" creationId="{13D0AE55-CAA4-456D-9130-C0A94563349C}"/>
          </ac:grpSpMkLst>
        </pc:grpChg>
      </pc:sldChg>
      <pc:sldChg chg="addSp modSp add">
        <pc:chgData name="Reine Nisheiwat" userId="44ba22582c62c487" providerId="LiveId" clId="{3FC83839-E867-4836-B4E2-C8B85BBC1E3B}" dt="2019-09-21T20:04:29.710" v="4298" actId="1076"/>
        <pc:sldMkLst>
          <pc:docMk/>
          <pc:sldMk cId="3545071168" sldId="262"/>
        </pc:sldMkLst>
        <pc:spChg chg="mod">
          <ac:chgData name="Reine Nisheiwat" userId="44ba22582c62c487" providerId="LiveId" clId="{3FC83839-E867-4836-B4E2-C8B85BBC1E3B}" dt="2019-09-21T19:05:27.068" v="2061" actId="20577"/>
          <ac:spMkLst>
            <pc:docMk/>
            <pc:sldMk cId="3545071168" sldId="262"/>
            <ac:spMk id="4" creationId="{2BB53E8B-28E0-4234-9D32-26304D739663}"/>
          </ac:spMkLst>
        </pc:spChg>
        <pc:spChg chg="add mod">
          <ac:chgData name="Reine Nisheiwat" userId="44ba22582c62c487" providerId="LiveId" clId="{3FC83839-E867-4836-B4E2-C8B85BBC1E3B}" dt="2019-09-21T19:19:33.334" v="2578" actId="14100"/>
          <ac:spMkLst>
            <pc:docMk/>
            <pc:sldMk cId="3545071168" sldId="262"/>
            <ac:spMk id="6" creationId="{2906C411-4299-4132-8197-9BF8572B4AE7}"/>
          </ac:spMkLst>
        </pc:spChg>
        <pc:spChg chg="add mod">
          <ac:chgData name="Reine Nisheiwat" userId="44ba22582c62c487" providerId="LiveId" clId="{3FC83839-E867-4836-B4E2-C8B85BBC1E3B}" dt="2019-09-21T19:28:40.812" v="3351" actId="164"/>
          <ac:spMkLst>
            <pc:docMk/>
            <pc:sldMk cId="3545071168" sldId="262"/>
            <ac:spMk id="7" creationId="{09E7FF7E-6451-436E-9C8B-6130A0FBA27E}"/>
          </ac:spMkLst>
        </pc:spChg>
        <pc:spChg chg="add mod">
          <ac:chgData name="Reine Nisheiwat" userId="44ba22582c62c487" providerId="LiveId" clId="{3FC83839-E867-4836-B4E2-C8B85BBC1E3B}" dt="2019-09-21T20:04:29.710" v="4298" actId="1076"/>
          <ac:spMkLst>
            <pc:docMk/>
            <pc:sldMk cId="3545071168" sldId="262"/>
            <ac:spMk id="8" creationId="{01F9F3F8-95A4-44EE-AF7C-CC19101ECD06}"/>
          </ac:spMkLst>
        </pc:spChg>
        <pc:spChg chg="add mod">
          <ac:chgData name="Reine Nisheiwat" userId="44ba22582c62c487" providerId="LiveId" clId="{3FC83839-E867-4836-B4E2-C8B85BBC1E3B}" dt="2019-09-21T19:28:54.792" v="3353" actId="164"/>
          <ac:spMkLst>
            <pc:docMk/>
            <pc:sldMk cId="3545071168" sldId="262"/>
            <ac:spMk id="9" creationId="{73935D4A-8495-4D7E-A2AF-C34718C7540D}"/>
          </ac:spMkLst>
        </pc:spChg>
        <pc:spChg chg="add mod">
          <ac:chgData name="Reine Nisheiwat" userId="44ba22582c62c487" providerId="LiveId" clId="{3FC83839-E867-4836-B4E2-C8B85BBC1E3B}" dt="2019-09-21T19:28:58.510" v="3354" actId="164"/>
          <ac:spMkLst>
            <pc:docMk/>
            <pc:sldMk cId="3545071168" sldId="262"/>
            <ac:spMk id="10" creationId="{953EB049-26AF-41B4-A33E-2A5BF7041CFD}"/>
          </ac:spMkLst>
        </pc:spChg>
        <pc:spChg chg="add mod">
          <ac:chgData name="Reine Nisheiwat" userId="44ba22582c62c487" providerId="LiveId" clId="{3FC83839-E867-4836-B4E2-C8B85BBC1E3B}" dt="2019-09-21T19:29:06.409" v="3355" actId="164"/>
          <ac:spMkLst>
            <pc:docMk/>
            <pc:sldMk cId="3545071168" sldId="262"/>
            <ac:spMk id="11" creationId="{27D87180-3C9F-4872-93C1-A00763154312}"/>
          </ac:spMkLst>
        </pc:spChg>
        <pc:spChg chg="add mod">
          <ac:chgData name="Reine Nisheiwat" userId="44ba22582c62c487" providerId="LiveId" clId="{3FC83839-E867-4836-B4E2-C8B85BBC1E3B}" dt="2019-09-21T19:28:40.812" v="3351" actId="164"/>
          <ac:spMkLst>
            <pc:docMk/>
            <pc:sldMk cId="3545071168" sldId="262"/>
            <ac:spMk id="12" creationId="{98F82A9D-A920-4316-8C67-202C5D0BA6D8}"/>
          </ac:spMkLst>
        </pc:spChg>
        <pc:spChg chg="add mod">
          <ac:chgData name="Reine Nisheiwat" userId="44ba22582c62c487" providerId="LiveId" clId="{3FC83839-E867-4836-B4E2-C8B85BBC1E3B}" dt="2019-09-21T19:28:44.301" v="3352" actId="164"/>
          <ac:spMkLst>
            <pc:docMk/>
            <pc:sldMk cId="3545071168" sldId="262"/>
            <ac:spMk id="13" creationId="{7FA281B4-6A4B-4E9F-B333-1C8453B75B88}"/>
          </ac:spMkLst>
        </pc:spChg>
        <pc:spChg chg="add mod">
          <ac:chgData name="Reine Nisheiwat" userId="44ba22582c62c487" providerId="LiveId" clId="{3FC83839-E867-4836-B4E2-C8B85BBC1E3B}" dt="2019-09-21T19:28:54.792" v="3353" actId="164"/>
          <ac:spMkLst>
            <pc:docMk/>
            <pc:sldMk cId="3545071168" sldId="262"/>
            <ac:spMk id="14" creationId="{68A8EEE1-EA16-476D-AB0E-546EB1871836}"/>
          </ac:spMkLst>
        </pc:spChg>
        <pc:spChg chg="add mod">
          <ac:chgData name="Reine Nisheiwat" userId="44ba22582c62c487" providerId="LiveId" clId="{3FC83839-E867-4836-B4E2-C8B85BBC1E3B}" dt="2019-09-21T19:28:58.510" v="3354" actId="164"/>
          <ac:spMkLst>
            <pc:docMk/>
            <pc:sldMk cId="3545071168" sldId="262"/>
            <ac:spMk id="15" creationId="{D85C5B0C-B85E-41F9-A600-3781DBA82B06}"/>
          </ac:spMkLst>
        </pc:spChg>
        <pc:spChg chg="add mod">
          <ac:chgData name="Reine Nisheiwat" userId="44ba22582c62c487" providerId="LiveId" clId="{3FC83839-E867-4836-B4E2-C8B85BBC1E3B}" dt="2019-09-21T19:29:06.409" v="3355" actId="164"/>
          <ac:spMkLst>
            <pc:docMk/>
            <pc:sldMk cId="3545071168" sldId="262"/>
            <ac:spMk id="16" creationId="{C5E2485F-3EC9-4148-8FA2-DC928BB9E6D4}"/>
          </ac:spMkLst>
        </pc:spChg>
        <pc:grpChg chg="add mod">
          <ac:chgData name="Reine Nisheiwat" userId="44ba22582c62c487" providerId="LiveId" clId="{3FC83839-E867-4836-B4E2-C8B85BBC1E3B}" dt="2019-09-21T19:25:25.165" v="2842" actId="1076"/>
          <ac:grpSpMkLst>
            <pc:docMk/>
            <pc:sldMk cId="3545071168" sldId="262"/>
            <ac:grpSpMk id="2" creationId="{66DE158B-4480-430E-BEEB-7192EE5AACE7}"/>
          </ac:grpSpMkLst>
        </pc:grpChg>
        <pc:grpChg chg="add mod">
          <ac:chgData name="Reine Nisheiwat" userId="44ba22582c62c487" providerId="LiveId" clId="{3FC83839-E867-4836-B4E2-C8B85BBC1E3B}" dt="2019-09-21T19:29:11.270" v="3356" actId="164"/>
          <ac:grpSpMkLst>
            <pc:docMk/>
            <pc:sldMk cId="3545071168" sldId="262"/>
            <ac:grpSpMk id="17" creationId="{56C47679-1987-4A29-A2A6-9ED0AF7EA1DB}"/>
          </ac:grpSpMkLst>
        </pc:grpChg>
        <pc:grpChg chg="add mod">
          <ac:chgData name="Reine Nisheiwat" userId="44ba22582c62c487" providerId="LiveId" clId="{3FC83839-E867-4836-B4E2-C8B85BBC1E3B}" dt="2019-09-21T19:29:11.270" v="3356" actId="164"/>
          <ac:grpSpMkLst>
            <pc:docMk/>
            <pc:sldMk cId="3545071168" sldId="262"/>
            <ac:grpSpMk id="18" creationId="{F13C3716-BD3B-4246-9771-B21851CB7B33}"/>
          </ac:grpSpMkLst>
        </pc:grpChg>
        <pc:grpChg chg="add mod">
          <ac:chgData name="Reine Nisheiwat" userId="44ba22582c62c487" providerId="LiveId" clId="{3FC83839-E867-4836-B4E2-C8B85BBC1E3B}" dt="2019-09-21T19:29:11.270" v="3356" actId="164"/>
          <ac:grpSpMkLst>
            <pc:docMk/>
            <pc:sldMk cId="3545071168" sldId="262"/>
            <ac:grpSpMk id="19" creationId="{86D8BA7B-FB07-49C7-8F0A-B52C4D048267}"/>
          </ac:grpSpMkLst>
        </pc:grpChg>
        <pc:grpChg chg="add mod">
          <ac:chgData name="Reine Nisheiwat" userId="44ba22582c62c487" providerId="LiveId" clId="{3FC83839-E867-4836-B4E2-C8B85BBC1E3B}" dt="2019-09-21T19:29:11.270" v="3356" actId="164"/>
          <ac:grpSpMkLst>
            <pc:docMk/>
            <pc:sldMk cId="3545071168" sldId="262"/>
            <ac:grpSpMk id="20" creationId="{28191C53-20A5-4196-B887-6BF3CD38A5C0}"/>
          </ac:grpSpMkLst>
        </pc:grpChg>
        <pc:grpChg chg="add mod">
          <ac:chgData name="Reine Nisheiwat" userId="44ba22582c62c487" providerId="LiveId" clId="{3FC83839-E867-4836-B4E2-C8B85BBC1E3B}" dt="2019-09-21T19:29:11.270" v="3356" actId="164"/>
          <ac:grpSpMkLst>
            <pc:docMk/>
            <pc:sldMk cId="3545071168" sldId="262"/>
            <ac:grpSpMk id="21" creationId="{13D1348D-7BF2-4164-A996-C0F5A347876B}"/>
          </ac:grpSpMkLst>
        </pc:grpChg>
        <pc:grpChg chg="add mod">
          <ac:chgData name="Reine Nisheiwat" userId="44ba22582c62c487" providerId="LiveId" clId="{3FC83839-E867-4836-B4E2-C8B85BBC1E3B}" dt="2019-09-21T19:29:16.651" v="3357" actId="1076"/>
          <ac:grpSpMkLst>
            <pc:docMk/>
            <pc:sldMk cId="3545071168" sldId="262"/>
            <ac:grpSpMk id="22" creationId="{9B0EB31D-7C59-425E-B804-7A0A23ECC3F5}"/>
          </ac:grpSpMkLst>
        </pc:grpChg>
      </pc:sldChg>
      <pc:sldChg chg="addSp delSp modSp add delAnim modAnim">
        <pc:chgData name="Reine Nisheiwat" userId="44ba22582c62c487" providerId="LiveId" clId="{3FC83839-E867-4836-B4E2-C8B85BBC1E3B}" dt="2019-09-22T01:58:04.470" v="4323"/>
        <pc:sldMkLst>
          <pc:docMk/>
          <pc:sldMk cId="4154053760" sldId="263"/>
        </pc:sldMkLst>
        <pc:spChg chg="add mod">
          <ac:chgData name="Reine Nisheiwat" userId="44ba22582c62c487" providerId="LiveId" clId="{3FC83839-E867-4836-B4E2-C8B85BBC1E3B}" dt="2019-09-21T19:06:00.078" v="2114" actId="20577"/>
          <ac:spMkLst>
            <pc:docMk/>
            <pc:sldMk cId="4154053760" sldId="263"/>
            <ac:spMk id="6" creationId="{0960D5C0-73FF-4888-A502-63A80C5A39AC}"/>
          </ac:spMkLst>
        </pc:spChg>
        <pc:spChg chg="del mod topLvl">
          <ac:chgData name="Reine Nisheiwat" userId="44ba22582c62c487" providerId="LiveId" clId="{3FC83839-E867-4836-B4E2-C8B85BBC1E3B}" dt="2019-09-21T19:17:07.205" v="2455" actId="478"/>
          <ac:spMkLst>
            <pc:docMk/>
            <pc:sldMk cId="4154053760" sldId="263"/>
            <ac:spMk id="8" creationId="{2A0072EF-DA04-4958-902B-EC4A02C60822}"/>
          </ac:spMkLst>
        </pc:spChg>
        <pc:spChg chg="del mod topLvl">
          <ac:chgData name="Reine Nisheiwat" userId="44ba22582c62c487" providerId="LiveId" clId="{3FC83839-E867-4836-B4E2-C8B85BBC1E3B}" dt="2019-09-21T19:18:15.198" v="2532" actId="478"/>
          <ac:spMkLst>
            <pc:docMk/>
            <pc:sldMk cId="4154053760" sldId="263"/>
            <ac:spMk id="9" creationId="{6EC4CA7D-3125-40AD-9427-3FF5A958CAA7}"/>
          </ac:spMkLst>
        </pc:spChg>
        <pc:spChg chg="mod">
          <ac:chgData name="Reine Nisheiwat" userId="44ba22582c62c487" providerId="LiveId" clId="{3FC83839-E867-4836-B4E2-C8B85BBC1E3B}" dt="2019-09-21T19:10:08.367" v="2301" actId="14100"/>
          <ac:spMkLst>
            <pc:docMk/>
            <pc:sldMk cId="4154053760" sldId="263"/>
            <ac:spMk id="11" creationId="{A0279ED2-6297-4D78-8CA3-D142FADA5763}"/>
          </ac:spMkLst>
        </pc:spChg>
        <pc:spChg chg="mod">
          <ac:chgData name="Reine Nisheiwat" userId="44ba22582c62c487" providerId="LiveId" clId="{3FC83839-E867-4836-B4E2-C8B85BBC1E3B}" dt="2019-09-21T19:09:56.390" v="2299" actId="1076"/>
          <ac:spMkLst>
            <pc:docMk/>
            <pc:sldMk cId="4154053760" sldId="263"/>
            <ac:spMk id="12" creationId="{3B6C227A-DFFC-4892-9F21-7696F9CD55D0}"/>
          </ac:spMkLst>
        </pc:spChg>
        <pc:spChg chg="mod">
          <ac:chgData name="Reine Nisheiwat" userId="44ba22582c62c487" providerId="LiveId" clId="{3FC83839-E867-4836-B4E2-C8B85BBC1E3B}" dt="2019-09-21T19:16:19.260" v="2450" actId="14100"/>
          <ac:spMkLst>
            <pc:docMk/>
            <pc:sldMk cId="4154053760" sldId="263"/>
            <ac:spMk id="14" creationId="{C3887A34-1181-4A55-BCBB-DB94C75A9B4A}"/>
          </ac:spMkLst>
        </pc:spChg>
        <pc:spChg chg="mod">
          <ac:chgData name="Reine Nisheiwat" userId="44ba22582c62c487" providerId="LiveId" clId="{3FC83839-E867-4836-B4E2-C8B85BBC1E3B}" dt="2019-09-21T19:14:32.289" v="2441" actId="1076"/>
          <ac:spMkLst>
            <pc:docMk/>
            <pc:sldMk cId="4154053760" sldId="263"/>
            <ac:spMk id="15" creationId="{56B318A8-22B5-44AB-9D23-20E60E80FDEB}"/>
          </ac:spMkLst>
        </pc:spChg>
        <pc:spChg chg="mod">
          <ac:chgData name="Reine Nisheiwat" userId="44ba22582c62c487" providerId="LiveId" clId="{3FC83839-E867-4836-B4E2-C8B85BBC1E3B}" dt="2019-09-21T19:07:35.966" v="2126" actId="207"/>
          <ac:spMkLst>
            <pc:docMk/>
            <pc:sldMk cId="4154053760" sldId="263"/>
            <ac:spMk id="17" creationId="{B6B62612-81E7-4535-8932-5412EBCE0217}"/>
          </ac:spMkLst>
        </pc:spChg>
        <pc:spChg chg="mod">
          <ac:chgData name="Reine Nisheiwat" userId="44ba22582c62c487" providerId="LiveId" clId="{3FC83839-E867-4836-B4E2-C8B85BBC1E3B}" dt="2019-09-21T19:16:24.700" v="2452" actId="14100"/>
          <ac:spMkLst>
            <pc:docMk/>
            <pc:sldMk cId="4154053760" sldId="263"/>
            <ac:spMk id="18" creationId="{DC3A73C2-51CC-4D8E-A142-A8DCEFDD6919}"/>
          </ac:spMkLst>
        </pc:spChg>
        <pc:spChg chg="del mod ord topLvl">
          <ac:chgData name="Reine Nisheiwat" userId="44ba22582c62c487" providerId="LiveId" clId="{3FC83839-E867-4836-B4E2-C8B85BBC1E3B}" dt="2019-09-21T19:18:13.767" v="2531" actId="478"/>
          <ac:spMkLst>
            <pc:docMk/>
            <pc:sldMk cId="4154053760" sldId="263"/>
            <ac:spMk id="21" creationId="{1DA8EE1A-1C29-42C2-B758-E89CE2C8C120}"/>
          </ac:spMkLst>
        </pc:spChg>
        <pc:spChg chg="del topLvl">
          <ac:chgData name="Reine Nisheiwat" userId="44ba22582c62c487" providerId="LiveId" clId="{3FC83839-E867-4836-B4E2-C8B85BBC1E3B}" dt="2019-09-21T19:17:18.228" v="2458" actId="478"/>
          <ac:spMkLst>
            <pc:docMk/>
            <pc:sldMk cId="4154053760" sldId="263"/>
            <ac:spMk id="22" creationId="{BD5EE080-9FF2-4D84-A090-6BE4C979FDD1}"/>
          </ac:spMkLst>
        </pc:spChg>
        <pc:spChg chg="mod">
          <ac:chgData name="Reine Nisheiwat" userId="44ba22582c62c487" providerId="LiveId" clId="{3FC83839-E867-4836-B4E2-C8B85BBC1E3B}" dt="2019-09-21T19:18:11.980" v="2530" actId="207"/>
          <ac:spMkLst>
            <pc:docMk/>
            <pc:sldMk cId="4154053760" sldId="263"/>
            <ac:spMk id="24" creationId="{DECF14C9-00EB-4EB0-A7B8-0A66FB6AFB9B}"/>
          </ac:spMkLst>
        </pc:spChg>
        <pc:spChg chg="mod">
          <ac:chgData name="Reine Nisheiwat" userId="44ba22582c62c487" providerId="LiveId" clId="{3FC83839-E867-4836-B4E2-C8B85BBC1E3B}" dt="2019-09-21T20:02:40.236" v="4296" actId="20577"/>
          <ac:spMkLst>
            <pc:docMk/>
            <pc:sldMk cId="4154053760" sldId="263"/>
            <ac:spMk id="25" creationId="{22423AFD-72E3-4C1F-B320-FB435B2ABE68}"/>
          </ac:spMkLst>
        </pc:spChg>
        <pc:grpChg chg="add">
          <ac:chgData name="Reine Nisheiwat" userId="44ba22582c62c487" providerId="LiveId" clId="{3FC83839-E867-4836-B4E2-C8B85BBC1E3B}" dt="2019-09-21T19:05:32.063" v="2062"/>
          <ac:grpSpMkLst>
            <pc:docMk/>
            <pc:sldMk cId="4154053760" sldId="263"/>
            <ac:grpSpMk id="2" creationId="{D9EEE378-23D7-434A-AA0C-819AECE0655A}"/>
          </ac:grpSpMkLst>
        </pc:grpChg>
        <pc:grpChg chg="add del mod">
          <ac:chgData name="Reine Nisheiwat" userId="44ba22582c62c487" providerId="LiveId" clId="{3FC83839-E867-4836-B4E2-C8B85BBC1E3B}" dt="2019-09-21T19:17:07.205" v="2455" actId="478"/>
          <ac:grpSpMkLst>
            <pc:docMk/>
            <pc:sldMk cId="4154053760" sldId="263"/>
            <ac:grpSpMk id="7" creationId="{762DF586-7C45-4BA1-A296-17D08012DBFB}"/>
          </ac:grpSpMkLst>
        </pc:grpChg>
        <pc:grpChg chg="add mod">
          <ac:chgData name="Reine Nisheiwat" userId="44ba22582c62c487" providerId="LiveId" clId="{3FC83839-E867-4836-B4E2-C8B85BBC1E3B}" dt="2019-09-21T19:08:05.636" v="2132" actId="1076"/>
          <ac:grpSpMkLst>
            <pc:docMk/>
            <pc:sldMk cId="4154053760" sldId="263"/>
            <ac:grpSpMk id="10" creationId="{6BEF4D35-58B1-496C-A18E-E9EE6F47B5B1}"/>
          </ac:grpSpMkLst>
        </pc:grpChg>
        <pc:grpChg chg="add mod">
          <ac:chgData name="Reine Nisheiwat" userId="44ba22582c62c487" providerId="LiveId" clId="{3FC83839-E867-4836-B4E2-C8B85BBC1E3B}" dt="2019-09-21T19:14:36.851" v="2442" actId="14100"/>
          <ac:grpSpMkLst>
            <pc:docMk/>
            <pc:sldMk cId="4154053760" sldId="263"/>
            <ac:grpSpMk id="13" creationId="{FA8B1DE3-216D-4AA6-ADC3-B6590939D812}"/>
          </ac:grpSpMkLst>
        </pc:grpChg>
        <pc:grpChg chg="add mod">
          <ac:chgData name="Reine Nisheiwat" userId="44ba22582c62c487" providerId="LiveId" clId="{3FC83839-E867-4836-B4E2-C8B85BBC1E3B}" dt="2019-09-21T19:16:22.389" v="2451" actId="14100"/>
          <ac:grpSpMkLst>
            <pc:docMk/>
            <pc:sldMk cId="4154053760" sldId="263"/>
            <ac:grpSpMk id="16" creationId="{EA825EC0-EC9B-4DBD-BB1E-3E3435A1E75B}"/>
          </ac:grpSpMkLst>
        </pc:grpChg>
        <pc:grpChg chg="add del mod">
          <ac:chgData name="Reine Nisheiwat" userId="44ba22582c62c487" providerId="LiveId" clId="{3FC83839-E867-4836-B4E2-C8B85BBC1E3B}" dt="2019-09-21T19:17:18.228" v="2458" actId="478"/>
          <ac:grpSpMkLst>
            <pc:docMk/>
            <pc:sldMk cId="4154053760" sldId="263"/>
            <ac:grpSpMk id="20" creationId="{9C5FADCC-4D41-4D57-8A04-867736012042}"/>
          </ac:grpSpMkLst>
        </pc:grpChg>
        <pc:grpChg chg="add mod">
          <ac:chgData name="Reine Nisheiwat" userId="44ba22582c62c487" providerId="LiveId" clId="{3FC83839-E867-4836-B4E2-C8B85BBC1E3B}" dt="2019-09-21T19:18:21.791" v="2534" actId="1076"/>
          <ac:grpSpMkLst>
            <pc:docMk/>
            <pc:sldMk cId="4154053760" sldId="263"/>
            <ac:grpSpMk id="23" creationId="{D7826534-732A-4436-9929-FCE67BA00A1A}"/>
          </ac:grpSpMkLst>
        </pc:grpChg>
        <pc:picChg chg="add">
          <ac:chgData name="Reine Nisheiwat" userId="44ba22582c62c487" providerId="LiveId" clId="{3FC83839-E867-4836-B4E2-C8B85BBC1E3B}" dt="2019-09-21T19:07:17.810" v="2125"/>
          <ac:picMkLst>
            <pc:docMk/>
            <pc:sldMk cId="4154053760" sldId="263"/>
            <ac:picMk id="19" creationId="{3FF5D205-6CBE-4A77-8209-65EC4AAFBB65}"/>
          </ac:picMkLst>
        </pc:picChg>
      </pc:sldChg>
      <pc:sldChg chg="addSp delSp modSp add modAnim">
        <pc:chgData name="Reine Nisheiwat" userId="44ba22582c62c487" providerId="LiveId" clId="{3FC83839-E867-4836-B4E2-C8B85BBC1E3B}" dt="2019-09-22T01:58:41.510" v="4327" actId="1076"/>
        <pc:sldMkLst>
          <pc:docMk/>
          <pc:sldMk cId="3484546187" sldId="264"/>
        </pc:sldMkLst>
        <pc:spChg chg="mod">
          <ac:chgData name="Reine Nisheiwat" userId="44ba22582c62c487" providerId="LiveId" clId="{3FC83839-E867-4836-B4E2-C8B85BBC1E3B}" dt="2019-09-21T19:29:29.947" v="3360" actId="20577"/>
          <ac:spMkLst>
            <pc:docMk/>
            <pc:sldMk cId="3484546187" sldId="264"/>
            <ac:spMk id="4" creationId="{71CD2053-4462-4BB0-A4B6-DD1121383008}"/>
          </ac:spMkLst>
        </pc:spChg>
        <pc:spChg chg="add mod">
          <ac:chgData name="Reine Nisheiwat" userId="44ba22582c62c487" providerId="LiveId" clId="{3FC83839-E867-4836-B4E2-C8B85BBC1E3B}" dt="2019-09-21T19:40:15.762" v="3436" actId="14100"/>
          <ac:spMkLst>
            <pc:docMk/>
            <pc:sldMk cId="3484546187" sldId="264"/>
            <ac:spMk id="6" creationId="{06638F6A-89F3-4784-8B00-F460D12F7690}"/>
          </ac:spMkLst>
        </pc:spChg>
        <pc:spChg chg="add del">
          <ac:chgData name="Reine Nisheiwat" userId="44ba22582c62c487" providerId="LiveId" clId="{3FC83839-E867-4836-B4E2-C8B85BBC1E3B}" dt="2019-09-21T19:44:01.498" v="3438" actId="478"/>
          <ac:spMkLst>
            <pc:docMk/>
            <pc:sldMk cId="3484546187" sldId="264"/>
            <ac:spMk id="7" creationId="{311D7F5C-1D2B-4004-9941-72FB41188535}"/>
          </ac:spMkLst>
        </pc:spChg>
        <pc:spChg chg="add mod">
          <ac:chgData name="Reine Nisheiwat" userId="44ba22582c62c487" providerId="LiveId" clId="{3FC83839-E867-4836-B4E2-C8B85BBC1E3B}" dt="2019-09-21T19:45:39.138" v="3453" actId="164"/>
          <ac:spMkLst>
            <pc:docMk/>
            <pc:sldMk cId="3484546187" sldId="264"/>
            <ac:spMk id="8" creationId="{8432435F-83DA-4AB9-BD3D-0EF5A336AE04}"/>
          </ac:spMkLst>
        </pc:spChg>
        <pc:spChg chg="add mod ord">
          <ac:chgData name="Reine Nisheiwat" userId="44ba22582c62c487" providerId="LiveId" clId="{3FC83839-E867-4836-B4E2-C8B85BBC1E3B}" dt="2019-09-21T19:50:12.752" v="3658" actId="164"/>
          <ac:spMkLst>
            <pc:docMk/>
            <pc:sldMk cId="3484546187" sldId="264"/>
            <ac:spMk id="18" creationId="{E38CAAA4-FCDE-427D-98C7-06DD649C73DA}"/>
          </ac:spMkLst>
        </pc:spChg>
        <pc:spChg chg="add del mod">
          <ac:chgData name="Reine Nisheiwat" userId="44ba22582c62c487" providerId="LiveId" clId="{3FC83839-E867-4836-B4E2-C8B85BBC1E3B}" dt="2019-09-21T19:51:03.346" v="3742" actId="478"/>
          <ac:spMkLst>
            <pc:docMk/>
            <pc:sldMk cId="3484546187" sldId="264"/>
            <ac:spMk id="19" creationId="{370B5AB8-AFEA-4E2A-8E18-DAE6F181C24D}"/>
          </ac:spMkLst>
        </pc:spChg>
        <pc:spChg chg="add del mod">
          <ac:chgData name="Reine Nisheiwat" userId="44ba22582c62c487" providerId="LiveId" clId="{3FC83839-E867-4836-B4E2-C8B85BBC1E3B}" dt="2019-09-21T19:51:15.093" v="3744" actId="478"/>
          <ac:spMkLst>
            <pc:docMk/>
            <pc:sldMk cId="3484546187" sldId="264"/>
            <ac:spMk id="20" creationId="{BD82ECF3-444B-4537-BF38-48FED13601CB}"/>
          </ac:spMkLst>
        </pc:spChg>
        <pc:spChg chg="add del mod">
          <ac:chgData name="Reine Nisheiwat" userId="44ba22582c62c487" providerId="LiveId" clId="{3FC83839-E867-4836-B4E2-C8B85BBC1E3B}" dt="2019-09-21T19:52:48.178" v="3841" actId="478"/>
          <ac:spMkLst>
            <pc:docMk/>
            <pc:sldMk cId="3484546187" sldId="264"/>
            <ac:spMk id="21" creationId="{E686CA67-6D91-49DB-B594-FB34756B87C7}"/>
          </ac:spMkLst>
        </pc:spChg>
        <pc:spChg chg="add del mod">
          <ac:chgData name="Reine Nisheiwat" userId="44ba22582c62c487" providerId="LiveId" clId="{3FC83839-E867-4836-B4E2-C8B85BBC1E3B}" dt="2019-09-21T19:52:49.750" v="3842" actId="478"/>
          <ac:spMkLst>
            <pc:docMk/>
            <pc:sldMk cId="3484546187" sldId="264"/>
            <ac:spMk id="22" creationId="{F05E6EC2-0575-43FA-A80F-9B9627195C05}"/>
          </ac:spMkLst>
        </pc:spChg>
        <pc:spChg chg="add del mod">
          <ac:chgData name="Reine Nisheiwat" userId="44ba22582c62c487" providerId="LiveId" clId="{3FC83839-E867-4836-B4E2-C8B85BBC1E3B}" dt="2019-09-21T19:52:51.167" v="3843" actId="478"/>
          <ac:spMkLst>
            <pc:docMk/>
            <pc:sldMk cId="3484546187" sldId="264"/>
            <ac:spMk id="23" creationId="{2ECDD174-5CC0-4CB3-824C-3354210F36A2}"/>
          </ac:spMkLst>
        </pc:spChg>
        <pc:spChg chg="add mod ord">
          <ac:chgData name="Reine Nisheiwat" userId="44ba22582c62c487" providerId="LiveId" clId="{3FC83839-E867-4836-B4E2-C8B85BBC1E3B}" dt="2019-09-21T19:50:12.752" v="3658" actId="164"/>
          <ac:spMkLst>
            <pc:docMk/>
            <pc:sldMk cId="3484546187" sldId="264"/>
            <ac:spMk id="24" creationId="{B9D99F74-7F79-4F22-BB3A-59EBDEC1E9E1}"/>
          </ac:spMkLst>
        </pc:spChg>
        <pc:spChg chg="add mod ord">
          <ac:chgData name="Reine Nisheiwat" userId="44ba22582c62c487" providerId="LiveId" clId="{3FC83839-E867-4836-B4E2-C8B85BBC1E3B}" dt="2019-09-21T20:06:58.226" v="4309" actId="404"/>
          <ac:spMkLst>
            <pc:docMk/>
            <pc:sldMk cId="3484546187" sldId="264"/>
            <ac:spMk id="29" creationId="{B5EE30DC-B902-4541-A2A2-3DCB992350F0}"/>
          </ac:spMkLst>
        </pc:spChg>
        <pc:spChg chg="mod">
          <ac:chgData name="Reine Nisheiwat" userId="44ba22582c62c487" providerId="LiveId" clId="{3FC83839-E867-4836-B4E2-C8B85BBC1E3B}" dt="2019-09-21T19:50:27.572" v="3670" actId="14100"/>
          <ac:spMkLst>
            <pc:docMk/>
            <pc:sldMk cId="3484546187" sldId="264"/>
            <ac:spMk id="32" creationId="{9C548346-AB7B-4F58-A651-6D6B283A8928}"/>
          </ac:spMkLst>
        </pc:spChg>
        <pc:spChg chg="mod">
          <ac:chgData name="Reine Nisheiwat" userId="44ba22582c62c487" providerId="LiveId" clId="{3FC83839-E867-4836-B4E2-C8B85BBC1E3B}" dt="2019-09-21T19:50:47.470" v="3691" actId="20577"/>
          <ac:spMkLst>
            <pc:docMk/>
            <pc:sldMk cId="3484546187" sldId="264"/>
            <ac:spMk id="33" creationId="{9E527ADF-B0E7-4FBA-BFF8-6C9267C79263}"/>
          </ac:spMkLst>
        </pc:spChg>
        <pc:spChg chg="mod">
          <ac:chgData name="Reine Nisheiwat" userId="44ba22582c62c487" providerId="LiveId" clId="{3FC83839-E867-4836-B4E2-C8B85BBC1E3B}" dt="2019-09-21T20:07:01" v="4310" actId="404"/>
          <ac:spMkLst>
            <pc:docMk/>
            <pc:sldMk cId="3484546187" sldId="264"/>
            <ac:spMk id="34" creationId="{909C8D25-8D16-4417-9382-DFD476CB8DA0}"/>
          </ac:spMkLst>
        </pc:spChg>
        <pc:spChg chg="mod">
          <ac:chgData name="Reine Nisheiwat" userId="44ba22582c62c487" providerId="LiveId" clId="{3FC83839-E867-4836-B4E2-C8B85BBC1E3B}" dt="2019-09-21T19:51:32.476" v="3755" actId="20577"/>
          <ac:spMkLst>
            <pc:docMk/>
            <pc:sldMk cId="3484546187" sldId="264"/>
            <ac:spMk id="36" creationId="{E15E5A6F-47E1-45F7-A3E3-8A65BF784FA0}"/>
          </ac:spMkLst>
        </pc:spChg>
        <pc:spChg chg="mod">
          <ac:chgData name="Reine Nisheiwat" userId="44ba22582c62c487" providerId="LiveId" clId="{3FC83839-E867-4836-B4E2-C8B85BBC1E3B}" dt="2019-09-21T19:51:41.027" v="3763" actId="14100"/>
          <ac:spMkLst>
            <pc:docMk/>
            <pc:sldMk cId="3484546187" sldId="264"/>
            <ac:spMk id="37" creationId="{47C0AC38-A1DD-4308-A6CD-0534B1573054}"/>
          </ac:spMkLst>
        </pc:spChg>
        <pc:spChg chg="del">
          <ac:chgData name="Reine Nisheiwat" userId="44ba22582c62c487" providerId="LiveId" clId="{3FC83839-E867-4836-B4E2-C8B85BBC1E3B}" dt="2019-09-21T19:51:43.081" v="3764" actId="478"/>
          <ac:spMkLst>
            <pc:docMk/>
            <pc:sldMk cId="3484546187" sldId="264"/>
            <ac:spMk id="38" creationId="{26A02DC0-F80B-4F7D-B010-861061D533D4}"/>
          </ac:spMkLst>
        </pc:spChg>
        <pc:spChg chg="mod">
          <ac:chgData name="Reine Nisheiwat" userId="44ba22582c62c487" providerId="LiveId" clId="{3FC83839-E867-4836-B4E2-C8B85BBC1E3B}" dt="2019-09-21T19:52:08.445" v="3777" actId="14100"/>
          <ac:spMkLst>
            <pc:docMk/>
            <pc:sldMk cId="3484546187" sldId="264"/>
            <ac:spMk id="40" creationId="{98D21099-F84E-4016-A326-D444428C4C07}"/>
          </ac:spMkLst>
        </pc:spChg>
        <pc:spChg chg="mod">
          <ac:chgData name="Reine Nisheiwat" userId="44ba22582c62c487" providerId="LiveId" clId="{3FC83839-E867-4836-B4E2-C8B85BBC1E3B}" dt="2019-09-21T19:52:11.993" v="3778" actId="20577"/>
          <ac:spMkLst>
            <pc:docMk/>
            <pc:sldMk cId="3484546187" sldId="264"/>
            <ac:spMk id="41" creationId="{530C2EE6-39FC-4BA1-8AF0-CF18083C2FF5}"/>
          </ac:spMkLst>
        </pc:spChg>
        <pc:spChg chg="mod">
          <ac:chgData name="Reine Nisheiwat" userId="44ba22582c62c487" providerId="LiveId" clId="{3FC83839-E867-4836-B4E2-C8B85BBC1E3B}" dt="2019-09-21T20:07:03.400" v="4311" actId="404"/>
          <ac:spMkLst>
            <pc:docMk/>
            <pc:sldMk cId="3484546187" sldId="264"/>
            <ac:spMk id="42" creationId="{6727421C-FCF3-49C9-A04B-D44AEF71F930}"/>
          </ac:spMkLst>
        </pc:spChg>
        <pc:spChg chg="mod">
          <ac:chgData name="Reine Nisheiwat" userId="44ba22582c62c487" providerId="LiveId" clId="{3FC83839-E867-4836-B4E2-C8B85BBC1E3B}" dt="2019-09-21T19:53:06.509" v="3858" actId="20577"/>
          <ac:spMkLst>
            <pc:docMk/>
            <pc:sldMk cId="3484546187" sldId="264"/>
            <ac:spMk id="44" creationId="{B3773FBE-2652-48C3-9AF9-6F57A62AA955}"/>
          </ac:spMkLst>
        </pc:spChg>
        <pc:spChg chg="mod">
          <ac:chgData name="Reine Nisheiwat" userId="44ba22582c62c487" providerId="LiveId" clId="{3FC83839-E867-4836-B4E2-C8B85BBC1E3B}" dt="2019-09-21T19:53:23.531" v="3878" actId="5793"/>
          <ac:spMkLst>
            <pc:docMk/>
            <pc:sldMk cId="3484546187" sldId="264"/>
            <ac:spMk id="45" creationId="{4F95F138-4A7B-458E-A744-0DE9F95A6C46}"/>
          </ac:spMkLst>
        </pc:spChg>
        <pc:spChg chg="mod">
          <ac:chgData name="Reine Nisheiwat" userId="44ba22582c62c487" providerId="LiveId" clId="{3FC83839-E867-4836-B4E2-C8B85BBC1E3B}" dt="2019-09-21T20:07:05.606" v="4312" actId="404"/>
          <ac:spMkLst>
            <pc:docMk/>
            <pc:sldMk cId="3484546187" sldId="264"/>
            <ac:spMk id="46" creationId="{CFE7AAAA-AAEE-4EAC-A01C-821F52F110A9}"/>
          </ac:spMkLst>
        </pc:spChg>
        <pc:spChg chg="mod">
          <ac:chgData name="Reine Nisheiwat" userId="44ba22582c62c487" providerId="LiveId" clId="{3FC83839-E867-4836-B4E2-C8B85BBC1E3B}" dt="2019-09-21T19:54:00.722" v="3943" actId="20577"/>
          <ac:spMkLst>
            <pc:docMk/>
            <pc:sldMk cId="3484546187" sldId="264"/>
            <ac:spMk id="48" creationId="{12FBEE4C-3C4E-428A-8FEB-8F46917A5A2C}"/>
          </ac:spMkLst>
        </pc:spChg>
        <pc:spChg chg="mod">
          <ac:chgData name="Reine Nisheiwat" userId="44ba22582c62c487" providerId="LiveId" clId="{3FC83839-E867-4836-B4E2-C8B85BBC1E3B}" dt="2019-09-21T19:54:21.868" v="3981" actId="14100"/>
          <ac:spMkLst>
            <pc:docMk/>
            <pc:sldMk cId="3484546187" sldId="264"/>
            <ac:spMk id="49" creationId="{BD282661-5F5B-4076-9263-2975A373CC61}"/>
          </ac:spMkLst>
        </pc:spChg>
        <pc:spChg chg="mod">
          <ac:chgData name="Reine Nisheiwat" userId="44ba22582c62c487" providerId="LiveId" clId="{3FC83839-E867-4836-B4E2-C8B85BBC1E3B}" dt="2019-09-21T20:07:08.123" v="4313" actId="404"/>
          <ac:spMkLst>
            <pc:docMk/>
            <pc:sldMk cId="3484546187" sldId="264"/>
            <ac:spMk id="50" creationId="{6E18C0CB-BB88-4F7E-925E-75F0CDC4B47E}"/>
          </ac:spMkLst>
        </pc:spChg>
        <pc:grpChg chg="add del mod">
          <ac:chgData name="Reine Nisheiwat" userId="44ba22582c62c487" providerId="LiveId" clId="{3FC83839-E867-4836-B4E2-C8B85BBC1E3B}" dt="2019-09-21T19:53:46.413" v="3926" actId="1076"/>
          <ac:grpSpMkLst>
            <pc:docMk/>
            <pc:sldMk cId="3484546187" sldId="264"/>
            <ac:grpSpMk id="2" creationId="{A2205B58-24E5-481E-A1F6-6E4B8662727D}"/>
          </ac:grpSpMkLst>
        </pc:grpChg>
        <pc:grpChg chg="add del mod">
          <ac:chgData name="Reine Nisheiwat" userId="44ba22582c62c487" providerId="LiveId" clId="{3FC83839-E867-4836-B4E2-C8B85BBC1E3B}" dt="2019-09-21T19:46:15.088" v="3462" actId="478"/>
          <ac:grpSpMkLst>
            <pc:docMk/>
            <pc:sldMk cId="3484546187" sldId="264"/>
            <ac:grpSpMk id="11" creationId="{5EAE902D-A41B-4DA4-B9B6-71F0CDAEEF4F}"/>
          </ac:grpSpMkLst>
        </pc:grpChg>
        <pc:grpChg chg="add del mod">
          <ac:chgData name="Reine Nisheiwat" userId="44ba22582c62c487" providerId="LiveId" clId="{3FC83839-E867-4836-B4E2-C8B85BBC1E3B}" dt="2019-09-21T19:46:10.780" v="3458" actId="478"/>
          <ac:grpSpMkLst>
            <pc:docMk/>
            <pc:sldMk cId="3484546187" sldId="264"/>
            <ac:grpSpMk id="12" creationId="{D2A1127A-C2A6-464F-9B36-3E5AAB6C0E7F}"/>
          </ac:grpSpMkLst>
        </pc:grpChg>
        <pc:grpChg chg="add del mod">
          <ac:chgData name="Reine Nisheiwat" userId="44ba22582c62c487" providerId="LiveId" clId="{3FC83839-E867-4836-B4E2-C8B85BBC1E3B}" dt="2019-09-21T19:46:11.661" v="3459" actId="478"/>
          <ac:grpSpMkLst>
            <pc:docMk/>
            <pc:sldMk cId="3484546187" sldId="264"/>
            <ac:grpSpMk id="15" creationId="{51AB282E-ED8E-48B1-85A5-59E74CAB7DE8}"/>
          </ac:grpSpMkLst>
        </pc:grpChg>
        <pc:grpChg chg="add del mod">
          <ac:chgData name="Reine Nisheiwat" userId="44ba22582c62c487" providerId="LiveId" clId="{3FC83839-E867-4836-B4E2-C8B85BBC1E3B}" dt="2019-09-21T19:49:26.633" v="3583"/>
          <ac:grpSpMkLst>
            <pc:docMk/>
            <pc:sldMk cId="3484546187" sldId="264"/>
            <ac:grpSpMk id="25" creationId="{1E419E47-5B29-49A3-BD47-AF3551987252}"/>
          </ac:grpSpMkLst>
        </pc:grpChg>
        <pc:grpChg chg="add mod">
          <ac:chgData name="Reine Nisheiwat" userId="44ba22582c62c487" providerId="LiveId" clId="{3FC83839-E867-4836-B4E2-C8B85BBC1E3B}" dt="2019-09-21T19:55:07.437" v="4039" actId="1076"/>
          <ac:grpSpMkLst>
            <pc:docMk/>
            <pc:sldMk cId="3484546187" sldId="264"/>
            <ac:grpSpMk id="30" creationId="{51A659E5-235D-438B-97AA-550224F71698}"/>
          </ac:grpSpMkLst>
        </pc:grpChg>
        <pc:grpChg chg="add mod">
          <ac:chgData name="Reine Nisheiwat" userId="44ba22582c62c487" providerId="LiveId" clId="{3FC83839-E867-4836-B4E2-C8B85BBC1E3B}" dt="2019-09-21T19:55:07.437" v="4039" actId="1076"/>
          <ac:grpSpMkLst>
            <pc:docMk/>
            <pc:sldMk cId="3484546187" sldId="264"/>
            <ac:grpSpMk id="31" creationId="{016F6A09-1879-4F69-983B-6566E6465E91}"/>
          </ac:grpSpMkLst>
        </pc:grpChg>
        <pc:grpChg chg="add mod">
          <ac:chgData name="Reine Nisheiwat" userId="44ba22582c62c487" providerId="LiveId" clId="{3FC83839-E867-4836-B4E2-C8B85BBC1E3B}" dt="2019-09-21T19:55:07.437" v="4039" actId="1076"/>
          <ac:grpSpMkLst>
            <pc:docMk/>
            <pc:sldMk cId="3484546187" sldId="264"/>
            <ac:grpSpMk id="35" creationId="{F230D6D2-AFA2-45B3-B64B-D87E56FE6549}"/>
          </ac:grpSpMkLst>
        </pc:grpChg>
        <pc:grpChg chg="add mod">
          <ac:chgData name="Reine Nisheiwat" userId="44ba22582c62c487" providerId="LiveId" clId="{3FC83839-E867-4836-B4E2-C8B85BBC1E3B}" dt="2019-09-21T19:55:07.437" v="4039" actId="1076"/>
          <ac:grpSpMkLst>
            <pc:docMk/>
            <pc:sldMk cId="3484546187" sldId="264"/>
            <ac:grpSpMk id="39" creationId="{5CB829AA-E021-4B21-B2A5-EE41A0107192}"/>
          </ac:grpSpMkLst>
        </pc:grpChg>
        <pc:grpChg chg="add mod">
          <ac:chgData name="Reine Nisheiwat" userId="44ba22582c62c487" providerId="LiveId" clId="{3FC83839-E867-4836-B4E2-C8B85BBC1E3B}" dt="2019-09-21T19:55:07.437" v="4039" actId="1076"/>
          <ac:grpSpMkLst>
            <pc:docMk/>
            <pc:sldMk cId="3484546187" sldId="264"/>
            <ac:grpSpMk id="43" creationId="{7F39339E-A23B-453F-9FED-AA6810787778}"/>
          </ac:grpSpMkLst>
        </pc:grpChg>
        <pc:grpChg chg="add mod">
          <ac:chgData name="Reine Nisheiwat" userId="44ba22582c62c487" providerId="LiveId" clId="{3FC83839-E867-4836-B4E2-C8B85BBC1E3B}" dt="2019-09-21T19:55:07.437" v="4039" actId="1076"/>
          <ac:grpSpMkLst>
            <pc:docMk/>
            <pc:sldMk cId="3484546187" sldId="264"/>
            <ac:grpSpMk id="47" creationId="{72423477-42D2-4B36-9984-5A3E92CF15FD}"/>
          </ac:grpSpMkLst>
        </pc:grpChg>
        <pc:cxnChg chg="add mod">
          <ac:chgData name="Reine Nisheiwat" userId="44ba22582c62c487" providerId="LiveId" clId="{3FC83839-E867-4836-B4E2-C8B85BBC1E3B}" dt="2019-09-21T19:46:15.088" v="3462" actId="478"/>
          <ac:cxnSpMkLst>
            <pc:docMk/>
            <pc:sldMk cId="3484546187" sldId="264"/>
            <ac:cxnSpMk id="10" creationId="{26CC3E99-C9B5-4E38-BC5A-DE66A8963CB4}"/>
          </ac:cxnSpMkLst>
        </pc:cxnChg>
        <pc:cxnChg chg="mod">
          <ac:chgData name="Reine Nisheiwat" userId="44ba22582c62c487" providerId="LiveId" clId="{3FC83839-E867-4836-B4E2-C8B85BBC1E3B}" dt="2019-09-21T19:46:10.780" v="3458" actId="478"/>
          <ac:cxnSpMkLst>
            <pc:docMk/>
            <pc:sldMk cId="3484546187" sldId="264"/>
            <ac:cxnSpMk id="14" creationId="{55E10F85-4B94-4A9A-8592-A756AF799E77}"/>
          </ac:cxnSpMkLst>
        </pc:cxnChg>
        <pc:cxnChg chg="mod">
          <ac:chgData name="Reine Nisheiwat" userId="44ba22582c62c487" providerId="LiveId" clId="{3FC83839-E867-4836-B4E2-C8B85BBC1E3B}" dt="2019-09-21T19:46:11.661" v="3459" actId="478"/>
          <ac:cxnSpMkLst>
            <pc:docMk/>
            <pc:sldMk cId="3484546187" sldId="264"/>
            <ac:cxnSpMk id="17" creationId="{4DF2D237-8F7D-4B1F-9B91-40372E2F5B62}"/>
          </ac:cxnSpMkLst>
        </pc:cxnChg>
        <pc:cxnChg chg="add mod">
          <ac:chgData name="Reine Nisheiwat" userId="44ba22582c62c487" providerId="LiveId" clId="{3FC83839-E867-4836-B4E2-C8B85BBC1E3B}" dt="2019-09-22T01:58:41.510" v="4327" actId="1076"/>
          <ac:cxnSpMkLst>
            <pc:docMk/>
            <pc:sldMk cId="3484546187" sldId="264"/>
            <ac:cxnSpMk id="52" creationId="{A012E205-1084-4501-BEC3-DC35BD3F2CF9}"/>
          </ac:cxnSpMkLst>
        </pc:cxnChg>
        <pc:cxnChg chg="add del mod">
          <ac:chgData name="Reine Nisheiwat" userId="44ba22582c62c487" providerId="LiveId" clId="{3FC83839-E867-4836-B4E2-C8B85BBC1E3B}" dt="2019-09-21T19:55:48.544" v="4046" actId="478"/>
          <ac:cxnSpMkLst>
            <pc:docMk/>
            <pc:sldMk cId="3484546187" sldId="264"/>
            <ac:cxnSpMk id="54" creationId="{90F3577D-0CEC-4E60-80DE-BC3BF4B3A39B}"/>
          </ac:cxnSpMkLst>
        </pc:cxnChg>
        <pc:cxnChg chg="add mod">
          <ac:chgData name="Reine Nisheiwat" userId="44ba22582c62c487" providerId="LiveId" clId="{3FC83839-E867-4836-B4E2-C8B85BBC1E3B}" dt="2019-09-22T01:58:41.510" v="4327" actId="1076"/>
          <ac:cxnSpMkLst>
            <pc:docMk/>
            <pc:sldMk cId="3484546187" sldId="264"/>
            <ac:cxnSpMk id="58" creationId="{267DD1B5-1EB3-4B62-90C1-210AC580C65F}"/>
          </ac:cxnSpMkLst>
        </pc:cxnChg>
        <pc:cxnChg chg="add mod">
          <ac:chgData name="Reine Nisheiwat" userId="44ba22582c62c487" providerId="LiveId" clId="{3FC83839-E867-4836-B4E2-C8B85BBC1E3B}" dt="2019-09-22T01:58:41.510" v="4327" actId="1076"/>
          <ac:cxnSpMkLst>
            <pc:docMk/>
            <pc:sldMk cId="3484546187" sldId="264"/>
            <ac:cxnSpMk id="63" creationId="{F7A45E0F-247B-4B16-86CA-A0A62B7018EB}"/>
          </ac:cxnSpMkLst>
        </pc:cxnChg>
      </pc:sldChg>
      <pc:sldChg chg="addSp delSp modSp add">
        <pc:chgData name="Reine Nisheiwat" userId="44ba22582c62c487" providerId="LiveId" clId="{3FC83839-E867-4836-B4E2-C8B85BBC1E3B}" dt="2019-09-21T20:01:38.176" v="4294" actId="1076"/>
        <pc:sldMkLst>
          <pc:docMk/>
          <pc:sldMk cId="3369413085" sldId="265"/>
        </pc:sldMkLst>
        <pc:spChg chg="mod">
          <ac:chgData name="Reine Nisheiwat" userId="44ba22582c62c487" providerId="LiveId" clId="{3FC83839-E867-4836-B4E2-C8B85BBC1E3B}" dt="2019-09-21T20:00:29.717" v="4234" actId="14100"/>
          <ac:spMkLst>
            <pc:docMk/>
            <pc:sldMk cId="3369413085" sldId="265"/>
            <ac:spMk id="4" creationId="{F2F03F2F-7B98-426D-9B0E-29987C60A997}"/>
          </ac:spMkLst>
        </pc:spChg>
        <pc:spChg chg="add del mod">
          <ac:chgData name="Reine Nisheiwat" userId="44ba22582c62c487" providerId="LiveId" clId="{3FC83839-E867-4836-B4E2-C8B85BBC1E3B}" dt="2019-09-21T20:00:55.342" v="4240" actId="478"/>
          <ac:spMkLst>
            <pc:docMk/>
            <pc:sldMk cId="3369413085" sldId="265"/>
            <ac:spMk id="6" creationId="{BA5A95EC-1DBC-467A-A035-E0426175BFFF}"/>
          </ac:spMkLst>
        </pc:spChg>
        <pc:spChg chg="add del mod">
          <ac:chgData name="Reine Nisheiwat" userId="44ba22582c62c487" providerId="LiveId" clId="{3FC83839-E867-4836-B4E2-C8B85BBC1E3B}" dt="2019-09-21T20:01:08.486" v="4244"/>
          <ac:spMkLst>
            <pc:docMk/>
            <pc:sldMk cId="3369413085" sldId="265"/>
            <ac:spMk id="7" creationId="{45F28673-C427-458A-9884-0C9123E29E51}"/>
          </ac:spMkLst>
        </pc:spChg>
        <pc:spChg chg="add mod">
          <ac:chgData name="Reine Nisheiwat" userId="44ba22582c62c487" providerId="LiveId" clId="{3FC83839-E867-4836-B4E2-C8B85BBC1E3B}" dt="2019-09-21T20:01:38.176" v="4294" actId="1076"/>
          <ac:spMkLst>
            <pc:docMk/>
            <pc:sldMk cId="3369413085" sldId="265"/>
            <ac:spMk id="8" creationId="{D2EE5D97-2354-4572-8652-51290E6581C0}"/>
          </ac:spMkLst>
        </pc:spChg>
        <pc:grpChg chg="add">
          <ac:chgData name="Reine Nisheiwat" userId="44ba22582c62c487" providerId="LiveId" clId="{3FC83839-E867-4836-B4E2-C8B85BBC1E3B}" dt="2019-09-21T20:00:22.988" v="4231"/>
          <ac:grpSpMkLst>
            <pc:docMk/>
            <pc:sldMk cId="3369413085" sldId="265"/>
            <ac:grpSpMk id="2" creationId="{A3013886-0889-4842-B4D4-1393DA0C037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A02D-9EB4-4A6D-8CF1-9CCAB7339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8AF7-C74D-4711-92F1-93944C34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E9F8-91A8-4A5D-AFAC-86E40965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D4EB-D2EB-4120-A82F-E45DECB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3189-6314-44EA-ACAA-93CF6EFB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7F4B-4CE8-49BD-9837-70855F29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A9363-2F62-4A6D-A46C-395E9920C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779D-91A0-4E68-AEED-4DEF42A5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AFFF-FE17-454D-95D2-852645C7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7F3F-3209-4CCB-A6BA-413DE390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8356F-02DA-4A3C-955D-68938E32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7677-CC86-44BB-8B26-4D97E32F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71C9-181E-4A4D-A9DA-FD91AD06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BCF7-4907-4816-A929-B31FACC4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7E5-0445-4555-A85C-6984EE05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A9D3-E2AA-423B-AB7C-E6B3D124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FA45-E317-4C87-9063-5D67D1A8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058-E016-410D-8E39-84ED5613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327C-9761-494E-96C1-23842F3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6B48-E658-4C19-804D-E4B64726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3437-19F5-4A23-A4CC-CC2CEDD9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6465-1B4F-460B-8CB6-497A3806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F234-7C78-40AB-A0BA-67E329E6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A3F6-D966-49B3-9735-E352BBC1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D384-32B0-4EF3-BAB2-EFF2B832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6074-CD7F-4226-974E-FAA40635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228B-755E-4218-819D-BC3CF972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6746B-9C7F-4383-BA56-46F8895C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2099-6D03-4705-AC66-DE47A420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5B0C-E5F3-41CC-B2CD-16A50122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02893-3708-4878-AE22-A6DA7EB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4FF6-A8FD-4D66-AC04-BD26F711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6ADBB-E9E9-474A-AA8E-3F876EFF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53841-897F-4D9A-9686-CC233C9A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790C7-0624-46EF-AF96-CD91F9002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6BAEC-DE77-40A2-838F-37A070C4F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EA49F-0811-49D8-B7F3-27B8261D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CC0FA-8BB0-43C7-BDB9-4C0F894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219CC-75C5-4F93-BD02-A9AB0BD8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DBE8-BA42-4716-A5B6-32B74536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90C49-7A35-4706-B8D6-1C63E19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1B774-A308-4030-A12E-7886AFA2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8BF41-6E73-458B-A5ED-172CC3F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965AF-EE84-43AA-BE3B-F16D3346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9E675-6EC0-4655-884F-F0324F9A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0CAB-8439-485D-A67A-60CC3FA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192A-36EF-4198-98F9-41A19A45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541D-7873-4491-9AAE-A2AC227B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5053F-98FD-4582-8437-108E5649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D51D-BC91-4553-8460-7F092C29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5AF85-3A21-4595-9D05-7A763F7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4D9E-5653-443A-8D0A-9C24F54C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F25E-B187-4A43-BCE8-286356D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D739D-D8CD-486C-A63A-FA9CBF48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BEB3C-0602-4218-AC77-D1E0E54C2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1D8F-D2F9-42F8-8B56-140C790A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00A8A-B439-43CE-91C1-48C2EFCD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FC3D-863E-4135-BEF6-76796578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C71F9-382F-4BB2-A8BA-2EEE4ACA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D0D1-C6A5-4CCB-8ED4-F84B8C8C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4191C-5BE5-4036-9B3E-9831CEC9C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CB89-BE43-453C-A6BC-53A9847F34FD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5E97-9BBB-445E-B735-8ACE9B2A7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913A-BEB8-49A5-A734-034746471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B5D1-FE2F-454C-AF14-67129E4C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15B17A-FB45-4032-858A-659D6DE18F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AF19E-6F80-49DD-98C0-77E7EA6D9C6A}"/>
              </a:ext>
            </a:extLst>
          </p:cNvPr>
          <p:cNvSpPr txBox="1">
            <a:spLocks/>
          </p:cNvSpPr>
          <p:nvPr/>
        </p:nvSpPr>
        <p:spPr>
          <a:xfrm>
            <a:off x="2045161" y="2998278"/>
            <a:ext cx="9633575" cy="1028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4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8AC1C0-B248-4EA6-9299-98B8962C12F8}"/>
              </a:ext>
            </a:extLst>
          </p:cNvPr>
          <p:cNvGrpSpPr/>
          <p:nvPr/>
        </p:nvGrpSpPr>
        <p:grpSpPr>
          <a:xfrm>
            <a:off x="2147024" y="2447454"/>
            <a:ext cx="7897952" cy="1499623"/>
            <a:chOff x="729625" y="951346"/>
            <a:chExt cx="7897952" cy="1499623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3E132AA-667D-46B3-BF3C-096832E7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25" y="951346"/>
              <a:ext cx="942602" cy="62936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8394D3-71C6-4AD5-8AAD-82CD13D1C974}"/>
                </a:ext>
              </a:extLst>
            </p:cNvPr>
            <p:cNvGrpSpPr/>
            <p:nvPr/>
          </p:nvGrpSpPr>
          <p:grpSpPr>
            <a:xfrm>
              <a:off x="1918819" y="1004419"/>
              <a:ext cx="6708758" cy="1446550"/>
              <a:chOff x="1918819" y="1004419"/>
              <a:chExt cx="6708758" cy="144655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CE1936-7A48-4B60-9170-C9320922E258}"/>
                  </a:ext>
                </a:extLst>
              </p:cNvPr>
              <p:cNvSpPr txBox="1"/>
              <p:nvPr/>
            </p:nvSpPr>
            <p:spPr>
              <a:xfrm>
                <a:off x="1918819" y="1004419"/>
                <a:ext cx="4647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IBM Plex Sans ExtraLight" panose="020B0303050203000203" pitchFamily="34" charset="0"/>
                  </a:rPr>
                  <a:t>Development Workshop 1</a:t>
                </a:r>
                <a:endParaRPr lang="en-US" sz="28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FA416-3C29-49BC-A396-F9BC798D7088}"/>
                  </a:ext>
                </a:extLst>
              </p:cNvPr>
              <p:cNvSpPr txBox="1"/>
              <p:nvPr/>
            </p:nvSpPr>
            <p:spPr>
              <a:xfrm>
                <a:off x="1918819" y="1527639"/>
                <a:ext cx="6708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/>
                    </a:solidFill>
                    <a:latin typeface="IBM Plex Sans" panose="020B0503050203000203" pitchFamily="34" charset="0"/>
                  </a:rPr>
                  <a:t>Source Control &amp; Git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D6447E2-8989-4904-BEB6-85C84B525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" y="6251325"/>
            <a:ext cx="2102201" cy="3443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4BA3AD-CB4C-4857-A400-E8D1B3A354D9}"/>
              </a:ext>
            </a:extLst>
          </p:cNvPr>
          <p:cNvSpPr txBox="1"/>
          <p:nvPr/>
        </p:nvSpPr>
        <p:spPr>
          <a:xfrm>
            <a:off x="11633885" y="6344168"/>
            <a:ext cx="338754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IBM Plex Sans ExtraLight" panose="020B0303050203000203" pitchFamily="34" charset="0"/>
                <a:cs typeface="Rubik" panose="00000500000000000000" pitchFamily="2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567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013886-0889-4842-B4D4-1393DA0C037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B28E38-1DC1-46AE-8CA8-DCFCA656A56F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F03F2F-7B98-426D-9B0E-29987C60A997}"/>
                </a:ext>
              </a:extLst>
            </p:cNvPr>
            <p:cNvSpPr txBox="1"/>
            <p:nvPr/>
          </p:nvSpPr>
          <p:spPr>
            <a:xfrm>
              <a:off x="11550650" y="6344168"/>
              <a:ext cx="421989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10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2EBC6D7-69A8-4184-9F93-680F5F02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EE5D97-2354-4572-8652-51290E6581C0}"/>
              </a:ext>
            </a:extLst>
          </p:cNvPr>
          <p:cNvSpPr txBox="1"/>
          <p:nvPr/>
        </p:nvSpPr>
        <p:spPr>
          <a:xfrm>
            <a:off x="1980410" y="2967335"/>
            <a:ext cx="8231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IBM Plex Sans" panose="020B0503050203000203" pitchFamily="34" charset="0"/>
              </a:rPr>
              <a:t>Learning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336941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85289D9-2070-4A09-9C99-B3A6131C2A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9110DC-07AE-4536-9FDB-3862C420EC0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53763F-5D1E-41C9-855B-2BBECF85944B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2</a:t>
              </a:r>
            </a:p>
          </p:txBody>
        </p:sp>
        <p:pic>
          <p:nvPicPr>
            <p:cNvPr id="7" name="Picture 6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5EC277A3-F822-42D1-A444-F24708A19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9E77131-33DE-401C-8DFA-BF6FC8566824}"/>
              </a:ext>
            </a:extLst>
          </p:cNvPr>
          <p:cNvSpPr txBox="1"/>
          <p:nvPr/>
        </p:nvSpPr>
        <p:spPr>
          <a:xfrm>
            <a:off x="339571" y="363381"/>
            <a:ext cx="1787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Key Ideas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07C7A-883B-42BF-BAB6-F375480A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" y="-1650734"/>
            <a:ext cx="1202555" cy="138344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73236D1-9D8B-45D4-A021-C49E0FAC5E45}"/>
              </a:ext>
            </a:extLst>
          </p:cNvPr>
          <p:cNvGrpSpPr/>
          <p:nvPr/>
        </p:nvGrpSpPr>
        <p:grpSpPr>
          <a:xfrm>
            <a:off x="-9539220" y="1391806"/>
            <a:ext cx="5334043" cy="936628"/>
            <a:chOff x="-780222" y="1249982"/>
            <a:chExt cx="5334043" cy="93662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1FB6F1-5CF4-433B-A7F7-D68937FA51AF}"/>
                </a:ext>
              </a:extLst>
            </p:cNvPr>
            <p:cNvSpPr/>
            <p:nvPr/>
          </p:nvSpPr>
          <p:spPr>
            <a:xfrm>
              <a:off x="-780222" y="1249982"/>
              <a:ext cx="5334043" cy="936628"/>
            </a:xfrm>
            <a:prstGeom prst="roundRect">
              <a:avLst>
                <a:gd name="adj" fmla="val 50000"/>
              </a:avLst>
            </a:prstGeom>
            <a:solidFill>
              <a:srgbClr val="B5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B05403-E1AF-4901-9658-CE3BC7461093}"/>
                </a:ext>
              </a:extLst>
            </p:cNvPr>
            <p:cNvSpPr txBox="1"/>
            <p:nvPr/>
          </p:nvSpPr>
          <p:spPr>
            <a:xfrm>
              <a:off x="1584593" y="1533630"/>
              <a:ext cx="260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What is source control?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78929-05DF-4D26-A601-51EF070CABC9}"/>
              </a:ext>
            </a:extLst>
          </p:cNvPr>
          <p:cNvGrpSpPr/>
          <p:nvPr/>
        </p:nvGrpSpPr>
        <p:grpSpPr>
          <a:xfrm>
            <a:off x="-10293822" y="2892983"/>
            <a:ext cx="8321482" cy="936628"/>
            <a:chOff x="-780222" y="2547407"/>
            <a:chExt cx="8321482" cy="9366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2F031A-E5B6-416C-979E-C8C48ED6446C}"/>
                </a:ext>
              </a:extLst>
            </p:cNvPr>
            <p:cNvSpPr/>
            <p:nvPr/>
          </p:nvSpPr>
          <p:spPr>
            <a:xfrm>
              <a:off x="-780222" y="2547407"/>
              <a:ext cx="8321482" cy="936628"/>
            </a:xfrm>
            <a:prstGeom prst="roundRect">
              <a:avLst>
                <a:gd name="adj" fmla="val 50000"/>
              </a:avLst>
            </a:prstGeom>
            <a:solidFill>
              <a:srgbClr val="48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4AFD6A-9482-4398-A8DE-2157ACF52B1D}"/>
                </a:ext>
              </a:extLst>
            </p:cNvPr>
            <p:cNvSpPr txBox="1"/>
            <p:nvPr/>
          </p:nvSpPr>
          <p:spPr>
            <a:xfrm>
              <a:off x="1085636" y="2831055"/>
              <a:ext cx="6044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What is Git? And, why is it a good source control system?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1C2AC0-1F97-4CD9-A60D-097E13541D6E}"/>
              </a:ext>
            </a:extLst>
          </p:cNvPr>
          <p:cNvGrpSpPr/>
          <p:nvPr/>
        </p:nvGrpSpPr>
        <p:grpSpPr>
          <a:xfrm>
            <a:off x="-9539220" y="4529566"/>
            <a:ext cx="8130406" cy="936628"/>
            <a:chOff x="-780223" y="4011450"/>
            <a:chExt cx="8130406" cy="9366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F42EF6-E0E4-4C16-A8E1-31CF91241848}"/>
                </a:ext>
              </a:extLst>
            </p:cNvPr>
            <p:cNvSpPr/>
            <p:nvPr/>
          </p:nvSpPr>
          <p:spPr>
            <a:xfrm>
              <a:off x="-780223" y="4011450"/>
              <a:ext cx="8130406" cy="936628"/>
            </a:xfrm>
            <a:prstGeom prst="roundRect">
              <a:avLst>
                <a:gd name="adj" fmla="val 50000"/>
              </a:avLst>
            </a:prstGeom>
            <a:solidFill>
              <a:srgbClr val="467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73D7C2-E293-4486-BB00-3FB0AF9FE405}"/>
                </a:ext>
              </a:extLst>
            </p:cNvPr>
            <p:cNvSpPr txBox="1"/>
            <p:nvPr/>
          </p:nvSpPr>
          <p:spPr>
            <a:xfrm>
              <a:off x="2004135" y="4295098"/>
              <a:ext cx="501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How can we use Git in our development cycle?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45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72018 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1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0.00995 L 0.81002 0.009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044 L 0.67487 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55AE16-7ED9-482B-800F-886ABBC0F31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83DB4D-55BD-4509-8CA3-D5DE8E469E16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292B2D-B8A0-4F30-A84A-4AFD69766FDC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3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9C128216-066E-4DAE-9959-1BDEB7560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E2287C-8440-4127-A028-77575EE6E790}"/>
              </a:ext>
            </a:extLst>
          </p:cNvPr>
          <p:cNvSpPr txBox="1"/>
          <p:nvPr/>
        </p:nvSpPr>
        <p:spPr>
          <a:xfrm>
            <a:off x="339571" y="363381"/>
            <a:ext cx="402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What Is Source Control?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CEF9E-AA4F-43BB-B585-76010609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" y="-1650734"/>
            <a:ext cx="1202555" cy="1383443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13497CC-1805-472E-AF43-4A5484A2EC88}"/>
              </a:ext>
            </a:extLst>
          </p:cNvPr>
          <p:cNvGrpSpPr/>
          <p:nvPr/>
        </p:nvGrpSpPr>
        <p:grpSpPr>
          <a:xfrm>
            <a:off x="10309304" y="124743"/>
            <a:ext cx="1608832" cy="6439902"/>
            <a:chOff x="10363808" y="191359"/>
            <a:chExt cx="1608832" cy="64399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FE9A99-D51C-43AC-863D-A1573DF24E5F}"/>
                </a:ext>
              </a:extLst>
            </p:cNvPr>
            <p:cNvGrpSpPr/>
            <p:nvPr/>
          </p:nvGrpSpPr>
          <p:grpSpPr>
            <a:xfrm>
              <a:off x="10363808" y="206055"/>
              <a:ext cx="1608832" cy="6425206"/>
              <a:chOff x="10363808" y="206055"/>
              <a:chExt cx="1608832" cy="6425206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B5A25B1-3F7C-42F3-8965-02F0C1DFBD94}"/>
                  </a:ext>
                </a:extLst>
              </p:cNvPr>
              <p:cNvGrpSpPr/>
              <p:nvPr/>
            </p:nvGrpSpPr>
            <p:grpSpPr>
              <a:xfrm rot="16200000">
                <a:off x="8271856" y="2298007"/>
                <a:ext cx="5792735" cy="1608832"/>
                <a:chOff x="5175891" y="2267784"/>
                <a:chExt cx="5792735" cy="160883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5C976B4-F6F2-4DD8-9907-A0B0C3992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6363" y="2828097"/>
                  <a:ext cx="0" cy="924427"/>
                </a:xfrm>
                <a:prstGeom prst="line">
                  <a:avLst/>
                </a:prstGeom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29F56437-2336-44DA-878B-C012B24F446C}"/>
                    </a:ext>
                  </a:extLst>
                </p:cNvPr>
                <p:cNvGrpSpPr/>
                <p:nvPr/>
              </p:nvGrpSpPr>
              <p:grpSpPr>
                <a:xfrm>
                  <a:off x="5175891" y="2267784"/>
                  <a:ext cx="5792735" cy="1608832"/>
                  <a:chOff x="248291" y="1367899"/>
                  <a:chExt cx="5792735" cy="160883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DEA4B999-2C55-49B0-B253-2C381BAD81FE}"/>
                      </a:ext>
                    </a:extLst>
                  </p:cNvPr>
                  <p:cNvGrpSpPr/>
                  <p:nvPr/>
                </p:nvGrpSpPr>
                <p:grpSpPr>
                  <a:xfrm>
                    <a:off x="549219" y="1873810"/>
                    <a:ext cx="1179588" cy="115711"/>
                    <a:chOff x="549219" y="1873812"/>
                    <a:chExt cx="1179588" cy="115711"/>
                  </a:xfrm>
                </p:grpSpPr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8A6F0F53-2261-469C-9FAD-852717BE1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19" y="1873814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E2E28A9-5937-49E3-9EC8-2AB261DC0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315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A42BFBD8-41AA-47B8-9BDE-332DE66BE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411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D62393AD-F996-4948-9687-1B8425071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507" y="1873812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7AE758D-4D09-4868-A9D0-D560C30E7777}"/>
                      </a:ext>
                    </a:extLst>
                  </p:cNvPr>
                  <p:cNvGrpSpPr/>
                  <p:nvPr/>
                </p:nvGrpSpPr>
                <p:grpSpPr>
                  <a:xfrm>
                    <a:off x="2648328" y="2316411"/>
                    <a:ext cx="1179588" cy="115711"/>
                    <a:chOff x="2537659" y="2265190"/>
                    <a:chExt cx="1179588" cy="115711"/>
                  </a:xfrm>
                </p:grpSpPr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1B5E29C0-6033-422D-96FE-3D95A89EE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7659" y="2265192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7EEC9FC0-A612-4520-9067-490F841A3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2755" y="2265191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47ECFA3C-C5E2-4338-B8B8-885EB6C7F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7851" y="2265191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834D30D2-20E7-4904-8C3C-D26F2542C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2947" y="2265190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7ED36F3-44AF-4793-83ED-888243C268CD}"/>
                      </a:ext>
                    </a:extLst>
                  </p:cNvPr>
                  <p:cNvGrpSpPr/>
                  <p:nvPr/>
                </p:nvGrpSpPr>
                <p:grpSpPr>
                  <a:xfrm>
                    <a:off x="1259411" y="2316411"/>
                    <a:ext cx="1179588" cy="115711"/>
                    <a:chOff x="2537659" y="2265190"/>
                    <a:chExt cx="1179588" cy="115711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2F880946-FE6D-44D4-811F-E89C62E7DF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7659" y="2265192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58880219-5C8A-4D9D-B8AF-655BBF12C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2755" y="2265191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15DDA0A7-945A-4C39-A6FF-BC89AABB5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7851" y="2265191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D6D8FF39-57BF-4539-89A5-37F368E49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2947" y="2265190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6E6983E0-1815-4DAC-B05E-1FD49AB7B4F8}"/>
                      </a:ext>
                    </a:extLst>
                  </p:cNvPr>
                  <p:cNvGrpSpPr/>
                  <p:nvPr/>
                </p:nvGrpSpPr>
                <p:grpSpPr>
                  <a:xfrm>
                    <a:off x="549219" y="2316411"/>
                    <a:ext cx="469396" cy="115710"/>
                    <a:chOff x="3247851" y="2265190"/>
                    <a:chExt cx="469396" cy="115710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E77781AD-F85F-457A-A549-02F3D1B6F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7851" y="2265191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DBD1642D-C63E-4330-9D6D-D3B983091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2947" y="2265190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FE636992-71B1-4A3D-88F6-DB3EEBAB85CA}"/>
                      </a:ext>
                    </a:extLst>
                  </p:cNvPr>
                  <p:cNvGrpSpPr/>
                  <p:nvPr/>
                </p:nvGrpSpPr>
                <p:grpSpPr>
                  <a:xfrm>
                    <a:off x="549219" y="2794785"/>
                    <a:ext cx="1179588" cy="115711"/>
                    <a:chOff x="549219" y="1873812"/>
                    <a:chExt cx="1179588" cy="115711"/>
                  </a:xfrm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4F604816-A9FA-4D0E-990F-91B2E22EC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19" y="1873814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7DCE8377-1E1F-483A-A74F-6C4B5BDD7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315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388563FE-180A-4A8D-8F4B-D558B1FA6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411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4F87CED6-2495-4661-A912-AA28E1F0F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507" y="1873812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0D727DD-1D7F-4B69-809B-0451EAEE3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0870" y="1491989"/>
                    <a:ext cx="37287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75CFC82-FA85-4C1A-983A-9FC9A77EEF8F}"/>
                      </a:ext>
                    </a:extLst>
                  </p:cNvPr>
                  <p:cNvSpPr/>
                  <p:nvPr/>
                </p:nvSpPr>
                <p:spPr>
                  <a:xfrm>
                    <a:off x="248291" y="1367899"/>
                    <a:ext cx="245158" cy="248180"/>
                  </a:xfrm>
                  <a:prstGeom prst="ellipse">
                    <a:avLst/>
                  </a:prstGeom>
                  <a:solidFill>
                    <a:srgbClr val="B5295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36D01E82-84C8-4F2C-A53B-271A770B9700}"/>
                      </a:ext>
                    </a:extLst>
                  </p:cNvPr>
                  <p:cNvSpPr/>
                  <p:nvPr/>
                </p:nvSpPr>
                <p:spPr>
                  <a:xfrm>
                    <a:off x="1517650" y="1491854"/>
                    <a:ext cx="566738" cy="454025"/>
                  </a:xfrm>
                  <a:custGeom>
                    <a:avLst/>
                    <a:gdLst>
                      <a:gd name="connsiteX0" fmla="*/ 0 w 566738"/>
                      <a:gd name="connsiteY0" fmla="*/ 0 h 454025"/>
                      <a:gd name="connsiteX1" fmla="*/ 273050 w 566738"/>
                      <a:gd name="connsiteY1" fmla="*/ 125412 h 454025"/>
                      <a:gd name="connsiteX2" fmla="*/ 330200 w 566738"/>
                      <a:gd name="connsiteY2" fmla="*/ 406400 h 454025"/>
                      <a:gd name="connsiteX3" fmla="*/ 566738 w 566738"/>
                      <a:gd name="connsiteY3" fmla="*/ 454025 h 45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6738" h="454025">
                        <a:moveTo>
                          <a:pt x="0" y="0"/>
                        </a:moveTo>
                        <a:cubicBezTo>
                          <a:pt x="109008" y="28839"/>
                          <a:pt x="218017" y="57679"/>
                          <a:pt x="273050" y="125412"/>
                        </a:cubicBezTo>
                        <a:cubicBezTo>
                          <a:pt x="328083" y="193145"/>
                          <a:pt x="281252" y="351631"/>
                          <a:pt x="330200" y="406400"/>
                        </a:cubicBezTo>
                        <a:cubicBezTo>
                          <a:pt x="379148" y="461169"/>
                          <a:pt x="525198" y="446617"/>
                          <a:pt x="566738" y="454025"/>
                        </a:cubicBezTo>
                      </a:path>
                    </a:pathLst>
                  </a:cu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17E7FA5-7481-4099-9164-219E56926D76}"/>
                      </a:ext>
                    </a:extLst>
                  </p:cNvPr>
                  <p:cNvSpPr/>
                  <p:nvPr/>
                </p:nvSpPr>
                <p:spPr>
                  <a:xfrm>
                    <a:off x="3976991" y="1367899"/>
                    <a:ext cx="245158" cy="248180"/>
                  </a:xfrm>
                  <a:prstGeom prst="ellipse">
                    <a:avLst/>
                  </a:prstGeom>
                  <a:solidFill>
                    <a:srgbClr val="B5295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2871A29-43D7-4030-A3DA-3431370A0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81944" y="1931664"/>
                    <a:ext cx="3514140" cy="1281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3216B6F-8665-48C3-92E4-7826480BE113}"/>
                      </a:ext>
                    </a:extLst>
                  </p:cNvPr>
                  <p:cNvSpPr/>
                  <p:nvPr/>
                </p:nvSpPr>
                <p:spPr>
                  <a:xfrm>
                    <a:off x="2006184" y="1807576"/>
                    <a:ext cx="245158" cy="248180"/>
                  </a:xfrm>
                  <a:prstGeom prst="ellipse">
                    <a:avLst/>
                  </a:prstGeom>
                  <a:solidFill>
                    <a:srgbClr val="4830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0BA4B27-A8E9-490C-8C1A-09B60FDAE58C}"/>
                      </a:ext>
                    </a:extLst>
                  </p:cNvPr>
                  <p:cNvSpPr/>
                  <p:nvPr/>
                </p:nvSpPr>
                <p:spPr>
                  <a:xfrm>
                    <a:off x="2479497" y="1807576"/>
                    <a:ext cx="245158" cy="248180"/>
                  </a:xfrm>
                  <a:prstGeom prst="ellipse">
                    <a:avLst/>
                  </a:prstGeom>
                  <a:solidFill>
                    <a:srgbClr val="4830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6210ED92-1139-484E-B0D4-E80FA6CCD5A5}"/>
                      </a:ext>
                    </a:extLst>
                  </p:cNvPr>
                  <p:cNvSpPr/>
                  <p:nvPr/>
                </p:nvSpPr>
                <p:spPr>
                  <a:xfrm>
                    <a:off x="3976991" y="1807576"/>
                    <a:ext cx="245158" cy="248180"/>
                  </a:xfrm>
                  <a:prstGeom prst="ellipse">
                    <a:avLst/>
                  </a:prstGeom>
                  <a:solidFill>
                    <a:srgbClr val="4830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33AE319-43C4-41E0-9AF1-ED1C560368D1}"/>
                      </a:ext>
                    </a:extLst>
                  </p:cNvPr>
                  <p:cNvSpPr/>
                  <p:nvPr/>
                </p:nvSpPr>
                <p:spPr>
                  <a:xfrm>
                    <a:off x="5473505" y="1807576"/>
                    <a:ext cx="245158" cy="248180"/>
                  </a:xfrm>
                  <a:prstGeom prst="ellipse">
                    <a:avLst/>
                  </a:prstGeom>
                  <a:solidFill>
                    <a:srgbClr val="4830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0722C575-E7D7-4298-AC80-77ECDBEF048E}"/>
                      </a:ext>
                    </a:extLst>
                  </p:cNvPr>
                  <p:cNvSpPr/>
                  <p:nvPr/>
                </p:nvSpPr>
                <p:spPr>
                  <a:xfrm>
                    <a:off x="3530873" y="1928212"/>
                    <a:ext cx="566738" cy="454025"/>
                  </a:xfrm>
                  <a:custGeom>
                    <a:avLst/>
                    <a:gdLst>
                      <a:gd name="connsiteX0" fmla="*/ 0 w 566738"/>
                      <a:gd name="connsiteY0" fmla="*/ 0 h 454025"/>
                      <a:gd name="connsiteX1" fmla="*/ 273050 w 566738"/>
                      <a:gd name="connsiteY1" fmla="*/ 125412 h 454025"/>
                      <a:gd name="connsiteX2" fmla="*/ 330200 w 566738"/>
                      <a:gd name="connsiteY2" fmla="*/ 406400 h 454025"/>
                      <a:gd name="connsiteX3" fmla="*/ 566738 w 566738"/>
                      <a:gd name="connsiteY3" fmla="*/ 454025 h 45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6738" h="454025">
                        <a:moveTo>
                          <a:pt x="0" y="0"/>
                        </a:moveTo>
                        <a:cubicBezTo>
                          <a:pt x="109008" y="28839"/>
                          <a:pt x="218017" y="57679"/>
                          <a:pt x="273050" y="125412"/>
                        </a:cubicBezTo>
                        <a:cubicBezTo>
                          <a:pt x="328083" y="193145"/>
                          <a:pt x="281252" y="351631"/>
                          <a:pt x="330200" y="406400"/>
                        </a:cubicBezTo>
                        <a:cubicBezTo>
                          <a:pt x="379148" y="461169"/>
                          <a:pt x="525198" y="446617"/>
                          <a:pt x="566738" y="454025"/>
                        </a:cubicBezTo>
                      </a:path>
                    </a:pathLst>
                  </a:cu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F72AC57F-A56B-49E6-ADDC-1EE600596649}"/>
                      </a:ext>
                    </a:extLst>
                  </p:cNvPr>
                  <p:cNvSpPr/>
                  <p:nvPr/>
                </p:nvSpPr>
                <p:spPr>
                  <a:xfrm flipH="1">
                    <a:off x="4535546" y="1928212"/>
                    <a:ext cx="566737" cy="454025"/>
                  </a:xfrm>
                  <a:custGeom>
                    <a:avLst/>
                    <a:gdLst>
                      <a:gd name="connsiteX0" fmla="*/ 0 w 566738"/>
                      <a:gd name="connsiteY0" fmla="*/ 0 h 454025"/>
                      <a:gd name="connsiteX1" fmla="*/ 273050 w 566738"/>
                      <a:gd name="connsiteY1" fmla="*/ 125412 h 454025"/>
                      <a:gd name="connsiteX2" fmla="*/ 330200 w 566738"/>
                      <a:gd name="connsiteY2" fmla="*/ 406400 h 454025"/>
                      <a:gd name="connsiteX3" fmla="*/ 566738 w 566738"/>
                      <a:gd name="connsiteY3" fmla="*/ 454025 h 454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6738" h="454025">
                        <a:moveTo>
                          <a:pt x="0" y="0"/>
                        </a:moveTo>
                        <a:cubicBezTo>
                          <a:pt x="109008" y="28839"/>
                          <a:pt x="218017" y="57679"/>
                          <a:pt x="273050" y="125412"/>
                        </a:cubicBezTo>
                        <a:cubicBezTo>
                          <a:pt x="328083" y="193145"/>
                          <a:pt x="281252" y="351631"/>
                          <a:pt x="330200" y="406400"/>
                        </a:cubicBezTo>
                        <a:cubicBezTo>
                          <a:pt x="379148" y="461169"/>
                          <a:pt x="525198" y="446617"/>
                          <a:pt x="566738" y="454025"/>
                        </a:cubicBezTo>
                      </a:path>
                    </a:pathLst>
                  </a:cu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8BA11FD-A751-4F66-846F-94D75333B352}"/>
                      </a:ext>
                    </a:extLst>
                  </p:cNvPr>
                  <p:cNvCxnSpPr>
                    <a:cxnSpLocks/>
                    <a:endCxn id="69" idx="3"/>
                  </p:cNvCxnSpPr>
                  <p:nvPr/>
                </p:nvCxnSpPr>
                <p:spPr>
                  <a:xfrm>
                    <a:off x="4081317" y="2377465"/>
                    <a:ext cx="454229" cy="477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049DDD2D-CA78-4AFC-8CAD-775C2CEEDA1D}"/>
                      </a:ext>
                    </a:extLst>
                  </p:cNvPr>
                  <p:cNvSpPr/>
                  <p:nvPr/>
                </p:nvSpPr>
                <p:spPr>
                  <a:xfrm>
                    <a:off x="3976991" y="2250177"/>
                    <a:ext cx="245158" cy="248180"/>
                  </a:xfrm>
                  <a:prstGeom prst="ellipse">
                    <a:avLst/>
                  </a:prstGeom>
                  <a:solidFill>
                    <a:srgbClr val="467D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DA9C4F3-1461-4420-ADD0-9C582CB2B101}"/>
                      </a:ext>
                    </a:extLst>
                  </p:cNvPr>
                  <p:cNvSpPr/>
                  <p:nvPr/>
                </p:nvSpPr>
                <p:spPr>
                  <a:xfrm>
                    <a:off x="4418580" y="2250177"/>
                    <a:ext cx="245158" cy="248180"/>
                  </a:xfrm>
                  <a:prstGeom prst="ellipse">
                    <a:avLst/>
                  </a:prstGeom>
                  <a:solidFill>
                    <a:srgbClr val="467D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E7742C69-F248-4E50-B7A6-2A7967EA37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386" y="2851358"/>
                    <a:ext cx="242316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48899AA1-20D0-47F5-B36A-792C662E264F}"/>
                      </a:ext>
                    </a:extLst>
                  </p:cNvPr>
                  <p:cNvSpPr/>
                  <p:nvPr/>
                </p:nvSpPr>
                <p:spPr>
                  <a:xfrm>
                    <a:off x="2943390" y="2728551"/>
                    <a:ext cx="245158" cy="248180"/>
                  </a:xfrm>
                  <a:prstGeom prst="ellipse">
                    <a:avLst/>
                  </a:prstGeom>
                  <a:solidFill>
                    <a:srgbClr val="467D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50AFBAC-9996-43A7-8A92-000B21954069}"/>
                      </a:ext>
                    </a:extLst>
                  </p:cNvPr>
                  <p:cNvSpPr/>
                  <p:nvPr/>
                </p:nvSpPr>
                <p:spPr>
                  <a:xfrm>
                    <a:off x="3976991" y="2728551"/>
                    <a:ext cx="245158" cy="248180"/>
                  </a:xfrm>
                  <a:prstGeom prst="ellipse">
                    <a:avLst/>
                  </a:prstGeom>
                  <a:solidFill>
                    <a:srgbClr val="467D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E683D53D-90DD-409F-A445-5A44DC29B424}"/>
                      </a:ext>
                    </a:extLst>
                  </p:cNvPr>
                  <p:cNvSpPr/>
                  <p:nvPr/>
                </p:nvSpPr>
                <p:spPr>
                  <a:xfrm>
                    <a:off x="4418580" y="2728551"/>
                    <a:ext cx="245158" cy="248180"/>
                  </a:xfrm>
                  <a:prstGeom prst="ellipse">
                    <a:avLst/>
                  </a:prstGeom>
                  <a:solidFill>
                    <a:srgbClr val="467D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E3F68793-EFC3-45C4-95E7-89FC7378E494}"/>
                      </a:ext>
                    </a:extLst>
                  </p:cNvPr>
                  <p:cNvSpPr/>
                  <p:nvPr/>
                </p:nvSpPr>
                <p:spPr>
                  <a:xfrm>
                    <a:off x="2019975" y="2727270"/>
                    <a:ext cx="245158" cy="248180"/>
                  </a:xfrm>
                  <a:prstGeom prst="ellipse">
                    <a:avLst/>
                  </a:prstGeom>
                  <a:solidFill>
                    <a:srgbClr val="467D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B52956"/>
                      </a:solidFill>
                    </a:endParaRPr>
                  </a:p>
                </p:txBody>
              </p: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F191B92C-ECB1-4B00-A919-CF19B99CD490}"/>
                      </a:ext>
                    </a:extLst>
                  </p:cNvPr>
                  <p:cNvGrpSpPr/>
                  <p:nvPr/>
                </p:nvGrpSpPr>
                <p:grpSpPr>
                  <a:xfrm>
                    <a:off x="4860169" y="2793502"/>
                    <a:ext cx="1179588" cy="115711"/>
                    <a:chOff x="549219" y="1873812"/>
                    <a:chExt cx="1179588" cy="115711"/>
                  </a:xfrm>
                </p:grpSpPr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A6B27FB4-738A-4E81-AD55-A208EC25A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19" y="1873814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11C1596A-82F9-4BF5-B576-E51E82E022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315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E99FBF11-322F-4483-ABFF-F135BBE08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411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419BC29A-9F55-48D1-A0F6-54DB4416B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507" y="1873812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7A3F2E7-B206-4A91-9345-6FC730E09F0F}"/>
                      </a:ext>
                    </a:extLst>
                  </p:cNvPr>
                  <p:cNvGrpSpPr/>
                  <p:nvPr/>
                </p:nvGrpSpPr>
                <p:grpSpPr>
                  <a:xfrm>
                    <a:off x="4861438" y="2305368"/>
                    <a:ext cx="1179588" cy="115711"/>
                    <a:chOff x="549219" y="1873812"/>
                    <a:chExt cx="1179588" cy="115711"/>
                  </a:xfrm>
                </p:grpSpPr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8A2886C7-0BD6-4830-BDB1-1AB25196A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19" y="1873814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54C45123-9B9C-4B6B-BAC2-0E1F37497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315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C1624B2B-5773-4D71-B8FB-2DFEDB897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9411" y="1873813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E7423FFF-BB49-41FD-9A44-B98939BB4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4507" y="1873812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120D5E0B-C5B0-47D0-869C-A62C9210F52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038" y="1414173"/>
                    <a:ext cx="1538719" cy="122601"/>
                    <a:chOff x="4501038" y="1414173"/>
                    <a:chExt cx="1538719" cy="122601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D2C79EB9-32D6-47B6-9CF4-A9F1660F5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0169" y="1414173"/>
                      <a:ext cx="1179588" cy="115711"/>
                      <a:chOff x="549219" y="1873812"/>
                      <a:chExt cx="1179588" cy="115711"/>
                    </a:xfrm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D63235F8-FBF3-43DE-9B3C-1D1EED1E5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219" y="1873814"/>
                        <a:ext cx="114300" cy="11570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7B67CAC9-E9D8-4648-8E13-54609AA47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315" y="1873813"/>
                        <a:ext cx="114300" cy="11570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7F63C146-0991-4EBD-9650-B4840DBB76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9411" y="1873813"/>
                        <a:ext cx="114300" cy="11570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2" name="Oval 91">
                        <a:extLst>
                          <a:ext uri="{FF2B5EF4-FFF2-40B4-BE49-F238E27FC236}">
                            <a16:creationId xmlns:a16="http://schemas.microsoft.com/office/drawing/2014/main" id="{5D3E1B7D-E9B6-4AA4-BCE5-64333A20E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4507" y="1873812"/>
                        <a:ext cx="114300" cy="115709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D732CA0C-34A7-4DE2-A082-B8457A134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038" y="1421065"/>
                      <a:ext cx="114300" cy="1157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7C9145C-6079-4069-9362-8C29BD610A61}"/>
                  </a:ext>
                </a:extLst>
              </p:cNvPr>
              <p:cNvSpPr/>
              <p:nvPr/>
            </p:nvSpPr>
            <p:spPr>
              <a:xfrm rot="16200000">
                <a:off x="10866971" y="5895930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BACB445-47A5-4B49-A0B0-7E483ABFD1EF}"/>
                  </a:ext>
                </a:extLst>
              </p:cNvPr>
              <p:cNvSpPr/>
              <p:nvPr/>
            </p:nvSpPr>
            <p:spPr>
              <a:xfrm rot="16200000">
                <a:off x="11309571" y="5895931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FDC3D1B-78C0-41A0-9E43-F39B5BF390E7}"/>
                  </a:ext>
                </a:extLst>
              </p:cNvPr>
              <p:cNvSpPr/>
              <p:nvPr/>
            </p:nvSpPr>
            <p:spPr>
              <a:xfrm rot="16200000">
                <a:off x="11787945" y="5895930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075F397-7D8C-4BE0-B425-3E2B72C900CC}"/>
                  </a:ext>
                </a:extLst>
              </p:cNvPr>
              <p:cNvSpPr/>
              <p:nvPr/>
            </p:nvSpPr>
            <p:spPr>
              <a:xfrm rot="16200000">
                <a:off x="10866970" y="6201814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96B0FF2-420E-4FE6-9F14-D1F2822717E8}"/>
                  </a:ext>
                </a:extLst>
              </p:cNvPr>
              <p:cNvSpPr/>
              <p:nvPr/>
            </p:nvSpPr>
            <p:spPr>
              <a:xfrm rot="16200000">
                <a:off x="11309571" y="6201815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6D73C07-F794-4946-9921-312DA9AF35BC}"/>
                  </a:ext>
                </a:extLst>
              </p:cNvPr>
              <p:cNvSpPr/>
              <p:nvPr/>
            </p:nvSpPr>
            <p:spPr>
              <a:xfrm rot="16200000">
                <a:off x="11787945" y="6201814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15735B1-6B06-481D-A903-2A211DB2883D}"/>
                  </a:ext>
                </a:extLst>
              </p:cNvPr>
              <p:cNvSpPr/>
              <p:nvPr/>
            </p:nvSpPr>
            <p:spPr>
              <a:xfrm rot="16200000">
                <a:off x="10440175" y="6516256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3CF8451-0EA0-4FE9-821A-77F7C1B2DE59}"/>
                  </a:ext>
                </a:extLst>
              </p:cNvPr>
              <p:cNvSpPr/>
              <p:nvPr/>
            </p:nvSpPr>
            <p:spPr>
              <a:xfrm rot="16200000">
                <a:off x="10866970" y="6516256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F35AED1-C989-4B36-A0C1-54667CD6660E}"/>
                  </a:ext>
                </a:extLst>
              </p:cNvPr>
              <p:cNvSpPr/>
              <p:nvPr/>
            </p:nvSpPr>
            <p:spPr>
              <a:xfrm rot="16200000">
                <a:off x="11299520" y="6507698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A3260D3-38E5-4EB1-AD93-F21BDC8F43F5}"/>
                  </a:ext>
                </a:extLst>
              </p:cNvPr>
              <p:cNvSpPr/>
              <p:nvPr/>
            </p:nvSpPr>
            <p:spPr>
              <a:xfrm rot="16200000">
                <a:off x="10440176" y="6201813"/>
                <a:ext cx="114300" cy="11570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C0F4C4-87B2-49BC-BCE9-0AA434387874}"/>
                </a:ext>
              </a:extLst>
            </p:cNvPr>
            <p:cNvSpPr/>
            <p:nvPr/>
          </p:nvSpPr>
          <p:spPr>
            <a:xfrm rot="16200000">
              <a:off x="10866971" y="190654"/>
              <a:ext cx="114300" cy="1157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F596E03-EE1E-491B-9811-BB1E0A33030D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581867" y="1323341"/>
            <a:ext cx="0" cy="29226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D9A381F-2F82-45C2-99E3-15804F6EE93A}"/>
              </a:ext>
            </a:extLst>
          </p:cNvPr>
          <p:cNvSpPr txBox="1"/>
          <p:nvPr/>
        </p:nvSpPr>
        <p:spPr>
          <a:xfrm>
            <a:off x="2145845" y="6907211"/>
            <a:ext cx="333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Source control, also called version control, is the practice of tracking and managing changes to a code base.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0AF0FE-C15E-4797-8BC6-D6D673EACB59}"/>
              </a:ext>
            </a:extLst>
          </p:cNvPr>
          <p:cNvSpPr txBox="1"/>
          <p:nvPr/>
        </p:nvSpPr>
        <p:spPr>
          <a:xfrm>
            <a:off x="7010027" y="6907211"/>
            <a:ext cx="2917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A Source Control System is a systematic way of handling source control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BC238C-01DA-47F6-8199-0F831E2738D6}"/>
              </a:ext>
            </a:extLst>
          </p:cNvPr>
          <p:cNvGrpSpPr/>
          <p:nvPr/>
        </p:nvGrpSpPr>
        <p:grpSpPr>
          <a:xfrm>
            <a:off x="457777" y="1078183"/>
            <a:ext cx="6800430" cy="3290421"/>
            <a:chOff x="70536" y="1006439"/>
            <a:chExt cx="6800430" cy="329042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0E66D1D-9BEA-478E-B52B-FC3FA1AA05D4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H="1">
              <a:off x="194626" y="4174281"/>
              <a:ext cx="156397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D0BC404-1BE5-4AB9-898D-11AA67711B01}"/>
                </a:ext>
              </a:extLst>
            </p:cNvPr>
            <p:cNvSpPr/>
            <p:nvPr/>
          </p:nvSpPr>
          <p:spPr>
            <a:xfrm rot="16200000">
              <a:off x="72047" y="1004928"/>
              <a:ext cx="245158" cy="248180"/>
            </a:xfrm>
            <a:prstGeom prst="ellipse">
              <a:avLst/>
            </a:prstGeom>
            <a:noFill/>
            <a:ln w="19050">
              <a:solidFill>
                <a:srgbClr val="B529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52956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1907506-DEB9-49AF-93FD-5FF6B92C6221}"/>
                </a:ext>
              </a:extLst>
            </p:cNvPr>
            <p:cNvSpPr/>
            <p:nvPr/>
          </p:nvSpPr>
          <p:spPr>
            <a:xfrm rot="16200000">
              <a:off x="1760116" y="4050191"/>
              <a:ext cx="245158" cy="248180"/>
            </a:xfrm>
            <a:prstGeom prst="ellipse">
              <a:avLst/>
            </a:prstGeom>
            <a:noFill/>
            <a:ln w="19050">
              <a:solidFill>
                <a:srgbClr val="4830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52956"/>
                </a:solidFill>
              </a:endParaRP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DA67770-1413-44D3-A4C4-8375F13B09AC}"/>
                </a:ext>
              </a:extLst>
            </p:cNvPr>
            <p:cNvCxnSpPr>
              <a:cxnSpLocks/>
              <a:stCxn id="115" idx="4"/>
            </p:cNvCxnSpPr>
            <p:nvPr/>
          </p:nvCxnSpPr>
          <p:spPr>
            <a:xfrm>
              <a:off x="2006785" y="4174281"/>
              <a:ext cx="36089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57A9A2E-4027-4422-AB48-FDF8BD8EF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754" y="2099150"/>
              <a:ext cx="0" cy="2075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7FA7004-A98A-460D-9B21-84F07FA1DCD0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5613372" y="2098257"/>
              <a:ext cx="100941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A554482-5722-4EA0-A1EE-786ACC220D26}"/>
                </a:ext>
              </a:extLst>
            </p:cNvPr>
            <p:cNvSpPr/>
            <p:nvPr/>
          </p:nvSpPr>
          <p:spPr>
            <a:xfrm rot="16200000">
              <a:off x="6624297" y="1974167"/>
              <a:ext cx="245158" cy="248180"/>
            </a:xfrm>
            <a:prstGeom prst="ellipse">
              <a:avLst/>
            </a:prstGeom>
            <a:noFill/>
            <a:ln w="19050">
              <a:solidFill>
                <a:srgbClr val="467D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529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2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6.25E-7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-0.647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EEE378-23D7-434A-AA0C-819AECE0655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7EBEEF6-5F67-489C-A280-C6D706AFF184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F29C56-D81D-4717-B3B2-D8146FEB5D7B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5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1AB793E9-02C5-4025-99E4-BAEAC22FF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60D5C0-73FF-4888-A502-63A80C5A39AC}"/>
              </a:ext>
            </a:extLst>
          </p:cNvPr>
          <p:cNvSpPr txBox="1"/>
          <p:nvPr/>
        </p:nvSpPr>
        <p:spPr>
          <a:xfrm>
            <a:off x="339571" y="363381"/>
            <a:ext cx="994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What Is Source Control Good For</a:t>
            </a:r>
            <a:endParaRPr lang="en-US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EF4D35-58B1-496C-A18E-E9EE6F47B5B1}"/>
              </a:ext>
            </a:extLst>
          </p:cNvPr>
          <p:cNvGrpSpPr/>
          <p:nvPr/>
        </p:nvGrpSpPr>
        <p:grpSpPr>
          <a:xfrm>
            <a:off x="-10245518" y="2430881"/>
            <a:ext cx="9531627" cy="936628"/>
            <a:chOff x="-780223" y="2547407"/>
            <a:chExt cx="9531627" cy="9366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279ED2-6297-4D78-8CA3-D142FADA5763}"/>
                </a:ext>
              </a:extLst>
            </p:cNvPr>
            <p:cNvSpPr/>
            <p:nvPr/>
          </p:nvSpPr>
          <p:spPr>
            <a:xfrm>
              <a:off x="-780223" y="2547407"/>
              <a:ext cx="9531627" cy="936628"/>
            </a:xfrm>
            <a:prstGeom prst="roundRect">
              <a:avLst>
                <a:gd name="adj" fmla="val 50000"/>
              </a:avLst>
            </a:prstGeom>
            <a:solidFill>
              <a:srgbClr val="483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C227A-DFFC-4892-9F21-7696F9CD55D0}"/>
                </a:ext>
              </a:extLst>
            </p:cNvPr>
            <p:cNvSpPr txBox="1"/>
            <p:nvPr/>
          </p:nvSpPr>
          <p:spPr>
            <a:xfrm>
              <a:off x="340185" y="2831055"/>
              <a:ext cx="811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Tracking the history of our project so that we can look back to older versions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8B1DE3-216D-4AA6-ADC3-B6590939D812}"/>
              </a:ext>
            </a:extLst>
          </p:cNvPr>
          <p:cNvGrpSpPr/>
          <p:nvPr/>
        </p:nvGrpSpPr>
        <p:grpSpPr>
          <a:xfrm>
            <a:off x="-10245517" y="5240275"/>
            <a:ext cx="9531626" cy="936628"/>
            <a:chOff x="-780223" y="4011450"/>
            <a:chExt cx="8433240" cy="93662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3887A34-1181-4A55-BCBB-DB94C75A9B4A}"/>
                </a:ext>
              </a:extLst>
            </p:cNvPr>
            <p:cNvSpPr/>
            <p:nvPr/>
          </p:nvSpPr>
          <p:spPr>
            <a:xfrm>
              <a:off x="-780223" y="4011450"/>
              <a:ext cx="8433240" cy="936628"/>
            </a:xfrm>
            <a:prstGeom prst="roundRect">
              <a:avLst>
                <a:gd name="adj" fmla="val 50000"/>
              </a:avLst>
            </a:prstGeom>
            <a:solidFill>
              <a:srgbClr val="467D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B318A8-22B5-44AB-9D23-20E60E80FDEB}"/>
                </a:ext>
              </a:extLst>
            </p:cNvPr>
            <p:cNvSpPr txBox="1"/>
            <p:nvPr/>
          </p:nvSpPr>
          <p:spPr>
            <a:xfrm>
              <a:off x="1900555" y="4295098"/>
              <a:ext cx="548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We can track bugs and when they might have been added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825EC0-EC9B-4DBD-BB1E-3E3435A1E75B}"/>
              </a:ext>
            </a:extLst>
          </p:cNvPr>
          <p:cNvGrpSpPr/>
          <p:nvPr/>
        </p:nvGrpSpPr>
        <p:grpSpPr>
          <a:xfrm>
            <a:off x="-10245517" y="3835578"/>
            <a:ext cx="9531626" cy="936628"/>
            <a:chOff x="-780223" y="4011450"/>
            <a:chExt cx="8602320" cy="93662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B62612-81E7-4535-8932-5412EBCE0217}"/>
                </a:ext>
              </a:extLst>
            </p:cNvPr>
            <p:cNvSpPr/>
            <p:nvPr/>
          </p:nvSpPr>
          <p:spPr>
            <a:xfrm>
              <a:off x="-780223" y="4011450"/>
              <a:ext cx="8602320" cy="936628"/>
            </a:xfrm>
            <a:prstGeom prst="roundRect">
              <a:avLst>
                <a:gd name="adj" fmla="val 50000"/>
              </a:avLst>
            </a:prstGeom>
            <a:solidFill>
              <a:srgbClr val="284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3A73C2-51CC-4D8E-A142-A8DCEFDD6919}"/>
                </a:ext>
              </a:extLst>
            </p:cNvPr>
            <p:cNvSpPr txBox="1"/>
            <p:nvPr/>
          </p:nvSpPr>
          <p:spPr>
            <a:xfrm>
              <a:off x="1559661" y="4295098"/>
              <a:ext cx="6127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Multiple developers can all collaborate on the same codebase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FF5D205-6CBE-4A77-8209-65EC4AAF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1" y="-1650734"/>
            <a:ext cx="1202555" cy="138344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826534-732A-4436-9929-FCE67BA00A1A}"/>
              </a:ext>
            </a:extLst>
          </p:cNvPr>
          <p:cNvGrpSpPr/>
          <p:nvPr/>
        </p:nvGrpSpPr>
        <p:grpSpPr>
          <a:xfrm>
            <a:off x="-10245519" y="1026184"/>
            <a:ext cx="9531627" cy="936628"/>
            <a:chOff x="-780223" y="2547407"/>
            <a:chExt cx="9531627" cy="93662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ECF14C9-00EB-4EB0-A7B8-0A66FB6AFB9B}"/>
                </a:ext>
              </a:extLst>
            </p:cNvPr>
            <p:cNvSpPr/>
            <p:nvPr/>
          </p:nvSpPr>
          <p:spPr>
            <a:xfrm>
              <a:off x="-780223" y="2547407"/>
              <a:ext cx="9531627" cy="936628"/>
            </a:xfrm>
            <a:prstGeom prst="roundRect">
              <a:avLst>
                <a:gd name="adj" fmla="val 50000"/>
              </a:avLst>
            </a:prstGeom>
            <a:solidFill>
              <a:srgbClr val="B5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423AFD-72E3-4C1F-B320-FB435B2ABE68}"/>
                </a:ext>
              </a:extLst>
            </p:cNvPr>
            <p:cNvSpPr txBox="1"/>
            <p:nvPr/>
          </p:nvSpPr>
          <p:spPr>
            <a:xfrm>
              <a:off x="2659535" y="2831055"/>
              <a:ext cx="5793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Adding new features without disrupting existing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0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0.00996 L 0.79271 0.00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0.00995 L 0.79271 0.009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0439 L 0.79089 0.00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5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044 L 0.78685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6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0A1F7C-C198-4C4C-A1EE-9ED9935D2CC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7283AD-B254-4949-8B54-07CEB30CE03E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1D3A2-B5E8-40C2-B7C7-66332EB149F1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5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B6860E50-9583-43C0-B07E-620A14A7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F7A17-4E58-41D2-894A-0F0B38318BA0}"/>
              </a:ext>
            </a:extLst>
          </p:cNvPr>
          <p:cNvSpPr txBox="1"/>
          <p:nvPr/>
        </p:nvSpPr>
        <p:spPr>
          <a:xfrm>
            <a:off x="339571" y="363381"/>
            <a:ext cx="9949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An Example of a (Bad) Source Control System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1C8D-DFBE-41B5-B13C-8F85F4852661}"/>
              </a:ext>
            </a:extLst>
          </p:cNvPr>
          <p:cNvSpPr txBox="1"/>
          <p:nvPr/>
        </p:nvSpPr>
        <p:spPr>
          <a:xfrm>
            <a:off x="670241" y="1832502"/>
            <a:ext cx="11133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You have a big directory full of all your files saved on your computer.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You want to make some changes but you’re afraid of breaking what you already have.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So you copy all of your files into a new directory and make your changes there.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IBM Plex Sans Text" panose="020B0503050203000203" pitchFamily="34" charset="0"/>
              </a:rPr>
              <a:t>If you need to make different changes just copy all the files into a third directory and make them there</a:t>
            </a:r>
          </a:p>
          <a:p>
            <a:endParaRPr lang="en-US" dirty="0">
              <a:solidFill>
                <a:schemeClr val="bg1"/>
              </a:solidFill>
              <a:latin typeface="IBM Plex Sans Text" panose="020B050305020300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9D577-6CE1-42E1-9A29-3646073DD0C3}"/>
              </a:ext>
            </a:extLst>
          </p:cNvPr>
          <p:cNvSpPr txBox="1"/>
          <p:nvPr/>
        </p:nvSpPr>
        <p:spPr>
          <a:xfrm>
            <a:off x="670241" y="4949932"/>
            <a:ext cx="809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BM Plex Sans Text" panose="020B0503050203000203" pitchFamily="34" charset="0"/>
              </a:rPr>
              <a:t>WHY IS THIS A BAD IDEA FOR SOURCE CONTROL?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1EEB63-D3D4-4660-BEC9-108D46C70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r="16554" b="-4"/>
          <a:stretch/>
        </p:blipFill>
        <p:spPr>
          <a:xfrm rot="10800000">
            <a:off x="754047" y="5423516"/>
            <a:ext cx="11952303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BFD1A7-73CE-44B2-AFB7-4FDF79CFC4C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E9E472-2215-417A-9F31-9D1DF9DB1359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751918-2F53-4488-BF6A-E50E222F5BC2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6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55638B00-5EDD-4421-89D4-C5CFA55B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2A779D-9E5C-47C7-A9D7-73EC9905D129}"/>
              </a:ext>
            </a:extLst>
          </p:cNvPr>
          <p:cNvSpPr txBox="1"/>
          <p:nvPr/>
        </p:nvSpPr>
        <p:spPr>
          <a:xfrm>
            <a:off x="339571" y="363381"/>
            <a:ext cx="402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What Is Git?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BD92D-9359-40B1-AADE-54DC2757D565}"/>
              </a:ext>
            </a:extLst>
          </p:cNvPr>
          <p:cNvSpPr txBox="1"/>
          <p:nvPr/>
        </p:nvSpPr>
        <p:spPr>
          <a:xfrm>
            <a:off x="2353909" y="-2091936"/>
            <a:ext cx="3212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is a (good) implementation of a source control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17971-68A1-4FE4-8CF1-6D59636F1390}"/>
              </a:ext>
            </a:extLst>
          </p:cNvPr>
          <p:cNvSpPr txBox="1"/>
          <p:nvPr/>
        </p:nvSpPr>
        <p:spPr>
          <a:xfrm>
            <a:off x="6483222" y="6943167"/>
            <a:ext cx="4206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IS NOT GitHub.</a:t>
            </a:r>
          </a:p>
          <a:p>
            <a:r>
              <a:rPr lang="en-US" sz="32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is a website, while Git is the system that underlies it.</a:t>
            </a:r>
          </a:p>
          <a:p>
            <a:endParaRPr lang="en-US" sz="2800" dirty="0">
              <a:solidFill>
                <a:schemeClr val="bg1"/>
              </a:solidFill>
              <a:latin typeface="IBM Plex Sans Text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156 0.6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31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00078 -0.7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D0AE55-CAA4-456D-9130-C0A9456334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4190C3-BDE7-4C05-9A26-136FA1D63F2D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B9FEF1-E1D5-49C1-8A25-C06A8DFA6878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7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248136B0-D82D-4B68-9C84-E14144DC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D5A712-5E06-4837-8238-B0E068CF7B2E}"/>
              </a:ext>
            </a:extLst>
          </p:cNvPr>
          <p:cNvSpPr txBox="1"/>
          <p:nvPr/>
        </p:nvSpPr>
        <p:spPr>
          <a:xfrm>
            <a:off x="339571" y="363381"/>
            <a:ext cx="402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Git Pros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3DB9C-F678-4926-B7BC-CD39A253573C}"/>
              </a:ext>
            </a:extLst>
          </p:cNvPr>
          <p:cNvSpPr/>
          <p:nvPr/>
        </p:nvSpPr>
        <p:spPr>
          <a:xfrm>
            <a:off x="659158" y="1497437"/>
            <a:ext cx="11206543" cy="369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tracks the changing in content of your project, not just the changing of files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is distributed, meaning people can collaborate without being connected by the internet</a:t>
            </a:r>
          </a:p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is very fast, much faster than trying to make a full copy of your project every time you make changes</a:t>
            </a:r>
          </a:p>
          <a:p>
            <a:pPr marL="285750" indent="-285750" fontAlgn="base">
              <a:lnSpc>
                <a:spcPct val="200000"/>
              </a:lnSpc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IBM Plex Sans Text" panose="020B0503050203000203" pitchFamily="34" charset="0"/>
              </a:rPr>
              <a:t>Git commands are very customizable so once you get really good at it you can do a lot of advanced things with it</a:t>
            </a:r>
          </a:p>
        </p:txBody>
      </p:sp>
    </p:spTree>
    <p:extLst>
      <p:ext uri="{BB962C8B-B14F-4D97-AF65-F5344CB8AC3E}">
        <p14:creationId xmlns:p14="http://schemas.microsoft.com/office/powerpoint/2010/main" val="335937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DE158B-4480-430E-BEEB-7192EE5AACE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4FFD0E-9932-4224-A179-C14C354A2320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B53E8B-28E0-4234-9D32-26304D739663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8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21D00E97-6869-442A-AA20-6CDE33171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06C411-4299-4132-8197-9BF8572B4AE7}"/>
              </a:ext>
            </a:extLst>
          </p:cNvPr>
          <p:cNvSpPr txBox="1"/>
          <p:nvPr/>
        </p:nvSpPr>
        <p:spPr>
          <a:xfrm>
            <a:off x="339571" y="363381"/>
            <a:ext cx="486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Terms That You’ll Hear A Lot</a:t>
            </a:r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EB31D-7C59-425E-B804-7A0A23ECC3F5}"/>
              </a:ext>
            </a:extLst>
          </p:cNvPr>
          <p:cNvGrpSpPr/>
          <p:nvPr/>
        </p:nvGrpSpPr>
        <p:grpSpPr>
          <a:xfrm>
            <a:off x="548149" y="1249982"/>
            <a:ext cx="11095701" cy="5013922"/>
            <a:chOff x="876938" y="1104058"/>
            <a:chExt cx="11095701" cy="501392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C47679-1987-4A29-A2A6-9ED0AF7EA1DB}"/>
                </a:ext>
              </a:extLst>
            </p:cNvPr>
            <p:cNvGrpSpPr/>
            <p:nvPr/>
          </p:nvGrpSpPr>
          <p:grpSpPr>
            <a:xfrm>
              <a:off x="876938" y="1104058"/>
              <a:ext cx="11095701" cy="1015663"/>
              <a:chOff x="876938" y="1104058"/>
              <a:chExt cx="11095701" cy="101566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E7FF7E-6451-436E-9C8B-6130A0FBA27E}"/>
                  </a:ext>
                </a:extLst>
              </p:cNvPr>
              <p:cNvSpPr txBox="1"/>
              <p:nvPr/>
            </p:nvSpPr>
            <p:spPr>
              <a:xfrm>
                <a:off x="876938" y="1104058"/>
                <a:ext cx="25988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IBM Plex Sans Text" panose="020B0503050203000203" pitchFamily="34" charset="0"/>
                  </a:rPr>
                  <a:t>REPOSITORY (REPO)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F82A9D-A920-4316-8C67-202C5D0BA6D8}"/>
                  </a:ext>
                </a:extLst>
              </p:cNvPr>
              <p:cNvSpPr txBox="1"/>
              <p:nvPr/>
            </p:nvSpPr>
            <p:spPr>
              <a:xfrm>
                <a:off x="3875693" y="1104058"/>
                <a:ext cx="80969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A repository is the central location where the project is being kept and where changes will be tracked. Usually this will be a directory with many files in it.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3C3716-BD3B-4246-9771-B21851CB7B33}"/>
                </a:ext>
              </a:extLst>
            </p:cNvPr>
            <p:cNvGrpSpPr/>
            <p:nvPr/>
          </p:nvGrpSpPr>
          <p:grpSpPr>
            <a:xfrm>
              <a:off x="2239693" y="2404183"/>
              <a:ext cx="9732946" cy="707886"/>
              <a:chOff x="2239693" y="2404183"/>
              <a:chExt cx="9732946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F9F3F8-95A4-44EE-AF7C-CC19101ECD06}"/>
                  </a:ext>
                </a:extLst>
              </p:cNvPr>
              <p:cNvSpPr txBox="1"/>
              <p:nvPr/>
            </p:nvSpPr>
            <p:spPr>
              <a:xfrm>
                <a:off x="2239693" y="2404183"/>
                <a:ext cx="123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IBM Plex Sans Text" panose="020B0503050203000203" pitchFamily="34" charset="0"/>
                  </a:rPr>
                  <a:t>BRANCH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A281B4-6A4B-4E9F-B333-1C8453B75B88}"/>
                  </a:ext>
                </a:extLst>
              </p:cNvPr>
              <p:cNvSpPr txBox="1"/>
              <p:nvPr/>
            </p:nvSpPr>
            <p:spPr>
              <a:xfrm>
                <a:off x="3875693" y="2404183"/>
                <a:ext cx="80969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A branch is an independent line work. Each branch records how you wrote the code to get to a certain point in your project.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6D8BA7B-FB07-49C7-8F0A-B52C4D048267}"/>
                </a:ext>
              </a:extLst>
            </p:cNvPr>
            <p:cNvGrpSpPr/>
            <p:nvPr/>
          </p:nvGrpSpPr>
          <p:grpSpPr>
            <a:xfrm>
              <a:off x="2189141" y="3419846"/>
              <a:ext cx="9783498" cy="400127"/>
              <a:chOff x="2189141" y="3419846"/>
              <a:chExt cx="9783498" cy="40012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35D4A-8495-4D7E-A2AF-C34718C7540D}"/>
                  </a:ext>
                </a:extLst>
              </p:cNvPr>
              <p:cNvSpPr txBox="1"/>
              <p:nvPr/>
            </p:nvSpPr>
            <p:spPr>
              <a:xfrm>
                <a:off x="2189141" y="3419846"/>
                <a:ext cx="12866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IBM Plex Sans Text" panose="020B0503050203000203" pitchFamily="34" charset="0"/>
                  </a:rPr>
                  <a:t>STAGING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8EEE1-EA16-476D-AB0E-546EB1871836}"/>
                  </a:ext>
                </a:extLst>
              </p:cNvPr>
              <p:cNvSpPr txBox="1"/>
              <p:nvPr/>
            </p:nvSpPr>
            <p:spPr>
              <a:xfrm>
                <a:off x="3875693" y="3419863"/>
                <a:ext cx="8096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Staging is where you decide which files you want to keep track of.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191C53-20A5-4196-B887-6BF3CD38A5C0}"/>
                </a:ext>
              </a:extLst>
            </p:cNvPr>
            <p:cNvGrpSpPr/>
            <p:nvPr/>
          </p:nvGrpSpPr>
          <p:grpSpPr>
            <a:xfrm>
              <a:off x="2241095" y="4323314"/>
              <a:ext cx="9731544" cy="1015663"/>
              <a:chOff x="2241095" y="4323314"/>
              <a:chExt cx="9731544" cy="101566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3EB049-26AF-41B4-A33E-2A5BF7041CFD}"/>
                  </a:ext>
                </a:extLst>
              </p:cNvPr>
              <p:cNvSpPr txBox="1"/>
              <p:nvPr/>
            </p:nvSpPr>
            <p:spPr>
              <a:xfrm>
                <a:off x="2241095" y="4323314"/>
                <a:ext cx="1182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IBM Plex Sans Text" panose="020B0503050203000203" pitchFamily="34" charset="0"/>
                  </a:rPr>
                  <a:t>COMMIT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C5B0C-B85E-41F9-A600-3781DBA82B06}"/>
                  </a:ext>
                </a:extLst>
              </p:cNvPr>
              <p:cNvSpPr txBox="1"/>
              <p:nvPr/>
            </p:nvSpPr>
            <p:spPr>
              <a:xfrm>
                <a:off x="3875693" y="4323314"/>
                <a:ext cx="80969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Making a commit is the same as taking a snapshot of your project at a certain point in time. When committing you will only keep track of the changes to files in staging! 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D1348D-7BF2-4164-A996-C0F5A347876B}"/>
                </a:ext>
              </a:extLst>
            </p:cNvPr>
            <p:cNvGrpSpPr/>
            <p:nvPr/>
          </p:nvGrpSpPr>
          <p:grpSpPr>
            <a:xfrm>
              <a:off x="2373089" y="5717870"/>
              <a:ext cx="9599550" cy="400110"/>
              <a:chOff x="2373089" y="5717870"/>
              <a:chExt cx="9599550" cy="4001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D87180-3C9F-4872-93C1-A00763154312}"/>
                  </a:ext>
                </a:extLst>
              </p:cNvPr>
              <p:cNvSpPr txBox="1"/>
              <p:nvPr/>
            </p:nvSpPr>
            <p:spPr>
              <a:xfrm>
                <a:off x="2373089" y="5717870"/>
                <a:ext cx="10507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IBM Plex Sans Text" panose="020B0503050203000203" pitchFamily="34" charset="0"/>
                  </a:rPr>
                  <a:t>MERGE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2485F-3EC9-4148-8FA2-DC928BB9E6D4}"/>
                  </a:ext>
                </a:extLst>
              </p:cNvPr>
              <p:cNvSpPr txBox="1"/>
              <p:nvPr/>
            </p:nvSpPr>
            <p:spPr>
              <a:xfrm>
                <a:off x="3875693" y="5717870"/>
                <a:ext cx="8096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Merging is when you combine two separate branches back into one</a:t>
                </a:r>
                <a:r>
                  <a:rPr lang="en-US" sz="2000" dirty="0">
                    <a:solidFill>
                      <a:schemeClr val="bg1"/>
                    </a:solidFill>
                    <a:latin typeface="IBM Plex Sans Light" panose="020B0403050203000203" pitchFamily="34" charset="0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507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205B58-24E5-481E-A1F6-6E4B8662727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9049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9B75EB-EC79-428E-82D3-A5071A698E81}"/>
                </a:ext>
              </a:extLst>
            </p:cNvPr>
            <p:cNvSpPr/>
            <p:nvPr/>
          </p:nvSpPr>
          <p:spPr>
            <a:xfrm>
              <a:off x="0" y="-9049"/>
              <a:ext cx="12192000" cy="6858000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CD2053-4462-4BB0-A4B6-DD1121383008}"/>
                </a:ext>
              </a:extLst>
            </p:cNvPr>
            <p:cNvSpPr txBox="1"/>
            <p:nvPr/>
          </p:nvSpPr>
          <p:spPr>
            <a:xfrm>
              <a:off x="11633885" y="6344168"/>
              <a:ext cx="338754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BM Plex Sans ExtraLight" panose="020B0303050203000203" pitchFamily="34" charset="0"/>
                  <a:cs typeface="Rubik" panose="00000500000000000000" pitchFamily="2" charset="-79"/>
                </a:rPr>
                <a:t>9</a:t>
              </a:r>
            </a:p>
          </p:txBody>
        </p:sp>
        <p:pic>
          <p:nvPicPr>
            <p:cNvPr id="5" name="Picture 4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2BC79BEB-8D8D-4E66-AF5B-73435922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604" y="6312459"/>
              <a:ext cx="707334" cy="3711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638F6A-89F3-4784-8B00-F460D12F7690}"/>
              </a:ext>
            </a:extLst>
          </p:cNvPr>
          <p:cNvSpPr txBox="1"/>
          <p:nvPr/>
        </p:nvSpPr>
        <p:spPr>
          <a:xfrm>
            <a:off x="339571" y="363381"/>
            <a:ext cx="5933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BM Plex Sans ExtraLight" panose="020B0303050203000203" pitchFamily="34" charset="0"/>
              </a:rPr>
              <a:t>How We’ll Represent the Parts of Git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A659E5-235D-438B-97AA-550224F71698}"/>
              </a:ext>
            </a:extLst>
          </p:cNvPr>
          <p:cNvGrpSpPr/>
          <p:nvPr/>
        </p:nvGrpSpPr>
        <p:grpSpPr>
          <a:xfrm>
            <a:off x="1575194" y="1229133"/>
            <a:ext cx="2589725" cy="1200328"/>
            <a:chOff x="990403" y="1478401"/>
            <a:chExt cx="2589725" cy="1200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8CAAA4-FCDE-427D-98C7-06DD649C73DA}"/>
                </a:ext>
              </a:extLst>
            </p:cNvPr>
            <p:cNvSpPr txBox="1"/>
            <p:nvPr/>
          </p:nvSpPr>
          <p:spPr>
            <a:xfrm>
              <a:off x="990405" y="1478401"/>
              <a:ext cx="1009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BLOB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D99F74-7F79-4F22-BB3A-59EBDEC1E9E1}"/>
                </a:ext>
              </a:extLst>
            </p:cNvPr>
            <p:cNvSpPr txBox="1"/>
            <p:nvPr/>
          </p:nvSpPr>
          <p:spPr>
            <a:xfrm>
              <a:off x="990404" y="1940066"/>
              <a:ext cx="1009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IBM Plex Sans Light" panose="020B0403050203000203" pitchFamily="34" charset="0"/>
                </a:rPr>
                <a:t>Circle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EE30DC-B902-4541-A2A2-3DCB992350F0}"/>
                </a:ext>
              </a:extLst>
            </p:cNvPr>
            <p:cNvSpPr txBox="1"/>
            <p:nvPr/>
          </p:nvSpPr>
          <p:spPr>
            <a:xfrm>
              <a:off x="990403" y="2340175"/>
              <a:ext cx="2589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The actual file data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6F6A09-1879-4F69-983B-6566E6465E91}"/>
              </a:ext>
            </a:extLst>
          </p:cNvPr>
          <p:cNvGrpSpPr/>
          <p:nvPr/>
        </p:nvGrpSpPr>
        <p:grpSpPr>
          <a:xfrm>
            <a:off x="1575194" y="3345226"/>
            <a:ext cx="2589725" cy="1446549"/>
            <a:chOff x="990403" y="1478401"/>
            <a:chExt cx="2589725" cy="14465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548346-AB7B-4F58-A651-6D6B283A8928}"/>
                </a:ext>
              </a:extLst>
            </p:cNvPr>
            <p:cNvSpPr txBox="1"/>
            <p:nvPr/>
          </p:nvSpPr>
          <p:spPr>
            <a:xfrm>
              <a:off x="990405" y="1478401"/>
              <a:ext cx="1580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COMMITS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527ADF-B0E7-4FBA-BFF8-6C9267C79263}"/>
                </a:ext>
              </a:extLst>
            </p:cNvPr>
            <p:cNvSpPr txBox="1"/>
            <p:nvPr/>
          </p:nvSpPr>
          <p:spPr>
            <a:xfrm>
              <a:off x="990404" y="1940066"/>
              <a:ext cx="2486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IBM Plex Sans Light" panose="020B0403050203000203" pitchFamily="34" charset="0"/>
                </a:rPr>
                <a:t>Blob with Arrows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9C8D25-8D16-4417-9382-DFD476CB8DA0}"/>
                </a:ext>
              </a:extLst>
            </p:cNvPr>
            <p:cNvSpPr txBox="1"/>
            <p:nvPr/>
          </p:nvSpPr>
          <p:spPr>
            <a:xfrm>
              <a:off x="990403" y="2340175"/>
              <a:ext cx="2589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A snapshot of the project files at a point in time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30D6D2-AFA2-45B3-B64B-D87E56FE6549}"/>
              </a:ext>
            </a:extLst>
          </p:cNvPr>
          <p:cNvGrpSpPr/>
          <p:nvPr/>
        </p:nvGrpSpPr>
        <p:grpSpPr>
          <a:xfrm>
            <a:off x="5294818" y="1229133"/>
            <a:ext cx="1260154" cy="861775"/>
            <a:chOff x="990404" y="1478401"/>
            <a:chExt cx="1260154" cy="861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5E5A6F-47E1-45F7-A3E3-8A65BF784FA0}"/>
                </a:ext>
              </a:extLst>
            </p:cNvPr>
            <p:cNvSpPr txBox="1"/>
            <p:nvPr/>
          </p:nvSpPr>
          <p:spPr>
            <a:xfrm>
              <a:off x="990405" y="1478401"/>
              <a:ext cx="1009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TAGS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C0AC38-A1DD-4308-A6CD-0534B1573054}"/>
                </a:ext>
              </a:extLst>
            </p:cNvPr>
            <p:cNvSpPr txBox="1"/>
            <p:nvPr/>
          </p:nvSpPr>
          <p:spPr>
            <a:xfrm>
              <a:off x="990404" y="1940066"/>
              <a:ext cx="1260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IBM Plex Sans Light" panose="020B0403050203000203" pitchFamily="34" charset="0"/>
                </a:rPr>
                <a:t>3 Types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B829AA-E021-4B21-B2A5-EE41A0107192}"/>
              </a:ext>
            </a:extLst>
          </p:cNvPr>
          <p:cNvGrpSpPr/>
          <p:nvPr/>
        </p:nvGrpSpPr>
        <p:grpSpPr>
          <a:xfrm>
            <a:off x="7788152" y="1224446"/>
            <a:ext cx="2775295" cy="1446549"/>
            <a:chOff x="990403" y="1478401"/>
            <a:chExt cx="2775295" cy="144654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D21099-F84E-4016-A326-D444428C4C07}"/>
                </a:ext>
              </a:extLst>
            </p:cNvPr>
            <p:cNvSpPr txBox="1"/>
            <p:nvPr/>
          </p:nvSpPr>
          <p:spPr>
            <a:xfrm>
              <a:off x="990405" y="1478401"/>
              <a:ext cx="1674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HEAD TAG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0C2EE6-39FC-4BA1-8AF0-CF18083C2FF5}"/>
                </a:ext>
              </a:extLst>
            </p:cNvPr>
            <p:cNvSpPr txBox="1"/>
            <p:nvPr/>
          </p:nvSpPr>
          <p:spPr>
            <a:xfrm>
              <a:off x="990404" y="1940066"/>
              <a:ext cx="1009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IBM Plex Sans Light" panose="020B0403050203000203" pitchFamily="34" charset="0"/>
                </a:rPr>
                <a:t>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27421C-FCF3-49C9-A04B-D44AEF71F930}"/>
                </a:ext>
              </a:extLst>
            </p:cNvPr>
            <p:cNvSpPr txBox="1"/>
            <p:nvPr/>
          </p:nvSpPr>
          <p:spPr>
            <a:xfrm>
              <a:off x="990403" y="2340175"/>
              <a:ext cx="2775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Indicates which bloc we are currently working off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39339E-A23B-453F-9FED-AA6810787778}"/>
              </a:ext>
            </a:extLst>
          </p:cNvPr>
          <p:cNvGrpSpPr/>
          <p:nvPr/>
        </p:nvGrpSpPr>
        <p:grpSpPr>
          <a:xfrm>
            <a:off x="7788152" y="3132660"/>
            <a:ext cx="2711499" cy="1446549"/>
            <a:chOff x="990403" y="1478401"/>
            <a:chExt cx="2711499" cy="14465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773FBE-2652-48C3-9AF9-6F57A62AA955}"/>
                </a:ext>
              </a:extLst>
            </p:cNvPr>
            <p:cNvSpPr txBox="1"/>
            <p:nvPr/>
          </p:nvSpPr>
          <p:spPr>
            <a:xfrm>
              <a:off x="990405" y="1478401"/>
              <a:ext cx="2323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COMMIT TAG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95F138-4A7B-458E-A744-0DE9F95A6C46}"/>
                </a:ext>
              </a:extLst>
            </p:cNvPr>
            <p:cNvSpPr txBox="1"/>
            <p:nvPr/>
          </p:nvSpPr>
          <p:spPr>
            <a:xfrm>
              <a:off x="990404" y="1940066"/>
              <a:ext cx="2711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IBM Plex Sans Light" panose="020B0403050203000203" pitchFamily="34" charset="0"/>
                </a:rPr>
                <a:t>A, B, C, 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E7AAAA-AAEE-4EAC-A01C-821F52F110A9}"/>
                </a:ext>
              </a:extLst>
            </p:cNvPr>
            <p:cNvSpPr txBox="1"/>
            <p:nvPr/>
          </p:nvSpPr>
          <p:spPr>
            <a:xfrm>
              <a:off x="990403" y="2340175"/>
              <a:ext cx="2589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Gives each commit an identifier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423477-42D2-4B36-9984-5A3E92CF15FD}"/>
              </a:ext>
            </a:extLst>
          </p:cNvPr>
          <p:cNvGrpSpPr/>
          <p:nvPr/>
        </p:nvGrpSpPr>
        <p:grpSpPr>
          <a:xfrm>
            <a:off x="7788151" y="5068039"/>
            <a:ext cx="3296290" cy="1451406"/>
            <a:chOff x="990402" y="1478401"/>
            <a:chExt cx="3296290" cy="14514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FBEE4C-3C4E-428A-8FEB-8F46917A5A2C}"/>
                </a:ext>
              </a:extLst>
            </p:cNvPr>
            <p:cNvSpPr txBox="1"/>
            <p:nvPr/>
          </p:nvSpPr>
          <p:spPr>
            <a:xfrm>
              <a:off x="990405" y="1478401"/>
              <a:ext cx="2323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BM Plex Sans Text" panose="020B0503050203000203" pitchFamily="34" charset="0"/>
                </a:rPr>
                <a:t>BRANCH TAG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282661-5F5B-4076-9263-2975A373CC61}"/>
                </a:ext>
              </a:extLst>
            </p:cNvPr>
            <p:cNvSpPr txBox="1"/>
            <p:nvPr/>
          </p:nvSpPr>
          <p:spPr>
            <a:xfrm>
              <a:off x="990403" y="1940066"/>
              <a:ext cx="32962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IBM Plex Sans Light" panose="020B0403050203000203" pitchFamily="34" charset="0"/>
                </a:rPr>
                <a:t>Master, feature, hotfix, …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18C0CB-BB88-4F7E-925E-75F0CDC4B47E}"/>
                </a:ext>
              </a:extLst>
            </p:cNvPr>
            <p:cNvSpPr txBox="1"/>
            <p:nvPr/>
          </p:nvSpPr>
          <p:spPr>
            <a:xfrm>
              <a:off x="990402" y="2345032"/>
              <a:ext cx="31208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  <a:latin typeface="IBM Plex Sans ExtraLight" panose="020B0303050203000203" pitchFamily="34" charset="0"/>
                </a:rPr>
                <a:t>Indicates the last blob that is included in each branch 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012E205-1084-4501-BEC3-DC35BD3F2C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9284" y="2870184"/>
            <a:ext cx="3111808" cy="1745569"/>
          </a:xfrm>
          <a:prstGeom prst="bentConnector3">
            <a:avLst>
              <a:gd name="adj1" fmla="val 99715"/>
            </a:avLst>
          </a:prstGeom>
          <a:ln w="19050">
            <a:solidFill>
              <a:srgbClr val="467DB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67DD1B5-1EB3-4B62-90C1-210AC580C65F}"/>
              </a:ext>
            </a:extLst>
          </p:cNvPr>
          <p:cNvCxnSpPr>
            <a:cxnSpLocks/>
          </p:cNvCxnSpPr>
          <p:nvPr/>
        </p:nvCxnSpPr>
        <p:spPr>
          <a:xfrm>
            <a:off x="5998531" y="2187064"/>
            <a:ext cx="1733107" cy="1158162"/>
          </a:xfrm>
          <a:prstGeom prst="bentConnector3">
            <a:avLst>
              <a:gd name="adj1" fmla="val -288"/>
            </a:avLst>
          </a:prstGeom>
          <a:ln w="19050">
            <a:solidFill>
              <a:srgbClr val="48307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7A45E0F-247B-4B16-86CA-A0A62B7018EB}"/>
              </a:ext>
            </a:extLst>
          </p:cNvPr>
          <p:cNvCxnSpPr>
            <a:cxnSpLocks/>
          </p:cNvCxnSpPr>
          <p:nvPr/>
        </p:nvCxnSpPr>
        <p:spPr>
          <a:xfrm flipV="1">
            <a:off x="6157765" y="1455278"/>
            <a:ext cx="1573873" cy="731787"/>
          </a:xfrm>
          <a:prstGeom prst="bentConnector3">
            <a:avLst/>
          </a:prstGeom>
          <a:ln w="19050">
            <a:solidFill>
              <a:srgbClr val="B529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IBM Plex Sans ExtraLight</vt:lpstr>
      <vt:lpstr>IBM Plex Sans Light</vt:lpstr>
      <vt:lpstr>IBM Plex Sans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 Nisheiwat</dc:creator>
  <cp:lastModifiedBy>Reine Nisheiwat</cp:lastModifiedBy>
  <cp:revision>2</cp:revision>
  <dcterms:created xsi:type="dcterms:W3CDTF">2019-09-21T17:13:13Z</dcterms:created>
  <dcterms:modified xsi:type="dcterms:W3CDTF">2019-09-22T02:01:01Z</dcterms:modified>
</cp:coreProperties>
</file>