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6" r:id="rId2"/>
    <p:sldId id="257" r:id="rId3"/>
    <p:sldId id="272" r:id="rId4"/>
    <p:sldId id="273" r:id="rId5"/>
    <p:sldId id="274" r:id="rId6"/>
    <p:sldId id="324" r:id="rId7"/>
    <p:sldId id="325" r:id="rId8"/>
    <p:sldId id="326" r:id="rId9"/>
    <p:sldId id="327" r:id="rId10"/>
    <p:sldId id="32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593C"/>
    <a:srgbClr val="4A9462"/>
    <a:srgbClr val="0000FF"/>
    <a:srgbClr val="B52956"/>
    <a:srgbClr val="DD492B"/>
    <a:srgbClr val="F5DD3F"/>
    <a:srgbClr val="F05D3F"/>
    <a:srgbClr val="00CCFF"/>
    <a:srgbClr val="FBDD06"/>
    <a:srgbClr val="F39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8D214A-C02D-4732-9C4F-BB7F3B079FCE}" v="722" dt="2020-02-09T15:25:30.3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6" autoAdjust="0"/>
    <p:restoredTop sz="94660"/>
  </p:normalViewPr>
  <p:slideViewPr>
    <p:cSldViewPr snapToGrid="0">
      <p:cViewPr varScale="1">
        <p:scale>
          <a:sx n="100" d="100"/>
          <a:sy n="100" d="100"/>
        </p:scale>
        <p:origin x="39" y="2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ine Nisheiwat" userId="44ba22582c62c487" providerId="LiveId" clId="{2D8D214A-C02D-4732-9C4F-BB7F3B079FCE}"/>
    <pc:docChg chg="undo custSel addSld modSld">
      <pc:chgData name="Reine Nisheiwat" userId="44ba22582c62c487" providerId="LiveId" clId="{2D8D214A-C02D-4732-9C4F-BB7F3B079FCE}" dt="2020-02-09T15:25:51.072" v="3879" actId="20577"/>
      <pc:docMkLst>
        <pc:docMk/>
      </pc:docMkLst>
      <pc:sldChg chg="addSp delSp modSp">
        <pc:chgData name="Reine Nisheiwat" userId="44ba22582c62c487" providerId="LiveId" clId="{2D8D214A-C02D-4732-9C4F-BB7F3B079FCE}" dt="2020-02-09T14:29:59.043" v="1806" actId="20577"/>
        <pc:sldMkLst>
          <pc:docMk/>
          <pc:sldMk cId="2005424250" sldId="266"/>
        </pc:sldMkLst>
        <pc:spChg chg="add mod">
          <ac:chgData name="Reine Nisheiwat" userId="44ba22582c62c487" providerId="LiveId" clId="{2D8D214A-C02D-4732-9C4F-BB7F3B079FCE}" dt="2020-02-09T14:29:59.043" v="1806" actId="20577"/>
          <ac:spMkLst>
            <pc:docMk/>
            <pc:sldMk cId="2005424250" sldId="266"/>
            <ac:spMk id="11" creationId="{7D8B29FB-1BAB-4E70-A467-FDE60F334C4E}"/>
          </ac:spMkLst>
        </pc:spChg>
        <pc:picChg chg="add mod">
          <ac:chgData name="Reine Nisheiwat" userId="44ba22582c62c487" providerId="LiveId" clId="{2D8D214A-C02D-4732-9C4F-BB7F3B079FCE}" dt="2020-02-09T14:29:24.751" v="1792" actId="14100"/>
          <ac:picMkLst>
            <pc:docMk/>
            <pc:sldMk cId="2005424250" sldId="266"/>
            <ac:picMk id="2" creationId="{52485CAC-1EE8-4D7F-8615-BE519878F99F}"/>
          </ac:picMkLst>
        </pc:picChg>
        <pc:picChg chg="del">
          <ac:chgData name="Reine Nisheiwat" userId="44ba22582c62c487" providerId="LiveId" clId="{2D8D214A-C02D-4732-9C4F-BB7F3B079FCE}" dt="2020-02-09T14:29:12.411" v="1787" actId="478"/>
          <ac:picMkLst>
            <pc:docMk/>
            <pc:sldMk cId="2005424250" sldId="266"/>
            <ac:picMk id="7" creationId="{DAC9819D-8DF2-4BE3-866F-CE5338D169E5}"/>
          </ac:picMkLst>
        </pc:picChg>
      </pc:sldChg>
      <pc:sldChg chg="addSp delSp modSp add modAnim">
        <pc:chgData name="Reine Nisheiwat" userId="44ba22582c62c487" providerId="LiveId" clId="{2D8D214A-C02D-4732-9C4F-BB7F3B079FCE}" dt="2020-02-09T14:02:36.305" v="861" actId="20577"/>
        <pc:sldMkLst>
          <pc:docMk/>
          <pc:sldMk cId="2582924839" sldId="273"/>
        </pc:sldMkLst>
        <pc:spChg chg="mod">
          <ac:chgData name="Reine Nisheiwat" userId="44ba22582c62c487" providerId="LiveId" clId="{2D8D214A-C02D-4732-9C4F-BB7F3B079FCE}" dt="2020-02-09T14:02:36.305" v="861" actId="20577"/>
          <ac:spMkLst>
            <pc:docMk/>
            <pc:sldMk cId="2582924839" sldId="273"/>
            <ac:spMk id="3" creationId="{9FA00AC4-0F78-43A9-B68B-7073F40E197A}"/>
          </ac:spMkLst>
        </pc:spChg>
        <pc:spChg chg="add mod">
          <ac:chgData name="Reine Nisheiwat" userId="44ba22582c62c487" providerId="LiveId" clId="{2D8D214A-C02D-4732-9C4F-BB7F3B079FCE}" dt="2020-02-09T13:46:38.093" v="49" actId="20577"/>
          <ac:spMkLst>
            <pc:docMk/>
            <pc:sldMk cId="2582924839" sldId="273"/>
            <ac:spMk id="5" creationId="{FF72507E-8807-4831-B031-085C26995145}"/>
          </ac:spMkLst>
        </pc:spChg>
        <pc:spChg chg="add mod">
          <ac:chgData name="Reine Nisheiwat" userId="44ba22582c62c487" providerId="LiveId" clId="{2D8D214A-C02D-4732-9C4F-BB7F3B079FCE}" dt="2020-02-09T13:57:47.111" v="611" actId="208"/>
          <ac:spMkLst>
            <pc:docMk/>
            <pc:sldMk cId="2582924839" sldId="273"/>
            <ac:spMk id="6" creationId="{4C6C575E-2AF3-4B10-A1B3-8267B02F9193}"/>
          </ac:spMkLst>
        </pc:spChg>
        <pc:spChg chg="add mod">
          <ac:chgData name="Reine Nisheiwat" userId="44ba22582c62c487" providerId="LiveId" clId="{2D8D214A-C02D-4732-9C4F-BB7F3B079FCE}" dt="2020-02-09T13:57:47.111" v="611" actId="208"/>
          <ac:spMkLst>
            <pc:docMk/>
            <pc:sldMk cId="2582924839" sldId="273"/>
            <ac:spMk id="7" creationId="{A361759B-D5AF-4E75-B922-B30A49E18C49}"/>
          </ac:spMkLst>
        </pc:spChg>
        <pc:spChg chg="add mod ord">
          <ac:chgData name="Reine Nisheiwat" userId="44ba22582c62c487" providerId="LiveId" clId="{2D8D214A-C02D-4732-9C4F-BB7F3B079FCE}" dt="2020-02-09T13:58:11.435" v="617" actId="1582"/>
          <ac:spMkLst>
            <pc:docMk/>
            <pc:sldMk cId="2582924839" sldId="273"/>
            <ac:spMk id="8" creationId="{EED35218-EA1D-4998-9667-60E93BA9436B}"/>
          </ac:spMkLst>
        </pc:spChg>
        <pc:spChg chg="add mod ord">
          <ac:chgData name="Reine Nisheiwat" userId="44ba22582c62c487" providerId="LiveId" clId="{2D8D214A-C02D-4732-9C4F-BB7F3B079FCE}" dt="2020-02-09T13:58:00.659" v="614" actId="1582"/>
          <ac:spMkLst>
            <pc:docMk/>
            <pc:sldMk cId="2582924839" sldId="273"/>
            <ac:spMk id="12" creationId="{9C36B383-E23D-475E-B30E-58CA3B062962}"/>
          </ac:spMkLst>
        </pc:spChg>
        <pc:spChg chg="mod topLvl">
          <ac:chgData name="Reine Nisheiwat" userId="44ba22582c62c487" providerId="LiveId" clId="{2D8D214A-C02D-4732-9C4F-BB7F3B079FCE}" dt="2020-02-09T13:58:29.933" v="622" actId="14100"/>
          <ac:spMkLst>
            <pc:docMk/>
            <pc:sldMk cId="2582924839" sldId="273"/>
            <ac:spMk id="15" creationId="{9C2FE305-48E5-46F2-9CEB-DCF0BC41C8FE}"/>
          </ac:spMkLst>
        </pc:spChg>
        <pc:spChg chg="mod topLvl">
          <ac:chgData name="Reine Nisheiwat" userId="44ba22582c62c487" providerId="LiveId" clId="{2D8D214A-C02D-4732-9C4F-BB7F3B079FCE}" dt="2020-02-09T13:58:34.737" v="623" actId="14100"/>
          <ac:spMkLst>
            <pc:docMk/>
            <pc:sldMk cId="2582924839" sldId="273"/>
            <ac:spMk id="16" creationId="{FA1BA775-1A59-40A7-A590-1AFA090A7EC0}"/>
          </ac:spMkLst>
        </pc:spChg>
        <pc:spChg chg="mod topLvl">
          <ac:chgData name="Reine Nisheiwat" userId="44ba22582c62c487" providerId="LiveId" clId="{2D8D214A-C02D-4732-9C4F-BB7F3B079FCE}" dt="2020-02-09T13:58:38.824" v="624" actId="14100"/>
          <ac:spMkLst>
            <pc:docMk/>
            <pc:sldMk cId="2582924839" sldId="273"/>
            <ac:spMk id="17" creationId="{CE8CD48B-1EAC-41DC-8FD8-BC0CF88FB721}"/>
          </ac:spMkLst>
        </pc:spChg>
        <pc:spChg chg="mod topLvl">
          <ac:chgData name="Reine Nisheiwat" userId="44ba22582c62c487" providerId="LiveId" clId="{2D8D214A-C02D-4732-9C4F-BB7F3B079FCE}" dt="2020-02-09T13:55:54.964" v="559" actId="164"/>
          <ac:spMkLst>
            <pc:docMk/>
            <pc:sldMk cId="2582924839" sldId="273"/>
            <ac:spMk id="18" creationId="{C60A2A0C-4C87-47D3-877D-694A30108532}"/>
          </ac:spMkLst>
        </pc:spChg>
        <pc:spChg chg="mod topLvl">
          <ac:chgData name="Reine Nisheiwat" userId="44ba22582c62c487" providerId="LiveId" clId="{2D8D214A-C02D-4732-9C4F-BB7F3B079FCE}" dt="2020-02-09T13:55:59.818" v="560" actId="164"/>
          <ac:spMkLst>
            <pc:docMk/>
            <pc:sldMk cId="2582924839" sldId="273"/>
            <ac:spMk id="19" creationId="{AE81BDFD-4FB9-4107-97EF-6AE80AA985A7}"/>
          </ac:spMkLst>
        </pc:spChg>
        <pc:spChg chg="mod topLvl">
          <ac:chgData name="Reine Nisheiwat" userId="44ba22582c62c487" providerId="LiveId" clId="{2D8D214A-C02D-4732-9C4F-BB7F3B079FCE}" dt="2020-02-09T13:56:03.482" v="561" actId="164"/>
          <ac:spMkLst>
            <pc:docMk/>
            <pc:sldMk cId="2582924839" sldId="273"/>
            <ac:spMk id="20" creationId="{7E51415A-D4F4-44CD-82C9-B7FD6CFF8896}"/>
          </ac:spMkLst>
        </pc:spChg>
        <pc:spChg chg="add mod">
          <ac:chgData name="Reine Nisheiwat" userId="44ba22582c62c487" providerId="LiveId" clId="{2D8D214A-C02D-4732-9C4F-BB7F3B079FCE}" dt="2020-02-09T13:59:32.863" v="825" actId="1036"/>
          <ac:spMkLst>
            <pc:docMk/>
            <pc:sldMk cId="2582924839" sldId="273"/>
            <ac:spMk id="24" creationId="{D29EDEDB-E266-41FD-A6D2-D2388F935525}"/>
          </ac:spMkLst>
        </pc:spChg>
        <pc:spChg chg="add mod">
          <ac:chgData name="Reine Nisheiwat" userId="44ba22582c62c487" providerId="LiveId" clId="{2D8D214A-C02D-4732-9C4F-BB7F3B079FCE}" dt="2020-02-09T13:59:32.863" v="825" actId="1036"/>
          <ac:spMkLst>
            <pc:docMk/>
            <pc:sldMk cId="2582924839" sldId="273"/>
            <ac:spMk id="25" creationId="{4447E00B-A548-42CF-9F1E-634259A8E085}"/>
          </ac:spMkLst>
        </pc:spChg>
        <pc:spChg chg="add mod">
          <ac:chgData name="Reine Nisheiwat" userId="44ba22582c62c487" providerId="LiveId" clId="{2D8D214A-C02D-4732-9C4F-BB7F3B079FCE}" dt="2020-02-09T13:59:32.863" v="825" actId="1036"/>
          <ac:spMkLst>
            <pc:docMk/>
            <pc:sldMk cId="2582924839" sldId="273"/>
            <ac:spMk id="26" creationId="{D23DD3DE-2701-473A-AF21-B446F59E343A}"/>
          </ac:spMkLst>
        </pc:spChg>
        <pc:grpChg chg="add">
          <ac:chgData name="Reine Nisheiwat" userId="44ba22582c62c487" providerId="LiveId" clId="{2D8D214A-C02D-4732-9C4F-BB7F3B079FCE}" dt="2020-02-09T13:46:04.215" v="1"/>
          <ac:grpSpMkLst>
            <pc:docMk/>
            <pc:sldMk cId="2582924839" sldId="273"/>
            <ac:grpSpMk id="2" creationId="{1AE25F2F-5AC5-45F8-8496-719774CE7AAF}"/>
          </ac:grpSpMkLst>
        </pc:grpChg>
        <pc:grpChg chg="add mod">
          <ac:chgData name="Reine Nisheiwat" userId="44ba22582c62c487" providerId="LiveId" clId="{2D8D214A-C02D-4732-9C4F-BB7F3B079FCE}" dt="2020-02-09T13:57:41.331" v="609" actId="207"/>
          <ac:grpSpMkLst>
            <pc:docMk/>
            <pc:sldMk cId="2582924839" sldId="273"/>
            <ac:grpSpMk id="10" creationId="{6025A2A2-FEE7-4DF8-803E-94ECD57ADCA9}"/>
          </ac:grpSpMkLst>
        </pc:grpChg>
        <pc:grpChg chg="add mod">
          <ac:chgData name="Reine Nisheiwat" userId="44ba22582c62c487" providerId="LiveId" clId="{2D8D214A-C02D-4732-9C4F-BB7F3B079FCE}" dt="2020-02-09T13:57:41.331" v="609" actId="207"/>
          <ac:grpSpMkLst>
            <pc:docMk/>
            <pc:sldMk cId="2582924839" sldId="273"/>
            <ac:grpSpMk id="13" creationId="{7A5BED85-94EE-44C7-915C-A01C4DF31290}"/>
          </ac:grpSpMkLst>
        </pc:grpChg>
        <pc:grpChg chg="add del mod">
          <ac:chgData name="Reine Nisheiwat" userId="44ba22582c62c487" providerId="LiveId" clId="{2D8D214A-C02D-4732-9C4F-BB7F3B079FCE}" dt="2020-02-09T13:55:50.115" v="558" actId="165"/>
          <ac:grpSpMkLst>
            <pc:docMk/>
            <pc:sldMk cId="2582924839" sldId="273"/>
            <ac:grpSpMk id="14" creationId="{B78DE6E3-9279-4225-A046-795DFA440D57}"/>
          </ac:grpSpMkLst>
        </pc:grpChg>
        <pc:grpChg chg="add mod">
          <ac:chgData name="Reine Nisheiwat" userId="44ba22582c62c487" providerId="LiveId" clId="{2D8D214A-C02D-4732-9C4F-BB7F3B079FCE}" dt="2020-02-09T13:58:26.107" v="621" actId="14100"/>
          <ac:grpSpMkLst>
            <pc:docMk/>
            <pc:sldMk cId="2582924839" sldId="273"/>
            <ac:grpSpMk id="21" creationId="{10EEE839-B5ED-4FC4-AB74-4B3CCA7434CA}"/>
          </ac:grpSpMkLst>
        </pc:grpChg>
        <pc:grpChg chg="add mod">
          <ac:chgData name="Reine Nisheiwat" userId="44ba22582c62c487" providerId="LiveId" clId="{2D8D214A-C02D-4732-9C4F-BB7F3B079FCE}" dt="2020-02-09T13:55:59.818" v="560" actId="164"/>
          <ac:grpSpMkLst>
            <pc:docMk/>
            <pc:sldMk cId="2582924839" sldId="273"/>
            <ac:grpSpMk id="22" creationId="{8AAFA7BE-9DB6-45E1-9F23-5A9900F8376C}"/>
          </ac:grpSpMkLst>
        </pc:grpChg>
        <pc:grpChg chg="add mod">
          <ac:chgData name="Reine Nisheiwat" userId="44ba22582c62c487" providerId="LiveId" clId="{2D8D214A-C02D-4732-9C4F-BB7F3B079FCE}" dt="2020-02-09T13:56:03.482" v="561" actId="164"/>
          <ac:grpSpMkLst>
            <pc:docMk/>
            <pc:sldMk cId="2582924839" sldId="273"/>
            <ac:grpSpMk id="23" creationId="{B74340D4-404C-442A-9BE5-DF2667728241}"/>
          </ac:grpSpMkLst>
        </pc:grpChg>
        <pc:picChg chg="add">
          <ac:chgData name="Reine Nisheiwat" userId="44ba22582c62c487" providerId="LiveId" clId="{2D8D214A-C02D-4732-9C4F-BB7F3B079FCE}" dt="2020-02-09T13:50:25.341" v="268"/>
          <ac:picMkLst>
            <pc:docMk/>
            <pc:sldMk cId="2582924839" sldId="273"/>
            <ac:picMk id="9" creationId="{ACB9778D-3412-4772-AAF1-78445046BE2E}"/>
          </ac:picMkLst>
        </pc:picChg>
        <pc:picChg chg="add del">
          <ac:chgData name="Reine Nisheiwat" userId="44ba22582c62c487" providerId="LiveId" clId="{2D8D214A-C02D-4732-9C4F-BB7F3B079FCE}" dt="2020-02-09T13:50:52.715" v="274" actId="478"/>
          <ac:picMkLst>
            <pc:docMk/>
            <pc:sldMk cId="2582924839" sldId="273"/>
            <ac:picMk id="11" creationId="{0E6C3AAE-9064-4AE1-B242-0F0C446277B7}"/>
          </ac:picMkLst>
        </pc:picChg>
      </pc:sldChg>
      <pc:sldChg chg="addSp delSp modSp add modAnim">
        <pc:chgData name="Reine Nisheiwat" userId="44ba22582c62c487" providerId="LiveId" clId="{2D8D214A-C02D-4732-9C4F-BB7F3B079FCE}" dt="2020-02-09T14:22:22.923" v="1324" actId="1036"/>
        <pc:sldMkLst>
          <pc:docMk/>
          <pc:sldMk cId="1463504695" sldId="274"/>
        </pc:sldMkLst>
        <pc:spChg chg="mod">
          <ac:chgData name="Reine Nisheiwat" userId="44ba22582c62c487" providerId="LiveId" clId="{2D8D214A-C02D-4732-9C4F-BB7F3B079FCE}" dt="2020-02-09T14:02:40.289" v="862" actId="20577"/>
          <ac:spMkLst>
            <pc:docMk/>
            <pc:sldMk cId="1463504695" sldId="274"/>
            <ac:spMk id="3" creationId="{31362FC9-D368-4963-AA63-9B095528C3BA}"/>
          </ac:spMkLst>
        </pc:spChg>
        <pc:spChg chg="add mod">
          <ac:chgData name="Reine Nisheiwat" userId="44ba22582c62c487" providerId="LiveId" clId="{2D8D214A-C02D-4732-9C4F-BB7F3B079FCE}" dt="2020-02-09T14:12:24.400" v="1172" actId="1076"/>
          <ac:spMkLst>
            <pc:docMk/>
            <pc:sldMk cId="1463504695" sldId="274"/>
            <ac:spMk id="5" creationId="{ED55C373-7B81-4154-863C-17163FE8CAD1}"/>
          </ac:spMkLst>
        </pc:spChg>
        <pc:spChg chg="add mod">
          <ac:chgData name="Reine Nisheiwat" userId="44ba22582c62c487" providerId="LiveId" clId="{2D8D214A-C02D-4732-9C4F-BB7F3B079FCE}" dt="2020-02-09T14:12:29.606" v="1173" actId="164"/>
          <ac:spMkLst>
            <pc:docMk/>
            <pc:sldMk cId="1463504695" sldId="274"/>
            <ac:spMk id="6" creationId="{61597DDF-9A8C-411C-A7D5-09FE53BD45A2}"/>
          </ac:spMkLst>
        </pc:spChg>
        <pc:spChg chg="add mod">
          <ac:chgData name="Reine Nisheiwat" userId="44ba22582c62c487" providerId="LiveId" clId="{2D8D214A-C02D-4732-9C4F-BB7F3B079FCE}" dt="2020-02-09T14:12:29.606" v="1173" actId="164"/>
          <ac:spMkLst>
            <pc:docMk/>
            <pc:sldMk cId="1463504695" sldId="274"/>
            <ac:spMk id="7" creationId="{49DE4892-EDF7-44AB-ADBE-8D91992557B5}"/>
          </ac:spMkLst>
        </pc:spChg>
        <pc:spChg chg="add del mod">
          <ac:chgData name="Reine Nisheiwat" userId="44ba22582c62c487" providerId="LiveId" clId="{2D8D214A-C02D-4732-9C4F-BB7F3B079FCE}" dt="2020-02-09T14:04:53.454" v="916" actId="478"/>
          <ac:spMkLst>
            <pc:docMk/>
            <pc:sldMk cId="1463504695" sldId="274"/>
            <ac:spMk id="8" creationId="{A9D64910-EE92-4E72-B4E4-842C032D09CA}"/>
          </ac:spMkLst>
        </pc:spChg>
        <pc:spChg chg="add del mod">
          <ac:chgData name="Reine Nisheiwat" userId="44ba22582c62c487" providerId="LiveId" clId="{2D8D214A-C02D-4732-9C4F-BB7F3B079FCE}" dt="2020-02-09T14:04:51.848" v="915" actId="478"/>
          <ac:spMkLst>
            <pc:docMk/>
            <pc:sldMk cId="1463504695" sldId="274"/>
            <ac:spMk id="9" creationId="{2C27A57C-F998-4198-B6F9-3F004F471458}"/>
          </ac:spMkLst>
        </pc:spChg>
        <pc:spChg chg="add mod">
          <ac:chgData name="Reine Nisheiwat" userId="44ba22582c62c487" providerId="LiveId" clId="{2D8D214A-C02D-4732-9C4F-BB7F3B079FCE}" dt="2020-02-09T14:12:29.606" v="1173" actId="164"/>
          <ac:spMkLst>
            <pc:docMk/>
            <pc:sldMk cId="1463504695" sldId="274"/>
            <ac:spMk id="10" creationId="{CE556BF1-88E6-426A-852E-FA22063E3366}"/>
          </ac:spMkLst>
        </pc:spChg>
        <pc:spChg chg="add mod">
          <ac:chgData name="Reine Nisheiwat" userId="44ba22582c62c487" providerId="LiveId" clId="{2D8D214A-C02D-4732-9C4F-BB7F3B079FCE}" dt="2020-02-09T14:12:29.606" v="1173" actId="164"/>
          <ac:spMkLst>
            <pc:docMk/>
            <pc:sldMk cId="1463504695" sldId="274"/>
            <ac:spMk id="11" creationId="{7E69690E-946C-4A9A-B6EF-45F769755258}"/>
          </ac:spMkLst>
        </pc:spChg>
        <pc:spChg chg="add mod">
          <ac:chgData name="Reine Nisheiwat" userId="44ba22582c62c487" providerId="LiveId" clId="{2D8D214A-C02D-4732-9C4F-BB7F3B079FCE}" dt="2020-02-09T14:12:29.606" v="1173" actId="164"/>
          <ac:spMkLst>
            <pc:docMk/>
            <pc:sldMk cId="1463504695" sldId="274"/>
            <ac:spMk id="13" creationId="{2F236C44-81BA-48AE-981A-311F9C8697F4}"/>
          </ac:spMkLst>
        </pc:spChg>
        <pc:spChg chg="add mod">
          <ac:chgData name="Reine Nisheiwat" userId="44ba22582c62c487" providerId="LiveId" clId="{2D8D214A-C02D-4732-9C4F-BB7F3B079FCE}" dt="2020-02-09T14:12:29.606" v="1173" actId="164"/>
          <ac:spMkLst>
            <pc:docMk/>
            <pc:sldMk cId="1463504695" sldId="274"/>
            <ac:spMk id="14" creationId="{42A0B4F6-410C-4D19-B86C-F8C2B8FA8916}"/>
          </ac:spMkLst>
        </pc:spChg>
        <pc:spChg chg="add mod">
          <ac:chgData name="Reine Nisheiwat" userId="44ba22582c62c487" providerId="LiveId" clId="{2D8D214A-C02D-4732-9C4F-BB7F3B079FCE}" dt="2020-02-09T14:12:29.606" v="1173" actId="164"/>
          <ac:spMkLst>
            <pc:docMk/>
            <pc:sldMk cId="1463504695" sldId="274"/>
            <ac:spMk id="16" creationId="{4D85931F-3820-440A-95AD-0F622E15F576}"/>
          </ac:spMkLst>
        </pc:spChg>
        <pc:spChg chg="add mod">
          <ac:chgData name="Reine Nisheiwat" userId="44ba22582c62c487" providerId="LiveId" clId="{2D8D214A-C02D-4732-9C4F-BB7F3B079FCE}" dt="2020-02-09T14:12:29.606" v="1173" actId="164"/>
          <ac:spMkLst>
            <pc:docMk/>
            <pc:sldMk cId="1463504695" sldId="274"/>
            <ac:spMk id="17" creationId="{9E72BC4F-53BF-4884-A930-7125A132BC7A}"/>
          </ac:spMkLst>
        </pc:spChg>
        <pc:spChg chg="add mod">
          <ac:chgData name="Reine Nisheiwat" userId="44ba22582c62c487" providerId="LiveId" clId="{2D8D214A-C02D-4732-9C4F-BB7F3B079FCE}" dt="2020-02-09T14:12:29.606" v="1173" actId="164"/>
          <ac:spMkLst>
            <pc:docMk/>
            <pc:sldMk cId="1463504695" sldId="274"/>
            <ac:spMk id="18" creationId="{65DD203E-EF0E-4177-AF4C-68E624159E93}"/>
          </ac:spMkLst>
        </pc:spChg>
        <pc:spChg chg="add mod">
          <ac:chgData name="Reine Nisheiwat" userId="44ba22582c62c487" providerId="LiveId" clId="{2D8D214A-C02D-4732-9C4F-BB7F3B079FCE}" dt="2020-02-09T14:12:29.606" v="1173" actId="164"/>
          <ac:spMkLst>
            <pc:docMk/>
            <pc:sldMk cId="1463504695" sldId="274"/>
            <ac:spMk id="19" creationId="{1A4EBEED-9F75-48E9-B36C-A008E346F542}"/>
          </ac:spMkLst>
        </pc:spChg>
        <pc:spChg chg="add mod">
          <ac:chgData name="Reine Nisheiwat" userId="44ba22582c62c487" providerId="LiveId" clId="{2D8D214A-C02D-4732-9C4F-BB7F3B079FCE}" dt="2020-02-09T14:17:16.754" v="1268" actId="1035"/>
          <ac:spMkLst>
            <pc:docMk/>
            <pc:sldMk cId="1463504695" sldId="274"/>
            <ac:spMk id="20" creationId="{BEA1C24F-BB8F-4557-94C1-4762BF271FFC}"/>
          </ac:spMkLst>
        </pc:spChg>
        <pc:spChg chg="add mod">
          <ac:chgData name="Reine Nisheiwat" userId="44ba22582c62c487" providerId="LiveId" clId="{2D8D214A-C02D-4732-9C4F-BB7F3B079FCE}" dt="2020-02-09T14:12:39.565" v="1175" actId="1076"/>
          <ac:spMkLst>
            <pc:docMk/>
            <pc:sldMk cId="1463504695" sldId="274"/>
            <ac:spMk id="21" creationId="{3C3F5A6D-8B18-49D3-A7A4-628B9727C75F}"/>
          </ac:spMkLst>
        </pc:spChg>
        <pc:spChg chg="add mod">
          <ac:chgData name="Reine Nisheiwat" userId="44ba22582c62c487" providerId="LiveId" clId="{2D8D214A-C02D-4732-9C4F-BB7F3B079FCE}" dt="2020-02-09T14:22:22.923" v="1324" actId="1036"/>
          <ac:spMkLst>
            <pc:docMk/>
            <pc:sldMk cId="1463504695" sldId="274"/>
            <ac:spMk id="39" creationId="{AFBAB6A5-0A21-444B-931E-E5F1F92E63F1}"/>
          </ac:spMkLst>
        </pc:spChg>
        <pc:spChg chg="add mod">
          <ac:chgData name="Reine Nisheiwat" userId="44ba22582c62c487" providerId="LiveId" clId="{2D8D214A-C02D-4732-9C4F-BB7F3B079FCE}" dt="2020-02-09T14:22:22.923" v="1324" actId="1036"/>
          <ac:spMkLst>
            <pc:docMk/>
            <pc:sldMk cId="1463504695" sldId="274"/>
            <ac:spMk id="40" creationId="{0FBFB120-5A15-407D-9513-970CD94140A6}"/>
          </ac:spMkLst>
        </pc:spChg>
        <pc:spChg chg="add mod">
          <ac:chgData name="Reine Nisheiwat" userId="44ba22582c62c487" providerId="LiveId" clId="{2D8D214A-C02D-4732-9C4F-BB7F3B079FCE}" dt="2020-02-09T14:22:22.923" v="1324" actId="1036"/>
          <ac:spMkLst>
            <pc:docMk/>
            <pc:sldMk cId="1463504695" sldId="274"/>
            <ac:spMk id="42" creationId="{2C7ED5D9-1BBD-461E-A139-F3D892A6FEB4}"/>
          </ac:spMkLst>
        </pc:spChg>
        <pc:grpChg chg="add">
          <ac:chgData name="Reine Nisheiwat" userId="44ba22582c62c487" providerId="LiveId" clId="{2D8D214A-C02D-4732-9C4F-BB7F3B079FCE}" dt="2020-02-09T14:02:24.543" v="855"/>
          <ac:grpSpMkLst>
            <pc:docMk/>
            <pc:sldMk cId="1463504695" sldId="274"/>
            <ac:grpSpMk id="2" creationId="{DD838CE0-2015-4844-85FE-07D837CAD15F}"/>
          </ac:grpSpMkLst>
        </pc:grpChg>
        <pc:grpChg chg="add del mod">
          <ac:chgData name="Reine Nisheiwat" userId="44ba22582c62c487" providerId="LiveId" clId="{2D8D214A-C02D-4732-9C4F-BB7F3B079FCE}" dt="2020-02-09T14:18:25.654" v="1276" actId="478"/>
          <ac:grpSpMkLst>
            <pc:docMk/>
            <pc:sldMk cId="1463504695" sldId="274"/>
            <ac:grpSpMk id="23" creationId="{91412203-B74B-4B1A-93D5-83DCE648EA7A}"/>
          </ac:grpSpMkLst>
        </pc:grpChg>
        <pc:grpChg chg="add mod">
          <ac:chgData name="Reine Nisheiwat" userId="44ba22582c62c487" providerId="LiveId" clId="{2D8D214A-C02D-4732-9C4F-BB7F3B079FCE}" dt="2020-02-09T14:22:22.923" v="1324" actId="1036"/>
          <ac:grpSpMkLst>
            <pc:docMk/>
            <pc:sldMk cId="1463504695" sldId="274"/>
            <ac:grpSpMk id="43" creationId="{3C8337EA-4871-4B7E-89C9-53946D1EC296}"/>
          </ac:grpSpMkLst>
        </pc:grpChg>
        <pc:grpChg chg="add del mod">
          <ac:chgData name="Reine Nisheiwat" userId="44ba22582c62c487" providerId="LiveId" clId="{2D8D214A-C02D-4732-9C4F-BB7F3B079FCE}" dt="2020-02-09T14:20:35.846" v="1303"/>
          <ac:grpSpMkLst>
            <pc:docMk/>
            <pc:sldMk cId="1463504695" sldId="274"/>
            <ac:grpSpMk id="57" creationId="{79A4AB6B-FDDA-447F-AC40-96112795D6BB}"/>
          </ac:grpSpMkLst>
        </pc:grpChg>
        <pc:grpChg chg="add mod">
          <ac:chgData name="Reine Nisheiwat" userId="44ba22582c62c487" providerId="LiveId" clId="{2D8D214A-C02D-4732-9C4F-BB7F3B079FCE}" dt="2020-02-09T14:22:22.923" v="1324" actId="1036"/>
          <ac:grpSpMkLst>
            <pc:docMk/>
            <pc:sldMk cId="1463504695" sldId="274"/>
            <ac:grpSpMk id="71" creationId="{FE4DC80D-028F-4CA9-AAED-7DDACA5230C0}"/>
          </ac:grpSpMkLst>
        </pc:grpChg>
        <pc:grpChg chg="add mod">
          <ac:chgData name="Reine Nisheiwat" userId="44ba22582c62c487" providerId="LiveId" clId="{2D8D214A-C02D-4732-9C4F-BB7F3B079FCE}" dt="2020-02-09T14:22:22.923" v="1324" actId="1036"/>
          <ac:grpSpMkLst>
            <pc:docMk/>
            <pc:sldMk cId="1463504695" sldId="274"/>
            <ac:grpSpMk id="1024" creationId="{B5397872-AFCF-488C-8E05-EDBE03A8A175}"/>
          </ac:grpSpMkLst>
        </pc:grpChg>
        <pc:picChg chg="add">
          <ac:chgData name="Reine Nisheiwat" userId="44ba22582c62c487" providerId="LiveId" clId="{2D8D214A-C02D-4732-9C4F-BB7F3B079FCE}" dt="2020-02-09T14:05:38.825" v="925"/>
          <ac:picMkLst>
            <pc:docMk/>
            <pc:sldMk cId="1463504695" sldId="274"/>
            <ac:picMk id="15" creationId="{753210E9-9431-43A5-81E3-7626B6D3C792}"/>
          </ac:picMkLst>
        </pc:picChg>
        <pc:picChg chg="add del mod">
          <ac:chgData name="Reine Nisheiwat" userId="44ba22582c62c487" providerId="LiveId" clId="{2D8D214A-C02D-4732-9C4F-BB7F3B079FCE}" dt="2020-02-09T14:12:15.461" v="1169" actId="478"/>
          <ac:picMkLst>
            <pc:docMk/>
            <pc:sldMk cId="1463504695" sldId="274"/>
            <ac:picMk id="1026" creationId="{276A316D-C83F-4D9D-95F2-5BEE6ADAB171}"/>
          </ac:picMkLst>
        </pc:picChg>
        <pc:cxnChg chg="add mod ord">
          <ac:chgData name="Reine Nisheiwat" userId="44ba22582c62c487" providerId="LiveId" clId="{2D8D214A-C02D-4732-9C4F-BB7F3B079FCE}" dt="2020-02-09T14:12:29.606" v="1173" actId="164"/>
          <ac:cxnSpMkLst>
            <pc:docMk/>
            <pc:sldMk cId="1463504695" sldId="274"/>
            <ac:cxnSpMk id="22" creationId="{0C7EAFFA-75ED-4D29-AFF8-5A86F9CCD3C7}"/>
          </ac:cxnSpMkLst>
        </pc:cxnChg>
        <pc:cxnChg chg="add mod">
          <ac:chgData name="Reine Nisheiwat" userId="44ba22582c62c487" providerId="LiveId" clId="{2D8D214A-C02D-4732-9C4F-BB7F3B079FCE}" dt="2020-02-09T14:14:24.136" v="1189" actId="164"/>
          <ac:cxnSpMkLst>
            <pc:docMk/>
            <pc:sldMk cId="1463504695" sldId="274"/>
            <ac:cxnSpMk id="25" creationId="{B73CA432-2922-475B-9325-93A9662C92C7}"/>
          </ac:cxnSpMkLst>
        </pc:cxnChg>
        <pc:cxnChg chg="add mod">
          <ac:chgData name="Reine Nisheiwat" userId="44ba22582c62c487" providerId="LiveId" clId="{2D8D214A-C02D-4732-9C4F-BB7F3B079FCE}" dt="2020-02-09T14:14:24.136" v="1189" actId="164"/>
          <ac:cxnSpMkLst>
            <pc:docMk/>
            <pc:sldMk cId="1463504695" sldId="274"/>
            <ac:cxnSpMk id="27" creationId="{92ECF9B3-4C5E-49AE-9254-44B742A37D06}"/>
          </ac:cxnSpMkLst>
        </pc:cxnChg>
        <pc:cxnChg chg="add mod">
          <ac:chgData name="Reine Nisheiwat" userId="44ba22582c62c487" providerId="LiveId" clId="{2D8D214A-C02D-4732-9C4F-BB7F3B079FCE}" dt="2020-02-09T14:14:24.136" v="1189" actId="164"/>
          <ac:cxnSpMkLst>
            <pc:docMk/>
            <pc:sldMk cId="1463504695" sldId="274"/>
            <ac:cxnSpMk id="28" creationId="{725397CD-994E-4170-BF84-D95954D6A1C7}"/>
          </ac:cxnSpMkLst>
        </pc:cxnChg>
        <pc:cxnChg chg="add mod">
          <ac:chgData name="Reine Nisheiwat" userId="44ba22582c62c487" providerId="LiveId" clId="{2D8D214A-C02D-4732-9C4F-BB7F3B079FCE}" dt="2020-02-09T14:14:24.136" v="1189" actId="164"/>
          <ac:cxnSpMkLst>
            <pc:docMk/>
            <pc:sldMk cId="1463504695" sldId="274"/>
            <ac:cxnSpMk id="29" creationId="{F769416A-82AE-4BBA-9C46-CECA539E1F45}"/>
          </ac:cxnSpMkLst>
        </pc:cxnChg>
        <pc:cxnChg chg="add mod">
          <ac:chgData name="Reine Nisheiwat" userId="44ba22582c62c487" providerId="LiveId" clId="{2D8D214A-C02D-4732-9C4F-BB7F3B079FCE}" dt="2020-02-09T14:14:24.136" v="1189" actId="164"/>
          <ac:cxnSpMkLst>
            <pc:docMk/>
            <pc:sldMk cId="1463504695" sldId="274"/>
            <ac:cxnSpMk id="30" creationId="{589CE2AA-1BE5-48F0-BABD-3A799158AAF6}"/>
          </ac:cxnSpMkLst>
        </pc:cxnChg>
        <pc:cxnChg chg="add mod">
          <ac:chgData name="Reine Nisheiwat" userId="44ba22582c62c487" providerId="LiveId" clId="{2D8D214A-C02D-4732-9C4F-BB7F3B079FCE}" dt="2020-02-09T14:22:22.923" v="1324" actId="1036"/>
          <ac:cxnSpMkLst>
            <pc:docMk/>
            <pc:sldMk cId="1463504695" sldId="274"/>
            <ac:cxnSpMk id="36" creationId="{705DB40E-DE7C-4B1A-8B93-E1CDC34CC725}"/>
          </ac:cxnSpMkLst>
        </pc:cxnChg>
        <pc:cxnChg chg="add mod">
          <ac:chgData name="Reine Nisheiwat" userId="44ba22582c62c487" providerId="LiveId" clId="{2D8D214A-C02D-4732-9C4F-BB7F3B079FCE}" dt="2020-02-09T14:22:22.923" v="1324" actId="1036"/>
          <ac:cxnSpMkLst>
            <pc:docMk/>
            <pc:sldMk cId="1463504695" sldId="274"/>
            <ac:cxnSpMk id="38" creationId="{1BF2F326-9FD7-46D9-A640-091AF9B64F98}"/>
          </ac:cxnSpMkLst>
        </pc:cxnChg>
        <pc:cxnChg chg="add mod">
          <ac:chgData name="Reine Nisheiwat" userId="44ba22582c62c487" providerId="LiveId" clId="{2D8D214A-C02D-4732-9C4F-BB7F3B079FCE}" dt="2020-02-09T14:22:22.923" v="1324" actId="1036"/>
          <ac:cxnSpMkLst>
            <pc:docMk/>
            <pc:sldMk cId="1463504695" sldId="274"/>
            <ac:cxnSpMk id="1027" creationId="{A14873ED-6234-4744-A7E3-4EE1E09D91FA}"/>
          </ac:cxnSpMkLst>
        </pc:cxnChg>
      </pc:sldChg>
      <pc:sldChg chg="delSp modSp add delAnim">
        <pc:chgData name="Reine Nisheiwat" userId="44ba22582c62c487" providerId="LiveId" clId="{2D8D214A-C02D-4732-9C4F-BB7F3B079FCE}" dt="2020-02-09T14:28:19.719" v="1782" actId="1582"/>
        <pc:sldMkLst>
          <pc:docMk/>
          <pc:sldMk cId="1313182508" sldId="324"/>
        </pc:sldMkLst>
        <pc:spChg chg="mod">
          <ac:chgData name="Reine Nisheiwat" userId="44ba22582c62c487" providerId="LiveId" clId="{2D8D214A-C02D-4732-9C4F-BB7F3B079FCE}" dt="2020-02-09T14:22:58.834" v="1341" actId="20577"/>
          <ac:spMkLst>
            <pc:docMk/>
            <pc:sldMk cId="1313182508" sldId="324"/>
            <ac:spMk id="5" creationId="{4BB09BEB-A4D4-41FE-84E4-374CD20EC797}"/>
          </ac:spMkLst>
        </pc:spChg>
        <pc:spChg chg="mod">
          <ac:chgData name="Reine Nisheiwat" userId="44ba22582c62c487" providerId="LiveId" clId="{2D8D214A-C02D-4732-9C4F-BB7F3B079FCE}" dt="2020-02-09T14:28:19.719" v="1782" actId="1582"/>
          <ac:spMkLst>
            <pc:docMk/>
            <pc:sldMk cId="1313182508" sldId="324"/>
            <ac:spMk id="6" creationId="{87363931-13A1-409E-9AE4-6B70CDE10FA5}"/>
          </ac:spMkLst>
        </pc:spChg>
        <pc:spChg chg="del mod">
          <ac:chgData name="Reine Nisheiwat" userId="44ba22582c62c487" providerId="LiveId" clId="{2D8D214A-C02D-4732-9C4F-BB7F3B079FCE}" dt="2020-02-09T14:23:11.647" v="1344" actId="478"/>
          <ac:spMkLst>
            <pc:docMk/>
            <pc:sldMk cId="1313182508" sldId="324"/>
            <ac:spMk id="11" creationId="{85D9B4D2-2C31-475A-9A83-9B34B1E819E9}"/>
          </ac:spMkLst>
        </pc:spChg>
        <pc:spChg chg="del">
          <ac:chgData name="Reine Nisheiwat" userId="44ba22582c62c487" providerId="LiveId" clId="{2D8D214A-C02D-4732-9C4F-BB7F3B079FCE}" dt="2020-02-09T14:23:08.461" v="1342" actId="478"/>
          <ac:spMkLst>
            <pc:docMk/>
            <pc:sldMk cId="1313182508" sldId="324"/>
            <ac:spMk id="13" creationId="{BD1E9E88-9983-4D05-915D-1983F847AA6A}"/>
          </ac:spMkLst>
        </pc:spChg>
        <pc:spChg chg="mod">
          <ac:chgData name="Reine Nisheiwat" userId="44ba22582c62c487" providerId="LiveId" clId="{2D8D214A-C02D-4732-9C4F-BB7F3B079FCE}" dt="2020-02-09T14:27:03.625" v="1781" actId="120"/>
          <ac:spMkLst>
            <pc:docMk/>
            <pc:sldMk cId="1313182508" sldId="324"/>
            <ac:spMk id="14" creationId="{AB0CD8F9-19D5-4E71-8340-30576D35797A}"/>
          </ac:spMkLst>
        </pc:spChg>
        <pc:spChg chg="mod">
          <ac:chgData name="Reine Nisheiwat" userId="44ba22582c62c487" providerId="LiveId" clId="{2D8D214A-C02D-4732-9C4F-BB7F3B079FCE}" dt="2020-02-09T14:28:19.719" v="1782" actId="1582"/>
          <ac:spMkLst>
            <pc:docMk/>
            <pc:sldMk cId="1313182508" sldId="324"/>
            <ac:spMk id="15" creationId="{DA68FA95-C2C0-482C-A701-6237158EC506}"/>
          </ac:spMkLst>
        </pc:spChg>
        <pc:spChg chg="mod">
          <ac:chgData name="Reine Nisheiwat" userId="44ba22582c62c487" providerId="LiveId" clId="{2D8D214A-C02D-4732-9C4F-BB7F3B079FCE}" dt="2020-02-09T14:24:51.126" v="1495" actId="207"/>
          <ac:spMkLst>
            <pc:docMk/>
            <pc:sldMk cId="1313182508" sldId="324"/>
            <ac:spMk id="16" creationId="{994A5016-D35D-422D-B013-B365ADAB6A5D}"/>
          </ac:spMkLst>
        </pc:spChg>
        <pc:spChg chg="mod">
          <ac:chgData name="Reine Nisheiwat" userId="44ba22582c62c487" providerId="LiveId" clId="{2D8D214A-C02D-4732-9C4F-BB7F3B079FCE}" dt="2020-02-09T14:28:19.719" v="1782" actId="1582"/>
          <ac:spMkLst>
            <pc:docMk/>
            <pc:sldMk cId="1313182508" sldId="324"/>
            <ac:spMk id="17" creationId="{4AEB0806-10F9-492F-8299-CBEC7FEA084F}"/>
          </ac:spMkLst>
        </pc:spChg>
        <pc:spChg chg="mod">
          <ac:chgData name="Reine Nisheiwat" userId="44ba22582c62c487" providerId="LiveId" clId="{2D8D214A-C02D-4732-9C4F-BB7F3B079FCE}" dt="2020-02-09T14:28:19.719" v="1782" actId="1582"/>
          <ac:spMkLst>
            <pc:docMk/>
            <pc:sldMk cId="1313182508" sldId="324"/>
            <ac:spMk id="18" creationId="{20A40A6E-D89B-4BEC-9278-F4E2993B9C07}"/>
          </ac:spMkLst>
        </pc:spChg>
        <pc:spChg chg="mod">
          <ac:chgData name="Reine Nisheiwat" userId="44ba22582c62c487" providerId="LiveId" clId="{2D8D214A-C02D-4732-9C4F-BB7F3B079FCE}" dt="2020-02-09T14:25:44.216" v="1637" actId="1037"/>
          <ac:spMkLst>
            <pc:docMk/>
            <pc:sldMk cId="1313182508" sldId="324"/>
            <ac:spMk id="19" creationId="{F82545BE-AA62-4FCE-B2CA-5EDA4E6069AA}"/>
          </ac:spMkLst>
        </pc:spChg>
        <pc:spChg chg="mod">
          <ac:chgData name="Reine Nisheiwat" userId="44ba22582c62c487" providerId="LiveId" clId="{2D8D214A-C02D-4732-9C4F-BB7F3B079FCE}" dt="2020-02-09T14:26:44.172" v="1780" actId="14100"/>
          <ac:spMkLst>
            <pc:docMk/>
            <pc:sldMk cId="1313182508" sldId="324"/>
            <ac:spMk id="20" creationId="{4BA7DECF-45AC-4EE1-A455-E9E68FD02C3E}"/>
          </ac:spMkLst>
        </pc:spChg>
      </pc:sldChg>
      <pc:sldChg chg="addSp delSp modSp add modAnim modNotesTx">
        <pc:chgData name="Reine Nisheiwat" userId="44ba22582c62c487" providerId="LiveId" clId="{2D8D214A-C02D-4732-9C4F-BB7F3B079FCE}" dt="2020-02-09T15:25:51.072" v="3879" actId="20577"/>
        <pc:sldMkLst>
          <pc:docMk/>
          <pc:sldMk cId="3713780274" sldId="325"/>
        </pc:sldMkLst>
        <pc:spChg chg="mod">
          <ac:chgData name="Reine Nisheiwat" userId="44ba22582c62c487" providerId="LiveId" clId="{2D8D214A-C02D-4732-9C4F-BB7F3B079FCE}" dt="2020-02-09T14:28:31.516" v="1786" actId="20577"/>
          <ac:spMkLst>
            <pc:docMk/>
            <pc:sldMk cId="3713780274" sldId="325"/>
            <ac:spMk id="3" creationId="{C2FF5483-6AD9-4773-8396-46B7A2AA5AEE}"/>
          </ac:spMkLst>
        </pc:spChg>
        <pc:spChg chg="add mod">
          <ac:chgData name="Reine Nisheiwat" userId="44ba22582c62c487" providerId="LiveId" clId="{2D8D214A-C02D-4732-9C4F-BB7F3B079FCE}" dt="2020-02-09T14:33:47.781" v="1928" actId="14100"/>
          <ac:spMkLst>
            <pc:docMk/>
            <pc:sldMk cId="3713780274" sldId="325"/>
            <ac:spMk id="5" creationId="{DDF9FDA8-5ACC-42AB-AA03-AFEF6AB0EA59}"/>
          </ac:spMkLst>
        </pc:spChg>
        <pc:spChg chg="add del mod">
          <ac:chgData name="Reine Nisheiwat" userId="44ba22582c62c487" providerId="LiveId" clId="{2D8D214A-C02D-4732-9C4F-BB7F3B079FCE}" dt="2020-02-09T14:35:28.856" v="1942"/>
          <ac:spMkLst>
            <pc:docMk/>
            <pc:sldMk cId="3713780274" sldId="325"/>
            <ac:spMk id="6" creationId="{36FFDC36-E7A9-42A9-B5A2-B47D13D3CC00}"/>
          </ac:spMkLst>
        </pc:spChg>
        <pc:spChg chg="add del mod">
          <ac:chgData name="Reine Nisheiwat" userId="44ba22582c62c487" providerId="LiveId" clId="{2D8D214A-C02D-4732-9C4F-BB7F3B079FCE}" dt="2020-02-09T14:35:28.856" v="1942"/>
          <ac:spMkLst>
            <pc:docMk/>
            <pc:sldMk cId="3713780274" sldId="325"/>
            <ac:spMk id="7" creationId="{390B431D-C735-42F9-8BEF-8B86659E7C45}"/>
          </ac:spMkLst>
        </pc:spChg>
        <pc:spChg chg="del mod">
          <ac:chgData name="Reine Nisheiwat" userId="44ba22582c62c487" providerId="LiveId" clId="{2D8D214A-C02D-4732-9C4F-BB7F3B079FCE}" dt="2020-02-09T14:35:31.988" v="1944" actId="478"/>
          <ac:spMkLst>
            <pc:docMk/>
            <pc:sldMk cId="3713780274" sldId="325"/>
            <ac:spMk id="8" creationId="{A029DE49-970A-49D0-A7DA-29474290AEEC}"/>
          </ac:spMkLst>
        </pc:spChg>
        <pc:spChg chg="mod">
          <ac:chgData name="Reine Nisheiwat" userId="44ba22582c62c487" providerId="LiveId" clId="{2D8D214A-C02D-4732-9C4F-BB7F3B079FCE}" dt="2020-02-09T14:43:10.513" v="2172" actId="692"/>
          <ac:spMkLst>
            <pc:docMk/>
            <pc:sldMk cId="3713780274" sldId="325"/>
            <ac:spMk id="9" creationId="{7C208028-018D-465B-A455-4D6A8B141E56}"/>
          </ac:spMkLst>
        </pc:spChg>
        <pc:spChg chg="del mod">
          <ac:chgData name="Reine Nisheiwat" userId="44ba22582c62c487" providerId="LiveId" clId="{2D8D214A-C02D-4732-9C4F-BB7F3B079FCE}" dt="2020-02-09T14:35:34.303" v="1946" actId="478"/>
          <ac:spMkLst>
            <pc:docMk/>
            <pc:sldMk cId="3713780274" sldId="325"/>
            <ac:spMk id="10" creationId="{EF2773DB-9CD7-4760-9C8D-EB287892FAF1}"/>
          </ac:spMkLst>
        </pc:spChg>
        <pc:spChg chg="add del mod">
          <ac:chgData name="Reine Nisheiwat" userId="44ba22582c62c487" providerId="LiveId" clId="{2D8D214A-C02D-4732-9C4F-BB7F3B079FCE}" dt="2020-02-09T14:36:03.249" v="1948" actId="478"/>
          <ac:spMkLst>
            <pc:docMk/>
            <pc:sldMk cId="3713780274" sldId="325"/>
            <ac:spMk id="11" creationId="{E6849A62-C155-435B-997E-79BFB122E5A9}"/>
          </ac:spMkLst>
        </pc:spChg>
        <pc:spChg chg="add mod">
          <ac:chgData name="Reine Nisheiwat" userId="44ba22582c62c487" providerId="LiveId" clId="{2D8D214A-C02D-4732-9C4F-BB7F3B079FCE}" dt="2020-02-09T14:41:14.738" v="2098" actId="164"/>
          <ac:spMkLst>
            <pc:docMk/>
            <pc:sldMk cId="3713780274" sldId="325"/>
            <ac:spMk id="12" creationId="{3D23F43C-6123-4EC3-BFEA-6FF7BEEB3711}"/>
          </ac:spMkLst>
        </pc:spChg>
        <pc:spChg chg="mod">
          <ac:chgData name="Reine Nisheiwat" userId="44ba22582c62c487" providerId="LiveId" clId="{2D8D214A-C02D-4732-9C4F-BB7F3B079FCE}" dt="2020-02-09T14:42:40.181" v="2170" actId="692"/>
          <ac:spMkLst>
            <pc:docMk/>
            <pc:sldMk cId="3713780274" sldId="325"/>
            <ac:spMk id="15" creationId="{32242E2B-7BBF-4552-A407-E3F8383D596B}"/>
          </ac:spMkLst>
        </pc:spChg>
        <pc:spChg chg="mod">
          <ac:chgData name="Reine Nisheiwat" userId="44ba22582c62c487" providerId="LiveId" clId="{2D8D214A-C02D-4732-9C4F-BB7F3B079FCE}" dt="2020-02-09T14:42:31.353" v="2158" actId="208"/>
          <ac:spMkLst>
            <pc:docMk/>
            <pc:sldMk cId="3713780274" sldId="325"/>
            <ac:spMk id="16" creationId="{5F9B8E19-1494-4B13-A880-CB5A7FACE087}"/>
          </ac:spMkLst>
        </pc:spChg>
        <pc:spChg chg="add mod">
          <ac:chgData name="Reine Nisheiwat" userId="44ba22582c62c487" providerId="LiveId" clId="{2D8D214A-C02D-4732-9C4F-BB7F3B079FCE}" dt="2020-02-09T14:45:10.154" v="2220" actId="692"/>
          <ac:spMkLst>
            <pc:docMk/>
            <pc:sldMk cId="3713780274" sldId="325"/>
            <ac:spMk id="17" creationId="{9E35B565-7216-4881-B5CB-ED9EE90B180A}"/>
          </ac:spMkLst>
        </pc:spChg>
        <pc:spChg chg="add mod">
          <ac:chgData name="Reine Nisheiwat" userId="44ba22582c62c487" providerId="LiveId" clId="{2D8D214A-C02D-4732-9C4F-BB7F3B079FCE}" dt="2020-02-09T14:44:40.056" v="2216" actId="1076"/>
          <ac:spMkLst>
            <pc:docMk/>
            <pc:sldMk cId="3713780274" sldId="325"/>
            <ac:spMk id="18" creationId="{FE38A79E-C888-4175-9418-B2AB7FD0F3FB}"/>
          </ac:spMkLst>
        </pc:spChg>
        <pc:spChg chg="add mod">
          <ac:chgData name="Reine Nisheiwat" userId="44ba22582c62c487" providerId="LiveId" clId="{2D8D214A-C02D-4732-9C4F-BB7F3B079FCE}" dt="2020-02-09T14:46:23.612" v="2266" actId="1076"/>
          <ac:spMkLst>
            <pc:docMk/>
            <pc:sldMk cId="3713780274" sldId="325"/>
            <ac:spMk id="19" creationId="{D97811A4-3B87-4C0C-9645-7D37FB073798}"/>
          </ac:spMkLst>
        </pc:spChg>
        <pc:spChg chg="add mod">
          <ac:chgData name="Reine Nisheiwat" userId="44ba22582c62c487" providerId="LiveId" clId="{2D8D214A-C02D-4732-9C4F-BB7F3B079FCE}" dt="2020-02-09T14:46:25.599" v="2267" actId="1076"/>
          <ac:spMkLst>
            <pc:docMk/>
            <pc:sldMk cId="3713780274" sldId="325"/>
            <ac:spMk id="20" creationId="{BF8274CB-72F5-4F13-9385-4F9131BA617F}"/>
          </ac:spMkLst>
        </pc:spChg>
        <pc:spChg chg="add mod">
          <ac:chgData name="Reine Nisheiwat" userId="44ba22582c62c487" providerId="LiveId" clId="{2D8D214A-C02D-4732-9C4F-BB7F3B079FCE}" dt="2020-02-09T14:50:50.645" v="2620" actId="164"/>
          <ac:spMkLst>
            <pc:docMk/>
            <pc:sldMk cId="3713780274" sldId="325"/>
            <ac:spMk id="21" creationId="{337D5A59-7A74-46F3-8DD0-F39B940BA867}"/>
          </ac:spMkLst>
        </pc:spChg>
        <pc:spChg chg="add mod">
          <ac:chgData name="Reine Nisheiwat" userId="44ba22582c62c487" providerId="LiveId" clId="{2D8D214A-C02D-4732-9C4F-BB7F3B079FCE}" dt="2020-02-09T14:50:50.645" v="2620" actId="164"/>
          <ac:spMkLst>
            <pc:docMk/>
            <pc:sldMk cId="3713780274" sldId="325"/>
            <ac:spMk id="22" creationId="{F6A9FCE1-46E4-4B25-BEF7-A5A43BB87CB2}"/>
          </ac:spMkLst>
        </pc:spChg>
        <pc:spChg chg="add mod">
          <ac:chgData name="Reine Nisheiwat" userId="44ba22582c62c487" providerId="LiveId" clId="{2D8D214A-C02D-4732-9C4F-BB7F3B079FCE}" dt="2020-02-09T14:50:54.814" v="2621" actId="164"/>
          <ac:spMkLst>
            <pc:docMk/>
            <pc:sldMk cId="3713780274" sldId="325"/>
            <ac:spMk id="23" creationId="{C9C57781-A655-4CF2-959F-A4DFC331B60B}"/>
          </ac:spMkLst>
        </pc:spChg>
        <pc:spChg chg="add mod">
          <ac:chgData name="Reine Nisheiwat" userId="44ba22582c62c487" providerId="LiveId" clId="{2D8D214A-C02D-4732-9C4F-BB7F3B079FCE}" dt="2020-02-09T14:50:54.814" v="2621" actId="164"/>
          <ac:spMkLst>
            <pc:docMk/>
            <pc:sldMk cId="3713780274" sldId="325"/>
            <ac:spMk id="24" creationId="{ADF14192-2141-4453-8B6C-780D2C39EFA3}"/>
          </ac:spMkLst>
        </pc:spChg>
        <pc:spChg chg="add mod">
          <ac:chgData name="Reine Nisheiwat" userId="44ba22582c62c487" providerId="LiveId" clId="{2D8D214A-C02D-4732-9C4F-BB7F3B079FCE}" dt="2020-02-09T14:50:59.571" v="2622" actId="164"/>
          <ac:spMkLst>
            <pc:docMk/>
            <pc:sldMk cId="3713780274" sldId="325"/>
            <ac:spMk id="25" creationId="{D63CD918-E278-4D1D-B915-9704F17ADC75}"/>
          </ac:spMkLst>
        </pc:spChg>
        <pc:spChg chg="add mod">
          <ac:chgData name="Reine Nisheiwat" userId="44ba22582c62c487" providerId="LiveId" clId="{2D8D214A-C02D-4732-9C4F-BB7F3B079FCE}" dt="2020-02-09T14:50:59.571" v="2622" actId="164"/>
          <ac:spMkLst>
            <pc:docMk/>
            <pc:sldMk cId="3713780274" sldId="325"/>
            <ac:spMk id="26" creationId="{9785E5FC-23F4-47B7-92BB-183088B9677E}"/>
          </ac:spMkLst>
        </pc:spChg>
        <pc:spChg chg="add mod">
          <ac:chgData name="Reine Nisheiwat" userId="44ba22582c62c487" providerId="LiveId" clId="{2D8D214A-C02D-4732-9C4F-BB7F3B079FCE}" dt="2020-02-09T14:51:04.361" v="2623" actId="164"/>
          <ac:spMkLst>
            <pc:docMk/>
            <pc:sldMk cId="3713780274" sldId="325"/>
            <ac:spMk id="27" creationId="{EAFE6ED5-D7C8-4CD8-BE48-99F6A480F425}"/>
          </ac:spMkLst>
        </pc:spChg>
        <pc:spChg chg="add mod">
          <ac:chgData name="Reine Nisheiwat" userId="44ba22582c62c487" providerId="LiveId" clId="{2D8D214A-C02D-4732-9C4F-BB7F3B079FCE}" dt="2020-02-09T14:51:04.361" v="2623" actId="164"/>
          <ac:spMkLst>
            <pc:docMk/>
            <pc:sldMk cId="3713780274" sldId="325"/>
            <ac:spMk id="28" creationId="{5CCE035A-86E5-4BD7-8A65-7EF06ED360BA}"/>
          </ac:spMkLst>
        </pc:spChg>
        <pc:grpChg chg="add">
          <ac:chgData name="Reine Nisheiwat" userId="44ba22582c62c487" providerId="LiveId" clId="{2D8D214A-C02D-4732-9C4F-BB7F3B079FCE}" dt="2020-02-09T14:28:28.263" v="1784"/>
          <ac:grpSpMkLst>
            <pc:docMk/>
            <pc:sldMk cId="3713780274" sldId="325"/>
            <ac:grpSpMk id="2" creationId="{42395BCD-5C05-47C7-B32D-B77321C076C0}"/>
          </ac:grpSpMkLst>
        </pc:grpChg>
        <pc:grpChg chg="add mod">
          <ac:chgData name="Reine Nisheiwat" userId="44ba22582c62c487" providerId="LiveId" clId="{2D8D214A-C02D-4732-9C4F-BB7F3B079FCE}" dt="2020-02-09T14:45:23.204" v="2221" actId="1076"/>
          <ac:grpSpMkLst>
            <pc:docMk/>
            <pc:sldMk cId="3713780274" sldId="325"/>
            <ac:grpSpMk id="13" creationId="{75673DD6-4FC9-4F49-AD15-8D7AAFDCE184}"/>
          </ac:grpSpMkLst>
        </pc:grpChg>
        <pc:grpChg chg="add mod">
          <ac:chgData name="Reine Nisheiwat" userId="44ba22582c62c487" providerId="LiveId" clId="{2D8D214A-C02D-4732-9C4F-BB7F3B079FCE}" dt="2020-02-09T14:45:26.085" v="2222" actId="1076"/>
          <ac:grpSpMkLst>
            <pc:docMk/>
            <pc:sldMk cId="3713780274" sldId="325"/>
            <ac:grpSpMk id="14" creationId="{8B70EB41-FBA8-4FEB-8775-94F508854156}"/>
          </ac:grpSpMkLst>
        </pc:grpChg>
        <pc:grpChg chg="add mod">
          <ac:chgData name="Reine Nisheiwat" userId="44ba22582c62c487" providerId="LiveId" clId="{2D8D214A-C02D-4732-9C4F-BB7F3B079FCE}" dt="2020-02-09T14:50:50.645" v="2620" actId="164"/>
          <ac:grpSpMkLst>
            <pc:docMk/>
            <pc:sldMk cId="3713780274" sldId="325"/>
            <ac:grpSpMk id="29" creationId="{ECF087C2-178B-4559-B897-661050CAAD9B}"/>
          </ac:grpSpMkLst>
        </pc:grpChg>
        <pc:grpChg chg="add mod">
          <ac:chgData name="Reine Nisheiwat" userId="44ba22582c62c487" providerId="LiveId" clId="{2D8D214A-C02D-4732-9C4F-BB7F3B079FCE}" dt="2020-02-09T14:50:54.814" v="2621" actId="164"/>
          <ac:grpSpMkLst>
            <pc:docMk/>
            <pc:sldMk cId="3713780274" sldId="325"/>
            <ac:grpSpMk id="30" creationId="{5C983E6C-6D78-4141-91A9-445CF4E160C8}"/>
          </ac:grpSpMkLst>
        </pc:grpChg>
        <pc:grpChg chg="add mod">
          <ac:chgData name="Reine Nisheiwat" userId="44ba22582c62c487" providerId="LiveId" clId="{2D8D214A-C02D-4732-9C4F-BB7F3B079FCE}" dt="2020-02-09T14:50:59.571" v="2622" actId="164"/>
          <ac:grpSpMkLst>
            <pc:docMk/>
            <pc:sldMk cId="3713780274" sldId="325"/>
            <ac:grpSpMk id="31" creationId="{3BFB87A2-1E21-43D2-BB1C-5E966F304DAF}"/>
          </ac:grpSpMkLst>
        </pc:grpChg>
        <pc:grpChg chg="add mod">
          <ac:chgData name="Reine Nisheiwat" userId="44ba22582c62c487" providerId="LiveId" clId="{2D8D214A-C02D-4732-9C4F-BB7F3B079FCE}" dt="2020-02-09T14:51:04.361" v="2623" actId="164"/>
          <ac:grpSpMkLst>
            <pc:docMk/>
            <pc:sldMk cId="3713780274" sldId="325"/>
            <ac:grpSpMk id="32" creationId="{52513AE1-902D-421F-B25C-447AAAC6838A}"/>
          </ac:grpSpMkLst>
        </pc:grpChg>
      </pc:sldChg>
      <pc:sldChg chg="addSp delSp modSp add delAnim modAnim">
        <pc:chgData name="Reine Nisheiwat" userId="44ba22582c62c487" providerId="LiveId" clId="{2D8D214A-C02D-4732-9C4F-BB7F3B079FCE}" dt="2020-02-09T15:23:45.631" v="3833"/>
        <pc:sldMkLst>
          <pc:docMk/>
          <pc:sldMk cId="943856334" sldId="326"/>
        </pc:sldMkLst>
        <pc:spChg chg="mod">
          <ac:chgData name="Reine Nisheiwat" userId="44ba22582c62c487" providerId="LiveId" clId="{2D8D214A-C02D-4732-9C4F-BB7F3B079FCE}" dt="2020-02-09T14:55:25.837" v="2670" actId="20577"/>
          <ac:spMkLst>
            <pc:docMk/>
            <pc:sldMk cId="943856334" sldId="326"/>
            <ac:spMk id="3" creationId="{0D91F859-6365-46C5-ABE7-8A587F788BFC}"/>
          </ac:spMkLst>
        </pc:spChg>
        <pc:spChg chg="add mod">
          <ac:chgData name="Reine Nisheiwat" userId="44ba22582c62c487" providerId="LiveId" clId="{2D8D214A-C02D-4732-9C4F-BB7F3B079FCE}" dt="2020-02-09T14:55:21.958" v="2669" actId="20577"/>
          <ac:spMkLst>
            <pc:docMk/>
            <pc:sldMk cId="943856334" sldId="326"/>
            <ac:spMk id="5" creationId="{936EB0C2-2A49-42C4-9767-AC40104E21CF}"/>
          </ac:spMkLst>
        </pc:spChg>
        <pc:spChg chg="mod">
          <ac:chgData name="Reine Nisheiwat" userId="44ba22582c62c487" providerId="LiveId" clId="{2D8D214A-C02D-4732-9C4F-BB7F3B079FCE}" dt="2020-02-09T14:57:11.230" v="2910" actId="14100"/>
          <ac:spMkLst>
            <pc:docMk/>
            <pc:sldMk cId="943856334" sldId="326"/>
            <ac:spMk id="7" creationId="{ABD6F7DF-A8F2-42F7-ADCB-40ABFCC770FF}"/>
          </ac:spMkLst>
        </pc:spChg>
        <pc:spChg chg="mod">
          <ac:chgData name="Reine Nisheiwat" userId="44ba22582c62c487" providerId="LiveId" clId="{2D8D214A-C02D-4732-9C4F-BB7F3B079FCE}" dt="2020-02-09T14:58:34.565" v="3063" actId="14100"/>
          <ac:spMkLst>
            <pc:docMk/>
            <pc:sldMk cId="943856334" sldId="326"/>
            <ac:spMk id="8" creationId="{10686FA2-4B2C-4F46-9872-29273091FC80}"/>
          </ac:spMkLst>
        </pc:spChg>
        <pc:spChg chg="mod">
          <ac:chgData name="Reine Nisheiwat" userId="44ba22582c62c487" providerId="LiveId" clId="{2D8D214A-C02D-4732-9C4F-BB7F3B079FCE}" dt="2020-02-09T14:59:35.641" v="3110" actId="1076"/>
          <ac:spMkLst>
            <pc:docMk/>
            <pc:sldMk cId="943856334" sldId="326"/>
            <ac:spMk id="11" creationId="{056BC9BB-7F46-4E8E-8B24-842E79F84C67}"/>
          </ac:spMkLst>
        </pc:spChg>
        <pc:spChg chg="mod">
          <ac:chgData name="Reine Nisheiwat" userId="44ba22582c62c487" providerId="LiveId" clId="{2D8D214A-C02D-4732-9C4F-BB7F3B079FCE}" dt="2020-02-09T14:58:23.849" v="3060" actId="14100"/>
          <ac:spMkLst>
            <pc:docMk/>
            <pc:sldMk cId="943856334" sldId="326"/>
            <ac:spMk id="13" creationId="{CCE4DE84-F3BD-4678-91E8-687318A41A2C}"/>
          </ac:spMkLst>
        </pc:spChg>
        <pc:spChg chg="mod">
          <ac:chgData name="Reine Nisheiwat" userId="44ba22582c62c487" providerId="LiveId" clId="{2D8D214A-C02D-4732-9C4F-BB7F3B079FCE}" dt="2020-02-09T15:00:09.006" v="3115" actId="115"/>
          <ac:spMkLst>
            <pc:docMk/>
            <pc:sldMk cId="943856334" sldId="326"/>
            <ac:spMk id="14" creationId="{11EA99C4-A4FA-415D-9517-96D1CA45674D}"/>
          </ac:spMkLst>
        </pc:spChg>
        <pc:spChg chg="del topLvl">
          <ac:chgData name="Reine Nisheiwat" userId="44ba22582c62c487" providerId="LiveId" clId="{2D8D214A-C02D-4732-9C4F-BB7F3B079FCE}" dt="2020-02-09T14:57:18.448" v="2912" actId="478"/>
          <ac:spMkLst>
            <pc:docMk/>
            <pc:sldMk cId="943856334" sldId="326"/>
            <ac:spMk id="16" creationId="{4D729D7D-B8B5-4702-AF31-495225C5A5FC}"/>
          </ac:spMkLst>
        </pc:spChg>
        <pc:spChg chg="del topLvl">
          <ac:chgData name="Reine Nisheiwat" userId="44ba22582c62c487" providerId="LiveId" clId="{2D8D214A-C02D-4732-9C4F-BB7F3B079FCE}" dt="2020-02-09T14:57:17.074" v="2911" actId="478"/>
          <ac:spMkLst>
            <pc:docMk/>
            <pc:sldMk cId="943856334" sldId="326"/>
            <ac:spMk id="17" creationId="{FF3C0840-60B6-4A5D-8331-C227AA010E70}"/>
          </ac:spMkLst>
        </pc:spChg>
        <pc:spChg chg="del topLvl">
          <ac:chgData name="Reine Nisheiwat" userId="44ba22582c62c487" providerId="LiveId" clId="{2D8D214A-C02D-4732-9C4F-BB7F3B079FCE}" dt="2020-02-09T14:57:20.489" v="2915" actId="478"/>
          <ac:spMkLst>
            <pc:docMk/>
            <pc:sldMk cId="943856334" sldId="326"/>
            <ac:spMk id="19" creationId="{C71BC122-A228-4487-9A7E-E32C85331C51}"/>
          </ac:spMkLst>
        </pc:spChg>
        <pc:spChg chg="del mod topLvl">
          <ac:chgData name="Reine Nisheiwat" userId="44ba22582c62c487" providerId="LiveId" clId="{2D8D214A-C02D-4732-9C4F-BB7F3B079FCE}" dt="2020-02-09T14:57:19.834" v="2914" actId="478"/>
          <ac:spMkLst>
            <pc:docMk/>
            <pc:sldMk cId="943856334" sldId="326"/>
            <ac:spMk id="20" creationId="{08136BB9-071F-4B3D-9181-834E5BAF7499}"/>
          </ac:spMkLst>
        </pc:spChg>
        <pc:grpChg chg="add">
          <ac:chgData name="Reine Nisheiwat" userId="44ba22582c62c487" providerId="LiveId" clId="{2D8D214A-C02D-4732-9C4F-BB7F3B079FCE}" dt="2020-02-09T14:55:14.555" v="2654"/>
          <ac:grpSpMkLst>
            <pc:docMk/>
            <pc:sldMk cId="943856334" sldId="326"/>
            <ac:grpSpMk id="2" creationId="{F99CDAEC-15CC-49C5-B7C7-4BA397A12145}"/>
          </ac:grpSpMkLst>
        </pc:grpChg>
        <pc:grpChg chg="add mod">
          <ac:chgData name="Reine Nisheiwat" userId="44ba22582c62c487" providerId="LiveId" clId="{2D8D214A-C02D-4732-9C4F-BB7F3B079FCE}" dt="2020-02-09T14:58:52.217" v="3106" actId="1076"/>
          <ac:grpSpMkLst>
            <pc:docMk/>
            <pc:sldMk cId="943856334" sldId="326"/>
            <ac:grpSpMk id="6" creationId="{E23D37C8-BE72-4140-932D-6DFCA0C81597}"/>
          </ac:grpSpMkLst>
        </pc:grpChg>
        <pc:grpChg chg="add mod">
          <ac:chgData name="Reine Nisheiwat" userId="44ba22582c62c487" providerId="LiveId" clId="{2D8D214A-C02D-4732-9C4F-BB7F3B079FCE}" dt="2020-02-09T14:58:46.515" v="3086" actId="1035"/>
          <ac:grpSpMkLst>
            <pc:docMk/>
            <pc:sldMk cId="943856334" sldId="326"/>
            <ac:grpSpMk id="9" creationId="{A4F87F47-93F5-4B2A-BA61-0C901A855CF0}"/>
          </ac:grpSpMkLst>
        </pc:grpChg>
        <pc:grpChg chg="add mod">
          <ac:chgData name="Reine Nisheiwat" userId="44ba22582c62c487" providerId="LiveId" clId="{2D8D214A-C02D-4732-9C4F-BB7F3B079FCE}" dt="2020-02-09T14:58:44.411" v="3084" actId="1036"/>
          <ac:grpSpMkLst>
            <pc:docMk/>
            <pc:sldMk cId="943856334" sldId="326"/>
            <ac:grpSpMk id="12" creationId="{DF8D4C83-B6B5-4429-B3B3-3B5F2CD92C45}"/>
          </ac:grpSpMkLst>
        </pc:grpChg>
        <pc:grpChg chg="add del">
          <ac:chgData name="Reine Nisheiwat" userId="44ba22582c62c487" providerId="LiveId" clId="{2D8D214A-C02D-4732-9C4F-BB7F3B079FCE}" dt="2020-02-09T14:57:17.074" v="2911" actId="478"/>
          <ac:grpSpMkLst>
            <pc:docMk/>
            <pc:sldMk cId="943856334" sldId="326"/>
            <ac:grpSpMk id="15" creationId="{85B456CD-6737-4C7F-9895-61F8F129005F}"/>
          </ac:grpSpMkLst>
        </pc:grpChg>
        <pc:grpChg chg="add del">
          <ac:chgData name="Reine Nisheiwat" userId="44ba22582c62c487" providerId="LiveId" clId="{2D8D214A-C02D-4732-9C4F-BB7F3B079FCE}" dt="2020-02-09T14:57:19.834" v="2914" actId="478"/>
          <ac:grpSpMkLst>
            <pc:docMk/>
            <pc:sldMk cId="943856334" sldId="326"/>
            <ac:grpSpMk id="18" creationId="{24F72969-7AA4-4CD2-830C-2CDD63DA2202}"/>
          </ac:grpSpMkLst>
        </pc:grpChg>
      </pc:sldChg>
      <pc:sldChg chg="addSp delSp modSp add modAnim">
        <pc:chgData name="Reine Nisheiwat" userId="44ba22582c62c487" providerId="LiveId" clId="{2D8D214A-C02D-4732-9C4F-BB7F3B079FCE}" dt="2020-02-09T15:15:46.078" v="3733"/>
        <pc:sldMkLst>
          <pc:docMk/>
          <pc:sldMk cId="1844048775" sldId="327"/>
        </pc:sldMkLst>
        <pc:spChg chg="add mod">
          <ac:chgData name="Reine Nisheiwat" userId="44ba22582c62c487" providerId="LiveId" clId="{2D8D214A-C02D-4732-9C4F-BB7F3B079FCE}" dt="2020-02-09T15:00:32.533" v="3129" actId="20577"/>
          <ac:spMkLst>
            <pc:docMk/>
            <pc:sldMk cId="1844048775" sldId="327"/>
            <ac:spMk id="2" creationId="{E5853472-BB4A-4858-8131-230A684141A3}"/>
          </ac:spMkLst>
        </pc:spChg>
        <pc:spChg chg="mod">
          <ac:chgData name="Reine Nisheiwat" userId="44ba22582c62c487" providerId="LiveId" clId="{2D8D214A-C02D-4732-9C4F-BB7F3B079FCE}" dt="2020-02-09T15:00:40.395" v="3134" actId="20577"/>
          <ac:spMkLst>
            <pc:docMk/>
            <pc:sldMk cId="1844048775" sldId="327"/>
            <ac:spMk id="4" creationId="{ECB28826-4773-4122-AD05-02F7D68F6D30}"/>
          </ac:spMkLst>
        </pc:spChg>
        <pc:spChg chg="mod topLvl">
          <ac:chgData name="Reine Nisheiwat" userId="44ba22582c62c487" providerId="LiveId" clId="{2D8D214A-C02D-4732-9C4F-BB7F3B079FCE}" dt="2020-02-09T15:14:57.687" v="3725" actId="164"/>
          <ac:spMkLst>
            <pc:docMk/>
            <pc:sldMk cId="1844048775" sldId="327"/>
            <ac:spMk id="7" creationId="{3341AF81-E935-4E03-93DF-0499DFF6A357}"/>
          </ac:spMkLst>
        </pc:spChg>
        <pc:spChg chg="mod topLvl">
          <ac:chgData name="Reine Nisheiwat" userId="44ba22582c62c487" providerId="LiveId" clId="{2D8D214A-C02D-4732-9C4F-BB7F3B079FCE}" dt="2020-02-09T15:15:01.807" v="3726" actId="164"/>
          <ac:spMkLst>
            <pc:docMk/>
            <pc:sldMk cId="1844048775" sldId="327"/>
            <ac:spMk id="8" creationId="{B39A25FD-E215-47B1-938D-7151C82AF1A6}"/>
          </ac:spMkLst>
        </pc:spChg>
        <pc:spChg chg="mod topLvl">
          <ac:chgData name="Reine Nisheiwat" userId="44ba22582c62c487" providerId="LiveId" clId="{2D8D214A-C02D-4732-9C4F-BB7F3B079FCE}" dt="2020-02-09T15:15:05.764" v="3727" actId="164"/>
          <ac:spMkLst>
            <pc:docMk/>
            <pc:sldMk cId="1844048775" sldId="327"/>
            <ac:spMk id="9" creationId="{521E0E84-BAD4-46A1-9CF8-BD47D2C0225C}"/>
          </ac:spMkLst>
        </pc:spChg>
        <pc:spChg chg="mod topLvl">
          <ac:chgData name="Reine Nisheiwat" userId="44ba22582c62c487" providerId="LiveId" clId="{2D8D214A-C02D-4732-9C4F-BB7F3B079FCE}" dt="2020-02-09T15:14:57.687" v="3725" actId="164"/>
          <ac:spMkLst>
            <pc:docMk/>
            <pc:sldMk cId="1844048775" sldId="327"/>
            <ac:spMk id="10" creationId="{B60B2179-041E-4868-BA7A-992AD93E649F}"/>
          </ac:spMkLst>
        </pc:spChg>
        <pc:spChg chg="mod topLvl">
          <ac:chgData name="Reine Nisheiwat" userId="44ba22582c62c487" providerId="LiveId" clId="{2D8D214A-C02D-4732-9C4F-BB7F3B079FCE}" dt="2020-02-09T15:15:01.807" v="3726" actId="164"/>
          <ac:spMkLst>
            <pc:docMk/>
            <pc:sldMk cId="1844048775" sldId="327"/>
            <ac:spMk id="11" creationId="{70705E35-2B31-4E54-ADE1-92854BECF0B3}"/>
          </ac:spMkLst>
        </pc:spChg>
        <pc:spChg chg="mod topLvl">
          <ac:chgData name="Reine Nisheiwat" userId="44ba22582c62c487" providerId="LiveId" clId="{2D8D214A-C02D-4732-9C4F-BB7F3B079FCE}" dt="2020-02-09T15:15:05.764" v="3727" actId="164"/>
          <ac:spMkLst>
            <pc:docMk/>
            <pc:sldMk cId="1844048775" sldId="327"/>
            <ac:spMk id="12" creationId="{A967A939-7D1C-481A-8A9C-3D635E37A9C9}"/>
          </ac:spMkLst>
        </pc:spChg>
        <pc:spChg chg="add mod">
          <ac:chgData name="Reine Nisheiwat" userId="44ba22582c62c487" providerId="LiveId" clId="{2D8D214A-C02D-4732-9C4F-BB7F3B079FCE}" dt="2020-02-09T15:14:57.687" v="3725" actId="164"/>
          <ac:spMkLst>
            <pc:docMk/>
            <pc:sldMk cId="1844048775" sldId="327"/>
            <ac:spMk id="13" creationId="{420A167E-53A8-4E22-90E9-45429993D16E}"/>
          </ac:spMkLst>
        </pc:spChg>
        <pc:grpChg chg="add">
          <ac:chgData name="Reine Nisheiwat" userId="44ba22582c62c487" providerId="LiveId" clId="{2D8D214A-C02D-4732-9C4F-BB7F3B079FCE}" dt="2020-02-09T15:00:26.382" v="3117"/>
          <ac:grpSpMkLst>
            <pc:docMk/>
            <pc:sldMk cId="1844048775" sldId="327"/>
            <ac:grpSpMk id="3" creationId="{CDA4EECF-1989-47A3-810B-5837CA6C6497}"/>
          </ac:grpSpMkLst>
        </pc:grpChg>
        <pc:grpChg chg="add del">
          <ac:chgData name="Reine Nisheiwat" userId="44ba22582c62c487" providerId="LiveId" clId="{2D8D214A-C02D-4732-9C4F-BB7F3B079FCE}" dt="2020-02-09T15:01:51.927" v="3269" actId="165"/>
          <ac:grpSpMkLst>
            <pc:docMk/>
            <pc:sldMk cId="1844048775" sldId="327"/>
            <ac:grpSpMk id="6" creationId="{FB13943D-EAF1-47D9-A93B-34411CE8563B}"/>
          </ac:grpSpMkLst>
        </pc:grpChg>
        <pc:grpChg chg="add mod">
          <ac:chgData name="Reine Nisheiwat" userId="44ba22582c62c487" providerId="LiveId" clId="{2D8D214A-C02D-4732-9C4F-BB7F3B079FCE}" dt="2020-02-09T15:14:57.687" v="3725" actId="164"/>
          <ac:grpSpMkLst>
            <pc:docMk/>
            <pc:sldMk cId="1844048775" sldId="327"/>
            <ac:grpSpMk id="14" creationId="{A2F47D5D-E3E7-4446-A65A-708F9CDF854F}"/>
          </ac:grpSpMkLst>
        </pc:grpChg>
        <pc:grpChg chg="add mod">
          <ac:chgData name="Reine Nisheiwat" userId="44ba22582c62c487" providerId="LiveId" clId="{2D8D214A-C02D-4732-9C4F-BB7F3B079FCE}" dt="2020-02-09T15:15:01.807" v="3726" actId="164"/>
          <ac:grpSpMkLst>
            <pc:docMk/>
            <pc:sldMk cId="1844048775" sldId="327"/>
            <ac:grpSpMk id="15" creationId="{F25F4CF1-FD12-457F-8305-A75C703420A7}"/>
          </ac:grpSpMkLst>
        </pc:grpChg>
        <pc:grpChg chg="add mod">
          <ac:chgData name="Reine Nisheiwat" userId="44ba22582c62c487" providerId="LiveId" clId="{2D8D214A-C02D-4732-9C4F-BB7F3B079FCE}" dt="2020-02-09T15:15:05.764" v="3727" actId="164"/>
          <ac:grpSpMkLst>
            <pc:docMk/>
            <pc:sldMk cId="1844048775" sldId="327"/>
            <ac:grpSpMk id="16" creationId="{00F87E15-B160-4D6F-8E54-90D2EC854EC5}"/>
          </ac:grpSpMkLst>
        </pc:grpChg>
      </pc:sldChg>
      <pc:sldChg chg="addSp modSp add modAnim">
        <pc:chgData name="Reine Nisheiwat" userId="44ba22582c62c487" providerId="LiveId" clId="{2D8D214A-C02D-4732-9C4F-BB7F3B079FCE}" dt="2020-02-09T15:22:08.604" v="3829"/>
        <pc:sldMkLst>
          <pc:docMk/>
          <pc:sldMk cId="3209108637" sldId="328"/>
        </pc:sldMkLst>
        <pc:spChg chg="add mod">
          <ac:chgData name="Reine Nisheiwat" userId="44ba22582c62c487" providerId="LiveId" clId="{2D8D214A-C02D-4732-9C4F-BB7F3B079FCE}" dt="2020-02-09T15:21:39.334" v="3825" actId="1076"/>
          <ac:spMkLst>
            <pc:docMk/>
            <pc:sldMk cId="3209108637" sldId="328"/>
            <ac:spMk id="2" creationId="{D089F7AF-6FFC-475C-8806-69089BA298C9}"/>
          </ac:spMkLst>
        </pc:spChg>
        <pc:spChg chg="add mod">
          <ac:chgData name="Reine Nisheiwat" userId="44ba22582c62c487" providerId="LiveId" clId="{2D8D214A-C02D-4732-9C4F-BB7F3B079FCE}" dt="2020-02-09T15:21:56.886" v="3828" actId="14100"/>
          <ac:spMkLst>
            <pc:docMk/>
            <pc:sldMk cId="3209108637" sldId="328"/>
            <ac:spMk id="3" creationId="{3A52B7CF-C59A-4D81-AD0F-CF961776CDAF}"/>
          </ac:spMkLst>
        </pc:spChg>
        <pc:picChg chg="add">
          <ac:chgData name="Reine Nisheiwat" userId="44ba22582c62c487" providerId="LiveId" clId="{2D8D214A-C02D-4732-9C4F-BB7F3B079FCE}" dt="2020-02-09T15:18:27.945" v="3799"/>
          <ac:picMkLst>
            <pc:docMk/>
            <pc:sldMk cId="3209108637" sldId="328"/>
            <ac:picMk id="4" creationId="{56B8E964-A760-42E8-B883-4D57D357684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FACB9D-269D-4428-BBA3-3ACAC061AD19}" type="datetimeFigureOut">
              <a:rPr lang="en-US" smtClean="0"/>
              <a:t>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B4DA8D-1204-4C4E-B5E3-367A984158F0}" type="slidenum">
              <a:rPr lang="en-US" smtClean="0"/>
              <a:t>‹#›</a:t>
            </a:fld>
            <a:endParaRPr lang="en-US"/>
          </a:p>
        </p:txBody>
      </p:sp>
    </p:spTree>
    <p:extLst>
      <p:ext uri="{BB962C8B-B14F-4D97-AF65-F5344CB8AC3E}">
        <p14:creationId xmlns:p14="http://schemas.microsoft.com/office/powerpoint/2010/main" val="92982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Today we’re going to be going over the MVC architecture pattern that some of you may have learned in OOD, and see how we can use this to develop an API for a microservice.</a:t>
            </a:r>
            <a:endParaRPr lang="en-US" b="0" dirty="0">
              <a:effectLst/>
            </a:endParaRPr>
          </a:p>
          <a:p>
            <a:pPr rtl="0"/>
            <a:r>
              <a:rPr lang="en-US" sz="1200" b="0" i="0" u="none" strike="noStrike" kern="1200" dirty="0">
                <a:solidFill>
                  <a:schemeClr val="tx1"/>
                </a:solidFill>
                <a:effectLst/>
                <a:latin typeface="+mn-lt"/>
                <a:ea typeface="+mn-ea"/>
                <a:cs typeface="+mn-cs"/>
              </a:rPr>
              <a:t>First we will go over some definitions of API and microservice and how they relate to web development, then we’re going to go over the MVC pattern and some quick general examples, and finally we’re going to look at an actual API implementation and how we can design it in a way to enforce the principles of MVC.</a:t>
            </a:r>
            <a:endParaRPr lang="en-US" b="0" dirty="0">
              <a:effectLst/>
            </a:endParaRPr>
          </a:p>
          <a:p>
            <a:br>
              <a:rPr lang="en-US"/>
            </a:br>
            <a:endParaRPr lang="en-US"/>
          </a:p>
        </p:txBody>
      </p:sp>
      <p:sp>
        <p:nvSpPr>
          <p:cNvPr id="4" name="Slide Number Placeholder 3"/>
          <p:cNvSpPr>
            <a:spLocks noGrp="1"/>
          </p:cNvSpPr>
          <p:nvPr>
            <p:ph type="sldNum" sz="quarter" idx="5"/>
          </p:nvPr>
        </p:nvSpPr>
        <p:spPr/>
        <p:txBody>
          <a:bodyPr/>
          <a:lstStyle/>
          <a:p>
            <a:fld id="{F1B4DA8D-1204-4C4E-B5E3-367A984158F0}" type="slidenum">
              <a:rPr lang="en-US" smtClean="0"/>
              <a:t>2</a:t>
            </a:fld>
            <a:endParaRPr lang="en-US"/>
          </a:p>
        </p:txBody>
      </p:sp>
    </p:spTree>
    <p:extLst>
      <p:ext uri="{BB962C8B-B14F-4D97-AF65-F5344CB8AC3E}">
        <p14:creationId xmlns:p14="http://schemas.microsoft.com/office/powerpoint/2010/main" val="3400517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These are some quick Key Concepts that I hope you’ll come away from this workshop having a better idea about. </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Keep in mind that there are a lot of different skill levels in the room right now, I tried to find a balance that would be approachable to beginners but wouldn’t completely bore more experienced people. That being said, if you don’t understand something make a note of it and after the workshop you can either ask any of the E-Board members or do your own research afterwards. Similarly, if you already know what I’m talking about please just be respectful for the sake of everyone else.</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F1B4DA8D-1204-4C4E-B5E3-367A984158F0}" type="slidenum">
              <a:rPr lang="en-US" smtClean="0"/>
              <a:t>3</a:t>
            </a:fld>
            <a:endParaRPr lang="en-US"/>
          </a:p>
        </p:txBody>
      </p:sp>
    </p:spTree>
    <p:extLst>
      <p:ext uri="{BB962C8B-B14F-4D97-AF65-F5344CB8AC3E}">
        <p14:creationId xmlns:p14="http://schemas.microsoft.com/office/powerpoint/2010/main" val="513533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So I think I said it already earlier in the presentation but who can tell me what MVC stands for?</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The model is in charge of maintaining the “state” of the application, it remembers what all the data is and it’s in charge of maintaining and updating the data as the application exists.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The view is in charge of displaying the state of the application, it’s the outward facing state of the application.</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The controller can be thought of as the bridge between the view and the model. It can handle user input on the view and interprets it into something that it can tell the model, it can then deliver the new application state back to the view.</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Just be aware that the lines between the model and the controller can get a little blurred sometimes as to which one is meant to handle all of the logic. I like to think of it as the model holds the logic of what can possibly done while the controller holds the logic of what is being done at the time.</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Notice how the goals of the MVC pattern and the microservice architecture are the same, they’re both trying to separate responsibilities and keep different pieces of the code from interacting with each other.</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F1B4DA8D-1204-4C4E-B5E3-367A984158F0}" type="slidenum">
              <a:rPr lang="en-US" smtClean="0"/>
              <a:t>4</a:t>
            </a:fld>
            <a:endParaRPr lang="en-US"/>
          </a:p>
        </p:txBody>
      </p:sp>
    </p:spTree>
    <p:extLst>
      <p:ext uri="{BB962C8B-B14F-4D97-AF65-F5344CB8AC3E}">
        <p14:creationId xmlns:p14="http://schemas.microsoft.com/office/powerpoint/2010/main" val="2333606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What do you think the top section is? Middle? Bottom?</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Model: Stores all the data that is persisted in the application.</a:t>
            </a:r>
            <a:endParaRPr lang="en-US" b="0" dirty="0">
              <a:effectLst/>
            </a:endParaRPr>
          </a:p>
          <a:p>
            <a:pPr rtl="0"/>
            <a:r>
              <a:rPr lang="en-US" sz="1200" b="0" i="0" u="none" strike="noStrike" kern="1200" dirty="0">
                <a:solidFill>
                  <a:schemeClr val="tx1"/>
                </a:solidFill>
                <a:effectLst/>
                <a:latin typeface="+mn-lt"/>
                <a:ea typeface="+mn-ea"/>
                <a:cs typeface="+mn-cs"/>
              </a:rPr>
              <a:t>View: Displays the webpage to the user.</a:t>
            </a:r>
            <a:endParaRPr lang="en-US" b="0" dirty="0">
              <a:effectLst/>
            </a:endParaRPr>
          </a:p>
          <a:p>
            <a:pPr rtl="0"/>
            <a:r>
              <a:rPr lang="en-US" sz="1200" b="0" i="0" u="none" strike="noStrike" kern="1200" dirty="0">
                <a:solidFill>
                  <a:schemeClr val="tx1"/>
                </a:solidFill>
                <a:effectLst/>
                <a:latin typeface="+mn-lt"/>
                <a:ea typeface="+mn-ea"/>
                <a:cs typeface="+mn-cs"/>
              </a:rPr>
              <a:t>Controller: Handles all the internal logic for translating user clicks to database transactions.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The big difference between this and MVC for a single Java application that you’re taught in OOD is that this controller will be doing a lot more work to decide what has to be done to the model. Expand on this?</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F1B4DA8D-1204-4C4E-B5E3-367A984158F0}" type="slidenum">
              <a:rPr lang="en-US" smtClean="0"/>
              <a:t>5</a:t>
            </a:fld>
            <a:endParaRPr lang="en-US"/>
          </a:p>
        </p:txBody>
      </p:sp>
    </p:spTree>
    <p:extLst>
      <p:ext uri="{BB962C8B-B14F-4D97-AF65-F5344CB8AC3E}">
        <p14:creationId xmlns:p14="http://schemas.microsoft.com/office/powerpoint/2010/main" val="3405196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C2B40E-8F09-4955-82D2-9CC93414E1BD}" type="slidenum">
              <a:rPr lang="en-US" smtClean="0"/>
              <a:t>6</a:t>
            </a:fld>
            <a:endParaRPr lang="en-US"/>
          </a:p>
        </p:txBody>
      </p:sp>
    </p:spTree>
    <p:extLst>
      <p:ext uri="{BB962C8B-B14F-4D97-AF65-F5344CB8AC3E}">
        <p14:creationId xmlns:p14="http://schemas.microsoft.com/office/powerpoint/2010/main" val="3494219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CLICK ONCE!</a:t>
            </a:r>
          </a:p>
        </p:txBody>
      </p:sp>
      <p:sp>
        <p:nvSpPr>
          <p:cNvPr id="4" name="Slide Number Placeholder 3"/>
          <p:cNvSpPr>
            <a:spLocks noGrp="1"/>
          </p:cNvSpPr>
          <p:nvPr>
            <p:ph type="sldNum" sz="quarter" idx="5"/>
          </p:nvPr>
        </p:nvSpPr>
        <p:spPr/>
        <p:txBody>
          <a:bodyPr/>
          <a:lstStyle/>
          <a:p>
            <a:fld id="{F1B4DA8D-1204-4C4E-B5E3-367A984158F0}" type="slidenum">
              <a:rPr lang="en-US" smtClean="0"/>
              <a:t>7</a:t>
            </a:fld>
            <a:endParaRPr lang="en-US"/>
          </a:p>
        </p:txBody>
      </p:sp>
    </p:spTree>
    <p:extLst>
      <p:ext uri="{BB962C8B-B14F-4D97-AF65-F5344CB8AC3E}">
        <p14:creationId xmlns:p14="http://schemas.microsoft.com/office/powerpoint/2010/main" val="729854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0. See if anyone can define the acronym API and can give a definition of what it is</a:t>
            </a:r>
            <a:endParaRPr lang="en-US" b="0" dirty="0">
              <a:effectLst/>
            </a:endParaRPr>
          </a:p>
          <a:p>
            <a:pPr rtl="0"/>
            <a:r>
              <a:rPr lang="en-US" sz="1200" b="0" i="0" u="none" strike="noStrike" kern="1200" dirty="0">
                <a:solidFill>
                  <a:schemeClr val="tx1"/>
                </a:solidFill>
                <a:effectLst/>
                <a:latin typeface="+mn-lt"/>
                <a:ea typeface="+mn-ea"/>
                <a:cs typeface="+mn-cs"/>
              </a:rPr>
              <a:t>1. There are many different types of APIs for all kinds of different applications but we are primarily concerned with web-based API that defines how actors on the internet communicate to one another.</a:t>
            </a:r>
            <a:endParaRPr lang="en-US" b="0" dirty="0">
              <a:effectLst/>
            </a:endParaRPr>
          </a:p>
          <a:p>
            <a:pPr rtl="0"/>
            <a:r>
              <a:rPr lang="en-US" sz="1200" b="0" i="0" u="none" strike="noStrike" kern="1200" dirty="0">
                <a:solidFill>
                  <a:schemeClr val="tx1"/>
                </a:solidFill>
                <a:effectLst/>
                <a:latin typeface="+mn-lt"/>
                <a:ea typeface="+mn-ea"/>
                <a:cs typeface="+mn-cs"/>
              </a:rPr>
              <a:t>2. </a:t>
            </a:r>
            <a:endParaRPr lang="en-US" b="0" dirty="0">
              <a:effectLst/>
            </a:endParaRPr>
          </a:p>
          <a:p>
            <a:pPr rtl="0"/>
            <a:r>
              <a:rPr lang="en-US" sz="1200" b="0" i="0" u="sng" kern="1200" dirty="0">
                <a:solidFill>
                  <a:schemeClr val="tx1"/>
                </a:solidFill>
                <a:effectLst/>
                <a:latin typeface="+mn-lt"/>
                <a:ea typeface="+mn-ea"/>
                <a:cs typeface="+mn-cs"/>
              </a:rPr>
              <a:t>Web Server</a:t>
            </a:r>
            <a:r>
              <a:rPr lang="en-US" sz="1200" b="0" i="0" u="none" strike="noStrike" kern="1200" dirty="0">
                <a:solidFill>
                  <a:schemeClr val="tx1"/>
                </a:solidFill>
                <a:effectLst/>
                <a:latin typeface="+mn-lt"/>
                <a:ea typeface="+mn-ea"/>
                <a:cs typeface="+mn-cs"/>
              </a:rPr>
              <a:t>: A web server can be thought of as an entity on the internet that is providing content, like a certain web site.</a:t>
            </a:r>
            <a:endParaRPr lang="en-US" b="0" dirty="0">
              <a:effectLst/>
            </a:endParaRPr>
          </a:p>
          <a:p>
            <a:pPr rtl="0"/>
            <a:r>
              <a:rPr lang="en-US" sz="1200" b="0" i="0" u="sng" kern="1200" dirty="0">
                <a:solidFill>
                  <a:schemeClr val="tx1"/>
                </a:solidFill>
                <a:effectLst/>
                <a:latin typeface="+mn-lt"/>
                <a:ea typeface="+mn-ea"/>
                <a:cs typeface="+mn-cs"/>
              </a:rPr>
              <a:t>Client</a:t>
            </a:r>
            <a:r>
              <a:rPr lang="en-US" sz="1200" b="0" i="0" u="none" strike="noStrike" kern="1200" dirty="0">
                <a:solidFill>
                  <a:schemeClr val="tx1"/>
                </a:solidFill>
                <a:effectLst/>
                <a:latin typeface="+mn-lt"/>
                <a:ea typeface="+mn-ea"/>
                <a:cs typeface="+mn-cs"/>
              </a:rPr>
              <a:t>: A client is an entity on the internet that is consuming content. Your browser when you go to youtube.com for example is a client that is requesting content from the web server that is </a:t>
            </a:r>
            <a:r>
              <a:rPr lang="en-US" sz="1200" b="0" i="0" u="none" strike="noStrike" kern="1200" dirty="0" err="1">
                <a:solidFill>
                  <a:schemeClr val="tx1"/>
                </a:solidFill>
                <a:effectLst/>
                <a:latin typeface="+mn-lt"/>
                <a:ea typeface="+mn-ea"/>
                <a:cs typeface="+mn-cs"/>
              </a:rPr>
              <a:t>youtube</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sng" kern="1200" dirty="0">
                <a:solidFill>
                  <a:schemeClr val="tx1"/>
                </a:solidFill>
                <a:effectLst/>
                <a:latin typeface="+mn-lt"/>
                <a:ea typeface="+mn-ea"/>
                <a:cs typeface="+mn-cs"/>
              </a:rPr>
              <a:t>HTTP request</a:t>
            </a:r>
            <a:r>
              <a:rPr lang="en-US" sz="1200" b="0" i="0" u="none" strike="noStrike" kern="1200" dirty="0">
                <a:solidFill>
                  <a:schemeClr val="tx1"/>
                </a:solidFill>
                <a:effectLst/>
                <a:latin typeface="+mn-lt"/>
                <a:ea typeface="+mn-ea"/>
                <a:cs typeface="+mn-cs"/>
              </a:rPr>
              <a:t>: A standardized way to create messages for communication on the web. An HTTP request is basically the message that the client sends and the API is the definition of how a web server will respond to any given message.</a:t>
            </a:r>
            <a:endParaRPr lang="en-US" b="0" dirty="0">
              <a:effectLst/>
            </a:endParaRPr>
          </a:p>
          <a:p>
            <a:pPr rtl="0"/>
            <a:r>
              <a:rPr lang="en-US" sz="1200" b="0" i="0" u="sng" kern="1200" dirty="0">
                <a:solidFill>
                  <a:schemeClr val="tx1"/>
                </a:solidFill>
                <a:effectLst/>
                <a:latin typeface="+mn-lt"/>
                <a:ea typeface="+mn-ea"/>
                <a:cs typeface="+mn-cs"/>
              </a:rPr>
              <a:t>Endpoint</a:t>
            </a:r>
            <a:r>
              <a:rPr lang="en-US" sz="1200" b="0" i="0" u="none" strike="noStrike" kern="1200" dirty="0">
                <a:solidFill>
                  <a:schemeClr val="tx1"/>
                </a:solidFill>
                <a:effectLst/>
                <a:latin typeface="+mn-lt"/>
                <a:ea typeface="+mn-ea"/>
                <a:cs typeface="+mn-cs"/>
              </a:rPr>
              <a:t>: A request of a certain “style” that a server has defined and expects.</a:t>
            </a:r>
            <a:endParaRPr lang="en-US" b="0" dirty="0">
              <a:effectLst/>
            </a:endParaRPr>
          </a:p>
          <a:p>
            <a:pPr rtl="0"/>
            <a:r>
              <a:rPr lang="en-US" sz="1200" b="0" i="0" u="none" strike="noStrike" kern="1200" dirty="0">
                <a:solidFill>
                  <a:schemeClr val="tx1"/>
                </a:solidFill>
                <a:effectLst/>
                <a:latin typeface="+mn-lt"/>
                <a:ea typeface="+mn-ea"/>
                <a:cs typeface="+mn-cs"/>
              </a:rPr>
              <a:t>3. </a:t>
            </a:r>
            <a:endParaRPr lang="en-US" b="0" dirty="0">
              <a:effectLst/>
            </a:endParaRPr>
          </a:p>
          <a:p>
            <a:pPr rtl="0"/>
            <a:r>
              <a:rPr lang="en-US" sz="1200" b="0" i="0" u="none" strike="noStrike" kern="1200" dirty="0">
                <a:solidFill>
                  <a:schemeClr val="tx1"/>
                </a:solidFill>
                <a:effectLst/>
                <a:latin typeface="+mn-lt"/>
                <a:ea typeface="+mn-ea"/>
                <a:cs typeface="+mn-cs"/>
              </a:rPr>
              <a:t>The VERB can be a bunch of different things but the most common ones are “GET” which is used to get some kind of data and “POST” which is used to create some kind of data.</a:t>
            </a:r>
            <a:endParaRPr lang="en-US" b="0" dirty="0">
              <a:effectLst/>
            </a:endParaRPr>
          </a:p>
          <a:p>
            <a:pPr rtl="0"/>
            <a:r>
              <a:rPr lang="en-US" sz="1200" b="0" i="0" u="none" strike="noStrike" kern="1200" dirty="0">
                <a:solidFill>
                  <a:schemeClr val="tx1"/>
                </a:solidFill>
                <a:effectLst/>
                <a:latin typeface="+mn-lt"/>
                <a:ea typeface="+mn-ea"/>
                <a:cs typeface="+mn-cs"/>
              </a:rPr>
              <a:t>The web-server-name can be the name of a website that you’re querying or if you’re creating an API on your own computer you’ll typically be using </a:t>
            </a:r>
            <a:r>
              <a:rPr lang="en-US" sz="1200" b="0" i="0" u="none" strike="noStrike" kern="1200" dirty="0" err="1">
                <a:solidFill>
                  <a:schemeClr val="tx1"/>
                </a:solidFill>
                <a:effectLst/>
                <a:latin typeface="+mn-lt"/>
                <a:ea typeface="+mn-ea"/>
                <a:cs typeface="+mn-cs"/>
              </a:rPr>
              <a:t>localhost:portnumber</a:t>
            </a:r>
            <a:endParaRPr lang="en-US" b="0" dirty="0">
              <a:effectLst/>
            </a:endParaRPr>
          </a:p>
          <a:p>
            <a:pPr rtl="0"/>
            <a:r>
              <a:rPr lang="en-US" sz="1200" b="0" i="0" u="none" strike="noStrike" kern="1200" dirty="0">
                <a:solidFill>
                  <a:schemeClr val="tx1"/>
                </a:solidFill>
                <a:effectLst/>
                <a:latin typeface="+mn-lt"/>
                <a:ea typeface="+mn-ea"/>
                <a:cs typeface="+mn-cs"/>
              </a:rPr>
              <a:t>The endpoint-path is going to depend on the API but it will typically be resources separated by forward slashes</a:t>
            </a:r>
            <a:endParaRPr lang="en-US" b="0" dirty="0">
              <a:effectLst/>
            </a:endParaRPr>
          </a:p>
          <a:p>
            <a:pPr rtl="0"/>
            <a:r>
              <a:rPr lang="en-US" sz="1200" b="0" i="0" u="none" strike="noStrike" kern="1200" dirty="0">
                <a:solidFill>
                  <a:schemeClr val="tx1"/>
                </a:solidFill>
                <a:effectLst/>
                <a:latin typeface="+mn-lt"/>
                <a:ea typeface="+mn-ea"/>
                <a:cs typeface="+mn-cs"/>
              </a:rPr>
              <a:t>4.</a:t>
            </a:r>
            <a:endParaRPr lang="en-US" b="0" dirty="0">
              <a:effectLst/>
            </a:endParaRPr>
          </a:p>
          <a:p>
            <a:pPr rtl="0"/>
            <a:r>
              <a:rPr lang="en-US" sz="1200" b="0" i="0" u="none" strike="noStrike" kern="1200" dirty="0">
                <a:solidFill>
                  <a:schemeClr val="tx1"/>
                </a:solidFill>
                <a:effectLst/>
                <a:latin typeface="+mn-lt"/>
                <a:ea typeface="+mn-ea"/>
                <a:cs typeface="+mn-cs"/>
              </a:rPr>
              <a:t>Requests can also optionally include some body data, usually GET requests won’t include a body but a POST request will. The bodies can be in a bunch of different formats. Most people will be using JSON as their format.</a:t>
            </a:r>
            <a:endParaRPr lang="en-US" b="0" dirty="0">
              <a:effectLst/>
            </a:endParaRPr>
          </a:p>
          <a:p>
            <a:pPr rtl="0"/>
            <a:r>
              <a:rPr lang="en-US" sz="1200" b="0" i="0" u="none" strike="noStrike" kern="1200" dirty="0">
                <a:solidFill>
                  <a:schemeClr val="tx1"/>
                </a:solidFill>
                <a:effectLst/>
                <a:latin typeface="+mn-lt"/>
                <a:ea typeface="+mn-ea"/>
                <a:cs typeface="+mn-cs"/>
              </a:rPr>
              <a:t>5.</a:t>
            </a:r>
            <a:endParaRPr lang="en-US" b="0" dirty="0">
              <a:effectLst/>
            </a:endParaRPr>
          </a:p>
          <a:p>
            <a:pPr rtl="0"/>
            <a:r>
              <a:rPr lang="en-US" sz="1200" b="0" i="0" u="none" strike="noStrike" kern="1200" dirty="0">
                <a:solidFill>
                  <a:schemeClr val="tx1"/>
                </a:solidFill>
                <a:effectLst/>
                <a:latin typeface="+mn-lt"/>
                <a:ea typeface="+mn-ea"/>
                <a:cs typeface="+mn-cs"/>
              </a:rPr>
              <a:t>Web servers will always send a response to a client after an API request, a status code is a number that represents if the request was successful or not, you can look up a list of what different status codes mean but really just know 200 means OK and anything in the 4XXs means NOT OK.</a:t>
            </a:r>
            <a:endParaRPr lang="en-US" b="0" dirty="0">
              <a:effectLst/>
            </a:endParaRPr>
          </a:p>
          <a:p>
            <a:br>
              <a:rPr lang="en-US" b="0" dirty="0">
                <a:effectLst/>
              </a:rPr>
            </a:br>
            <a:endParaRPr lang="en-US" dirty="0"/>
          </a:p>
        </p:txBody>
      </p:sp>
      <p:sp>
        <p:nvSpPr>
          <p:cNvPr id="4" name="Slide Number Placeholder 3"/>
          <p:cNvSpPr>
            <a:spLocks noGrp="1"/>
          </p:cNvSpPr>
          <p:nvPr>
            <p:ph type="sldNum" sz="quarter" idx="5"/>
          </p:nvPr>
        </p:nvSpPr>
        <p:spPr/>
        <p:txBody>
          <a:bodyPr/>
          <a:lstStyle/>
          <a:p>
            <a:fld id="{F1B4DA8D-1204-4C4E-B5E3-367A984158F0}" type="slidenum">
              <a:rPr lang="en-US" smtClean="0"/>
              <a:t>8</a:t>
            </a:fld>
            <a:endParaRPr lang="en-US"/>
          </a:p>
        </p:txBody>
      </p:sp>
    </p:spTree>
    <p:extLst>
      <p:ext uri="{BB962C8B-B14F-4D97-AF65-F5344CB8AC3E}">
        <p14:creationId xmlns:p14="http://schemas.microsoft.com/office/powerpoint/2010/main" val="2856392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4C9BA-6E62-45BE-86BC-542EE92CA4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26D0F1-871D-4C16-AA3C-84B7BBEBE3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2D75AB-7CD9-4BA3-AF1D-5B7401286CE9}"/>
              </a:ext>
            </a:extLst>
          </p:cNvPr>
          <p:cNvSpPr>
            <a:spLocks noGrp="1"/>
          </p:cNvSpPr>
          <p:nvPr>
            <p:ph type="dt" sz="half" idx="10"/>
          </p:nvPr>
        </p:nvSpPr>
        <p:spPr/>
        <p:txBody>
          <a:bodyPr/>
          <a:lstStyle/>
          <a:p>
            <a:fld id="{6F7779AD-5BA6-4D06-86A4-7A45958D7C7E}" type="datetimeFigureOut">
              <a:rPr lang="en-US" smtClean="0"/>
              <a:t>2/9/2020</a:t>
            </a:fld>
            <a:endParaRPr lang="en-US"/>
          </a:p>
        </p:txBody>
      </p:sp>
      <p:sp>
        <p:nvSpPr>
          <p:cNvPr id="5" name="Footer Placeholder 4">
            <a:extLst>
              <a:ext uri="{FF2B5EF4-FFF2-40B4-BE49-F238E27FC236}">
                <a16:creationId xmlns:a16="http://schemas.microsoft.com/office/drawing/2014/main" id="{CE37D822-4E2F-4AEA-A13A-11F0AB0C21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75D49C-857D-4B1C-AED1-730B060322E9}"/>
              </a:ext>
            </a:extLst>
          </p:cNvPr>
          <p:cNvSpPr>
            <a:spLocks noGrp="1"/>
          </p:cNvSpPr>
          <p:nvPr>
            <p:ph type="sldNum" sz="quarter" idx="12"/>
          </p:nvPr>
        </p:nvSpPr>
        <p:spPr/>
        <p:txBody>
          <a:bodyPr/>
          <a:lstStyle/>
          <a:p>
            <a:fld id="{38CD5D5B-EC2C-43C5-B1F1-4226C3D1E87E}" type="slidenum">
              <a:rPr lang="en-US" smtClean="0"/>
              <a:t>‹#›</a:t>
            </a:fld>
            <a:endParaRPr lang="en-US"/>
          </a:p>
        </p:txBody>
      </p:sp>
    </p:spTree>
    <p:extLst>
      <p:ext uri="{BB962C8B-B14F-4D97-AF65-F5344CB8AC3E}">
        <p14:creationId xmlns:p14="http://schemas.microsoft.com/office/powerpoint/2010/main" val="2569978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5A87F-7F8D-4C10-99F0-A7E743DE44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B4212E-D55A-4FC7-8DF6-DDBCC426CD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2053CD-E985-4638-AE5C-E5442ED8535D}"/>
              </a:ext>
            </a:extLst>
          </p:cNvPr>
          <p:cNvSpPr>
            <a:spLocks noGrp="1"/>
          </p:cNvSpPr>
          <p:nvPr>
            <p:ph type="dt" sz="half" idx="10"/>
          </p:nvPr>
        </p:nvSpPr>
        <p:spPr/>
        <p:txBody>
          <a:bodyPr/>
          <a:lstStyle/>
          <a:p>
            <a:fld id="{6F7779AD-5BA6-4D06-86A4-7A45958D7C7E}" type="datetimeFigureOut">
              <a:rPr lang="en-US" smtClean="0"/>
              <a:t>2/9/2020</a:t>
            </a:fld>
            <a:endParaRPr lang="en-US"/>
          </a:p>
        </p:txBody>
      </p:sp>
      <p:sp>
        <p:nvSpPr>
          <p:cNvPr id="5" name="Footer Placeholder 4">
            <a:extLst>
              <a:ext uri="{FF2B5EF4-FFF2-40B4-BE49-F238E27FC236}">
                <a16:creationId xmlns:a16="http://schemas.microsoft.com/office/drawing/2014/main" id="{7B7670A8-1691-4C1E-8D90-8D208BC11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BD2DCC-D785-4AD1-BF78-52ACA2DACEC4}"/>
              </a:ext>
            </a:extLst>
          </p:cNvPr>
          <p:cNvSpPr>
            <a:spLocks noGrp="1"/>
          </p:cNvSpPr>
          <p:nvPr>
            <p:ph type="sldNum" sz="quarter" idx="12"/>
          </p:nvPr>
        </p:nvSpPr>
        <p:spPr/>
        <p:txBody>
          <a:bodyPr/>
          <a:lstStyle/>
          <a:p>
            <a:fld id="{38CD5D5B-EC2C-43C5-B1F1-4226C3D1E87E}" type="slidenum">
              <a:rPr lang="en-US" smtClean="0"/>
              <a:t>‹#›</a:t>
            </a:fld>
            <a:endParaRPr lang="en-US"/>
          </a:p>
        </p:txBody>
      </p:sp>
    </p:spTree>
    <p:extLst>
      <p:ext uri="{BB962C8B-B14F-4D97-AF65-F5344CB8AC3E}">
        <p14:creationId xmlns:p14="http://schemas.microsoft.com/office/powerpoint/2010/main" val="4237433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CA9BDC-42A3-4CB1-A7C2-96EE98D388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82C80F-CA70-4251-8DA8-75C494918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C76047-9F8A-4C9A-B1CB-7A24C3312E3D}"/>
              </a:ext>
            </a:extLst>
          </p:cNvPr>
          <p:cNvSpPr>
            <a:spLocks noGrp="1"/>
          </p:cNvSpPr>
          <p:nvPr>
            <p:ph type="dt" sz="half" idx="10"/>
          </p:nvPr>
        </p:nvSpPr>
        <p:spPr/>
        <p:txBody>
          <a:bodyPr/>
          <a:lstStyle/>
          <a:p>
            <a:fld id="{6F7779AD-5BA6-4D06-86A4-7A45958D7C7E}" type="datetimeFigureOut">
              <a:rPr lang="en-US" smtClean="0"/>
              <a:t>2/9/2020</a:t>
            </a:fld>
            <a:endParaRPr lang="en-US"/>
          </a:p>
        </p:txBody>
      </p:sp>
      <p:sp>
        <p:nvSpPr>
          <p:cNvPr id="5" name="Footer Placeholder 4">
            <a:extLst>
              <a:ext uri="{FF2B5EF4-FFF2-40B4-BE49-F238E27FC236}">
                <a16:creationId xmlns:a16="http://schemas.microsoft.com/office/drawing/2014/main" id="{6AE5A061-A260-410B-9AE7-EEA11BB35E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466D4C-FAFA-4466-8DA3-740FB9B429B3}"/>
              </a:ext>
            </a:extLst>
          </p:cNvPr>
          <p:cNvSpPr>
            <a:spLocks noGrp="1"/>
          </p:cNvSpPr>
          <p:nvPr>
            <p:ph type="sldNum" sz="quarter" idx="12"/>
          </p:nvPr>
        </p:nvSpPr>
        <p:spPr/>
        <p:txBody>
          <a:bodyPr/>
          <a:lstStyle/>
          <a:p>
            <a:fld id="{38CD5D5B-EC2C-43C5-B1F1-4226C3D1E87E}" type="slidenum">
              <a:rPr lang="en-US" smtClean="0"/>
              <a:t>‹#›</a:t>
            </a:fld>
            <a:endParaRPr lang="en-US"/>
          </a:p>
        </p:txBody>
      </p:sp>
    </p:spTree>
    <p:extLst>
      <p:ext uri="{BB962C8B-B14F-4D97-AF65-F5344CB8AC3E}">
        <p14:creationId xmlns:p14="http://schemas.microsoft.com/office/powerpoint/2010/main" val="1722324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0CFB4-2162-4A2B-A8D6-6D3D69797D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62B62C-DB8B-4B16-94F3-BE62C35144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776769-24D8-4E78-9E6A-C205D944583E}"/>
              </a:ext>
            </a:extLst>
          </p:cNvPr>
          <p:cNvSpPr>
            <a:spLocks noGrp="1"/>
          </p:cNvSpPr>
          <p:nvPr>
            <p:ph type="dt" sz="half" idx="10"/>
          </p:nvPr>
        </p:nvSpPr>
        <p:spPr/>
        <p:txBody>
          <a:bodyPr/>
          <a:lstStyle/>
          <a:p>
            <a:fld id="{6F7779AD-5BA6-4D06-86A4-7A45958D7C7E}" type="datetimeFigureOut">
              <a:rPr lang="en-US" smtClean="0"/>
              <a:t>2/9/2020</a:t>
            </a:fld>
            <a:endParaRPr lang="en-US"/>
          </a:p>
        </p:txBody>
      </p:sp>
      <p:sp>
        <p:nvSpPr>
          <p:cNvPr id="5" name="Footer Placeholder 4">
            <a:extLst>
              <a:ext uri="{FF2B5EF4-FFF2-40B4-BE49-F238E27FC236}">
                <a16:creationId xmlns:a16="http://schemas.microsoft.com/office/drawing/2014/main" id="{A646C72C-F7B4-4985-A0AF-C56F5AC09F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47E1B1-5113-4427-ADA1-D2222BB3DECA}"/>
              </a:ext>
            </a:extLst>
          </p:cNvPr>
          <p:cNvSpPr>
            <a:spLocks noGrp="1"/>
          </p:cNvSpPr>
          <p:nvPr>
            <p:ph type="sldNum" sz="quarter" idx="12"/>
          </p:nvPr>
        </p:nvSpPr>
        <p:spPr/>
        <p:txBody>
          <a:bodyPr/>
          <a:lstStyle/>
          <a:p>
            <a:fld id="{38CD5D5B-EC2C-43C5-B1F1-4226C3D1E87E}" type="slidenum">
              <a:rPr lang="en-US" smtClean="0"/>
              <a:t>‹#›</a:t>
            </a:fld>
            <a:endParaRPr lang="en-US"/>
          </a:p>
        </p:txBody>
      </p:sp>
    </p:spTree>
    <p:extLst>
      <p:ext uri="{BB962C8B-B14F-4D97-AF65-F5344CB8AC3E}">
        <p14:creationId xmlns:p14="http://schemas.microsoft.com/office/powerpoint/2010/main" val="438906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57B4-0E6A-47AB-9437-61B75D9F92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D1B0FE-B8E9-4A5F-B68D-F6AF3016DE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183BA0-8A83-4B25-A712-FDDAFDF64F4C}"/>
              </a:ext>
            </a:extLst>
          </p:cNvPr>
          <p:cNvSpPr>
            <a:spLocks noGrp="1"/>
          </p:cNvSpPr>
          <p:nvPr>
            <p:ph type="dt" sz="half" idx="10"/>
          </p:nvPr>
        </p:nvSpPr>
        <p:spPr/>
        <p:txBody>
          <a:bodyPr/>
          <a:lstStyle/>
          <a:p>
            <a:fld id="{6F7779AD-5BA6-4D06-86A4-7A45958D7C7E}" type="datetimeFigureOut">
              <a:rPr lang="en-US" smtClean="0"/>
              <a:t>2/9/2020</a:t>
            </a:fld>
            <a:endParaRPr lang="en-US"/>
          </a:p>
        </p:txBody>
      </p:sp>
      <p:sp>
        <p:nvSpPr>
          <p:cNvPr id="5" name="Footer Placeholder 4">
            <a:extLst>
              <a:ext uri="{FF2B5EF4-FFF2-40B4-BE49-F238E27FC236}">
                <a16:creationId xmlns:a16="http://schemas.microsoft.com/office/drawing/2014/main" id="{A1E9BB35-FF37-4817-B3AD-0862A956BC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B8F85D-E363-45E1-B842-B27CCCEA7726}"/>
              </a:ext>
            </a:extLst>
          </p:cNvPr>
          <p:cNvSpPr>
            <a:spLocks noGrp="1"/>
          </p:cNvSpPr>
          <p:nvPr>
            <p:ph type="sldNum" sz="quarter" idx="12"/>
          </p:nvPr>
        </p:nvSpPr>
        <p:spPr/>
        <p:txBody>
          <a:bodyPr/>
          <a:lstStyle/>
          <a:p>
            <a:fld id="{38CD5D5B-EC2C-43C5-B1F1-4226C3D1E87E}" type="slidenum">
              <a:rPr lang="en-US" smtClean="0"/>
              <a:t>‹#›</a:t>
            </a:fld>
            <a:endParaRPr lang="en-US"/>
          </a:p>
        </p:txBody>
      </p:sp>
    </p:spTree>
    <p:extLst>
      <p:ext uri="{BB962C8B-B14F-4D97-AF65-F5344CB8AC3E}">
        <p14:creationId xmlns:p14="http://schemas.microsoft.com/office/powerpoint/2010/main" val="15829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60007-CA01-44E5-832B-00FDC2DC56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727170-5A6C-4A4B-A511-5BB08B0F71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B80044-07F6-4D18-96EA-38E115137F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4B5AEE-BE12-4DC2-B1F4-06E334DEBC20}"/>
              </a:ext>
            </a:extLst>
          </p:cNvPr>
          <p:cNvSpPr>
            <a:spLocks noGrp="1"/>
          </p:cNvSpPr>
          <p:nvPr>
            <p:ph type="dt" sz="half" idx="10"/>
          </p:nvPr>
        </p:nvSpPr>
        <p:spPr/>
        <p:txBody>
          <a:bodyPr/>
          <a:lstStyle/>
          <a:p>
            <a:fld id="{6F7779AD-5BA6-4D06-86A4-7A45958D7C7E}" type="datetimeFigureOut">
              <a:rPr lang="en-US" smtClean="0"/>
              <a:t>2/9/2020</a:t>
            </a:fld>
            <a:endParaRPr lang="en-US"/>
          </a:p>
        </p:txBody>
      </p:sp>
      <p:sp>
        <p:nvSpPr>
          <p:cNvPr id="6" name="Footer Placeholder 5">
            <a:extLst>
              <a:ext uri="{FF2B5EF4-FFF2-40B4-BE49-F238E27FC236}">
                <a16:creationId xmlns:a16="http://schemas.microsoft.com/office/drawing/2014/main" id="{839FEFF6-E895-43FB-A548-6F21361C9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4C8928-7349-4253-BCEA-E0CB1213E491}"/>
              </a:ext>
            </a:extLst>
          </p:cNvPr>
          <p:cNvSpPr>
            <a:spLocks noGrp="1"/>
          </p:cNvSpPr>
          <p:nvPr>
            <p:ph type="sldNum" sz="quarter" idx="12"/>
          </p:nvPr>
        </p:nvSpPr>
        <p:spPr/>
        <p:txBody>
          <a:bodyPr/>
          <a:lstStyle/>
          <a:p>
            <a:fld id="{38CD5D5B-EC2C-43C5-B1F1-4226C3D1E87E}" type="slidenum">
              <a:rPr lang="en-US" smtClean="0"/>
              <a:t>‹#›</a:t>
            </a:fld>
            <a:endParaRPr lang="en-US"/>
          </a:p>
        </p:txBody>
      </p:sp>
    </p:spTree>
    <p:extLst>
      <p:ext uri="{BB962C8B-B14F-4D97-AF65-F5344CB8AC3E}">
        <p14:creationId xmlns:p14="http://schemas.microsoft.com/office/powerpoint/2010/main" val="2121163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51AE8-AFF9-4667-A263-5B8715F043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AC0BE7-C1C0-4DDA-9C09-98BE5C243E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46E918-EC51-4B7A-A061-B18A36F02A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C34F6C-E026-4A51-B43C-FFC507F749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904480-C833-4E56-8B80-9B905BABBE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FB084C-2DE0-44FC-807F-4212D2BA0F63}"/>
              </a:ext>
            </a:extLst>
          </p:cNvPr>
          <p:cNvSpPr>
            <a:spLocks noGrp="1"/>
          </p:cNvSpPr>
          <p:nvPr>
            <p:ph type="dt" sz="half" idx="10"/>
          </p:nvPr>
        </p:nvSpPr>
        <p:spPr/>
        <p:txBody>
          <a:bodyPr/>
          <a:lstStyle/>
          <a:p>
            <a:fld id="{6F7779AD-5BA6-4D06-86A4-7A45958D7C7E}" type="datetimeFigureOut">
              <a:rPr lang="en-US" smtClean="0"/>
              <a:t>2/9/2020</a:t>
            </a:fld>
            <a:endParaRPr lang="en-US"/>
          </a:p>
        </p:txBody>
      </p:sp>
      <p:sp>
        <p:nvSpPr>
          <p:cNvPr id="8" name="Footer Placeholder 7">
            <a:extLst>
              <a:ext uri="{FF2B5EF4-FFF2-40B4-BE49-F238E27FC236}">
                <a16:creationId xmlns:a16="http://schemas.microsoft.com/office/drawing/2014/main" id="{5D6A59C5-CCBD-4A8B-88E2-D908C1AE13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D8D457-49AC-4153-8919-D80C7E7859D1}"/>
              </a:ext>
            </a:extLst>
          </p:cNvPr>
          <p:cNvSpPr>
            <a:spLocks noGrp="1"/>
          </p:cNvSpPr>
          <p:nvPr>
            <p:ph type="sldNum" sz="quarter" idx="12"/>
          </p:nvPr>
        </p:nvSpPr>
        <p:spPr/>
        <p:txBody>
          <a:bodyPr/>
          <a:lstStyle/>
          <a:p>
            <a:fld id="{38CD5D5B-EC2C-43C5-B1F1-4226C3D1E87E}" type="slidenum">
              <a:rPr lang="en-US" smtClean="0"/>
              <a:t>‹#›</a:t>
            </a:fld>
            <a:endParaRPr lang="en-US"/>
          </a:p>
        </p:txBody>
      </p:sp>
    </p:spTree>
    <p:extLst>
      <p:ext uri="{BB962C8B-B14F-4D97-AF65-F5344CB8AC3E}">
        <p14:creationId xmlns:p14="http://schemas.microsoft.com/office/powerpoint/2010/main" val="946974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72F34-6480-4BBE-83F6-2CCC43BEDD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67281D-D34A-438B-9EE7-0130C54E12CB}"/>
              </a:ext>
            </a:extLst>
          </p:cNvPr>
          <p:cNvSpPr>
            <a:spLocks noGrp="1"/>
          </p:cNvSpPr>
          <p:nvPr>
            <p:ph type="dt" sz="half" idx="10"/>
          </p:nvPr>
        </p:nvSpPr>
        <p:spPr/>
        <p:txBody>
          <a:bodyPr/>
          <a:lstStyle/>
          <a:p>
            <a:fld id="{6F7779AD-5BA6-4D06-86A4-7A45958D7C7E}" type="datetimeFigureOut">
              <a:rPr lang="en-US" smtClean="0"/>
              <a:t>2/9/2020</a:t>
            </a:fld>
            <a:endParaRPr lang="en-US"/>
          </a:p>
        </p:txBody>
      </p:sp>
      <p:sp>
        <p:nvSpPr>
          <p:cNvPr id="4" name="Footer Placeholder 3">
            <a:extLst>
              <a:ext uri="{FF2B5EF4-FFF2-40B4-BE49-F238E27FC236}">
                <a16:creationId xmlns:a16="http://schemas.microsoft.com/office/drawing/2014/main" id="{022BF1B2-B0D5-40FA-9EE5-1977051AA9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609922-D1F6-445B-A6FB-6918E1B33FFC}"/>
              </a:ext>
            </a:extLst>
          </p:cNvPr>
          <p:cNvSpPr>
            <a:spLocks noGrp="1"/>
          </p:cNvSpPr>
          <p:nvPr>
            <p:ph type="sldNum" sz="quarter" idx="12"/>
          </p:nvPr>
        </p:nvSpPr>
        <p:spPr/>
        <p:txBody>
          <a:bodyPr/>
          <a:lstStyle/>
          <a:p>
            <a:fld id="{38CD5D5B-EC2C-43C5-B1F1-4226C3D1E87E}" type="slidenum">
              <a:rPr lang="en-US" smtClean="0"/>
              <a:t>‹#›</a:t>
            </a:fld>
            <a:endParaRPr lang="en-US"/>
          </a:p>
        </p:txBody>
      </p:sp>
    </p:spTree>
    <p:extLst>
      <p:ext uri="{BB962C8B-B14F-4D97-AF65-F5344CB8AC3E}">
        <p14:creationId xmlns:p14="http://schemas.microsoft.com/office/powerpoint/2010/main" val="3649201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0CFA8A-5F99-4321-A8C5-585C93845933}"/>
              </a:ext>
            </a:extLst>
          </p:cNvPr>
          <p:cNvSpPr>
            <a:spLocks noGrp="1"/>
          </p:cNvSpPr>
          <p:nvPr>
            <p:ph type="dt" sz="half" idx="10"/>
          </p:nvPr>
        </p:nvSpPr>
        <p:spPr/>
        <p:txBody>
          <a:bodyPr/>
          <a:lstStyle/>
          <a:p>
            <a:fld id="{6F7779AD-5BA6-4D06-86A4-7A45958D7C7E}" type="datetimeFigureOut">
              <a:rPr lang="en-US" smtClean="0"/>
              <a:t>2/9/2020</a:t>
            </a:fld>
            <a:endParaRPr lang="en-US"/>
          </a:p>
        </p:txBody>
      </p:sp>
      <p:sp>
        <p:nvSpPr>
          <p:cNvPr id="3" name="Footer Placeholder 2">
            <a:extLst>
              <a:ext uri="{FF2B5EF4-FFF2-40B4-BE49-F238E27FC236}">
                <a16:creationId xmlns:a16="http://schemas.microsoft.com/office/drawing/2014/main" id="{C9E63545-1A65-4716-B291-DC636712F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96599E-A5F1-4D91-8C26-A3247C9DFDF4}"/>
              </a:ext>
            </a:extLst>
          </p:cNvPr>
          <p:cNvSpPr>
            <a:spLocks noGrp="1"/>
          </p:cNvSpPr>
          <p:nvPr>
            <p:ph type="sldNum" sz="quarter" idx="12"/>
          </p:nvPr>
        </p:nvSpPr>
        <p:spPr/>
        <p:txBody>
          <a:bodyPr/>
          <a:lstStyle/>
          <a:p>
            <a:fld id="{38CD5D5B-EC2C-43C5-B1F1-4226C3D1E87E}" type="slidenum">
              <a:rPr lang="en-US" smtClean="0"/>
              <a:t>‹#›</a:t>
            </a:fld>
            <a:endParaRPr lang="en-US"/>
          </a:p>
        </p:txBody>
      </p:sp>
    </p:spTree>
    <p:extLst>
      <p:ext uri="{BB962C8B-B14F-4D97-AF65-F5344CB8AC3E}">
        <p14:creationId xmlns:p14="http://schemas.microsoft.com/office/powerpoint/2010/main" val="3005874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1B99-4D56-4156-8D50-40373ED1BC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534800-57AA-4CEF-865C-5EE4F9E681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679B42-9581-4922-85C0-7AFA1EB2BE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CD612F-DF52-4C44-B02D-0C1F18D3EB25}"/>
              </a:ext>
            </a:extLst>
          </p:cNvPr>
          <p:cNvSpPr>
            <a:spLocks noGrp="1"/>
          </p:cNvSpPr>
          <p:nvPr>
            <p:ph type="dt" sz="half" idx="10"/>
          </p:nvPr>
        </p:nvSpPr>
        <p:spPr/>
        <p:txBody>
          <a:bodyPr/>
          <a:lstStyle/>
          <a:p>
            <a:fld id="{6F7779AD-5BA6-4D06-86A4-7A45958D7C7E}" type="datetimeFigureOut">
              <a:rPr lang="en-US" smtClean="0"/>
              <a:t>2/9/2020</a:t>
            </a:fld>
            <a:endParaRPr lang="en-US"/>
          </a:p>
        </p:txBody>
      </p:sp>
      <p:sp>
        <p:nvSpPr>
          <p:cNvPr id="6" name="Footer Placeholder 5">
            <a:extLst>
              <a:ext uri="{FF2B5EF4-FFF2-40B4-BE49-F238E27FC236}">
                <a16:creationId xmlns:a16="http://schemas.microsoft.com/office/drawing/2014/main" id="{1E32BBC4-0594-4032-ADEA-A78B921ED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3533AC-1B15-4D26-930C-AECEF08EAF77}"/>
              </a:ext>
            </a:extLst>
          </p:cNvPr>
          <p:cNvSpPr>
            <a:spLocks noGrp="1"/>
          </p:cNvSpPr>
          <p:nvPr>
            <p:ph type="sldNum" sz="quarter" idx="12"/>
          </p:nvPr>
        </p:nvSpPr>
        <p:spPr/>
        <p:txBody>
          <a:bodyPr/>
          <a:lstStyle/>
          <a:p>
            <a:fld id="{38CD5D5B-EC2C-43C5-B1F1-4226C3D1E87E}" type="slidenum">
              <a:rPr lang="en-US" smtClean="0"/>
              <a:t>‹#›</a:t>
            </a:fld>
            <a:endParaRPr lang="en-US"/>
          </a:p>
        </p:txBody>
      </p:sp>
    </p:spTree>
    <p:extLst>
      <p:ext uri="{BB962C8B-B14F-4D97-AF65-F5344CB8AC3E}">
        <p14:creationId xmlns:p14="http://schemas.microsoft.com/office/powerpoint/2010/main" val="3042762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9FFC1-1990-4E4D-BF11-C55D39368D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86174A-24FF-4198-87B5-04D3095E1E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D00863-2647-48A8-AAB3-1DD365BE90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601D7B-9E7D-4A98-8A99-E004CF154702}"/>
              </a:ext>
            </a:extLst>
          </p:cNvPr>
          <p:cNvSpPr>
            <a:spLocks noGrp="1"/>
          </p:cNvSpPr>
          <p:nvPr>
            <p:ph type="dt" sz="half" idx="10"/>
          </p:nvPr>
        </p:nvSpPr>
        <p:spPr/>
        <p:txBody>
          <a:bodyPr/>
          <a:lstStyle/>
          <a:p>
            <a:fld id="{6F7779AD-5BA6-4D06-86A4-7A45958D7C7E}" type="datetimeFigureOut">
              <a:rPr lang="en-US" smtClean="0"/>
              <a:t>2/9/2020</a:t>
            </a:fld>
            <a:endParaRPr lang="en-US"/>
          </a:p>
        </p:txBody>
      </p:sp>
      <p:sp>
        <p:nvSpPr>
          <p:cNvPr id="6" name="Footer Placeholder 5">
            <a:extLst>
              <a:ext uri="{FF2B5EF4-FFF2-40B4-BE49-F238E27FC236}">
                <a16:creationId xmlns:a16="http://schemas.microsoft.com/office/drawing/2014/main" id="{77BECF3D-AEFE-466F-B40E-D4C8CA89E4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78A5E8-5ADD-45E7-8842-A5704412BCD3}"/>
              </a:ext>
            </a:extLst>
          </p:cNvPr>
          <p:cNvSpPr>
            <a:spLocks noGrp="1"/>
          </p:cNvSpPr>
          <p:nvPr>
            <p:ph type="sldNum" sz="quarter" idx="12"/>
          </p:nvPr>
        </p:nvSpPr>
        <p:spPr/>
        <p:txBody>
          <a:bodyPr/>
          <a:lstStyle/>
          <a:p>
            <a:fld id="{38CD5D5B-EC2C-43C5-B1F1-4226C3D1E87E}" type="slidenum">
              <a:rPr lang="en-US" smtClean="0"/>
              <a:t>‹#›</a:t>
            </a:fld>
            <a:endParaRPr lang="en-US"/>
          </a:p>
        </p:txBody>
      </p:sp>
    </p:spTree>
    <p:extLst>
      <p:ext uri="{BB962C8B-B14F-4D97-AF65-F5344CB8AC3E}">
        <p14:creationId xmlns:p14="http://schemas.microsoft.com/office/powerpoint/2010/main" val="611612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7D23DC-D4BC-4A2E-9C0B-37B6034274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5A54F3-6136-4000-9E82-EBCAB43746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12D6D1-E79C-409C-BE89-9B26FEC253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7779AD-5BA6-4D06-86A4-7A45958D7C7E}" type="datetimeFigureOut">
              <a:rPr lang="en-US" smtClean="0"/>
              <a:t>2/9/2020</a:t>
            </a:fld>
            <a:endParaRPr lang="en-US"/>
          </a:p>
        </p:txBody>
      </p:sp>
      <p:sp>
        <p:nvSpPr>
          <p:cNvPr id="5" name="Footer Placeholder 4">
            <a:extLst>
              <a:ext uri="{FF2B5EF4-FFF2-40B4-BE49-F238E27FC236}">
                <a16:creationId xmlns:a16="http://schemas.microsoft.com/office/drawing/2014/main" id="{8C133863-03DE-4865-BAD8-BBCC39624B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D4E8EB-F655-4379-8ECF-D2A596E4C0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D5D5B-EC2C-43C5-B1F1-4226C3D1E87E}" type="slidenum">
              <a:rPr lang="en-US" smtClean="0"/>
              <a:t>‹#›</a:t>
            </a:fld>
            <a:endParaRPr lang="en-US"/>
          </a:p>
        </p:txBody>
      </p:sp>
    </p:spTree>
    <p:extLst>
      <p:ext uri="{BB962C8B-B14F-4D97-AF65-F5344CB8AC3E}">
        <p14:creationId xmlns:p14="http://schemas.microsoft.com/office/powerpoint/2010/main" val="118319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4486A6D1-ECDD-44AB-9AB3-E77F74470F31}"/>
              </a:ext>
            </a:extLst>
          </p:cNvPr>
          <p:cNvGrpSpPr/>
          <p:nvPr/>
        </p:nvGrpSpPr>
        <p:grpSpPr>
          <a:xfrm>
            <a:off x="4550805" y="2523688"/>
            <a:ext cx="3263984" cy="3263984"/>
            <a:chOff x="4464007" y="2529744"/>
            <a:chExt cx="3263984" cy="3263984"/>
          </a:xfrm>
        </p:grpSpPr>
        <p:sp>
          <p:nvSpPr>
            <p:cNvPr id="3" name="Rectangle: Rounded Corners 2">
              <a:extLst>
                <a:ext uri="{FF2B5EF4-FFF2-40B4-BE49-F238E27FC236}">
                  <a16:creationId xmlns:a16="http://schemas.microsoft.com/office/drawing/2014/main" id="{8BABE9DB-234C-49E3-92B0-54EDC912AF83}"/>
                </a:ext>
              </a:extLst>
            </p:cNvPr>
            <p:cNvSpPr/>
            <p:nvPr/>
          </p:nvSpPr>
          <p:spPr>
            <a:xfrm>
              <a:off x="4464007" y="2529744"/>
              <a:ext cx="3263984" cy="3263984"/>
            </a:xfrm>
            <a:prstGeom prst="roundRect">
              <a:avLst>
                <a:gd name="adj" fmla="val 6463"/>
              </a:avLst>
            </a:prstGeom>
            <a:noFill/>
            <a:ln w="28575">
              <a:solidFill>
                <a:srgbClr val="B52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63017DA2-B73A-4FE2-8693-B20AE35113E3}"/>
                </a:ext>
              </a:extLst>
            </p:cNvPr>
            <p:cNvSpPr/>
            <p:nvPr/>
          </p:nvSpPr>
          <p:spPr>
            <a:xfrm>
              <a:off x="4581840" y="2647576"/>
              <a:ext cx="3028319" cy="3028319"/>
            </a:xfrm>
            <a:prstGeom prst="roundRect">
              <a:avLst>
                <a:gd name="adj" fmla="val 3863"/>
              </a:avLst>
            </a:prstGeom>
            <a:noFill/>
            <a:ln w="28575">
              <a:solidFill>
                <a:srgbClr val="1AA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60514C71-A841-4534-8EB3-BCA7DE57ED6E}"/>
              </a:ext>
            </a:extLst>
          </p:cNvPr>
          <p:cNvSpPr txBox="1"/>
          <p:nvPr/>
        </p:nvSpPr>
        <p:spPr>
          <a:xfrm>
            <a:off x="361066" y="242225"/>
            <a:ext cx="5821731" cy="1200329"/>
          </a:xfrm>
          <a:prstGeom prst="rect">
            <a:avLst/>
          </a:prstGeom>
          <a:noFill/>
        </p:spPr>
        <p:txBody>
          <a:bodyPr wrap="square" rtlCol="0">
            <a:spAutoFit/>
          </a:bodyPr>
          <a:lstStyle/>
          <a:p>
            <a:r>
              <a:rPr lang="en-US" sz="7200" dirty="0">
                <a:solidFill>
                  <a:srgbClr val="7030A0"/>
                </a:solidFill>
                <a:latin typeface="IBM Plex Sans SemiBold" panose="020B0703050203000203" pitchFamily="34" charset="0"/>
              </a:rPr>
              <a:t>Welcome!</a:t>
            </a:r>
          </a:p>
        </p:txBody>
      </p:sp>
      <p:sp>
        <p:nvSpPr>
          <p:cNvPr id="6" name="TextBox 5">
            <a:extLst>
              <a:ext uri="{FF2B5EF4-FFF2-40B4-BE49-F238E27FC236}">
                <a16:creationId xmlns:a16="http://schemas.microsoft.com/office/drawing/2014/main" id="{2C4EA55D-9121-41D2-8C0D-FE4400490B38}"/>
              </a:ext>
            </a:extLst>
          </p:cNvPr>
          <p:cNvSpPr txBox="1"/>
          <p:nvPr/>
        </p:nvSpPr>
        <p:spPr>
          <a:xfrm>
            <a:off x="4086810" y="1442554"/>
            <a:ext cx="6838067" cy="830997"/>
          </a:xfrm>
          <a:prstGeom prst="rect">
            <a:avLst/>
          </a:prstGeom>
          <a:noFill/>
        </p:spPr>
        <p:txBody>
          <a:bodyPr wrap="square" rtlCol="0">
            <a:spAutoFit/>
          </a:bodyPr>
          <a:lstStyle/>
          <a:p>
            <a:r>
              <a:rPr lang="en-US" sz="4800" dirty="0">
                <a:solidFill>
                  <a:srgbClr val="7030A0"/>
                </a:solidFill>
                <a:latin typeface="IBM Plex Sans Light" panose="020B0403050203000203" pitchFamily="34" charset="0"/>
              </a:rPr>
              <a:t>Please sign in</a:t>
            </a:r>
          </a:p>
        </p:txBody>
      </p:sp>
      <p:sp>
        <p:nvSpPr>
          <p:cNvPr id="21" name="Arrow: Curved Left 20">
            <a:extLst>
              <a:ext uri="{FF2B5EF4-FFF2-40B4-BE49-F238E27FC236}">
                <a16:creationId xmlns:a16="http://schemas.microsoft.com/office/drawing/2014/main" id="{66BDAEBD-5BCB-42AD-85B8-0CA5CB524E22}"/>
              </a:ext>
            </a:extLst>
          </p:cNvPr>
          <p:cNvSpPr/>
          <p:nvPr/>
        </p:nvSpPr>
        <p:spPr>
          <a:xfrm>
            <a:off x="8046563" y="1826272"/>
            <a:ext cx="1368572" cy="2930924"/>
          </a:xfrm>
          <a:prstGeom prst="curvedLeftArrow">
            <a:avLst>
              <a:gd name="adj1" fmla="val 10896"/>
              <a:gd name="adj2" fmla="val 50000"/>
              <a:gd name="adj3" fmla="val 25000"/>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3" name="Picture 22">
            <a:extLst>
              <a:ext uri="{FF2B5EF4-FFF2-40B4-BE49-F238E27FC236}">
                <a16:creationId xmlns:a16="http://schemas.microsoft.com/office/drawing/2014/main" id="{637B51DA-5CC5-46B4-90B2-4B09EFADC1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680" y="6251325"/>
            <a:ext cx="2102201" cy="344378"/>
          </a:xfrm>
          <a:prstGeom prst="rect">
            <a:avLst/>
          </a:prstGeom>
        </p:spPr>
      </p:pic>
      <p:pic>
        <p:nvPicPr>
          <p:cNvPr id="2" name="Picture 1">
            <a:extLst>
              <a:ext uri="{FF2B5EF4-FFF2-40B4-BE49-F238E27FC236}">
                <a16:creationId xmlns:a16="http://schemas.microsoft.com/office/drawing/2014/main" id="{52485CAC-1EE8-4D7F-8615-BE519878F99F}"/>
              </a:ext>
            </a:extLst>
          </p:cNvPr>
          <p:cNvPicPr>
            <a:picLocks noChangeAspect="1"/>
          </p:cNvPicPr>
          <p:nvPr/>
        </p:nvPicPr>
        <p:blipFill>
          <a:blip r:embed="rId3"/>
          <a:stretch>
            <a:fillRect/>
          </a:stretch>
        </p:blipFill>
        <p:spPr>
          <a:xfrm>
            <a:off x="4772149" y="2740720"/>
            <a:ext cx="2853294" cy="2844292"/>
          </a:xfrm>
          <a:prstGeom prst="rect">
            <a:avLst/>
          </a:prstGeom>
        </p:spPr>
      </p:pic>
      <p:sp>
        <p:nvSpPr>
          <p:cNvPr id="11" name="Rectangle 10">
            <a:extLst>
              <a:ext uri="{FF2B5EF4-FFF2-40B4-BE49-F238E27FC236}">
                <a16:creationId xmlns:a16="http://schemas.microsoft.com/office/drawing/2014/main" id="{7D8B29FB-1BAB-4E70-A467-FDE60F334C4E}"/>
              </a:ext>
            </a:extLst>
          </p:cNvPr>
          <p:cNvSpPr/>
          <p:nvPr/>
        </p:nvSpPr>
        <p:spPr>
          <a:xfrm>
            <a:off x="4086810" y="5944141"/>
            <a:ext cx="4668020" cy="400110"/>
          </a:xfrm>
          <a:prstGeom prst="rect">
            <a:avLst/>
          </a:prstGeom>
        </p:spPr>
        <p:txBody>
          <a:bodyPr wrap="square">
            <a:spAutoFit/>
          </a:bodyPr>
          <a:lstStyle/>
          <a:p>
            <a:r>
              <a:rPr lang="en-US" sz="2000" dirty="0">
                <a:solidFill>
                  <a:schemeClr val="bg1"/>
                </a:solidFill>
                <a:latin typeface="IBM Plex Sans Light" panose="020B0403050203000203" pitchFamily="34" charset="0"/>
              </a:rPr>
              <a:t>Or use link: </a:t>
            </a:r>
            <a:r>
              <a:rPr lang="en-US" sz="2000" u="sng" dirty="0">
                <a:solidFill>
                  <a:schemeClr val="bg1"/>
                </a:solidFill>
                <a:latin typeface="IBM Plex Sans Light" panose="020B0403050203000203" pitchFamily="34" charset="0"/>
              </a:rPr>
              <a:t>http://bit.ly/C4C-2920</a:t>
            </a:r>
            <a:endParaRPr lang="en-US" sz="2000" dirty="0">
              <a:solidFill>
                <a:schemeClr val="bg1"/>
              </a:solidFill>
              <a:latin typeface="IBM Plex Sans Light" panose="020B0403050203000203" pitchFamily="34" charset="0"/>
            </a:endParaRPr>
          </a:p>
        </p:txBody>
      </p:sp>
    </p:spTree>
    <p:extLst>
      <p:ext uri="{BB962C8B-B14F-4D97-AF65-F5344CB8AC3E}">
        <p14:creationId xmlns:p14="http://schemas.microsoft.com/office/powerpoint/2010/main" val="2005424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89F7AF-6FFC-475C-8806-69089BA298C9}"/>
              </a:ext>
            </a:extLst>
          </p:cNvPr>
          <p:cNvSpPr txBox="1"/>
          <p:nvPr/>
        </p:nvSpPr>
        <p:spPr>
          <a:xfrm>
            <a:off x="144487" y="512473"/>
            <a:ext cx="11903025" cy="2400657"/>
          </a:xfrm>
          <a:prstGeom prst="rect">
            <a:avLst/>
          </a:prstGeom>
          <a:noFill/>
          <a:ln w="38100">
            <a:noFill/>
          </a:ln>
        </p:spPr>
        <p:txBody>
          <a:bodyPr wrap="square" rtlCol="0">
            <a:spAutoFit/>
          </a:bodyPr>
          <a:lstStyle/>
          <a:p>
            <a:pPr algn="ctr"/>
            <a:r>
              <a:rPr lang="en-US" sz="15000" dirty="0">
                <a:solidFill>
                  <a:schemeClr val="bg1"/>
                </a:solidFill>
                <a:latin typeface="IBM Plex Sans SemiBold" panose="020B0703050203000203" pitchFamily="34" charset="0"/>
              </a:rPr>
              <a:t>Let’s Build a</a:t>
            </a:r>
          </a:p>
        </p:txBody>
      </p:sp>
      <p:sp>
        <p:nvSpPr>
          <p:cNvPr id="3" name="TextBox 2">
            <a:extLst>
              <a:ext uri="{FF2B5EF4-FFF2-40B4-BE49-F238E27FC236}">
                <a16:creationId xmlns:a16="http://schemas.microsoft.com/office/drawing/2014/main" id="{3A52B7CF-C59A-4D81-AD0F-CF961776CDAF}"/>
              </a:ext>
            </a:extLst>
          </p:cNvPr>
          <p:cNvSpPr txBox="1"/>
          <p:nvPr/>
        </p:nvSpPr>
        <p:spPr>
          <a:xfrm>
            <a:off x="13934916" y="3631019"/>
            <a:ext cx="8595476" cy="2400657"/>
          </a:xfrm>
          <a:prstGeom prst="rect">
            <a:avLst/>
          </a:prstGeom>
          <a:noFill/>
          <a:ln w="38100">
            <a:noFill/>
          </a:ln>
        </p:spPr>
        <p:txBody>
          <a:bodyPr wrap="square" rtlCol="0">
            <a:spAutoFit/>
          </a:bodyPr>
          <a:lstStyle/>
          <a:p>
            <a:r>
              <a:rPr lang="en-US" sz="15000" dirty="0">
                <a:solidFill>
                  <a:srgbClr val="F5DD3F"/>
                </a:solidFill>
                <a:latin typeface="IBM Plex Sans SemiBold" panose="020B0703050203000203" pitchFamily="34" charset="0"/>
              </a:rPr>
              <a:t>B</a:t>
            </a:r>
            <a:r>
              <a:rPr lang="en-US" sz="15000" dirty="0">
                <a:solidFill>
                  <a:srgbClr val="DD492B"/>
                </a:solidFill>
                <a:latin typeface="IBM Plex Sans SemiBold" panose="020B0703050203000203" pitchFamily="34" charset="0"/>
              </a:rPr>
              <a:t>a</a:t>
            </a:r>
            <a:r>
              <a:rPr lang="en-US" sz="15000" dirty="0">
                <a:solidFill>
                  <a:srgbClr val="B52956"/>
                </a:solidFill>
                <a:latin typeface="IBM Plex Sans SemiBold" panose="020B0703050203000203" pitchFamily="34" charset="0"/>
              </a:rPr>
              <a:t>c</a:t>
            </a:r>
            <a:r>
              <a:rPr lang="en-US" sz="15000" dirty="0">
                <a:solidFill>
                  <a:srgbClr val="7030A0"/>
                </a:solidFill>
                <a:latin typeface="IBM Plex Sans SemiBold" panose="020B0703050203000203" pitchFamily="34" charset="0"/>
              </a:rPr>
              <a:t>k</a:t>
            </a:r>
            <a:r>
              <a:rPr lang="en-US" sz="15000" dirty="0">
                <a:solidFill>
                  <a:srgbClr val="0000FF"/>
                </a:solidFill>
                <a:latin typeface="IBM Plex Sans SemiBold" panose="020B0703050203000203" pitchFamily="34" charset="0"/>
              </a:rPr>
              <a:t>e</a:t>
            </a:r>
            <a:r>
              <a:rPr lang="en-US" sz="15000" dirty="0">
                <a:solidFill>
                  <a:srgbClr val="00B0F0"/>
                </a:solidFill>
                <a:latin typeface="IBM Plex Sans SemiBold" panose="020B0703050203000203" pitchFamily="34" charset="0"/>
              </a:rPr>
              <a:t>n</a:t>
            </a:r>
            <a:r>
              <a:rPr lang="en-US" sz="15000" dirty="0">
                <a:solidFill>
                  <a:srgbClr val="4A9462"/>
                </a:solidFill>
                <a:latin typeface="IBM Plex Sans SemiBold" panose="020B0703050203000203" pitchFamily="34" charset="0"/>
              </a:rPr>
              <a:t>d</a:t>
            </a:r>
            <a:r>
              <a:rPr lang="en-US" sz="15000" dirty="0">
                <a:solidFill>
                  <a:srgbClr val="2D593C"/>
                </a:solidFill>
                <a:latin typeface="IBM Plex Sans SemiBold" panose="020B0703050203000203" pitchFamily="34" charset="0"/>
              </a:rPr>
              <a:t>!</a:t>
            </a:r>
          </a:p>
        </p:txBody>
      </p:sp>
      <p:pic>
        <p:nvPicPr>
          <p:cNvPr id="4" name="Picture 3">
            <a:extLst>
              <a:ext uri="{FF2B5EF4-FFF2-40B4-BE49-F238E27FC236}">
                <a16:creationId xmlns:a16="http://schemas.microsoft.com/office/drawing/2014/main" id="{56B8E964-A760-42E8-B883-4D57D357684B}"/>
              </a:ext>
            </a:extLst>
          </p:cNvPr>
          <p:cNvPicPr>
            <a:picLocks noChangeAspect="1"/>
          </p:cNvPicPr>
          <p:nvPr/>
        </p:nvPicPr>
        <p:blipFill>
          <a:blip r:embed="rId2"/>
          <a:stretch>
            <a:fillRect/>
          </a:stretch>
        </p:blipFill>
        <p:spPr>
          <a:xfrm>
            <a:off x="248291" y="-1650734"/>
            <a:ext cx="1202555" cy="1383443"/>
          </a:xfrm>
          <a:prstGeom prst="rect">
            <a:avLst/>
          </a:prstGeom>
        </p:spPr>
      </p:pic>
    </p:spTree>
    <p:extLst>
      <p:ext uri="{BB962C8B-B14F-4D97-AF65-F5344CB8AC3E}">
        <p14:creationId xmlns:p14="http://schemas.microsoft.com/office/powerpoint/2010/main" val="3209108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wd">
                                    <p:tmAbs val="200"/>
                                  </p:iterate>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401"/>
                            </p:stCondLst>
                            <p:childTnLst>
                              <p:par>
                                <p:cTn id="8" presetID="0" presetClass="path" presetSubtype="0" accel="50000" decel="50000" fill="hold" grpId="0" nodeType="afterEffect">
                                  <p:stCondLst>
                                    <p:cond delay="0"/>
                                  </p:stCondLst>
                                  <p:childTnLst>
                                    <p:animMotion origin="layout" path="M -0.49036 -0.00371 L -0.97656 -0.00371 " pathEditMode="relative" rAng="0" ptsTypes="AA">
                                      <p:cBhvr>
                                        <p:cTn id="9" dur="2000" fill="hold"/>
                                        <p:tgtEl>
                                          <p:spTgt spid="3"/>
                                        </p:tgtEl>
                                        <p:attrNameLst>
                                          <p:attrName>ppt_x</p:attrName>
                                          <p:attrName>ppt_y</p:attrName>
                                        </p:attrNameLst>
                                      </p:cBhvr>
                                      <p:rCtr x="-2431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9CAF19E-6F80-49DD-98C0-77E7EA6D9C6A}"/>
              </a:ext>
            </a:extLst>
          </p:cNvPr>
          <p:cNvSpPr txBox="1">
            <a:spLocks/>
          </p:cNvSpPr>
          <p:nvPr/>
        </p:nvSpPr>
        <p:spPr>
          <a:xfrm>
            <a:off x="2045161" y="2998278"/>
            <a:ext cx="9633575" cy="102887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5400" dirty="0">
              <a:solidFill>
                <a:schemeClr val="bg1"/>
              </a:solidFill>
              <a:latin typeface="IBM Plex Sans" panose="020B0503050203000203" pitchFamily="34" charset="0"/>
            </a:endParaRPr>
          </a:p>
        </p:txBody>
      </p:sp>
      <p:grpSp>
        <p:nvGrpSpPr>
          <p:cNvPr id="12" name="Group 11">
            <a:extLst>
              <a:ext uri="{FF2B5EF4-FFF2-40B4-BE49-F238E27FC236}">
                <a16:creationId xmlns:a16="http://schemas.microsoft.com/office/drawing/2014/main" id="{C48AC1C0-B248-4EA6-9299-98B8962C12F8}"/>
              </a:ext>
            </a:extLst>
          </p:cNvPr>
          <p:cNvGrpSpPr/>
          <p:nvPr/>
        </p:nvGrpSpPr>
        <p:grpSpPr>
          <a:xfrm>
            <a:off x="1943338" y="2165718"/>
            <a:ext cx="8757319" cy="2330619"/>
            <a:chOff x="729625" y="951346"/>
            <a:chExt cx="8669823" cy="2330619"/>
          </a:xfrm>
        </p:grpSpPr>
        <p:pic>
          <p:nvPicPr>
            <p:cNvPr id="8" name="Picture 7" descr="A close up of a logo&#10;&#10;Description automatically generated">
              <a:extLst>
                <a:ext uri="{FF2B5EF4-FFF2-40B4-BE49-F238E27FC236}">
                  <a16:creationId xmlns:a16="http://schemas.microsoft.com/office/drawing/2014/main" id="{83E132AA-667D-46B3-BF3C-096832E7A1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625" y="951346"/>
              <a:ext cx="942602" cy="629366"/>
            </a:xfrm>
            <a:prstGeom prst="rect">
              <a:avLst/>
            </a:prstGeom>
          </p:spPr>
        </p:pic>
        <p:grpSp>
          <p:nvGrpSpPr>
            <p:cNvPr id="11" name="Group 10">
              <a:extLst>
                <a:ext uri="{FF2B5EF4-FFF2-40B4-BE49-F238E27FC236}">
                  <a16:creationId xmlns:a16="http://schemas.microsoft.com/office/drawing/2014/main" id="{7A8394D3-71C6-4AD5-8AAD-82CD13D1C974}"/>
                </a:ext>
              </a:extLst>
            </p:cNvPr>
            <p:cNvGrpSpPr/>
            <p:nvPr/>
          </p:nvGrpSpPr>
          <p:grpSpPr>
            <a:xfrm>
              <a:off x="1918819" y="1004419"/>
              <a:ext cx="7480629" cy="2277546"/>
              <a:chOff x="1918819" y="1004419"/>
              <a:chExt cx="7480629" cy="2277546"/>
            </a:xfrm>
          </p:grpSpPr>
          <p:sp>
            <p:nvSpPr>
              <p:cNvPr id="9" name="TextBox 8">
                <a:extLst>
                  <a:ext uri="{FF2B5EF4-FFF2-40B4-BE49-F238E27FC236}">
                    <a16:creationId xmlns:a16="http://schemas.microsoft.com/office/drawing/2014/main" id="{CECE1936-7A48-4B60-9170-C9320922E258}"/>
                  </a:ext>
                </a:extLst>
              </p:cNvPr>
              <p:cNvSpPr txBox="1"/>
              <p:nvPr/>
            </p:nvSpPr>
            <p:spPr>
              <a:xfrm>
                <a:off x="1918819" y="1004419"/>
                <a:ext cx="4647805" cy="523220"/>
              </a:xfrm>
              <a:prstGeom prst="rect">
                <a:avLst/>
              </a:prstGeom>
              <a:noFill/>
            </p:spPr>
            <p:txBody>
              <a:bodyPr wrap="square" rtlCol="0">
                <a:spAutoFit/>
              </a:bodyPr>
              <a:lstStyle/>
              <a:p>
                <a:r>
                  <a:rPr lang="en-US" sz="2800" dirty="0">
                    <a:solidFill>
                      <a:schemeClr val="bg1"/>
                    </a:solidFill>
                    <a:latin typeface="IBM Plex Sans ExtraLight" panose="020B0303050203000203" pitchFamily="34" charset="0"/>
                  </a:rPr>
                  <a:t>Development Workshop 1</a:t>
                </a:r>
                <a:endParaRPr lang="en-US" sz="2800" dirty="0"/>
              </a:p>
            </p:txBody>
          </p:sp>
          <p:sp>
            <p:nvSpPr>
              <p:cNvPr id="10" name="TextBox 9">
                <a:extLst>
                  <a:ext uri="{FF2B5EF4-FFF2-40B4-BE49-F238E27FC236}">
                    <a16:creationId xmlns:a16="http://schemas.microsoft.com/office/drawing/2014/main" id="{CD9FA416-3C29-49BC-A396-F9BC798D7088}"/>
                  </a:ext>
                </a:extLst>
              </p:cNvPr>
              <p:cNvSpPr txBox="1"/>
              <p:nvPr/>
            </p:nvSpPr>
            <p:spPr>
              <a:xfrm>
                <a:off x="1918819" y="1527639"/>
                <a:ext cx="7480629" cy="1754326"/>
              </a:xfrm>
              <a:prstGeom prst="rect">
                <a:avLst/>
              </a:prstGeom>
              <a:noFill/>
            </p:spPr>
            <p:txBody>
              <a:bodyPr wrap="square" rtlCol="0">
                <a:spAutoFit/>
              </a:bodyPr>
              <a:lstStyle/>
              <a:p>
                <a:r>
                  <a:rPr lang="en-US" sz="5400" dirty="0">
                    <a:solidFill>
                      <a:schemeClr val="bg1"/>
                    </a:solidFill>
                    <a:latin typeface="IBM Plex Sans" panose="020B0503050203000203" pitchFamily="34" charset="0"/>
                  </a:rPr>
                  <a:t>Intro to Backend Development and APIs</a:t>
                </a:r>
              </a:p>
            </p:txBody>
          </p:sp>
        </p:grpSp>
      </p:grpSp>
      <p:pic>
        <p:nvPicPr>
          <p:cNvPr id="16" name="Picture 15">
            <a:extLst>
              <a:ext uri="{FF2B5EF4-FFF2-40B4-BE49-F238E27FC236}">
                <a16:creationId xmlns:a16="http://schemas.microsoft.com/office/drawing/2014/main" id="{1D6447E2-8989-4904-BEB6-85C84B5259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680" y="6251325"/>
            <a:ext cx="2102201" cy="344378"/>
          </a:xfrm>
          <a:prstGeom prst="rect">
            <a:avLst/>
          </a:prstGeom>
        </p:spPr>
      </p:pic>
      <p:sp>
        <p:nvSpPr>
          <p:cNvPr id="17" name="TextBox 16">
            <a:extLst>
              <a:ext uri="{FF2B5EF4-FFF2-40B4-BE49-F238E27FC236}">
                <a16:creationId xmlns:a16="http://schemas.microsoft.com/office/drawing/2014/main" id="{D14BA3AD-CB4C-4857-A400-E8D1B3A354D9}"/>
              </a:ext>
            </a:extLst>
          </p:cNvPr>
          <p:cNvSpPr txBox="1"/>
          <p:nvPr/>
        </p:nvSpPr>
        <p:spPr>
          <a:xfrm>
            <a:off x="11633885" y="6344168"/>
            <a:ext cx="338754" cy="307777"/>
          </a:xfrm>
          <a:prstGeom prst="rect">
            <a:avLst/>
          </a:prstGeom>
          <a:noFill/>
        </p:spPr>
        <p:txBody>
          <a:bodyPr wrap="square" rtlCol="0">
            <a:noAutofit/>
          </a:bodyPr>
          <a:lstStyle/>
          <a:p>
            <a:pPr algn="ctr"/>
            <a:r>
              <a:rPr lang="en-US" sz="1400" dirty="0">
                <a:solidFill>
                  <a:schemeClr val="bg1"/>
                </a:solidFill>
                <a:latin typeface="IBM Plex Sans ExtraLight" panose="020B0303050203000203" pitchFamily="34" charset="0"/>
                <a:cs typeface="Rubik" panose="00000500000000000000" pitchFamily="2" charset="-79"/>
              </a:rPr>
              <a:t>1</a:t>
            </a:r>
          </a:p>
        </p:txBody>
      </p:sp>
    </p:spTree>
    <p:extLst>
      <p:ext uri="{BB962C8B-B14F-4D97-AF65-F5344CB8AC3E}">
        <p14:creationId xmlns:p14="http://schemas.microsoft.com/office/powerpoint/2010/main" val="825677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23074D5-75F5-46AA-8B39-416FE6623903}"/>
              </a:ext>
            </a:extLst>
          </p:cNvPr>
          <p:cNvGrpSpPr/>
          <p:nvPr/>
        </p:nvGrpSpPr>
        <p:grpSpPr>
          <a:xfrm>
            <a:off x="341081" y="6340772"/>
            <a:ext cx="11509837" cy="371193"/>
            <a:chOff x="339571" y="6309022"/>
            <a:chExt cx="11509837" cy="371193"/>
          </a:xfrm>
        </p:grpSpPr>
        <p:sp>
          <p:nvSpPr>
            <p:cNvPr id="4" name="TextBox 3">
              <a:extLst>
                <a:ext uri="{FF2B5EF4-FFF2-40B4-BE49-F238E27FC236}">
                  <a16:creationId xmlns:a16="http://schemas.microsoft.com/office/drawing/2014/main" id="{93C7B8CE-2EF9-42CC-98D5-410E024EFF1A}"/>
                </a:ext>
              </a:extLst>
            </p:cNvPr>
            <p:cNvSpPr txBox="1"/>
            <p:nvPr/>
          </p:nvSpPr>
          <p:spPr>
            <a:xfrm>
              <a:off x="11413351" y="6340729"/>
              <a:ext cx="436057" cy="307777"/>
            </a:xfrm>
            <a:prstGeom prst="rect">
              <a:avLst/>
            </a:prstGeom>
            <a:noFill/>
          </p:spPr>
          <p:txBody>
            <a:bodyPr wrap="square" rtlCol="0">
              <a:noAutofit/>
            </a:bodyPr>
            <a:lstStyle/>
            <a:p>
              <a:pPr algn="ctr"/>
              <a:r>
                <a:rPr lang="en-US" sz="1400" dirty="0">
                  <a:solidFill>
                    <a:schemeClr val="bg1"/>
                  </a:solidFill>
                  <a:latin typeface="IBM Plex Sans ExtraLight" panose="020B0303050203000203" pitchFamily="34" charset="0"/>
                  <a:cs typeface="Rubik" panose="00000500000000000000" pitchFamily="2" charset="-79"/>
                </a:rPr>
                <a:t>2</a:t>
              </a:r>
            </a:p>
          </p:txBody>
        </p:sp>
        <p:pic>
          <p:nvPicPr>
            <p:cNvPr id="5" name="Picture 4" descr="A picture containing object&#10;&#10;Description automatically generated">
              <a:extLst>
                <a:ext uri="{FF2B5EF4-FFF2-40B4-BE49-F238E27FC236}">
                  <a16:creationId xmlns:a16="http://schemas.microsoft.com/office/drawing/2014/main" id="{58B2E4C4-94CF-4C04-8D7E-BB91CB8BB0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571" y="6309022"/>
              <a:ext cx="707334" cy="371193"/>
            </a:xfrm>
            <a:prstGeom prst="rect">
              <a:avLst/>
            </a:prstGeom>
          </p:spPr>
        </p:pic>
      </p:grpSp>
      <p:sp>
        <p:nvSpPr>
          <p:cNvPr id="6" name="TextBox 5">
            <a:extLst>
              <a:ext uri="{FF2B5EF4-FFF2-40B4-BE49-F238E27FC236}">
                <a16:creationId xmlns:a16="http://schemas.microsoft.com/office/drawing/2014/main" id="{05F67922-4DA1-4984-A3DD-9511D372BB54}"/>
              </a:ext>
            </a:extLst>
          </p:cNvPr>
          <p:cNvSpPr txBox="1"/>
          <p:nvPr/>
        </p:nvSpPr>
        <p:spPr>
          <a:xfrm>
            <a:off x="251651" y="195281"/>
            <a:ext cx="7507215" cy="523220"/>
          </a:xfrm>
          <a:prstGeom prst="rect">
            <a:avLst/>
          </a:prstGeom>
          <a:noFill/>
        </p:spPr>
        <p:txBody>
          <a:bodyPr wrap="square" rtlCol="0">
            <a:spAutoFit/>
          </a:bodyPr>
          <a:lstStyle/>
          <a:p>
            <a:r>
              <a:rPr lang="en-US" sz="2800" dirty="0">
                <a:solidFill>
                  <a:schemeClr val="bg1"/>
                </a:solidFill>
                <a:latin typeface="IBM Plex Sans ExtraLight" panose="020B0303050203000203" pitchFamily="34" charset="0"/>
              </a:rPr>
              <a:t>Key Concepts</a:t>
            </a:r>
            <a:endParaRPr lang="en-US" sz="2800" dirty="0"/>
          </a:p>
        </p:txBody>
      </p:sp>
      <p:pic>
        <p:nvPicPr>
          <p:cNvPr id="19" name="Picture 18">
            <a:extLst>
              <a:ext uri="{FF2B5EF4-FFF2-40B4-BE49-F238E27FC236}">
                <a16:creationId xmlns:a16="http://schemas.microsoft.com/office/drawing/2014/main" id="{1BB31883-8B31-4C87-A1B4-B441FA344EA4}"/>
              </a:ext>
            </a:extLst>
          </p:cNvPr>
          <p:cNvPicPr>
            <a:picLocks noChangeAspect="1"/>
          </p:cNvPicPr>
          <p:nvPr/>
        </p:nvPicPr>
        <p:blipFill>
          <a:blip r:embed="rId4"/>
          <a:stretch>
            <a:fillRect/>
          </a:stretch>
        </p:blipFill>
        <p:spPr>
          <a:xfrm>
            <a:off x="248291" y="-1650734"/>
            <a:ext cx="1202555" cy="1383443"/>
          </a:xfrm>
          <a:prstGeom prst="rect">
            <a:avLst/>
          </a:prstGeom>
        </p:spPr>
      </p:pic>
      <p:sp>
        <p:nvSpPr>
          <p:cNvPr id="24" name="TextBox 23">
            <a:extLst>
              <a:ext uri="{FF2B5EF4-FFF2-40B4-BE49-F238E27FC236}">
                <a16:creationId xmlns:a16="http://schemas.microsoft.com/office/drawing/2014/main" id="{EEC0A08B-14C4-40D3-9DE7-1C706CFBAD78}"/>
              </a:ext>
            </a:extLst>
          </p:cNvPr>
          <p:cNvSpPr txBox="1"/>
          <p:nvPr/>
        </p:nvSpPr>
        <p:spPr>
          <a:xfrm>
            <a:off x="12309230" y="1272326"/>
            <a:ext cx="4650713" cy="830997"/>
          </a:xfrm>
          <a:prstGeom prst="rect">
            <a:avLst/>
          </a:prstGeom>
          <a:noFill/>
        </p:spPr>
        <p:txBody>
          <a:bodyPr wrap="square" rtlCol="0">
            <a:spAutoFit/>
          </a:bodyPr>
          <a:lstStyle/>
          <a:p>
            <a:r>
              <a:rPr lang="en-US" sz="2400" dirty="0">
                <a:solidFill>
                  <a:srgbClr val="B52956"/>
                </a:solidFill>
                <a:latin typeface="IBM Plex Sans Text" panose="020B0503050203000203" pitchFamily="34" charset="0"/>
              </a:rPr>
              <a:t>What is a backend developer? And, what do they typically do?</a:t>
            </a:r>
          </a:p>
        </p:txBody>
      </p:sp>
      <p:sp>
        <p:nvSpPr>
          <p:cNvPr id="27" name="TextBox 26">
            <a:extLst>
              <a:ext uri="{FF2B5EF4-FFF2-40B4-BE49-F238E27FC236}">
                <a16:creationId xmlns:a16="http://schemas.microsoft.com/office/drawing/2014/main" id="{A3D4FFF9-97D8-47BA-82B7-67BE0B946984}"/>
              </a:ext>
            </a:extLst>
          </p:cNvPr>
          <p:cNvSpPr txBox="1"/>
          <p:nvPr/>
        </p:nvSpPr>
        <p:spPr>
          <a:xfrm>
            <a:off x="12309242" y="3015347"/>
            <a:ext cx="4650700" cy="1200329"/>
          </a:xfrm>
          <a:prstGeom prst="rect">
            <a:avLst/>
          </a:prstGeom>
          <a:noFill/>
        </p:spPr>
        <p:txBody>
          <a:bodyPr wrap="square" rtlCol="0">
            <a:spAutoFit/>
          </a:bodyPr>
          <a:lstStyle/>
          <a:p>
            <a:r>
              <a:rPr lang="en-US" sz="2400" dirty="0">
                <a:solidFill>
                  <a:srgbClr val="7030A0"/>
                </a:solidFill>
                <a:latin typeface="IBM Plex Sans Text" panose="020B0503050203000203" pitchFamily="34" charset="0"/>
              </a:rPr>
              <a:t>What is an API? And, How can they be used in web application development?</a:t>
            </a:r>
          </a:p>
        </p:txBody>
      </p:sp>
      <p:sp>
        <p:nvSpPr>
          <p:cNvPr id="28" name="TextBox 27">
            <a:extLst>
              <a:ext uri="{FF2B5EF4-FFF2-40B4-BE49-F238E27FC236}">
                <a16:creationId xmlns:a16="http://schemas.microsoft.com/office/drawing/2014/main" id="{07708DA9-4345-42E0-8D8C-742590BB5CAE}"/>
              </a:ext>
            </a:extLst>
          </p:cNvPr>
          <p:cNvSpPr txBox="1"/>
          <p:nvPr/>
        </p:nvSpPr>
        <p:spPr>
          <a:xfrm>
            <a:off x="12309243" y="4713896"/>
            <a:ext cx="4650700" cy="1200329"/>
          </a:xfrm>
          <a:prstGeom prst="rect">
            <a:avLst/>
          </a:prstGeom>
          <a:noFill/>
        </p:spPr>
        <p:txBody>
          <a:bodyPr wrap="square" rtlCol="0">
            <a:spAutoFit/>
          </a:bodyPr>
          <a:lstStyle/>
          <a:p>
            <a:r>
              <a:rPr lang="en-US" sz="2400" dirty="0">
                <a:solidFill>
                  <a:srgbClr val="51AD90"/>
                </a:solidFill>
                <a:latin typeface="IBM Plex Sans Text" panose="020B0503050203000203" pitchFamily="34" charset="0"/>
              </a:rPr>
              <a:t>What are the different types of backend architectures? And, what are the pros and cons?</a:t>
            </a:r>
          </a:p>
        </p:txBody>
      </p:sp>
      <p:sp>
        <p:nvSpPr>
          <p:cNvPr id="34" name="TextBox 33">
            <a:extLst>
              <a:ext uri="{FF2B5EF4-FFF2-40B4-BE49-F238E27FC236}">
                <a16:creationId xmlns:a16="http://schemas.microsoft.com/office/drawing/2014/main" id="{2E2FC14D-2CE6-4BB4-B995-1CFDEEB213E8}"/>
              </a:ext>
            </a:extLst>
          </p:cNvPr>
          <p:cNvSpPr txBox="1"/>
          <p:nvPr/>
        </p:nvSpPr>
        <p:spPr>
          <a:xfrm>
            <a:off x="-926739" y="1198432"/>
            <a:ext cx="1088571" cy="1323439"/>
          </a:xfrm>
          <a:prstGeom prst="rect">
            <a:avLst/>
          </a:prstGeom>
          <a:noFill/>
        </p:spPr>
        <p:txBody>
          <a:bodyPr wrap="square" rtlCol="0">
            <a:spAutoFit/>
          </a:bodyPr>
          <a:lstStyle/>
          <a:p>
            <a:pPr algn="ctr"/>
            <a:r>
              <a:rPr lang="en-US" sz="8000" dirty="0">
                <a:solidFill>
                  <a:srgbClr val="B52956"/>
                </a:solidFill>
                <a:latin typeface="IBM Plex Sans SemiBold" panose="020B0703050203000203" pitchFamily="34" charset="0"/>
              </a:rPr>
              <a:t>1</a:t>
            </a:r>
          </a:p>
        </p:txBody>
      </p:sp>
      <p:sp>
        <p:nvSpPr>
          <p:cNvPr id="36" name="TextBox 35">
            <a:extLst>
              <a:ext uri="{FF2B5EF4-FFF2-40B4-BE49-F238E27FC236}">
                <a16:creationId xmlns:a16="http://schemas.microsoft.com/office/drawing/2014/main" id="{F556D86C-AB43-48A5-B249-94293D665FBC}"/>
              </a:ext>
            </a:extLst>
          </p:cNvPr>
          <p:cNvSpPr txBox="1"/>
          <p:nvPr/>
        </p:nvSpPr>
        <p:spPr>
          <a:xfrm>
            <a:off x="-926739" y="3050308"/>
            <a:ext cx="1088571" cy="1323439"/>
          </a:xfrm>
          <a:prstGeom prst="rect">
            <a:avLst/>
          </a:prstGeom>
          <a:noFill/>
        </p:spPr>
        <p:txBody>
          <a:bodyPr wrap="square" rtlCol="0">
            <a:spAutoFit/>
          </a:bodyPr>
          <a:lstStyle/>
          <a:p>
            <a:pPr algn="ctr"/>
            <a:r>
              <a:rPr lang="en-US" sz="8000" dirty="0">
                <a:solidFill>
                  <a:srgbClr val="7030A0"/>
                </a:solidFill>
                <a:latin typeface="IBM Plex Sans SemiBold" panose="020B0703050203000203" pitchFamily="34" charset="0"/>
              </a:rPr>
              <a:t>2</a:t>
            </a:r>
          </a:p>
        </p:txBody>
      </p:sp>
      <p:sp>
        <p:nvSpPr>
          <p:cNvPr id="37" name="TextBox 36">
            <a:extLst>
              <a:ext uri="{FF2B5EF4-FFF2-40B4-BE49-F238E27FC236}">
                <a16:creationId xmlns:a16="http://schemas.microsoft.com/office/drawing/2014/main" id="{1F25B7F1-E4C9-4987-AD09-C3164E4A84BE}"/>
              </a:ext>
            </a:extLst>
          </p:cNvPr>
          <p:cNvSpPr txBox="1"/>
          <p:nvPr/>
        </p:nvSpPr>
        <p:spPr>
          <a:xfrm>
            <a:off x="-926739" y="4748856"/>
            <a:ext cx="1088571" cy="1323439"/>
          </a:xfrm>
          <a:prstGeom prst="rect">
            <a:avLst/>
          </a:prstGeom>
          <a:noFill/>
        </p:spPr>
        <p:txBody>
          <a:bodyPr wrap="square" rtlCol="0">
            <a:spAutoFit/>
          </a:bodyPr>
          <a:lstStyle/>
          <a:p>
            <a:pPr algn="ctr"/>
            <a:r>
              <a:rPr lang="en-US" sz="8000" dirty="0">
                <a:solidFill>
                  <a:srgbClr val="51AD90"/>
                </a:solidFill>
                <a:latin typeface="IBM Plex Sans SemiBold" panose="020B0703050203000203" pitchFamily="34" charset="0"/>
              </a:rPr>
              <a:t>3</a:t>
            </a:r>
          </a:p>
        </p:txBody>
      </p:sp>
    </p:spTree>
    <p:extLst>
      <p:ext uri="{BB962C8B-B14F-4D97-AF65-F5344CB8AC3E}">
        <p14:creationId xmlns:p14="http://schemas.microsoft.com/office/powerpoint/2010/main" val="3043613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26 -0.02315 L 0.38008 -0.02315 " pathEditMode="relative" rAng="0" ptsTypes="AA">
                                      <p:cBhvr>
                                        <p:cTn id="6" dur="500" fill="hold"/>
                                        <p:tgtEl>
                                          <p:spTgt spid="34"/>
                                        </p:tgtEl>
                                        <p:attrNameLst>
                                          <p:attrName>ppt_x</p:attrName>
                                          <p:attrName>ppt_y</p:attrName>
                                        </p:attrNameLst>
                                      </p:cBhvr>
                                      <p:rCtr x="18867" y="0"/>
                                    </p:animMotion>
                                  </p:childTnLst>
                                </p:cTn>
                              </p:par>
                              <p:par>
                                <p:cTn id="7" presetID="0" presetClass="path" presetSubtype="0" accel="50000" decel="50000" fill="hold" grpId="0" nodeType="withEffect">
                                  <p:stCondLst>
                                    <p:cond delay="0"/>
                                  </p:stCondLst>
                                  <p:childTnLst>
                                    <p:animMotion origin="layout" path="M -2.29167E-6 -1.48148E-6 L -0.60716 -1.48148E-6 " pathEditMode="relative" rAng="0" ptsTypes="AA">
                                      <p:cBhvr>
                                        <p:cTn id="8" dur="500" fill="hold"/>
                                        <p:tgtEl>
                                          <p:spTgt spid="24"/>
                                        </p:tgtEl>
                                        <p:attrNameLst>
                                          <p:attrName>ppt_x</p:attrName>
                                          <p:attrName>ppt_y</p:attrName>
                                        </p:attrNameLst>
                                      </p:cBhvr>
                                      <p:rCtr x="-30365" y="0"/>
                                    </p:animMotion>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0026 -0.02315 L 0.37943 -0.02315 " pathEditMode="relative" rAng="0" ptsTypes="AA">
                                      <p:cBhvr>
                                        <p:cTn id="12" dur="500" fill="hold"/>
                                        <p:tgtEl>
                                          <p:spTgt spid="36"/>
                                        </p:tgtEl>
                                        <p:attrNameLst>
                                          <p:attrName>ppt_x</p:attrName>
                                          <p:attrName>ppt_y</p:attrName>
                                        </p:attrNameLst>
                                      </p:cBhvr>
                                      <p:rCtr x="18841" y="0"/>
                                    </p:animMotion>
                                  </p:childTnLst>
                                </p:cTn>
                              </p:par>
                              <p:par>
                                <p:cTn id="13" presetID="0" presetClass="path" presetSubtype="0" accel="50000" decel="50000" fill="hold" grpId="0" nodeType="withEffect">
                                  <p:stCondLst>
                                    <p:cond delay="0"/>
                                  </p:stCondLst>
                                  <p:childTnLst>
                                    <p:animMotion origin="layout" path="M 6.25E-7 -2.96296E-6 L -0.60742 -2.96296E-6 " pathEditMode="relative" rAng="0" ptsTypes="AA">
                                      <p:cBhvr>
                                        <p:cTn id="14" dur="500" fill="hold"/>
                                        <p:tgtEl>
                                          <p:spTgt spid="27"/>
                                        </p:tgtEl>
                                        <p:attrNameLst>
                                          <p:attrName>ppt_x</p:attrName>
                                          <p:attrName>ppt_y</p:attrName>
                                        </p:attrNameLst>
                                      </p:cBhvr>
                                      <p:rCtr x="-30378" y="0"/>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0.0026 -0.02315 L 0.37943 -0.02315 " pathEditMode="relative" rAng="0" ptsTypes="AA">
                                      <p:cBhvr>
                                        <p:cTn id="18" dur="500" fill="hold"/>
                                        <p:tgtEl>
                                          <p:spTgt spid="37"/>
                                        </p:tgtEl>
                                        <p:attrNameLst>
                                          <p:attrName>ppt_x</p:attrName>
                                          <p:attrName>ppt_y</p:attrName>
                                        </p:attrNameLst>
                                      </p:cBhvr>
                                      <p:rCtr x="18841" y="0"/>
                                    </p:animMotion>
                                  </p:childTnLst>
                                </p:cTn>
                              </p:par>
                              <p:par>
                                <p:cTn id="19" presetID="0" presetClass="path" presetSubtype="0" accel="50000" decel="50000" fill="hold" grpId="0" nodeType="withEffect">
                                  <p:stCondLst>
                                    <p:cond delay="0"/>
                                  </p:stCondLst>
                                  <p:childTnLst>
                                    <p:animMotion origin="layout" path="M -1.04167E-6 -3.7037E-6 L -0.60052 -3.7037E-6 " pathEditMode="relative" rAng="0" ptsTypes="AA">
                                      <p:cBhvr>
                                        <p:cTn id="20" dur="500" fill="hold"/>
                                        <p:tgtEl>
                                          <p:spTgt spid="28"/>
                                        </p:tgtEl>
                                        <p:attrNameLst>
                                          <p:attrName>ppt_x</p:attrName>
                                          <p:attrName>ppt_y</p:attrName>
                                        </p:attrNameLst>
                                      </p:cBhvr>
                                      <p:rCtr x="-3002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7" grpId="0"/>
      <p:bldP spid="28" grpId="0"/>
      <p:bldP spid="34" grpId="0"/>
      <p:bldP spid="36" grpId="0"/>
      <p:bldP spid="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AE25F2F-5AC5-45F8-8496-719774CE7AAF}"/>
              </a:ext>
            </a:extLst>
          </p:cNvPr>
          <p:cNvGrpSpPr/>
          <p:nvPr/>
        </p:nvGrpSpPr>
        <p:grpSpPr>
          <a:xfrm>
            <a:off x="341081" y="6340772"/>
            <a:ext cx="11509837" cy="371193"/>
            <a:chOff x="339571" y="6309022"/>
            <a:chExt cx="11509837" cy="371193"/>
          </a:xfrm>
        </p:grpSpPr>
        <p:sp>
          <p:nvSpPr>
            <p:cNvPr id="3" name="TextBox 2">
              <a:extLst>
                <a:ext uri="{FF2B5EF4-FFF2-40B4-BE49-F238E27FC236}">
                  <a16:creationId xmlns:a16="http://schemas.microsoft.com/office/drawing/2014/main" id="{9FA00AC4-0F78-43A9-B68B-7073F40E197A}"/>
                </a:ext>
              </a:extLst>
            </p:cNvPr>
            <p:cNvSpPr txBox="1"/>
            <p:nvPr/>
          </p:nvSpPr>
          <p:spPr>
            <a:xfrm>
              <a:off x="11413351" y="6340729"/>
              <a:ext cx="436057" cy="307777"/>
            </a:xfrm>
            <a:prstGeom prst="rect">
              <a:avLst/>
            </a:prstGeom>
            <a:noFill/>
          </p:spPr>
          <p:txBody>
            <a:bodyPr wrap="square" rtlCol="0">
              <a:noAutofit/>
            </a:bodyPr>
            <a:lstStyle/>
            <a:p>
              <a:pPr algn="ctr"/>
              <a:r>
                <a:rPr lang="en-US" sz="1400" dirty="0">
                  <a:solidFill>
                    <a:schemeClr val="bg1"/>
                  </a:solidFill>
                  <a:latin typeface="IBM Plex Sans ExtraLight" panose="020B0303050203000203" pitchFamily="34" charset="0"/>
                  <a:cs typeface="Rubik" panose="00000500000000000000" pitchFamily="2" charset="-79"/>
                </a:rPr>
                <a:t>3</a:t>
              </a:r>
            </a:p>
          </p:txBody>
        </p:sp>
        <p:pic>
          <p:nvPicPr>
            <p:cNvPr id="4" name="Picture 3" descr="A picture containing object&#10;&#10;Description automatically generated">
              <a:extLst>
                <a:ext uri="{FF2B5EF4-FFF2-40B4-BE49-F238E27FC236}">
                  <a16:creationId xmlns:a16="http://schemas.microsoft.com/office/drawing/2014/main" id="{312105EB-5BB9-4CD2-9939-CFA4A1DB20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571" y="6309022"/>
              <a:ext cx="707334" cy="371193"/>
            </a:xfrm>
            <a:prstGeom prst="rect">
              <a:avLst/>
            </a:prstGeom>
          </p:spPr>
        </p:pic>
      </p:grpSp>
      <p:sp>
        <p:nvSpPr>
          <p:cNvPr id="5" name="TextBox 4">
            <a:extLst>
              <a:ext uri="{FF2B5EF4-FFF2-40B4-BE49-F238E27FC236}">
                <a16:creationId xmlns:a16="http://schemas.microsoft.com/office/drawing/2014/main" id="{FF72507E-8807-4831-B031-085C26995145}"/>
              </a:ext>
            </a:extLst>
          </p:cNvPr>
          <p:cNvSpPr txBox="1"/>
          <p:nvPr/>
        </p:nvSpPr>
        <p:spPr>
          <a:xfrm>
            <a:off x="251651" y="195281"/>
            <a:ext cx="7507215" cy="523220"/>
          </a:xfrm>
          <a:prstGeom prst="rect">
            <a:avLst/>
          </a:prstGeom>
          <a:noFill/>
        </p:spPr>
        <p:txBody>
          <a:bodyPr wrap="square" rtlCol="0">
            <a:spAutoFit/>
          </a:bodyPr>
          <a:lstStyle/>
          <a:p>
            <a:r>
              <a:rPr lang="en-US" sz="2800" dirty="0">
                <a:solidFill>
                  <a:schemeClr val="bg1"/>
                </a:solidFill>
                <a:latin typeface="IBM Plex Sans ExtraLight" panose="020B0303050203000203" pitchFamily="34" charset="0"/>
              </a:rPr>
              <a:t>An Introduction to the MVC Pattern</a:t>
            </a:r>
            <a:endParaRPr lang="en-US" sz="2800" dirty="0"/>
          </a:p>
        </p:txBody>
      </p:sp>
      <p:grpSp>
        <p:nvGrpSpPr>
          <p:cNvPr id="10" name="Group 9">
            <a:extLst>
              <a:ext uri="{FF2B5EF4-FFF2-40B4-BE49-F238E27FC236}">
                <a16:creationId xmlns:a16="http://schemas.microsoft.com/office/drawing/2014/main" id="{6025A2A2-FEE7-4DF8-803E-94ECD57ADCA9}"/>
              </a:ext>
            </a:extLst>
          </p:cNvPr>
          <p:cNvGrpSpPr/>
          <p:nvPr/>
        </p:nvGrpSpPr>
        <p:grpSpPr>
          <a:xfrm>
            <a:off x="-452761" y="1618188"/>
            <a:ext cx="5611137" cy="701336"/>
            <a:chOff x="-355107" y="949911"/>
            <a:chExt cx="5611137" cy="701336"/>
          </a:xfrm>
        </p:grpSpPr>
        <p:sp>
          <p:nvSpPr>
            <p:cNvPr id="8" name="Rectangle: Rounded Corners 7">
              <a:extLst>
                <a:ext uri="{FF2B5EF4-FFF2-40B4-BE49-F238E27FC236}">
                  <a16:creationId xmlns:a16="http://schemas.microsoft.com/office/drawing/2014/main" id="{EED35218-EA1D-4998-9667-60E93BA9436B}"/>
                </a:ext>
              </a:extLst>
            </p:cNvPr>
            <p:cNvSpPr/>
            <p:nvPr/>
          </p:nvSpPr>
          <p:spPr>
            <a:xfrm>
              <a:off x="-355107" y="949911"/>
              <a:ext cx="5611137" cy="701336"/>
            </a:xfrm>
            <a:prstGeom prst="roundRect">
              <a:avLst>
                <a:gd name="adj" fmla="val 50000"/>
              </a:avLst>
            </a:prstGeom>
            <a:noFill/>
            <a:ln w="57150">
              <a:solidFill>
                <a:srgbClr val="B52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4C6C575E-2AF3-4B10-A1B3-8267B02F9193}"/>
                </a:ext>
              </a:extLst>
            </p:cNvPr>
            <p:cNvSpPr txBox="1"/>
            <p:nvPr/>
          </p:nvSpPr>
          <p:spPr>
            <a:xfrm>
              <a:off x="341081" y="1100524"/>
              <a:ext cx="4914949" cy="400110"/>
            </a:xfrm>
            <a:prstGeom prst="rect">
              <a:avLst/>
            </a:prstGeom>
            <a:noFill/>
          </p:spPr>
          <p:txBody>
            <a:bodyPr wrap="square" rtlCol="0">
              <a:spAutoFit/>
            </a:bodyPr>
            <a:lstStyle/>
            <a:p>
              <a:r>
                <a:rPr lang="en-US" sz="2000" dirty="0">
                  <a:solidFill>
                    <a:schemeClr val="bg1"/>
                  </a:solidFill>
                  <a:latin typeface="IBM Plex Sans Medium" panose="020B0603050203000203" pitchFamily="34" charset="0"/>
                  <a:cs typeface="IBM Plex Arabic Light" panose="020B0403050203000203" pitchFamily="34" charset="-78"/>
                </a:rPr>
                <a:t>MVC stands for Model-View-Controller</a:t>
              </a:r>
            </a:p>
          </p:txBody>
        </p:sp>
      </p:grpSp>
      <p:grpSp>
        <p:nvGrpSpPr>
          <p:cNvPr id="13" name="Group 12">
            <a:extLst>
              <a:ext uri="{FF2B5EF4-FFF2-40B4-BE49-F238E27FC236}">
                <a16:creationId xmlns:a16="http://schemas.microsoft.com/office/drawing/2014/main" id="{7A5BED85-94EE-44C7-915C-A01C4DF31290}"/>
              </a:ext>
            </a:extLst>
          </p:cNvPr>
          <p:cNvGrpSpPr/>
          <p:nvPr/>
        </p:nvGrpSpPr>
        <p:grpSpPr>
          <a:xfrm>
            <a:off x="5622859" y="1071731"/>
            <a:ext cx="7507215" cy="1794250"/>
            <a:chOff x="-928862" y="2277222"/>
            <a:chExt cx="7507215" cy="1794250"/>
          </a:xfrm>
        </p:grpSpPr>
        <p:sp>
          <p:nvSpPr>
            <p:cNvPr id="12" name="Rectangle: Rounded Corners 11">
              <a:extLst>
                <a:ext uri="{FF2B5EF4-FFF2-40B4-BE49-F238E27FC236}">
                  <a16:creationId xmlns:a16="http://schemas.microsoft.com/office/drawing/2014/main" id="{9C36B383-E23D-475E-B30E-58CA3B062962}"/>
                </a:ext>
              </a:extLst>
            </p:cNvPr>
            <p:cNvSpPr/>
            <p:nvPr/>
          </p:nvSpPr>
          <p:spPr>
            <a:xfrm>
              <a:off x="-928862" y="2277222"/>
              <a:ext cx="7507215" cy="1794250"/>
            </a:xfrm>
            <a:prstGeom prst="roundRect">
              <a:avLst>
                <a:gd name="adj" fmla="val 50000"/>
              </a:avLst>
            </a:prstGeom>
            <a:noFill/>
            <a:ln w="57150">
              <a:solidFill>
                <a:srgbClr val="B52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361759B-D5AF-4E75-B922-B30A49E18C49}"/>
                </a:ext>
              </a:extLst>
            </p:cNvPr>
            <p:cNvSpPr/>
            <p:nvPr/>
          </p:nvSpPr>
          <p:spPr>
            <a:xfrm>
              <a:off x="-627357" y="2661577"/>
              <a:ext cx="5926554" cy="1015663"/>
            </a:xfrm>
            <a:prstGeom prst="rect">
              <a:avLst/>
            </a:prstGeom>
          </p:spPr>
          <p:txBody>
            <a:bodyPr wrap="square">
              <a:spAutoFit/>
            </a:bodyPr>
            <a:lstStyle/>
            <a:p>
              <a:pPr algn="r"/>
              <a:r>
                <a:rPr lang="en-US" sz="2000" dirty="0">
                  <a:solidFill>
                    <a:schemeClr val="bg1"/>
                  </a:solidFill>
                  <a:latin typeface="IBM Plex Sans Medium" panose="020B0603050203000203" pitchFamily="34" charset="0"/>
                  <a:cs typeface="IBM Plex Arabic Light" panose="020B0403050203000203" pitchFamily="34" charset="-78"/>
                </a:rPr>
                <a:t>Each letter represents a different abstract part of an application where each part’s responsibilities are decoupled from each other’s part</a:t>
              </a:r>
            </a:p>
          </p:txBody>
        </p:sp>
      </p:grpSp>
      <p:pic>
        <p:nvPicPr>
          <p:cNvPr id="9" name="Picture 8">
            <a:extLst>
              <a:ext uri="{FF2B5EF4-FFF2-40B4-BE49-F238E27FC236}">
                <a16:creationId xmlns:a16="http://schemas.microsoft.com/office/drawing/2014/main" id="{ACB9778D-3412-4772-AAF1-78445046BE2E}"/>
              </a:ext>
            </a:extLst>
          </p:cNvPr>
          <p:cNvPicPr>
            <a:picLocks noChangeAspect="1"/>
          </p:cNvPicPr>
          <p:nvPr/>
        </p:nvPicPr>
        <p:blipFill>
          <a:blip r:embed="rId4"/>
          <a:stretch>
            <a:fillRect/>
          </a:stretch>
        </p:blipFill>
        <p:spPr>
          <a:xfrm>
            <a:off x="248291" y="-1650734"/>
            <a:ext cx="1202555" cy="1383443"/>
          </a:xfrm>
          <a:prstGeom prst="rect">
            <a:avLst/>
          </a:prstGeom>
        </p:spPr>
      </p:pic>
      <p:grpSp>
        <p:nvGrpSpPr>
          <p:cNvPr id="21" name="Group 20">
            <a:extLst>
              <a:ext uri="{FF2B5EF4-FFF2-40B4-BE49-F238E27FC236}">
                <a16:creationId xmlns:a16="http://schemas.microsoft.com/office/drawing/2014/main" id="{10EEE839-B5ED-4FC4-AB74-4B3CCA7434CA}"/>
              </a:ext>
            </a:extLst>
          </p:cNvPr>
          <p:cNvGrpSpPr/>
          <p:nvPr/>
        </p:nvGrpSpPr>
        <p:grpSpPr>
          <a:xfrm>
            <a:off x="1618360" y="4062490"/>
            <a:ext cx="2514995" cy="3004135"/>
            <a:chOff x="1618360" y="4062490"/>
            <a:chExt cx="2514995" cy="3004135"/>
          </a:xfrm>
        </p:grpSpPr>
        <p:sp>
          <p:nvSpPr>
            <p:cNvPr id="15" name="Rectangle 14">
              <a:extLst>
                <a:ext uri="{FF2B5EF4-FFF2-40B4-BE49-F238E27FC236}">
                  <a16:creationId xmlns:a16="http://schemas.microsoft.com/office/drawing/2014/main" id="{9C2FE305-48E5-46F2-9CEB-DCF0BC41C8FE}"/>
                </a:ext>
              </a:extLst>
            </p:cNvPr>
            <p:cNvSpPr/>
            <p:nvPr/>
          </p:nvSpPr>
          <p:spPr>
            <a:xfrm>
              <a:off x="1618360" y="4062490"/>
              <a:ext cx="2514995" cy="3004135"/>
            </a:xfrm>
            <a:prstGeom prst="rect">
              <a:avLst/>
            </a:prstGeom>
            <a:noFill/>
            <a:ln w="28575">
              <a:solidFill>
                <a:srgbClr val="467D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60A2A0C-4C87-47D3-877D-694A30108532}"/>
                </a:ext>
              </a:extLst>
            </p:cNvPr>
            <p:cNvSpPr/>
            <p:nvPr/>
          </p:nvSpPr>
          <p:spPr>
            <a:xfrm>
              <a:off x="1786700" y="4230766"/>
              <a:ext cx="2178314" cy="1631216"/>
            </a:xfrm>
            <a:prstGeom prst="rect">
              <a:avLst/>
            </a:prstGeom>
          </p:spPr>
          <p:txBody>
            <a:bodyPr wrap="square">
              <a:spAutoFit/>
            </a:bodyPr>
            <a:lstStyle/>
            <a:p>
              <a:r>
                <a:rPr lang="en-US" sz="2000" dirty="0">
                  <a:solidFill>
                    <a:schemeClr val="bg1"/>
                  </a:solidFill>
                  <a:latin typeface="IBM Plex Sans Light" panose="020B0403050203000203" pitchFamily="34" charset="0"/>
                </a:rPr>
                <a:t>Encapsulates all the data of the application and the logic of how it can be changed</a:t>
              </a:r>
            </a:p>
          </p:txBody>
        </p:sp>
      </p:grpSp>
      <p:grpSp>
        <p:nvGrpSpPr>
          <p:cNvPr id="22" name="Group 21">
            <a:extLst>
              <a:ext uri="{FF2B5EF4-FFF2-40B4-BE49-F238E27FC236}">
                <a16:creationId xmlns:a16="http://schemas.microsoft.com/office/drawing/2014/main" id="{8AAFA7BE-9DB6-45E1-9F23-5A9900F8376C}"/>
              </a:ext>
            </a:extLst>
          </p:cNvPr>
          <p:cNvGrpSpPr/>
          <p:nvPr/>
        </p:nvGrpSpPr>
        <p:grpSpPr>
          <a:xfrm>
            <a:off x="4838502" y="4062491"/>
            <a:ext cx="2514996" cy="3004134"/>
            <a:chOff x="4838502" y="4062491"/>
            <a:chExt cx="2514996" cy="3004134"/>
          </a:xfrm>
        </p:grpSpPr>
        <p:sp>
          <p:nvSpPr>
            <p:cNvPr id="16" name="Rectangle 15">
              <a:extLst>
                <a:ext uri="{FF2B5EF4-FFF2-40B4-BE49-F238E27FC236}">
                  <a16:creationId xmlns:a16="http://schemas.microsoft.com/office/drawing/2014/main" id="{FA1BA775-1A59-40A7-A590-1AFA090A7EC0}"/>
                </a:ext>
              </a:extLst>
            </p:cNvPr>
            <p:cNvSpPr/>
            <p:nvPr/>
          </p:nvSpPr>
          <p:spPr>
            <a:xfrm>
              <a:off x="4838502" y="4062491"/>
              <a:ext cx="2514996" cy="3004134"/>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E81BDFD-4FB9-4107-97EF-6AE80AA985A7}"/>
                </a:ext>
              </a:extLst>
            </p:cNvPr>
            <p:cNvSpPr/>
            <p:nvPr/>
          </p:nvSpPr>
          <p:spPr>
            <a:xfrm>
              <a:off x="4962686" y="4184599"/>
              <a:ext cx="2266628" cy="1015663"/>
            </a:xfrm>
            <a:prstGeom prst="rect">
              <a:avLst/>
            </a:prstGeom>
          </p:spPr>
          <p:txBody>
            <a:bodyPr wrap="square">
              <a:spAutoFit/>
            </a:bodyPr>
            <a:lstStyle/>
            <a:p>
              <a:pPr fontAlgn="base">
                <a:spcAft>
                  <a:spcPts val="1600"/>
                </a:spcAft>
              </a:pPr>
              <a:r>
                <a:rPr lang="en-US" sz="2000" dirty="0">
                  <a:solidFill>
                    <a:schemeClr val="bg1"/>
                  </a:solidFill>
                  <a:latin typeface="IBM Plex Sans Light" panose="020B0403050203000203" pitchFamily="34" charset="0"/>
                </a:rPr>
                <a:t>Displays the content to the user</a:t>
              </a:r>
              <a:endParaRPr lang="en-US" sz="2000" b="0" i="0" u="none" strike="noStrike" dirty="0">
                <a:solidFill>
                  <a:schemeClr val="bg1"/>
                </a:solidFill>
                <a:effectLst/>
                <a:latin typeface="IBM Plex Sans Light" panose="020B0403050203000203" pitchFamily="34" charset="0"/>
              </a:endParaRPr>
            </a:p>
          </p:txBody>
        </p:sp>
      </p:grpSp>
      <p:grpSp>
        <p:nvGrpSpPr>
          <p:cNvPr id="23" name="Group 22">
            <a:extLst>
              <a:ext uri="{FF2B5EF4-FFF2-40B4-BE49-F238E27FC236}">
                <a16:creationId xmlns:a16="http://schemas.microsoft.com/office/drawing/2014/main" id="{B74340D4-404C-442A-9BE5-DF2667728241}"/>
              </a:ext>
            </a:extLst>
          </p:cNvPr>
          <p:cNvGrpSpPr/>
          <p:nvPr/>
        </p:nvGrpSpPr>
        <p:grpSpPr>
          <a:xfrm>
            <a:off x="8058643" y="4062489"/>
            <a:ext cx="2514996" cy="3004133"/>
            <a:chOff x="8058643" y="4062489"/>
            <a:chExt cx="2514996" cy="3004133"/>
          </a:xfrm>
        </p:grpSpPr>
        <p:sp>
          <p:nvSpPr>
            <p:cNvPr id="17" name="Rectangle 16">
              <a:extLst>
                <a:ext uri="{FF2B5EF4-FFF2-40B4-BE49-F238E27FC236}">
                  <a16:creationId xmlns:a16="http://schemas.microsoft.com/office/drawing/2014/main" id="{CE8CD48B-1EAC-41DC-8FD8-BC0CF88FB721}"/>
                </a:ext>
              </a:extLst>
            </p:cNvPr>
            <p:cNvSpPr/>
            <p:nvPr/>
          </p:nvSpPr>
          <p:spPr>
            <a:xfrm>
              <a:off x="8058643" y="4062489"/>
              <a:ext cx="2514996" cy="3004133"/>
            </a:xfrm>
            <a:prstGeom prst="rect">
              <a:avLst/>
            </a:prstGeom>
            <a:noFill/>
            <a:ln w="28575">
              <a:solidFill>
                <a:srgbClr val="1AA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7E51415A-D4F4-44CD-82C9-B7FD6CFF8896}"/>
                </a:ext>
              </a:extLst>
            </p:cNvPr>
            <p:cNvSpPr/>
            <p:nvPr/>
          </p:nvSpPr>
          <p:spPr>
            <a:xfrm>
              <a:off x="8239825" y="4230766"/>
              <a:ext cx="2333814" cy="1938992"/>
            </a:xfrm>
            <a:prstGeom prst="rect">
              <a:avLst/>
            </a:prstGeom>
          </p:spPr>
          <p:txBody>
            <a:bodyPr wrap="square">
              <a:spAutoFit/>
            </a:bodyPr>
            <a:lstStyle/>
            <a:p>
              <a:pPr fontAlgn="base">
                <a:spcAft>
                  <a:spcPts val="1600"/>
                </a:spcAft>
              </a:pPr>
              <a:r>
                <a:rPr lang="en-US" sz="2000" dirty="0">
                  <a:solidFill>
                    <a:schemeClr val="bg1"/>
                  </a:solidFill>
                  <a:latin typeface="IBM Plex Sans Light" panose="020B0403050203000203" pitchFamily="34" charset="0"/>
                </a:rPr>
                <a:t>Handles input from the user and tells the view and the model how to interact with each other</a:t>
              </a:r>
              <a:endParaRPr lang="en-US" sz="2000" b="0" i="0" u="none" strike="noStrike" dirty="0">
                <a:solidFill>
                  <a:schemeClr val="bg1"/>
                </a:solidFill>
                <a:effectLst/>
                <a:latin typeface="IBM Plex Sans Light" panose="020B0403050203000203" pitchFamily="34" charset="0"/>
              </a:endParaRPr>
            </a:p>
          </p:txBody>
        </p:sp>
      </p:grpSp>
      <p:sp>
        <p:nvSpPr>
          <p:cNvPr id="24" name="TextBox 23">
            <a:extLst>
              <a:ext uri="{FF2B5EF4-FFF2-40B4-BE49-F238E27FC236}">
                <a16:creationId xmlns:a16="http://schemas.microsoft.com/office/drawing/2014/main" id="{D29EDEDB-E266-41FD-A6D2-D2388F935525}"/>
              </a:ext>
            </a:extLst>
          </p:cNvPr>
          <p:cNvSpPr txBox="1"/>
          <p:nvPr/>
        </p:nvSpPr>
        <p:spPr>
          <a:xfrm>
            <a:off x="1496440" y="7171739"/>
            <a:ext cx="1995194" cy="523220"/>
          </a:xfrm>
          <a:prstGeom prst="rect">
            <a:avLst/>
          </a:prstGeom>
          <a:noFill/>
        </p:spPr>
        <p:txBody>
          <a:bodyPr wrap="square" rtlCol="0">
            <a:spAutoFit/>
          </a:bodyPr>
          <a:lstStyle/>
          <a:p>
            <a:r>
              <a:rPr lang="en-US" sz="2800" dirty="0">
                <a:solidFill>
                  <a:srgbClr val="467DBF"/>
                </a:solidFill>
                <a:latin typeface="IBM Plex Sans" panose="020B0503050203000203" pitchFamily="34" charset="0"/>
              </a:rPr>
              <a:t>Model</a:t>
            </a:r>
          </a:p>
        </p:txBody>
      </p:sp>
      <p:sp>
        <p:nvSpPr>
          <p:cNvPr id="25" name="TextBox 24">
            <a:extLst>
              <a:ext uri="{FF2B5EF4-FFF2-40B4-BE49-F238E27FC236}">
                <a16:creationId xmlns:a16="http://schemas.microsoft.com/office/drawing/2014/main" id="{4447E00B-A548-42CF-9F1E-634259A8E085}"/>
              </a:ext>
            </a:extLst>
          </p:cNvPr>
          <p:cNvSpPr txBox="1"/>
          <p:nvPr/>
        </p:nvSpPr>
        <p:spPr>
          <a:xfrm>
            <a:off x="4789083" y="7171739"/>
            <a:ext cx="1995194" cy="523220"/>
          </a:xfrm>
          <a:prstGeom prst="rect">
            <a:avLst/>
          </a:prstGeom>
          <a:noFill/>
        </p:spPr>
        <p:txBody>
          <a:bodyPr wrap="square" rtlCol="0">
            <a:spAutoFit/>
          </a:bodyPr>
          <a:lstStyle/>
          <a:p>
            <a:r>
              <a:rPr lang="en-US" sz="2800" dirty="0">
                <a:solidFill>
                  <a:srgbClr val="7030A0"/>
                </a:solidFill>
                <a:latin typeface="IBM Plex Sans" panose="020B0503050203000203" pitchFamily="34" charset="0"/>
              </a:rPr>
              <a:t>View</a:t>
            </a:r>
          </a:p>
        </p:txBody>
      </p:sp>
      <p:sp>
        <p:nvSpPr>
          <p:cNvPr id="26" name="TextBox 25">
            <a:extLst>
              <a:ext uri="{FF2B5EF4-FFF2-40B4-BE49-F238E27FC236}">
                <a16:creationId xmlns:a16="http://schemas.microsoft.com/office/drawing/2014/main" id="{D23DD3DE-2701-473A-AF21-B446F59E343A}"/>
              </a:ext>
            </a:extLst>
          </p:cNvPr>
          <p:cNvSpPr txBox="1"/>
          <p:nvPr/>
        </p:nvSpPr>
        <p:spPr>
          <a:xfrm>
            <a:off x="7959806" y="7171739"/>
            <a:ext cx="2565139" cy="523220"/>
          </a:xfrm>
          <a:prstGeom prst="rect">
            <a:avLst/>
          </a:prstGeom>
          <a:noFill/>
        </p:spPr>
        <p:txBody>
          <a:bodyPr wrap="square" rtlCol="0">
            <a:spAutoFit/>
          </a:bodyPr>
          <a:lstStyle/>
          <a:p>
            <a:r>
              <a:rPr lang="en-US" sz="2800" dirty="0">
                <a:solidFill>
                  <a:srgbClr val="1AAB9D"/>
                </a:solidFill>
                <a:latin typeface="IBM Plex Sans" panose="020B0503050203000203" pitchFamily="34" charset="0"/>
              </a:rPr>
              <a:t>Controller</a:t>
            </a:r>
          </a:p>
        </p:txBody>
      </p:sp>
    </p:spTree>
    <p:extLst>
      <p:ext uri="{BB962C8B-B14F-4D97-AF65-F5344CB8AC3E}">
        <p14:creationId xmlns:p14="http://schemas.microsoft.com/office/powerpoint/2010/main" val="2582924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righ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0" nodeType="clickEffect">
                                  <p:stCondLst>
                                    <p:cond delay="0"/>
                                  </p:stCondLst>
                                  <p:childTnLst>
                                    <p:animMotion origin="layout" path="M 0 0 L 0 -0.54121 " pathEditMode="relative" ptsTypes="AA">
                                      <p:cBhvr>
                                        <p:cTn id="16" dur="500" fill="hold"/>
                                        <p:tgtEl>
                                          <p:spTgt spid="24"/>
                                        </p:tgtEl>
                                        <p:attrNameLst>
                                          <p:attrName>ppt_x</p:attrName>
                                          <p:attrName>ppt_y</p:attrName>
                                        </p:attrNameLst>
                                      </p:cBhvr>
                                    </p:animMotion>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0" presetClass="path" presetSubtype="0" accel="50000" decel="50000" fill="hold" grpId="0" nodeType="clickEffect">
                                  <p:stCondLst>
                                    <p:cond delay="0"/>
                                  </p:stCondLst>
                                  <p:childTnLst>
                                    <p:animMotion origin="layout" path="M 0 0 L 0 -0.54121 " pathEditMode="relative" ptsTypes="AA">
                                      <p:cBhvr>
                                        <p:cTn id="23" dur="500" fill="hold"/>
                                        <p:tgtEl>
                                          <p:spTgt spid="25"/>
                                        </p:tgtEl>
                                        <p:attrNameLst>
                                          <p:attrName>ppt_x</p:attrName>
                                          <p:attrName>ppt_y</p:attrName>
                                        </p:attrNameLst>
                                      </p:cBhvr>
                                    </p:animMotion>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0" nodeType="clickEffect">
                                  <p:stCondLst>
                                    <p:cond delay="0"/>
                                  </p:stCondLst>
                                  <p:childTnLst>
                                    <p:animMotion origin="layout" path="M 0 0 L 0 -0.54121 " pathEditMode="relative" ptsTypes="AA">
                                      <p:cBhvr>
                                        <p:cTn id="30" dur="500" fill="hold"/>
                                        <p:tgtEl>
                                          <p:spTgt spid="26"/>
                                        </p:tgtEl>
                                        <p:attrNameLst>
                                          <p:attrName>ppt_x</p:attrName>
                                          <p:attrName>ppt_y</p:attrName>
                                        </p:attrNameLst>
                                      </p:cBhvr>
                                    </p:animMotion>
                                  </p:child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D838CE0-2015-4844-85FE-07D837CAD15F}"/>
              </a:ext>
            </a:extLst>
          </p:cNvPr>
          <p:cNvGrpSpPr/>
          <p:nvPr/>
        </p:nvGrpSpPr>
        <p:grpSpPr>
          <a:xfrm>
            <a:off x="341081" y="6340772"/>
            <a:ext cx="11509837" cy="371193"/>
            <a:chOff x="339571" y="6309022"/>
            <a:chExt cx="11509837" cy="371193"/>
          </a:xfrm>
        </p:grpSpPr>
        <p:sp>
          <p:nvSpPr>
            <p:cNvPr id="3" name="TextBox 2">
              <a:extLst>
                <a:ext uri="{FF2B5EF4-FFF2-40B4-BE49-F238E27FC236}">
                  <a16:creationId xmlns:a16="http://schemas.microsoft.com/office/drawing/2014/main" id="{31362FC9-D368-4963-AA63-9B095528C3BA}"/>
                </a:ext>
              </a:extLst>
            </p:cNvPr>
            <p:cNvSpPr txBox="1"/>
            <p:nvPr/>
          </p:nvSpPr>
          <p:spPr>
            <a:xfrm>
              <a:off x="11413351" y="6340729"/>
              <a:ext cx="436057" cy="307777"/>
            </a:xfrm>
            <a:prstGeom prst="rect">
              <a:avLst/>
            </a:prstGeom>
            <a:noFill/>
          </p:spPr>
          <p:txBody>
            <a:bodyPr wrap="square" rtlCol="0">
              <a:noAutofit/>
            </a:bodyPr>
            <a:lstStyle/>
            <a:p>
              <a:pPr algn="ctr"/>
              <a:r>
                <a:rPr lang="en-US" sz="1400" dirty="0">
                  <a:solidFill>
                    <a:schemeClr val="bg1"/>
                  </a:solidFill>
                  <a:latin typeface="IBM Plex Sans ExtraLight" panose="020B0303050203000203" pitchFamily="34" charset="0"/>
                  <a:cs typeface="Rubik" panose="00000500000000000000" pitchFamily="2" charset="-79"/>
                </a:rPr>
                <a:t>4</a:t>
              </a:r>
            </a:p>
          </p:txBody>
        </p:sp>
        <p:pic>
          <p:nvPicPr>
            <p:cNvPr id="4" name="Picture 3" descr="A picture containing object&#10;&#10;Description automatically generated">
              <a:extLst>
                <a:ext uri="{FF2B5EF4-FFF2-40B4-BE49-F238E27FC236}">
                  <a16:creationId xmlns:a16="http://schemas.microsoft.com/office/drawing/2014/main" id="{F45A80D0-9C83-4319-9BEE-94599C7A9C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571" y="6309022"/>
              <a:ext cx="707334" cy="371193"/>
            </a:xfrm>
            <a:prstGeom prst="rect">
              <a:avLst/>
            </a:prstGeom>
          </p:spPr>
        </p:pic>
      </p:grpSp>
      <p:sp>
        <p:nvSpPr>
          <p:cNvPr id="5" name="TextBox 4">
            <a:extLst>
              <a:ext uri="{FF2B5EF4-FFF2-40B4-BE49-F238E27FC236}">
                <a16:creationId xmlns:a16="http://schemas.microsoft.com/office/drawing/2014/main" id="{ED55C373-7B81-4154-863C-17163FE8CAD1}"/>
              </a:ext>
            </a:extLst>
          </p:cNvPr>
          <p:cNvSpPr txBox="1"/>
          <p:nvPr/>
        </p:nvSpPr>
        <p:spPr>
          <a:xfrm>
            <a:off x="248291" y="146035"/>
            <a:ext cx="7507215" cy="523220"/>
          </a:xfrm>
          <a:prstGeom prst="rect">
            <a:avLst/>
          </a:prstGeom>
          <a:noFill/>
        </p:spPr>
        <p:txBody>
          <a:bodyPr wrap="square" rtlCol="0">
            <a:spAutoFit/>
          </a:bodyPr>
          <a:lstStyle/>
          <a:p>
            <a:r>
              <a:rPr lang="en-US" sz="2800" dirty="0">
                <a:solidFill>
                  <a:schemeClr val="bg1"/>
                </a:solidFill>
                <a:latin typeface="IBM Plex Sans ExtraLight" panose="020B0303050203000203" pitchFamily="34" charset="0"/>
              </a:rPr>
              <a:t>MVC in a Web Application</a:t>
            </a:r>
            <a:endParaRPr lang="en-US" sz="2800" dirty="0"/>
          </a:p>
        </p:txBody>
      </p:sp>
      <p:pic>
        <p:nvPicPr>
          <p:cNvPr id="15" name="Picture 14">
            <a:extLst>
              <a:ext uri="{FF2B5EF4-FFF2-40B4-BE49-F238E27FC236}">
                <a16:creationId xmlns:a16="http://schemas.microsoft.com/office/drawing/2014/main" id="{753210E9-9431-43A5-81E3-7626B6D3C792}"/>
              </a:ext>
            </a:extLst>
          </p:cNvPr>
          <p:cNvPicPr>
            <a:picLocks noChangeAspect="1"/>
          </p:cNvPicPr>
          <p:nvPr/>
        </p:nvPicPr>
        <p:blipFill>
          <a:blip r:embed="rId4"/>
          <a:stretch>
            <a:fillRect/>
          </a:stretch>
        </p:blipFill>
        <p:spPr>
          <a:xfrm>
            <a:off x="248291" y="-1650734"/>
            <a:ext cx="1202555" cy="1383443"/>
          </a:xfrm>
          <a:prstGeom prst="rect">
            <a:avLst/>
          </a:prstGeom>
        </p:spPr>
      </p:pic>
      <p:grpSp>
        <p:nvGrpSpPr>
          <p:cNvPr id="1024" name="Group 1023">
            <a:extLst>
              <a:ext uri="{FF2B5EF4-FFF2-40B4-BE49-F238E27FC236}">
                <a16:creationId xmlns:a16="http://schemas.microsoft.com/office/drawing/2014/main" id="{B5397872-AFCF-488C-8E05-EDBE03A8A175}"/>
              </a:ext>
            </a:extLst>
          </p:cNvPr>
          <p:cNvGrpSpPr/>
          <p:nvPr/>
        </p:nvGrpSpPr>
        <p:grpSpPr>
          <a:xfrm>
            <a:off x="3780671" y="1740109"/>
            <a:ext cx="2315329" cy="3471211"/>
            <a:chOff x="3780671" y="1651209"/>
            <a:chExt cx="2315329" cy="3471211"/>
          </a:xfrm>
        </p:grpSpPr>
        <p:cxnSp>
          <p:nvCxnSpPr>
            <p:cNvPr id="25" name="Straight Connector 24">
              <a:extLst>
                <a:ext uri="{FF2B5EF4-FFF2-40B4-BE49-F238E27FC236}">
                  <a16:creationId xmlns:a16="http://schemas.microsoft.com/office/drawing/2014/main" id="{B73CA432-2922-475B-9325-93A9662C92C7}"/>
                </a:ext>
              </a:extLst>
            </p:cNvPr>
            <p:cNvCxnSpPr/>
            <p:nvPr/>
          </p:nvCxnSpPr>
          <p:spPr>
            <a:xfrm>
              <a:off x="5029200" y="1651209"/>
              <a:ext cx="1066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2ECF9B3-4C5E-49AE-9254-44B742A37D06}"/>
                </a:ext>
              </a:extLst>
            </p:cNvPr>
            <p:cNvCxnSpPr/>
            <p:nvPr/>
          </p:nvCxnSpPr>
          <p:spPr>
            <a:xfrm>
              <a:off x="5029200" y="2274829"/>
              <a:ext cx="1066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25397CD-994E-4170-BF84-D95954D6A1C7}"/>
                </a:ext>
              </a:extLst>
            </p:cNvPr>
            <p:cNvCxnSpPr/>
            <p:nvPr/>
          </p:nvCxnSpPr>
          <p:spPr>
            <a:xfrm>
              <a:off x="5029200" y="3770873"/>
              <a:ext cx="1066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769416A-82AE-4BBA-9C46-CECA539E1F45}"/>
                </a:ext>
              </a:extLst>
            </p:cNvPr>
            <p:cNvCxnSpPr>
              <a:cxnSpLocks/>
            </p:cNvCxnSpPr>
            <p:nvPr/>
          </p:nvCxnSpPr>
          <p:spPr>
            <a:xfrm>
              <a:off x="3780671" y="5122420"/>
              <a:ext cx="231532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89CE2AA-1BE5-48F0-BABD-3A799158AAF6}"/>
                </a:ext>
              </a:extLst>
            </p:cNvPr>
            <p:cNvCxnSpPr>
              <a:cxnSpLocks/>
            </p:cNvCxnSpPr>
            <p:nvPr/>
          </p:nvCxnSpPr>
          <p:spPr>
            <a:xfrm>
              <a:off x="6096000" y="1651209"/>
              <a:ext cx="0" cy="347121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027" name="Straight Arrow Connector 1026">
            <a:extLst>
              <a:ext uri="{FF2B5EF4-FFF2-40B4-BE49-F238E27FC236}">
                <a16:creationId xmlns:a16="http://schemas.microsoft.com/office/drawing/2014/main" id="{A14873ED-6234-4744-A7E3-4EE1E09D91FA}"/>
              </a:ext>
            </a:extLst>
          </p:cNvPr>
          <p:cNvCxnSpPr/>
          <p:nvPr/>
        </p:nvCxnSpPr>
        <p:spPr>
          <a:xfrm flipH="1">
            <a:off x="6215063" y="1617663"/>
            <a:ext cx="3236118" cy="402148"/>
          </a:xfrm>
          <a:prstGeom prst="straightConnector1">
            <a:avLst/>
          </a:prstGeom>
          <a:ln w="28575">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05DB40E-DE7C-4B1A-8B93-E1CDC34CC725}"/>
              </a:ext>
            </a:extLst>
          </p:cNvPr>
          <p:cNvCxnSpPr>
            <a:cxnSpLocks/>
          </p:cNvCxnSpPr>
          <p:nvPr/>
        </p:nvCxnSpPr>
        <p:spPr>
          <a:xfrm flipH="1" flipV="1">
            <a:off x="6245821" y="3162921"/>
            <a:ext cx="3205360" cy="19055"/>
          </a:xfrm>
          <a:prstGeom prst="straightConnector1">
            <a:avLst/>
          </a:prstGeom>
          <a:ln w="28575">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BF2F326-9FD7-46D9-A640-091AF9B64F98}"/>
              </a:ext>
            </a:extLst>
          </p:cNvPr>
          <p:cNvCxnSpPr>
            <a:cxnSpLocks/>
          </p:cNvCxnSpPr>
          <p:nvPr/>
        </p:nvCxnSpPr>
        <p:spPr>
          <a:xfrm flipH="1" flipV="1">
            <a:off x="6215063" y="4576108"/>
            <a:ext cx="3236118" cy="402148"/>
          </a:xfrm>
          <a:prstGeom prst="straightConnector1">
            <a:avLst/>
          </a:prstGeom>
          <a:ln w="28575">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FBAB6A5-0A21-444B-931E-E5F1F92E63F1}"/>
              </a:ext>
            </a:extLst>
          </p:cNvPr>
          <p:cNvSpPr txBox="1"/>
          <p:nvPr/>
        </p:nvSpPr>
        <p:spPr>
          <a:xfrm>
            <a:off x="9570243" y="1234270"/>
            <a:ext cx="1995194" cy="830997"/>
          </a:xfrm>
          <a:prstGeom prst="rect">
            <a:avLst/>
          </a:prstGeom>
          <a:noFill/>
        </p:spPr>
        <p:txBody>
          <a:bodyPr wrap="square" rtlCol="0">
            <a:spAutoFit/>
          </a:bodyPr>
          <a:lstStyle/>
          <a:p>
            <a:r>
              <a:rPr lang="en-US" sz="2400" dirty="0">
                <a:solidFill>
                  <a:schemeClr val="bg1"/>
                </a:solidFill>
                <a:latin typeface="IBM Plex Sans" panose="020B0503050203000203" pitchFamily="34" charset="0"/>
              </a:rPr>
              <a:t>Frontend (View)</a:t>
            </a:r>
          </a:p>
        </p:txBody>
      </p:sp>
      <p:sp>
        <p:nvSpPr>
          <p:cNvPr id="40" name="TextBox 39">
            <a:extLst>
              <a:ext uri="{FF2B5EF4-FFF2-40B4-BE49-F238E27FC236}">
                <a16:creationId xmlns:a16="http://schemas.microsoft.com/office/drawing/2014/main" id="{0FBFB120-5A15-407D-9513-970CD94140A6}"/>
              </a:ext>
            </a:extLst>
          </p:cNvPr>
          <p:cNvSpPr txBox="1"/>
          <p:nvPr/>
        </p:nvSpPr>
        <p:spPr>
          <a:xfrm>
            <a:off x="9570243" y="2766478"/>
            <a:ext cx="1995194" cy="830997"/>
          </a:xfrm>
          <a:prstGeom prst="rect">
            <a:avLst/>
          </a:prstGeom>
          <a:noFill/>
        </p:spPr>
        <p:txBody>
          <a:bodyPr wrap="square" rtlCol="0">
            <a:spAutoFit/>
          </a:bodyPr>
          <a:lstStyle/>
          <a:p>
            <a:r>
              <a:rPr lang="en-US" sz="2400" dirty="0">
                <a:solidFill>
                  <a:schemeClr val="bg1"/>
                </a:solidFill>
                <a:latin typeface="IBM Plex Sans" panose="020B0503050203000203" pitchFamily="34" charset="0"/>
              </a:rPr>
              <a:t>Backend (Controller)</a:t>
            </a:r>
          </a:p>
        </p:txBody>
      </p:sp>
      <p:sp>
        <p:nvSpPr>
          <p:cNvPr id="42" name="TextBox 41">
            <a:extLst>
              <a:ext uri="{FF2B5EF4-FFF2-40B4-BE49-F238E27FC236}">
                <a16:creationId xmlns:a16="http://schemas.microsoft.com/office/drawing/2014/main" id="{2C7ED5D9-1BBD-461E-A139-F3D892A6FEB4}"/>
              </a:ext>
            </a:extLst>
          </p:cNvPr>
          <p:cNvSpPr txBox="1"/>
          <p:nvPr/>
        </p:nvSpPr>
        <p:spPr>
          <a:xfrm>
            <a:off x="9570243" y="4513673"/>
            <a:ext cx="1995194" cy="830997"/>
          </a:xfrm>
          <a:prstGeom prst="rect">
            <a:avLst/>
          </a:prstGeom>
          <a:noFill/>
        </p:spPr>
        <p:txBody>
          <a:bodyPr wrap="square" rtlCol="0">
            <a:spAutoFit/>
          </a:bodyPr>
          <a:lstStyle/>
          <a:p>
            <a:r>
              <a:rPr lang="en-US" sz="2400" dirty="0">
                <a:solidFill>
                  <a:schemeClr val="bg1"/>
                </a:solidFill>
                <a:latin typeface="IBM Plex Sans" panose="020B0503050203000203" pitchFamily="34" charset="0"/>
              </a:rPr>
              <a:t>Database (Model)</a:t>
            </a:r>
          </a:p>
        </p:txBody>
      </p:sp>
      <p:grpSp>
        <p:nvGrpSpPr>
          <p:cNvPr id="43" name="Group 42">
            <a:extLst>
              <a:ext uri="{FF2B5EF4-FFF2-40B4-BE49-F238E27FC236}">
                <a16:creationId xmlns:a16="http://schemas.microsoft.com/office/drawing/2014/main" id="{3C8337EA-4871-4B7E-89C9-53946D1EC296}"/>
              </a:ext>
            </a:extLst>
          </p:cNvPr>
          <p:cNvGrpSpPr/>
          <p:nvPr/>
        </p:nvGrpSpPr>
        <p:grpSpPr>
          <a:xfrm>
            <a:off x="4657038" y="1740109"/>
            <a:ext cx="3428733" cy="3555582"/>
            <a:chOff x="2906349" y="1433780"/>
            <a:chExt cx="3428733" cy="3555582"/>
          </a:xfrm>
        </p:grpSpPr>
        <p:cxnSp>
          <p:nvCxnSpPr>
            <p:cNvPr id="44" name="Straight Connector 43">
              <a:extLst>
                <a:ext uri="{FF2B5EF4-FFF2-40B4-BE49-F238E27FC236}">
                  <a16:creationId xmlns:a16="http://schemas.microsoft.com/office/drawing/2014/main" id="{CECF2EC2-5AFC-4B00-9B69-E19ED74F3D59}"/>
                </a:ext>
              </a:extLst>
            </p:cNvPr>
            <p:cNvCxnSpPr/>
            <p:nvPr/>
          </p:nvCxnSpPr>
          <p:spPr>
            <a:xfrm flipV="1">
              <a:off x="4567852" y="3343813"/>
              <a:ext cx="0" cy="745441"/>
            </a:xfrm>
            <a:prstGeom prst="line">
              <a:avLst/>
            </a:prstGeom>
            <a:ln w="38100">
              <a:gradFill>
                <a:gsLst>
                  <a:gs pos="6000">
                    <a:srgbClr val="F05D3F"/>
                  </a:gs>
                  <a:gs pos="100000">
                    <a:srgbClr val="F5DD3F"/>
                  </a:gs>
                </a:gsLst>
                <a:lin ang="5400000" scaled="1"/>
              </a:gra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7BF4D9A-A64B-43B3-889B-227539A9B308}"/>
                </a:ext>
              </a:extLst>
            </p:cNvPr>
            <p:cNvSpPr/>
            <p:nvPr/>
          </p:nvSpPr>
          <p:spPr>
            <a:xfrm>
              <a:off x="2906349" y="1433780"/>
              <a:ext cx="3428733" cy="55940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6134B5B-DB7E-4793-A5E2-C6F99593C547}"/>
                </a:ext>
              </a:extLst>
            </p:cNvPr>
            <p:cNvSpPr/>
            <p:nvPr/>
          </p:nvSpPr>
          <p:spPr>
            <a:xfrm>
              <a:off x="2906350" y="2057400"/>
              <a:ext cx="1098908" cy="8763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BD7C1FA3-9440-4BDA-B5D9-005E5AC905FC}"/>
                </a:ext>
              </a:extLst>
            </p:cNvPr>
            <p:cNvSpPr/>
            <p:nvPr/>
          </p:nvSpPr>
          <p:spPr>
            <a:xfrm>
              <a:off x="2906349" y="2994040"/>
              <a:ext cx="3428733" cy="559404"/>
            </a:xfrm>
            <a:prstGeom prst="rect">
              <a:avLst/>
            </a:prstGeom>
            <a:solidFill>
              <a:srgbClr val="FBD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Magnetic Disk 47">
              <a:extLst>
                <a:ext uri="{FF2B5EF4-FFF2-40B4-BE49-F238E27FC236}">
                  <a16:creationId xmlns:a16="http://schemas.microsoft.com/office/drawing/2014/main" id="{6594FE4F-9575-4B7B-B440-4AD0D69CD41F}"/>
                </a:ext>
              </a:extLst>
            </p:cNvPr>
            <p:cNvSpPr/>
            <p:nvPr/>
          </p:nvSpPr>
          <p:spPr>
            <a:xfrm>
              <a:off x="4005258" y="3828340"/>
              <a:ext cx="1107904" cy="1161022"/>
            </a:xfrm>
            <a:prstGeom prst="flowChartMagneticDisk">
              <a:avLst/>
            </a:prstGeom>
            <a:solidFill>
              <a:srgbClr val="F05D3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4B7F97B-838C-492D-9C84-A4D343DFDB4F}"/>
                </a:ext>
              </a:extLst>
            </p:cNvPr>
            <p:cNvSpPr/>
            <p:nvPr/>
          </p:nvSpPr>
          <p:spPr>
            <a:xfrm>
              <a:off x="5236174" y="2057400"/>
              <a:ext cx="1098908" cy="876300"/>
            </a:xfrm>
            <a:prstGeom prst="rect">
              <a:avLst/>
            </a:prstGeom>
            <a:solidFill>
              <a:srgbClr val="B52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4A55177-5309-488D-A2CD-0DC4451D7879}"/>
                </a:ext>
              </a:extLst>
            </p:cNvPr>
            <p:cNvSpPr/>
            <p:nvPr/>
          </p:nvSpPr>
          <p:spPr>
            <a:xfrm>
              <a:off x="4071262" y="2057400"/>
              <a:ext cx="1098908" cy="876300"/>
            </a:xfrm>
            <a:prstGeom prst="rect">
              <a:avLst/>
            </a:prstGeom>
            <a:solidFill>
              <a:srgbClr val="149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A21E0BFF-1392-45FA-88F0-B9848E9D03CD}"/>
                </a:ext>
              </a:extLst>
            </p:cNvPr>
            <p:cNvSpPr txBox="1"/>
            <p:nvPr/>
          </p:nvSpPr>
          <p:spPr>
            <a:xfrm>
              <a:off x="3623118" y="1561326"/>
              <a:ext cx="1995194" cy="307777"/>
            </a:xfrm>
            <a:prstGeom prst="rect">
              <a:avLst/>
            </a:prstGeom>
            <a:noFill/>
          </p:spPr>
          <p:txBody>
            <a:bodyPr wrap="square" rtlCol="0">
              <a:spAutoFit/>
            </a:bodyPr>
            <a:lstStyle/>
            <a:p>
              <a:pPr algn="ctr"/>
              <a:r>
                <a:rPr lang="en-US" sz="1400" dirty="0">
                  <a:latin typeface="IBM Plex Sans" panose="020B0503050203000203" pitchFamily="34" charset="0"/>
                </a:rPr>
                <a:t>UI</a:t>
              </a:r>
              <a:endParaRPr lang="en-US" sz="2000" dirty="0">
                <a:latin typeface="IBM Plex Sans" panose="020B0503050203000203" pitchFamily="34" charset="0"/>
              </a:endParaRPr>
            </a:p>
          </p:txBody>
        </p:sp>
        <p:sp>
          <p:nvSpPr>
            <p:cNvPr id="52" name="TextBox 51">
              <a:extLst>
                <a:ext uri="{FF2B5EF4-FFF2-40B4-BE49-F238E27FC236}">
                  <a16:creationId xmlns:a16="http://schemas.microsoft.com/office/drawing/2014/main" id="{7ED662FC-41E8-415E-B049-959A2CF290F0}"/>
                </a:ext>
              </a:extLst>
            </p:cNvPr>
            <p:cNvSpPr txBox="1"/>
            <p:nvPr/>
          </p:nvSpPr>
          <p:spPr>
            <a:xfrm>
              <a:off x="2970435" y="2124280"/>
              <a:ext cx="970737" cy="738664"/>
            </a:xfrm>
            <a:prstGeom prst="rect">
              <a:avLst/>
            </a:prstGeom>
            <a:noFill/>
          </p:spPr>
          <p:txBody>
            <a:bodyPr wrap="square" rtlCol="0">
              <a:spAutoFit/>
            </a:bodyPr>
            <a:lstStyle/>
            <a:p>
              <a:pPr algn="ctr"/>
              <a:r>
                <a:rPr lang="en-US" sz="1400" dirty="0">
                  <a:latin typeface="IBM Plex Sans" panose="020B0503050203000203" pitchFamily="34" charset="0"/>
                </a:rPr>
                <a:t>Customer Business Logic</a:t>
              </a:r>
            </a:p>
          </p:txBody>
        </p:sp>
        <p:sp>
          <p:nvSpPr>
            <p:cNvPr id="53" name="TextBox 52">
              <a:extLst>
                <a:ext uri="{FF2B5EF4-FFF2-40B4-BE49-F238E27FC236}">
                  <a16:creationId xmlns:a16="http://schemas.microsoft.com/office/drawing/2014/main" id="{F19018BB-FCC9-4D9F-BBEE-7847A3ADABAB}"/>
                </a:ext>
              </a:extLst>
            </p:cNvPr>
            <p:cNvSpPr txBox="1"/>
            <p:nvPr/>
          </p:nvSpPr>
          <p:spPr>
            <a:xfrm>
              <a:off x="4165565" y="2117928"/>
              <a:ext cx="936122" cy="738664"/>
            </a:xfrm>
            <a:prstGeom prst="rect">
              <a:avLst/>
            </a:prstGeom>
            <a:noFill/>
          </p:spPr>
          <p:txBody>
            <a:bodyPr wrap="square" rtlCol="0">
              <a:spAutoFit/>
            </a:bodyPr>
            <a:lstStyle/>
            <a:p>
              <a:pPr algn="ctr"/>
              <a:r>
                <a:rPr lang="en-US" sz="1400" dirty="0">
                  <a:latin typeface="IBM Plex Sans" panose="020B0503050203000203" pitchFamily="34" charset="0"/>
                </a:rPr>
                <a:t>Billing Business Logic</a:t>
              </a:r>
            </a:p>
          </p:txBody>
        </p:sp>
        <p:sp>
          <p:nvSpPr>
            <p:cNvPr id="54" name="TextBox 53">
              <a:extLst>
                <a:ext uri="{FF2B5EF4-FFF2-40B4-BE49-F238E27FC236}">
                  <a16:creationId xmlns:a16="http://schemas.microsoft.com/office/drawing/2014/main" id="{F34C9CEB-4DEB-46BF-AD19-EC1EAFAEA354}"/>
                </a:ext>
              </a:extLst>
            </p:cNvPr>
            <p:cNvSpPr txBox="1"/>
            <p:nvPr/>
          </p:nvSpPr>
          <p:spPr>
            <a:xfrm>
              <a:off x="5340625" y="2126218"/>
              <a:ext cx="923207" cy="738664"/>
            </a:xfrm>
            <a:prstGeom prst="rect">
              <a:avLst/>
            </a:prstGeom>
            <a:noFill/>
          </p:spPr>
          <p:txBody>
            <a:bodyPr wrap="square" rtlCol="0">
              <a:spAutoFit/>
            </a:bodyPr>
            <a:lstStyle/>
            <a:p>
              <a:pPr algn="ctr"/>
              <a:r>
                <a:rPr lang="en-US" sz="1400" dirty="0">
                  <a:latin typeface="IBM Plex Sans" panose="020B0503050203000203" pitchFamily="34" charset="0"/>
                </a:rPr>
                <a:t>Event Business Logic</a:t>
              </a:r>
            </a:p>
          </p:txBody>
        </p:sp>
        <p:sp>
          <p:nvSpPr>
            <p:cNvPr id="55" name="TextBox 54">
              <a:extLst>
                <a:ext uri="{FF2B5EF4-FFF2-40B4-BE49-F238E27FC236}">
                  <a16:creationId xmlns:a16="http://schemas.microsoft.com/office/drawing/2014/main" id="{6A39E151-AB75-4523-AB78-23F58E0CC8E3}"/>
                </a:ext>
              </a:extLst>
            </p:cNvPr>
            <p:cNvSpPr txBox="1"/>
            <p:nvPr/>
          </p:nvSpPr>
          <p:spPr>
            <a:xfrm>
              <a:off x="3623118" y="3116962"/>
              <a:ext cx="1995194" cy="307777"/>
            </a:xfrm>
            <a:prstGeom prst="rect">
              <a:avLst/>
            </a:prstGeom>
            <a:noFill/>
          </p:spPr>
          <p:txBody>
            <a:bodyPr wrap="square" rtlCol="0">
              <a:spAutoFit/>
            </a:bodyPr>
            <a:lstStyle/>
            <a:p>
              <a:pPr algn="ctr"/>
              <a:r>
                <a:rPr lang="en-US" sz="1400" dirty="0">
                  <a:latin typeface="IBM Plex Sans" panose="020B0503050203000203" pitchFamily="34" charset="0"/>
                </a:rPr>
                <a:t>Data Access Layer</a:t>
              </a:r>
              <a:endParaRPr lang="en-US" sz="2000" dirty="0">
                <a:latin typeface="IBM Plex Sans" panose="020B0503050203000203" pitchFamily="34" charset="0"/>
              </a:endParaRPr>
            </a:p>
          </p:txBody>
        </p:sp>
        <p:sp>
          <p:nvSpPr>
            <p:cNvPr id="56" name="TextBox 55">
              <a:extLst>
                <a:ext uri="{FF2B5EF4-FFF2-40B4-BE49-F238E27FC236}">
                  <a16:creationId xmlns:a16="http://schemas.microsoft.com/office/drawing/2014/main" id="{1024B22D-83DD-410D-9416-1A2CBDF707B9}"/>
                </a:ext>
              </a:extLst>
            </p:cNvPr>
            <p:cNvSpPr txBox="1"/>
            <p:nvPr/>
          </p:nvSpPr>
          <p:spPr>
            <a:xfrm>
              <a:off x="4085074" y="4364150"/>
              <a:ext cx="965556" cy="307777"/>
            </a:xfrm>
            <a:prstGeom prst="rect">
              <a:avLst/>
            </a:prstGeom>
            <a:noFill/>
          </p:spPr>
          <p:txBody>
            <a:bodyPr wrap="square" rtlCol="0">
              <a:spAutoFit/>
            </a:bodyPr>
            <a:lstStyle/>
            <a:p>
              <a:pPr algn="ctr"/>
              <a:r>
                <a:rPr lang="en-US" sz="1400" dirty="0">
                  <a:latin typeface="IBM Plex Sans" panose="020B0503050203000203" pitchFamily="34" charset="0"/>
                </a:rPr>
                <a:t>Database</a:t>
              </a:r>
              <a:endParaRPr lang="en-US" sz="2000" dirty="0">
                <a:latin typeface="IBM Plex Sans" panose="020B0503050203000203" pitchFamily="34" charset="0"/>
              </a:endParaRPr>
            </a:p>
          </p:txBody>
        </p:sp>
      </p:grpSp>
      <p:grpSp>
        <p:nvGrpSpPr>
          <p:cNvPr id="71" name="Group 70">
            <a:extLst>
              <a:ext uri="{FF2B5EF4-FFF2-40B4-BE49-F238E27FC236}">
                <a16:creationId xmlns:a16="http://schemas.microsoft.com/office/drawing/2014/main" id="{FE4DC80D-028F-4CA9-AAED-7DDACA5230C0}"/>
              </a:ext>
            </a:extLst>
          </p:cNvPr>
          <p:cNvGrpSpPr/>
          <p:nvPr/>
        </p:nvGrpSpPr>
        <p:grpSpPr>
          <a:xfrm>
            <a:off x="4657037" y="1740109"/>
            <a:ext cx="3428733" cy="3555582"/>
            <a:chOff x="2906349" y="1433780"/>
            <a:chExt cx="3428733" cy="3555582"/>
          </a:xfrm>
        </p:grpSpPr>
        <p:cxnSp>
          <p:nvCxnSpPr>
            <p:cNvPr id="72" name="Straight Connector 71">
              <a:extLst>
                <a:ext uri="{FF2B5EF4-FFF2-40B4-BE49-F238E27FC236}">
                  <a16:creationId xmlns:a16="http://schemas.microsoft.com/office/drawing/2014/main" id="{159B3501-9657-4120-86BA-DC6F44049598}"/>
                </a:ext>
              </a:extLst>
            </p:cNvPr>
            <p:cNvCxnSpPr/>
            <p:nvPr/>
          </p:nvCxnSpPr>
          <p:spPr>
            <a:xfrm flipV="1">
              <a:off x="4567852" y="3343813"/>
              <a:ext cx="0" cy="745441"/>
            </a:xfrm>
            <a:prstGeom prst="line">
              <a:avLst/>
            </a:prstGeom>
            <a:ln w="38100">
              <a:gradFill>
                <a:gsLst>
                  <a:gs pos="6000">
                    <a:srgbClr val="F05D3F"/>
                  </a:gs>
                  <a:gs pos="100000">
                    <a:srgbClr val="F5DD3F"/>
                  </a:gs>
                </a:gsLst>
                <a:lin ang="5400000" scaled="1"/>
              </a:gradFill>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8C13D8E3-42E4-474B-ABEC-C10B5AFF2175}"/>
                </a:ext>
              </a:extLst>
            </p:cNvPr>
            <p:cNvSpPr/>
            <p:nvPr/>
          </p:nvSpPr>
          <p:spPr>
            <a:xfrm>
              <a:off x="2906349" y="1433780"/>
              <a:ext cx="3428733" cy="55940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5338D2C-F3EC-4109-811C-A8BC59613CCD}"/>
                </a:ext>
              </a:extLst>
            </p:cNvPr>
            <p:cNvSpPr/>
            <p:nvPr/>
          </p:nvSpPr>
          <p:spPr>
            <a:xfrm>
              <a:off x="2906350" y="2057400"/>
              <a:ext cx="1098908" cy="8763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53BEB04-B88D-4716-89AE-54D7C8E703D0}"/>
                </a:ext>
              </a:extLst>
            </p:cNvPr>
            <p:cNvSpPr/>
            <p:nvPr/>
          </p:nvSpPr>
          <p:spPr>
            <a:xfrm>
              <a:off x="2906349" y="2994040"/>
              <a:ext cx="3428733" cy="559404"/>
            </a:xfrm>
            <a:prstGeom prst="rect">
              <a:avLst/>
            </a:prstGeom>
            <a:solidFill>
              <a:srgbClr val="FBD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lowchart: Magnetic Disk 75">
              <a:extLst>
                <a:ext uri="{FF2B5EF4-FFF2-40B4-BE49-F238E27FC236}">
                  <a16:creationId xmlns:a16="http://schemas.microsoft.com/office/drawing/2014/main" id="{75FFA614-62B7-4F2F-A1FE-AAC9B0F4B373}"/>
                </a:ext>
              </a:extLst>
            </p:cNvPr>
            <p:cNvSpPr/>
            <p:nvPr/>
          </p:nvSpPr>
          <p:spPr>
            <a:xfrm>
              <a:off x="4005258" y="3828340"/>
              <a:ext cx="1107904" cy="1161022"/>
            </a:xfrm>
            <a:prstGeom prst="flowChartMagneticDisk">
              <a:avLst/>
            </a:prstGeom>
            <a:solidFill>
              <a:srgbClr val="F05D3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48E38D57-5CAE-4D64-BC7F-181FC564AF31}"/>
                </a:ext>
              </a:extLst>
            </p:cNvPr>
            <p:cNvSpPr/>
            <p:nvPr/>
          </p:nvSpPr>
          <p:spPr>
            <a:xfrm>
              <a:off x="5236174" y="2057400"/>
              <a:ext cx="1098908" cy="876300"/>
            </a:xfrm>
            <a:prstGeom prst="rect">
              <a:avLst/>
            </a:prstGeom>
            <a:solidFill>
              <a:srgbClr val="B52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0728643-2D6E-4DF2-9037-44FD97E64F58}"/>
                </a:ext>
              </a:extLst>
            </p:cNvPr>
            <p:cNvSpPr/>
            <p:nvPr/>
          </p:nvSpPr>
          <p:spPr>
            <a:xfrm>
              <a:off x="4071262" y="2057400"/>
              <a:ext cx="1098908" cy="876300"/>
            </a:xfrm>
            <a:prstGeom prst="rect">
              <a:avLst/>
            </a:prstGeom>
            <a:solidFill>
              <a:srgbClr val="149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A645C513-F8E2-4233-A402-23271C528AF1}"/>
                </a:ext>
              </a:extLst>
            </p:cNvPr>
            <p:cNvSpPr txBox="1"/>
            <p:nvPr/>
          </p:nvSpPr>
          <p:spPr>
            <a:xfrm>
              <a:off x="3623118" y="1561326"/>
              <a:ext cx="1995194" cy="307777"/>
            </a:xfrm>
            <a:prstGeom prst="rect">
              <a:avLst/>
            </a:prstGeom>
            <a:noFill/>
          </p:spPr>
          <p:txBody>
            <a:bodyPr wrap="square" rtlCol="0">
              <a:spAutoFit/>
            </a:bodyPr>
            <a:lstStyle/>
            <a:p>
              <a:pPr algn="ctr"/>
              <a:r>
                <a:rPr lang="en-US" sz="1400" dirty="0">
                  <a:latin typeface="IBM Plex Sans" panose="020B0503050203000203" pitchFamily="34" charset="0"/>
                </a:rPr>
                <a:t>UI</a:t>
              </a:r>
              <a:endParaRPr lang="en-US" sz="2000" dirty="0">
                <a:latin typeface="IBM Plex Sans" panose="020B0503050203000203" pitchFamily="34" charset="0"/>
              </a:endParaRPr>
            </a:p>
          </p:txBody>
        </p:sp>
        <p:sp>
          <p:nvSpPr>
            <p:cNvPr id="80" name="TextBox 79">
              <a:extLst>
                <a:ext uri="{FF2B5EF4-FFF2-40B4-BE49-F238E27FC236}">
                  <a16:creationId xmlns:a16="http://schemas.microsoft.com/office/drawing/2014/main" id="{4132D9CA-BB82-474D-8169-B3E452ABB4F4}"/>
                </a:ext>
              </a:extLst>
            </p:cNvPr>
            <p:cNvSpPr txBox="1"/>
            <p:nvPr/>
          </p:nvSpPr>
          <p:spPr>
            <a:xfrm>
              <a:off x="2970435" y="2124280"/>
              <a:ext cx="970737" cy="738664"/>
            </a:xfrm>
            <a:prstGeom prst="rect">
              <a:avLst/>
            </a:prstGeom>
            <a:noFill/>
          </p:spPr>
          <p:txBody>
            <a:bodyPr wrap="square" rtlCol="0">
              <a:spAutoFit/>
            </a:bodyPr>
            <a:lstStyle/>
            <a:p>
              <a:pPr algn="ctr"/>
              <a:r>
                <a:rPr lang="en-US" sz="1400" dirty="0">
                  <a:latin typeface="IBM Plex Sans" panose="020B0503050203000203" pitchFamily="34" charset="0"/>
                </a:rPr>
                <a:t>Customer Business Logic</a:t>
              </a:r>
            </a:p>
          </p:txBody>
        </p:sp>
        <p:sp>
          <p:nvSpPr>
            <p:cNvPr id="81" name="TextBox 80">
              <a:extLst>
                <a:ext uri="{FF2B5EF4-FFF2-40B4-BE49-F238E27FC236}">
                  <a16:creationId xmlns:a16="http://schemas.microsoft.com/office/drawing/2014/main" id="{3796328C-3673-4019-912B-356063D1814C}"/>
                </a:ext>
              </a:extLst>
            </p:cNvPr>
            <p:cNvSpPr txBox="1"/>
            <p:nvPr/>
          </p:nvSpPr>
          <p:spPr>
            <a:xfrm>
              <a:off x="4165565" y="2117928"/>
              <a:ext cx="936122" cy="738664"/>
            </a:xfrm>
            <a:prstGeom prst="rect">
              <a:avLst/>
            </a:prstGeom>
            <a:noFill/>
          </p:spPr>
          <p:txBody>
            <a:bodyPr wrap="square" rtlCol="0">
              <a:spAutoFit/>
            </a:bodyPr>
            <a:lstStyle/>
            <a:p>
              <a:pPr algn="ctr"/>
              <a:r>
                <a:rPr lang="en-US" sz="1400" dirty="0">
                  <a:latin typeface="IBM Plex Sans" panose="020B0503050203000203" pitchFamily="34" charset="0"/>
                </a:rPr>
                <a:t>Billing Business Logic</a:t>
              </a:r>
            </a:p>
          </p:txBody>
        </p:sp>
        <p:sp>
          <p:nvSpPr>
            <p:cNvPr id="82" name="TextBox 81">
              <a:extLst>
                <a:ext uri="{FF2B5EF4-FFF2-40B4-BE49-F238E27FC236}">
                  <a16:creationId xmlns:a16="http://schemas.microsoft.com/office/drawing/2014/main" id="{81C30DC1-BB9F-4F45-90E8-083A6AF1F57F}"/>
                </a:ext>
              </a:extLst>
            </p:cNvPr>
            <p:cNvSpPr txBox="1"/>
            <p:nvPr/>
          </p:nvSpPr>
          <p:spPr>
            <a:xfrm>
              <a:off x="5340625" y="2126218"/>
              <a:ext cx="923207" cy="738664"/>
            </a:xfrm>
            <a:prstGeom prst="rect">
              <a:avLst/>
            </a:prstGeom>
            <a:noFill/>
          </p:spPr>
          <p:txBody>
            <a:bodyPr wrap="square" rtlCol="0">
              <a:spAutoFit/>
            </a:bodyPr>
            <a:lstStyle/>
            <a:p>
              <a:pPr algn="ctr"/>
              <a:r>
                <a:rPr lang="en-US" sz="1400" dirty="0">
                  <a:latin typeface="IBM Plex Sans" panose="020B0503050203000203" pitchFamily="34" charset="0"/>
                </a:rPr>
                <a:t>Event Business Logic</a:t>
              </a:r>
            </a:p>
          </p:txBody>
        </p:sp>
        <p:sp>
          <p:nvSpPr>
            <p:cNvPr id="83" name="TextBox 82">
              <a:extLst>
                <a:ext uri="{FF2B5EF4-FFF2-40B4-BE49-F238E27FC236}">
                  <a16:creationId xmlns:a16="http://schemas.microsoft.com/office/drawing/2014/main" id="{0C20C49F-12B7-4C67-8B24-A9D7259DEF68}"/>
                </a:ext>
              </a:extLst>
            </p:cNvPr>
            <p:cNvSpPr txBox="1"/>
            <p:nvPr/>
          </p:nvSpPr>
          <p:spPr>
            <a:xfrm>
              <a:off x="3623118" y="3116962"/>
              <a:ext cx="1995194" cy="307777"/>
            </a:xfrm>
            <a:prstGeom prst="rect">
              <a:avLst/>
            </a:prstGeom>
            <a:noFill/>
          </p:spPr>
          <p:txBody>
            <a:bodyPr wrap="square" rtlCol="0">
              <a:spAutoFit/>
            </a:bodyPr>
            <a:lstStyle/>
            <a:p>
              <a:pPr algn="ctr"/>
              <a:r>
                <a:rPr lang="en-US" sz="1400" dirty="0">
                  <a:latin typeface="IBM Plex Sans" panose="020B0503050203000203" pitchFamily="34" charset="0"/>
                </a:rPr>
                <a:t>Data Access Layer</a:t>
              </a:r>
              <a:endParaRPr lang="en-US" sz="2000" dirty="0">
                <a:latin typeface="IBM Plex Sans" panose="020B0503050203000203" pitchFamily="34" charset="0"/>
              </a:endParaRPr>
            </a:p>
          </p:txBody>
        </p:sp>
        <p:sp>
          <p:nvSpPr>
            <p:cNvPr id="84" name="TextBox 83">
              <a:extLst>
                <a:ext uri="{FF2B5EF4-FFF2-40B4-BE49-F238E27FC236}">
                  <a16:creationId xmlns:a16="http://schemas.microsoft.com/office/drawing/2014/main" id="{4512EE87-1B14-45B6-BF25-AEA8DE2D77F1}"/>
                </a:ext>
              </a:extLst>
            </p:cNvPr>
            <p:cNvSpPr txBox="1"/>
            <p:nvPr/>
          </p:nvSpPr>
          <p:spPr>
            <a:xfrm>
              <a:off x="4085074" y="4364150"/>
              <a:ext cx="965556" cy="307777"/>
            </a:xfrm>
            <a:prstGeom prst="rect">
              <a:avLst/>
            </a:prstGeom>
            <a:noFill/>
          </p:spPr>
          <p:txBody>
            <a:bodyPr wrap="square" rtlCol="0">
              <a:spAutoFit/>
            </a:bodyPr>
            <a:lstStyle/>
            <a:p>
              <a:pPr algn="ctr"/>
              <a:r>
                <a:rPr lang="en-US" sz="1400" dirty="0">
                  <a:latin typeface="IBM Plex Sans" panose="020B0503050203000203" pitchFamily="34" charset="0"/>
                </a:rPr>
                <a:t>Database</a:t>
              </a:r>
              <a:endParaRPr lang="en-US" sz="2000" dirty="0">
                <a:latin typeface="IBM Plex Sans" panose="020B0503050203000203" pitchFamily="34" charset="0"/>
              </a:endParaRPr>
            </a:p>
          </p:txBody>
        </p:sp>
      </p:grpSp>
    </p:spTree>
    <p:extLst>
      <p:ext uri="{BB962C8B-B14F-4D97-AF65-F5344CB8AC3E}">
        <p14:creationId xmlns:p14="http://schemas.microsoft.com/office/powerpoint/2010/main" val="146350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14597 -2.96296E-6 L -0.26185 -2.96296E-6 " pathEditMode="relative" rAng="0" ptsTypes="AA">
                                      <p:cBhvr>
                                        <p:cTn id="6" dur="500" fill="hold"/>
                                        <p:tgtEl>
                                          <p:spTgt spid="43"/>
                                        </p:tgtEl>
                                        <p:attrNameLst>
                                          <p:attrName>ppt_x</p:attrName>
                                          <p:attrName>ppt_y</p:attrName>
                                        </p:attrNameLst>
                                      </p:cBhvr>
                                      <p:rCtr x="-5794" y="0"/>
                                    </p:animMotion>
                                  </p:childTnLst>
                                </p:cTn>
                              </p:par>
                              <p:par>
                                <p:cTn id="7" presetID="1" presetClass="exit" presetSubtype="0" fill="hold" nodeType="withEffect">
                                  <p:stCondLst>
                                    <p:cond delay="0"/>
                                  </p:stCondLst>
                                  <p:childTnLst>
                                    <p:set>
                                      <p:cBhvr>
                                        <p:cTn id="8" dur="1" fill="hold">
                                          <p:stCondLst>
                                            <p:cond delay="0"/>
                                          </p:stCondLst>
                                        </p:cTn>
                                        <p:tgtEl>
                                          <p:spTgt spid="71"/>
                                        </p:tgtEl>
                                        <p:attrNameLst>
                                          <p:attrName>style.visibility</p:attrName>
                                        </p:attrNameLst>
                                      </p:cBhvr>
                                      <p:to>
                                        <p:strVal val="hidden"/>
                                      </p:to>
                                    </p:set>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102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9"/>
                                        </p:tgtEl>
                                        <p:attrNameLst>
                                          <p:attrName>style.visibility</p:attrName>
                                        </p:attrNameLst>
                                      </p:cBhvr>
                                      <p:to>
                                        <p:strVal val="visible"/>
                                      </p:to>
                                    </p:set>
                                  </p:childTnLst>
                                </p:cTn>
                              </p:par>
                              <p:par>
                                <p:cTn id="16" presetID="22" presetClass="entr" presetSubtype="2" fill="hold" nodeType="with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wipe(right)">
                                      <p:cBhvr>
                                        <p:cTn id="18" dur="500"/>
                                        <p:tgtEl>
                                          <p:spTgt spid="1027"/>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22" presetClass="entr" presetSubtype="2"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right)">
                                      <p:cBhvr>
                                        <p:cTn id="25" dur="500"/>
                                        <p:tgtEl>
                                          <p:spTgt spid="3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2"/>
                                        </p:tgtEl>
                                        <p:attrNameLst>
                                          <p:attrName>style.visibility</p:attrName>
                                        </p:attrNameLst>
                                      </p:cBhvr>
                                      <p:to>
                                        <p:strVal val="visible"/>
                                      </p:to>
                                    </p:set>
                                  </p:childTnLst>
                                </p:cTn>
                              </p:par>
                              <p:par>
                                <p:cTn id="30" presetID="22" presetClass="entr" presetSubtype="2" fill="hold" nodeType="with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wipe(right)">
                                      <p:cBhvr>
                                        <p:cTn id="3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2CE383A-2CA9-4EF0-9551-4CA362B05C2E}"/>
              </a:ext>
            </a:extLst>
          </p:cNvPr>
          <p:cNvGrpSpPr/>
          <p:nvPr/>
        </p:nvGrpSpPr>
        <p:grpSpPr>
          <a:xfrm>
            <a:off x="341081" y="6340772"/>
            <a:ext cx="11509837" cy="371193"/>
            <a:chOff x="339571" y="6309022"/>
            <a:chExt cx="11509837" cy="371193"/>
          </a:xfrm>
        </p:grpSpPr>
        <p:sp>
          <p:nvSpPr>
            <p:cNvPr id="3" name="TextBox 2">
              <a:extLst>
                <a:ext uri="{FF2B5EF4-FFF2-40B4-BE49-F238E27FC236}">
                  <a16:creationId xmlns:a16="http://schemas.microsoft.com/office/drawing/2014/main" id="{120217CE-DA22-4E64-9411-F8E21E1C49F3}"/>
                </a:ext>
              </a:extLst>
            </p:cNvPr>
            <p:cNvSpPr txBox="1"/>
            <p:nvPr/>
          </p:nvSpPr>
          <p:spPr>
            <a:xfrm>
              <a:off x="11413351" y="6340729"/>
              <a:ext cx="436057" cy="307777"/>
            </a:xfrm>
            <a:prstGeom prst="rect">
              <a:avLst/>
            </a:prstGeom>
            <a:noFill/>
          </p:spPr>
          <p:txBody>
            <a:bodyPr wrap="square" rtlCol="0">
              <a:noAutofit/>
            </a:bodyPr>
            <a:lstStyle/>
            <a:p>
              <a:pPr algn="ctr"/>
              <a:r>
                <a:rPr lang="en-US" sz="1400" dirty="0">
                  <a:solidFill>
                    <a:schemeClr val="bg1"/>
                  </a:solidFill>
                  <a:latin typeface="IBM Plex Sans ExtraLight" panose="020B0303050203000203" pitchFamily="34" charset="0"/>
                  <a:cs typeface="Rubik" panose="00000500000000000000" pitchFamily="2" charset="-79"/>
                </a:rPr>
                <a:t>5</a:t>
              </a:r>
            </a:p>
          </p:txBody>
        </p:sp>
        <p:pic>
          <p:nvPicPr>
            <p:cNvPr id="4" name="Picture 3" descr="A picture containing object&#10;&#10;Description automatically generated">
              <a:extLst>
                <a:ext uri="{FF2B5EF4-FFF2-40B4-BE49-F238E27FC236}">
                  <a16:creationId xmlns:a16="http://schemas.microsoft.com/office/drawing/2014/main" id="{74BF5A1F-DDB6-48BB-AADF-BA93FFEC59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571" y="6309022"/>
              <a:ext cx="707334" cy="371193"/>
            </a:xfrm>
            <a:prstGeom prst="rect">
              <a:avLst/>
            </a:prstGeom>
          </p:spPr>
        </p:pic>
      </p:grpSp>
      <p:sp>
        <p:nvSpPr>
          <p:cNvPr id="5" name="TextBox 4">
            <a:extLst>
              <a:ext uri="{FF2B5EF4-FFF2-40B4-BE49-F238E27FC236}">
                <a16:creationId xmlns:a16="http://schemas.microsoft.com/office/drawing/2014/main" id="{4BB09BEB-A4D4-41FE-84E4-374CD20EC797}"/>
              </a:ext>
            </a:extLst>
          </p:cNvPr>
          <p:cNvSpPr txBox="1"/>
          <p:nvPr/>
        </p:nvSpPr>
        <p:spPr>
          <a:xfrm>
            <a:off x="251651" y="195281"/>
            <a:ext cx="7507215" cy="523220"/>
          </a:xfrm>
          <a:prstGeom prst="rect">
            <a:avLst/>
          </a:prstGeom>
          <a:noFill/>
        </p:spPr>
        <p:txBody>
          <a:bodyPr wrap="square" rtlCol="0">
            <a:spAutoFit/>
          </a:bodyPr>
          <a:lstStyle/>
          <a:p>
            <a:r>
              <a:rPr lang="en-US" sz="2800" dirty="0">
                <a:solidFill>
                  <a:schemeClr val="bg1"/>
                </a:solidFill>
                <a:latin typeface="IBM Plex Sans ExtraLight" panose="020B0303050203000203" pitchFamily="34" charset="0"/>
              </a:rPr>
              <a:t>What is Backend?</a:t>
            </a:r>
            <a:endParaRPr lang="en-US" sz="2800" dirty="0"/>
          </a:p>
        </p:txBody>
      </p:sp>
      <p:sp>
        <p:nvSpPr>
          <p:cNvPr id="14" name="TextBox 13">
            <a:extLst>
              <a:ext uri="{FF2B5EF4-FFF2-40B4-BE49-F238E27FC236}">
                <a16:creationId xmlns:a16="http://schemas.microsoft.com/office/drawing/2014/main" id="{AB0CD8F9-19D5-4E71-8340-30576D35797A}"/>
              </a:ext>
            </a:extLst>
          </p:cNvPr>
          <p:cNvSpPr txBox="1"/>
          <p:nvPr/>
        </p:nvSpPr>
        <p:spPr>
          <a:xfrm>
            <a:off x="251651" y="1916398"/>
            <a:ext cx="2281501" cy="1446550"/>
          </a:xfrm>
          <a:prstGeom prst="rect">
            <a:avLst/>
          </a:prstGeom>
          <a:noFill/>
        </p:spPr>
        <p:txBody>
          <a:bodyPr wrap="square" rtlCol="0">
            <a:spAutoFit/>
          </a:bodyPr>
          <a:lstStyle/>
          <a:p>
            <a:r>
              <a:rPr lang="en-US" sz="2200" dirty="0">
                <a:solidFill>
                  <a:schemeClr val="bg1"/>
                </a:solidFill>
                <a:latin typeface="IBM Plex Sans SemiBold" panose="020B0703050203000203" pitchFamily="34" charset="0"/>
              </a:rPr>
              <a:t>The backend is essentially the </a:t>
            </a:r>
            <a:r>
              <a:rPr lang="en-US" sz="2200" dirty="0">
                <a:solidFill>
                  <a:srgbClr val="7030A0"/>
                </a:solidFill>
                <a:latin typeface="IBM Plex Sans SemiBold" panose="020B0703050203000203" pitchFamily="34" charset="0"/>
              </a:rPr>
              <a:t>“Controller” of an application</a:t>
            </a:r>
          </a:p>
        </p:txBody>
      </p:sp>
      <p:sp>
        <p:nvSpPr>
          <p:cNvPr id="15" name="Isosceles Triangle 14">
            <a:extLst>
              <a:ext uri="{FF2B5EF4-FFF2-40B4-BE49-F238E27FC236}">
                <a16:creationId xmlns:a16="http://schemas.microsoft.com/office/drawing/2014/main" id="{DA68FA95-C2C0-482C-A701-6237158EC506}"/>
              </a:ext>
            </a:extLst>
          </p:cNvPr>
          <p:cNvSpPr/>
          <p:nvPr/>
        </p:nvSpPr>
        <p:spPr>
          <a:xfrm>
            <a:off x="2460950" y="2944267"/>
            <a:ext cx="4975398" cy="4463252"/>
          </a:xfrm>
          <a:prstGeom prst="triangle">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94A5016-D35D-422D-B013-B365ADAB6A5D}"/>
              </a:ext>
            </a:extLst>
          </p:cNvPr>
          <p:cNvSpPr txBox="1"/>
          <p:nvPr/>
        </p:nvSpPr>
        <p:spPr>
          <a:xfrm>
            <a:off x="3794776" y="4894222"/>
            <a:ext cx="2307745" cy="1446550"/>
          </a:xfrm>
          <a:prstGeom prst="rect">
            <a:avLst/>
          </a:prstGeom>
          <a:noFill/>
        </p:spPr>
        <p:txBody>
          <a:bodyPr wrap="square" rtlCol="0">
            <a:spAutoFit/>
          </a:bodyPr>
          <a:lstStyle/>
          <a:p>
            <a:pPr algn="ctr"/>
            <a:r>
              <a:rPr lang="en-US" sz="2200" dirty="0">
                <a:solidFill>
                  <a:schemeClr val="bg1"/>
                </a:solidFill>
                <a:latin typeface="IBM Plex Sans SemiBold" panose="020B0703050203000203" pitchFamily="34" charset="0"/>
              </a:rPr>
              <a:t>The backend handles all of an </a:t>
            </a:r>
            <a:r>
              <a:rPr lang="en-US" sz="2200" dirty="0">
                <a:solidFill>
                  <a:srgbClr val="F39200"/>
                </a:solidFill>
                <a:latin typeface="IBM Plex Sans SemiBold" panose="020B0703050203000203" pitchFamily="34" charset="0"/>
              </a:rPr>
              <a:t>application’s business logic </a:t>
            </a:r>
            <a:endParaRPr lang="en-US" sz="2200" dirty="0">
              <a:solidFill>
                <a:srgbClr val="F39200"/>
              </a:solidFill>
              <a:latin typeface="IBM Plex Sans Text" panose="020B0503050203000203" pitchFamily="34" charset="0"/>
            </a:endParaRPr>
          </a:p>
        </p:txBody>
      </p:sp>
      <p:sp>
        <p:nvSpPr>
          <p:cNvPr id="17" name="Rectangle 16">
            <a:extLst>
              <a:ext uri="{FF2B5EF4-FFF2-40B4-BE49-F238E27FC236}">
                <a16:creationId xmlns:a16="http://schemas.microsoft.com/office/drawing/2014/main" id="{4AEB0806-10F9-492F-8299-CBEC7FEA084F}"/>
              </a:ext>
            </a:extLst>
          </p:cNvPr>
          <p:cNvSpPr/>
          <p:nvPr/>
        </p:nvSpPr>
        <p:spPr>
          <a:xfrm>
            <a:off x="8580121" y="3632201"/>
            <a:ext cx="3954780" cy="3978518"/>
          </a:xfrm>
          <a:prstGeom prst="rect">
            <a:avLst/>
          </a:prstGeom>
          <a:noFill/>
          <a:ln w="38100">
            <a:solidFill>
              <a:srgbClr val="1AA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7363931-13A1-409E-9AE4-6B70CDE10FA5}"/>
              </a:ext>
            </a:extLst>
          </p:cNvPr>
          <p:cNvSpPr/>
          <p:nvPr/>
        </p:nvSpPr>
        <p:spPr>
          <a:xfrm>
            <a:off x="-533400" y="861060"/>
            <a:ext cx="3558540" cy="3558540"/>
          </a:xfrm>
          <a:prstGeom prst="ellipse">
            <a:avLst/>
          </a:prstGeom>
          <a:noFill/>
          <a:ln w="38100">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exagon 17">
            <a:extLst>
              <a:ext uri="{FF2B5EF4-FFF2-40B4-BE49-F238E27FC236}">
                <a16:creationId xmlns:a16="http://schemas.microsoft.com/office/drawing/2014/main" id="{20A40A6E-D89B-4BEC-9278-F4E2993B9C07}"/>
              </a:ext>
            </a:extLst>
          </p:cNvPr>
          <p:cNvSpPr/>
          <p:nvPr/>
        </p:nvSpPr>
        <p:spPr>
          <a:xfrm>
            <a:off x="5824335" y="-1038461"/>
            <a:ext cx="4701526" cy="4053040"/>
          </a:xfrm>
          <a:prstGeom prst="hexagon">
            <a:avLst/>
          </a:prstGeom>
          <a:noFill/>
          <a:ln w="38100">
            <a:solidFill>
              <a:srgbClr val="B52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F82545BE-AA62-4FCE-B2CA-5EDA4E6069AA}"/>
              </a:ext>
            </a:extLst>
          </p:cNvPr>
          <p:cNvSpPr txBox="1"/>
          <p:nvPr/>
        </p:nvSpPr>
        <p:spPr>
          <a:xfrm rot="20097101">
            <a:off x="6339042" y="313098"/>
            <a:ext cx="2850501" cy="2123658"/>
          </a:xfrm>
          <a:prstGeom prst="rect">
            <a:avLst/>
          </a:prstGeom>
          <a:noFill/>
        </p:spPr>
        <p:txBody>
          <a:bodyPr wrap="square" rtlCol="0">
            <a:spAutoFit/>
          </a:bodyPr>
          <a:lstStyle/>
          <a:p>
            <a:r>
              <a:rPr lang="en-US" sz="2200" dirty="0">
                <a:solidFill>
                  <a:schemeClr val="bg1"/>
                </a:solidFill>
                <a:latin typeface="IBM Plex Sans SemiBold" panose="020B0703050203000203" pitchFamily="34" charset="0"/>
              </a:rPr>
              <a:t>This includes any complicated action a user might want to make or </a:t>
            </a:r>
            <a:r>
              <a:rPr lang="en-US" sz="2200" dirty="0">
                <a:solidFill>
                  <a:srgbClr val="B52956"/>
                </a:solidFill>
                <a:latin typeface="IBM Plex Sans SemiBold" panose="020B0703050203000203" pitchFamily="34" charset="0"/>
              </a:rPr>
              <a:t>any actions that requires the database</a:t>
            </a:r>
            <a:endParaRPr lang="en-US" sz="2200" dirty="0">
              <a:solidFill>
                <a:srgbClr val="B52956"/>
              </a:solidFill>
              <a:latin typeface="IBM Plex Sans Text" panose="020B0503050203000203" pitchFamily="34" charset="0"/>
            </a:endParaRPr>
          </a:p>
        </p:txBody>
      </p:sp>
      <p:sp>
        <p:nvSpPr>
          <p:cNvPr id="20" name="TextBox 19">
            <a:extLst>
              <a:ext uri="{FF2B5EF4-FFF2-40B4-BE49-F238E27FC236}">
                <a16:creationId xmlns:a16="http://schemas.microsoft.com/office/drawing/2014/main" id="{4BA7DECF-45AC-4EE1-A455-E9E68FD02C3E}"/>
              </a:ext>
            </a:extLst>
          </p:cNvPr>
          <p:cNvSpPr txBox="1"/>
          <p:nvPr/>
        </p:nvSpPr>
        <p:spPr>
          <a:xfrm>
            <a:off x="8770174" y="3839128"/>
            <a:ext cx="3218627" cy="2123658"/>
          </a:xfrm>
          <a:prstGeom prst="rect">
            <a:avLst/>
          </a:prstGeom>
          <a:noFill/>
        </p:spPr>
        <p:txBody>
          <a:bodyPr wrap="square" rtlCol="0">
            <a:spAutoFit/>
          </a:bodyPr>
          <a:lstStyle/>
          <a:p>
            <a:pPr algn="r"/>
            <a:r>
              <a:rPr lang="en-US" sz="2200" dirty="0">
                <a:solidFill>
                  <a:schemeClr val="bg1"/>
                </a:solidFill>
                <a:latin typeface="IBM Plex Sans SemiBold" panose="020B0703050203000203" pitchFamily="34" charset="0"/>
              </a:rPr>
              <a:t>Backend development is the closest form of web development to </a:t>
            </a:r>
            <a:r>
              <a:rPr lang="en-US" sz="2200" dirty="0">
                <a:solidFill>
                  <a:srgbClr val="1AAB9D"/>
                </a:solidFill>
                <a:latin typeface="IBM Plex Sans SemiBold" panose="020B0703050203000203" pitchFamily="34" charset="0"/>
              </a:rPr>
              <a:t>“fill-in-the-function” coding </a:t>
            </a:r>
            <a:r>
              <a:rPr lang="en-US" sz="2200" dirty="0">
                <a:solidFill>
                  <a:schemeClr val="bg1"/>
                </a:solidFill>
                <a:latin typeface="IBM Plex Sans SemiBold" panose="020B0703050203000203" pitchFamily="34" charset="0"/>
              </a:rPr>
              <a:t>that beginners usually see. </a:t>
            </a:r>
            <a:endParaRPr lang="en-US" sz="2200" dirty="0">
              <a:solidFill>
                <a:srgbClr val="1AAB9D"/>
              </a:solidFill>
              <a:latin typeface="IBM Plex Sans Text" panose="020B0503050203000203" pitchFamily="34" charset="0"/>
            </a:endParaRPr>
          </a:p>
        </p:txBody>
      </p:sp>
    </p:spTree>
    <p:extLst>
      <p:ext uri="{BB962C8B-B14F-4D97-AF65-F5344CB8AC3E}">
        <p14:creationId xmlns:p14="http://schemas.microsoft.com/office/powerpoint/2010/main" val="1313182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199"/>
                                          </p:stCondLst>
                                        </p:cTn>
                                        <p:tgtEl>
                                          <p:spTgt spid="1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childTnLst>
                          </p:cTn>
                        </p:par>
                        <p:par>
                          <p:cTn id="14" fill="hold">
                            <p:stCondLst>
                              <p:cond delay="0"/>
                            </p:stCondLst>
                            <p:childTnLst>
                              <p:par>
                                <p:cTn id="15" presetID="16" presetClass="entr" presetSubtype="37"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out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childTnLst>
                          </p:cTn>
                        </p:par>
                        <p:par>
                          <p:cTn id="22" fill="hold">
                            <p:stCondLst>
                              <p:cond delay="0"/>
                            </p:stCondLst>
                            <p:childTnLst>
                              <p:par>
                                <p:cTn id="23" presetID="22" presetClass="entr" presetSubtype="8"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childTnLst>
                                </p:cTn>
                              </p:par>
                            </p:childTnLst>
                          </p:cTn>
                        </p:par>
                        <p:par>
                          <p:cTn id="30" fill="hold">
                            <p:stCondLst>
                              <p:cond delay="0"/>
                            </p:stCondLst>
                            <p:childTnLst>
                              <p:par>
                                <p:cTn id="31" presetID="22" presetClass="entr" presetSubtype="2"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right)">
                                      <p:cBhvr>
                                        <p:cTn id="3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p:bldP spid="17" grpId="0" animBg="1"/>
      <p:bldP spid="6" grpId="0" animBg="1"/>
      <p:bldP spid="18" grpId="0" animBg="1"/>
      <p:bldP spid="19"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2395BCD-5C05-47C7-B32D-B77321C076C0}"/>
              </a:ext>
            </a:extLst>
          </p:cNvPr>
          <p:cNvGrpSpPr/>
          <p:nvPr/>
        </p:nvGrpSpPr>
        <p:grpSpPr>
          <a:xfrm>
            <a:off x="341081" y="6340772"/>
            <a:ext cx="11509837" cy="371193"/>
            <a:chOff x="339571" y="6309022"/>
            <a:chExt cx="11509837" cy="371193"/>
          </a:xfrm>
        </p:grpSpPr>
        <p:sp>
          <p:nvSpPr>
            <p:cNvPr id="3" name="TextBox 2">
              <a:extLst>
                <a:ext uri="{FF2B5EF4-FFF2-40B4-BE49-F238E27FC236}">
                  <a16:creationId xmlns:a16="http://schemas.microsoft.com/office/drawing/2014/main" id="{C2FF5483-6AD9-4773-8396-46B7A2AA5AEE}"/>
                </a:ext>
              </a:extLst>
            </p:cNvPr>
            <p:cNvSpPr txBox="1"/>
            <p:nvPr/>
          </p:nvSpPr>
          <p:spPr>
            <a:xfrm>
              <a:off x="11413351" y="6340729"/>
              <a:ext cx="436057" cy="307777"/>
            </a:xfrm>
            <a:prstGeom prst="rect">
              <a:avLst/>
            </a:prstGeom>
            <a:noFill/>
          </p:spPr>
          <p:txBody>
            <a:bodyPr wrap="square" rtlCol="0">
              <a:noAutofit/>
            </a:bodyPr>
            <a:lstStyle/>
            <a:p>
              <a:pPr algn="ctr"/>
              <a:r>
                <a:rPr lang="en-US" sz="1400" dirty="0">
                  <a:solidFill>
                    <a:schemeClr val="bg1"/>
                  </a:solidFill>
                  <a:latin typeface="IBM Plex Sans ExtraLight" panose="020B0303050203000203" pitchFamily="34" charset="0"/>
                  <a:cs typeface="Rubik" panose="00000500000000000000" pitchFamily="2" charset="-79"/>
                </a:rPr>
                <a:t>6</a:t>
              </a:r>
            </a:p>
          </p:txBody>
        </p:sp>
        <p:pic>
          <p:nvPicPr>
            <p:cNvPr id="4" name="Picture 3" descr="A picture containing object&#10;&#10;Description automatically generated">
              <a:extLst>
                <a:ext uri="{FF2B5EF4-FFF2-40B4-BE49-F238E27FC236}">
                  <a16:creationId xmlns:a16="http://schemas.microsoft.com/office/drawing/2014/main" id="{A1FA5C65-43C6-48F7-975C-551FAD7489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571" y="6309022"/>
              <a:ext cx="707334" cy="371193"/>
            </a:xfrm>
            <a:prstGeom prst="rect">
              <a:avLst/>
            </a:prstGeom>
          </p:spPr>
        </p:pic>
      </p:grpSp>
      <p:sp>
        <p:nvSpPr>
          <p:cNvPr id="5" name="TextBox 4">
            <a:extLst>
              <a:ext uri="{FF2B5EF4-FFF2-40B4-BE49-F238E27FC236}">
                <a16:creationId xmlns:a16="http://schemas.microsoft.com/office/drawing/2014/main" id="{DDF9FDA8-5ACC-42AB-AA03-AFEF6AB0EA59}"/>
              </a:ext>
            </a:extLst>
          </p:cNvPr>
          <p:cNvSpPr txBox="1"/>
          <p:nvPr/>
        </p:nvSpPr>
        <p:spPr>
          <a:xfrm>
            <a:off x="251651" y="195281"/>
            <a:ext cx="11099768" cy="523220"/>
          </a:xfrm>
          <a:prstGeom prst="rect">
            <a:avLst/>
          </a:prstGeom>
          <a:noFill/>
        </p:spPr>
        <p:txBody>
          <a:bodyPr wrap="square" rtlCol="0">
            <a:spAutoFit/>
          </a:bodyPr>
          <a:lstStyle/>
          <a:p>
            <a:r>
              <a:rPr lang="en-US" sz="2800" dirty="0">
                <a:solidFill>
                  <a:schemeClr val="bg1"/>
                </a:solidFill>
                <a:latin typeface="IBM Plex Sans ExtraLight" panose="020B0303050203000203" pitchFamily="34" charset="0"/>
              </a:rPr>
              <a:t>How Does the Backend Interact with the Rest of the Application?</a:t>
            </a:r>
            <a:endParaRPr lang="en-US" sz="2800" dirty="0"/>
          </a:p>
        </p:txBody>
      </p:sp>
      <p:grpSp>
        <p:nvGrpSpPr>
          <p:cNvPr id="13" name="Group 12">
            <a:extLst>
              <a:ext uri="{FF2B5EF4-FFF2-40B4-BE49-F238E27FC236}">
                <a16:creationId xmlns:a16="http://schemas.microsoft.com/office/drawing/2014/main" id="{75673DD6-4FC9-4F49-AD15-8D7AAFDCE184}"/>
              </a:ext>
            </a:extLst>
          </p:cNvPr>
          <p:cNvGrpSpPr/>
          <p:nvPr/>
        </p:nvGrpSpPr>
        <p:grpSpPr>
          <a:xfrm>
            <a:off x="524890" y="1200152"/>
            <a:ext cx="821882" cy="1471613"/>
            <a:chOff x="4329114" y="1343025"/>
            <a:chExt cx="1057276" cy="1893095"/>
          </a:xfrm>
        </p:grpSpPr>
        <p:sp>
          <p:nvSpPr>
            <p:cNvPr id="9" name="Freeform: Shape 8">
              <a:extLst>
                <a:ext uri="{FF2B5EF4-FFF2-40B4-BE49-F238E27FC236}">
                  <a16:creationId xmlns:a16="http://schemas.microsoft.com/office/drawing/2014/main" id="{7C208028-018D-465B-A455-4D6A8B141E56}"/>
                </a:ext>
              </a:extLst>
            </p:cNvPr>
            <p:cNvSpPr/>
            <p:nvPr/>
          </p:nvSpPr>
          <p:spPr>
            <a:xfrm rot="16200000">
              <a:off x="3911204" y="1760935"/>
              <a:ext cx="1893095" cy="1057276"/>
            </a:xfrm>
            <a:custGeom>
              <a:avLst/>
              <a:gdLst>
                <a:gd name="connsiteX0" fmla="*/ 1893095 w 1893095"/>
                <a:gd name="connsiteY0" fmla="*/ 528638 h 1057276"/>
                <a:gd name="connsiteX1" fmla="*/ 1364457 w 1893095"/>
                <a:gd name="connsiteY1" fmla="*/ 1057276 h 1057276"/>
                <a:gd name="connsiteX2" fmla="*/ 1006798 w 1893095"/>
                <a:gd name="connsiteY2" fmla="*/ 1057276 h 1057276"/>
                <a:gd name="connsiteX3" fmla="*/ 805693 w 1893095"/>
                <a:gd name="connsiteY3" fmla="*/ 710543 h 1057276"/>
                <a:gd name="connsiteX4" fmla="*/ 604589 w 1893095"/>
                <a:gd name="connsiteY4" fmla="*/ 1057275 h 1057276"/>
                <a:gd name="connsiteX5" fmla="*/ 528638 w 1893095"/>
                <a:gd name="connsiteY5" fmla="*/ 1057275 h 1057276"/>
                <a:gd name="connsiteX6" fmla="*/ 0 w 1893095"/>
                <a:gd name="connsiteY6" fmla="*/ 528637 h 1057276"/>
                <a:gd name="connsiteX7" fmla="*/ 1 w 1893095"/>
                <a:gd name="connsiteY7" fmla="*/ 528638 h 1057276"/>
                <a:gd name="connsiteX8" fmla="*/ 528639 w 1893095"/>
                <a:gd name="connsiteY8" fmla="*/ 0 h 1057276"/>
                <a:gd name="connsiteX9" fmla="*/ 1364457 w 1893095"/>
                <a:gd name="connsiteY9" fmla="*/ 0 h 1057276"/>
                <a:gd name="connsiteX10" fmla="*/ 1893095 w 1893095"/>
                <a:gd name="connsiteY10" fmla="*/ 528638 h 105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93095" h="1057276">
                  <a:moveTo>
                    <a:pt x="1893095" y="528638"/>
                  </a:moveTo>
                  <a:cubicBezTo>
                    <a:pt x="1893095" y="820597"/>
                    <a:pt x="1656416" y="1057276"/>
                    <a:pt x="1364457" y="1057276"/>
                  </a:cubicBezTo>
                  <a:lnTo>
                    <a:pt x="1006798" y="1057276"/>
                  </a:lnTo>
                  <a:lnTo>
                    <a:pt x="805693" y="710543"/>
                  </a:lnTo>
                  <a:lnTo>
                    <a:pt x="604589" y="1057275"/>
                  </a:lnTo>
                  <a:lnTo>
                    <a:pt x="528638" y="1057275"/>
                  </a:lnTo>
                  <a:cubicBezTo>
                    <a:pt x="236679" y="1057275"/>
                    <a:pt x="0" y="820596"/>
                    <a:pt x="0" y="528637"/>
                  </a:cubicBezTo>
                  <a:lnTo>
                    <a:pt x="1" y="528638"/>
                  </a:lnTo>
                  <a:cubicBezTo>
                    <a:pt x="1" y="236679"/>
                    <a:pt x="236680" y="0"/>
                    <a:pt x="528639" y="0"/>
                  </a:cubicBezTo>
                  <a:lnTo>
                    <a:pt x="1364457" y="0"/>
                  </a:lnTo>
                  <a:cubicBezTo>
                    <a:pt x="1656416" y="0"/>
                    <a:pt x="1893095" y="236679"/>
                    <a:pt x="1893095" y="528638"/>
                  </a:cubicBezTo>
                  <a:close/>
                </a:path>
              </a:pathLst>
            </a:custGeom>
            <a:noFill/>
            <a:ln w="57150" cap="rnd">
              <a:gradFill flip="none" rotWithShape="1">
                <a:gsLst>
                  <a:gs pos="49000">
                    <a:srgbClr val="001AFD"/>
                  </a:gs>
                  <a:gs pos="100000">
                    <a:srgbClr val="00CCFF"/>
                  </a:gs>
                  <a:gs pos="0">
                    <a:srgbClr val="0000FF"/>
                  </a:gs>
                </a:gsLst>
                <a:lin ang="9000000" scaled="0"/>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3D23F43C-6123-4EC3-BFEA-6FF7BEEB3711}"/>
                </a:ext>
              </a:extLst>
            </p:cNvPr>
            <p:cNvSpPr/>
            <p:nvPr/>
          </p:nvSpPr>
          <p:spPr>
            <a:xfrm rot="5400000">
              <a:off x="4936332" y="1724825"/>
              <a:ext cx="275425" cy="275425"/>
            </a:xfrm>
            <a:prstGeom prst="arc">
              <a:avLst>
                <a:gd name="adj1" fmla="val 16200000"/>
                <a:gd name="adj2" fmla="val 4148606"/>
              </a:avLst>
            </a:prstGeom>
            <a:ln w="57150" cap="rnd">
              <a:solidFill>
                <a:srgbClr val="0000FF"/>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8B70EB41-FBA8-4FEB-8775-94F508854156}"/>
              </a:ext>
            </a:extLst>
          </p:cNvPr>
          <p:cNvGrpSpPr/>
          <p:nvPr/>
        </p:nvGrpSpPr>
        <p:grpSpPr>
          <a:xfrm flipH="1">
            <a:off x="10840664" y="1200152"/>
            <a:ext cx="821882" cy="1471613"/>
            <a:chOff x="4329114" y="1343025"/>
            <a:chExt cx="1057276" cy="1893095"/>
          </a:xfrm>
        </p:grpSpPr>
        <p:sp>
          <p:nvSpPr>
            <p:cNvPr id="15" name="Freeform: Shape 14">
              <a:extLst>
                <a:ext uri="{FF2B5EF4-FFF2-40B4-BE49-F238E27FC236}">
                  <a16:creationId xmlns:a16="http://schemas.microsoft.com/office/drawing/2014/main" id="{32242E2B-7BBF-4552-A407-E3F8383D596B}"/>
                </a:ext>
              </a:extLst>
            </p:cNvPr>
            <p:cNvSpPr/>
            <p:nvPr/>
          </p:nvSpPr>
          <p:spPr>
            <a:xfrm rot="16200000">
              <a:off x="3911204" y="1760935"/>
              <a:ext cx="1893095" cy="1057276"/>
            </a:xfrm>
            <a:custGeom>
              <a:avLst/>
              <a:gdLst>
                <a:gd name="connsiteX0" fmla="*/ 1893095 w 1893095"/>
                <a:gd name="connsiteY0" fmla="*/ 528638 h 1057276"/>
                <a:gd name="connsiteX1" fmla="*/ 1364457 w 1893095"/>
                <a:gd name="connsiteY1" fmla="*/ 1057276 h 1057276"/>
                <a:gd name="connsiteX2" fmla="*/ 1006798 w 1893095"/>
                <a:gd name="connsiteY2" fmla="*/ 1057276 h 1057276"/>
                <a:gd name="connsiteX3" fmla="*/ 805693 w 1893095"/>
                <a:gd name="connsiteY3" fmla="*/ 710543 h 1057276"/>
                <a:gd name="connsiteX4" fmla="*/ 604589 w 1893095"/>
                <a:gd name="connsiteY4" fmla="*/ 1057275 h 1057276"/>
                <a:gd name="connsiteX5" fmla="*/ 528638 w 1893095"/>
                <a:gd name="connsiteY5" fmla="*/ 1057275 h 1057276"/>
                <a:gd name="connsiteX6" fmla="*/ 0 w 1893095"/>
                <a:gd name="connsiteY6" fmla="*/ 528637 h 1057276"/>
                <a:gd name="connsiteX7" fmla="*/ 1 w 1893095"/>
                <a:gd name="connsiteY7" fmla="*/ 528638 h 1057276"/>
                <a:gd name="connsiteX8" fmla="*/ 528639 w 1893095"/>
                <a:gd name="connsiteY8" fmla="*/ 0 h 1057276"/>
                <a:gd name="connsiteX9" fmla="*/ 1364457 w 1893095"/>
                <a:gd name="connsiteY9" fmla="*/ 0 h 1057276"/>
                <a:gd name="connsiteX10" fmla="*/ 1893095 w 1893095"/>
                <a:gd name="connsiteY10" fmla="*/ 528638 h 105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93095" h="1057276">
                  <a:moveTo>
                    <a:pt x="1893095" y="528638"/>
                  </a:moveTo>
                  <a:cubicBezTo>
                    <a:pt x="1893095" y="820597"/>
                    <a:pt x="1656416" y="1057276"/>
                    <a:pt x="1364457" y="1057276"/>
                  </a:cubicBezTo>
                  <a:lnTo>
                    <a:pt x="1006798" y="1057276"/>
                  </a:lnTo>
                  <a:lnTo>
                    <a:pt x="805693" y="710543"/>
                  </a:lnTo>
                  <a:lnTo>
                    <a:pt x="604589" y="1057275"/>
                  </a:lnTo>
                  <a:lnTo>
                    <a:pt x="528638" y="1057275"/>
                  </a:lnTo>
                  <a:cubicBezTo>
                    <a:pt x="236679" y="1057275"/>
                    <a:pt x="0" y="820596"/>
                    <a:pt x="0" y="528637"/>
                  </a:cubicBezTo>
                  <a:lnTo>
                    <a:pt x="1" y="528638"/>
                  </a:lnTo>
                  <a:cubicBezTo>
                    <a:pt x="1" y="236679"/>
                    <a:pt x="236680" y="0"/>
                    <a:pt x="528639" y="0"/>
                  </a:cubicBezTo>
                  <a:lnTo>
                    <a:pt x="1364457" y="0"/>
                  </a:lnTo>
                  <a:cubicBezTo>
                    <a:pt x="1656416" y="0"/>
                    <a:pt x="1893095" y="236679"/>
                    <a:pt x="1893095" y="528638"/>
                  </a:cubicBezTo>
                  <a:close/>
                </a:path>
              </a:pathLst>
            </a:custGeom>
            <a:noFill/>
            <a:ln w="57150" cap="rnd">
              <a:gradFill flip="none" rotWithShape="1">
                <a:gsLst>
                  <a:gs pos="0">
                    <a:srgbClr val="DD492B"/>
                  </a:gs>
                  <a:gs pos="43000">
                    <a:srgbClr val="E15723"/>
                  </a:gs>
                  <a:gs pos="100000">
                    <a:srgbClr val="FBDD06"/>
                  </a:gs>
                </a:gsLst>
                <a:lin ang="12600000" scaled="0"/>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Arc 15">
              <a:extLst>
                <a:ext uri="{FF2B5EF4-FFF2-40B4-BE49-F238E27FC236}">
                  <a16:creationId xmlns:a16="http://schemas.microsoft.com/office/drawing/2014/main" id="{5F9B8E19-1494-4B13-A880-CB5A7FACE087}"/>
                </a:ext>
              </a:extLst>
            </p:cNvPr>
            <p:cNvSpPr/>
            <p:nvPr/>
          </p:nvSpPr>
          <p:spPr>
            <a:xfrm rot="5400000">
              <a:off x="4936332" y="1724825"/>
              <a:ext cx="275425" cy="275425"/>
            </a:xfrm>
            <a:prstGeom prst="arc">
              <a:avLst>
                <a:gd name="adj1" fmla="val 16200000"/>
                <a:gd name="adj2" fmla="val 4148606"/>
              </a:avLst>
            </a:prstGeom>
            <a:ln w="57150" cap="rnd">
              <a:solidFill>
                <a:srgbClr val="DD492B"/>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9E35B565-7216-4881-B5CB-ED9EE90B180A}"/>
              </a:ext>
            </a:extLst>
          </p:cNvPr>
          <p:cNvSpPr/>
          <p:nvPr/>
        </p:nvSpPr>
        <p:spPr>
          <a:xfrm>
            <a:off x="6389433" y="891449"/>
            <a:ext cx="7036594" cy="7040495"/>
          </a:xfrm>
          <a:prstGeom prst="roundRect">
            <a:avLst/>
          </a:prstGeom>
          <a:noFill/>
          <a:ln w="63500">
            <a:gradFill>
              <a:gsLst>
                <a:gs pos="0">
                  <a:srgbClr val="DD492B"/>
                </a:gs>
                <a:gs pos="40000">
                  <a:srgbClr val="F05D3F"/>
                </a:gs>
                <a:gs pos="100000">
                  <a:srgbClr val="F5DD3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FE38A79E-C888-4175-9418-B2AB7FD0F3FB}"/>
              </a:ext>
            </a:extLst>
          </p:cNvPr>
          <p:cNvSpPr/>
          <p:nvPr/>
        </p:nvSpPr>
        <p:spPr>
          <a:xfrm>
            <a:off x="-1119188" y="891449"/>
            <a:ext cx="7036594" cy="7040495"/>
          </a:xfrm>
          <a:prstGeom prst="roundRect">
            <a:avLst/>
          </a:prstGeom>
          <a:noFill/>
          <a:ln w="63500">
            <a:gradFill>
              <a:gsLst>
                <a:gs pos="0">
                  <a:srgbClr val="0000FF"/>
                </a:gs>
                <a:gs pos="40000">
                  <a:srgbClr val="0037FF"/>
                </a:gs>
                <a:gs pos="100000">
                  <a:srgbClr val="00CC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97811A4-3B87-4C0C-9645-7D37FB073798}"/>
              </a:ext>
            </a:extLst>
          </p:cNvPr>
          <p:cNvSpPr txBox="1"/>
          <p:nvPr/>
        </p:nvSpPr>
        <p:spPr>
          <a:xfrm>
            <a:off x="1483366" y="1799012"/>
            <a:ext cx="3633717" cy="461665"/>
          </a:xfrm>
          <a:prstGeom prst="rect">
            <a:avLst/>
          </a:prstGeom>
          <a:noFill/>
          <a:ln w="38100">
            <a:noFill/>
          </a:ln>
        </p:spPr>
        <p:txBody>
          <a:bodyPr wrap="square" rtlCol="0">
            <a:spAutoFit/>
          </a:bodyPr>
          <a:lstStyle/>
          <a:p>
            <a:r>
              <a:rPr lang="en-US" sz="2400" dirty="0">
                <a:solidFill>
                  <a:schemeClr val="bg1"/>
                </a:solidFill>
                <a:latin typeface="IBM Plex Sans Text" panose="020B0503050203000203" pitchFamily="34" charset="0"/>
              </a:rPr>
              <a:t>Talking to the Frontend </a:t>
            </a:r>
          </a:p>
        </p:txBody>
      </p:sp>
      <p:sp>
        <p:nvSpPr>
          <p:cNvPr id="20" name="TextBox 19">
            <a:extLst>
              <a:ext uri="{FF2B5EF4-FFF2-40B4-BE49-F238E27FC236}">
                <a16:creationId xmlns:a16="http://schemas.microsoft.com/office/drawing/2014/main" id="{BF8274CB-72F5-4F13-9385-4F9131BA617F}"/>
              </a:ext>
            </a:extLst>
          </p:cNvPr>
          <p:cNvSpPr txBox="1"/>
          <p:nvPr/>
        </p:nvSpPr>
        <p:spPr>
          <a:xfrm>
            <a:off x="7206947" y="1799012"/>
            <a:ext cx="3633717" cy="461665"/>
          </a:xfrm>
          <a:prstGeom prst="rect">
            <a:avLst/>
          </a:prstGeom>
          <a:noFill/>
          <a:ln w="38100">
            <a:noFill/>
          </a:ln>
        </p:spPr>
        <p:txBody>
          <a:bodyPr wrap="square" rtlCol="0">
            <a:spAutoFit/>
          </a:bodyPr>
          <a:lstStyle/>
          <a:p>
            <a:pPr algn="ctr"/>
            <a:r>
              <a:rPr lang="en-US" sz="2400" dirty="0">
                <a:solidFill>
                  <a:schemeClr val="bg1"/>
                </a:solidFill>
                <a:latin typeface="IBM Plex Sans Text" panose="020B0503050203000203" pitchFamily="34" charset="0"/>
              </a:rPr>
              <a:t>Talking to the Database</a:t>
            </a:r>
          </a:p>
        </p:txBody>
      </p:sp>
      <p:grpSp>
        <p:nvGrpSpPr>
          <p:cNvPr id="29" name="Group 28">
            <a:extLst>
              <a:ext uri="{FF2B5EF4-FFF2-40B4-BE49-F238E27FC236}">
                <a16:creationId xmlns:a16="http://schemas.microsoft.com/office/drawing/2014/main" id="{ECF087C2-178B-4559-B897-661050CAAD9B}"/>
              </a:ext>
            </a:extLst>
          </p:cNvPr>
          <p:cNvGrpSpPr/>
          <p:nvPr/>
        </p:nvGrpSpPr>
        <p:grpSpPr>
          <a:xfrm>
            <a:off x="694747" y="2983574"/>
            <a:ext cx="4498689" cy="1057420"/>
            <a:chOff x="694747" y="2983574"/>
            <a:chExt cx="4498689" cy="1057420"/>
          </a:xfrm>
        </p:grpSpPr>
        <p:sp>
          <p:nvSpPr>
            <p:cNvPr id="21" name="Rectangle 20">
              <a:extLst>
                <a:ext uri="{FF2B5EF4-FFF2-40B4-BE49-F238E27FC236}">
                  <a16:creationId xmlns:a16="http://schemas.microsoft.com/office/drawing/2014/main" id="{337D5A59-7A74-46F3-8DD0-F39B940BA867}"/>
                </a:ext>
              </a:extLst>
            </p:cNvPr>
            <p:cNvSpPr/>
            <p:nvPr/>
          </p:nvSpPr>
          <p:spPr>
            <a:xfrm>
              <a:off x="694747" y="3394663"/>
              <a:ext cx="4498689" cy="646331"/>
            </a:xfrm>
            <a:prstGeom prst="rect">
              <a:avLst/>
            </a:prstGeom>
          </p:spPr>
          <p:txBody>
            <a:bodyPr wrap="square">
              <a:spAutoFit/>
            </a:bodyPr>
            <a:lstStyle/>
            <a:p>
              <a:r>
                <a:rPr lang="en-US" dirty="0">
                  <a:solidFill>
                    <a:schemeClr val="bg1"/>
                  </a:solidFill>
                  <a:latin typeface="IBM Plex Sans Light" panose="020B0403050203000203" pitchFamily="34" charset="0"/>
                </a:rPr>
                <a:t>Communicating directly through method calls in a code base</a:t>
              </a:r>
            </a:p>
          </p:txBody>
        </p:sp>
        <p:sp>
          <p:nvSpPr>
            <p:cNvPr id="22" name="Rectangle 21">
              <a:extLst>
                <a:ext uri="{FF2B5EF4-FFF2-40B4-BE49-F238E27FC236}">
                  <a16:creationId xmlns:a16="http://schemas.microsoft.com/office/drawing/2014/main" id="{F6A9FCE1-46E4-4B25-BEF7-A5A43BB87CB2}"/>
                </a:ext>
              </a:extLst>
            </p:cNvPr>
            <p:cNvSpPr/>
            <p:nvPr/>
          </p:nvSpPr>
          <p:spPr>
            <a:xfrm>
              <a:off x="694747" y="2983574"/>
              <a:ext cx="4498689" cy="369332"/>
            </a:xfrm>
            <a:prstGeom prst="rect">
              <a:avLst/>
            </a:prstGeom>
          </p:spPr>
          <p:txBody>
            <a:bodyPr wrap="square">
              <a:spAutoFit/>
            </a:bodyPr>
            <a:lstStyle/>
            <a:p>
              <a:r>
                <a:rPr lang="en-US" dirty="0">
                  <a:solidFill>
                    <a:schemeClr val="bg1"/>
                  </a:solidFill>
                  <a:latin typeface="IBM Plex Sans Text" panose="020B0503050203000203" pitchFamily="34" charset="0"/>
                </a:rPr>
                <a:t>METHOD CALLS</a:t>
              </a:r>
            </a:p>
          </p:txBody>
        </p:sp>
      </p:grpSp>
      <p:grpSp>
        <p:nvGrpSpPr>
          <p:cNvPr id="30" name="Group 29">
            <a:extLst>
              <a:ext uri="{FF2B5EF4-FFF2-40B4-BE49-F238E27FC236}">
                <a16:creationId xmlns:a16="http://schemas.microsoft.com/office/drawing/2014/main" id="{5C983E6C-6D78-4141-91A9-445CF4E160C8}"/>
              </a:ext>
            </a:extLst>
          </p:cNvPr>
          <p:cNvGrpSpPr/>
          <p:nvPr/>
        </p:nvGrpSpPr>
        <p:grpSpPr>
          <a:xfrm>
            <a:off x="694747" y="4514288"/>
            <a:ext cx="4498689" cy="1334419"/>
            <a:chOff x="694747" y="4514288"/>
            <a:chExt cx="4498689" cy="1334419"/>
          </a:xfrm>
        </p:grpSpPr>
        <p:sp>
          <p:nvSpPr>
            <p:cNvPr id="23" name="Rectangle 22">
              <a:extLst>
                <a:ext uri="{FF2B5EF4-FFF2-40B4-BE49-F238E27FC236}">
                  <a16:creationId xmlns:a16="http://schemas.microsoft.com/office/drawing/2014/main" id="{C9C57781-A655-4CF2-959F-A4DFC331B60B}"/>
                </a:ext>
              </a:extLst>
            </p:cNvPr>
            <p:cNvSpPr/>
            <p:nvPr/>
          </p:nvSpPr>
          <p:spPr>
            <a:xfrm>
              <a:off x="694747" y="4925377"/>
              <a:ext cx="4498689" cy="923330"/>
            </a:xfrm>
            <a:prstGeom prst="rect">
              <a:avLst/>
            </a:prstGeom>
          </p:spPr>
          <p:txBody>
            <a:bodyPr wrap="square">
              <a:spAutoFit/>
            </a:bodyPr>
            <a:lstStyle/>
            <a:p>
              <a:r>
                <a:rPr lang="en-US" dirty="0">
                  <a:solidFill>
                    <a:schemeClr val="bg1"/>
                  </a:solidFill>
                  <a:latin typeface="IBM Plex Sans Light" panose="020B0403050203000203" pitchFamily="34" charset="0"/>
                </a:rPr>
                <a:t>A standardized messaging format system for distributed applications to communicate with </a:t>
              </a:r>
            </a:p>
          </p:txBody>
        </p:sp>
        <p:sp>
          <p:nvSpPr>
            <p:cNvPr id="24" name="Rectangle 23">
              <a:extLst>
                <a:ext uri="{FF2B5EF4-FFF2-40B4-BE49-F238E27FC236}">
                  <a16:creationId xmlns:a16="http://schemas.microsoft.com/office/drawing/2014/main" id="{ADF14192-2141-4453-8B6C-780D2C39EFA3}"/>
                </a:ext>
              </a:extLst>
            </p:cNvPr>
            <p:cNvSpPr/>
            <p:nvPr/>
          </p:nvSpPr>
          <p:spPr>
            <a:xfrm>
              <a:off x="694747" y="4514288"/>
              <a:ext cx="4498689" cy="369332"/>
            </a:xfrm>
            <a:prstGeom prst="rect">
              <a:avLst/>
            </a:prstGeom>
          </p:spPr>
          <p:txBody>
            <a:bodyPr wrap="square">
              <a:spAutoFit/>
            </a:bodyPr>
            <a:lstStyle/>
            <a:p>
              <a:r>
                <a:rPr lang="en-US" dirty="0">
                  <a:solidFill>
                    <a:schemeClr val="bg1"/>
                  </a:solidFill>
                  <a:latin typeface="IBM Plex Sans Text" panose="020B0503050203000203" pitchFamily="34" charset="0"/>
                </a:rPr>
                <a:t>APIs</a:t>
              </a:r>
            </a:p>
          </p:txBody>
        </p:sp>
      </p:grpSp>
      <p:grpSp>
        <p:nvGrpSpPr>
          <p:cNvPr id="31" name="Group 30">
            <a:extLst>
              <a:ext uri="{FF2B5EF4-FFF2-40B4-BE49-F238E27FC236}">
                <a16:creationId xmlns:a16="http://schemas.microsoft.com/office/drawing/2014/main" id="{3BFB87A2-1E21-43D2-BB1C-5E966F304DAF}"/>
              </a:ext>
            </a:extLst>
          </p:cNvPr>
          <p:cNvGrpSpPr/>
          <p:nvPr/>
        </p:nvGrpSpPr>
        <p:grpSpPr>
          <a:xfrm>
            <a:off x="6916172" y="2983574"/>
            <a:ext cx="4498689" cy="1057420"/>
            <a:chOff x="6916172" y="2983574"/>
            <a:chExt cx="4498689" cy="1057420"/>
          </a:xfrm>
        </p:grpSpPr>
        <p:sp>
          <p:nvSpPr>
            <p:cNvPr id="25" name="Rectangle 24">
              <a:extLst>
                <a:ext uri="{FF2B5EF4-FFF2-40B4-BE49-F238E27FC236}">
                  <a16:creationId xmlns:a16="http://schemas.microsoft.com/office/drawing/2014/main" id="{D63CD918-E278-4D1D-B915-9704F17ADC75}"/>
                </a:ext>
              </a:extLst>
            </p:cNvPr>
            <p:cNvSpPr/>
            <p:nvPr/>
          </p:nvSpPr>
          <p:spPr>
            <a:xfrm>
              <a:off x="6916172" y="3394663"/>
              <a:ext cx="4498689" cy="646331"/>
            </a:xfrm>
            <a:prstGeom prst="rect">
              <a:avLst/>
            </a:prstGeom>
          </p:spPr>
          <p:txBody>
            <a:bodyPr wrap="square">
              <a:spAutoFit/>
            </a:bodyPr>
            <a:lstStyle/>
            <a:p>
              <a:pPr algn="r"/>
              <a:r>
                <a:rPr lang="en-US" dirty="0">
                  <a:solidFill>
                    <a:schemeClr val="bg1"/>
                  </a:solidFill>
                  <a:latin typeface="IBM Plex Sans Light" panose="020B0403050203000203" pitchFamily="34" charset="0"/>
                </a:rPr>
                <a:t>The standard language for making queries on traditional databases</a:t>
              </a:r>
            </a:p>
          </p:txBody>
        </p:sp>
        <p:sp>
          <p:nvSpPr>
            <p:cNvPr id="26" name="Rectangle 25">
              <a:extLst>
                <a:ext uri="{FF2B5EF4-FFF2-40B4-BE49-F238E27FC236}">
                  <a16:creationId xmlns:a16="http://schemas.microsoft.com/office/drawing/2014/main" id="{9785E5FC-23F4-47B7-92BB-183088B9677E}"/>
                </a:ext>
              </a:extLst>
            </p:cNvPr>
            <p:cNvSpPr/>
            <p:nvPr/>
          </p:nvSpPr>
          <p:spPr>
            <a:xfrm>
              <a:off x="6916172" y="2983574"/>
              <a:ext cx="4498689" cy="369332"/>
            </a:xfrm>
            <a:prstGeom prst="rect">
              <a:avLst/>
            </a:prstGeom>
          </p:spPr>
          <p:txBody>
            <a:bodyPr wrap="square">
              <a:spAutoFit/>
            </a:bodyPr>
            <a:lstStyle/>
            <a:p>
              <a:pPr algn="r"/>
              <a:r>
                <a:rPr lang="en-US" dirty="0">
                  <a:solidFill>
                    <a:schemeClr val="bg1"/>
                  </a:solidFill>
                  <a:latin typeface="IBM Plex Sans Text" panose="020B0503050203000203" pitchFamily="34" charset="0"/>
                </a:rPr>
                <a:t>SQL</a:t>
              </a:r>
            </a:p>
          </p:txBody>
        </p:sp>
      </p:grpSp>
      <p:grpSp>
        <p:nvGrpSpPr>
          <p:cNvPr id="32" name="Group 31">
            <a:extLst>
              <a:ext uri="{FF2B5EF4-FFF2-40B4-BE49-F238E27FC236}">
                <a16:creationId xmlns:a16="http://schemas.microsoft.com/office/drawing/2014/main" id="{52513AE1-902D-421F-B25C-447AAAC6838A}"/>
              </a:ext>
            </a:extLst>
          </p:cNvPr>
          <p:cNvGrpSpPr/>
          <p:nvPr/>
        </p:nvGrpSpPr>
        <p:grpSpPr>
          <a:xfrm>
            <a:off x="6916172" y="4514288"/>
            <a:ext cx="4498689" cy="1057420"/>
            <a:chOff x="6916172" y="4514288"/>
            <a:chExt cx="4498689" cy="1057420"/>
          </a:xfrm>
        </p:grpSpPr>
        <p:sp>
          <p:nvSpPr>
            <p:cNvPr id="27" name="Rectangle 26">
              <a:extLst>
                <a:ext uri="{FF2B5EF4-FFF2-40B4-BE49-F238E27FC236}">
                  <a16:creationId xmlns:a16="http://schemas.microsoft.com/office/drawing/2014/main" id="{EAFE6ED5-D7C8-4CD8-BE48-99F6A480F425}"/>
                </a:ext>
              </a:extLst>
            </p:cNvPr>
            <p:cNvSpPr/>
            <p:nvPr/>
          </p:nvSpPr>
          <p:spPr>
            <a:xfrm>
              <a:off x="6916172" y="4925377"/>
              <a:ext cx="4498689" cy="646331"/>
            </a:xfrm>
            <a:prstGeom prst="rect">
              <a:avLst/>
            </a:prstGeom>
          </p:spPr>
          <p:txBody>
            <a:bodyPr wrap="square">
              <a:spAutoFit/>
            </a:bodyPr>
            <a:lstStyle/>
            <a:p>
              <a:pPr algn="r"/>
              <a:r>
                <a:rPr lang="en-US" dirty="0">
                  <a:solidFill>
                    <a:schemeClr val="bg1"/>
                  </a:solidFill>
                  <a:latin typeface="IBM Plex Sans Light" panose="020B0403050203000203" pitchFamily="34" charset="0"/>
                </a:rPr>
                <a:t>Object relational mapping, essentially abstracting SQL into code</a:t>
              </a:r>
            </a:p>
          </p:txBody>
        </p:sp>
        <p:sp>
          <p:nvSpPr>
            <p:cNvPr id="28" name="Rectangle 27">
              <a:extLst>
                <a:ext uri="{FF2B5EF4-FFF2-40B4-BE49-F238E27FC236}">
                  <a16:creationId xmlns:a16="http://schemas.microsoft.com/office/drawing/2014/main" id="{5CCE035A-86E5-4BD7-8A65-7EF06ED360BA}"/>
                </a:ext>
              </a:extLst>
            </p:cNvPr>
            <p:cNvSpPr/>
            <p:nvPr/>
          </p:nvSpPr>
          <p:spPr>
            <a:xfrm>
              <a:off x="6916172" y="4514288"/>
              <a:ext cx="4498689" cy="369332"/>
            </a:xfrm>
            <a:prstGeom prst="rect">
              <a:avLst/>
            </a:prstGeom>
          </p:spPr>
          <p:txBody>
            <a:bodyPr wrap="square">
              <a:spAutoFit/>
            </a:bodyPr>
            <a:lstStyle/>
            <a:p>
              <a:pPr algn="r"/>
              <a:r>
                <a:rPr lang="en-US" dirty="0">
                  <a:solidFill>
                    <a:schemeClr val="bg1"/>
                  </a:solidFill>
                  <a:latin typeface="IBM Plex Sans Text" panose="020B0503050203000203" pitchFamily="34" charset="0"/>
                </a:rPr>
                <a:t>ORMs</a:t>
              </a:r>
            </a:p>
          </p:txBody>
        </p:sp>
      </p:grpSp>
    </p:spTree>
    <p:extLst>
      <p:ext uri="{BB962C8B-B14F-4D97-AF65-F5344CB8AC3E}">
        <p14:creationId xmlns:p14="http://schemas.microsoft.com/office/powerpoint/2010/main" val="371378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down)">
                                      <p:cBhvr>
                                        <p:cTn id="10" dur="500"/>
                                        <p:tgtEl>
                                          <p:spTgt spid="17"/>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32" presetClass="emph" presetSubtype="0" fill="hold" grpId="1" nodeType="withEffect">
                                  <p:stCondLst>
                                    <p:cond delay="0"/>
                                  </p:stCondLst>
                                  <p:childTnLst>
                                    <p:animRot by="120000">
                                      <p:cBhvr>
                                        <p:cTn id="22" dur="100" fill="hold">
                                          <p:stCondLst>
                                            <p:cond delay="0"/>
                                          </p:stCondLst>
                                        </p:cTn>
                                        <p:tgtEl>
                                          <p:spTgt spid="19"/>
                                        </p:tgtEl>
                                        <p:attrNameLst>
                                          <p:attrName>r</p:attrName>
                                        </p:attrNameLst>
                                      </p:cBhvr>
                                    </p:animRot>
                                    <p:animRot by="-240000">
                                      <p:cBhvr>
                                        <p:cTn id="23" dur="200" fill="hold">
                                          <p:stCondLst>
                                            <p:cond delay="200"/>
                                          </p:stCondLst>
                                        </p:cTn>
                                        <p:tgtEl>
                                          <p:spTgt spid="19"/>
                                        </p:tgtEl>
                                        <p:attrNameLst>
                                          <p:attrName>r</p:attrName>
                                        </p:attrNameLst>
                                      </p:cBhvr>
                                    </p:animRot>
                                    <p:animRot by="240000">
                                      <p:cBhvr>
                                        <p:cTn id="24" dur="200" fill="hold">
                                          <p:stCondLst>
                                            <p:cond delay="400"/>
                                          </p:stCondLst>
                                        </p:cTn>
                                        <p:tgtEl>
                                          <p:spTgt spid="19"/>
                                        </p:tgtEl>
                                        <p:attrNameLst>
                                          <p:attrName>r</p:attrName>
                                        </p:attrNameLst>
                                      </p:cBhvr>
                                    </p:animRot>
                                    <p:animRot by="-240000">
                                      <p:cBhvr>
                                        <p:cTn id="25" dur="200" fill="hold">
                                          <p:stCondLst>
                                            <p:cond delay="600"/>
                                          </p:stCondLst>
                                        </p:cTn>
                                        <p:tgtEl>
                                          <p:spTgt spid="19"/>
                                        </p:tgtEl>
                                        <p:attrNameLst>
                                          <p:attrName>r</p:attrName>
                                        </p:attrNameLst>
                                      </p:cBhvr>
                                    </p:animRot>
                                    <p:animRot by="120000">
                                      <p:cBhvr>
                                        <p:cTn id="26" dur="200" fill="hold">
                                          <p:stCondLst>
                                            <p:cond delay="800"/>
                                          </p:stCondLst>
                                        </p:cTn>
                                        <p:tgtEl>
                                          <p:spTgt spid="19"/>
                                        </p:tgtEl>
                                        <p:attrNameLst>
                                          <p:attrName>r</p:attrName>
                                        </p:attrNameLst>
                                      </p:cBhvr>
                                    </p:animRot>
                                  </p:childTnLst>
                                </p:cTn>
                              </p:par>
                              <p:par>
                                <p:cTn id="27" presetID="32" presetClass="emph" presetSubtype="0" fill="hold" grpId="1" nodeType="withEffect">
                                  <p:stCondLst>
                                    <p:cond delay="0"/>
                                  </p:stCondLst>
                                  <p:childTnLst>
                                    <p:animRot by="120000">
                                      <p:cBhvr>
                                        <p:cTn id="28" dur="100" fill="hold">
                                          <p:stCondLst>
                                            <p:cond delay="0"/>
                                          </p:stCondLst>
                                        </p:cTn>
                                        <p:tgtEl>
                                          <p:spTgt spid="20"/>
                                        </p:tgtEl>
                                        <p:attrNameLst>
                                          <p:attrName>r</p:attrName>
                                        </p:attrNameLst>
                                      </p:cBhvr>
                                    </p:animRot>
                                    <p:animRot by="-240000">
                                      <p:cBhvr>
                                        <p:cTn id="29" dur="200" fill="hold">
                                          <p:stCondLst>
                                            <p:cond delay="200"/>
                                          </p:stCondLst>
                                        </p:cTn>
                                        <p:tgtEl>
                                          <p:spTgt spid="20"/>
                                        </p:tgtEl>
                                        <p:attrNameLst>
                                          <p:attrName>r</p:attrName>
                                        </p:attrNameLst>
                                      </p:cBhvr>
                                    </p:animRot>
                                    <p:animRot by="240000">
                                      <p:cBhvr>
                                        <p:cTn id="30" dur="200" fill="hold">
                                          <p:stCondLst>
                                            <p:cond delay="400"/>
                                          </p:stCondLst>
                                        </p:cTn>
                                        <p:tgtEl>
                                          <p:spTgt spid="20"/>
                                        </p:tgtEl>
                                        <p:attrNameLst>
                                          <p:attrName>r</p:attrName>
                                        </p:attrNameLst>
                                      </p:cBhvr>
                                    </p:animRot>
                                    <p:animRot by="-240000">
                                      <p:cBhvr>
                                        <p:cTn id="31" dur="200" fill="hold">
                                          <p:stCondLst>
                                            <p:cond delay="600"/>
                                          </p:stCondLst>
                                        </p:cTn>
                                        <p:tgtEl>
                                          <p:spTgt spid="20"/>
                                        </p:tgtEl>
                                        <p:attrNameLst>
                                          <p:attrName>r</p:attrName>
                                        </p:attrNameLst>
                                      </p:cBhvr>
                                    </p:animRot>
                                    <p:animRot by="120000">
                                      <p:cBhvr>
                                        <p:cTn id="32" dur="200" fill="hold">
                                          <p:stCondLst>
                                            <p:cond delay="800"/>
                                          </p:stCondLst>
                                        </p:cTn>
                                        <p:tgtEl>
                                          <p:spTgt spid="20"/>
                                        </p:tgtEl>
                                        <p:attrNameLst>
                                          <p:attrName>r</p:attrName>
                                        </p:attrNameLst>
                                      </p:cBhvr>
                                    </p:animRot>
                                  </p:childTnLst>
                                </p:cTn>
                              </p:par>
                            </p:childTnLst>
                          </p:cTn>
                        </p:par>
                        <p:par>
                          <p:cTn id="33" fill="hold">
                            <p:stCondLst>
                              <p:cond delay="1500"/>
                            </p:stCondLst>
                            <p:childTnLst>
                              <p:par>
                                <p:cTn id="34" presetID="1" presetClass="entr" presetSubtype="0" fill="hold" nodeType="afterEffect">
                                  <p:stCondLst>
                                    <p:cond delay="0"/>
                                  </p:stCondLst>
                                  <p:childTnLst>
                                    <p:set>
                                      <p:cBhvr>
                                        <p:cTn id="35" dur="1" fill="hold">
                                          <p:stCondLst>
                                            <p:cond delay="0"/>
                                          </p:stCondLst>
                                        </p:cTn>
                                        <p:tgtEl>
                                          <p:spTgt spid="29"/>
                                        </p:tgtEl>
                                        <p:attrNameLst>
                                          <p:attrName>style.visibility</p:attrName>
                                        </p:attrNameLst>
                                      </p:cBhvr>
                                      <p:to>
                                        <p:strVal val="visible"/>
                                      </p:to>
                                    </p:set>
                                  </p:childTnLst>
                                </p:cTn>
                              </p:par>
                            </p:childTnLst>
                          </p:cTn>
                        </p:par>
                        <p:par>
                          <p:cTn id="36" fill="hold">
                            <p:stCondLst>
                              <p:cond delay="1500"/>
                            </p:stCondLst>
                            <p:childTnLst>
                              <p:par>
                                <p:cTn id="37" presetID="1" presetClass="entr" presetSubtype="0" fill="hold" nodeType="afterEffect">
                                  <p:stCondLst>
                                    <p:cond delay="600"/>
                                  </p:stCondLst>
                                  <p:childTnLst>
                                    <p:set>
                                      <p:cBhvr>
                                        <p:cTn id="38" dur="1" fill="hold">
                                          <p:stCondLst>
                                            <p:cond delay="0"/>
                                          </p:stCondLst>
                                        </p:cTn>
                                        <p:tgtEl>
                                          <p:spTgt spid="31"/>
                                        </p:tgtEl>
                                        <p:attrNameLst>
                                          <p:attrName>style.visibility</p:attrName>
                                        </p:attrNameLst>
                                      </p:cBhvr>
                                      <p:to>
                                        <p:strVal val="visible"/>
                                      </p:to>
                                    </p:set>
                                  </p:childTnLst>
                                </p:cTn>
                              </p:par>
                            </p:childTnLst>
                          </p:cTn>
                        </p:par>
                        <p:par>
                          <p:cTn id="39" fill="hold">
                            <p:stCondLst>
                              <p:cond delay="2100"/>
                            </p:stCondLst>
                            <p:childTnLst>
                              <p:par>
                                <p:cTn id="40" presetID="1" presetClass="entr" presetSubtype="0" fill="hold" nodeType="afterEffect">
                                  <p:stCondLst>
                                    <p:cond delay="600"/>
                                  </p:stCondLst>
                                  <p:childTnLst>
                                    <p:set>
                                      <p:cBhvr>
                                        <p:cTn id="41" dur="1" fill="hold">
                                          <p:stCondLst>
                                            <p:cond delay="0"/>
                                          </p:stCondLst>
                                        </p:cTn>
                                        <p:tgtEl>
                                          <p:spTgt spid="30"/>
                                        </p:tgtEl>
                                        <p:attrNameLst>
                                          <p:attrName>style.visibility</p:attrName>
                                        </p:attrNameLst>
                                      </p:cBhvr>
                                      <p:to>
                                        <p:strVal val="visible"/>
                                      </p:to>
                                    </p:set>
                                  </p:childTnLst>
                                </p:cTn>
                              </p:par>
                            </p:childTnLst>
                          </p:cTn>
                        </p:par>
                        <p:par>
                          <p:cTn id="42" fill="hold">
                            <p:stCondLst>
                              <p:cond delay="2700"/>
                            </p:stCondLst>
                            <p:childTnLst>
                              <p:par>
                                <p:cTn id="43" presetID="1" presetClass="entr" presetSubtype="0" fill="hold" nodeType="afterEffect">
                                  <p:stCondLst>
                                    <p:cond delay="40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p:bldP spid="19" grpId="1"/>
      <p:bldP spid="20" grpId="0"/>
      <p:bldP spid="20"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99CDAEC-15CC-49C5-B7C7-4BA397A12145}"/>
              </a:ext>
            </a:extLst>
          </p:cNvPr>
          <p:cNvGrpSpPr/>
          <p:nvPr/>
        </p:nvGrpSpPr>
        <p:grpSpPr>
          <a:xfrm>
            <a:off x="341081" y="6340772"/>
            <a:ext cx="11509837" cy="371193"/>
            <a:chOff x="339571" y="6309022"/>
            <a:chExt cx="11509837" cy="371193"/>
          </a:xfrm>
        </p:grpSpPr>
        <p:sp>
          <p:nvSpPr>
            <p:cNvPr id="3" name="TextBox 2">
              <a:extLst>
                <a:ext uri="{FF2B5EF4-FFF2-40B4-BE49-F238E27FC236}">
                  <a16:creationId xmlns:a16="http://schemas.microsoft.com/office/drawing/2014/main" id="{0D91F859-6365-46C5-ABE7-8A587F788BFC}"/>
                </a:ext>
              </a:extLst>
            </p:cNvPr>
            <p:cNvSpPr txBox="1"/>
            <p:nvPr/>
          </p:nvSpPr>
          <p:spPr>
            <a:xfrm>
              <a:off x="11413351" y="6340729"/>
              <a:ext cx="436057" cy="307777"/>
            </a:xfrm>
            <a:prstGeom prst="rect">
              <a:avLst/>
            </a:prstGeom>
            <a:noFill/>
          </p:spPr>
          <p:txBody>
            <a:bodyPr wrap="square" rtlCol="0">
              <a:noAutofit/>
            </a:bodyPr>
            <a:lstStyle/>
            <a:p>
              <a:pPr algn="ctr"/>
              <a:r>
                <a:rPr lang="en-US" sz="1400" dirty="0">
                  <a:solidFill>
                    <a:schemeClr val="bg1"/>
                  </a:solidFill>
                  <a:latin typeface="IBM Plex Sans ExtraLight" panose="020B0303050203000203" pitchFamily="34" charset="0"/>
                  <a:cs typeface="Rubik" panose="00000500000000000000" pitchFamily="2" charset="-79"/>
                </a:rPr>
                <a:t>7</a:t>
              </a:r>
            </a:p>
          </p:txBody>
        </p:sp>
        <p:pic>
          <p:nvPicPr>
            <p:cNvPr id="4" name="Picture 3" descr="A picture containing object&#10;&#10;Description automatically generated">
              <a:extLst>
                <a:ext uri="{FF2B5EF4-FFF2-40B4-BE49-F238E27FC236}">
                  <a16:creationId xmlns:a16="http://schemas.microsoft.com/office/drawing/2014/main" id="{6A617E78-F678-489D-B993-B6EEBB18F5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571" y="6309022"/>
              <a:ext cx="707334" cy="371193"/>
            </a:xfrm>
            <a:prstGeom prst="rect">
              <a:avLst/>
            </a:prstGeom>
          </p:spPr>
        </p:pic>
      </p:grpSp>
      <p:sp>
        <p:nvSpPr>
          <p:cNvPr id="5" name="TextBox 4">
            <a:extLst>
              <a:ext uri="{FF2B5EF4-FFF2-40B4-BE49-F238E27FC236}">
                <a16:creationId xmlns:a16="http://schemas.microsoft.com/office/drawing/2014/main" id="{936EB0C2-2A49-42C4-9767-AC40104E21CF}"/>
              </a:ext>
            </a:extLst>
          </p:cNvPr>
          <p:cNvSpPr txBox="1"/>
          <p:nvPr/>
        </p:nvSpPr>
        <p:spPr>
          <a:xfrm>
            <a:off x="251651" y="195281"/>
            <a:ext cx="11099768" cy="523220"/>
          </a:xfrm>
          <a:prstGeom prst="rect">
            <a:avLst/>
          </a:prstGeom>
          <a:noFill/>
        </p:spPr>
        <p:txBody>
          <a:bodyPr wrap="square" rtlCol="0">
            <a:spAutoFit/>
          </a:bodyPr>
          <a:lstStyle/>
          <a:p>
            <a:r>
              <a:rPr lang="en-US" sz="2800" dirty="0">
                <a:solidFill>
                  <a:schemeClr val="bg1"/>
                </a:solidFill>
                <a:latin typeface="IBM Plex Sans ExtraLight" panose="020B0303050203000203" pitchFamily="34" charset="0"/>
              </a:rPr>
              <a:t>What is an API?</a:t>
            </a:r>
            <a:endParaRPr lang="en-US" sz="2800" dirty="0"/>
          </a:p>
        </p:txBody>
      </p:sp>
      <p:grpSp>
        <p:nvGrpSpPr>
          <p:cNvPr id="6" name="Group 5">
            <a:extLst>
              <a:ext uri="{FF2B5EF4-FFF2-40B4-BE49-F238E27FC236}">
                <a16:creationId xmlns:a16="http://schemas.microsoft.com/office/drawing/2014/main" id="{E23D37C8-BE72-4140-932D-6DFCA0C81597}"/>
              </a:ext>
            </a:extLst>
          </p:cNvPr>
          <p:cNvGrpSpPr/>
          <p:nvPr/>
        </p:nvGrpSpPr>
        <p:grpSpPr>
          <a:xfrm>
            <a:off x="-11639548" y="2596421"/>
            <a:ext cx="10146924" cy="936813"/>
            <a:chOff x="-2125948" y="2547407"/>
            <a:chExt cx="8815405" cy="1348204"/>
          </a:xfrm>
          <a:solidFill>
            <a:srgbClr val="7030A0"/>
          </a:solidFill>
        </p:grpSpPr>
        <p:sp>
          <p:nvSpPr>
            <p:cNvPr id="7" name="Rectangle: Rounded Corners 6">
              <a:extLst>
                <a:ext uri="{FF2B5EF4-FFF2-40B4-BE49-F238E27FC236}">
                  <a16:creationId xmlns:a16="http://schemas.microsoft.com/office/drawing/2014/main" id="{ABD6F7DF-A8F2-42F7-ADCB-40ABFCC770FF}"/>
                </a:ext>
              </a:extLst>
            </p:cNvPr>
            <p:cNvSpPr/>
            <p:nvPr/>
          </p:nvSpPr>
          <p:spPr>
            <a:xfrm>
              <a:off x="-2125948" y="2547407"/>
              <a:ext cx="8815405" cy="134820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10686FA2-4B2C-4F46-9872-29273091FC80}"/>
                </a:ext>
              </a:extLst>
            </p:cNvPr>
            <p:cNvSpPr txBox="1"/>
            <p:nvPr/>
          </p:nvSpPr>
          <p:spPr>
            <a:xfrm>
              <a:off x="-1183270" y="2746957"/>
              <a:ext cx="7700751" cy="930162"/>
            </a:xfrm>
            <a:prstGeom prst="rect">
              <a:avLst/>
            </a:prstGeom>
            <a:noFill/>
          </p:spPr>
          <p:txBody>
            <a:bodyPr wrap="square" rtlCol="0">
              <a:spAutoFit/>
            </a:bodyPr>
            <a:lstStyle/>
            <a:p>
              <a:r>
                <a:rPr lang="en-US" dirty="0">
                  <a:solidFill>
                    <a:schemeClr val="bg1"/>
                  </a:solidFill>
                  <a:latin typeface="IBM Plex Sans Text" panose="020B0503050203000203" pitchFamily="34" charset="0"/>
                </a:rPr>
                <a:t>APIs exist to standardize how 2 applications on different computers can communicate with each other over a network</a:t>
              </a:r>
            </a:p>
          </p:txBody>
        </p:sp>
      </p:grpSp>
      <p:grpSp>
        <p:nvGrpSpPr>
          <p:cNvPr id="9" name="Group 8">
            <a:extLst>
              <a:ext uri="{FF2B5EF4-FFF2-40B4-BE49-F238E27FC236}">
                <a16:creationId xmlns:a16="http://schemas.microsoft.com/office/drawing/2014/main" id="{A4F87F47-93F5-4B2A-BA61-0C901A855CF0}"/>
              </a:ext>
            </a:extLst>
          </p:cNvPr>
          <p:cNvGrpSpPr/>
          <p:nvPr/>
        </p:nvGrpSpPr>
        <p:grpSpPr>
          <a:xfrm>
            <a:off x="-11639550" y="1107721"/>
            <a:ext cx="10083355" cy="936813"/>
            <a:chOff x="-3313398" y="2547407"/>
            <a:chExt cx="8322708" cy="936628"/>
          </a:xfrm>
          <a:solidFill>
            <a:srgbClr val="B52956"/>
          </a:solidFill>
        </p:grpSpPr>
        <p:sp>
          <p:nvSpPr>
            <p:cNvPr id="10" name="Rectangle: Rounded Corners 9">
              <a:extLst>
                <a:ext uri="{FF2B5EF4-FFF2-40B4-BE49-F238E27FC236}">
                  <a16:creationId xmlns:a16="http://schemas.microsoft.com/office/drawing/2014/main" id="{42331BEE-9EBA-4C07-8BAF-DFF036C6C046}"/>
                </a:ext>
              </a:extLst>
            </p:cNvPr>
            <p:cNvSpPr/>
            <p:nvPr/>
          </p:nvSpPr>
          <p:spPr>
            <a:xfrm>
              <a:off x="-3313398" y="2547407"/>
              <a:ext cx="8322708" cy="93662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056BC9BB-7F46-4E8E-8B24-842E79F84C67}"/>
                </a:ext>
              </a:extLst>
            </p:cNvPr>
            <p:cNvSpPr txBox="1"/>
            <p:nvPr/>
          </p:nvSpPr>
          <p:spPr>
            <a:xfrm>
              <a:off x="-2414955" y="2692618"/>
              <a:ext cx="7234363" cy="646203"/>
            </a:xfrm>
            <a:prstGeom prst="rect">
              <a:avLst/>
            </a:prstGeom>
            <a:noFill/>
          </p:spPr>
          <p:txBody>
            <a:bodyPr wrap="square" rtlCol="0">
              <a:spAutoFit/>
            </a:bodyPr>
            <a:lstStyle/>
            <a:p>
              <a:r>
                <a:rPr lang="en-US" dirty="0">
                  <a:solidFill>
                    <a:schemeClr val="bg1"/>
                  </a:solidFill>
                  <a:latin typeface="IBM Plex Sans Text" panose="020B0503050203000203" pitchFamily="34" charset="0"/>
                </a:rPr>
                <a:t>An Application Protocol Interface defines how 2 applications can communicate to one another</a:t>
              </a:r>
            </a:p>
          </p:txBody>
        </p:sp>
      </p:grpSp>
      <p:grpSp>
        <p:nvGrpSpPr>
          <p:cNvPr id="12" name="Group 11">
            <a:extLst>
              <a:ext uri="{FF2B5EF4-FFF2-40B4-BE49-F238E27FC236}">
                <a16:creationId xmlns:a16="http://schemas.microsoft.com/office/drawing/2014/main" id="{DF8D4C83-B6B5-4429-B3B3-3B5F2CD92C45}"/>
              </a:ext>
            </a:extLst>
          </p:cNvPr>
          <p:cNvGrpSpPr/>
          <p:nvPr/>
        </p:nvGrpSpPr>
        <p:grpSpPr>
          <a:xfrm>
            <a:off x="-11639548" y="4085122"/>
            <a:ext cx="10146924" cy="936813"/>
            <a:chOff x="-1792540" y="2547406"/>
            <a:chExt cx="6753231" cy="1348204"/>
          </a:xfrm>
          <a:solidFill>
            <a:srgbClr val="51AD90"/>
          </a:solidFill>
        </p:grpSpPr>
        <p:sp>
          <p:nvSpPr>
            <p:cNvPr id="13" name="Rectangle: Rounded Corners 12">
              <a:extLst>
                <a:ext uri="{FF2B5EF4-FFF2-40B4-BE49-F238E27FC236}">
                  <a16:creationId xmlns:a16="http://schemas.microsoft.com/office/drawing/2014/main" id="{CCE4DE84-F3BD-4678-91E8-687318A41A2C}"/>
                </a:ext>
              </a:extLst>
            </p:cNvPr>
            <p:cNvSpPr/>
            <p:nvPr/>
          </p:nvSpPr>
          <p:spPr>
            <a:xfrm>
              <a:off x="-1792540" y="2547406"/>
              <a:ext cx="6753231" cy="134820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11EA99C4-A4FA-415D-9517-96D1CA45674D}"/>
                </a:ext>
              </a:extLst>
            </p:cNvPr>
            <p:cNvSpPr txBox="1"/>
            <p:nvPr/>
          </p:nvSpPr>
          <p:spPr>
            <a:xfrm>
              <a:off x="-1083960" y="2756427"/>
              <a:ext cx="5849216" cy="930160"/>
            </a:xfrm>
            <a:prstGeom prst="rect">
              <a:avLst/>
            </a:prstGeom>
            <a:noFill/>
          </p:spPr>
          <p:txBody>
            <a:bodyPr wrap="square" rtlCol="0">
              <a:spAutoFit/>
            </a:bodyPr>
            <a:lstStyle/>
            <a:p>
              <a:r>
                <a:rPr lang="en-US" dirty="0">
                  <a:solidFill>
                    <a:schemeClr val="bg1"/>
                  </a:solidFill>
                  <a:latin typeface="IBM Plex Sans Text" panose="020B0503050203000203" pitchFamily="34" charset="0"/>
                </a:rPr>
                <a:t>A web-based API defines a standard set of </a:t>
              </a:r>
              <a:r>
                <a:rPr lang="en-US" u="sng" dirty="0">
                  <a:solidFill>
                    <a:schemeClr val="bg1"/>
                  </a:solidFill>
                  <a:latin typeface="IBM Plex Sans Text" panose="020B0503050203000203" pitchFamily="34" charset="0"/>
                </a:rPr>
                <a:t>endpoints</a:t>
              </a:r>
              <a:r>
                <a:rPr lang="en-US" dirty="0">
                  <a:solidFill>
                    <a:schemeClr val="bg1"/>
                  </a:solidFill>
                  <a:latin typeface="IBM Plex Sans Text" panose="020B0503050203000203" pitchFamily="34" charset="0"/>
                </a:rPr>
                <a:t> for a </a:t>
              </a:r>
              <a:r>
                <a:rPr lang="en-US" u="sng" dirty="0">
                  <a:solidFill>
                    <a:schemeClr val="bg1"/>
                  </a:solidFill>
                  <a:latin typeface="IBM Plex Sans Text" panose="020B0503050203000203" pitchFamily="34" charset="0"/>
                </a:rPr>
                <a:t>web server </a:t>
              </a:r>
              <a:r>
                <a:rPr lang="en-US" dirty="0">
                  <a:solidFill>
                    <a:schemeClr val="bg1"/>
                  </a:solidFill>
                  <a:latin typeface="IBM Plex Sans Text" panose="020B0503050203000203" pitchFamily="34" charset="0"/>
                </a:rPr>
                <a:t>that </a:t>
              </a:r>
              <a:r>
                <a:rPr lang="en-US" u="sng" dirty="0">
                  <a:solidFill>
                    <a:schemeClr val="bg1"/>
                  </a:solidFill>
                  <a:latin typeface="IBM Plex Sans Text" panose="020B0503050203000203" pitchFamily="34" charset="0"/>
                </a:rPr>
                <a:t>clients</a:t>
              </a:r>
              <a:r>
                <a:rPr lang="en-US" dirty="0">
                  <a:solidFill>
                    <a:schemeClr val="bg1"/>
                  </a:solidFill>
                  <a:latin typeface="IBM Plex Sans Text" panose="020B0503050203000203" pitchFamily="34" charset="0"/>
                </a:rPr>
                <a:t> can send </a:t>
              </a:r>
              <a:r>
                <a:rPr lang="en-US" u="sng" dirty="0">
                  <a:solidFill>
                    <a:schemeClr val="bg1"/>
                  </a:solidFill>
                  <a:latin typeface="IBM Plex Sans Text" panose="020B0503050203000203" pitchFamily="34" charset="0"/>
                </a:rPr>
                <a:t>HTTP requests </a:t>
              </a:r>
              <a:r>
                <a:rPr lang="en-US" dirty="0">
                  <a:solidFill>
                    <a:schemeClr val="bg1"/>
                  </a:solidFill>
                  <a:latin typeface="IBM Plex Sans Text" panose="020B0503050203000203" pitchFamily="34" charset="0"/>
                </a:rPr>
                <a:t>to</a:t>
              </a:r>
            </a:p>
          </p:txBody>
        </p:sp>
      </p:grpSp>
    </p:spTree>
    <p:extLst>
      <p:ext uri="{BB962C8B-B14F-4D97-AF65-F5344CB8AC3E}">
        <p14:creationId xmlns:p14="http://schemas.microsoft.com/office/powerpoint/2010/main" val="94385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7865 0.00995 L 0.89779 0.00995 " pathEditMode="relative" rAng="0" ptsTypes="AA">
                                      <p:cBhvr>
                                        <p:cTn id="6" dur="500" fill="hold"/>
                                        <p:tgtEl>
                                          <p:spTgt spid="9"/>
                                        </p:tgtEl>
                                        <p:attrNameLst>
                                          <p:attrName>ppt_x</p:attrName>
                                          <p:attrName>ppt_y</p:attrName>
                                        </p:attrNameLst>
                                      </p:cBhvr>
                                      <p:rCtr x="40964" y="0"/>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07864 0.00995 L 0.89492 0.00995 " pathEditMode="relative" rAng="0" ptsTypes="AA">
                                      <p:cBhvr>
                                        <p:cTn id="10" dur="500" fill="hold"/>
                                        <p:tgtEl>
                                          <p:spTgt spid="6"/>
                                        </p:tgtEl>
                                        <p:attrNameLst>
                                          <p:attrName>ppt_x</p:attrName>
                                          <p:attrName>ppt_y</p:attrName>
                                        </p:attrNameLst>
                                      </p:cBhvr>
                                      <p:rCtr x="40820" y="0"/>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08411 0.00995 L 0.88542 0.00324 " pathEditMode="relative" rAng="0" ptsTypes="AA">
                                      <p:cBhvr>
                                        <p:cTn id="14" dur="500" fill="hold"/>
                                        <p:tgtEl>
                                          <p:spTgt spid="12"/>
                                        </p:tgtEl>
                                        <p:attrNameLst>
                                          <p:attrName>ppt_x</p:attrName>
                                          <p:attrName>ppt_y</p:attrName>
                                        </p:attrNameLst>
                                      </p:cBhvr>
                                      <p:rCtr x="40065" y="-34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853472-BB4A-4858-8131-230A684141A3}"/>
              </a:ext>
            </a:extLst>
          </p:cNvPr>
          <p:cNvSpPr txBox="1"/>
          <p:nvPr/>
        </p:nvSpPr>
        <p:spPr>
          <a:xfrm>
            <a:off x="251651" y="195281"/>
            <a:ext cx="11099768" cy="523220"/>
          </a:xfrm>
          <a:prstGeom prst="rect">
            <a:avLst/>
          </a:prstGeom>
          <a:noFill/>
        </p:spPr>
        <p:txBody>
          <a:bodyPr wrap="square" rtlCol="0">
            <a:spAutoFit/>
          </a:bodyPr>
          <a:lstStyle/>
          <a:p>
            <a:r>
              <a:rPr lang="en-US" sz="2800" dirty="0">
                <a:solidFill>
                  <a:schemeClr val="bg1"/>
                </a:solidFill>
                <a:latin typeface="IBM Plex Sans ExtraLight" panose="020B0303050203000203" pitchFamily="34" charset="0"/>
              </a:rPr>
              <a:t>More on HTTP</a:t>
            </a:r>
            <a:endParaRPr lang="en-US" sz="2800" dirty="0"/>
          </a:p>
        </p:txBody>
      </p:sp>
      <p:grpSp>
        <p:nvGrpSpPr>
          <p:cNvPr id="3" name="Group 2">
            <a:extLst>
              <a:ext uri="{FF2B5EF4-FFF2-40B4-BE49-F238E27FC236}">
                <a16:creationId xmlns:a16="http://schemas.microsoft.com/office/drawing/2014/main" id="{CDA4EECF-1989-47A3-810B-5837CA6C6497}"/>
              </a:ext>
            </a:extLst>
          </p:cNvPr>
          <p:cNvGrpSpPr/>
          <p:nvPr/>
        </p:nvGrpSpPr>
        <p:grpSpPr>
          <a:xfrm>
            <a:off x="341081" y="6340772"/>
            <a:ext cx="11509837" cy="371193"/>
            <a:chOff x="339571" y="6309022"/>
            <a:chExt cx="11509837" cy="371193"/>
          </a:xfrm>
        </p:grpSpPr>
        <p:sp>
          <p:nvSpPr>
            <p:cNvPr id="4" name="TextBox 3">
              <a:extLst>
                <a:ext uri="{FF2B5EF4-FFF2-40B4-BE49-F238E27FC236}">
                  <a16:creationId xmlns:a16="http://schemas.microsoft.com/office/drawing/2014/main" id="{ECB28826-4773-4122-AD05-02F7D68F6D30}"/>
                </a:ext>
              </a:extLst>
            </p:cNvPr>
            <p:cNvSpPr txBox="1"/>
            <p:nvPr/>
          </p:nvSpPr>
          <p:spPr>
            <a:xfrm>
              <a:off x="11413351" y="6340729"/>
              <a:ext cx="436057" cy="307777"/>
            </a:xfrm>
            <a:prstGeom prst="rect">
              <a:avLst/>
            </a:prstGeom>
            <a:noFill/>
          </p:spPr>
          <p:txBody>
            <a:bodyPr wrap="square" rtlCol="0">
              <a:noAutofit/>
            </a:bodyPr>
            <a:lstStyle/>
            <a:p>
              <a:pPr algn="ctr"/>
              <a:r>
                <a:rPr lang="en-US" sz="1400" dirty="0">
                  <a:solidFill>
                    <a:schemeClr val="bg1"/>
                  </a:solidFill>
                  <a:latin typeface="IBM Plex Sans ExtraLight" panose="020B0303050203000203" pitchFamily="34" charset="0"/>
                  <a:cs typeface="Rubik" panose="00000500000000000000" pitchFamily="2" charset="-79"/>
                </a:rPr>
                <a:t>8</a:t>
              </a:r>
            </a:p>
          </p:txBody>
        </p:sp>
        <p:pic>
          <p:nvPicPr>
            <p:cNvPr id="5" name="Picture 4" descr="A picture containing object&#10;&#10;Description automatically generated">
              <a:extLst>
                <a:ext uri="{FF2B5EF4-FFF2-40B4-BE49-F238E27FC236}">
                  <a16:creationId xmlns:a16="http://schemas.microsoft.com/office/drawing/2014/main" id="{DB004A78-A9C3-4914-B055-8778AFD4BF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571" y="6309022"/>
              <a:ext cx="707334" cy="371193"/>
            </a:xfrm>
            <a:prstGeom prst="rect">
              <a:avLst/>
            </a:prstGeom>
          </p:spPr>
        </p:pic>
      </p:grpSp>
      <p:grpSp>
        <p:nvGrpSpPr>
          <p:cNvPr id="15" name="Group 14">
            <a:extLst>
              <a:ext uri="{FF2B5EF4-FFF2-40B4-BE49-F238E27FC236}">
                <a16:creationId xmlns:a16="http://schemas.microsoft.com/office/drawing/2014/main" id="{F25F4CF1-FD12-457F-8305-A75C703420A7}"/>
              </a:ext>
            </a:extLst>
          </p:cNvPr>
          <p:cNvGrpSpPr/>
          <p:nvPr/>
        </p:nvGrpSpPr>
        <p:grpSpPr>
          <a:xfrm>
            <a:off x="-1488559" y="3116605"/>
            <a:ext cx="10058401" cy="1125040"/>
            <a:chOff x="-1488559" y="3116605"/>
            <a:chExt cx="10058401" cy="1125040"/>
          </a:xfrm>
        </p:grpSpPr>
        <p:sp>
          <p:nvSpPr>
            <p:cNvPr id="8" name="Rectangle 7">
              <a:extLst>
                <a:ext uri="{FF2B5EF4-FFF2-40B4-BE49-F238E27FC236}">
                  <a16:creationId xmlns:a16="http://schemas.microsoft.com/office/drawing/2014/main" id="{B39A25FD-E215-47B1-938D-7151C82AF1A6}"/>
                </a:ext>
              </a:extLst>
            </p:cNvPr>
            <p:cNvSpPr/>
            <p:nvPr/>
          </p:nvSpPr>
          <p:spPr>
            <a:xfrm>
              <a:off x="-1488559" y="3116605"/>
              <a:ext cx="10058401" cy="112504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0705E35-2B31-4E54-ADE1-92854BECF0B3}"/>
                </a:ext>
              </a:extLst>
            </p:cNvPr>
            <p:cNvSpPr/>
            <p:nvPr/>
          </p:nvSpPr>
          <p:spPr>
            <a:xfrm>
              <a:off x="507112" y="3325182"/>
              <a:ext cx="7828982" cy="707886"/>
            </a:xfrm>
            <a:prstGeom prst="rect">
              <a:avLst/>
            </a:prstGeom>
          </p:spPr>
          <p:txBody>
            <a:bodyPr wrap="square">
              <a:spAutoFit/>
            </a:bodyPr>
            <a:lstStyle/>
            <a:p>
              <a:pPr fontAlgn="base">
                <a:spcAft>
                  <a:spcPts val="1600"/>
                </a:spcAft>
              </a:pPr>
              <a:r>
                <a:rPr lang="en-US" sz="2000" dirty="0">
                  <a:solidFill>
                    <a:schemeClr val="bg1"/>
                  </a:solidFill>
                  <a:latin typeface="IBM Plex Sans Text" panose="020B0503050203000203" pitchFamily="34" charset="0"/>
                </a:rPr>
                <a:t>Requests also have headers that provide meta-</a:t>
              </a:r>
              <a:r>
                <a:rPr lang="en-US" sz="2000" dirty="0" err="1">
                  <a:solidFill>
                    <a:schemeClr val="bg1"/>
                  </a:solidFill>
                  <a:latin typeface="IBM Plex Sans Text" panose="020B0503050203000203" pitchFamily="34" charset="0"/>
                </a:rPr>
                <a:t>deta</a:t>
              </a:r>
              <a:r>
                <a:rPr lang="en-US" sz="2000" dirty="0">
                  <a:solidFill>
                    <a:schemeClr val="bg1"/>
                  </a:solidFill>
                  <a:latin typeface="IBM Plex Sans Text" panose="020B0503050203000203" pitchFamily="34" charset="0"/>
                </a:rPr>
                <a:t> and an optional body that can include extra information about the request</a:t>
              </a:r>
              <a:endParaRPr lang="en-US" sz="2000" b="0" i="0" u="none" strike="noStrike" dirty="0">
                <a:solidFill>
                  <a:schemeClr val="bg1"/>
                </a:solidFill>
                <a:effectLst/>
                <a:latin typeface="IBM Plex Sans Text" panose="020B0503050203000203" pitchFamily="34" charset="0"/>
              </a:endParaRPr>
            </a:p>
          </p:txBody>
        </p:sp>
      </p:grpSp>
      <p:grpSp>
        <p:nvGrpSpPr>
          <p:cNvPr id="16" name="Group 15">
            <a:extLst>
              <a:ext uri="{FF2B5EF4-FFF2-40B4-BE49-F238E27FC236}">
                <a16:creationId xmlns:a16="http://schemas.microsoft.com/office/drawing/2014/main" id="{00F87E15-B160-4D6F-8E54-90D2EC854EC5}"/>
              </a:ext>
            </a:extLst>
          </p:cNvPr>
          <p:cNvGrpSpPr/>
          <p:nvPr/>
        </p:nvGrpSpPr>
        <p:grpSpPr>
          <a:xfrm>
            <a:off x="-1488559" y="4633185"/>
            <a:ext cx="10760150" cy="1125041"/>
            <a:chOff x="-1488559" y="4633185"/>
            <a:chExt cx="10760150" cy="1125041"/>
          </a:xfrm>
        </p:grpSpPr>
        <p:sp>
          <p:nvSpPr>
            <p:cNvPr id="9" name="Rectangle 8">
              <a:extLst>
                <a:ext uri="{FF2B5EF4-FFF2-40B4-BE49-F238E27FC236}">
                  <a16:creationId xmlns:a16="http://schemas.microsoft.com/office/drawing/2014/main" id="{521E0E84-BAD4-46A1-9CF8-BD47D2C0225C}"/>
                </a:ext>
              </a:extLst>
            </p:cNvPr>
            <p:cNvSpPr/>
            <p:nvPr/>
          </p:nvSpPr>
          <p:spPr>
            <a:xfrm>
              <a:off x="-1488559" y="4633185"/>
              <a:ext cx="10760150" cy="1125041"/>
            </a:xfrm>
            <a:prstGeom prst="rect">
              <a:avLst/>
            </a:prstGeom>
            <a:noFill/>
            <a:ln w="28575">
              <a:solidFill>
                <a:srgbClr val="1AAB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967A939-7D1C-481A-8A9C-3D635E37A9C9}"/>
                </a:ext>
              </a:extLst>
            </p:cNvPr>
            <p:cNvSpPr/>
            <p:nvPr/>
          </p:nvSpPr>
          <p:spPr>
            <a:xfrm>
              <a:off x="539010" y="4841762"/>
              <a:ext cx="8482501" cy="707886"/>
            </a:xfrm>
            <a:prstGeom prst="rect">
              <a:avLst/>
            </a:prstGeom>
          </p:spPr>
          <p:txBody>
            <a:bodyPr wrap="square">
              <a:spAutoFit/>
            </a:bodyPr>
            <a:lstStyle/>
            <a:p>
              <a:pPr fontAlgn="base">
                <a:spcAft>
                  <a:spcPts val="1600"/>
                </a:spcAft>
              </a:pPr>
              <a:r>
                <a:rPr lang="en-US" sz="2000" dirty="0">
                  <a:solidFill>
                    <a:schemeClr val="bg1"/>
                  </a:solidFill>
                  <a:latin typeface="IBM Plex Sans Text" panose="020B0503050203000203" pitchFamily="34" charset="0"/>
                </a:rPr>
                <a:t>Web servers will respond to requests with responses that typically have a status code, more headers, and an optional body</a:t>
              </a:r>
              <a:endParaRPr lang="en-US" sz="2000" b="0" i="0" u="none" strike="noStrike" dirty="0">
                <a:solidFill>
                  <a:schemeClr val="bg1"/>
                </a:solidFill>
                <a:effectLst/>
                <a:latin typeface="IBM Plex Sans Text" panose="020B0503050203000203" pitchFamily="34" charset="0"/>
              </a:endParaRPr>
            </a:p>
          </p:txBody>
        </p:sp>
      </p:grpSp>
      <p:grpSp>
        <p:nvGrpSpPr>
          <p:cNvPr id="14" name="Group 13">
            <a:extLst>
              <a:ext uri="{FF2B5EF4-FFF2-40B4-BE49-F238E27FC236}">
                <a16:creationId xmlns:a16="http://schemas.microsoft.com/office/drawing/2014/main" id="{A2F47D5D-E3E7-4446-A65A-708F9CDF854F}"/>
              </a:ext>
            </a:extLst>
          </p:cNvPr>
          <p:cNvGrpSpPr/>
          <p:nvPr/>
        </p:nvGrpSpPr>
        <p:grpSpPr>
          <a:xfrm>
            <a:off x="-1488559" y="932234"/>
            <a:ext cx="12950456" cy="1885394"/>
            <a:chOff x="-1488559" y="932234"/>
            <a:chExt cx="12950456" cy="1885394"/>
          </a:xfrm>
        </p:grpSpPr>
        <p:sp>
          <p:nvSpPr>
            <p:cNvPr id="7" name="Rectangle 6">
              <a:extLst>
                <a:ext uri="{FF2B5EF4-FFF2-40B4-BE49-F238E27FC236}">
                  <a16:creationId xmlns:a16="http://schemas.microsoft.com/office/drawing/2014/main" id="{3341AF81-E935-4E03-93DF-0499DFF6A357}"/>
                </a:ext>
              </a:extLst>
            </p:cNvPr>
            <p:cNvSpPr/>
            <p:nvPr/>
          </p:nvSpPr>
          <p:spPr>
            <a:xfrm>
              <a:off x="-1488559" y="932234"/>
              <a:ext cx="12950456" cy="1885394"/>
            </a:xfrm>
            <a:prstGeom prst="rect">
              <a:avLst/>
            </a:prstGeom>
            <a:noFill/>
            <a:ln w="28575">
              <a:solidFill>
                <a:srgbClr val="B52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60B2179-041E-4868-BA7A-992AD93E649F}"/>
                </a:ext>
              </a:extLst>
            </p:cNvPr>
            <p:cNvSpPr/>
            <p:nvPr/>
          </p:nvSpPr>
          <p:spPr>
            <a:xfrm>
              <a:off x="539010" y="1100509"/>
              <a:ext cx="5556990" cy="1015663"/>
            </a:xfrm>
            <a:prstGeom prst="rect">
              <a:avLst/>
            </a:prstGeom>
          </p:spPr>
          <p:txBody>
            <a:bodyPr wrap="square">
              <a:spAutoFit/>
            </a:bodyPr>
            <a:lstStyle/>
            <a:p>
              <a:r>
                <a:rPr lang="en-US" sz="2000" dirty="0">
                  <a:solidFill>
                    <a:schemeClr val="bg1"/>
                  </a:solidFill>
                  <a:latin typeface="IBM Plex Sans Text" panose="020B0503050203000203" pitchFamily="34" charset="0"/>
                </a:rPr>
                <a:t>HTTP requests tend to follow the pattern of: </a:t>
              </a:r>
            </a:p>
            <a:p>
              <a:endParaRPr lang="en-US" sz="2000" dirty="0">
                <a:solidFill>
                  <a:schemeClr val="bg1"/>
                </a:solidFill>
                <a:latin typeface="IBM Plex Sans Text" panose="020B0503050203000203" pitchFamily="34" charset="0"/>
              </a:endParaRPr>
            </a:p>
            <a:p>
              <a:pPr marL="342900" indent="-342900">
                <a:buFont typeface="Arial" panose="020B0604020202020204" pitchFamily="34" charset="0"/>
                <a:buChar char="•"/>
              </a:pPr>
              <a:r>
                <a:rPr lang="en-US" sz="2000" dirty="0">
                  <a:solidFill>
                    <a:schemeClr val="bg1"/>
                  </a:solidFill>
                  <a:latin typeface="IBM Plex Sans Text" panose="020B0503050203000203" pitchFamily="34" charset="0"/>
                </a:rPr>
                <a:t>“VERB web-server-name/endpoint-path”</a:t>
              </a:r>
            </a:p>
          </p:txBody>
        </p:sp>
        <p:sp>
          <p:nvSpPr>
            <p:cNvPr id="13" name="Rectangle 12">
              <a:extLst>
                <a:ext uri="{FF2B5EF4-FFF2-40B4-BE49-F238E27FC236}">
                  <a16:creationId xmlns:a16="http://schemas.microsoft.com/office/drawing/2014/main" id="{420A167E-53A8-4E22-90E9-45429993D16E}"/>
                </a:ext>
              </a:extLst>
            </p:cNvPr>
            <p:cNvSpPr/>
            <p:nvPr/>
          </p:nvSpPr>
          <p:spPr>
            <a:xfrm>
              <a:off x="6433338" y="1610728"/>
              <a:ext cx="4691221" cy="923330"/>
            </a:xfrm>
            <a:prstGeom prst="rect">
              <a:avLst/>
            </a:prstGeom>
          </p:spPr>
          <p:txBody>
            <a:bodyPr wrap="square">
              <a:spAutoFit/>
            </a:bodyPr>
            <a:lstStyle/>
            <a:p>
              <a:r>
                <a:rPr lang="en-US" dirty="0">
                  <a:solidFill>
                    <a:schemeClr val="bg1"/>
                  </a:solidFill>
                  <a:latin typeface="IBM Plex Sans Text" panose="020B0503050203000203" pitchFamily="34" charset="0"/>
                </a:rPr>
                <a:t>Example: </a:t>
              </a:r>
            </a:p>
            <a:p>
              <a:r>
                <a:rPr lang="en-US" dirty="0">
                  <a:solidFill>
                    <a:schemeClr val="bg1"/>
                  </a:solidFill>
                  <a:latin typeface="IBM Plex Sans Text" panose="020B0503050203000203" pitchFamily="34" charset="0"/>
                </a:rPr>
                <a:t>“GET youtube.com/users/</a:t>
              </a:r>
              <a:r>
                <a:rPr lang="en-US" dirty="0" err="1">
                  <a:solidFill>
                    <a:schemeClr val="bg1"/>
                  </a:solidFill>
                  <a:latin typeface="IBM Plex Sans Text" panose="020B0503050203000203" pitchFamily="34" charset="0"/>
                </a:rPr>
                <a:t>liam</a:t>
              </a:r>
              <a:r>
                <a:rPr lang="en-US" dirty="0">
                  <a:solidFill>
                    <a:schemeClr val="bg1"/>
                  </a:solidFill>
                  <a:latin typeface="IBM Plex Sans Text" panose="020B0503050203000203" pitchFamily="34" charset="0"/>
                </a:rPr>
                <a:t>/videos”, </a:t>
              </a:r>
            </a:p>
            <a:p>
              <a:r>
                <a:rPr lang="en-US" dirty="0">
                  <a:solidFill>
                    <a:schemeClr val="bg1"/>
                  </a:solidFill>
                  <a:latin typeface="IBM Plex Sans Text" panose="020B0503050203000203" pitchFamily="34" charset="0"/>
                </a:rPr>
                <a:t>“POST localhost:800/staff/waiters/joey”</a:t>
              </a:r>
              <a:endParaRPr lang="en-US" sz="2000" dirty="0">
                <a:solidFill>
                  <a:schemeClr val="bg1"/>
                </a:solidFill>
                <a:latin typeface="IBM Plex Sans Text" panose="020B0503050203000203" pitchFamily="34" charset="0"/>
              </a:endParaRPr>
            </a:p>
          </p:txBody>
        </p:sp>
      </p:grpSp>
    </p:spTree>
    <p:extLst>
      <p:ext uri="{BB962C8B-B14F-4D97-AF65-F5344CB8AC3E}">
        <p14:creationId xmlns:p14="http://schemas.microsoft.com/office/powerpoint/2010/main" val="1844048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1413</Words>
  <Application>Microsoft Office PowerPoint</Application>
  <PresentationFormat>Widescreen</PresentationFormat>
  <Paragraphs>119</Paragraphs>
  <Slides>10</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Calibri</vt:lpstr>
      <vt:lpstr>Calibri Light</vt:lpstr>
      <vt:lpstr>IBM Plex Sans</vt:lpstr>
      <vt:lpstr>IBM Plex Sans ExtraLight</vt:lpstr>
      <vt:lpstr>IBM Plex Sans Light</vt:lpstr>
      <vt:lpstr>IBM Plex Sans Medium</vt:lpstr>
      <vt:lpstr>IBM Plex Sans SemiBold</vt:lpstr>
      <vt:lpstr>IBM Plex Sans Text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Reine Nisheiwat</dc:creator>
  <cp:lastModifiedBy>Reine Nisheiwat</cp:lastModifiedBy>
  <cp:revision>1</cp:revision>
  <dcterms:created xsi:type="dcterms:W3CDTF">2020-02-09T13:37:28Z</dcterms:created>
  <dcterms:modified xsi:type="dcterms:W3CDTF">2020-02-09T15:26:02Z</dcterms:modified>
</cp:coreProperties>
</file>