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B9D"/>
    <a:srgbClr val="F3EA48"/>
    <a:srgbClr val="B52956"/>
    <a:srgbClr val="4A9462"/>
    <a:srgbClr val="467DBF"/>
    <a:srgbClr val="262626"/>
    <a:srgbClr val="F05D3F"/>
    <a:srgbClr val="F05F79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9381D-3873-4A94-9F24-CAA4419358F7}" v="279" dt="2019-10-27T15:22:36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e Nisheiwat" userId="44ba22582c62c487" providerId="LiveId" clId="{7329381D-3873-4A94-9F24-CAA4419358F7}"/>
    <pc:docChg chg="undo custSel addSld modSld sldOrd">
      <pc:chgData name="Reine Nisheiwat" userId="44ba22582c62c487" providerId="LiveId" clId="{7329381D-3873-4A94-9F24-CAA4419358F7}" dt="2019-10-27T15:22:36.587" v="2385"/>
      <pc:docMkLst>
        <pc:docMk/>
      </pc:docMkLst>
      <pc:sldChg chg="addSp delSp modSp modAnim">
        <pc:chgData name="Reine Nisheiwat" userId="44ba22582c62c487" providerId="LiveId" clId="{7329381D-3873-4A94-9F24-CAA4419358F7}" dt="2019-10-27T04:33:31.371" v="2002" actId="1076"/>
        <pc:sldMkLst>
          <pc:docMk/>
          <pc:sldMk cId="560297783" sldId="258"/>
        </pc:sldMkLst>
        <pc:spChg chg="add del mod">
          <ac:chgData name="Reine Nisheiwat" userId="44ba22582c62c487" providerId="LiveId" clId="{7329381D-3873-4A94-9F24-CAA4419358F7}" dt="2019-10-27T04:28:00.457" v="1892" actId="1076"/>
          <ac:spMkLst>
            <pc:docMk/>
            <pc:sldMk cId="560297783" sldId="258"/>
            <ac:spMk id="2" creationId="{E81F62B8-B7FD-4F05-9BDB-5916A38D3B65}"/>
          </ac:spMkLst>
        </pc:spChg>
        <pc:spChg chg="mod">
          <ac:chgData name="Reine Nisheiwat" userId="44ba22582c62c487" providerId="LiveId" clId="{7329381D-3873-4A94-9F24-CAA4419358F7}" dt="2019-10-27T03:11:06.460" v="117" actId="20577"/>
          <ac:spMkLst>
            <pc:docMk/>
            <pc:sldMk cId="560297783" sldId="258"/>
            <ac:spMk id="3" creationId="{3628FFB2-8BB0-4349-8580-165A3DB38201}"/>
          </ac:spMkLst>
        </pc:spChg>
        <pc:spChg chg="mod">
          <ac:chgData name="Reine Nisheiwat" userId="44ba22582c62c487" providerId="LiveId" clId="{7329381D-3873-4A94-9F24-CAA4419358F7}" dt="2019-10-27T03:40:32.595" v="1292" actId="14100"/>
          <ac:spMkLst>
            <pc:docMk/>
            <pc:sldMk cId="560297783" sldId="258"/>
            <ac:spMk id="30" creationId="{C4862799-5245-4A90-B885-1FEC365119B5}"/>
          </ac:spMkLst>
        </pc:spChg>
        <pc:spChg chg="mod">
          <ac:chgData name="Reine Nisheiwat" userId="44ba22582c62c487" providerId="LiveId" clId="{7329381D-3873-4A94-9F24-CAA4419358F7}" dt="2019-10-27T03:39:40.749" v="1286" actId="1076"/>
          <ac:spMkLst>
            <pc:docMk/>
            <pc:sldMk cId="560297783" sldId="258"/>
            <ac:spMk id="47" creationId="{D5972CFE-BB4D-4770-A6F9-1886F54CFE5E}"/>
          </ac:spMkLst>
        </pc:spChg>
        <pc:spChg chg="mod">
          <ac:chgData name="Reine Nisheiwat" userId="44ba22582c62c487" providerId="LiveId" clId="{7329381D-3873-4A94-9F24-CAA4419358F7}" dt="2019-10-27T03:39:40.749" v="1286" actId="1076"/>
          <ac:spMkLst>
            <pc:docMk/>
            <pc:sldMk cId="560297783" sldId="258"/>
            <ac:spMk id="56" creationId="{EB1D6811-F80E-4BDC-AD26-93ED0C5DA6BA}"/>
          </ac:spMkLst>
        </pc:spChg>
        <pc:spChg chg="mod">
          <ac:chgData name="Reine Nisheiwat" userId="44ba22582c62c487" providerId="LiveId" clId="{7329381D-3873-4A94-9F24-CAA4419358F7}" dt="2019-10-27T03:39:40.749" v="1286" actId="1076"/>
          <ac:spMkLst>
            <pc:docMk/>
            <pc:sldMk cId="560297783" sldId="258"/>
            <ac:spMk id="57" creationId="{CC7005E8-F02C-4552-8205-E5C60DC890D6}"/>
          </ac:spMkLst>
        </pc:spChg>
        <pc:spChg chg="mod">
          <ac:chgData name="Reine Nisheiwat" userId="44ba22582c62c487" providerId="LiveId" clId="{7329381D-3873-4A94-9F24-CAA4419358F7}" dt="2019-10-27T03:39:40.749" v="1286" actId="1076"/>
          <ac:spMkLst>
            <pc:docMk/>
            <pc:sldMk cId="560297783" sldId="258"/>
            <ac:spMk id="65" creationId="{89ED625D-A309-4474-BD8B-47782F6F843F}"/>
          </ac:spMkLst>
        </pc:spChg>
        <pc:spChg chg="mod">
          <ac:chgData name="Reine Nisheiwat" userId="44ba22582c62c487" providerId="LiveId" clId="{7329381D-3873-4A94-9F24-CAA4419358F7}" dt="2019-10-27T03:39:40.749" v="1286" actId="1076"/>
          <ac:spMkLst>
            <pc:docMk/>
            <pc:sldMk cId="560297783" sldId="258"/>
            <ac:spMk id="82" creationId="{EE1031A6-31CF-46EC-91B4-16343A028F99}"/>
          </ac:spMkLst>
        </pc:spChg>
        <pc:spChg chg="mod">
          <ac:chgData name="Reine Nisheiwat" userId="44ba22582c62c487" providerId="LiveId" clId="{7329381D-3873-4A94-9F24-CAA4419358F7}" dt="2019-10-27T04:33:31.371" v="2002" actId="1076"/>
          <ac:spMkLst>
            <pc:docMk/>
            <pc:sldMk cId="560297783" sldId="258"/>
            <ac:spMk id="102" creationId="{FE586538-27AC-416D-ADF9-6D599BB99B90}"/>
          </ac:spMkLst>
        </pc:spChg>
        <pc:grpChg chg="del">
          <ac:chgData name="Reine Nisheiwat" userId="44ba22582c62c487" providerId="LiveId" clId="{7329381D-3873-4A94-9F24-CAA4419358F7}" dt="2019-10-27T03:38:15.036" v="1231" actId="478"/>
          <ac:grpSpMkLst>
            <pc:docMk/>
            <pc:sldMk cId="560297783" sldId="258"/>
            <ac:grpSpMk id="21" creationId="{4DA51821-0F45-4103-A176-24906CEFB9CE}"/>
          </ac:grpSpMkLst>
        </pc:grpChg>
        <pc:grpChg chg="mod">
          <ac:chgData name="Reine Nisheiwat" userId="44ba22582c62c487" providerId="LiveId" clId="{7329381D-3873-4A94-9F24-CAA4419358F7}" dt="2019-10-27T03:39:40.749" v="1286" actId="1076"/>
          <ac:grpSpMkLst>
            <pc:docMk/>
            <pc:sldMk cId="560297783" sldId="258"/>
            <ac:grpSpMk id="22" creationId="{CB615961-65E0-4F19-9D56-855A3112A76C}"/>
          </ac:grpSpMkLst>
        </pc:grpChg>
        <pc:grpChg chg="mod">
          <ac:chgData name="Reine Nisheiwat" userId="44ba22582c62c487" providerId="LiveId" clId="{7329381D-3873-4A94-9F24-CAA4419358F7}" dt="2019-10-27T03:39:40.749" v="1286" actId="1076"/>
          <ac:grpSpMkLst>
            <pc:docMk/>
            <pc:sldMk cId="560297783" sldId="258"/>
            <ac:grpSpMk id="83" creationId="{2A521FA0-7E14-4C90-9B90-F478A7E63AEE}"/>
          </ac:grpSpMkLst>
        </pc:grpChg>
        <pc:grpChg chg="mod">
          <ac:chgData name="Reine Nisheiwat" userId="44ba22582c62c487" providerId="LiveId" clId="{7329381D-3873-4A94-9F24-CAA4419358F7}" dt="2019-10-27T03:39:40.749" v="1286" actId="1076"/>
          <ac:grpSpMkLst>
            <pc:docMk/>
            <pc:sldMk cId="560297783" sldId="258"/>
            <ac:grpSpMk id="84" creationId="{07039CB4-C475-4247-BF0A-04459D438E5A}"/>
          </ac:grpSpMkLst>
        </pc:grpChg>
        <pc:grpChg chg="mod">
          <ac:chgData name="Reine Nisheiwat" userId="44ba22582c62c487" providerId="LiveId" clId="{7329381D-3873-4A94-9F24-CAA4419358F7}" dt="2019-10-27T03:39:40.749" v="1286" actId="1076"/>
          <ac:grpSpMkLst>
            <pc:docMk/>
            <pc:sldMk cId="560297783" sldId="258"/>
            <ac:grpSpMk id="99" creationId="{6BF603A7-A166-4D54-9B51-5E3764C2959A}"/>
          </ac:grpSpMkLst>
        </pc:grpChg>
        <pc:grpChg chg="mod">
          <ac:chgData name="Reine Nisheiwat" userId="44ba22582c62c487" providerId="LiveId" clId="{7329381D-3873-4A94-9F24-CAA4419358F7}" dt="2019-10-27T03:39:40.749" v="1286" actId="1076"/>
          <ac:grpSpMkLst>
            <pc:docMk/>
            <pc:sldMk cId="560297783" sldId="258"/>
            <ac:grpSpMk id="100" creationId="{2D094675-E985-4C3A-8410-A67A97B92678}"/>
          </ac:grpSpMkLst>
        </pc:grpChg>
        <pc:grpChg chg="mod">
          <ac:chgData name="Reine Nisheiwat" userId="44ba22582c62c487" providerId="LiveId" clId="{7329381D-3873-4A94-9F24-CAA4419358F7}" dt="2019-10-27T03:39:40.749" v="1286" actId="1076"/>
          <ac:grpSpMkLst>
            <pc:docMk/>
            <pc:sldMk cId="560297783" sldId="258"/>
            <ac:grpSpMk id="101" creationId="{6ADB802A-C3D0-42C2-AD38-4E21607782C3}"/>
          </ac:grpSpMkLst>
        </pc:grpChg>
        <pc:picChg chg="del">
          <ac:chgData name="Reine Nisheiwat" userId="44ba22582c62c487" providerId="LiveId" clId="{7329381D-3873-4A94-9F24-CAA4419358F7}" dt="2019-10-27T03:12:35.161" v="159"/>
          <ac:picMkLst>
            <pc:docMk/>
            <pc:sldMk cId="560297783" sldId="258"/>
            <ac:picMk id="5" creationId="{29D962D7-528D-4A55-9CC0-0C62378422CD}"/>
          </ac:picMkLst>
        </pc:picChg>
      </pc:sldChg>
      <pc:sldChg chg="addSp modSp add ord modAnim">
        <pc:chgData name="Reine Nisheiwat" userId="44ba22582c62c487" providerId="LiveId" clId="{7329381D-3873-4A94-9F24-CAA4419358F7}" dt="2019-10-27T04:28:05.182" v="1893" actId="1076"/>
        <pc:sldMkLst>
          <pc:docMk/>
          <pc:sldMk cId="1691178732" sldId="259"/>
        </pc:sldMkLst>
        <pc:spChg chg="mod">
          <ac:chgData name="Reine Nisheiwat" userId="44ba22582c62c487" providerId="LiveId" clId="{7329381D-3873-4A94-9F24-CAA4419358F7}" dt="2019-10-27T03:08:19.962" v="36" actId="14100"/>
          <ac:spMkLst>
            <pc:docMk/>
            <pc:sldMk cId="1691178732" sldId="259"/>
            <ac:spMk id="4" creationId="{44646356-7224-4A4D-B533-8370CA83F508}"/>
          </ac:spMkLst>
        </pc:spChg>
        <pc:spChg chg="mod">
          <ac:chgData name="Reine Nisheiwat" userId="44ba22582c62c487" providerId="LiveId" clId="{7329381D-3873-4A94-9F24-CAA4419358F7}" dt="2019-10-27T03:09:00.223" v="74" actId="1076"/>
          <ac:spMkLst>
            <pc:docMk/>
            <pc:sldMk cId="1691178732" sldId="259"/>
            <ac:spMk id="7" creationId="{085A75A9-8400-4D94-91E4-8C7C53909ABB}"/>
          </ac:spMkLst>
        </pc:spChg>
        <pc:spChg chg="mod">
          <ac:chgData name="Reine Nisheiwat" userId="44ba22582c62c487" providerId="LiveId" clId="{7329381D-3873-4A94-9F24-CAA4419358F7}" dt="2019-10-27T03:09:26.076" v="97" actId="14100"/>
          <ac:spMkLst>
            <pc:docMk/>
            <pc:sldMk cId="1691178732" sldId="259"/>
            <ac:spMk id="9" creationId="{4A996482-0794-4E2A-840B-28285109A37B}"/>
          </ac:spMkLst>
        </pc:spChg>
        <pc:spChg chg="mod">
          <ac:chgData name="Reine Nisheiwat" userId="44ba22582c62c487" providerId="LiveId" clId="{7329381D-3873-4A94-9F24-CAA4419358F7}" dt="2019-10-27T03:09:23.443" v="96" actId="1076"/>
          <ac:spMkLst>
            <pc:docMk/>
            <pc:sldMk cId="1691178732" sldId="259"/>
            <ac:spMk id="10" creationId="{55BA0DF8-8F24-46FC-B98E-345B8CBF02EE}"/>
          </ac:spMkLst>
        </pc:spChg>
        <pc:spChg chg="add mod">
          <ac:chgData name="Reine Nisheiwat" userId="44ba22582c62c487" providerId="LiveId" clId="{7329381D-3873-4A94-9F24-CAA4419358F7}" dt="2019-10-27T04:28:05.182" v="1893" actId="1076"/>
          <ac:spMkLst>
            <pc:docMk/>
            <pc:sldMk cId="1691178732" sldId="259"/>
            <ac:spMk id="11" creationId="{862B3095-4CD4-45CB-8D8C-4E4F58592A40}"/>
          </ac:spMkLst>
        </pc:spChg>
        <pc:spChg chg="add mod">
          <ac:chgData name="Reine Nisheiwat" userId="44ba22582c62c487" providerId="LiveId" clId="{7329381D-3873-4A94-9F24-CAA4419358F7}" dt="2019-10-27T03:11:02.474" v="116" actId="20577"/>
          <ac:spMkLst>
            <pc:docMk/>
            <pc:sldMk cId="1691178732" sldId="259"/>
            <ac:spMk id="12" creationId="{0C71F14F-2149-4E74-B08C-AFCF9FD7865B}"/>
          </ac:spMkLst>
        </pc:spChg>
        <pc:grpChg chg="add">
          <ac:chgData name="Reine Nisheiwat" userId="44ba22582c62c487" providerId="LiveId" clId="{7329381D-3873-4A94-9F24-CAA4419358F7}" dt="2019-10-27T03:08:02.836" v="2"/>
          <ac:grpSpMkLst>
            <pc:docMk/>
            <pc:sldMk cId="1691178732" sldId="259"/>
            <ac:grpSpMk id="2" creationId="{1721526F-FBB7-48D8-806F-D45FE4F984D2}"/>
          </ac:grpSpMkLst>
        </pc:grpChg>
        <pc:grpChg chg="add mod">
          <ac:chgData name="Reine Nisheiwat" userId="44ba22582c62c487" providerId="LiveId" clId="{7329381D-3873-4A94-9F24-CAA4419358F7}" dt="2019-10-27T03:08:40.280" v="70" actId="14100"/>
          <ac:grpSpMkLst>
            <pc:docMk/>
            <pc:sldMk cId="1691178732" sldId="259"/>
            <ac:grpSpMk id="5" creationId="{7E1EA2F1-5DD5-4E47-B4C0-A6D121C8082B}"/>
          </ac:grpSpMkLst>
        </pc:grpChg>
        <pc:grpChg chg="add">
          <ac:chgData name="Reine Nisheiwat" userId="44ba22582c62c487" providerId="LiveId" clId="{7329381D-3873-4A94-9F24-CAA4419358F7}" dt="2019-10-27T03:08:02.836" v="2"/>
          <ac:grpSpMkLst>
            <pc:docMk/>
            <pc:sldMk cId="1691178732" sldId="259"/>
            <ac:grpSpMk id="8" creationId="{10895EDA-3650-440B-8DD5-E2B674560C9C}"/>
          </ac:grpSpMkLst>
        </pc:grpChg>
        <pc:picChg chg="add">
          <ac:chgData name="Reine Nisheiwat" userId="44ba22582c62c487" providerId="LiveId" clId="{7329381D-3873-4A94-9F24-CAA4419358F7}" dt="2019-10-27T03:10:59.352" v="115"/>
          <ac:picMkLst>
            <pc:docMk/>
            <pc:sldMk cId="1691178732" sldId="259"/>
            <ac:picMk id="13" creationId="{613EED00-427E-4C16-9F84-671EBD3FDEA9}"/>
          </ac:picMkLst>
        </pc:picChg>
      </pc:sldChg>
      <pc:sldChg chg="addSp delSp modSp add modAnim">
        <pc:chgData name="Reine Nisheiwat" userId="44ba22582c62c487" providerId="LiveId" clId="{7329381D-3873-4A94-9F24-CAA4419358F7}" dt="2019-10-27T04:27:56.586" v="1891" actId="1076"/>
        <pc:sldMkLst>
          <pc:docMk/>
          <pc:sldMk cId="1503299864" sldId="260"/>
        </pc:sldMkLst>
        <pc:spChg chg="add mod">
          <ac:chgData name="Reine Nisheiwat" userId="44ba22582c62c487" providerId="LiveId" clId="{7329381D-3873-4A94-9F24-CAA4419358F7}" dt="2019-10-27T04:27:56.586" v="1891" actId="1076"/>
          <ac:spMkLst>
            <pc:docMk/>
            <pc:sldMk cId="1503299864" sldId="260"/>
            <ac:spMk id="2" creationId="{6068040F-D1CE-445E-ABFE-F411E43F3D73}"/>
          </ac:spMkLst>
        </pc:spChg>
        <pc:spChg chg="add mod">
          <ac:chgData name="Reine Nisheiwat" userId="44ba22582c62c487" providerId="LiveId" clId="{7329381D-3873-4A94-9F24-CAA4419358F7}" dt="2019-10-27T03:37:54.216" v="1229" actId="20577"/>
          <ac:spMkLst>
            <pc:docMk/>
            <pc:sldMk cId="1503299864" sldId="260"/>
            <ac:spMk id="3" creationId="{A3B3BED6-E287-458C-A162-B4077D68641B}"/>
          </ac:spMkLst>
        </pc:spChg>
        <pc:spChg chg="add mod ord topLvl">
          <ac:chgData name="Reine Nisheiwat" userId="44ba22582c62c487" providerId="LiveId" clId="{7329381D-3873-4A94-9F24-CAA4419358F7}" dt="2019-10-27T03:59:42.216" v="1534" actId="1037"/>
          <ac:spMkLst>
            <pc:docMk/>
            <pc:sldMk cId="1503299864" sldId="260"/>
            <ac:spMk id="5" creationId="{CB6F39CE-6C93-4ACD-BE84-17DBA7217D5C}"/>
          </ac:spMkLst>
        </pc:spChg>
        <pc:spChg chg="add mod topLvl">
          <ac:chgData name="Reine Nisheiwat" userId="44ba22582c62c487" providerId="LiveId" clId="{7329381D-3873-4A94-9F24-CAA4419358F7}" dt="2019-10-27T03:59:42.216" v="1534" actId="1037"/>
          <ac:spMkLst>
            <pc:docMk/>
            <pc:sldMk cId="1503299864" sldId="260"/>
            <ac:spMk id="7" creationId="{6446C3E0-4209-401B-8319-0FA77CDEFBD8}"/>
          </ac:spMkLst>
        </pc:spChg>
        <pc:spChg chg="add mod topLvl">
          <ac:chgData name="Reine Nisheiwat" userId="44ba22582c62c487" providerId="LiveId" clId="{7329381D-3873-4A94-9F24-CAA4419358F7}" dt="2019-10-27T03:59:42.216" v="1534" actId="1037"/>
          <ac:spMkLst>
            <pc:docMk/>
            <pc:sldMk cId="1503299864" sldId="260"/>
            <ac:spMk id="8" creationId="{F740F339-C36D-425F-BFE0-086BC4882D01}"/>
          </ac:spMkLst>
        </pc:spChg>
        <pc:spChg chg="add mod ord topLvl">
          <ac:chgData name="Reine Nisheiwat" userId="44ba22582c62c487" providerId="LiveId" clId="{7329381D-3873-4A94-9F24-CAA4419358F7}" dt="2019-10-27T03:59:42.216" v="1534" actId="1037"/>
          <ac:spMkLst>
            <pc:docMk/>
            <pc:sldMk cId="1503299864" sldId="260"/>
            <ac:spMk id="9" creationId="{9CD4734B-2FC0-414C-893D-209026240DEB}"/>
          </ac:spMkLst>
        </pc:spChg>
        <pc:spChg chg="add mod topLvl">
          <ac:chgData name="Reine Nisheiwat" userId="44ba22582c62c487" providerId="LiveId" clId="{7329381D-3873-4A94-9F24-CAA4419358F7}" dt="2019-10-27T03:59:42.216" v="1534" actId="1037"/>
          <ac:spMkLst>
            <pc:docMk/>
            <pc:sldMk cId="1503299864" sldId="260"/>
            <ac:spMk id="10" creationId="{2B47C167-A160-4570-B4FD-A288FA184457}"/>
          </ac:spMkLst>
        </pc:spChg>
        <pc:spChg chg="add mod topLvl">
          <ac:chgData name="Reine Nisheiwat" userId="44ba22582c62c487" providerId="LiveId" clId="{7329381D-3873-4A94-9F24-CAA4419358F7}" dt="2019-10-27T03:59:42.216" v="1534" actId="1037"/>
          <ac:spMkLst>
            <pc:docMk/>
            <pc:sldMk cId="1503299864" sldId="260"/>
            <ac:spMk id="11" creationId="{D2B1DA6B-8658-41C4-AC4B-F3886D6E0816}"/>
          </ac:spMkLst>
        </pc:spChg>
        <pc:spChg chg="add mod topLvl">
          <ac:chgData name="Reine Nisheiwat" userId="44ba22582c62c487" providerId="LiveId" clId="{7329381D-3873-4A94-9F24-CAA4419358F7}" dt="2019-10-27T03:59:42.216" v="1534" actId="1037"/>
          <ac:spMkLst>
            <pc:docMk/>
            <pc:sldMk cId="1503299864" sldId="260"/>
            <ac:spMk id="12" creationId="{95B49C89-37FB-49A8-93A8-2BE53CE341DA}"/>
          </ac:spMkLst>
        </pc:spChg>
        <pc:spChg chg="add mod topLvl">
          <ac:chgData name="Reine Nisheiwat" userId="44ba22582c62c487" providerId="LiveId" clId="{7329381D-3873-4A94-9F24-CAA4419358F7}" dt="2019-10-27T03:59:42.216" v="1534" actId="1037"/>
          <ac:spMkLst>
            <pc:docMk/>
            <pc:sldMk cId="1503299864" sldId="260"/>
            <ac:spMk id="13" creationId="{B9F9C368-34F4-4E19-B28B-847824B0F055}"/>
          </ac:spMkLst>
        </pc:spChg>
        <pc:spChg chg="add mod topLvl">
          <ac:chgData name="Reine Nisheiwat" userId="44ba22582c62c487" providerId="LiveId" clId="{7329381D-3873-4A94-9F24-CAA4419358F7}" dt="2019-10-27T03:59:42.216" v="1534" actId="1037"/>
          <ac:spMkLst>
            <pc:docMk/>
            <pc:sldMk cId="1503299864" sldId="260"/>
            <ac:spMk id="14" creationId="{74AA3138-F2FA-4BE0-894C-936751A69C25}"/>
          </ac:spMkLst>
        </pc:spChg>
        <pc:spChg chg="add del mod">
          <ac:chgData name="Reine Nisheiwat" userId="44ba22582c62c487" providerId="LiveId" clId="{7329381D-3873-4A94-9F24-CAA4419358F7}" dt="2019-10-27T03:28:22.923" v="1089" actId="478"/>
          <ac:spMkLst>
            <pc:docMk/>
            <pc:sldMk cId="1503299864" sldId="260"/>
            <ac:spMk id="19" creationId="{226A00BE-0E04-4A39-8F7C-5DDCC8B41B09}"/>
          </ac:spMkLst>
        </pc:spChg>
        <pc:spChg chg="add del mod">
          <ac:chgData name="Reine Nisheiwat" userId="44ba22582c62c487" providerId="LiveId" clId="{7329381D-3873-4A94-9F24-CAA4419358F7}" dt="2019-10-27T03:28:58.323" v="1093" actId="478"/>
          <ac:spMkLst>
            <pc:docMk/>
            <pc:sldMk cId="1503299864" sldId="260"/>
            <ac:spMk id="20" creationId="{015CA849-5779-4420-BF87-DE8BDAD594EF}"/>
          </ac:spMkLst>
        </pc:spChg>
        <pc:grpChg chg="add del mod topLvl">
          <ac:chgData name="Reine Nisheiwat" userId="44ba22582c62c487" providerId="LiveId" clId="{7329381D-3873-4A94-9F24-CAA4419358F7}" dt="2019-10-27T03:18:49.687" v="445" actId="165"/>
          <ac:grpSpMkLst>
            <pc:docMk/>
            <pc:sldMk cId="1503299864" sldId="260"/>
            <ac:grpSpMk id="15" creationId="{770F9E3C-1608-4789-9E87-AE1045EC7BA0}"/>
          </ac:grpSpMkLst>
        </pc:grpChg>
        <pc:grpChg chg="add del mod topLvl">
          <ac:chgData name="Reine Nisheiwat" userId="44ba22582c62c487" providerId="LiveId" clId="{7329381D-3873-4A94-9F24-CAA4419358F7}" dt="2019-10-27T03:18:49.687" v="445" actId="165"/>
          <ac:grpSpMkLst>
            <pc:docMk/>
            <pc:sldMk cId="1503299864" sldId="260"/>
            <ac:grpSpMk id="16" creationId="{48CA6481-1015-41A2-9A89-99603AD8C5FA}"/>
          </ac:grpSpMkLst>
        </pc:grpChg>
        <pc:grpChg chg="add del mod topLvl">
          <ac:chgData name="Reine Nisheiwat" userId="44ba22582c62c487" providerId="LiveId" clId="{7329381D-3873-4A94-9F24-CAA4419358F7}" dt="2019-10-27T03:18:49.687" v="445" actId="165"/>
          <ac:grpSpMkLst>
            <pc:docMk/>
            <pc:sldMk cId="1503299864" sldId="260"/>
            <ac:grpSpMk id="17" creationId="{C599E4CF-97A5-47E8-8085-3CBC911D7955}"/>
          </ac:grpSpMkLst>
        </pc:grpChg>
        <pc:grpChg chg="add del mod">
          <ac:chgData name="Reine Nisheiwat" userId="44ba22582c62c487" providerId="LiveId" clId="{7329381D-3873-4A94-9F24-CAA4419358F7}" dt="2019-10-27T03:18:46.756" v="444" actId="165"/>
          <ac:grpSpMkLst>
            <pc:docMk/>
            <pc:sldMk cId="1503299864" sldId="260"/>
            <ac:grpSpMk id="18" creationId="{784473D9-EBE8-43A3-ACFB-4B7DAABE6926}"/>
          </ac:grpSpMkLst>
        </pc:grpChg>
        <pc:picChg chg="add mod">
          <ac:chgData name="Reine Nisheiwat" userId="44ba22582c62c487" providerId="LiveId" clId="{7329381D-3873-4A94-9F24-CAA4419358F7}" dt="2019-10-27T03:26:37.191" v="1021" actId="1076"/>
          <ac:picMkLst>
            <pc:docMk/>
            <pc:sldMk cId="1503299864" sldId="260"/>
            <ac:picMk id="4" creationId="{B96DF286-14BA-4C52-814C-74D0C852073E}"/>
          </ac:picMkLst>
        </pc:picChg>
        <pc:picChg chg="add del mod">
          <ac:chgData name="Reine Nisheiwat" userId="44ba22582c62c487" providerId="LiveId" clId="{7329381D-3873-4A94-9F24-CAA4419358F7}" dt="2019-10-27T03:46:43.065" v="1360"/>
          <ac:picMkLst>
            <pc:docMk/>
            <pc:sldMk cId="1503299864" sldId="260"/>
            <ac:picMk id="6" creationId="{7D5040EA-5A7C-4AB4-8D6F-F737E9116521}"/>
          </ac:picMkLst>
        </pc:picChg>
      </pc:sldChg>
      <pc:sldChg chg="addSp delSp modSp add modAnim">
        <pc:chgData name="Reine Nisheiwat" userId="44ba22582c62c487" providerId="LiveId" clId="{7329381D-3873-4A94-9F24-CAA4419358F7}" dt="2019-10-27T04:28:21.659" v="1895" actId="1076"/>
        <pc:sldMkLst>
          <pc:docMk/>
          <pc:sldMk cId="3528536927" sldId="261"/>
        </pc:sldMkLst>
        <pc:spChg chg="add mod">
          <ac:chgData name="Reine Nisheiwat" userId="44ba22582c62c487" providerId="LiveId" clId="{7329381D-3873-4A94-9F24-CAA4419358F7}" dt="2019-10-27T04:28:21.659" v="1895" actId="1076"/>
          <ac:spMkLst>
            <pc:docMk/>
            <pc:sldMk cId="3528536927" sldId="261"/>
            <ac:spMk id="2" creationId="{729742CF-9DB5-4BDC-BC9F-54B108643D42}"/>
          </ac:spMkLst>
        </pc:spChg>
        <pc:spChg chg="add mod">
          <ac:chgData name="Reine Nisheiwat" userId="44ba22582c62c487" providerId="LiveId" clId="{7329381D-3873-4A94-9F24-CAA4419358F7}" dt="2019-10-27T03:43:45.672" v="1297" actId="20577"/>
          <ac:spMkLst>
            <pc:docMk/>
            <pc:sldMk cId="3528536927" sldId="261"/>
            <ac:spMk id="3" creationId="{E31F01EB-C323-404E-AC69-4EEC2835823D}"/>
          </ac:spMkLst>
        </pc:spChg>
        <pc:spChg chg="add mod">
          <ac:chgData name="Reine Nisheiwat" userId="44ba22582c62c487" providerId="LiveId" clId="{7329381D-3873-4A94-9F24-CAA4419358F7}" dt="2019-10-27T03:52:28.244" v="1435" actId="164"/>
          <ac:spMkLst>
            <pc:docMk/>
            <pc:sldMk cId="3528536927" sldId="261"/>
            <ac:spMk id="5" creationId="{956CA88A-9C41-44F9-93EB-9E8DB3D2C384}"/>
          </ac:spMkLst>
        </pc:spChg>
        <pc:spChg chg="add mod">
          <ac:chgData name="Reine Nisheiwat" userId="44ba22582c62c487" providerId="LiveId" clId="{7329381D-3873-4A94-9F24-CAA4419358F7}" dt="2019-10-27T03:55:00.652" v="1467" actId="1076"/>
          <ac:spMkLst>
            <pc:docMk/>
            <pc:sldMk cId="3528536927" sldId="261"/>
            <ac:spMk id="7" creationId="{FF4C58D7-C4AF-4E20-BFBD-44BE06CE9F16}"/>
          </ac:spMkLst>
        </pc:spChg>
        <pc:spChg chg="add mod">
          <ac:chgData name="Reine Nisheiwat" userId="44ba22582c62c487" providerId="LiveId" clId="{7329381D-3873-4A94-9F24-CAA4419358F7}" dt="2019-10-27T03:52:28.244" v="1435" actId="164"/>
          <ac:spMkLst>
            <pc:docMk/>
            <pc:sldMk cId="3528536927" sldId="261"/>
            <ac:spMk id="8" creationId="{26E43FFA-96D1-453C-A4F2-48EB4BFAD119}"/>
          </ac:spMkLst>
        </pc:spChg>
        <pc:spChg chg="add mod">
          <ac:chgData name="Reine Nisheiwat" userId="44ba22582c62c487" providerId="LiveId" clId="{7329381D-3873-4A94-9F24-CAA4419358F7}" dt="2019-10-27T03:55:00.652" v="1467" actId="1076"/>
          <ac:spMkLst>
            <pc:docMk/>
            <pc:sldMk cId="3528536927" sldId="261"/>
            <ac:spMk id="9" creationId="{4009ADDC-1C43-49F5-B760-2BE617597861}"/>
          </ac:spMkLst>
        </pc:spChg>
        <pc:spChg chg="add mod">
          <ac:chgData name="Reine Nisheiwat" userId="44ba22582c62c487" providerId="LiveId" clId="{7329381D-3873-4A94-9F24-CAA4419358F7}" dt="2019-10-27T03:54:21.316" v="1459" actId="208"/>
          <ac:spMkLst>
            <pc:docMk/>
            <pc:sldMk cId="3528536927" sldId="261"/>
            <ac:spMk id="10" creationId="{FD16868C-5CA8-46BD-879F-8CB361F772BF}"/>
          </ac:spMkLst>
        </pc:spChg>
        <pc:spChg chg="add mod">
          <ac:chgData name="Reine Nisheiwat" userId="44ba22582c62c487" providerId="LiveId" clId="{7329381D-3873-4A94-9F24-CAA4419358F7}" dt="2019-10-27T03:52:48.221" v="1439" actId="164"/>
          <ac:spMkLst>
            <pc:docMk/>
            <pc:sldMk cId="3528536927" sldId="261"/>
            <ac:spMk id="11" creationId="{D41A8F15-C150-4085-ADF4-A182E3ED0F03}"/>
          </ac:spMkLst>
        </pc:spChg>
        <pc:spChg chg="mod">
          <ac:chgData name="Reine Nisheiwat" userId="44ba22582c62c487" providerId="LiveId" clId="{7329381D-3873-4A94-9F24-CAA4419358F7}" dt="2019-10-27T03:54:30.441" v="1460" actId="208"/>
          <ac:spMkLst>
            <pc:docMk/>
            <pc:sldMk cId="3528536927" sldId="261"/>
            <ac:spMk id="16" creationId="{86719DBE-DA53-4918-B5A5-B29329D1C405}"/>
          </ac:spMkLst>
        </pc:spChg>
        <pc:spChg chg="mod">
          <ac:chgData name="Reine Nisheiwat" userId="44ba22582c62c487" providerId="LiveId" clId="{7329381D-3873-4A94-9F24-CAA4419358F7}" dt="2019-10-27T03:53:50.095" v="1454" actId="313"/>
          <ac:spMkLst>
            <pc:docMk/>
            <pc:sldMk cId="3528536927" sldId="261"/>
            <ac:spMk id="17" creationId="{F194518B-6AB6-4A60-940D-BDBE9F7836D2}"/>
          </ac:spMkLst>
        </pc:spChg>
        <pc:grpChg chg="add mod topLvl">
          <ac:chgData name="Reine Nisheiwat" userId="44ba22582c62c487" providerId="LiveId" clId="{7329381D-3873-4A94-9F24-CAA4419358F7}" dt="2019-10-27T03:55:05.425" v="1468" actId="165"/>
          <ac:grpSpMkLst>
            <pc:docMk/>
            <pc:sldMk cId="3528536927" sldId="261"/>
            <ac:grpSpMk id="12" creationId="{57DCE185-2055-4139-8FA3-BD641A71B808}"/>
          </ac:grpSpMkLst>
        </pc:grpChg>
        <pc:grpChg chg="add mod topLvl">
          <ac:chgData name="Reine Nisheiwat" userId="44ba22582c62c487" providerId="LiveId" clId="{7329381D-3873-4A94-9F24-CAA4419358F7}" dt="2019-10-27T03:55:10.105" v="1469" actId="1076"/>
          <ac:grpSpMkLst>
            <pc:docMk/>
            <pc:sldMk cId="3528536927" sldId="261"/>
            <ac:grpSpMk id="13" creationId="{76F0F869-FBA0-4A9C-A5E3-8114AF21E819}"/>
          </ac:grpSpMkLst>
        </pc:grpChg>
        <pc:grpChg chg="add mod topLvl">
          <ac:chgData name="Reine Nisheiwat" userId="44ba22582c62c487" providerId="LiveId" clId="{7329381D-3873-4A94-9F24-CAA4419358F7}" dt="2019-10-27T03:55:58.274" v="1487" actId="1076"/>
          <ac:grpSpMkLst>
            <pc:docMk/>
            <pc:sldMk cId="3528536927" sldId="261"/>
            <ac:grpSpMk id="14" creationId="{2C7EFA5C-F9A1-4B14-98C2-A0904C60E5CC}"/>
          </ac:grpSpMkLst>
        </pc:grpChg>
        <pc:grpChg chg="add mod topLvl">
          <ac:chgData name="Reine Nisheiwat" userId="44ba22582c62c487" providerId="LiveId" clId="{7329381D-3873-4A94-9F24-CAA4419358F7}" dt="2019-10-27T03:56:24.373" v="1497" actId="1076"/>
          <ac:grpSpMkLst>
            <pc:docMk/>
            <pc:sldMk cId="3528536927" sldId="261"/>
            <ac:grpSpMk id="15" creationId="{9F04A243-BD40-48AA-AAA2-85851C86FEB5}"/>
          </ac:grpSpMkLst>
        </pc:grpChg>
        <pc:grpChg chg="add del mod">
          <ac:chgData name="Reine Nisheiwat" userId="44ba22582c62c487" providerId="LiveId" clId="{7329381D-3873-4A94-9F24-CAA4419358F7}" dt="2019-10-27T03:55:05.425" v="1468" actId="165"/>
          <ac:grpSpMkLst>
            <pc:docMk/>
            <pc:sldMk cId="3528536927" sldId="261"/>
            <ac:grpSpMk id="18" creationId="{523981B3-29A1-4A5D-87BF-22B4C2632ABA}"/>
          </ac:grpSpMkLst>
        </pc:grpChg>
        <pc:picChg chg="add">
          <ac:chgData name="Reine Nisheiwat" userId="44ba22582c62c487" providerId="LiveId" clId="{7329381D-3873-4A94-9F24-CAA4419358F7}" dt="2019-10-27T03:38:04.872" v="1230"/>
          <ac:picMkLst>
            <pc:docMk/>
            <pc:sldMk cId="3528536927" sldId="261"/>
            <ac:picMk id="4" creationId="{1BCC4627-BFD0-41AB-A7D1-BD80A702D16E}"/>
          </ac:picMkLst>
        </pc:picChg>
        <pc:picChg chg="add del">
          <ac:chgData name="Reine Nisheiwat" userId="44ba22582c62c487" providerId="LiveId" clId="{7329381D-3873-4A94-9F24-CAA4419358F7}" dt="2019-10-27T04:01:55.614" v="1588"/>
          <ac:picMkLst>
            <pc:docMk/>
            <pc:sldMk cId="3528536927" sldId="261"/>
            <ac:picMk id="6" creationId="{5B165237-EA3B-45C3-ABDE-5ECF327C192F}"/>
          </ac:picMkLst>
        </pc:picChg>
        <pc:cxnChg chg="add mod ord">
          <ac:chgData name="Reine Nisheiwat" userId="44ba22582c62c487" providerId="LiveId" clId="{7329381D-3873-4A94-9F24-CAA4419358F7}" dt="2019-10-27T03:55:21.011" v="1477" actId="171"/>
          <ac:cxnSpMkLst>
            <pc:docMk/>
            <pc:sldMk cId="3528536927" sldId="261"/>
            <ac:cxnSpMk id="20" creationId="{D33C7176-EFC5-465C-8ACF-EDEE81F87DCD}"/>
          </ac:cxnSpMkLst>
        </pc:cxnChg>
        <pc:cxnChg chg="add mod ord">
          <ac:chgData name="Reine Nisheiwat" userId="44ba22582c62c487" providerId="LiveId" clId="{7329381D-3873-4A94-9F24-CAA4419358F7}" dt="2019-10-27T03:56:02.216" v="1491" actId="171"/>
          <ac:cxnSpMkLst>
            <pc:docMk/>
            <pc:sldMk cId="3528536927" sldId="261"/>
            <ac:cxnSpMk id="21" creationId="{6D1156DF-B607-4C12-908C-8C216D381269}"/>
          </ac:cxnSpMkLst>
        </pc:cxnChg>
        <pc:cxnChg chg="add mod ord">
          <ac:chgData name="Reine Nisheiwat" userId="44ba22582c62c487" providerId="LiveId" clId="{7329381D-3873-4A94-9F24-CAA4419358F7}" dt="2019-10-27T03:56:26.498" v="1500" actId="171"/>
          <ac:cxnSpMkLst>
            <pc:docMk/>
            <pc:sldMk cId="3528536927" sldId="261"/>
            <ac:cxnSpMk id="23" creationId="{952ACD0F-104B-4360-8FD6-1EEAE41C5A93}"/>
          </ac:cxnSpMkLst>
        </pc:cxnChg>
      </pc:sldChg>
      <pc:sldChg chg="addSp delSp modSp add">
        <pc:chgData name="Reine Nisheiwat" userId="44ba22582c62c487" providerId="LiveId" clId="{7329381D-3873-4A94-9F24-CAA4419358F7}" dt="2019-10-27T04:34:17.698" v="2003" actId="1076"/>
        <pc:sldMkLst>
          <pc:docMk/>
          <pc:sldMk cId="2449442985" sldId="262"/>
        </pc:sldMkLst>
        <pc:spChg chg="add mod ord">
          <ac:chgData name="Reine Nisheiwat" userId="44ba22582c62c487" providerId="LiveId" clId="{7329381D-3873-4A94-9F24-CAA4419358F7}" dt="2019-10-27T04:28:12.944" v="1894" actId="1076"/>
          <ac:spMkLst>
            <pc:docMk/>
            <pc:sldMk cId="2449442985" sldId="262"/>
            <ac:spMk id="2" creationId="{9B2E18F2-DBFE-46BE-9F06-82A3B29FFDB9}"/>
          </ac:spMkLst>
        </pc:spChg>
        <pc:spChg chg="add mod">
          <ac:chgData name="Reine Nisheiwat" userId="44ba22582c62c487" providerId="LiveId" clId="{7329381D-3873-4A94-9F24-CAA4419358F7}" dt="2019-10-27T04:27:39.694" v="1887" actId="20577"/>
          <ac:spMkLst>
            <pc:docMk/>
            <pc:sldMk cId="2449442985" sldId="262"/>
            <ac:spMk id="3" creationId="{EBF6D9ED-94CA-4F2C-96DB-72C7660F0C2F}"/>
          </ac:spMkLst>
        </pc:spChg>
        <pc:spChg chg="add mod">
          <ac:chgData name="Reine Nisheiwat" userId="44ba22582c62c487" providerId="LiveId" clId="{7329381D-3873-4A94-9F24-CAA4419358F7}" dt="2019-10-27T04:05:07.854" v="1642" actId="164"/>
          <ac:spMkLst>
            <pc:docMk/>
            <pc:sldMk cId="2449442985" sldId="262"/>
            <ac:spMk id="5" creationId="{E4003FD0-8944-4A79-9BC0-33653ED28047}"/>
          </ac:spMkLst>
        </pc:spChg>
        <pc:spChg chg="add mod">
          <ac:chgData name="Reine Nisheiwat" userId="44ba22582c62c487" providerId="LiveId" clId="{7329381D-3873-4A94-9F24-CAA4419358F7}" dt="2019-10-27T04:05:07.854" v="1642" actId="164"/>
          <ac:spMkLst>
            <pc:docMk/>
            <pc:sldMk cId="2449442985" sldId="262"/>
            <ac:spMk id="6" creationId="{0456C0A6-8D74-4BE1-ACBD-D521FC1F2609}"/>
          </ac:spMkLst>
        </pc:spChg>
        <pc:spChg chg="add mod">
          <ac:chgData name="Reine Nisheiwat" userId="44ba22582c62c487" providerId="LiveId" clId="{7329381D-3873-4A94-9F24-CAA4419358F7}" dt="2019-10-27T04:05:07.854" v="1642" actId="164"/>
          <ac:spMkLst>
            <pc:docMk/>
            <pc:sldMk cId="2449442985" sldId="262"/>
            <ac:spMk id="7" creationId="{18FD881A-85F9-4AB5-98E6-BB7ECC85EAF3}"/>
          </ac:spMkLst>
        </pc:spChg>
        <pc:spChg chg="add mod">
          <ac:chgData name="Reine Nisheiwat" userId="44ba22582c62c487" providerId="LiveId" clId="{7329381D-3873-4A94-9F24-CAA4419358F7}" dt="2019-10-27T04:05:07.854" v="1642" actId="164"/>
          <ac:spMkLst>
            <pc:docMk/>
            <pc:sldMk cId="2449442985" sldId="262"/>
            <ac:spMk id="8" creationId="{6EBAD7A0-B4B8-4A2B-B2F2-0A53FC49C811}"/>
          </ac:spMkLst>
        </pc:spChg>
        <pc:spChg chg="add mod">
          <ac:chgData name="Reine Nisheiwat" userId="44ba22582c62c487" providerId="LiveId" clId="{7329381D-3873-4A94-9F24-CAA4419358F7}" dt="2019-10-27T04:05:05.153" v="1641" actId="164"/>
          <ac:spMkLst>
            <pc:docMk/>
            <pc:sldMk cId="2449442985" sldId="262"/>
            <ac:spMk id="10" creationId="{038336E2-8183-49C6-9CFA-ABDC055D3C42}"/>
          </ac:spMkLst>
        </pc:spChg>
        <pc:spChg chg="add del mod">
          <ac:chgData name="Reine Nisheiwat" userId="44ba22582c62c487" providerId="LiveId" clId="{7329381D-3873-4A94-9F24-CAA4419358F7}" dt="2019-10-27T04:02:44.759" v="1604" actId="478"/>
          <ac:spMkLst>
            <pc:docMk/>
            <pc:sldMk cId="2449442985" sldId="262"/>
            <ac:spMk id="11" creationId="{A4896770-76BB-465A-9C5F-FC056557861A}"/>
          </ac:spMkLst>
        </pc:spChg>
        <pc:spChg chg="add del mod">
          <ac:chgData name="Reine Nisheiwat" userId="44ba22582c62c487" providerId="LiveId" clId="{7329381D-3873-4A94-9F24-CAA4419358F7}" dt="2019-10-27T04:03:11.985" v="1611" actId="478"/>
          <ac:spMkLst>
            <pc:docMk/>
            <pc:sldMk cId="2449442985" sldId="262"/>
            <ac:spMk id="12" creationId="{254B644B-8E0F-4E83-998F-09549691213D}"/>
          </ac:spMkLst>
        </pc:spChg>
        <pc:spChg chg="add del mod">
          <ac:chgData name="Reine Nisheiwat" userId="44ba22582c62c487" providerId="LiveId" clId="{7329381D-3873-4A94-9F24-CAA4419358F7}" dt="2019-10-27T04:03:47.686" v="1623" actId="478"/>
          <ac:spMkLst>
            <pc:docMk/>
            <pc:sldMk cId="2449442985" sldId="262"/>
            <ac:spMk id="13" creationId="{071CBCD0-206D-4152-9371-398067A21894}"/>
          </ac:spMkLst>
        </pc:spChg>
        <pc:spChg chg="add mod">
          <ac:chgData name="Reine Nisheiwat" userId="44ba22582c62c487" providerId="LiveId" clId="{7329381D-3873-4A94-9F24-CAA4419358F7}" dt="2019-10-27T04:05:05.153" v="1641" actId="164"/>
          <ac:spMkLst>
            <pc:docMk/>
            <pc:sldMk cId="2449442985" sldId="262"/>
            <ac:spMk id="14" creationId="{E9349D8B-50FB-4009-BF99-AA0E1FABB92A}"/>
          </ac:spMkLst>
        </pc:spChg>
        <pc:spChg chg="add mod">
          <ac:chgData name="Reine Nisheiwat" userId="44ba22582c62c487" providerId="LiveId" clId="{7329381D-3873-4A94-9F24-CAA4419358F7}" dt="2019-10-27T04:05:05.153" v="1641" actId="164"/>
          <ac:spMkLst>
            <pc:docMk/>
            <pc:sldMk cId="2449442985" sldId="262"/>
            <ac:spMk id="15" creationId="{634DC78B-6FAA-4B76-BECD-85DA651AC447}"/>
          </ac:spMkLst>
        </pc:spChg>
        <pc:spChg chg="add del mod">
          <ac:chgData name="Reine Nisheiwat" userId="44ba22582c62c487" providerId="LiveId" clId="{7329381D-3873-4A94-9F24-CAA4419358F7}" dt="2019-10-27T04:04:00.210" v="1629" actId="478"/>
          <ac:spMkLst>
            <pc:docMk/>
            <pc:sldMk cId="2449442985" sldId="262"/>
            <ac:spMk id="16" creationId="{8D361731-B269-421D-B504-F1DE6E401CDC}"/>
          </ac:spMkLst>
        </pc:spChg>
        <pc:spChg chg="add mod">
          <ac:chgData name="Reine Nisheiwat" userId="44ba22582c62c487" providerId="LiveId" clId="{7329381D-3873-4A94-9F24-CAA4419358F7}" dt="2019-10-27T04:05:05.153" v="1641" actId="164"/>
          <ac:spMkLst>
            <pc:docMk/>
            <pc:sldMk cId="2449442985" sldId="262"/>
            <ac:spMk id="17" creationId="{5238D976-5DAB-4C20-B575-9ED66719304C}"/>
          </ac:spMkLst>
        </pc:spChg>
        <pc:spChg chg="add del mod">
          <ac:chgData name="Reine Nisheiwat" userId="44ba22582c62c487" providerId="LiveId" clId="{7329381D-3873-4A94-9F24-CAA4419358F7}" dt="2019-10-27T04:07:39.999" v="1672" actId="478"/>
          <ac:spMkLst>
            <pc:docMk/>
            <pc:sldMk cId="2449442985" sldId="262"/>
            <ac:spMk id="20" creationId="{E36F39A1-2E46-433B-9912-DAE913B2A706}"/>
          </ac:spMkLst>
        </pc:spChg>
        <pc:spChg chg="add del mod">
          <ac:chgData name="Reine Nisheiwat" userId="44ba22582c62c487" providerId="LiveId" clId="{7329381D-3873-4A94-9F24-CAA4419358F7}" dt="2019-10-27T04:07:39.999" v="1672" actId="478"/>
          <ac:spMkLst>
            <pc:docMk/>
            <pc:sldMk cId="2449442985" sldId="262"/>
            <ac:spMk id="21" creationId="{A820AE5E-48A9-4C11-85C9-79432DA08FA7}"/>
          </ac:spMkLst>
        </pc:spChg>
        <pc:spChg chg="add del mod">
          <ac:chgData name="Reine Nisheiwat" userId="44ba22582c62c487" providerId="LiveId" clId="{7329381D-3873-4A94-9F24-CAA4419358F7}" dt="2019-10-27T04:07:04.730" v="1664" actId="478"/>
          <ac:spMkLst>
            <pc:docMk/>
            <pc:sldMk cId="2449442985" sldId="262"/>
            <ac:spMk id="22" creationId="{419F3C64-1634-492A-8789-8757DCF3D227}"/>
          </ac:spMkLst>
        </pc:spChg>
        <pc:spChg chg="add del mod">
          <ac:chgData name="Reine Nisheiwat" userId="44ba22582c62c487" providerId="LiveId" clId="{7329381D-3873-4A94-9F24-CAA4419358F7}" dt="2019-10-27T04:07:39.999" v="1672" actId="478"/>
          <ac:spMkLst>
            <pc:docMk/>
            <pc:sldMk cId="2449442985" sldId="262"/>
            <ac:spMk id="23" creationId="{B74851B1-AD48-4A9F-823D-52229467F72B}"/>
          </ac:spMkLst>
        </pc:spChg>
        <pc:spChg chg="add del mod">
          <ac:chgData name="Reine Nisheiwat" userId="44ba22582c62c487" providerId="LiveId" clId="{7329381D-3873-4A94-9F24-CAA4419358F7}" dt="2019-10-27T04:08:28.030" v="1680" actId="478"/>
          <ac:spMkLst>
            <pc:docMk/>
            <pc:sldMk cId="2449442985" sldId="262"/>
            <ac:spMk id="24" creationId="{01F54555-44B9-4EB1-AE22-13D4C90D98B8}"/>
          </ac:spMkLst>
        </pc:spChg>
        <pc:spChg chg="add del mod">
          <ac:chgData name="Reine Nisheiwat" userId="44ba22582c62c487" providerId="LiveId" clId="{7329381D-3873-4A94-9F24-CAA4419358F7}" dt="2019-10-27T04:19:12.165" v="1765" actId="478"/>
          <ac:spMkLst>
            <pc:docMk/>
            <pc:sldMk cId="2449442985" sldId="262"/>
            <ac:spMk id="25" creationId="{C96C1D0A-F3A8-4273-AE39-D3BCF717B508}"/>
          </ac:spMkLst>
        </pc:spChg>
        <pc:spChg chg="add mod">
          <ac:chgData name="Reine Nisheiwat" userId="44ba22582c62c487" providerId="LiveId" clId="{7329381D-3873-4A94-9F24-CAA4419358F7}" dt="2019-10-27T04:19:47.689" v="1770" actId="164"/>
          <ac:spMkLst>
            <pc:docMk/>
            <pc:sldMk cId="2449442985" sldId="262"/>
            <ac:spMk id="26" creationId="{6E95997A-B58D-43F4-B521-DCD691FB2020}"/>
          </ac:spMkLst>
        </pc:spChg>
        <pc:spChg chg="add mod">
          <ac:chgData name="Reine Nisheiwat" userId="44ba22582c62c487" providerId="LiveId" clId="{7329381D-3873-4A94-9F24-CAA4419358F7}" dt="2019-10-27T04:19:47.689" v="1770" actId="164"/>
          <ac:spMkLst>
            <pc:docMk/>
            <pc:sldMk cId="2449442985" sldId="262"/>
            <ac:spMk id="27" creationId="{CE2BB22D-1A22-45F4-996E-379770BDBB68}"/>
          </ac:spMkLst>
        </pc:spChg>
        <pc:spChg chg="add mod">
          <ac:chgData name="Reine Nisheiwat" userId="44ba22582c62c487" providerId="LiveId" clId="{7329381D-3873-4A94-9F24-CAA4419358F7}" dt="2019-10-27T04:19:47.689" v="1770" actId="164"/>
          <ac:spMkLst>
            <pc:docMk/>
            <pc:sldMk cId="2449442985" sldId="262"/>
            <ac:spMk id="28" creationId="{30E69E88-7920-4088-AE2F-26D44FC1E54F}"/>
          </ac:spMkLst>
        </pc:spChg>
        <pc:spChg chg="add mod">
          <ac:chgData name="Reine Nisheiwat" userId="44ba22582c62c487" providerId="LiveId" clId="{7329381D-3873-4A94-9F24-CAA4419358F7}" dt="2019-10-27T04:20:21.494" v="1775" actId="1076"/>
          <ac:spMkLst>
            <pc:docMk/>
            <pc:sldMk cId="2449442985" sldId="262"/>
            <ac:spMk id="29" creationId="{FC903F9D-10CD-42B5-933D-55ACC6C22F0E}"/>
          </ac:spMkLst>
        </pc:spChg>
        <pc:spChg chg="add mod">
          <ac:chgData name="Reine Nisheiwat" userId="44ba22582c62c487" providerId="LiveId" clId="{7329381D-3873-4A94-9F24-CAA4419358F7}" dt="2019-10-27T04:20:12.704" v="1774" actId="20577"/>
          <ac:spMkLst>
            <pc:docMk/>
            <pc:sldMk cId="2449442985" sldId="262"/>
            <ac:spMk id="30" creationId="{55C6E537-9BB5-4122-80C7-2AC075782872}"/>
          </ac:spMkLst>
        </pc:spChg>
        <pc:spChg chg="add del mod">
          <ac:chgData name="Reine Nisheiwat" userId="44ba22582c62c487" providerId="LiveId" clId="{7329381D-3873-4A94-9F24-CAA4419358F7}" dt="2019-10-27T04:18:04.814" v="1754" actId="478"/>
          <ac:spMkLst>
            <pc:docMk/>
            <pc:sldMk cId="2449442985" sldId="262"/>
            <ac:spMk id="31" creationId="{9242B0A1-922F-4BB0-9A0A-F305AC8BDB94}"/>
          </ac:spMkLst>
        </pc:spChg>
        <pc:spChg chg="add mod">
          <ac:chgData name="Reine Nisheiwat" userId="44ba22582c62c487" providerId="LiveId" clId="{7329381D-3873-4A94-9F24-CAA4419358F7}" dt="2019-10-27T04:19:47.689" v="1770" actId="164"/>
          <ac:spMkLst>
            <pc:docMk/>
            <pc:sldMk cId="2449442985" sldId="262"/>
            <ac:spMk id="32" creationId="{05C01B63-BF41-4393-8E3D-F525C0B41996}"/>
          </ac:spMkLst>
        </pc:spChg>
        <pc:grpChg chg="add del mod">
          <ac:chgData name="Reine Nisheiwat" userId="44ba22582c62c487" providerId="LiveId" clId="{7329381D-3873-4A94-9F24-CAA4419358F7}" dt="2019-10-27T04:05:17.577" v="1643" actId="478"/>
          <ac:grpSpMkLst>
            <pc:docMk/>
            <pc:sldMk cId="2449442985" sldId="262"/>
            <ac:grpSpMk id="18" creationId="{5EF28C68-9D3E-4543-9ED0-EAE548B21DC9}"/>
          </ac:grpSpMkLst>
        </pc:grpChg>
        <pc:grpChg chg="add del mod">
          <ac:chgData name="Reine Nisheiwat" userId="44ba22582c62c487" providerId="LiveId" clId="{7329381D-3873-4A94-9F24-CAA4419358F7}" dt="2019-10-27T04:05:17.577" v="1643" actId="478"/>
          <ac:grpSpMkLst>
            <pc:docMk/>
            <pc:sldMk cId="2449442985" sldId="262"/>
            <ac:grpSpMk id="19" creationId="{DE51AACE-65B8-4E0F-A81A-F304099BF440}"/>
          </ac:grpSpMkLst>
        </pc:grpChg>
        <pc:grpChg chg="add mod">
          <ac:chgData name="Reine Nisheiwat" userId="44ba22582c62c487" providerId="LiveId" clId="{7329381D-3873-4A94-9F24-CAA4419358F7}" dt="2019-10-27T04:34:17.698" v="2003" actId="1076"/>
          <ac:grpSpMkLst>
            <pc:docMk/>
            <pc:sldMk cId="2449442985" sldId="262"/>
            <ac:grpSpMk id="33" creationId="{1C3F5802-4EA3-4024-8801-AC2EDD723B06}"/>
          </ac:grpSpMkLst>
        </pc:grpChg>
        <pc:picChg chg="add mod">
          <ac:chgData name="Reine Nisheiwat" userId="44ba22582c62c487" providerId="LiveId" clId="{7329381D-3873-4A94-9F24-CAA4419358F7}" dt="2019-10-27T04:20:41.707" v="1778" actId="1076"/>
          <ac:picMkLst>
            <pc:docMk/>
            <pc:sldMk cId="2449442985" sldId="262"/>
            <ac:picMk id="4" creationId="{E114843D-5D7D-4AD3-9339-875D11F74BBB}"/>
          </ac:picMkLst>
        </pc:picChg>
        <pc:picChg chg="add mod">
          <ac:chgData name="Reine Nisheiwat" userId="44ba22582c62c487" providerId="LiveId" clId="{7329381D-3873-4A94-9F24-CAA4419358F7}" dt="2019-10-27T04:01:58.736" v="1590" actId="1076"/>
          <ac:picMkLst>
            <pc:docMk/>
            <pc:sldMk cId="2449442985" sldId="262"/>
            <ac:picMk id="9" creationId="{9DE41C20-687A-46BE-815B-41A203EFC2C6}"/>
          </ac:picMkLst>
        </pc:picChg>
      </pc:sldChg>
      <pc:sldChg chg="addSp modSp add modAnim">
        <pc:chgData name="Reine Nisheiwat" userId="44ba22582c62c487" providerId="LiveId" clId="{7329381D-3873-4A94-9F24-CAA4419358F7}" dt="2019-10-27T15:11:54.421" v="2194"/>
        <pc:sldMkLst>
          <pc:docMk/>
          <pc:sldMk cId="3656005412" sldId="263"/>
        </pc:sldMkLst>
        <pc:spChg chg="add mod">
          <ac:chgData name="Reine Nisheiwat" userId="44ba22582c62c487" providerId="LiveId" clId="{7329381D-3873-4A94-9F24-CAA4419358F7}" dt="2019-10-27T04:27:36.426" v="1886" actId="20577"/>
          <ac:spMkLst>
            <pc:docMk/>
            <pc:sldMk cId="3656005412" sldId="263"/>
            <ac:spMk id="2" creationId="{9FB62EE2-58A5-4EE8-BD3F-BF1771EA480E}"/>
          </ac:spMkLst>
        </pc:spChg>
        <pc:spChg chg="add mod">
          <ac:chgData name="Reine Nisheiwat" userId="44ba22582c62c487" providerId="LiveId" clId="{7329381D-3873-4A94-9F24-CAA4419358F7}" dt="2019-10-27T04:28:34.815" v="1896" actId="1076"/>
          <ac:spMkLst>
            <pc:docMk/>
            <pc:sldMk cId="3656005412" sldId="263"/>
            <ac:spMk id="4" creationId="{F43FC987-641C-4BB7-9045-7C095F353628}"/>
          </ac:spMkLst>
        </pc:spChg>
        <pc:spChg chg="add mod">
          <ac:chgData name="Reine Nisheiwat" userId="44ba22582c62c487" providerId="LiveId" clId="{7329381D-3873-4A94-9F24-CAA4419358F7}" dt="2019-10-27T04:24:47.433" v="1861" actId="164"/>
          <ac:spMkLst>
            <pc:docMk/>
            <pc:sldMk cId="3656005412" sldId="263"/>
            <ac:spMk id="5" creationId="{1C7FCE6C-436F-4C0F-8B8C-38F93BB362A1}"/>
          </ac:spMkLst>
        </pc:spChg>
        <pc:spChg chg="add mod">
          <ac:chgData name="Reine Nisheiwat" userId="44ba22582c62c487" providerId="LiveId" clId="{7329381D-3873-4A94-9F24-CAA4419358F7}" dt="2019-10-27T04:24:52.043" v="1862" actId="164"/>
          <ac:spMkLst>
            <pc:docMk/>
            <pc:sldMk cId="3656005412" sldId="263"/>
            <ac:spMk id="6" creationId="{6ECFA6CD-C22C-4FE3-8238-AB49021FE460}"/>
          </ac:spMkLst>
        </pc:spChg>
        <pc:spChg chg="add mod">
          <ac:chgData name="Reine Nisheiwat" userId="44ba22582c62c487" providerId="LiveId" clId="{7329381D-3873-4A94-9F24-CAA4419358F7}" dt="2019-10-27T04:24:55.482" v="1863" actId="164"/>
          <ac:spMkLst>
            <pc:docMk/>
            <pc:sldMk cId="3656005412" sldId="263"/>
            <ac:spMk id="7" creationId="{38837D78-1C7E-44E5-9328-89AAB59C6BCC}"/>
          </ac:spMkLst>
        </pc:spChg>
        <pc:spChg chg="add mod">
          <ac:chgData name="Reine Nisheiwat" userId="44ba22582c62c487" providerId="LiveId" clId="{7329381D-3873-4A94-9F24-CAA4419358F7}" dt="2019-10-27T04:25:59.068" v="1873" actId="404"/>
          <ac:spMkLst>
            <pc:docMk/>
            <pc:sldMk cId="3656005412" sldId="263"/>
            <ac:spMk id="8" creationId="{599DB39C-41CE-4398-8409-DCF7DC83AAD8}"/>
          </ac:spMkLst>
        </pc:spChg>
        <pc:spChg chg="add mod">
          <ac:chgData name="Reine Nisheiwat" userId="44ba22582c62c487" providerId="LiveId" clId="{7329381D-3873-4A94-9F24-CAA4419358F7}" dt="2019-10-27T04:26:01.542" v="1874" actId="404"/>
          <ac:spMkLst>
            <pc:docMk/>
            <pc:sldMk cId="3656005412" sldId="263"/>
            <ac:spMk id="9" creationId="{2B429542-1237-4481-ABB0-4E7CEEF6C162}"/>
          </ac:spMkLst>
        </pc:spChg>
        <pc:spChg chg="add mod">
          <ac:chgData name="Reine Nisheiwat" userId="44ba22582c62c487" providerId="LiveId" clId="{7329381D-3873-4A94-9F24-CAA4419358F7}" dt="2019-10-27T04:26:04.070" v="1875" actId="404"/>
          <ac:spMkLst>
            <pc:docMk/>
            <pc:sldMk cId="3656005412" sldId="263"/>
            <ac:spMk id="10" creationId="{DA0E329C-1527-4752-96C0-C49A8BA9892D}"/>
          </ac:spMkLst>
        </pc:spChg>
        <pc:spChg chg="add mod">
          <ac:chgData name="Reine Nisheiwat" userId="44ba22582c62c487" providerId="LiveId" clId="{7329381D-3873-4A94-9F24-CAA4419358F7}" dt="2019-10-27T04:27:23.856" v="1884" actId="1076"/>
          <ac:spMkLst>
            <pc:docMk/>
            <pc:sldMk cId="3656005412" sldId="263"/>
            <ac:spMk id="14" creationId="{A7E24665-6F00-4E9A-A6D1-3FD5F7D91AF3}"/>
          </ac:spMkLst>
        </pc:spChg>
        <pc:grpChg chg="add mod">
          <ac:chgData name="Reine Nisheiwat" userId="44ba22582c62c487" providerId="LiveId" clId="{7329381D-3873-4A94-9F24-CAA4419358F7}" dt="2019-10-27T14:57:20.851" v="2093" actId="1037"/>
          <ac:grpSpMkLst>
            <pc:docMk/>
            <pc:sldMk cId="3656005412" sldId="263"/>
            <ac:grpSpMk id="11" creationId="{45E85C33-DD1E-43FA-843C-421B526D4700}"/>
          </ac:grpSpMkLst>
        </pc:grpChg>
        <pc:grpChg chg="add mod">
          <ac:chgData name="Reine Nisheiwat" userId="44ba22582c62c487" providerId="LiveId" clId="{7329381D-3873-4A94-9F24-CAA4419358F7}" dt="2019-10-27T14:57:20.851" v="2093" actId="1037"/>
          <ac:grpSpMkLst>
            <pc:docMk/>
            <pc:sldMk cId="3656005412" sldId="263"/>
            <ac:grpSpMk id="12" creationId="{8D34CEE0-5564-4730-8810-D745BF93640A}"/>
          </ac:grpSpMkLst>
        </pc:grpChg>
        <pc:grpChg chg="add mod">
          <ac:chgData name="Reine Nisheiwat" userId="44ba22582c62c487" providerId="LiveId" clId="{7329381D-3873-4A94-9F24-CAA4419358F7}" dt="2019-10-27T14:57:20.851" v="2093" actId="1037"/>
          <ac:grpSpMkLst>
            <pc:docMk/>
            <pc:sldMk cId="3656005412" sldId="263"/>
            <ac:grpSpMk id="13" creationId="{1BFAE74F-0F9F-4739-AEE4-B324A649A10A}"/>
          </ac:grpSpMkLst>
        </pc:grpChg>
        <pc:picChg chg="add">
          <ac:chgData name="Reine Nisheiwat" userId="44ba22582c62c487" providerId="LiveId" clId="{7329381D-3873-4A94-9F24-CAA4419358F7}" dt="2019-10-27T04:20:43.683" v="1779"/>
          <ac:picMkLst>
            <pc:docMk/>
            <pc:sldMk cId="3656005412" sldId="263"/>
            <ac:picMk id="3" creationId="{9466E026-4CF8-4458-A114-79CED3984BD2}"/>
          </ac:picMkLst>
        </pc:picChg>
        <pc:picChg chg="add mod">
          <ac:chgData name="Reine Nisheiwat" userId="44ba22582c62c487" providerId="LiveId" clId="{7329381D-3873-4A94-9F24-CAA4419358F7}" dt="2019-10-27T04:26:18.110" v="1878" actId="1076"/>
          <ac:picMkLst>
            <pc:docMk/>
            <pc:sldMk cId="3656005412" sldId="263"/>
            <ac:picMk id="1026" creationId="{F50CFF84-A534-4850-95F7-043A19552176}"/>
          </ac:picMkLst>
        </pc:picChg>
      </pc:sldChg>
      <pc:sldChg chg="addSp delSp modSp add modAnim">
        <pc:chgData name="Reine Nisheiwat" userId="44ba22582c62c487" providerId="LiveId" clId="{7329381D-3873-4A94-9F24-CAA4419358F7}" dt="2019-10-27T14:58:10.919" v="2150" actId="20577"/>
        <pc:sldMkLst>
          <pc:docMk/>
          <pc:sldMk cId="906185764" sldId="264"/>
        </pc:sldMkLst>
        <pc:spChg chg="add mod">
          <ac:chgData name="Reine Nisheiwat" userId="44ba22582c62c487" providerId="LiveId" clId="{7329381D-3873-4A94-9F24-CAA4419358F7}" dt="2019-10-27T14:58:10.919" v="2150" actId="20577"/>
          <ac:spMkLst>
            <pc:docMk/>
            <pc:sldMk cId="906185764" sldId="264"/>
            <ac:spMk id="2" creationId="{2F47D7A1-8799-4FB7-ABCC-71203B15D424}"/>
          </ac:spMkLst>
        </pc:spChg>
        <pc:spChg chg="add mod">
          <ac:chgData name="Reine Nisheiwat" userId="44ba22582c62c487" providerId="LiveId" clId="{7329381D-3873-4A94-9F24-CAA4419358F7}" dt="2019-10-27T04:28:52.586" v="1917" actId="20577"/>
          <ac:spMkLst>
            <pc:docMk/>
            <pc:sldMk cId="906185764" sldId="264"/>
            <ac:spMk id="4" creationId="{E6DF2096-E062-4E8F-B8F9-71799A48A8AB}"/>
          </ac:spMkLst>
        </pc:spChg>
        <pc:spChg chg="add mod topLvl">
          <ac:chgData name="Reine Nisheiwat" userId="44ba22582c62c487" providerId="LiveId" clId="{7329381D-3873-4A94-9F24-CAA4419358F7}" dt="2019-10-27T04:30:47.879" v="1987" actId="165"/>
          <ac:spMkLst>
            <pc:docMk/>
            <pc:sldMk cId="906185764" sldId="264"/>
            <ac:spMk id="5" creationId="{25F3E5CA-33BE-4004-BDED-79BE0D74C6FE}"/>
          </ac:spMkLst>
        </pc:spChg>
        <pc:spChg chg="ord">
          <ac:chgData name="Reine Nisheiwat" userId="44ba22582c62c487" providerId="LiveId" clId="{7329381D-3873-4A94-9F24-CAA4419358F7}" dt="2019-10-27T04:30:24.029" v="1979" actId="171"/>
          <ac:spMkLst>
            <pc:docMk/>
            <pc:sldMk cId="906185764" sldId="264"/>
            <ac:spMk id="9" creationId="{7E7F1E79-4A3C-4BA0-A4B9-7862E20C8598}"/>
          </ac:spMkLst>
        </pc:spChg>
        <pc:spChg chg="mod ord">
          <ac:chgData name="Reine Nisheiwat" userId="44ba22582c62c487" providerId="LiveId" clId="{7329381D-3873-4A94-9F24-CAA4419358F7}" dt="2019-10-27T04:30:19.694" v="1978" actId="171"/>
          <ac:spMkLst>
            <pc:docMk/>
            <pc:sldMk cId="906185764" sldId="264"/>
            <ac:spMk id="10" creationId="{AB8E87FA-DF54-4D62-8746-88F77295D693}"/>
          </ac:spMkLst>
        </pc:spChg>
        <pc:grpChg chg="add mod topLvl">
          <ac:chgData name="Reine Nisheiwat" userId="44ba22582c62c487" providerId="LiveId" clId="{7329381D-3873-4A94-9F24-CAA4419358F7}" dt="2019-10-27T04:30:47.879" v="1987" actId="165"/>
          <ac:grpSpMkLst>
            <pc:docMk/>
            <pc:sldMk cId="906185764" sldId="264"/>
            <ac:grpSpMk id="6" creationId="{5E50D8B1-FE81-4D60-B3F1-C32C536876AD}"/>
          </ac:grpSpMkLst>
        </pc:grpChg>
        <pc:grpChg chg="add del mod">
          <ac:chgData name="Reine Nisheiwat" userId="44ba22582c62c487" providerId="LiveId" clId="{7329381D-3873-4A94-9F24-CAA4419358F7}" dt="2019-10-27T04:30:47.879" v="1987" actId="165"/>
          <ac:grpSpMkLst>
            <pc:docMk/>
            <pc:sldMk cId="906185764" sldId="264"/>
            <ac:grpSpMk id="13" creationId="{C2DB255D-F595-4085-A67D-E3929D0AE053}"/>
          </ac:grpSpMkLst>
        </pc:grpChg>
        <pc:picChg chg="add">
          <ac:chgData name="Reine Nisheiwat" userId="44ba22582c62c487" providerId="LiveId" clId="{7329381D-3873-4A94-9F24-CAA4419358F7}" dt="2019-10-27T04:28:42.885" v="1897"/>
          <ac:picMkLst>
            <pc:docMk/>
            <pc:sldMk cId="906185764" sldId="264"/>
            <ac:picMk id="3" creationId="{CEC33843-7ECB-4F7B-922C-6F1C8BBE3D97}"/>
          </ac:picMkLst>
        </pc:picChg>
        <pc:cxnChg chg="ord">
          <ac:chgData name="Reine Nisheiwat" userId="44ba22582c62c487" providerId="LiveId" clId="{7329381D-3873-4A94-9F24-CAA4419358F7}" dt="2019-10-27T04:30:27.748" v="1983" actId="170"/>
          <ac:cxnSpMkLst>
            <pc:docMk/>
            <pc:sldMk cId="906185764" sldId="264"/>
            <ac:cxnSpMk id="7" creationId="{ED1708B4-6536-4938-952E-484569A08FC3}"/>
          </ac:cxnSpMkLst>
        </pc:cxnChg>
      </pc:sldChg>
      <pc:sldChg chg="addSp modSp add">
        <pc:chgData name="Reine Nisheiwat" userId="44ba22582c62c487" providerId="LiveId" clId="{7329381D-3873-4A94-9F24-CAA4419358F7}" dt="2019-10-27T15:01:05.423" v="2188" actId="1076"/>
        <pc:sldMkLst>
          <pc:docMk/>
          <pc:sldMk cId="869579876" sldId="265"/>
        </pc:sldMkLst>
        <pc:spChg chg="add mod">
          <ac:chgData name="Reine Nisheiwat" userId="44ba22582c62c487" providerId="LiveId" clId="{7329381D-3873-4A94-9F24-CAA4419358F7}" dt="2019-10-27T14:58:07.205" v="2148" actId="20577"/>
          <ac:spMkLst>
            <pc:docMk/>
            <pc:sldMk cId="869579876" sldId="265"/>
            <ac:spMk id="2" creationId="{9238A937-B33B-4E4B-82E3-2923B2C460FD}"/>
          </ac:spMkLst>
        </pc:spChg>
        <pc:spChg chg="add mod">
          <ac:chgData name="Reine Nisheiwat" userId="44ba22582c62c487" providerId="LiveId" clId="{7329381D-3873-4A94-9F24-CAA4419358F7}" dt="2019-10-27T14:58:02.470" v="2146" actId="20577"/>
          <ac:spMkLst>
            <pc:docMk/>
            <pc:sldMk cId="869579876" sldId="265"/>
            <ac:spMk id="4" creationId="{E0C16071-789B-41FC-BEDA-1AA9CDDB593B}"/>
          </ac:spMkLst>
        </pc:spChg>
        <pc:spChg chg="mod">
          <ac:chgData name="Reine Nisheiwat" userId="44ba22582c62c487" providerId="LiveId" clId="{7329381D-3873-4A94-9F24-CAA4419358F7}" dt="2019-10-27T15:00:04.839" v="2171" actId="14100"/>
          <ac:spMkLst>
            <pc:docMk/>
            <pc:sldMk cId="869579876" sldId="265"/>
            <ac:spMk id="7" creationId="{69A4E601-2F95-4141-B4EB-1F3EE042A2CC}"/>
          </ac:spMkLst>
        </pc:spChg>
        <pc:spChg chg="mod">
          <ac:chgData name="Reine Nisheiwat" userId="44ba22582c62c487" providerId="LiveId" clId="{7329381D-3873-4A94-9F24-CAA4419358F7}" dt="2019-10-27T15:00:54.976" v="2186" actId="14100"/>
          <ac:spMkLst>
            <pc:docMk/>
            <pc:sldMk cId="869579876" sldId="265"/>
            <ac:spMk id="8" creationId="{77CAAE3B-6AFA-4567-9921-52B0D1A79E7D}"/>
          </ac:spMkLst>
        </pc:spChg>
        <pc:spChg chg="mod">
          <ac:chgData name="Reine Nisheiwat" userId="44ba22582c62c487" providerId="LiveId" clId="{7329381D-3873-4A94-9F24-CAA4419358F7}" dt="2019-10-27T15:00:51.061" v="2185" actId="1076"/>
          <ac:spMkLst>
            <pc:docMk/>
            <pc:sldMk cId="869579876" sldId="265"/>
            <ac:spMk id="9" creationId="{5B696621-7455-481F-8377-517B4316D03B}"/>
          </ac:spMkLst>
        </pc:spChg>
        <pc:spChg chg="mod">
          <ac:chgData name="Reine Nisheiwat" userId="44ba22582c62c487" providerId="LiveId" clId="{7329381D-3873-4A94-9F24-CAA4419358F7}" dt="2019-10-27T15:00:01.490" v="2170" actId="1076"/>
          <ac:spMkLst>
            <pc:docMk/>
            <pc:sldMk cId="869579876" sldId="265"/>
            <ac:spMk id="10" creationId="{D48051ED-3993-4083-B9EE-84ED63125ADD}"/>
          </ac:spMkLst>
        </pc:spChg>
        <pc:spChg chg="mod">
          <ac:chgData name="Reine Nisheiwat" userId="44ba22582c62c487" providerId="LiveId" clId="{7329381D-3873-4A94-9F24-CAA4419358F7}" dt="2019-10-27T15:01:05.423" v="2188" actId="1076"/>
          <ac:spMkLst>
            <pc:docMk/>
            <pc:sldMk cId="869579876" sldId="265"/>
            <ac:spMk id="11" creationId="{0E663EBA-B626-4C66-BD66-C68095ADAD80}"/>
          </ac:spMkLst>
        </pc:spChg>
        <pc:grpChg chg="add mod">
          <ac:chgData name="Reine Nisheiwat" userId="44ba22582c62c487" providerId="LiveId" clId="{7329381D-3873-4A94-9F24-CAA4419358F7}" dt="2019-10-27T15:00:34.018" v="2181" actId="14100"/>
          <ac:grpSpMkLst>
            <pc:docMk/>
            <pc:sldMk cId="869579876" sldId="265"/>
            <ac:grpSpMk id="5" creationId="{EAB13BA7-48F3-4931-8914-D6E74545A7FB}"/>
          </ac:grpSpMkLst>
        </pc:grpChg>
        <pc:picChg chg="add">
          <ac:chgData name="Reine Nisheiwat" userId="44ba22582c62c487" providerId="LiveId" clId="{7329381D-3873-4A94-9F24-CAA4419358F7}" dt="2019-10-27T14:57:37.192" v="2100"/>
          <ac:picMkLst>
            <pc:docMk/>
            <pc:sldMk cId="869579876" sldId="265"/>
            <ac:picMk id="3" creationId="{2944D16C-8421-444F-B338-39530D3F7EA8}"/>
          </ac:picMkLst>
        </pc:picChg>
      </pc:sldChg>
      <pc:sldChg chg="addSp delSp modSp add ord">
        <pc:chgData name="Reine Nisheiwat" userId="44ba22582c62c487" providerId="LiveId" clId="{7329381D-3873-4A94-9F24-CAA4419358F7}" dt="2019-10-27T15:22:36.587" v="2385"/>
        <pc:sldMkLst>
          <pc:docMk/>
          <pc:sldMk cId="2005424250" sldId="266"/>
        </pc:sldMkLst>
        <pc:spChg chg="add mod">
          <ac:chgData name="Reine Nisheiwat" userId="44ba22582c62c487" providerId="LiveId" clId="{7329381D-3873-4A94-9F24-CAA4419358F7}" dt="2019-10-27T15:22:22.523" v="2383" actId="164"/>
          <ac:spMkLst>
            <pc:docMk/>
            <pc:sldMk cId="2005424250" sldId="266"/>
            <ac:spMk id="3" creationId="{8BABE9DB-234C-49E3-92B0-54EDC912AF83}"/>
          </ac:spMkLst>
        </pc:spChg>
        <pc:spChg chg="add mod">
          <ac:chgData name="Reine Nisheiwat" userId="44ba22582c62c487" providerId="LiveId" clId="{7329381D-3873-4A94-9F24-CAA4419358F7}" dt="2019-10-27T15:22:22.523" v="2383" actId="164"/>
          <ac:spMkLst>
            <pc:docMk/>
            <pc:sldMk cId="2005424250" sldId="266"/>
            <ac:spMk id="4" creationId="{63017DA2-B73A-4FE2-8693-B20AE35113E3}"/>
          </ac:spMkLst>
        </pc:spChg>
        <pc:spChg chg="add mod">
          <ac:chgData name="Reine Nisheiwat" userId="44ba22582c62c487" providerId="LiveId" clId="{7329381D-3873-4A94-9F24-CAA4419358F7}" dt="2019-10-27T15:22:06.682" v="2378" actId="1076"/>
          <ac:spMkLst>
            <pc:docMk/>
            <pc:sldMk cId="2005424250" sldId="266"/>
            <ac:spMk id="5" creationId="{60514C71-A841-4534-8EB3-BCA7DE57ED6E}"/>
          </ac:spMkLst>
        </pc:spChg>
        <pc:spChg chg="add mod">
          <ac:chgData name="Reine Nisheiwat" userId="44ba22582c62c487" providerId="LiveId" clId="{7329381D-3873-4A94-9F24-CAA4419358F7}" dt="2019-10-27T15:22:13.817" v="2379" actId="1076"/>
          <ac:spMkLst>
            <pc:docMk/>
            <pc:sldMk cId="2005424250" sldId="266"/>
            <ac:spMk id="6" creationId="{2C4EA55D-9121-41D2-8C0D-FE4400490B38}"/>
          </ac:spMkLst>
        </pc:spChg>
        <pc:spChg chg="add del mod">
          <ac:chgData name="Reine Nisheiwat" userId="44ba22582c62c487" providerId="LiveId" clId="{7329381D-3873-4A94-9F24-CAA4419358F7}" dt="2019-10-27T15:20:04.962" v="2311" actId="478"/>
          <ac:spMkLst>
            <pc:docMk/>
            <pc:sldMk cId="2005424250" sldId="266"/>
            <ac:spMk id="12" creationId="{50E53D8D-338F-4842-9DC6-687AB1D883F6}"/>
          </ac:spMkLst>
        </pc:spChg>
        <pc:spChg chg="add mod">
          <ac:chgData name="Reine Nisheiwat" userId="44ba22582c62c487" providerId="LiveId" clId="{7329381D-3873-4A94-9F24-CAA4419358F7}" dt="2019-10-27T15:22:16.950" v="2380" actId="1076"/>
          <ac:spMkLst>
            <pc:docMk/>
            <pc:sldMk cId="2005424250" sldId="266"/>
            <ac:spMk id="21" creationId="{66BDAEBD-5BCB-42AD-85B8-0CA5CB524E22}"/>
          </ac:spMkLst>
        </pc:spChg>
        <pc:grpChg chg="add mod">
          <ac:chgData name="Reine Nisheiwat" userId="44ba22582c62c487" providerId="LiveId" clId="{7329381D-3873-4A94-9F24-CAA4419358F7}" dt="2019-10-27T15:22:24.581" v="2384" actId="1076"/>
          <ac:grpSpMkLst>
            <pc:docMk/>
            <pc:sldMk cId="2005424250" sldId="266"/>
            <ac:grpSpMk id="22" creationId="{4486A6D1-ECDD-44AB-9AB3-E77F74470F31}"/>
          </ac:grpSpMkLst>
        </pc:grpChg>
        <pc:picChg chg="add mod">
          <ac:chgData name="Reine Nisheiwat" userId="44ba22582c62c487" providerId="LiveId" clId="{7329381D-3873-4A94-9F24-CAA4419358F7}" dt="2019-10-27T15:22:22.523" v="2383" actId="164"/>
          <ac:picMkLst>
            <pc:docMk/>
            <pc:sldMk cId="2005424250" sldId="266"/>
            <ac:picMk id="2" creationId="{2AC5147E-D70A-425B-BD0F-261994C1256B}"/>
          </ac:picMkLst>
        </pc:picChg>
        <pc:picChg chg="add">
          <ac:chgData name="Reine Nisheiwat" userId="44ba22582c62c487" providerId="LiveId" clId="{7329381D-3873-4A94-9F24-CAA4419358F7}" dt="2019-10-27T15:22:36.587" v="2385"/>
          <ac:picMkLst>
            <pc:docMk/>
            <pc:sldMk cId="2005424250" sldId="266"/>
            <ac:picMk id="23" creationId="{637B51DA-5CC5-46B4-90B2-4B09EFADC1FD}"/>
          </ac:picMkLst>
        </pc:picChg>
        <pc:cxnChg chg="add del mod">
          <ac:chgData name="Reine Nisheiwat" userId="44ba22582c62c487" providerId="LiveId" clId="{7329381D-3873-4A94-9F24-CAA4419358F7}" dt="2019-10-27T15:19:45.670" v="2308" actId="478"/>
          <ac:cxnSpMkLst>
            <pc:docMk/>
            <pc:sldMk cId="2005424250" sldId="266"/>
            <ac:cxnSpMk id="8" creationId="{1B38D9CD-857B-416F-8226-C6D1CF8BA517}"/>
          </ac:cxnSpMkLst>
        </pc:cxnChg>
        <pc:cxnChg chg="add del mod">
          <ac:chgData name="Reine Nisheiwat" userId="44ba22582c62c487" providerId="LiveId" clId="{7329381D-3873-4A94-9F24-CAA4419358F7}" dt="2019-10-27T15:20:47.211" v="2322" actId="478"/>
          <ac:cxnSpMkLst>
            <pc:docMk/>
            <pc:sldMk cId="2005424250" sldId="266"/>
            <ac:cxnSpMk id="14" creationId="{18248B8F-E114-4807-9880-6AC7DE5BBF0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5D2BD-40C1-4BDB-B69C-C5990AF607A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301EE-DD17-4E16-BA1E-51EA7AB4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to note: Angular came out less than 10 years ago, Vue came out only 3 years ago, all of this technology is still very new and changes fairly frequently.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human body created new organs as often 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frameworks come into existence then doctors would be googling it too.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301EE-DD17-4E16-BA1E-51EA7AB496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301EE-DD17-4E16-BA1E-51EA7AB496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Angular: Created by Google, in 2015 upgraded to a new version that is incompatible with the old version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React: Created by Facebook, uses XML you look cool if you use this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Vue: Created independently, we like it because it has an easier learning curve and is a little more applicable because it uses HTML and CSS more directly than angular or react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301EE-DD17-4E16-BA1E-51EA7AB496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1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Seamlessly - without any page reloading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 wanted to update the text in a paragraph you would have to reload the whole page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301EE-DD17-4E16-BA1E-51EA7AB496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2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A36A-539C-4395-BC50-71079C1F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0F233-D455-4C6A-A798-16DB7597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D67C-C40D-4945-BD1A-D4436EDF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C6FD-A2B0-4601-90F9-55488904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93D7-CC2F-4E48-B3D3-CC1B0F9E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AB1E-E3AA-49D3-80E5-93B896B7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9CD6-2C2A-489D-B3D5-E3BB434B0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6F24-F961-46F3-BB03-74923B83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F006-0357-459B-9572-8BE4CEFF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1FF2-F5B0-48FA-8B39-7CC55029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C84E6-92FE-40A7-B374-EA2AC598C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846F6-FF4E-4D1F-B939-D039CC339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F9F4-CE4A-41AE-B959-01548142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9F89-2FF1-419B-9116-BA6EBE8E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A017-A9AB-49D7-8547-16BCE62D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65FA-67C8-457B-8CCA-64652719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F3F2-B122-4422-B349-EB5008C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31CA-82F1-490C-BB85-516CB468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DBD0-AC58-4001-842C-2FB926B1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BB2D-2FD9-4C2A-ACBD-A7A40210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3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FD25-AA4B-483B-A26A-E52BDA7B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D96BC-B864-4C42-890D-DDE74CF2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132C-FA73-4395-B95A-E6A4A2B1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22C1-30AA-49F5-9A15-0E16E43C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5688-DD8C-4B38-84E9-78506ACA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77F6-4F82-4325-BEE1-7B2792B8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36AC-6D77-4CBC-BA67-7325A4D3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D0552-2F26-451D-B944-30B116C7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DB7B3-4F07-4AF8-B0C8-89420B40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72492-FB06-449D-B837-B8AEE37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35419-07A6-4EA7-8DAD-50BC8B10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B6D-7BA6-4848-B46A-F377C1AB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E9584-1709-484B-9993-E8364B09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3BF8-D968-4E6B-BEB2-F70103D35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4D86C-05FB-43F5-90BC-AA8A39E8F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3A6AE-9DAC-4CB5-9767-B14C8C01B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224E5-4FA1-4A3C-85D6-8E9BE602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6DFE0-0976-4BFF-81F7-11182465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67179-3F4B-4F1B-8833-10A83201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E8E7-8B65-46C7-8808-349347E3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915CC-8A9F-429D-B5CC-C5EEC7AE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2FB8C-C2F0-473E-9050-1F221103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5E6AE-8F5D-4C35-8F2B-2218AA0B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60B42-3C7A-4955-ABBB-1731975A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F2F4B-8AE8-4409-A4E3-99F16E51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F46A6-681D-4380-BC02-2B40A94A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BBFA-46A2-4D4B-8FD6-488902C2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B9DE-D11C-4D31-AE57-A705DC27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F0B33-6188-4426-BFE4-9DD5A06D4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2FEA4-C974-4C6D-A932-67350512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12EBD-5E63-47E1-9E5E-4D4A5561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9E79F-49FB-4063-9C7B-24176240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042B-92F9-4AB2-B9D2-EEADEB11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D0494-32FE-446D-8084-AF14FF7E2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198F5-CCBE-48F7-A249-BE5DAC23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00513-D054-4643-A6B6-64EEB3F3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2E927-A539-4CFC-95D8-54A34E9C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8AF2-A28C-4E31-BE9E-443F71B9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4F36D-87DD-4092-9DDF-92035A9F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5EFCA-7043-48E8-9F8A-1E8A2A1E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C87E-AE2F-4828-AF05-0353C7A82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A340-E0EE-47B7-8FCA-94BB2A07CC4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3E9D-439F-4B46-BDFD-C997555FA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8602-9A82-456C-B9E5-90B209AA6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93B6-B05F-4204-A153-4CC27E253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odeinwp.com/blog/angular-vs-vue-vs-react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CAF19E-6F80-49DD-98C0-77E7EA6D9C6A}"/>
              </a:ext>
            </a:extLst>
          </p:cNvPr>
          <p:cNvSpPr txBox="1">
            <a:spLocks/>
          </p:cNvSpPr>
          <p:nvPr/>
        </p:nvSpPr>
        <p:spPr>
          <a:xfrm>
            <a:off x="2045161" y="2998278"/>
            <a:ext cx="9633575" cy="10288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54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AC1C0-B248-4EA6-9299-98B8962C12F8}"/>
              </a:ext>
            </a:extLst>
          </p:cNvPr>
          <p:cNvGrpSpPr/>
          <p:nvPr/>
        </p:nvGrpSpPr>
        <p:grpSpPr>
          <a:xfrm>
            <a:off x="2455377" y="2263690"/>
            <a:ext cx="7281245" cy="2330619"/>
            <a:chOff x="729625" y="951346"/>
            <a:chExt cx="7281245" cy="2330619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83E132AA-667D-46B3-BF3C-096832E7A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25" y="951346"/>
              <a:ext cx="942602" cy="62936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A8394D3-71C6-4AD5-8AAD-82CD13D1C974}"/>
                </a:ext>
              </a:extLst>
            </p:cNvPr>
            <p:cNvGrpSpPr/>
            <p:nvPr/>
          </p:nvGrpSpPr>
          <p:grpSpPr>
            <a:xfrm>
              <a:off x="1918819" y="1004419"/>
              <a:ext cx="6092051" cy="2277546"/>
              <a:chOff x="1918819" y="1004419"/>
              <a:chExt cx="6092051" cy="227754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CE1936-7A48-4B60-9170-C9320922E258}"/>
                  </a:ext>
                </a:extLst>
              </p:cNvPr>
              <p:cNvSpPr txBox="1"/>
              <p:nvPr/>
            </p:nvSpPr>
            <p:spPr>
              <a:xfrm>
                <a:off x="1918819" y="1004419"/>
                <a:ext cx="4647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IBM Plex Sans ExtraLight" panose="020B0303050203000203" pitchFamily="34" charset="0"/>
                  </a:rPr>
                  <a:t>Development Workshop 1</a:t>
                </a:r>
                <a:endParaRPr lang="en-US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9FA416-3C29-49BC-A396-F9BC798D7088}"/>
                  </a:ext>
                </a:extLst>
              </p:cNvPr>
              <p:cNvSpPr txBox="1"/>
              <p:nvPr/>
            </p:nvSpPr>
            <p:spPr>
              <a:xfrm>
                <a:off x="1918819" y="1527639"/>
                <a:ext cx="609205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bg1"/>
                    </a:solidFill>
                    <a:latin typeface="IBM Plex Sans" panose="020B0503050203000203" pitchFamily="34" charset="0"/>
                  </a:rPr>
                  <a:t>Frontend Web Dev &amp; Vue.js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D6447E2-8989-4904-BEB6-85C84B525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" y="6251325"/>
            <a:ext cx="2102201" cy="34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4BA3AD-CB4C-4857-A400-E8D1B3A354D9}"/>
              </a:ext>
            </a:extLst>
          </p:cNvPr>
          <p:cNvSpPr txBox="1"/>
          <p:nvPr/>
        </p:nvSpPr>
        <p:spPr>
          <a:xfrm>
            <a:off x="11633885" y="6344168"/>
            <a:ext cx="3387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 ExtraLight" panose="020B0303050203000203" pitchFamily="34" charset="0"/>
                <a:cs typeface="Rubik" panose="00000500000000000000" pitchFamily="2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567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21526F-FBB7-48D8-806F-D45FE4F984D2}"/>
              </a:ext>
            </a:extLst>
          </p:cNvPr>
          <p:cNvGrpSpPr/>
          <p:nvPr/>
        </p:nvGrpSpPr>
        <p:grpSpPr>
          <a:xfrm>
            <a:off x="-9539220" y="1391806"/>
            <a:ext cx="5334043" cy="936628"/>
            <a:chOff x="-780222" y="1249982"/>
            <a:chExt cx="5334043" cy="9366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08E05EC-772E-40C0-9AE6-F512DA54DEFD}"/>
                </a:ext>
              </a:extLst>
            </p:cNvPr>
            <p:cNvSpPr/>
            <p:nvPr/>
          </p:nvSpPr>
          <p:spPr>
            <a:xfrm>
              <a:off x="-780222" y="1249982"/>
              <a:ext cx="5334043" cy="936628"/>
            </a:xfrm>
            <a:prstGeom prst="roundRect">
              <a:avLst>
                <a:gd name="adj" fmla="val 50000"/>
              </a:avLst>
            </a:prstGeom>
            <a:solidFill>
              <a:srgbClr val="B5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646356-7224-4A4D-B533-8370CA83F508}"/>
                </a:ext>
              </a:extLst>
            </p:cNvPr>
            <p:cNvSpPr txBox="1"/>
            <p:nvPr/>
          </p:nvSpPr>
          <p:spPr>
            <a:xfrm>
              <a:off x="331035" y="1533630"/>
              <a:ext cx="3857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What makes up a frontend service?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1EA2F1-5DD5-4E47-B4C0-A6D121C8082B}"/>
              </a:ext>
            </a:extLst>
          </p:cNvPr>
          <p:cNvGrpSpPr/>
          <p:nvPr/>
        </p:nvGrpSpPr>
        <p:grpSpPr>
          <a:xfrm>
            <a:off x="-10293822" y="2892983"/>
            <a:ext cx="6088645" cy="936628"/>
            <a:chOff x="-780222" y="2547407"/>
            <a:chExt cx="8321482" cy="93662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4DDA326-77F7-4F6E-A077-6E9D166906E4}"/>
                </a:ext>
              </a:extLst>
            </p:cNvPr>
            <p:cNvSpPr/>
            <p:nvPr/>
          </p:nvSpPr>
          <p:spPr>
            <a:xfrm>
              <a:off x="-780222" y="2547407"/>
              <a:ext cx="8321482" cy="936628"/>
            </a:xfrm>
            <a:prstGeom prst="roundRect">
              <a:avLst>
                <a:gd name="adj" fmla="val 50000"/>
              </a:avLst>
            </a:prstGeom>
            <a:solidFill>
              <a:srgbClr val="483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A75A9-8400-4D94-91E4-8C7C53909ABB}"/>
                </a:ext>
              </a:extLst>
            </p:cNvPr>
            <p:cNvSpPr txBox="1"/>
            <p:nvPr/>
          </p:nvSpPr>
          <p:spPr>
            <a:xfrm>
              <a:off x="2169518" y="2831055"/>
              <a:ext cx="487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What is a </a:t>
              </a:r>
              <a:r>
                <a:rPr lang="en-US" dirty="0" err="1">
                  <a:solidFill>
                    <a:schemeClr val="bg1"/>
                  </a:solidFill>
                  <a:latin typeface="IBM Plex Sans Text" panose="020B0503050203000203" pitchFamily="34" charset="0"/>
                </a:rPr>
                <a:t>Javascript</a:t>
              </a:r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 framework?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895EDA-3650-440B-8DD5-E2B674560C9C}"/>
              </a:ext>
            </a:extLst>
          </p:cNvPr>
          <p:cNvGrpSpPr/>
          <p:nvPr/>
        </p:nvGrpSpPr>
        <p:grpSpPr>
          <a:xfrm>
            <a:off x="-9539220" y="4529566"/>
            <a:ext cx="5334043" cy="936628"/>
            <a:chOff x="-780223" y="4011450"/>
            <a:chExt cx="5334043" cy="93662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A996482-0794-4E2A-840B-28285109A37B}"/>
                </a:ext>
              </a:extLst>
            </p:cNvPr>
            <p:cNvSpPr/>
            <p:nvPr/>
          </p:nvSpPr>
          <p:spPr>
            <a:xfrm>
              <a:off x="-780223" y="4011450"/>
              <a:ext cx="5334043" cy="936628"/>
            </a:xfrm>
            <a:prstGeom prst="roundRect">
              <a:avLst>
                <a:gd name="adj" fmla="val 50000"/>
              </a:avLst>
            </a:prstGeom>
            <a:solidFill>
              <a:srgbClr val="467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BA0DF8-8F24-46FC-B98E-345B8CBF02EE}"/>
                </a:ext>
              </a:extLst>
            </p:cNvPr>
            <p:cNvSpPr txBox="1"/>
            <p:nvPr/>
          </p:nvSpPr>
          <p:spPr>
            <a:xfrm>
              <a:off x="1567224" y="4286519"/>
              <a:ext cx="262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What makes Vue work?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62B3095-4CD4-45CB-8D8C-4E4F58592A40}"/>
              </a:ext>
            </a:extLst>
          </p:cNvPr>
          <p:cNvSpPr txBox="1"/>
          <p:nvPr/>
        </p:nvSpPr>
        <p:spPr>
          <a:xfrm>
            <a:off x="169604" y="174348"/>
            <a:ext cx="327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Key Ideas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1F14F-2149-4E74-B08C-AFCF9FD7865B}"/>
              </a:ext>
            </a:extLst>
          </p:cNvPr>
          <p:cNvSpPr txBox="1"/>
          <p:nvPr/>
        </p:nvSpPr>
        <p:spPr>
          <a:xfrm>
            <a:off x="11633885" y="6344168"/>
            <a:ext cx="3387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 ExtraLight" panose="020B0303050203000203" pitchFamily="34" charset="0"/>
                <a:cs typeface="Rubik" panose="00000500000000000000" pitchFamily="2" charset="-79"/>
              </a:rPr>
              <a:t>2</a:t>
            </a:r>
          </a:p>
        </p:txBody>
      </p:sp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613EED00-427E-4C16-9F84-671EBD3F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4" y="6312459"/>
            <a:ext cx="707334" cy="3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73476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4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4 0.00995 L 0.71406 0.009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0.0044 L 0.63711 0.011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7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F62B8-B7FD-4F05-9BDB-5916A38D3B65}"/>
              </a:ext>
            </a:extLst>
          </p:cNvPr>
          <p:cNvSpPr txBox="1"/>
          <p:nvPr/>
        </p:nvSpPr>
        <p:spPr>
          <a:xfrm>
            <a:off x="169604" y="174348"/>
            <a:ext cx="327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What is a Frontend?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A5D90-F289-4ABE-9D11-34A36C9A105C}"/>
              </a:ext>
            </a:extLst>
          </p:cNvPr>
          <p:cNvSpPr txBox="1"/>
          <p:nvPr/>
        </p:nvSpPr>
        <p:spPr>
          <a:xfrm>
            <a:off x="-2965977" y="2403257"/>
            <a:ext cx="302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BM Plex Sans Text" panose="020B0503050203000203" pitchFamily="34" charset="0"/>
              </a:rPr>
              <a:t>All the code that is running in your browser when you go to a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8FFB2-8BB0-4349-8580-165A3DB38201}"/>
              </a:ext>
            </a:extLst>
          </p:cNvPr>
          <p:cNvSpPr txBox="1"/>
          <p:nvPr/>
        </p:nvSpPr>
        <p:spPr>
          <a:xfrm>
            <a:off x="11633885" y="6344168"/>
            <a:ext cx="3387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 ExtraLight" panose="020B0303050203000203" pitchFamily="34" charset="0"/>
                <a:cs typeface="Rubik" panose="00000500000000000000" pitchFamily="2" charset="-79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862799-5245-4A90-B885-1FEC365119B5}"/>
              </a:ext>
            </a:extLst>
          </p:cNvPr>
          <p:cNvSpPr/>
          <p:nvPr/>
        </p:nvSpPr>
        <p:spPr>
          <a:xfrm>
            <a:off x="-2918361" y="2351804"/>
            <a:ext cx="7413419" cy="1164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989FDBA8-B26C-4B84-94AE-7512F518E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4" y="6312459"/>
            <a:ext cx="707334" cy="37119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B615961-65E0-4F19-9D56-855A3112A76C}"/>
              </a:ext>
            </a:extLst>
          </p:cNvPr>
          <p:cNvGrpSpPr/>
          <p:nvPr/>
        </p:nvGrpSpPr>
        <p:grpSpPr>
          <a:xfrm>
            <a:off x="4644307" y="1771048"/>
            <a:ext cx="3115470" cy="2761521"/>
            <a:chOff x="1781422" y="1603445"/>
            <a:chExt cx="2132021" cy="188980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A57B1-7B07-45BB-809B-BCB0582C8E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3050" y="3100597"/>
              <a:ext cx="0" cy="258553"/>
            </a:xfrm>
            <a:prstGeom prst="line">
              <a:avLst/>
            </a:prstGeom>
            <a:ln w="28575" cap="rnd">
              <a:solidFill>
                <a:srgbClr val="1AAB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5050ABF-059A-4318-9526-B2E8C3DAF79D}"/>
                </a:ext>
              </a:extLst>
            </p:cNvPr>
            <p:cNvSpPr/>
            <p:nvPr/>
          </p:nvSpPr>
          <p:spPr>
            <a:xfrm>
              <a:off x="1845719" y="1673491"/>
              <a:ext cx="2003425" cy="1357059"/>
            </a:xfrm>
            <a:prstGeom prst="roundRect">
              <a:avLst>
                <a:gd name="adj" fmla="val 5046"/>
              </a:avLst>
            </a:prstGeom>
            <a:noFill/>
            <a:ln w="28575">
              <a:solidFill>
                <a:srgbClr val="1AA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1A03BF7C-A355-4D66-AB39-F3CBE344EE45}"/>
                </a:ext>
              </a:extLst>
            </p:cNvPr>
            <p:cNvSpPr/>
            <p:nvPr/>
          </p:nvSpPr>
          <p:spPr>
            <a:xfrm>
              <a:off x="2300261" y="3305295"/>
              <a:ext cx="1113389" cy="187952"/>
            </a:xfrm>
            <a:prstGeom prst="trapezoid">
              <a:avLst>
                <a:gd name="adj" fmla="val 150497"/>
              </a:avLst>
            </a:prstGeom>
            <a:noFill/>
            <a:ln w="28575" cap="rnd">
              <a:solidFill>
                <a:srgbClr val="1AAB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423F0A-B0BD-44E3-9C4F-2B2B4728C644}"/>
                </a:ext>
              </a:extLst>
            </p:cNvPr>
            <p:cNvSpPr/>
            <p:nvPr/>
          </p:nvSpPr>
          <p:spPr>
            <a:xfrm>
              <a:off x="2822937" y="3215572"/>
              <a:ext cx="72663" cy="121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B419C4-8E90-48AE-8719-3A79DAC3727F}"/>
                </a:ext>
              </a:extLst>
            </p:cNvPr>
            <p:cNvCxnSpPr>
              <a:cxnSpLocks/>
            </p:cNvCxnSpPr>
            <p:nvPr/>
          </p:nvCxnSpPr>
          <p:spPr>
            <a:xfrm>
              <a:off x="2905126" y="3100597"/>
              <a:ext cx="0" cy="258553"/>
            </a:xfrm>
            <a:prstGeom prst="line">
              <a:avLst/>
            </a:prstGeom>
            <a:ln w="28575" cap="rnd">
              <a:solidFill>
                <a:srgbClr val="1AAB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93835A0-0226-494C-AA1E-E6DC579600C8}"/>
                </a:ext>
              </a:extLst>
            </p:cNvPr>
            <p:cNvSpPr/>
            <p:nvPr/>
          </p:nvSpPr>
          <p:spPr>
            <a:xfrm>
              <a:off x="1781422" y="1603445"/>
              <a:ext cx="2132021" cy="1497152"/>
            </a:xfrm>
            <a:prstGeom prst="roundRect">
              <a:avLst>
                <a:gd name="adj" fmla="val 7971"/>
              </a:avLst>
            </a:prstGeom>
            <a:noFill/>
            <a:ln w="28575">
              <a:solidFill>
                <a:srgbClr val="B52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094675-E985-4C3A-8410-A67A97B92678}"/>
              </a:ext>
            </a:extLst>
          </p:cNvPr>
          <p:cNvGrpSpPr/>
          <p:nvPr/>
        </p:nvGrpSpPr>
        <p:grpSpPr>
          <a:xfrm>
            <a:off x="4801913" y="1939757"/>
            <a:ext cx="2798762" cy="1851032"/>
            <a:chOff x="6807200" y="1939757"/>
            <a:chExt cx="2798762" cy="185103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6AF1B7-AEFD-4A0A-A608-EA699C5C3484}"/>
                </a:ext>
              </a:extLst>
            </p:cNvPr>
            <p:cNvGrpSpPr/>
            <p:nvPr/>
          </p:nvGrpSpPr>
          <p:grpSpPr>
            <a:xfrm>
              <a:off x="6807200" y="1939757"/>
              <a:ext cx="2798762" cy="1851032"/>
              <a:chOff x="6807200" y="1939757"/>
              <a:chExt cx="2798762" cy="1851032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AE56BF12-6E0C-4BC3-9F64-F5E07875E004}"/>
                  </a:ext>
                </a:extLst>
              </p:cNvPr>
              <p:cNvSpPr/>
              <p:nvPr/>
            </p:nvSpPr>
            <p:spPr>
              <a:xfrm>
                <a:off x="6807994" y="1939757"/>
                <a:ext cx="2797968" cy="1851032"/>
              </a:xfrm>
              <a:prstGeom prst="roundRect">
                <a:avLst>
                  <a:gd name="adj" fmla="val 2881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7498E08-E0FE-45C4-9350-2E212271CA7F}"/>
                  </a:ext>
                </a:extLst>
              </p:cNvPr>
              <p:cNvCxnSpPr/>
              <p:nvPr/>
            </p:nvCxnSpPr>
            <p:spPr>
              <a:xfrm>
                <a:off x="6807200" y="2078038"/>
                <a:ext cx="27940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A097596-4A28-4B54-BE48-6CF0F92F8DC4}"/>
                </a:ext>
              </a:extLst>
            </p:cNvPr>
            <p:cNvGrpSpPr/>
            <p:nvPr/>
          </p:nvGrpSpPr>
          <p:grpSpPr>
            <a:xfrm>
              <a:off x="9479756" y="1981201"/>
              <a:ext cx="63103" cy="58340"/>
              <a:chOff x="9479756" y="1981201"/>
              <a:chExt cx="63103" cy="5834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7925DEC-3E5C-4560-9022-E9AADFA63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9756" y="1981201"/>
                <a:ext cx="63103" cy="58340"/>
              </a:xfrm>
              <a:prstGeom prst="line">
                <a:avLst/>
              </a:prstGeom>
              <a:ln w="19050" cap="rnd">
                <a:solidFill>
                  <a:srgbClr val="7030A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766AD9F-8CB2-4EF5-A074-76DF5AF52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79756" y="1981201"/>
                <a:ext cx="63103" cy="58340"/>
              </a:xfrm>
              <a:prstGeom prst="line">
                <a:avLst/>
              </a:prstGeom>
              <a:ln w="19050" cap="rnd">
                <a:solidFill>
                  <a:srgbClr val="7030A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5972CFE-BB4D-4770-A6F9-1886F54CFE5E}"/>
              </a:ext>
            </a:extLst>
          </p:cNvPr>
          <p:cNvSpPr/>
          <p:nvPr/>
        </p:nvSpPr>
        <p:spPr>
          <a:xfrm>
            <a:off x="5802527" y="2168534"/>
            <a:ext cx="939800" cy="234723"/>
          </a:xfrm>
          <a:prstGeom prst="rect">
            <a:avLst/>
          </a:prstGeom>
          <a:noFill/>
          <a:ln w="127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ADB802A-C3D0-42C2-AD38-4E21607782C3}"/>
              </a:ext>
            </a:extLst>
          </p:cNvPr>
          <p:cNvGrpSpPr/>
          <p:nvPr/>
        </p:nvGrpSpPr>
        <p:grpSpPr>
          <a:xfrm>
            <a:off x="4958852" y="2518088"/>
            <a:ext cx="2515617" cy="80086"/>
            <a:chOff x="6964139" y="2518088"/>
            <a:chExt cx="2515617" cy="800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12CC328-D8E0-4DB9-820F-D1003EEDBAB7}"/>
                </a:ext>
              </a:extLst>
            </p:cNvPr>
            <p:cNvSpPr/>
            <p:nvPr/>
          </p:nvSpPr>
          <p:spPr>
            <a:xfrm>
              <a:off x="6964139" y="2519478"/>
              <a:ext cx="229934" cy="78696"/>
            </a:xfrm>
            <a:prstGeom prst="rect">
              <a:avLst/>
            </a:prstGeom>
            <a:noFill/>
            <a:ln w="12700" cap="rnd">
              <a:solidFill>
                <a:srgbClr val="F3EA4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A7DA53-539D-41B5-9294-896E55ED7842}"/>
                </a:ext>
              </a:extLst>
            </p:cNvPr>
            <p:cNvSpPr/>
            <p:nvPr/>
          </p:nvSpPr>
          <p:spPr>
            <a:xfrm>
              <a:off x="7339942" y="2519478"/>
              <a:ext cx="229934" cy="78696"/>
            </a:xfrm>
            <a:prstGeom prst="rect">
              <a:avLst/>
            </a:prstGeom>
            <a:noFill/>
            <a:ln w="12700" cap="rnd">
              <a:solidFill>
                <a:srgbClr val="4A946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FF0973C-17DD-4939-A400-153B520E5D20}"/>
                </a:ext>
              </a:extLst>
            </p:cNvPr>
            <p:cNvSpPr/>
            <p:nvPr/>
          </p:nvSpPr>
          <p:spPr>
            <a:xfrm>
              <a:off x="7715745" y="2518088"/>
              <a:ext cx="229934" cy="78696"/>
            </a:xfrm>
            <a:prstGeom prst="rect">
              <a:avLst/>
            </a:prstGeom>
            <a:noFill/>
            <a:ln w="12700" cap="rnd">
              <a:solidFill>
                <a:srgbClr val="F05F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8AB7F9-C146-4EA1-9706-A1D4FAC79BE9}"/>
                </a:ext>
              </a:extLst>
            </p:cNvPr>
            <p:cNvSpPr/>
            <p:nvPr/>
          </p:nvSpPr>
          <p:spPr>
            <a:xfrm>
              <a:off x="8094928" y="2519478"/>
              <a:ext cx="229934" cy="78696"/>
            </a:xfrm>
            <a:prstGeom prst="rect">
              <a:avLst/>
            </a:prstGeom>
            <a:noFill/>
            <a:ln w="12700" cap="rnd">
              <a:solidFill>
                <a:srgbClr val="467DB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635C7F3-2A97-400F-B6D1-BAD0E1BBEF4F}"/>
                </a:ext>
              </a:extLst>
            </p:cNvPr>
            <p:cNvSpPr/>
            <p:nvPr/>
          </p:nvSpPr>
          <p:spPr>
            <a:xfrm>
              <a:off x="8470731" y="2519478"/>
              <a:ext cx="229934" cy="78696"/>
            </a:xfrm>
            <a:prstGeom prst="rect">
              <a:avLst/>
            </a:prstGeom>
            <a:noFill/>
            <a:ln w="12700" cap="rnd">
              <a:solidFill>
                <a:srgbClr val="B5295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74652E-8FA1-477A-BB44-93FFE193FDC3}"/>
                </a:ext>
              </a:extLst>
            </p:cNvPr>
            <p:cNvSpPr/>
            <p:nvPr/>
          </p:nvSpPr>
          <p:spPr>
            <a:xfrm>
              <a:off x="8846534" y="2518088"/>
              <a:ext cx="229934" cy="78696"/>
            </a:xfrm>
            <a:prstGeom prst="rect">
              <a:avLst/>
            </a:prstGeom>
            <a:noFill/>
            <a:ln w="127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11DA4B-022E-49C5-8AD4-D992F0287390}"/>
                </a:ext>
              </a:extLst>
            </p:cNvPr>
            <p:cNvSpPr/>
            <p:nvPr/>
          </p:nvSpPr>
          <p:spPr>
            <a:xfrm>
              <a:off x="9249822" y="2518088"/>
              <a:ext cx="229934" cy="78696"/>
            </a:xfrm>
            <a:prstGeom prst="rect">
              <a:avLst/>
            </a:prstGeom>
            <a:noFill/>
            <a:ln w="127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B1D6811-F80E-4BDC-AD26-93ED0C5DA6BA}"/>
              </a:ext>
            </a:extLst>
          </p:cNvPr>
          <p:cNvSpPr/>
          <p:nvPr/>
        </p:nvSpPr>
        <p:spPr>
          <a:xfrm>
            <a:off x="4962117" y="2781633"/>
            <a:ext cx="602472" cy="861411"/>
          </a:xfrm>
          <a:prstGeom prst="rect">
            <a:avLst/>
          </a:prstGeom>
          <a:noFill/>
          <a:ln w="127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7005E8-F02C-4552-8205-E5C60DC890D6}"/>
              </a:ext>
            </a:extLst>
          </p:cNvPr>
          <p:cNvSpPr/>
          <p:nvPr/>
        </p:nvSpPr>
        <p:spPr>
          <a:xfrm>
            <a:off x="5694583" y="2778541"/>
            <a:ext cx="263030" cy="27542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9ED625D-A309-4474-BD8B-47782F6F843F}"/>
              </a:ext>
            </a:extLst>
          </p:cNvPr>
          <p:cNvSpPr/>
          <p:nvPr/>
        </p:nvSpPr>
        <p:spPr>
          <a:xfrm>
            <a:off x="5700752" y="3261571"/>
            <a:ext cx="263030" cy="27542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A521FA0-7E14-4C90-9B90-F478A7E63AEE}"/>
              </a:ext>
            </a:extLst>
          </p:cNvPr>
          <p:cNvGrpSpPr/>
          <p:nvPr/>
        </p:nvGrpSpPr>
        <p:grpSpPr>
          <a:xfrm>
            <a:off x="6089641" y="2792829"/>
            <a:ext cx="981540" cy="320786"/>
            <a:chOff x="8094928" y="2757114"/>
            <a:chExt cx="981540" cy="32078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DD4A23-D5E7-48F9-8AE9-BBEAA15FF141}"/>
                </a:ext>
              </a:extLst>
            </p:cNvPr>
            <p:cNvCxnSpPr/>
            <p:nvPr/>
          </p:nvCxnSpPr>
          <p:spPr>
            <a:xfrm>
              <a:off x="8094928" y="2757114"/>
              <a:ext cx="602739" cy="0"/>
            </a:xfrm>
            <a:prstGeom prst="line">
              <a:avLst/>
            </a:prstGeom>
            <a:ln w="12700" cap="rnd">
              <a:solidFill>
                <a:srgbClr val="7030A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64CB23C-58AF-4612-A9A6-EA868C7421EA}"/>
                </a:ext>
              </a:extLst>
            </p:cNvPr>
            <p:cNvCxnSpPr>
              <a:cxnSpLocks/>
            </p:cNvCxnSpPr>
            <p:nvPr/>
          </p:nvCxnSpPr>
          <p:spPr>
            <a:xfrm>
              <a:off x="8094928" y="2862569"/>
              <a:ext cx="981540" cy="0"/>
            </a:xfrm>
            <a:prstGeom prst="line">
              <a:avLst/>
            </a:prstGeom>
            <a:ln w="12700" cap="rnd">
              <a:solidFill>
                <a:srgbClr val="7030A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CD8DAD-757E-4F60-AA11-BDAA3C9D1B38}"/>
                </a:ext>
              </a:extLst>
            </p:cNvPr>
            <p:cNvCxnSpPr>
              <a:cxnSpLocks/>
            </p:cNvCxnSpPr>
            <p:nvPr/>
          </p:nvCxnSpPr>
          <p:spPr>
            <a:xfrm>
              <a:off x="8094928" y="2929244"/>
              <a:ext cx="981540" cy="0"/>
            </a:xfrm>
            <a:prstGeom prst="line">
              <a:avLst/>
            </a:prstGeom>
            <a:ln w="12700" cap="rnd">
              <a:solidFill>
                <a:srgbClr val="7030A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CD15D6-ED98-483B-9C24-E8D5E64182D9}"/>
                </a:ext>
              </a:extLst>
            </p:cNvPr>
            <p:cNvCxnSpPr>
              <a:cxnSpLocks/>
            </p:cNvCxnSpPr>
            <p:nvPr/>
          </p:nvCxnSpPr>
          <p:spPr>
            <a:xfrm>
              <a:off x="8094928" y="2998300"/>
              <a:ext cx="981540" cy="0"/>
            </a:xfrm>
            <a:prstGeom prst="line">
              <a:avLst/>
            </a:prstGeom>
            <a:ln w="12700" cap="rnd">
              <a:solidFill>
                <a:srgbClr val="7030A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BF53025-EA70-4575-BF1E-F9FA8389240B}"/>
                </a:ext>
              </a:extLst>
            </p:cNvPr>
            <p:cNvGrpSpPr/>
            <p:nvPr/>
          </p:nvGrpSpPr>
          <p:grpSpPr>
            <a:xfrm>
              <a:off x="9013308" y="3051408"/>
              <a:ext cx="63160" cy="26492"/>
              <a:chOff x="8852240" y="3104785"/>
              <a:chExt cx="63160" cy="2649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55D07E3-5525-4A09-81CE-0D601458AD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2240" y="3118691"/>
                <a:ext cx="63160" cy="531"/>
              </a:xfrm>
              <a:prstGeom prst="line">
                <a:avLst/>
              </a:prstGeom>
              <a:ln w="12700" cap="rnd">
                <a:solidFill>
                  <a:srgbClr val="7030A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FA474E5-2CD4-4C9E-A40C-B8FFF133D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6350" y="3104785"/>
                <a:ext cx="19050" cy="13246"/>
              </a:xfrm>
              <a:prstGeom prst="line">
                <a:avLst/>
              </a:prstGeom>
              <a:ln w="12700" cap="rnd">
                <a:solidFill>
                  <a:srgbClr val="7030A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01C916A-EF6C-4A77-A283-6E403470DC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96350" y="3118031"/>
                <a:ext cx="19050" cy="13246"/>
              </a:xfrm>
              <a:prstGeom prst="line">
                <a:avLst/>
              </a:prstGeom>
              <a:ln w="12700" cap="rnd">
                <a:solidFill>
                  <a:srgbClr val="7030A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EE1031A6-31CF-46EC-91B4-16343A028F99}"/>
              </a:ext>
            </a:extLst>
          </p:cNvPr>
          <p:cNvSpPr/>
          <p:nvPr/>
        </p:nvSpPr>
        <p:spPr>
          <a:xfrm>
            <a:off x="7205626" y="2785161"/>
            <a:ext cx="230456" cy="861411"/>
          </a:xfrm>
          <a:prstGeom prst="rect">
            <a:avLst/>
          </a:prstGeom>
          <a:noFill/>
          <a:ln w="127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7039CB4-C475-4247-BF0A-04459D438E5A}"/>
              </a:ext>
            </a:extLst>
          </p:cNvPr>
          <p:cNvGrpSpPr/>
          <p:nvPr/>
        </p:nvGrpSpPr>
        <p:grpSpPr>
          <a:xfrm>
            <a:off x="6095810" y="3275859"/>
            <a:ext cx="981540" cy="320785"/>
            <a:chOff x="8101097" y="3240144"/>
            <a:chExt cx="981540" cy="3207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26932D-B47A-464D-88E0-44BE40C7D689}"/>
                </a:ext>
              </a:extLst>
            </p:cNvPr>
            <p:cNvCxnSpPr/>
            <p:nvPr/>
          </p:nvCxnSpPr>
          <p:spPr>
            <a:xfrm>
              <a:off x="8101097" y="3240144"/>
              <a:ext cx="602739" cy="0"/>
            </a:xfrm>
            <a:prstGeom prst="line">
              <a:avLst/>
            </a:prstGeom>
            <a:ln w="12700" cap="rnd">
              <a:solidFill>
                <a:srgbClr val="7030A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ECA554-6C70-4891-BA0E-A71BEDA52DA6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97" y="3345599"/>
              <a:ext cx="981540" cy="0"/>
            </a:xfrm>
            <a:prstGeom prst="line">
              <a:avLst/>
            </a:prstGeom>
            <a:ln w="12700" cap="rnd">
              <a:solidFill>
                <a:srgbClr val="7030A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B5148C1-478A-4220-BC6D-FA5E753E20C8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97" y="3412274"/>
              <a:ext cx="981540" cy="0"/>
            </a:xfrm>
            <a:prstGeom prst="line">
              <a:avLst/>
            </a:prstGeom>
            <a:ln w="12700" cap="rnd">
              <a:solidFill>
                <a:srgbClr val="7030A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240D13-B92E-4E70-890B-D5B6D4F8839C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97" y="3481330"/>
              <a:ext cx="981540" cy="0"/>
            </a:xfrm>
            <a:prstGeom prst="line">
              <a:avLst/>
            </a:prstGeom>
            <a:ln w="12700" cap="rnd">
              <a:solidFill>
                <a:srgbClr val="7030A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4551D4F-A35C-4CC5-B895-CBF0122DB96E}"/>
                </a:ext>
              </a:extLst>
            </p:cNvPr>
            <p:cNvGrpSpPr/>
            <p:nvPr/>
          </p:nvGrpSpPr>
          <p:grpSpPr>
            <a:xfrm>
              <a:off x="9013308" y="3534437"/>
              <a:ext cx="63160" cy="26492"/>
              <a:chOff x="8852240" y="3104785"/>
              <a:chExt cx="63160" cy="2649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1D6FBC-6E1D-43C5-B775-E91BBCD389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2240" y="3118691"/>
                <a:ext cx="63160" cy="531"/>
              </a:xfrm>
              <a:prstGeom prst="line">
                <a:avLst/>
              </a:prstGeom>
              <a:ln w="12700" cap="rnd">
                <a:solidFill>
                  <a:srgbClr val="7030A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F47C3AF-9191-4272-83B9-29C0F57E7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6350" y="3104785"/>
                <a:ext cx="19050" cy="13246"/>
              </a:xfrm>
              <a:prstGeom prst="line">
                <a:avLst/>
              </a:prstGeom>
              <a:ln w="12700" cap="rnd">
                <a:solidFill>
                  <a:srgbClr val="7030A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41D54F7-24AA-450E-8BC1-48A06A4BCE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96350" y="3118031"/>
                <a:ext cx="19050" cy="13246"/>
              </a:xfrm>
              <a:prstGeom prst="line">
                <a:avLst/>
              </a:prstGeom>
              <a:ln w="12700" cap="rnd">
                <a:solidFill>
                  <a:srgbClr val="7030A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B93A17A-43A7-483D-AE66-3FE8D495FB6B}"/>
              </a:ext>
            </a:extLst>
          </p:cNvPr>
          <p:cNvGrpSpPr/>
          <p:nvPr/>
        </p:nvGrpSpPr>
        <p:grpSpPr>
          <a:xfrm rot="19459080">
            <a:off x="12401945" y="2304090"/>
            <a:ext cx="912942" cy="1059539"/>
            <a:chOff x="10122872" y="2059751"/>
            <a:chExt cx="912942" cy="1059539"/>
          </a:xfrm>
          <a:solidFill>
            <a:srgbClr val="B52956"/>
          </a:solidFill>
        </p:grpSpPr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ED2990F8-4B01-40F2-B58C-DC50D8966770}"/>
                </a:ext>
              </a:extLst>
            </p:cNvPr>
            <p:cNvSpPr/>
            <p:nvPr/>
          </p:nvSpPr>
          <p:spPr>
            <a:xfrm>
              <a:off x="10122872" y="2059751"/>
              <a:ext cx="912942" cy="838533"/>
            </a:xfrm>
            <a:prstGeom prst="triangle">
              <a:avLst/>
            </a:prstGeom>
            <a:grpFill/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C1DDE7C-B538-4107-B127-517DD8B9DA58}"/>
                </a:ext>
              </a:extLst>
            </p:cNvPr>
            <p:cNvSpPr/>
            <p:nvPr/>
          </p:nvSpPr>
          <p:spPr>
            <a:xfrm>
              <a:off x="10436840" y="2832414"/>
              <a:ext cx="289970" cy="2868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BF603A7-A166-4D54-9B51-5E3764C2959A}"/>
              </a:ext>
            </a:extLst>
          </p:cNvPr>
          <p:cNvGrpSpPr/>
          <p:nvPr/>
        </p:nvGrpSpPr>
        <p:grpSpPr>
          <a:xfrm rot="800892">
            <a:off x="6351621" y="2097745"/>
            <a:ext cx="480521" cy="193844"/>
            <a:chOff x="10447603" y="1787357"/>
            <a:chExt cx="480521" cy="19384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DBE826-D1B7-4B23-826C-59BFE22CD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447603" y="1821959"/>
              <a:ext cx="101335" cy="159242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4B309BB-76FA-47D0-B86F-2629CE0DE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677526" y="1787357"/>
              <a:ext cx="0" cy="193844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00EEE4-DDD1-4276-83C2-240332FE5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6789" y="1821959"/>
              <a:ext cx="101335" cy="159242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E586538-27AC-416D-ADF9-6D599BB99B90}"/>
              </a:ext>
            </a:extLst>
          </p:cNvPr>
          <p:cNvSpPr txBox="1"/>
          <p:nvPr/>
        </p:nvSpPr>
        <p:spPr>
          <a:xfrm>
            <a:off x="4644307" y="4661909"/>
            <a:ext cx="3179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BM Plex Sans Text" panose="020B0503050203000203" pitchFamily="34" charset="0"/>
              </a:rPr>
              <a:t>The frontend defines how a website looks and all the ways that a user can interact with it</a:t>
            </a:r>
          </a:p>
        </p:txBody>
      </p:sp>
    </p:spTree>
    <p:extLst>
      <p:ext uri="{BB962C8B-B14F-4D97-AF65-F5344CB8AC3E}">
        <p14:creationId xmlns:p14="http://schemas.microsoft.com/office/powerpoint/2010/main" val="5602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8 0.00023 L 0.63164 -0.00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0.00463 L -0.50235 0.0046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55 0.00463 L -0.52955 0.00486 C -0.53047 0.00301 -0.53099 0.00162 -0.53151 -2.96296E-6 C -0.53359 -0.00625 -0.53099 -0.00023 -0.53281 -0.0037 C -0.53515 -0.00301 -0.53463 -0.00347 -0.53567 -0.00139 C -0.53593 -0.00092 -0.53619 -0.00046 -0.53619 -2.96296E-6 C -0.53645 0.0007 -0.53672 0.00116 -0.53698 0.00185 C -0.53698 0.00209 -0.53724 0.00209 -0.53724 0.00232 " pathEditMode="relative" rAng="0" ptsTypes="AAAAAAAA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47" grpId="0" animBg="1"/>
      <p:bldP spid="56" grpId="0" animBg="1"/>
      <p:bldP spid="57" grpId="0" animBg="1"/>
      <p:bldP spid="65" grpId="0" animBg="1"/>
      <p:bldP spid="82" grpId="0" animBg="1"/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8040F-D1CE-445E-ABFE-F411E43F3D73}"/>
              </a:ext>
            </a:extLst>
          </p:cNvPr>
          <p:cNvSpPr txBox="1"/>
          <p:nvPr/>
        </p:nvSpPr>
        <p:spPr>
          <a:xfrm>
            <a:off x="199806" y="176729"/>
            <a:ext cx="5315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What Makes a Frontend Service?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3BED6-E287-458C-A162-B4077D68641B}"/>
              </a:ext>
            </a:extLst>
          </p:cNvPr>
          <p:cNvSpPr txBox="1"/>
          <p:nvPr/>
        </p:nvSpPr>
        <p:spPr>
          <a:xfrm>
            <a:off x="11664087" y="6341787"/>
            <a:ext cx="3387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 ExtraLight" panose="020B0303050203000203" pitchFamily="34" charset="0"/>
                <a:cs typeface="Rubik" panose="00000500000000000000" pitchFamily="2" charset="-79"/>
              </a:rPr>
              <a:t>4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B96DF286-14BA-4C52-814C-74D0C8520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" y="6310078"/>
            <a:ext cx="707334" cy="371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B49C89-37FB-49A8-93A8-2BE53CE341DA}"/>
              </a:ext>
            </a:extLst>
          </p:cNvPr>
          <p:cNvSpPr txBox="1"/>
          <p:nvPr/>
        </p:nvSpPr>
        <p:spPr>
          <a:xfrm>
            <a:off x="1168616" y="6905512"/>
            <a:ext cx="294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The structure of the web page, what components are where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6C3E0-4209-401B-8319-0FA77CDEFBD8}"/>
              </a:ext>
            </a:extLst>
          </p:cNvPr>
          <p:cNvSpPr txBox="1"/>
          <p:nvPr/>
        </p:nvSpPr>
        <p:spPr>
          <a:xfrm>
            <a:off x="4472242" y="-1374618"/>
            <a:ext cx="828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7030A0"/>
                </a:solidFill>
                <a:latin typeface="IBM Plex Sans Text" panose="020B0503050203000203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7C167-A160-4570-B4FD-A288FA184457}"/>
              </a:ext>
            </a:extLst>
          </p:cNvPr>
          <p:cNvSpPr txBox="1"/>
          <p:nvPr/>
        </p:nvSpPr>
        <p:spPr>
          <a:xfrm>
            <a:off x="-1966658" y="2892610"/>
            <a:ext cx="1128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IBM Plex Sans" panose="020B0503050203000203" pitchFamily="34" charset="0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9C368-34F4-4E19-B28B-847824B0F055}"/>
              </a:ext>
            </a:extLst>
          </p:cNvPr>
          <p:cNvSpPr txBox="1"/>
          <p:nvPr/>
        </p:nvSpPr>
        <p:spPr>
          <a:xfrm>
            <a:off x="4449262" y="6910640"/>
            <a:ext cx="2940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The styling of the web page, how components look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0F339-C36D-425F-BFE0-086BC4882D01}"/>
              </a:ext>
            </a:extLst>
          </p:cNvPr>
          <p:cNvSpPr txBox="1"/>
          <p:nvPr/>
        </p:nvSpPr>
        <p:spPr>
          <a:xfrm>
            <a:off x="8223543" y="-1369466"/>
            <a:ext cx="828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1AAB9D"/>
                </a:solidFill>
                <a:latin typeface="IBM Plex Sans Text" panose="020B0503050203000203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1DA6B-8658-41C4-AC4B-F3886D6E0816}"/>
              </a:ext>
            </a:extLst>
          </p:cNvPr>
          <p:cNvSpPr txBox="1"/>
          <p:nvPr/>
        </p:nvSpPr>
        <p:spPr>
          <a:xfrm>
            <a:off x="-4082756" y="2892610"/>
            <a:ext cx="280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1AAB9D"/>
                </a:solidFill>
                <a:latin typeface="IBM Plex Sans" panose="020B0503050203000203" pitchFamily="34" charset="0"/>
              </a:rPr>
              <a:t>JavaScript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A3138-F2FA-4BE0-894C-936751A69C25}"/>
              </a:ext>
            </a:extLst>
          </p:cNvPr>
          <p:cNvSpPr txBox="1"/>
          <p:nvPr/>
        </p:nvSpPr>
        <p:spPr>
          <a:xfrm>
            <a:off x="8250107" y="6798933"/>
            <a:ext cx="2940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The interactiveness of a web page, how components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4734B-2FC0-414C-893D-209026240DEB}"/>
              </a:ext>
            </a:extLst>
          </p:cNvPr>
          <p:cNvSpPr txBox="1"/>
          <p:nvPr/>
        </p:nvSpPr>
        <p:spPr>
          <a:xfrm>
            <a:off x="-2096794" y="2892610"/>
            <a:ext cx="164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B52956"/>
                </a:solidFill>
                <a:latin typeface="IBM Plex Sans" panose="020B0503050203000203" pitchFamily="34" charset="0"/>
              </a:rPr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F39CE-6C93-4ACD-BE84-17DBA7217D5C}"/>
              </a:ext>
            </a:extLst>
          </p:cNvPr>
          <p:cNvSpPr txBox="1"/>
          <p:nvPr/>
        </p:nvSpPr>
        <p:spPr>
          <a:xfrm>
            <a:off x="720941" y="-1266033"/>
            <a:ext cx="828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B52956"/>
                </a:solidFill>
                <a:latin typeface="IBM Plex Sans Text" panose="020B050305020300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329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00287 0.46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23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0081 L 0.23151 -0.010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176 L -0.03243 -0.479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8079 L -0.00273 0.473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 -0.00069 L 0.52395 -0.012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-5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1111 L 0.00547 -0.482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8009 L -0.00039 0.4715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95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58 3.7037E-7 L 1.01159 -0.0048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01" y="-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875 L -0.00131 -0.464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0" grpId="0"/>
      <p:bldP spid="13" grpId="0"/>
      <p:bldP spid="8" grpId="0"/>
      <p:bldP spid="11" grpId="0"/>
      <p:bldP spid="14" grpId="0"/>
      <p:bldP spid="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742CF-9DB5-4BDC-BC9F-54B108643D42}"/>
              </a:ext>
            </a:extLst>
          </p:cNvPr>
          <p:cNvSpPr txBox="1"/>
          <p:nvPr/>
        </p:nvSpPr>
        <p:spPr>
          <a:xfrm>
            <a:off x="199806" y="176729"/>
            <a:ext cx="779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A Brief History of JavaScript in Web Development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F01EB-C323-404E-AC69-4EEC2835823D}"/>
              </a:ext>
            </a:extLst>
          </p:cNvPr>
          <p:cNvSpPr txBox="1"/>
          <p:nvPr/>
        </p:nvSpPr>
        <p:spPr>
          <a:xfrm>
            <a:off x="11664087" y="6341787"/>
            <a:ext cx="3387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 ExtraLight" panose="020B0303050203000203" pitchFamily="34" charset="0"/>
                <a:cs typeface="Rubik" panose="00000500000000000000" pitchFamily="2" charset="-79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3C7176-EFC5-465C-8ACF-EDEE81F87DCD}"/>
              </a:ext>
            </a:extLst>
          </p:cNvPr>
          <p:cNvCxnSpPr/>
          <p:nvPr/>
        </p:nvCxnSpPr>
        <p:spPr>
          <a:xfrm>
            <a:off x="528760" y="3327067"/>
            <a:ext cx="270974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1BCC4627-BFD0-41AB-A7D1-BD80A702D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" y="6310078"/>
            <a:ext cx="707334" cy="37119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1156DF-B607-4C12-908C-8C216D381269}"/>
              </a:ext>
            </a:extLst>
          </p:cNvPr>
          <p:cNvCxnSpPr>
            <a:cxnSpLocks/>
          </p:cNvCxnSpPr>
          <p:nvPr/>
        </p:nvCxnSpPr>
        <p:spPr>
          <a:xfrm>
            <a:off x="3228246" y="3327067"/>
            <a:ext cx="324247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DCE185-2055-4139-8FA3-BD641A71B808}"/>
              </a:ext>
            </a:extLst>
          </p:cNvPr>
          <p:cNvGrpSpPr/>
          <p:nvPr/>
        </p:nvGrpSpPr>
        <p:grpSpPr>
          <a:xfrm>
            <a:off x="222624" y="3146155"/>
            <a:ext cx="2827979" cy="2155543"/>
            <a:chOff x="411783" y="2799214"/>
            <a:chExt cx="2827979" cy="21555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6CA88A-9C41-44F9-93EB-9E8DB3D2C384}"/>
                </a:ext>
              </a:extLst>
            </p:cNvPr>
            <p:cNvSpPr/>
            <p:nvPr/>
          </p:nvSpPr>
          <p:spPr>
            <a:xfrm>
              <a:off x="532896" y="2799214"/>
              <a:ext cx="370047" cy="36182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B52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E43FFA-96D1-453C-A4F2-48EB4BFAD119}"/>
                </a:ext>
              </a:extLst>
            </p:cNvPr>
            <p:cNvSpPr txBox="1"/>
            <p:nvPr/>
          </p:nvSpPr>
          <p:spPr>
            <a:xfrm>
              <a:off x="411783" y="3385097"/>
              <a:ext cx="28279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IBM Plex Sans ExtraLight" panose="020B0303050203000203" pitchFamily="34" charset="0"/>
                </a:rPr>
                <a:t>JavaScript was first developed in 1990 as a companion scripting language to Java, it no longer has much semblance to Java outside of syntax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2ACD0F-104B-4360-8FD6-1EEAE41C5A93}"/>
              </a:ext>
            </a:extLst>
          </p:cNvPr>
          <p:cNvCxnSpPr>
            <a:cxnSpLocks/>
          </p:cNvCxnSpPr>
          <p:nvPr/>
        </p:nvCxnSpPr>
        <p:spPr>
          <a:xfrm>
            <a:off x="6475139" y="3327067"/>
            <a:ext cx="283968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F0F869-FBA0-4A9C-A5E3-8114AF21E819}"/>
              </a:ext>
            </a:extLst>
          </p:cNvPr>
          <p:cNvGrpSpPr/>
          <p:nvPr/>
        </p:nvGrpSpPr>
        <p:grpSpPr>
          <a:xfrm>
            <a:off x="2988879" y="1656058"/>
            <a:ext cx="2917427" cy="1851922"/>
            <a:chOff x="3489428" y="1264133"/>
            <a:chExt cx="2917427" cy="185192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4C58D7-C4AF-4E20-BFBD-44BE06CE9F16}"/>
                </a:ext>
              </a:extLst>
            </p:cNvPr>
            <p:cNvSpPr/>
            <p:nvPr/>
          </p:nvSpPr>
          <p:spPr>
            <a:xfrm>
              <a:off x="3533812" y="2754230"/>
              <a:ext cx="370047" cy="36182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09ADDC-1C43-49F5-B760-2BE617597861}"/>
                </a:ext>
              </a:extLst>
            </p:cNvPr>
            <p:cNvSpPr txBox="1"/>
            <p:nvPr/>
          </p:nvSpPr>
          <p:spPr>
            <a:xfrm>
              <a:off x="3489428" y="1264133"/>
              <a:ext cx="291742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IBM Plex Sans ExtraLight" panose="020B0303050203000203" pitchFamily="34" charset="0"/>
                </a:rPr>
                <a:t>Throughout the early 2000s there weren’t many good JavaScript developers and the confusing quirks of the language slowed its adoption</a:t>
              </a:r>
              <a:endParaRPr lang="en-US" sz="1400" dirty="0">
                <a:solidFill>
                  <a:schemeClr val="bg1"/>
                </a:solidFill>
                <a:latin typeface="IBM Plex Sans ExtraLight" panose="020B030305020300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7EFA5C-F9A1-4B14-98C2-A0904C60E5CC}"/>
              </a:ext>
            </a:extLst>
          </p:cNvPr>
          <p:cNvGrpSpPr/>
          <p:nvPr/>
        </p:nvGrpSpPr>
        <p:grpSpPr>
          <a:xfrm>
            <a:off x="6213028" y="3146155"/>
            <a:ext cx="2644924" cy="1909322"/>
            <a:chOff x="6874526" y="2799214"/>
            <a:chExt cx="2644924" cy="190932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16868C-5CA8-46BD-879F-8CB361F772BF}"/>
                </a:ext>
              </a:extLst>
            </p:cNvPr>
            <p:cNvSpPr/>
            <p:nvPr/>
          </p:nvSpPr>
          <p:spPr>
            <a:xfrm>
              <a:off x="6947193" y="2799214"/>
              <a:ext cx="370047" cy="36182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467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1A8F15-C150-4085-ADF4-A182E3ED0F03}"/>
                </a:ext>
              </a:extLst>
            </p:cNvPr>
            <p:cNvSpPr txBox="1"/>
            <p:nvPr/>
          </p:nvSpPr>
          <p:spPr>
            <a:xfrm>
              <a:off x="6874526" y="3385097"/>
              <a:ext cx="26449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IBM Plex Sans ExtraLight" panose="020B0303050203000203" pitchFamily="34" charset="0"/>
                </a:rPr>
                <a:t>JavaScript began to become more standardized and introduce new features that allowed developers to do more with the language</a:t>
              </a:r>
              <a:endParaRPr lang="en-US" sz="1400" dirty="0">
                <a:solidFill>
                  <a:schemeClr val="bg1"/>
                </a:solidFill>
                <a:latin typeface="IBM Plex Sans ExtraLight" panose="020B030305020300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04A243-BD40-48AA-AAA2-85851C86FEB5}"/>
              </a:ext>
            </a:extLst>
          </p:cNvPr>
          <p:cNvGrpSpPr/>
          <p:nvPr/>
        </p:nvGrpSpPr>
        <p:grpSpPr>
          <a:xfrm>
            <a:off x="9093778" y="1656058"/>
            <a:ext cx="2917427" cy="1851922"/>
            <a:chOff x="3489428" y="1264133"/>
            <a:chExt cx="2917427" cy="18519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719DBE-DA53-4918-B5A5-B29329D1C405}"/>
                </a:ext>
              </a:extLst>
            </p:cNvPr>
            <p:cNvSpPr/>
            <p:nvPr/>
          </p:nvSpPr>
          <p:spPr>
            <a:xfrm>
              <a:off x="3533812" y="2754230"/>
              <a:ext cx="370047" cy="36182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4A9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94518B-6AB6-4A60-940D-BDBE9F7836D2}"/>
                </a:ext>
              </a:extLst>
            </p:cNvPr>
            <p:cNvSpPr txBox="1"/>
            <p:nvPr/>
          </p:nvSpPr>
          <p:spPr>
            <a:xfrm>
              <a:off x="3489428" y="1264133"/>
              <a:ext cx="291742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IBM Plex Sans ExtraLight" panose="020B0303050203000203" pitchFamily="34" charset="0"/>
                </a:rPr>
                <a:t>In 2010 Angular was the first large scale release of a JavaScript framework that could handle all aspects of web development</a:t>
              </a:r>
              <a:endParaRPr lang="en-US" sz="1200" dirty="0">
                <a:solidFill>
                  <a:schemeClr val="bg1"/>
                </a:solidFill>
                <a:latin typeface="IBM Plex Sans ExtraLight" panose="020B0303050203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53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F6D9ED-94CA-4F2C-96DB-72C7660F0C2F}"/>
              </a:ext>
            </a:extLst>
          </p:cNvPr>
          <p:cNvSpPr txBox="1"/>
          <p:nvPr/>
        </p:nvSpPr>
        <p:spPr>
          <a:xfrm>
            <a:off x="11664087" y="6341787"/>
            <a:ext cx="3387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 ExtraLight" panose="020B0303050203000203" pitchFamily="34" charset="0"/>
                <a:cs typeface="Rubik" panose="00000500000000000000" pitchFamily="2" charset="-79"/>
              </a:rPr>
              <a:t>6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E114843D-5D7D-4AD3-9339-875D11F74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" y="6310078"/>
            <a:ext cx="707334" cy="371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41C20-687A-46BE-815B-41A203EF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7150" y="1999588"/>
            <a:ext cx="1202555" cy="13834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E18F2-DBFE-46BE-9F06-82A3B29FFDB9}"/>
              </a:ext>
            </a:extLst>
          </p:cNvPr>
          <p:cNvSpPr txBox="1"/>
          <p:nvPr/>
        </p:nvSpPr>
        <p:spPr>
          <a:xfrm>
            <a:off x="199806" y="176729"/>
            <a:ext cx="779490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What is a Code Framework?</a:t>
            </a:r>
            <a:endParaRPr lang="en-US" sz="28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3F5802-4EA3-4024-8801-AC2EDD723B06}"/>
              </a:ext>
            </a:extLst>
          </p:cNvPr>
          <p:cNvGrpSpPr/>
          <p:nvPr/>
        </p:nvGrpSpPr>
        <p:grpSpPr>
          <a:xfrm>
            <a:off x="1472310" y="1832509"/>
            <a:ext cx="8955279" cy="3780783"/>
            <a:chOff x="1486392" y="1775359"/>
            <a:chExt cx="8955279" cy="37807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95997A-B58D-43F4-B521-DCD691FB2020}"/>
                </a:ext>
              </a:extLst>
            </p:cNvPr>
            <p:cNvSpPr/>
            <p:nvPr/>
          </p:nvSpPr>
          <p:spPr>
            <a:xfrm>
              <a:off x="1486392" y="1775359"/>
              <a:ext cx="2514995" cy="2053691"/>
            </a:xfrm>
            <a:prstGeom prst="rect">
              <a:avLst/>
            </a:prstGeom>
            <a:noFill/>
            <a:ln w="28575">
              <a:solidFill>
                <a:srgbClr val="B52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2BB22D-1A22-45F4-996E-379770BDBB68}"/>
                </a:ext>
              </a:extLst>
            </p:cNvPr>
            <p:cNvSpPr/>
            <p:nvPr/>
          </p:nvSpPr>
          <p:spPr>
            <a:xfrm>
              <a:off x="4706534" y="1775359"/>
              <a:ext cx="2514996" cy="335544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E69E88-7920-4088-AE2F-26D44FC1E54F}"/>
                </a:ext>
              </a:extLst>
            </p:cNvPr>
            <p:cNvSpPr/>
            <p:nvPr/>
          </p:nvSpPr>
          <p:spPr>
            <a:xfrm>
              <a:off x="7926675" y="1775359"/>
              <a:ext cx="2514996" cy="3780783"/>
            </a:xfrm>
            <a:prstGeom prst="rect">
              <a:avLst/>
            </a:prstGeom>
            <a:noFill/>
            <a:ln w="28575">
              <a:solidFill>
                <a:srgbClr val="1AA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903F9D-10CD-42B5-933D-55ACC6C22F0E}"/>
                </a:ext>
              </a:extLst>
            </p:cNvPr>
            <p:cNvSpPr/>
            <p:nvPr/>
          </p:nvSpPr>
          <p:spPr>
            <a:xfrm>
              <a:off x="1654732" y="1984671"/>
              <a:ext cx="2178314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A way of organizing and developing code to handle routine functions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C6E537-9BB5-4122-80C7-2AC075782872}"/>
                </a:ext>
              </a:extLst>
            </p:cNvPr>
            <p:cNvSpPr/>
            <p:nvPr/>
          </p:nvSpPr>
          <p:spPr>
            <a:xfrm>
              <a:off x="4865672" y="1943635"/>
              <a:ext cx="2266628" cy="30675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ts val="1600"/>
                </a:spcAft>
              </a:pPr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A library is a collection of code that a developer may use to handle specific task.</a:t>
              </a:r>
            </a:p>
            <a:p>
              <a:pPr fontAlgn="base">
                <a:spcAft>
                  <a:spcPts val="1600"/>
                </a:spcAft>
              </a:pPr>
              <a:r>
                <a:rPr lang="en-US" b="0" i="0" u="none" strike="noStrike" dirty="0">
                  <a:solidFill>
                    <a:schemeClr val="bg1"/>
                  </a:solidFill>
                  <a:effectLst/>
                  <a:latin typeface="IBM Plex Sans Text" panose="020B0503050203000203" pitchFamily="34" charset="0"/>
                </a:rPr>
                <a:t>Building JSON Web Tokens, keeping track of the date, doing some complex math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C01B63-BF41-4393-8E3D-F525C0B41996}"/>
                </a:ext>
              </a:extLst>
            </p:cNvPr>
            <p:cNvSpPr/>
            <p:nvPr/>
          </p:nvSpPr>
          <p:spPr>
            <a:xfrm>
              <a:off x="8015905" y="1943635"/>
              <a:ext cx="2425766" cy="3344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ts val="1600"/>
                </a:spcAft>
              </a:pPr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A framework is a collection of libraries that typically defines how a developer can use them together to complete a more complicated task. </a:t>
              </a:r>
            </a:p>
            <a:p>
              <a:pPr fontAlgn="base">
                <a:spcAft>
                  <a:spcPts val="1600"/>
                </a:spcAft>
              </a:pPr>
              <a:r>
                <a:rPr lang="en-US" b="0" i="0" u="none" strike="noStrike" dirty="0">
                  <a:solidFill>
                    <a:schemeClr val="bg1"/>
                  </a:solidFill>
                  <a:effectLst/>
                  <a:latin typeface="IBM Plex Sans Text" panose="020B0503050203000203" pitchFamily="34" charset="0"/>
                </a:rPr>
                <a:t>Building a website, creating a web server, making a microservice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44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62EE2-58A5-4EE8-BD3F-BF1771EA480E}"/>
              </a:ext>
            </a:extLst>
          </p:cNvPr>
          <p:cNvSpPr txBox="1"/>
          <p:nvPr/>
        </p:nvSpPr>
        <p:spPr>
          <a:xfrm>
            <a:off x="11664087" y="6341787"/>
            <a:ext cx="3387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 ExtraLight" panose="020B0303050203000203" pitchFamily="34" charset="0"/>
                <a:cs typeface="Rubik" panose="00000500000000000000" pitchFamily="2" charset="-79"/>
              </a:rPr>
              <a:t>7</a:t>
            </a:r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9466E026-4CF8-4458-A114-79CED3984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" y="6310078"/>
            <a:ext cx="707334" cy="371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FC987-641C-4BB7-9045-7C095F353628}"/>
              </a:ext>
            </a:extLst>
          </p:cNvPr>
          <p:cNvSpPr txBox="1"/>
          <p:nvPr/>
        </p:nvSpPr>
        <p:spPr>
          <a:xfrm>
            <a:off x="199806" y="120160"/>
            <a:ext cx="779490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Three Main JavaScript Frameworks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E85C33-DD1E-43FA-843C-421B526D4700}"/>
              </a:ext>
            </a:extLst>
          </p:cNvPr>
          <p:cNvGrpSpPr/>
          <p:nvPr/>
        </p:nvGrpSpPr>
        <p:grpSpPr>
          <a:xfrm>
            <a:off x="301470" y="823761"/>
            <a:ext cx="2117509" cy="1566556"/>
            <a:chOff x="2041741" y="1096167"/>
            <a:chExt cx="2117509" cy="15665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7FCE6C-436F-4C0F-8B8C-38F93BB362A1}"/>
                </a:ext>
              </a:extLst>
            </p:cNvPr>
            <p:cNvSpPr txBox="1"/>
            <p:nvPr/>
          </p:nvSpPr>
          <p:spPr>
            <a:xfrm>
              <a:off x="2041741" y="1096167"/>
              <a:ext cx="8286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B52956"/>
                  </a:solidFill>
                  <a:latin typeface="IBM Plex Sans Text" panose="020B0503050203000203" pitchFamily="34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DB39C-41CE-4398-8409-DCF7DC83AAD8}"/>
                </a:ext>
              </a:extLst>
            </p:cNvPr>
            <p:cNvSpPr txBox="1"/>
            <p:nvPr/>
          </p:nvSpPr>
          <p:spPr>
            <a:xfrm>
              <a:off x="2164056" y="2016392"/>
              <a:ext cx="1995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B52956"/>
                  </a:solidFill>
                  <a:latin typeface="IBM Plex Sans" panose="020B0503050203000203" pitchFamily="34" charset="0"/>
                </a:rPr>
                <a:t>Angular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34CEE0-5564-4730-8810-D745BF93640A}"/>
              </a:ext>
            </a:extLst>
          </p:cNvPr>
          <p:cNvGrpSpPr/>
          <p:nvPr/>
        </p:nvGrpSpPr>
        <p:grpSpPr>
          <a:xfrm>
            <a:off x="296491" y="2645722"/>
            <a:ext cx="2122488" cy="1566556"/>
            <a:chOff x="5681662" y="1096167"/>
            <a:chExt cx="2122488" cy="15665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CFA6CD-C22C-4FE3-8238-AB49021FE460}"/>
                </a:ext>
              </a:extLst>
            </p:cNvPr>
            <p:cNvSpPr txBox="1"/>
            <p:nvPr/>
          </p:nvSpPr>
          <p:spPr>
            <a:xfrm>
              <a:off x="5681662" y="1096167"/>
              <a:ext cx="8286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7030A0"/>
                  </a:solidFill>
                  <a:latin typeface="IBM Plex Sans Text" panose="020B0503050203000203" pitchFamily="34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429542-1237-4481-ABB0-4E7CEEF6C162}"/>
                </a:ext>
              </a:extLst>
            </p:cNvPr>
            <p:cNvSpPr txBox="1"/>
            <p:nvPr/>
          </p:nvSpPr>
          <p:spPr>
            <a:xfrm>
              <a:off x="5808956" y="2016392"/>
              <a:ext cx="1995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030A0"/>
                  </a:solidFill>
                  <a:latin typeface="IBM Plex Sans" panose="020B0503050203000203" pitchFamily="34" charset="0"/>
                </a:rPr>
                <a:t>React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FAE74F-0F9F-4739-AEE4-B324A649A10A}"/>
              </a:ext>
            </a:extLst>
          </p:cNvPr>
          <p:cNvGrpSpPr/>
          <p:nvPr/>
        </p:nvGrpSpPr>
        <p:grpSpPr>
          <a:xfrm>
            <a:off x="291513" y="4547965"/>
            <a:ext cx="2127466" cy="1566556"/>
            <a:chOff x="9321584" y="1096167"/>
            <a:chExt cx="2127466" cy="15665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837D78-1C7E-44E5-9328-89AAB59C6BCC}"/>
                </a:ext>
              </a:extLst>
            </p:cNvPr>
            <p:cNvSpPr txBox="1"/>
            <p:nvPr/>
          </p:nvSpPr>
          <p:spPr>
            <a:xfrm>
              <a:off x="9321584" y="1096167"/>
              <a:ext cx="8286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1AAB9D"/>
                  </a:solidFill>
                  <a:latin typeface="IBM Plex Sans Text" panose="020B0503050203000203" pitchFamily="34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0E329C-1527-4752-96C0-C49A8BA9892D}"/>
                </a:ext>
              </a:extLst>
            </p:cNvPr>
            <p:cNvSpPr txBox="1"/>
            <p:nvPr/>
          </p:nvSpPr>
          <p:spPr>
            <a:xfrm>
              <a:off x="9453856" y="2016392"/>
              <a:ext cx="1995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1AAB9D"/>
                  </a:solidFill>
                  <a:latin typeface="IBM Plex Sans" panose="020B0503050203000203" pitchFamily="34" charset="0"/>
                </a:rPr>
                <a:t>Vue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0CFF84-A534-4850-95F7-043A1955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9" y="1290618"/>
            <a:ext cx="7794905" cy="455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E24665-6F00-4E9A-A6D1-3FD5F7D91AF3}"/>
              </a:ext>
            </a:extLst>
          </p:cNvPr>
          <p:cNvSpPr/>
          <p:nvPr/>
        </p:nvSpPr>
        <p:spPr>
          <a:xfrm>
            <a:off x="5918579" y="5907794"/>
            <a:ext cx="53546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  <a:latin typeface="IBM Plex Sans ExtraLight" panose="020B030305020300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https://www.codeinwp.com/blog/angular-vs-vue-vs-react/</a:t>
            </a:r>
            <a:endParaRPr lang="en-US" sz="1600" dirty="0">
              <a:solidFill>
                <a:schemeClr val="bg1"/>
              </a:solidFill>
              <a:latin typeface="IBM Plex Sans ExtraLight" panose="020B03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8A937-B33B-4E4B-82E3-2923B2C460FD}"/>
              </a:ext>
            </a:extLst>
          </p:cNvPr>
          <p:cNvSpPr txBox="1"/>
          <p:nvPr/>
        </p:nvSpPr>
        <p:spPr>
          <a:xfrm>
            <a:off x="11664087" y="6341787"/>
            <a:ext cx="3387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 ExtraLight" panose="020B0303050203000203" pitchFamily="34" charset="0"/>
                <a:cs typeface="Rubik" panose="00000500000000000000" pitchFamily="2" charset="-79"/>
              </a:rPr>
              <a:t>8</a:t>
            </a:r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2944D16C-8421-444F-B338-39530D3F7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" y="6310078"/>
            <a:ext cx="707334" cy="371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C16071-789B-41FC-BEDA-1AA9CDDB593B}"/>
              </a:ext>
            </a:extLst>
          </p:cNvPr>
          <p:cNvSpPr txBox="1"/>
          <p:nvPr/>
        </p:nvSpPr>
        <p:spPr>
          <a:xfrm>
            <a:off x="199806" y="120160"/>
            <a:ext cx="779490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Why Would We Use a JavaScript Framework?</a:t>
            </a:r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B13BA7-48F3-4931-8914-D6E74545A7FB}"/>
              </a:ext>
            </a:extLst>
          </p:cNvPr>
          <p:cNvGrpSpPr/>
          <p:nvPr/>
        </p:nvGrpSpPr>
        <p:grpSpPr>
          <a:xfrm>
            <a:off x="1472310" y="1832509"/>
            <a:ext cx="8955279" cy="2824949"/>
            <a:chOff x="1486392" y="1775359"/>
            <a:chExt cx="8955279" cy="2824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5AFA04-C39C-46E3-B52F-825D4946318E}"/>
                </a:ext>
              </a:extLst>
            </p:cNvPr>
            <p:cNvSpPr/>
            <p:nvPr/>
          </p:nvSpPr>
          <p:spPr>
            <a:xfrm>
              <a:off x="1486392" y="1775359"/>
              <a:ext cx="2514995" cy="2053691"/>
            </a:xfrm>
            <a:prstGeom prst="rect">
              <a:avLst/>
            </a:prstGeom>
            <a:noFill/>
            <a:ln w="28575">
              <a:solidFill>
                <a:srgbClr val="B52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A4E601-2F95-4141-B4EB-1F3EE042A2CC}"/>
                </a:ext>
              </a:extLst>
            </p:cNvPr>
            <p:cNvSpPr/>
            <p:nvPr/>
          </p:nvSpPr>
          <p:spPr>
            <a:xfrm>
              <a:off x="4706534" y="1775360"/>
              <a:ext cx="2514996" cy="254293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AAE3B-6AFA-4567-9921-52B0D1A79E7D}"/>
                </a:ext>
              </a:extLst>
            </p:cNvPr>
            <p:cNvSpPr/>
            <p:nvPr/>
          </p:nvSpPr>
          <p:spPr>
            <a:xfrm>
              <a:off x="7926675" y="1775359"/>
              <a:ext cx="2514996" cy="2824949"/>
            </a:xfrm>
            <a:prstGeom prst="rect">
              <a:avLst/>
            </a:prstGeom>
            <a:noFill/>
            <a:ln w="28575">
              <a:solidFill>
                <a:srgbClr val="1AA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696621-7455-481F-8377-517B4316D03B}"/>
                </a:ext>
              </a:extLst>
            </p:cNvPr>
            <p:cNvSpPr/>
            <p:nvPr/>
          </p:nvSpPr>
          <p:spPr>
            <a:xfrm>
              <a:off x="1654732" y="1943635"/>
              <a:ext cx="2178314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JavaScript frameworks make it easy to make websites </a:t>
              </a:r>
              <a:r>
                <a:rPr lang="en-US" sz="2000" b="1" u="sng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dynamic</a:t>
              </a:r>
              <a:endParaRPr lang="en-US" sz="2400" u="sng" dirty="0">
                <a:solidFill>
                  <a:schemeClr val="bg1"/>
                </a:solidFill>
                <a:latin typeface="IBM Plex Sans Text" panose="020B050305020300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8051ED-3993-4083-B9EE-84ED63125ADD}"/>
                </a:ext>
              </a:extLst>
            </p:cNvPr>
            <p:cNvSpPr/>
            <p:nvPr/>
          </p:nvSpPr>
          <p:spPr>
            <a:xfrm>
              <a:off x="4830718" y="1943635"/>
              <a:ext cx="2266628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They allow us to change our HTML and CSS code seamlessly for our users as they interact with our web page</a:t>
              </a:r>
              <a:endParaRPr lang="en-US" sz="2000" b="0" i="0" u="none" strike="noStrike" dirty="0">
                <a:solidFill>
                  <a:schemeClr val="bg1"/>
                </a:solidFill>
                <a:effectLst/>
                <a:latin typeface="IBM Plex Sans Text" panose="020B050305020300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663EBA-B626-4C66-BD66-C68095ADAD80}"/>
                </a:ext>
              </a:extLst>
            </p:cNvPr>
            <p:cNvSpPr/>
            <p:nvPr/>
          </p:nvSpPr>
          <p:spPr>
            <a:xfrm>
              <a:off x="8017266" y="1943635"/>
              <a:ext cx="2333814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This makes our website faster, more interactive, and allows us as developers to make more interesting websites</a:t>
              </a:r>
              <a:endParaRPr lang="en-US" sz="2000" b="0" i="0" u="none" strike="noStrike" dirty="0">
                <a:solidFill>
                  <a:schemeClr val="bg1"/>
                </a:solidFill>
                <a:effectLst/>
                <a:latin typeface="IBM Plex Sans Text" panose="020B0503050203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57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7D7A1-8799-4FB7-ABCC-71203B15D424}"/>
              </a:ext>
            </a:extLst>
          </p:cNvPr>
          <p:cNvSpPr txBox="1"/>
          <p:nvPr/>
        </p:nvSpPr>
        <p:spPr>
          <a:xfrm>
            <a:off x="11664087" y="6341787"/>
            <a:ext cx="3387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 ExtraLight" panose="020B0303050203000203" pitchFamily="34" charset="0"/>
                <a:cs typeface="Rubik" panose="00000500000000000000" pitchFamily="2" charset="-79"/>
              </a:rPr>
              <a:t>9</a:t>
            </a:r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CEC33843-7ECB-4F7B-922C-6F1C8BBE3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" y="6310078"/>
            <a:ext cx="707334" cy="371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DF2096-E062-4E8F-B8F9-71799A48A8AB}"/>
              </a:ext>
            </a:extLst>
          </p:cNvPr>
          <p:cNvSpPr txBox="1"/>
          <p:nvPr/>
        </p:nvSpPr>
        <p:spPr>
          <a:xfrm>
            <a:off x="199806" y="120160"/>
            <a:ext cx="779490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So What’s Vue Like?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3E5CA-33BE-4004-BDED-79BE0D74C6FE}"/>
              </a:ext>
            </a:extLst>
          </p:cNvPr>
          <p:cNvSpPr txBox="1"/>
          <p:nvPr/>
        </p:nvSpPr>
        <p:spPr>
          <a:xfrm>
            <a:off x="3679921" y="1986389"/>
            <a:ext cx="4956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IBM Plex Sans Text" panose="020B0503050203000203" pitchFamily="34" charset="0"/>
              </a:rPr>
              <a:t>Let’s learn by making an app!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50D8B1-FE81-4D60-B3F1-C32C536876AD}"/>
              </a:ext>
            </a:extLst>
          </p:cNvPr>
          <p:cNvGrpSpPr/>
          <p:nvPr/>
        </p:nvGrpSpPr>
        <p:grpSpPr>
          <a:xfrm>
            <a:off x="3392128" y="1080044"/>
            <a:ext cx="5407743" cy="4793369"/>
            <a:chOff x="1781422" y="1603445"/>
            <a:chExt cx="2132021" cy="188980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04D4FE-7232-4722-9662-A4A0C12F82D8}"/>
                </a:ext>
              </a:extLst>
            </p:cNvPr>
            <p:cNvSpPr/>
            <p:nvPr/>
          </p:nvSpPr>
          <p:spPr>
            <a:xfrm>
              <a:off x="1845719" y="1673491"/>
              <a:ext cx="2003425" cy="1357059"/>
            </a:xfrm>
            <a:prstGeom prst="roundRect">
              <a:avLst>
                <a:gd name="adj" fmla="val 5046"/>
              </a:avLst>
            </a:prstGeom>
            <a:noFill/>
            <a:ln w="28575">
              <a:solidFill>
                <a:srgbClr val="1AA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7E7F1E79-4A3C-4BA0-A4B9-7862E20C8598}"/>
                </a:ext>
              </a:extLst>
            </p:cNvPr>
            <p:cNvSpPr/>
            <p:nvPr/>
          </p:nvSpPr>
          <p:spPr>
            <a:xfrm>
              <a:off x="2300261" y="3305295"/>
              <a:ext cx="1113389" cy="187952"/>
            </a:xfrm>
            <a:prstGeom prst="trapezoid">
              <a:avLst>
                <a:gd name="adj" fmla="val 150497"/>
              </a:avLst>
            </a:prstGeom>
            <a:noFill/>
            <a:ln w="28575" cap="rnd">
              <a:solidFill>
                <a:srgbClr val="1AAB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8E87FA-DF54-4D62-8746-88F77295D693}"/>
                </a:ext>
              </a:extLst>
            </p:cNvPr>
            <p:cNvSpPr/>
            <p:nvPr/>
          </p:nvSpPr>
          <p:spPr>
            <a:xfrm>
              <a:off x="2813050" y="3219767"/>
              <a:ext cx="92075" cy="121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BB9CBD-663A-48E8-9131-352134B144A4}"/>
                </a:ext>
              </a:extLst>
            </p:cNvPr>
            <p:cNvCxnSpPr>
              <a:cxnSpLocks/>
            </p:cNvCxnSpPr>
            <p:nvPr/>
          </p:nvCxnSpPr>
          <p:spPr>
            <a:xfrm>
              <a:off x="2905126" y="3100597"/>
              <a:ext cx="0" cy="258553"/>
            </a:xfrm>
            <a:prstGeom prst="line">
              <a:avLst/>
            </a:prstGeom>
            <a:ln w="28575" cap="rnd">
              <a:solidFill>
                <a:srgbClr val="1AAB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1708B4-6536-4938-952E-484569A08FC3}"/>
                </a:ext>
              </a:extLst>
            </p:cNvPr>
            <p:cNvCxnSpPr>
              <a:cxnSpLocks/>
            </p:cNvCxnSpPr>
            <p:nvPr/>
          </p:nvCxnSpPr>
          <p:spPr>
            <a:xfrm>
              <a:off x="2813050" y="3100597"/>
              <a:ext cx="0" cy="258553"/>
            </a:xfrm>
            <a:prstGeom prst="line">
              <a:avLst/>
            </a:prstGeom>
            <a:ln w="28575" cap="rnd">
              <a:solidFill>
                <a:srgbClr val="1AAB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0BCFECD-5732-4EA6-AE13-25BFE4D58716}"/>
                </a:ext>
              </a:extLst>
            </p:cNvPr>
            <p:cNvSpPr/>
            <p:nvPr/>
          </p:nvSpPr>
          <p:spPr>
            <a:xfrm>
              <a:off x="1781422" y="1603445"/>
              <a:ext cx="2132021" cy="1497152"/>
            </a:xfrm>
            <a:prstGeom prst="roundRect">
              <a:avLst>
                <a:gd name="adj" fmla="val 7971"/>
              </a:avLst>
            </a:prstGeom>
            <a:noFill/>
            <a:ln w="28575">
              <a:solidFill>
                <a:srgbClr val="B52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618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544</Words>
  <Application>Microsoft Office PowerPoint</Application>
  <PresentationFormat>Widescreen</PresentationFormat>
  <Paragraphs>67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IBM Plex Sans</vt:lpstr>
      <vt:lpstr>IBM Plex Sans ExtraLight</vt:lpstr>
      <vt:lpstr>IBM Plex Sans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Reine Nisheiwat</dc:creator>
  <cp:lastModifiedBy>l</cp:lastModifiedBy>
  <cp:revision>12</cp:revision>
  <dcterms:created xsi:type="dcterms:W3CDTF">2019-10-27T01:57:12Z</dcterms:created>
  <dcterms:modified xsi:type="dcterms:W3CDTF">2019-10-27T23:00:02Z</dcterms:modified>
</cp:coreProperties>
</file>