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6" r:id="rId4"/>
    <p:sldId id="258" r:id="rId5"/>
    <p:sldId id="259" r:id="rId6"/>
    <p:sldId id="260" r:id="rId7"/>
    <p:sldId id="261" r:id="rId8"/>
    <p:sldId id="265" r:id="rId9"/>
    <p:sldId id="262" r:id="rId10"/>
    <p:sldId id="263" r:id="rId11"/>
    <p:sldId id="264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344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828800" y="3159760"/>
            <a:ext cx="457200" cy="1034129"/>
          </a:xfrm>
          <a:prstGeom prst="rect">
            <a:avLst/>
          </a:prstGeom>
          <a:noFill/>
        </p:spPr>
        <p:txBody>
          <a:bodyPr wrap="square" lIns="0" tIns="9144" rIns="0" bIns="9144" rtlCol="0" anchor="ctr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7240" y="1219200"/>
            <a:ext cx="7543800" cy="2152650"/>
          </a:xfrm>
        </p:spPr>
        <p:txBody>
          <a:bodyPr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3375491"/>
            <a:ext cx="6172200" cy="685800"/>
          </a:xfrm>
        </p:spPr>
        <p:txBody>
          <a:bodyPr anchor="ctr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CDEA4-662D-4935-B8A1-76E9F617F551}" type="datetimeFigureOut">
              <a:rPr lang="en-US" smtClean="0"/>
              <a:t>5/6/2016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A79FA3E-D8EE-4427-A21D-0B3B60DBA0EE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33600" y="685801"/>
            <a:ext cx="5791200" cy="3505199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CDEA4-662D-4935-B8A1-76E9F617F551}" type="datetimeFigureOut">
              <a:rPr lang="en-US" smtClean="0"/>
              <a:t>5/6/2016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9FA3E-D8EE-4427-A21D-0B3B60DBA0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9600" y="609601"/>
            <a:ext cx="2133600" cy="5181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95600" y="685801"/>
            <a:ext cx="5029200" cy="45720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CDEA4-662D-4935-B8A1-76E9F617F551}" type="datetimeFigureOut">
              <a:rPr lang="en-US" smtClean="0"/>
              <a:t>5/6/2016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9FA3E-D8EE-4427-A21D-0B3B60DBA0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CDEA4-662D-4935-B8A1-76E9F617F551}" type="datetimeFigureOut">
              <a:rPr lang="en-US" smtClean="0"/>
              <a:t>5/6/2016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A79FA3E-D8EE-4427-A21D-0B3B60DBA0EE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267200" y="4074497"/>
            <a:ext cx="457200" cy="101566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4267368"/>
            <a:ext cx="3733800" cy="731520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CDEA4-662D-4935-B8A1-76E9F617F551}" type="datetimeFigureOut">
              <a:rPr lang="en-US" smtClean="0"/>
              <a:t>5/6/2016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A79FA3E-D8EE-4427-A21D-0B3B60DBA0EE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0" y="1905000"/>
            <a:ext cx="6035040" cy="2350008"/>
          </a:xfrm>
        </p:spPr>
        <p:txBody>
          <a:bodyPr/>
          <a:lstStyle>
            <a:lvl1pPr marL="0" algn="l" defTabSz="914400" rtl="0" eaLnBrk="1" latinLnBrk="0" hangingPunct="1">
              <a:spcBef>
                <a:spcPct val="0"/>
              </a:spcBef>
              <a:buNone/>
              <a:defRPr lang="en-US" sz="5400" b="0" kern="1200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CDEA4-662D-4935-B8A1-76E9F617F551}" type="datetimeFigureOut">
              <a:rPr lang="en-US" smtClean="0"/>
              <a:t>5/6/2016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A79FA3E-D8EE-4427-A21D-0B3B60DBA0E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1344168" y="658368"/>
            <a:ext cx="3273552" cy="3429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5029200" y="658368"/>
            <a:ext cx="3273552" cy="34321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4168" y="1371600"/>
            <a:ext cx="3276600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2920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29200" y="1371600"/>
            <a:ext cx="3273552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5664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8028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CDEA4-662D-4935-B8A1-76E9F617F551}" type="datetimeFigureOut">
              <a:rPr lang="en-US" smtClean="0"/>
              <a:t>5/6/2016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A79FA3E-D8EE-4427-A21D-0B3B60DBA0EE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CDEA4-662D-4935-B8A1-76E9F617F551}" type="datetimeFigureOut">
              <a:rPr lang="en-US" smtClean="0"/>
              <a:t>5/6/2016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A79FA3E-D8EE-4427-A21D-0B3B60DBA0E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CDEA4-662D-4935-B8A1-76E9F617F551}" type="datetimeFigureOut">
              <a:rPr lang="en-US" smtClean="0"/>
              <a:t>5/6/2016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A79FA3E-D8EE-4427-A21D-0B3B60DBA0E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328920" y="1774588"/>
            <a:ext cx="457200" cy="123110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8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8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1"/>
            <a:ext cx="4343400" cy="3429000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685801"/>
            <a:ext cx="2590800" cy="3429000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CDEA4-662D-4935-B8A1-76E9F617F551}" type="datetimeFigureOut">
              <a:rPr lang="en-US" smtClean="0"/>
              <a:t>5/6/2016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A79FA3E-D8EE-4427-A21D-0B3B60DBA0EE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19200" y="612775"/>
            <a:ext cx="6705600" cy="2546985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3200" y="3453047"/>
            <a:ext cx="5029200" cy="72080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35352" y="3331464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CDEA4-662D-4935-B8A1-76E9F617F551}" type="datetimeFigureOut">
              <a:rPr lang="en-US" smtClean="0"/>
              <a:t>5/6/2016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A79FA3E-D8EE-4427-A21D-0B3B60DBA0EE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  <a:alpha val="36000"/>
                </a:schemeClr>
              </a:gs>
              <a:gs pos="100000">
                <a:schemeClr val="bg2">
                  <a:alpha val="1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rot="19724275">
            <a:off x="1373221" y="1038440"/>
            <a:ext cx="7240620" cy="570698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7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 rot="17656910">
            <a:off x="-274211" y="1165875"/>
            <a:ext cx="5538472" cy="448045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rot="19724275">
            <a:off x="3277955" y="116854"/>
            <a:ext cx="6479362" cy="475475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7240" y="4876800"/>
            <a:ext cx="75438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685801"/>
            <a:ext cx="6096000" cy="3657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547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954CDEA4-662D-4935-B8A1-76E9F617F551}" type="datetimeFigureOut">
              <a:rPr lang="en-US" smtClean="0"/>
              <a:t>5/6/2016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2960" y="6154738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" y="5842000"/>
            <a:ext cx="2133600" cy="304800"/>
          </a:xfrm>
          <a:prstGeom prst="rect">
            <a:avLst/>
          </a:prstGeom>
        </p:spPr>
        <p:txBody>
          <a:bodyPr vert="horz" lIns="91440" tIns="45720" rIns="91440" bIns="9144" rtlCol="0" anchor="b"/>
          <a:lstStyle>
            <a:lvl1pPr algn="l">
              <a:defRPr sz="16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CA79FA3E-D8EE-4427-A21D-0B3B60DBA0EE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56032" algn="l" defTabSz="914400" rtl="0" eaLnBrk="1" latinLnBrk="0" hangingPunct="1">
        <a:spcBef>
          <a:spcPct val="20000"/>
        </a:spcBef>
        <a:spcAft>
          <a:spcPts val="0"/>
        </a:spcAft>
        <a:buSzPct val="60000"/>
        <a:buFont typeface="Wingdings" pitchFamily="2" charset="2"/>
        <a:buChar char=""/>
        <a:defRPr sz="21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400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058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7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6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5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6596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2402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514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8346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snw6@uw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cache1.asset-cache.net/xc/471856922-the-pack-sprints-out-of-the-starting-gate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7240" y="762000"/>
            <a:ext cx="7543800" cy="2152650"/>
          </a:xfrm>
        </p:spPr>
        <p:txBody>
          <a:bodyPr/>
          <a:lstStyle/>
          <a:p>
            <a:r>
              <a:rPr lang="en-US" dirty="0" smtClean="0"/>
              <a:t>Code Score App Project Preview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3375490"/>
            <a:ext cx="6172200" cy="188230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By Seth West</a:t>
            </a:r>
          </a:p>
          <a:p>
            <a:r>
              <a:rPr lang="en-US" dirty="0" smtClean="0">
                <a:hlinkClick r:id="rId2"/>
              </a:rPr>
              <a:t>snw6@uw.edu</a:t>
            </a:r>
            <a:endParaRPr lang="en-US" dirty="0" smtClean="0"/>
          </a:p>
          <a:p>
            <a:r>
              <a:rPr lang="en-US" dirty="0" err="1" smtClean="0"/>
              <a:t>Github</a:t>
            </a:r>
            <a:r>
              <a:rPr lang="en-US" dirty="0"/>
              <a:t>:</a:t>
            </a:r>
            <a:r>
              <a:rPr lang="en-US" dirty="0" smtClean="0"/>
              <a:t> </a:t>
            </a:r>
            <a:r>
              <a:rPr lang="en-US" dirty="0" err="1" smtClean="0"/>
              <a:t>theuwtseth</a:t>
            </a:r>
            <a:endParaRPr lang="en-US" dirty="0" smtClean="0"/>
          </a:p>
          <a:p>
            <a:r>
              <a:rPr lang="en-US" dirty="0" err="1" smtClean="0"/>
              <a:t>CodePen</a:t>
            </a:r>
            <a:r>
              <a:rPr lang="en-US" dirty="0" smtClean="0"/>
              <a:t>: </a:t>
            </a:r>
            <a:r>
              <a:rPr lang="en-US" dirty="0" err="1" smtClean="0"/>
              <a:t>uwtseth</a:t>
            </a:r>
            <a:endParaRPr lang="en-US" dirty="0" smtClean="0"/>
          </a:p>
          <a:p>
            <a:r>
              <a:rPr lang="en-US" dirty="0" smtClean="0"/>
              <a:t>Code Alliance/CHI4Good Day of Service</a:t>
            </a:r>
          </a:p>
          <a:p>
            <a:r>
              <a:rPr lang="en-US" dirty="0" smtClean="0"/>
              <a:t>May 7, 2016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4427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133600" y="685801"/>
            <a:ext cx="6096000" cy="4267199"/>
          </a:xfrm>
        </p:spPr>
        <p:txBody>
          <a:bodyPr>
            <a:noAutofit/>
          </a:bodyPr>
          <a:lstStyle/>
          <a:p>
            <a:r>
              <a:rPr lang="en-US" sz="1400" dirty="0" smtClean="0"/>
              <a:t>Each team member: fork into </a:t>
            </a:r>
            <a:r>
              <a:rPr lang="en-US" sz="1400" dirty="0" err="1" smtClean="0"/>
              <a:t>codescore</a:t>
            </a:r>
            <a:r>
              <a:rPr lang="en-US" sz="1400" dirty="0" smtClean="0"/>
              <a:t> directory on </a:t>
            </a:r>
            <a:r>
              <a:rPr lang="en-US" sz="1400" dirty="0" err="1" smtClean="0"/>
              <a:t>CodeAlliance</a:t>
            </a:r>
            <a:r>
              <a:rPr lang="en-US" sz="1400" dirty="0" smtClean="0"/>
              <a:t> </a:t>
            </a:r>
            <a:r>
              <a:rPr lang="en-US" sz="1400" dirty="0" err="1" smtClean="0"/>
              <a:t>Github</a:t>
            </a:r>
            <a:r>
              <a:rPr lang="en-US" sz="1400" dirty="0" smtClean="0"/>
              <a:t> repo if haven’t already</a:t>
            </a:r>
          </a:p>
          <a:p>
            <a:r>
              <a:rPr lang="en-US" sz="1400" dirty="0" smtClean="0"/>
              <a:t>Implement </a:t>
            </a:r>
            <a:r>
              <a:rPr lang="en-US" sz="1400" dirty="0"/>
              <a:t>client-side to server-side functionality</a:t>
            </a:r>
          </a:p>
          <a:p>
            <a:pPr lvl="1"/>
            <a:r>
              <a:rPr lang="en-US" sz="1400" dirty="0"/>
              <a:t>PHP </a:t>
            </a:r>
            <a:r>
              <a:rPr lang="en-US" sz="1400" dirty="0" smtClean="0"/>
              <a:t>post from </a:t>
            </a:r>
            <a:r>
              <a:rPr lang="en-US" sz="1400" dirty="0"/>
              <a:t>HTML/CSS/Angular to </a:t>
            </a:r>
            <a:r>
              <a:rPr lang="en-US" sz="1400" dirty="0" smtClean="0"/>
              <a:t>MySQL for storing saved surveys</a:t>
            </a:r>
            <a:endParaRPr lang="en-US" sz="1400" dirty="0"/>
          </a:p>
          <a:p>
            <a:pPr lvl="1"/>
            <a:r>
              <a:rPr lang="en-US" sz="1400" dirty="0"/>
              <a:t>Server-side validation (to prevent XSS/XSF, SQL injection, etc.)</a:t>
            </a:r>
          </a:p>
          <a:p>
            <a:pPr lvl="1"/>
            <a:r>
              <a:rPr lang="en-US" sz="1400" dirty="0"/>
              <a:t>Setup of </a:t>
            </a:r>
            <a:r>
              <a:rPr lang="en-US" sz="1400" dirty="0" smtClean="0"/>
              <a:t>web server/database  (Apache, XAMPP, </a:t>
            </a:r>
            <a:r>
              <a:rPr lang="en-US" sz="1400" dirty="0" err="1" smtClean="0"/>
              <a:t>Heroku</a:t>
            </a:r>
            <a:r>
              <a:rPr lang="en-US" sz="1400" dirty="0" smtClean="0"/>
              <a:t>, AWS, localhost?)</a:t>
            </a:r>
          </a:p>
          <a:p>
            <a:r>
              <a:rPr lang="en-US" sz="1400" dirty="0" smtClean="0"/>
              <a:t>Implement survey administration</a:t>
            </a:r>
          </a:p>
          <a:p>
            <a:pPr lvl="1"/>
            <a:r>
              <a:rPr lang="en-US" sz="1400" dirty="0" smtClean="0"/>
              <a:t>PHP get from database for participant response to saved surveys</a:t>
            </a:r>
          </a:p>
          <a:p>
            <a:pPr lvl="1"/>
            <a:r>
              <a:rPr lang="en-US" sz="1400" dirty="0" smtClean="0"/>
              <a:t>PHP post to database of survey responses</a:t>
            </a:r>
          </a:p>
          <a:p>
            <a:r>
              <a:rPr lang="en-US" sz="1400" dirty="0" smtClean="0"/>
              <a:t>Edits to code as needed/suggested for style, formatting, functionality, usability, etc.</a:t>
            </a:r>
          </a:p>
          <a:p>
            <a:pPr lvl="1"/>
            <a:r>
              <a:rPr lang="en-US" sz="1400" dirty="0" smtClean="0"/>
              <a:t>Directives for survey edits on single HTML page (suggested)</a:t>
            </a:r>
          </a:p>
          <a:p>
            <a:pPr lvl="1"/>
            <a:r>
              <a:rPr lang="en-US" sz="1400" dirty="0" smtClean="0"/>
              <a:t>Capability to dynamically add/remove number of questions in each set (open to consideration)</a:t>
            </a:r>
          </a:p>
          <a:p>
            <a:pPr lvl="1"/>
            <a:r>
              <a:rPr lang="en-US" sz="1400" dirty="0" smtClean="0"/>
              <a:t>Scroll boxes? Single page vs. multi-page? </a:t>
            </a:r>
            <a:r>
              <a:rPr lang="en-US" sz="1400" dirty="0" smtClean="0"/>
              <a:t>PHP/HTML or all PHP? Other </a:t>
            </a:r>
            <a:r>
              <a:rPr lang="en-US" sz="1400" dirty="0" smtClean="0"/>
              <a:t>edits?</a:t>
            </a:r>
          </a:p>
          <a:p>
            <a:r>
              <a:rPr lang="en-US" sz="1400" dirty="0" smtClean="0"/>
              <a:t>Draft documentation</a:t>
            </a:r>
          </a:p>
          <a:p>
            <a:pPr lvl="1"/>
            <a:r>
              <a:rPr lang="en-US" sz="1400" dirty="0" smtClean="0"/>
              <a:t>Excerpts for May 8, 2016 conference plenary (important)</a:t>
            </a:r>
          </a:p>
          <a:p>
            <a:pPr lvl="1"/>
            <a:r>
              <a:rPr lang="en-US" sz="1400" dirty="0" smtClean="0"/>
              <a:t>Others as needed/suggested: Manuals? Diagrams?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77240" y="5410200"/>
            <a:ext cx="7543800" cy="914400"/>
          </a:xfrm>
        </p:spPr>
        <p:txBody>
          <a:bodyPr/>
          <a:lstStyle/>
          <a:p>
            <a:r>
              <a:rPr lang="en-US" dirty="0" smtClean="0"/>
              <a:t>Work to Be Done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000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520" b="21520"/>
          <a:stretch>
            <a:fillRect/>
          </a:stretch>
        </p:blipFill>
        <p:spPr>
          <a:xfrm>
            <a:off x="1219200" y="609600"/>
            <a:ext cx="6705600" cy="2546985"/>
          </a:xfrm>
        </p:spPr>
      </p:pic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“Ask and ye shall receive”</a:t>
            </a:r>
          </a:p>
          <a:p>
            <a:r>
              <a:rPr lang="en-US" dirty="0" smtClean="0"/>
              <a:t>“Carpe diem”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62000" y="4267200"/>
            <a:ext cx="7543800" cy="914400"/>
          </a:xfrm>
        </p:spPr>
        <p:txBody>
          <a:bodyPr/>
          <a:lstStyle/>
          <a:p>
            <a:r>
              <a:rPr lang="en-US" dirty="0" smtClean="0"/>
              <a:t>Questions/Go Time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81000" y="5334000"/>
            <a:ext cx="8153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Image courtesy: </a:t>
            </a:r>
          </a:p>
          <a:p>
            <a:r>
              <a:rPr lang="en-US" sz="1400" dirty="0" smtClean="0">
                <a:hlinkClick r:id="rId3"/>
              </a:rPr>
              <a:t>http://cache1.asset-cache.net/xc/471856922-the-pack-sprints-out-of-the-starting-gate</a:t>
            </a:r>
            <a:endParaRPr lang="en-US" sz="1400" dirty="0" smtClean="0"/>
          </a:p>
          <a:p>
            <a:r>
              <a:rPr lang="en-US" sz="1400" dirty="0" smtClean="0"/>
              <a:t>-</a:t>
            </a:r>
            <a:r>
              <a:rPr lang="en-US" sz="1400" dirty="0" err="1" smtClean="0"/>
              <a:t>during-the.jpg?v</a:t>
            </a:r>
            <a:r>
              <a:rPr lang="en-US" sz="1400" dirty="0" smtClean="0"/>
              <a:t>=2&amp;c=</a:t>
            </a:r>
            <a:r>
              <a:rPr lang="en-US" sz="1400" dirty="0" err="1" smtClean="0"/>
              <a:t>IWSAsset&amp;k</a:t>
            </a:r>
            <a:r>
              <a:rPr lang="en-US" sz="1400" dirty="0" smtClean="0"/>
              <a:t>=2&amp;d=GkZZ8bf5zL1ZiijUmxa7QWgrBDeC2DY</a:t>
            </a:r>
          </a:p>
          <a:p>
            <a:r>
              <a:rPr lang="en-US" sz="1400" dirty="0" smtClean="0"/>
              <a:t>QKvvrl1c1e7PcDMgFqLs6paldr06NJifm0&amp;b=RDE=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857288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Deep </a:t>
            </a:r>
            <a:r>
              <a:rPr lang="en-US" dirty="0" err="1" smtClean="0"/>
              <a:t>Datta</a:t>
            </a:r>
            <a:r>
              <a:rPr lang="en-US" dirty="0" smtClean="0"/>
              <a:t> – Project Coordinator</a:t>
            </a:r>
          </a:p>
          <a:p>
            <a:r>
              <a:rPr lang="en-US" dirty="0" smtClean="0"/>
              <a:t>Seth West – Point Person</a:t>
            </a:r>
          </a:p>
          <a:p>
            <a:r>
              <a:rPr lang="en-US" dirty="0" smtClean="0"/>
              <a:t>Nick </a:t>
            </a:r>
            <a:r>
              <a:rPr lang="en-US" dirty="0" err="1" smtClean="0"/>
              <a:t>Sellen</a:t>
            </a:r>
            <a:r>
              <a:rPr lang="en-US" dirty="0" smtClean="0"/>
              <a:t> – Technical Guru</a:t>
            </a:r>
          </a:p>
          <a:p>
            <a:r>
              <a:rPr lang="en-US" dirty="0" smtClean="0"/>
              <a:t>You – </a:t>
            </a:r>
            <a:r>
              <a:rPr lang="en-US" smtClean="0"/>
              <a:t>Code Warriors!!!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Team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051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Project At a Glance</a:t>
            </a:r>
          </a:p>
          <a:p>
            <a:r>
              <a:rPr lang="en-US" dirty="0" smtClean="0"/>
              <a:t>Work Completed So Far</a:t>
            </a:r>
          </a:p>
          <a:p>
            <a:r>
              <a:rPr lang="en-US" dirty="0" smtClean="0"/>
              <a:t>Work To Be Done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6514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“Code Score”</a:t>
            </a:r>
          </a:p>
          <a:p>
            <a:pPr lvl="1"/>
            <a:r>
              <a:rPr lang="en-US" sz="3600" dirty="0" smtClean="0"/>
              <a:t>Open source survey app for nonprofits</a:t>
            </a:r>
          </a:p>
          <a:p>
            <a:pPr lvl="1"/>
            <a:r>
              <a:rPr lang="en-US" sz="3600" dirty="0" smtClean="0"/>
              <a:t>Gauge participant feedback at hackathons/coding events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at a Glance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3816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133600" y="990601"/>
            <a:ext cx="6096000" cy="365759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User Requirements</a:t>
            </a:r>
          </a:p>
          <a:p>
            <a:pPr lvl="1"/>
            <a:r>
              <a:rPr lang="en-US" dirty="0" smtClean="0"/>
              <a:t>Survey admin can add questions of any style (open-ended, quantitative, qualitative, etc.)</a:t>
            </a:r>
          </a:p>
          <a:p>
            <a:pPr lvl="1"/>
            <a:r>
              <a:rPr lang="en-US" dirty="0" smtClean="0"/>
              <a:t>Admin can group related questions into sets</a:t>
            </a:r>
          </a:p>
          <a:p>
            <a:pPr lvl="1"/>
            <a:r>
              <a:rPr lang="en-US" dirty="0"/>
              <a:t>Admin can set arbitrary percentage weights for question sets out of 100%</a:t>
            </a:r>
          </a:p>
          <a:p>
            <a:pPr lvl="2"/>
            <a:r>
              <a:rPr lang="en-US" dirty="0"/>
              <a:t>Example: Three sets of questions, set 1 is 45% of survey total weight, set 2 is 30%, and set 3 is 25%</a:t>
            </a:r>
          </a:p>
          <a:p>
            <a:pPr lvl="1"/>
            <a:r>
              <a:rPr lang="en-US" dirty="0"/>
              <a:t>Admin can set arbitrary relative percentage weights within each question set out of 100%</a:t>
            </a:r>
          </a:p>
          <a:p>
            <a:pPr lvl="2"/>
            <a:r>
              <a:rPr lang="en-US" dirty="0"/>
              <a:t>Example: Set 1 has 3 questions, question 1 is 45% of set weight, question 2 is 30%, and question 3 is 25%</a:t>
            </a:r>
            <a:endParaRPr lang="en-US" dirty="0" smtClean="0"/>
          </a:p>
          <a:p>
            <a:pPr lvl="1"/>
            <a:r>
              <a:rPr lang="en-US" dirty="0" smtClean="0"/>
              <a:t>Admin can adjust survey questions and weights in real-time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at a Glance (cont.)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083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133600" y="990601"/>
            <a:ext cx="6096000" cy="365759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Technical Requirements</a:t>
            </a:r>
          </a:p>
          <a:p>
            <a:pPr lvl="1"/>
            <a:r>
              <a:rPr lang="en-US" dirty="0" smtClean="0"/>
              <a:t>Client-side technologies:</a:t>
            </a:r>
          </a:p>
          <a:p>
            <a:pPr lvl="2"/>
            <a:r>
              <a:rPr lang="en-US" dirty="0" smtClean="0"/>
              <a:t>HTML</a:t>
            </a:r>
          </a:p>
          <a:p>
            <a:pPr lvl="2"/>
            <a:r>
              <a:rPr lang="en-US" dirty="0" smtClean="0"/>
              <a:t>CSS</a:t>
            </a:r>
          </a:p>
          <a:p>
            <a:pPr lvl="2"/>
            <a:r>
              <a:rPr lang="en-US" dirty="0" smtClean="0"/>
              <a:t>AngularJS</a:t>
            </a:r>
          </a:p>
          <a:p>
            <a:pPr lvl="1"/>
            <a:r>
              <a:rPr lang="en-US" dirty="0" smtClean="0"/>
              <a:t>Server-side technologies:</a:t>
            </a:r>
          </a:p>
          <a:p>
            <a:pPr lvl="2"/>
            <a:r>
              <a:rPr lang="en-US" dirty="0" smtClean="0"/>
              <a:t>Apache/XAMPP/etc.</a:t>
            </a:r>
          </a:p>
          <a:p>
            <a:pPr lvl="2"/>
            <a:r>
              <a:rPr lang="en-US" dirty="0" smtClean="0"/>
              <a:t>PHP</a:t>
            </a:r>
          </a:p>
          <a:p>
            <a:pPr lvl="2"/>
            <a:r>
              <a:rPr lang="en-US" dirty="0" smtClean="0"/>
              <a:t>MySQL</a:t>
            </a:r>
          </a:p>
          <a:p>
            <a:pPr lvl="1"/>
            <a:r>
              <a:rPr lang="en-US" dirty="0" smtClean="0"/>
              <a:t>Usability/UX</a:t>
            </a:r>
          </a:p>
          <a:p>
            <a:pPr lvl="1"/>
            <a:r>
              <a:rPr lang="en-US" dirty="0" smtClean="0"/>
              <a:t>Security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at a Glance (cont.)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04628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 assumptions:</a:t>
            </a:r>
          </a:p>
          <a:p>
            <a:pPr lvl="1"/>
            <a:r>
              <a:rPr lang="en-US" dirty="0" smtClean="0"/>
              <a:t>Admins need no more than 8 question sets</a:t>
            </a:r>
          </a:p>
          <a:p>
            <a:pPr lvl="1"/>
            <a:r>
              <a:rPr lang="en-US" dirty="0" smtClean="0"/>
              <a:t>We don’t care about the questions, only about implementing functionality</a:t>
            </a:r>
          </a:p>
          <a:p>
            <a:r>
              <a:rPr lang="en-US" dirty="0" smtClean="0"/>
              <a:t>Technical assumptions:</a:t>
            </a:r>
          </a:p>
          <a:p>
            <a:pPr lvl="1"/>
            <a:r>
              <a:rPr lang="en-US" dirty="0" smtClean="0"/>
              <a:t>Question and answer entry can use text input</a:t>
            </a:r>
          </a:p>
          <a:p>
            <a:pPr lvl="1"/>
            <a:r>
              <a:rPr lang="en-US" dirty="0" smtClean="0"/>
              <a:t>Initial usage on individual machine</a:t>
            </a:r>
          </a:p>
          <a:p>
            <a:pPr lvl="1"/>
            <a:r>
              <a:rPr lang="en-US" dirty="0" smtClean="0"/>
              <a:t>Database attached</a:t>
            </a:r>
          </a:p>
          <a:p>
            <a:pPr lvl="1"/>
            <a:r>
              <a:rPr lang="en-US" dirty="0" smtClean="0"/>
              <a:t>Desktop-based system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at a Glance (cont.)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7466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Constraints/Limitations:</a:t>
            </a:r>
          </a:p>
          <a:p>
            <a:pPr marL="640080" lvl="2">
              <a:buFont typeface="Wingdings" pitchFamily="2" charset="2"/>
              <a:buChar char=""/>
            </a:pPr>
            <a:r>
              <a:rPr lang="en-US" dirty="0"/>
              <a:t>Major development phase limited to today</a:t>
            </a:r>
          </a:p>
          <a:p>
            <a:pPr marL="640080" lvl="2">
              <a:buFont typeface="Wingdings" pitchFamily="2" charset="2"/>
              <a:buChar char=""/>
            </a:pPr>
            <a:r>
              <a:rPr lang="en-US" dirty="0"/>
              <a:t>Some members joining via Skype, contingent on time zone difference and Internet connection</a:t>
            </a:r>
            <a:endParaRPr lang="en-US" dirty="0" smtClean="0"/>
          </a:p>
          <a:p>
            <a:r>
              <a:rPr lang="en-US" dirty="0" smtClean="0"/>
              <a:t>Unknowns:</a:t>
            </a:r>
          </a:p>
          <a:p>
            <a:pPr lvl="1"/>
            <a:r>
              <a:rPr lang="en-US" dirty="0"/>
              <a:t>Only worked in Firefox on my end </a:t>
            </a:r>
            <a:r>
              <a:rPr lang="en-US" dirty="0" smtClean="0"/>
              <a:t>when not running web server</a:t>
            </a:r>
          </a:p>
          <a:p>
            <a:pPr lvl="1"/>
            <a:r>
              <a:rPr lang="en-US" dirty="0" smtClean="0"/>
              <a:t>Ran fine on my end when running web server</a:t>
            </a:r>
          </a:p>
          <a:p>
            <a:r>
              <a:rPr lang="en-US" dirty="0" smtClean="0"/>
              <a:t>Other considerations:</a:t>
            </a:r>
          </a:p>
          <a:p>
            <a:pPr marL="640080" lvl="2">
              <a:buFont typeface="Wingdings" pitchFamily="2" charset="2"/>
              <a:buChar char=""/>
            </a:pPr>
            <a:r>
              <a:rPr lang="en-US" dirty="0" smtClean="0"/>
              <a:t>Backbone.JS and other lightweight client-side database frameworks not suitable</a:t>
            </a:r>
          </a:p>
          <a:p>
            <a:pPr marL="640080" lvl="2">
              <a:buFont typeface="Wingdings" pitchFamily="2" charset="2"/>
              <a:buChar char=""/>
            </a:pPr>
            <a:r>
              <a:rPr lang="en-US" dirty="0" err="1" smtClean="0"/>
              <a:t>Laravel</a:t>
            </a:r>
            <a:r>
              <a:rPr lang="en-US" dirty="0" smtClean="0"/>
              <a:t> suggested for PHP/MySQL development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at a Glance (cont.)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96208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133600" y="990601"/>
            <a:ext cx="6096000" cy="3657599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Implemented basic skeleton form of user interface for survey editing, with HTML, CSS and AngularJS functionality</a:t>
            </a:r>
          </a:p>
          <a:p>
            <a:pPr lvl="1"/>
            <a:r>
              <a:rPr lang="en-US" dirty="0" smtClean="0"/>
              <a:t>Ability to switch from edit mode to live survey mode</a:t>
            </a:r>
          </a:p>
          <a:p>
            <a:pPr lvl="1"/>
            <a:r>
              <a:rPr lang="en-US" dirty="0" smtClean="0"/>
              <a:t>Ability to set questions, set weights, and question weights</a:t>
            </a:r>
          </a:p>
          <a:p>
            <a:pPr lvl="1"/>
            <a:r>
              <a:rPr lang="en-US" dirty="0" smtClean="0"/>
              <a:t>Ability for user to fill out all 8 sets or fewer</a:t>
            </a:r>
          </a:p>
          <a:p>
            <a:pPr lvl="1"/>
            <a:r>
              <a:rPr lang="en-US" dirty="0" smtClean="0"/>
              <a:t>Currently displays user-entered data on bottom of screen</a:t>
            </a:r>
          </a:p>
          <a:p>
            <a:r>
              <a:rPr lang="en-US" dirty="0" smtClean="0"/>
              <a:t>Wrote initial scope document</a:t>
            </a:r>
          </a:p>
          <a:p>
            <a:r>
              <a:rPr lang="en-US" dirty="0" smtClean="0"/>
              <a:t>Prepared this PowerPoint project summary preview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 Done So far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7171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lemental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</a:schemeClr>
            </a:gs>
            <a:gs pos="100000">
              <a:schemeClr val="phClr">
                <a:shade val="40000"/>
                <a:satMod val="18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4000"/>
                <a:satMod val="280000"/>
              </a:schemeClr>
              <a:schemeClr val="phClr">
                <a:tint val="60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Elemental</Template>
  <TotalTime>123</TotalTime>
  <Words>603</Words>
  <Application>Microsoft Office PowerPoint</Application>
  <PresentationFormat>On-screen Show (4:3)</PresentationFormat>
  <Paragraphs>91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Elemental</vt:lpstr>
      <vt:lpstr>Code Score App Project Preview</vt:lpstr>
      <vt:lpstr>Project Team</vt:lpstr>
      <vt:lpstr>Overview</vt:lpstr>
      <vt:lpstr>Project at a Glance</vt:lpstr>
      <vt:lpstr>Project at a Glance (cont.)</vt:lpstr>
      <vt:lpstr>Project at a Glance (cont.)</vt:lpstr>
      <vt:lpstr>Project at a Glance (cont.)</vt:lpstr>
      <vt:lpstr>Project at a Glance (cont.)</vt:lpstr>
      <vt:lpstr>Work Done So far</vt:lpstr>
      <vt:lpstr>Work to Be Done</vt:lpstr>
      <vt:lpstr>Questions/Go Time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 Score App Preview</dc:title>
  <dc:creator>Seth West</dc:creator>
  <cp:lastModifiedBy>Seth West</cp:lastModifiedBy>
  <cp:revision>53</cp:revision>
  <dcterms:created xsi:type="dcterms:W3CDTF">2016-05-06T20:17:38Z</dcterms:created>
  <dcterms:modified xsi:type="dcterms:W3CDTF">2016-05-06T23:05:47Z</dcterms:modified>
</cp:coreProperties>
</file>