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nw6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che1.asset-cache.net/xc/471856922-the-pack-sprints-out-of-the-starting-gat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dirty="0" smtClean="0"/>
              <a:t>Code Score App Project Preview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18823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Seth West</a:t>
            </a:r>
          </a:p>
          <a:p>
            <a:r>
              <a:rPr lang="en-US" dirty="0" smtClean="0">
                <a:hlinkClick r:id="rId2"/>
              </a:rPr>
              <a:t>snw6@uw.edu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theuwtseth</a:t>
            </a:r>
            <a:endParaRPr lang="en-US" dirty="0" smtClean="0"/>
          </a:p>
          <a:p>
            <a:r>
              <a:rPr lang="en-US" dirty="0" err="1" smtClean="0"/>
              <a:t>CodePen</a:t>
            </a:r>
            <a:r>
              <a:rPr lang="en-US" dirty="0" smtClean="0"/>
              <a:t>: </a:t>
            </a:r>
            <a:r>
              <a:rPr lang="en-US" dirty="0" err="1" smtClean="0"/>
              <a:t>uwtseth</a:t>
            </a:r>
            <a:endParaRPr lang="en-US" dirty="0" smtClean="0"/>
          </a:p>
          <a:p>
            <a:r>
              <a:rPr lang="en-US" dirty="0" smtClean="0"/>
              <a:t>Code Alliance/CHI4Good Day of Service</a:t>
            </a:r>
          </a:p>
          <a:p>
            <a:r>
              <a:rPr lang="en-US" dirty="0" smtClean="0"/>
              <a:t>May 7,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267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Implement client-side to server-side functionality</a:t>
            </a:r>
          </a:p>
          <a:p>
            <a:pPr lvl="1"/>
            <a:r>
              <a:rPr lang="en-US" dirty="0"/>
              <a:t>PHP </a:t>
            </a:r>
            <a:r>
              <a:rPr lang="en-US" dirty="0" smtClean="0"/>
              <a:t>post from </a:t>
            </a:r>
            <a:r>
              <a:rPr lang="en-US" dirty="0"/>
              <a:t>HTML/CSS/Angular to </a:t>
            </a:r>
            <a:r>
              <a:rPr lang="en-US" dirty="0" smtClean="0"/>
              <a:t>MySQL for storing saved surveys</a:t>
            </a:r>
            <a:endParaRPr lang="en-US" dirty="0"/>
          </a:p>
          <a:p>
            <a:pPr lvl="1"/>
            <a:r>
              <a:rPr lang="en-US" dirty="0"/>
              <a:t>Server-side validation (to prevent XSS/XSF, SQL injection, etc.)</a:t>
            </a:r>
          </a:p>
          <a:p>
            <a:pPr lvl="1"/>
            <a:r>
              <a:rPr lang="en-US" dirty="0"/>
              <a:t>Setup of </a:t>
            </a:r>
            <a:r>
              <a:rPr lang="en-US" dirty="0" smtClean="0"/>
              <a:t>web server/database  (Apache, XAMPP, </a:t>
            </a:r>
            <a:r>
              <a:rPr lang="en-US" dirty="0" err="1" smtClean="0"/>
              <a:t>Heroku</a:t>
            </a:r>
            <a:r>
              <a:rPr lang="en-US" dirty="0" smtClean="0"/>
              <a:t>, AWS, localhost?)</a:t>
            </a:r>
          </a:p>
          <a:p>
            <a:r>
              <a:rPr lang="en-US" dirty="0" smtClean="0"/>
              <a:t>Implement survey administration</a:t>
            </a:r>
          </a:p>
          <a:p>
            <a:pPr lvl="1"/>
            <a:r>
              <a:rPr lang="en-US" dirty="0" smtClean="0"/>
              <a:t>PHP get from database for participant response to saved surveys</a:t>
            </a:r>
          </a:p>
          <a:p>
            <a:pPr lvl="1"/>
            <a:r>
              <a:rPr lang="en-US" dirty="0" smtClean="0"/>
              <a:t>PHP post to database of survey responses</a:t>
            </a:r>
          </a:p>
          <a:p>
            <a:r>
              <a:rPr lang="en-US" dirty="0" smtClean="0"/>
              <a:t>Edits to code as needed/suggested for style, formatting, functionality, usability, etc.</a:t>
            </a:r>
          </a:p>
          <a:p>
            <a:pPr lvl="1"/>
            <a:r>
              <a:rPr lang="en-US" dirty="0" smtClean="0"/>
              <a:t>Directives for survey edits on single HTML page (suggested)</a:t>
            </a:r>
          </a:p>
          <a:p>
            <a:pPr lvl="1"/>
            <a:r>
              <a:rPr lang="en-US" dirty="0" smtClean="0"/>
              <a:t>Capability to dynamically add/remove number of questions in each set (open to consideration)</a:t>
            </a:r>
          </a:p>
          <a:p>
            <a:pPr lvl="1"/>
            <a:r>
              <a:rPr lang="en-US" dirty="0" smtClean="0"/>
              <a:t>Scroll boxes? Single page vs. multi-page? Other edits?</a:t>
            </a:r>
          </a:p>
          <a:p>
            <a:r>
              <a:rPr lang="en-US" dirty="0" smtClean="0"/>
              <a:t>Draft documentation</a:t>
            </a:r>
          </a:p>
          <a:p>
            <a:pPr lvl="1"/>
            <a:r>
              <a:rPr lang="en-US" dirty="0" smtClean="0"/>
              <a:t>Excerpts for May 8, 2016 conference plenary (important)</a:t>
            </a:r>
          </a:p>
          <a:p>
            <a:pPr lvl="1"/>
            <a:r>
              <a:rPr lang="en-US" dirty="0" smtClean="0"/>
              <a:t>Others as needed/suggested: Manuals? Diagrams?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0" b="21520"/>
          <a:stretch>
            <a:fillRect/>
          </a:stretch>
        </p:blipFill>
        <p:spPr>
          <a:xfrm>
            <a:off x="1219200" y="609600"/>
            <a:ext cx="6705600" cy="25469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“Ask and ye shall receive”</a:t>
            </a:r>
          </a:p>
          <a:p>
            <a:r>
              <a:rPr lang="en-US" dirty="0" smtClean="0"/>
              <a:t>“Carpe diem”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914400"/>
          </a:xfrm>
        </p:spPr>
        <p:txBody>
          <a:bodyPr/>
          <a:lstStyle/>
          <a:p>
            <a:r>
              <a:rPr lang="en-US" dirty="0" smtClean="0"/>
              <a:t>Questions/Go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>
                <a:hlinkClick r:id="rId3"/>
              </a:rPr>
              <a:t>http://cache1.asset-cache.net/xc/471856922-the-pack-sprints-out-of-the-starting-gate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during-the.jpg?v</a:t>
            </a:r>
            <a:r>
              <a:rPr lang="en-US" sz="1400" dirty="0" smtClean="0"/>
              <a:t>=2&amp;c=</a:t>
            </a:r>
            <a:r>
              <a:rPr lang="en-US" sz="1400" dirty="0" err="1" smtClean="0"/>
              <a:t>IWSAsset&amp;k</a:t>
            </a:r>
            <a:r>
              <a:rPr lang="en-US" sz="1400" dirty="0" smtClean="0"/>
              <a:t>=2&amp;d=GkZZ8bf5zL1ZiijUmxa7QWgrBDeC2DY</a:t>
            </a:r>
          </a:p>
          <a:p>
            <a:r>
              <a:rPr lang="en-US" sz="1400" dirty="0" smtClean="0"/>
              <a:t>QKvvrl1c1e7PcDMgFqLs6paldr06NJifm0&amp;b=RDE=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728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Datta</a:t>
            </a:r>
            <a:r>
              <a:rPr lang="en-US" dirty="0" smtClean="0"/>
              <a:t> – Project Coordinator</a:t>
            </a:r>
          </a:p>
          <a:p>
            <a:r>
              <a:rPr lang="en-US" dirty="0" smtClean="0"/>
              <a:t>Seth West – Point Person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Sellen</a:t>
            </a:r>
            <a:r>
              <a:rPr lang="en-US" dirty="0" smtClean="0"/>
              <a:t> – Technical Guru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</a:p>
          <a:p>
            <a:r>
              <a:rPr lang="en-US" dirty="0" smtClean="0"/>
              <a:t>Work Completed So Far</a:t>
            </a:r>
          </a:p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“Code Score”</a:t>
            </a:r>
          </a:p>
          <a:p>
            <a:pPr lvl="1"/>
            <a:r>
              <a:rPr lang="en-US" sz="3600" dirty="0" smtClean="0"/>
              <a:t>Open source survey app for nonprofits</a:t>
            </a:r>
          </a:p>
          <a:p>
            <a:pPr lvl="1"/>
            <a:r>
              <a:rPr lang="en-US" sz="3600" dirty="0" smtClean="0"/>
              <a:t>Gauge participant feedback at hackathons/coding events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Requirements</a:t>
            </a:r>
          </a:p>
          <a:p>
            <a:pPr lvl="1"/>
            <a:r>
              <a:rPr lang="en-US" dirty="0" smtClean="0"/>
              <a:t>Survey admin can add questions of any style (open-ended, quantitative, qualitative, etc.)</a:t>
            </a:r>
          </a:p>
          <a:p>
            <a:pPr lvl="1"/>
            <a:r>
              <a:rPr lang="en-US" dirty="0" smtClean="0"/>
              <a:t>Admin can group related questions into sets</a:t>
            </a:r>
          </a:p>
          <a:p>
            <a:pPr lvl="1"/>
            <a:r>
              <a:rPr lang="en-US" dirty="0"/>
              <a:t>Admin can set arbitrary percentage weights for question sets out of 100%</a:t>
            </a:r>
          </a:p>
          <a:p>
            <a:pPr lvl="2"/>
            <a:r>
              <a:rPr lang="en-US" dirty="0"/>
              <a:t>Example: Three sets of questions, set 1 is 45% of survey total weight, set 2 is 30%, and set 3 is 25%</a:t>
            </a:r>
          </a:p>
          <a:p>
            <a:pPr lvl="1"/>
            <a:r>
              <a:rPr lang="en-US" dirty="0"/>
              <a:t>Admin can set arbitrary relative percentage weights within each question set out of 100%</a:t>
            </a:r>
          </a:p>
          <a:p>
            <a:pPr lvl="2"/>
            <a:r>
              <a:rPr lang="en-US" dirty="0"/>
              <a:t>Example: Set 1 has 3 questions, question 1 is 45% of set weight, question 2 is 30%, and question 3 is 25%</a:t>
            </a:r>
            <a:endParaRPr lang="en-US" dirty="0" smtClean="0"/>
          </a:p>
          <a:p>
            <a:pPr lvl="1"/>
            <a:r>
              <a:rPr lang="en-US" dirty="0" smtClean="0"/>
              <a:t>Admin can adjust survey questions and weights in real-time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Technical Requirements</a:t>
            </a:r>
          </a:p>
          <a:p>
            <a:pPr lvl="1"/>
            <a:r>
              <a:rPr lang="en-US" dirty="0" smtClean="0"/>
              <a:t>Client-side technologies: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CSS</a:t>
            </a:r>
          </a:p>
          <a:p>
            <a:pPr lvl="2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Server-side technologies:</a:t>
            </a:r>
          </a:p>
          <a:p>
            <a:pPr lvl="2"/>
            <a:r>
              <a:rPr lang="en-US" dirty="0" smtClean="0"/>
              <a:t>Apache/XAMPP/etc.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Usability/UX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assumptions:</a:t>
            </a:r>
          </a:p>
          <a:p>
            <a:pPr lvl="1"/>
            <a:r>
              <a:rPr lang="en-US" dirty="0" smtClean="0"/>
              <a:t>Admins need no more than 8 question sets</a:t>
            </a:r>
          </a:p>
          <a:p>
            <a:pPr lvl="1"/>
            <a:r>
              <a:rPr lang="en-US" dirty="0" smtClean="0"/>
              <a:t>We don’t care about the questions, only about implementing functionality</a:t>
            </a:r>
          </a:p>
          <a:p>
            <a:r>
              <a:rPr lang="en-US" dirty="0" smtClean="0"/>
              <a:t>Technical assumptions:</a:t>
            </a:r>
          </a:p>
          <a:p>
            <a:pPr lvl="1"/>
            <a:r>
              <a:rPr lang="en-US" dirty="0" smtClean="0"/>
              <a:t>Question and answer entry can use text input</a:t>
            </a:r>
          </a:p>
          <a:p>
            <a:pPr lvl="1"/>
            <a:r>
              <a:rPr lang="en-US" dirty="0" smtClean="0"/>
              <a:t>Initial usage on individual machine</a:t>
            </a:r>
          </a:p>
          <a:p>
            <a:pPr lvl="1"/>
            <a:r>
              <a:rPr lang="en-US" dirty="0" smtClean="0"/>
              <a:t>Database attached</a:t>
            </a:r>
          </a:p>
          <a:p>
            <a:pPr lvl="1"/>
            <a:r>
              <a:rPr lang="en-US" dirty="0" smtClean="0"/>
              <a:t>Desktop-based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Major development phase limited to today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Some members joining via Skype, contingent on time zone difference and Internet connection</a:t>
            </a:r>
            <a:endParaRPr lang="en-US" dirty="0" smtClean="0"/>
          </a:p>
          <a:p>
            <a:r>
              <a:rPr lang="en-US" dirty="0" smtClean="0"/>
              <a:t>Unknowns:</a:t>
            </a:r>
          </a:p>
          <a:p>
            <a:pPr lvl="1"/>
            <a:r>
              <a:rPr lang="en-US" dirty="0"/>
              <a:t>Only worked in Firefox on my end (in web server, ran fine)</a:t>
            </a:r>
            <a:endParaRPr lang="en-US" dirty="0" smtClean="0"/>
          </a:p>
          <a:p>
            <a:r>
              <a:rPr lang="en-US" dirty="0" smtClean="0"/>
              <a:t>Other considerations: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smtClean="0"/>
              <a:t>Backbone.JS and other lightweight client-side database frameworks not suitable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err="1" smtClean="0"/>
              <a:t>Laravel</a:t>
            </a:r>
            <a:r>
              <a:rPr lang="en-US" dirty="0" smtClean="0"/>
              <a:t> suggested for PHP/MySQL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basic skeleton form of user interface for survey editing, with HTML, CSS and AngularJS functionality</a:t>
            </a:r>
          </a:p>
          <a:p>
            <a:pPr lvl="1"/>
            <a:r>
              <a:rPr lang="en-US" dirty="0" smtClean="0"/>
              <a:t>Ability to switch from edit mode to live survey mode</a:t>
            </a:r>
          </a:p>
          <a:p>
            <a:pPr lvl="1"/>
            <a:r>
              <a:rPr lang="en-US" dirty="0" smtClean="0"/>
              <a:t>Ability to set questions, set weights, and question weights</a:t>
            </a:r>
          </a:p>
          <a:p>
            <a:pPr lvl="1"/>
            <a:r>
              <a:rPr lang="en-US" dirty="0" smtClean="0"/>
              <a:t>Ability for user to fill out all 8 sets or fewer</a:t>
            </a:r>
          </a:p>
          <a:p>
            <a:pPr lvl="1"/>
            <a:r>
              <a:rPr lang="en-US" dirty="0" smtClean="0"/>
              <a:t>Currently displays user-entered data on bottom of screen</a:t>
            </a:r>
          </a:p>
          <a:p>
            <a:r>
              <a:rPr lang="en-US" dirty="0" smtClean="0"/>
              <a:t>Wrote initial scope document</a:t>
            </a:r>
          </a:p>
          <a:p>
            <a:r>
              <a:rPr lang="en-US" dirty="0" smtClean="0"/>
              <a:t>Prepared this PowerPoint project </a:t>
            </a:r>
            <a:r>
              <a:rPr lang="en-US" smtClean="0"/>
              <a:t>summary preview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1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102</TotalTime>
  <Words>572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Code Score App Project Preview</vt:lpstr>
      <vt:lpstr>Project Committee</vt:lpstr>
      <vt:lpstr>Overview</vt:lpstr>
      <vt:lpstr>Project at a Glance</vt:lpstr>
      <vt:lpstr>Project at a Glance (cont.)</vt:lpstr>
      <vt:lpstr>Project at a Glance (cont.)</vt:lpstr>
      <vt:lpstr>Project at a Glance (cont.)</vt:lpstr>
      <vt:lpstr>Project at a Glance (cont.)</vt:lpstr>
      <vt:lpstr>Work Done So far</vt:lpstr>
      <vt:lpstr>Work to Be Done</vt:lpstr>
      <vt:lpstr>Questions/Go Time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Score App Preview</dc:title>
  <dc:creator>Seth West</dc:creator>
  <cp:lastModifiedBy>Seth West</cp:lastModifiedBy>
  <cp:revision>44</cp:revision>
  <dcterms:created xsi:type="dcterms:W3CDTF">2016-05-06T20:17:38Z</dcterms:created>
  <dcterms:modified xsi:type="dcterms:W3CDTF">2016-05-06T22:01:02Z</dcterms:modified>
</cp:coreProperties>
</file>