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온도 변화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현재 온도</c:v>
                </c:pt>
                <c:pt idx="1">
                  <c:v>목표 온도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009232"/>
        <c:axId val="103007056"/>
      </c:lineChart>
      <c:catAx>
        <c:axId val="10300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07056"/>
        <c:crosses val="autoZero"/>
        <c:auto val="1"/>
        <c:lblAlgn val="ctr"/>
        <c:lblOffset val="100"/>
        <c:noMultiLvlLbl val="0"/>
      </c:catAx>
      <c:valAx>
        <c:axId val="1030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0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2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4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B22-A67D-4E97-BF6B-686579240880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437D-A25B-4936-B053-B2E09A9AF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858673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880128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142" y="1285336"/>
            <a:ext cx="16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온도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4660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>
            <a:off x="190141" y="2168748"/>
            <a:ext cx="5484428" cy="1112808"/>
          </a:xfrm>
          <a:custGeom>
            <a:avLst/>
            <a:gdLst>
              <a:gd name="connsiteX0" fmla="*/ 556404 w 5580932"/>
              <a:gd name="connsiteY0" fmla="*/ 0 h 1112808"/>
              <a:gd name="connsiteX1" fmla="*/ 1017783 w 5580932"/>
              <a:gd name="connsiteY1" fmla="*/ 245314 h 1112808"/>
              <a:gd name="connsiteX2" fmla="*/ 1026489 w 5580932"/>
              <a:gd name="connsiteY2" fmla="*/ 261353 h 1112808"/>
              <a:gd name="connsiteX3" fmla="*/ 5300138 w 5580932"/>
              <a:gd name="connsiteY3" fmla="*/ 261353 h 1112808"/>
              <a:gd name="connsiteX4" fmla="*/ 5580932 w 5580932"/>
              <a:gd name="connsiteY4" fmla="*/ 542147 h 1112808"/>
              <a:gd name="connsiteX5" fmla="*/ 5580931 w 5580932"/>
              <a:gd name="connsiteY5" fmla="*/ 542147 h 1112808"/>
              <a:gd name="connsiteX6" fmla="*/ 5300137 w 5580932"/>
              <a:gd name="connsiteY6" fmla="*/ 822941 h 1112808"/>
              <a:gd name="connsiteX7" fmla="*/ 1041966 w 5580932"/>
              <a:gd name="connsiteY7" fmla="*/ 822940 h 1112808"/>
              <a:gd name="connsiteX8" fmla="*/ 1017783 w 5580932"/>
              <a:gd name="connsiteY8" fmla="*/ 867495 h 1112808"/>
              <a:gd name="connsiteX9" fmla="*/ 556404 w 5580932"/>
              <a:gd name="connsiteY9" fmla="*/ 1112808 h 1112808"/>
              <a:gd name="connsiteX10" fmla="*/ 0 w 5580932"/>
              <a:gd name="connsiteY10" fmla="*/ 556404 h 1112808"/>
              <a:gd name="connsiteX11" fmla="*/ 556404 w 5580932"/>
              <a:gd name="connsiteY11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0932" h="1112808">
                <a:moveTo>
                  <a:pt x="556404" y="0"/>
                </a:moveTo>
                <a:cubicBezTo>
                  <a:pt x="748462" y="0"/>
                  <a:pt x="917793" y="97309"/>
                  <a:pt x="1017783" y="245314"/>
                </a:cubicBezTo>
                <a:lnTo>
                  <a:pt x="1026489" y="261353"/>
                </a:lnTo>
                <a:lnTo>
                  <a:pt x="5300138" y="261353"/>
                </a:lnTo>
                <a:cubicBezTo>
                  <a:pt x="5455216" y="261353"/>
                  <a:pt x="5580932" y="387069"/>
                  <a:pt x="5580932" y="542147"/>
                </a:cubicBezTo>
                <a:lnTo>
                  <a:pt x="5580931" y="542147"/>
                </a:lnTo>
                <a:cubicBezTo>
                  <a:pt x="5580931" y="697225"/>
                  <a:pt x="5455215" y="822941"/>
                  <a:pt x="5300137" y="822941"/>
                </a:cubicBezTo>
                <a:lnTo>
                  <a:pt x="1041966" y="822940"/>
                </a:lnTo>
                <a:lnTo>
                  <a:pt x="1017783" y="867495"/>
                </a:lnTo>
                <a:cubicBezTo>
                  <a:pt x="917793" y="1015499"/>
                  <a:pt x="748462" y="1112808"/>
                  <a:pt x="556404" y="1112808"/>
                </a:cubicBezTo>
                <a:cubicBezTo>
                  <a:pt x="249111" y="1112808"/>
                  <a:pt x="0" y="863697"/>
                  <a:pt x="0" y="556404"/>
                </a:cubicBezTo>
                <a:cubicBezTo>
                  <a:pt x="0" y="249111"/>
                  <a:pt x="249111" y="0"/>
                  <a:pt x="55640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51500">
                <a:srgbClr val="F2BC97"/>
              </a:gs>
              <a:gs pos="51000">
                <a:srgbClr val="F09D64"/>
              </a:gs>
              <a:gs pos="0">
                <a:schemeClr val="accent2"/>
              </a:gs>
            </a:gsLst>
            <a:lin ang="0" scaled="0"/>
          </a:gradFill>
          <a:ln w="88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6459" y="2540486"/>
            <a:ext cx="6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858673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880128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58403"/>
              </p:ext>
            </p:extLst>
          </p:nvPr>
        </p:nvGraphicFramePr>
        <p:xfrm>
          <a:off x="190141" y="2168748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1802679" y="4113361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6229" y="18067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3974" y="18014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33287" y="17978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1711" y="1797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ZONE3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43558"/>
              </p:ext>
            </p:extLst>
          </p:nvPr>
        </p:nvGraphicFramePr>
        <p:xfrm>
          <a:off x="3117200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74534"/>
              </p:ext>
            </p:extLst>
          </p:nvPr>
        </p:nvGraphicFramePr>
        <p:xfrm>
          <a:off x="6044258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4842"/>
              </p:ext>
            </p:extLst>
          </p:nvPr>
        </p:nvGraphicFramePr>
        <p:xfrm>
          <a:off x="8971316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4729738" y="4113361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56796" y="409797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583854" y="4097978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858673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880128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90141" y="2168748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1802679" y="4113361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6229" y="18067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3974" y="18014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33287" y="17978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1711" y="1797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ZONE3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3117200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044258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971316" y="2167181"/>
          <a:ext cx="2811853" cy="179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91"/>
                <a:gridCol w="2256162"/>
              </a:tblGrid>
              <a:tr h="448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SET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4729738" y="4113361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56796" y="409797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583854" y="4097978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63429" y="2189694"/>
            <a:ext cx="6576464" cy="2478612"/>
          </a:xfrm>
          <a:prstGeom prst="rect">
            <a:avLst/>
          </a:prstGeom>
          <a:solidFill>
            <a:schemeClr val="bg2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MESSAGE : ERROR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0809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47323"/>
              </p:ext>
            </p:extLst>
          </p:nvPr>
        </p:nvGraphicFramePr>
        <p:xfrm>
          <a:off x="190141" y="1546939"/>
          <a:ext cx="8128000" cy="860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</a:tr>
              <a:tr h="4303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456098" y="197725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67061"/>
              </p:ext>
            </p:extLst>
          </p:nvPr>
        </p:nvGraphicFramePr>
        <p:xfrm>
          <a:off x="4238207" y="2799328"/>
          <a:ext cx="4079934" cy="1155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967"/>
                <a:gridCol w="2039967"/>
              </a:tblGrid>
              <a:tr h="385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TARGET_TEMP</a:t>
                      </a:r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456098" y="3516523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5162" y="180809"/>
            <a:ext cx="11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ZONE1</a:t>
            </a:r>
            <a:endParaRPr lang="ko-KR" altLang="en-US" sz="2400" dirty="0"/>
          </a:p>
        </p:txBody>
      </p:sp>
      <p:sp>
        <p:nvSpPr>
          <p:cNvPr id="7" name="오른쪽 화살표 6"/>
          <p:cNvSpPr/>
          <p:nvPr/>
        </p:nvSpPr>
        <p:spPr>
          <a:xfrm>
            <a:off x="9880128" y="5253174"/>
            <a:ext cx="1472478" cy="100066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141" y="1162296"/>
            <a:ext cx="9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값 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190141" y="4998212"/>
            <a:ext cx="5484428" cy="1112808"/>
          </a:xfrm>
          <a:custGeom>
            <a:avLst/>
            <a:gdLst>
              <a:gd name="connsiteX0" fmla="*/ 556404 w 5580932"/>
              <a:gd name="connsiteY0" fmla="*/ 0 h 1112808"/>
              <a:gd name="connsiteX1" fmla="*/ 1017783 w 5580932"/>
              <a:gd name="connsiteY1" fmla="*/ 245314 h 1112808"/>
              <a:gd name="connsiteX2" fmla="*/ 1026489 w 5580932"/>
              <a:gd name="connsiteY2" fmla="*/ 261353 h 1112808"/>
              <a:gd name="connsiteX3" fmla="*/ 5300138 w 5580932"/>
              <a:gd name="connsiteY3" fmla="*/ 261353 h 1112808"/>
              <a:gd name="connsiteX4" fmla="*/ 5580932 w 5580932"/>
              <a:gd name="connsiteY4" fmla="*/ 542147 h 1112808"/>
              <a:gd name="connsiteX5" fmla="*/ 5580931 w 5580932"/>
              <a:gd name="connsiteY5" fmla="*/ 542147 h 1112808"/>
              <a:gd name="connsiteX6" fmla="*/ 5300137 w 5580932"/>
              <a:gd name="connsiteY6" fmla="*/ 822941 h 1112808"/>
              <a:gd name="connsiteX7" fmla="*/ 1041966 w 5580932"/>
              <a:gd name="connsiteY7" fmla="*/ 822940 h 1112808"/>
              <a:gd name="connsiteX8" fmla="*/ 1017783 w 5580932"/>
              <a:gd name="connsiteY8" fmla="*/ 867495 h 1112808"/>
              <a:gd name="connsiteX9" fmla="*/ 556404 w 5580932"/>
              <a:gd name="connsiteY9" fmla="*/ 1112808 h 1112808"/>
              <a:gd name="connsiteX10" fmla="*/ 0 w 5580932"/>
              <a:gd name="connsiteY10" fmla="*/ 556404 h 1112808"/>
              <a:gd name="connsiteX11" fmla="*/ 556404 w 5580932"/>
              <a:gd name="connsiteY11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0932" h="1112808">
                <a:moveTo>
                  <a:pt x="556404" y="0"/>
                </a:moveTo>
                <a:cubicBezTo>
                  <a:pt x="748462" y="0"/>
                  <a:pt x="917793" y="97309"/>
                  <a:pt x="1017783" y="245314"/>
                </a:cubicBezTo>
                <a:lnTo>
                  <a:pt x="1026489" y="261353"/>
                </a:lnTo>
                <a:lnTo>
                  <a:pt x="5300138" y="261353"/>
                </a:lnTo>
                <a:cubicBezTo>
                  <a:pt x="5455216" y="261353"/>
                  <a:pt x="5580932" y="387069"/>
                  <a:pt x="5580932" y="542147"/>
                </a:cubicBezTo>
                <a:lnTo>
                  <a:pt x="5580931" y="542147"/>
                </a:lnTo>
                <a:cubicBezTo>
                  <a:pt x="5580931" y="697225"/>
                  <a:pt x="5455215" y="822941"/>
                  <a:pt x="5300137" y="822941"/>
                </a:cubicBezTo>
                <a:lnTo>
                  <a:pt x="1041966" y="822940"/>
                </a:lnTo>
                <a:lnTo>
                  <a:pt x="1017783" y="867495"/>
                </a:lnTo>
                <a:cubicBezTo>
                  <a:pt x="917793" y="1015499"/>
                  <a:pt x="748462" y="1112808"/>
                  <a:pt x="556404" y="1112808"/>
                </a:cubicBezTo>
                <a:cubicBezTo>
                  <a:pt x="249111" y="1112808"/>
                  <a:pt x="0" y="863697"/>
                  <a:pt x="0" y="556404"/>
                </a:cubicBezTo>
                <a:cubicBezTo>
                  <a:pt x="0" y="249111"/>
                  <a:pt x="249111" y="0"/>
                  <a:pt x="55640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51500">
                <a:srgbClr val="F2BC97"/>
              </a:gs>
              <a:gs pos="51000">
                <a:srgbClr val="F09D64"/>
              </a:gs>
              <a:gs pos="0">
                <a:schemeClr val="accent2"/>
              </a:gs>
            </a:gsLst>
            <a:lin ang="0" scaled="0"/>
          </a:gradFill>
          <a:ln w="88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6459" y="5369950"/>
            <a:ext cx="6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℃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141" y="4448121"/>
            <a:ext cx="16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ZONE1 :  </a:t>
            </a:r>
            <a:r>
              <a:rPr lang="ko-KR" altLang="en-US" dirty="0" smtClean="0"/>
              <a:t>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3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0809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90141" y="1546939"/>
          <a:ext cx="8128000" cy="860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</a:tr>
              <a:tr h="4303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456098" y="197725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01555"/>
              </p:ext>
            </p:extLst>
          </p:nvPr>
        </p:nvGraphicFramePr>
        <p:xfrm>
          <a:off x="4238207" y="2799328"/>
          <a:ext cx="4079934" cy="1155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967"/>
                <a:gridCol w="2039967"/>
              </a:tblGrid>
              <a:tr h="385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TARGET_TEMP</a:t>
                      </a:r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456098" y="3516523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5162" y="180809"/>
            <a:ext cx="11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ZONE2</a:t>
            </a:r>
            <a:endParaRPr lang="ko-KR" altLang="en-US" sz="2400" dirty="0"/>
          </a:p>
        </p:txBody>
      </p:sp>
      <p:sp>
        <p:nvSpPr>
          <p:cNvPr id="7" name="오른쪽 화살표 6"/>
          <p:cNvSpPr/>
          <p:nvPr/>
        </p:nvSpPr>
        <p:spPr>
          <a:xfrm>
            <a:off x="9880128" y="5253174"/>
            <a:ext cx="1472478" cy="100066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141" y="1162296"/>
            <a:ext cx="9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값 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190141" y="4998212"/>
            <a:ext cx="5484428" cy="1112808"/>
          </a:xfrm>
          <a:custGeom>
            <a:avLst/>
            <a:gdLst>
              <a:gd name="connsiteX0" fmla="*/ 556404 w 5580932"/>
              <a:gd name="connsiteY0" fmla="*/ 0 h 1112808"/>
              <a:gd name="connsiteX1" fmla="*/ 1017783 w 5580932"/>
              <a:gd name="connsiteY1" fmla="*/ 245314 h 1112808"/>
              <a:gd name="connsiteX2" fmla="*/ 1026489 w 5580932"/>
              <a:gd name="connsiteY2" fmla="*/ 261353 h 1112808"/>
              <a:gd name="connsiteX3" fmla="*/ 5300138 w 5580932"/>
              <a:gd name="connsiteY3" fmla="*/ 261353 h 1112808"/>
              <a:gd name="connsiteX4" fmla="*/ 5580932 w 5580932"/>
              <a:gd name="connsiteY4" fmla="*/ 542147 h 1112808"/>
              <a:gd name="connsiteX5" fmla="*/ 5580931 w 5580932"/>
              <a:gd name="connsiteY5" fmla="*/ 542147 h 1112808"/>
              <a:gd name="connsiteX6" fmla="*/ 5300137 w 5580932"/>
              <a:gd name="connsiteY6" fmla="*/ 822941 h 1112808"/>
              <a:gd name="connsiteX7" fmla="*/ 1041966 w 5580932"/>
              <a:gd name="connsiteY7" fmla="*/ 822940 h 1112808"/>
              <a:gd name="connsiteX8" fmla="*/ 1017783 w 5580932"/>
              <a:gd name="connsiteY8" fmla="*/ 867495 h 1112808"/>
              <a:gd name="connsiteX9" fmla="*/ 556404 w 5580932"/>
              <a:gd name="connsiteY9" fmla="*/ 1112808 h 1112808"/>
              <a:gd name="connsiteX10" fmla="*/ 0 w 5580932"/>
              <a:gd name="connsiteY10" fmla="*/ 556404 h 1112808"/>
              <a:gd name="connsiteX11" fmla="*/ 556404 w 5580932"/>
              <a:gd name="connsiteY11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0932" h="1112808">
                <a:moveTo>
                  <a:pt x="556404" y="0"/>
                </a:moveTo>
                <a:cubicBezTo>
                  <a:pt x="748462" y="0"/>
                  <a:pt x="917793" y="97309"/>
                  <a:pt x="1017783" y="245314"/>
                </a:cubicBezTo>
                <a:lnTo>
                  <a:pt x="1026489" y="261353"/>
                </a:lnTo>
                <a:lnTo>
                  <a:pt x="5300138" y="261353"/>
                </a:lnTo>
                <a:cubicBezTo>
                  <a:pt x="5455216" y="261353"/>
                  <a:pt x="5580932" y="387069"/>
                  <a:pt x="5580932" y="542147"/>
                </a:cubicBezTo>
                <a:lnTo>
                  <a:pt x="5580931" y="542147"/>
                </a:lnTo>
                <a:cubicBezTo>
                  <a:pt x="5580931" y="697225"/>
                  <a:pt x="5455215" y="822941"/>
                  <a:pt x="5300137" y="822941"/>
                </a:cubicBezTo>
                <a:lnTo>
                  <a:pt x="1041966" y="822940"/>
                </a:lnTo>
                <a:lnTo>
                  <a:pt x="1017783" y="867495"/>
                </a:lnTo>
                <a:cubicBezTo>
                  <a:pt x="917793" y="1015499"/>
                  <a:pt x="748462" y="1112808"/>
                  <a:pt x="556404" y="1112808"/>
                </a:cubicBezTo>
                <a:cubicBezTo>
                  <a:pt x="249111" y="1112808"/>
                  <a:pt x="0" y="863697"/>
                  <a:pt x="0" y="556404"/>
                </a:cubicBezTo>
                <a:cubicBezTo>
                  <a:pt x="0" y="249111"/>
                  <a:pt x="249111" y="0"/>
                  <a:pt x="55640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51500">
                <a:srgbClr val="F2BC97"/>
              </a:gs>
              <a:gs pos="51000">
                <a:srgbClr val="F09D64"/>
              </a:gs>
              <a:gs pos="0">
                <a:schemeClr val="accent2"/>
              </a:gs>
            </a:gsLst>
            <a:lin ang="0" scaled="0"/>
          </a:gradFill>
          <a:ln w="88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6459" y="5369950"/>
            <a:ext cx="6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℃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141" y="4448121"/>
            <a:ext cx="16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ZONE2 :  </a:t>
            </a:r>
            <a:r>
              <a:rPr lang="ko-KR" altLang="en-US" dirty="0" smtClean="0"/>
              <a:t>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0809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90141" y="1546939"/>
          <a:ext cx="8128000" cy="860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</a:tr>
              <a:tr h="4303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456098" y="197725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44134"/>
              </p:ext>
            </p:extLst>
          </p:nvPr>
        </p:nvGraphicFramePr>
        <p:xfrm>
          <a:off x="4238207" y="2799328"/>
          <a:ext cx="4079934" cy="1155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967"/>
                <a:gridCol w="2039967"/>
              </a:tblGrid>
              <a:tr h="385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TARGET_TEMP</a:t>
                      </a:r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456097" y="3516523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5162" y="180809"/>
            <a:ext cx="11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ZONE3</a:t>
            </a:r>
            <a:endParaRPr lang="ko-KR" altLang="en-US" sz="2400" dirty="0"/>
          </a:p>
        </p:txBody>
      </p:sp>
      <p:sp>
        <p:nvSpPr>
          <p:cNvPr id="7" name="오른쪽 화살표 6"/>
          <p:cNvSpPr/>
          <p:nvPr/>
        </p:nvSpPr>
        <p:spPr>
          <a:xfrm>
            <a:off x="9880128" y="5253174"/>
            <a:ext cx="1472478" cy="100066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141" y="1162296"/>
            <a:ext cx="9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값 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190141" y="4998212"/>
            <a:ext cx="5484428" cy="1112808"/>
          </a:xfrm>
          <a:custGeom>
            <a:avLst/>
            <a:gdLst>
              <a:gd name="connsiteX0" fmla="*/ 556404 w 5580932"/>
              <a:gd name="connsiteY0" fmla="*/ 0 h 1112808"/>
              <a:gd name="connsiteX1" fmla="*/ 1017783 w 5580932"/>
              <a:gd name="connsiteY1" fmla="*/ 245314 h 1112808"/>
              <a:gd name="connsiteX2" fmla="*/ 1026489 w 5580932"/>
              <a:gd name="connsiteY2" fmla="*/ 261353 h 1112808"/>
              <a:gd name="connsiteX3" fmla="*/ 5300138 w 5580932"/>
              <a:gd name="connsiteY3" fmla="*/ 261353 h 1112808"/>
              <a:gd name="connsiteX4" fmla="*/ 5580932 w 5580932"/>
              <a:gd name="connsiteY4" fmla="*/ 542147 h 1112808"/>
              <a:gd name="connsiteX5" fmla="*/ 5580931 w 5580932"/>
              <a:gd name="connsiteY5" fmla="*/ 542147 h 1112808"/>
              <a:gd name="connsiteX6" fmla="*/ 5300137 w 5580932"/>
              <a:gd name="connsiteY6" fmla="*/ 822941 h 1112808"/>
              <a:gd name="connsiteX7" fmla="*/ 1041966 w 5580932"/>
              <a:gd name="connsiteY7" fmla="*/ 822940 h 1112808"/>
              <a:gd name="connsiteX8" fmla="*/ 1017783 w 5580932"/>
              <a:gd name="connsiteY8" fmla="*/ 867495 h 1112808"/>
              <a:gd name="connsiteX9" fmla="*/ 556404 w 5580932"/>
              <a:gd name="connsiteY9" fmla="*/ 1112808 h 1112808"/>
              <a:gd name="connsiteX10" fmla="*/ 0 w 5580932"/>
              <a:gd name="connsiteY10" fmla="*/ 556404 h 1112808"/>
              <a:gd name="connsiteX11" fmla="*/ 556404 w 5580932"/>
              <a:gd name="connsiteY11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0932" h="1112808">
                <a:moveTo>
                  <a:pt x="556404" y="0"/>
                </a:moveTo>
                <a:cubicBezTo>
                  <a:pt x="748462" y="0"/>
                  <a:pt x="917793" y="97309"/>
                  <a:pt x="1017783" y="245314"/>
                </a:cubicBezTo>
                <a:lnTo>
                  <a:pt x="1026489" y="261353"/>
                </a:lnTo>
                <a:lnTo>
                  <a:pt x="5300138" y="261353"/>
                </a:lnTo>
                <a:cubicBezTo>
                  <a:pt x="5455216" y="261353"/>
                  <a:pt x="5580932" y="387069"/>
                  <a:pt x="5580932" y="542147"/>
                </a:cubicBezTo>
                <a:lnTo>
                  <a:pt x="5580931" y="542147"/>
                </a:lnTo>
                <a:cubicBezTo>
                  <a:pt x="5580931" y="697225"/>
                  <a:pt x="5455215" y="822941"/>
                  <a:pt x="5300137" y="822941"/>
                </a:cubicBezTo>
                <a:lnTo>
                  <a:pt x="1041966" y="822940"/>
                </a:lnTo>
                <a:lnTo>
                  <a:pt x="1017783" y="867495"/>
                </a:lnTo>
                <a:cubicBezTo>
                  <a:pt x="917793" y="1015499"/>
                  <a:pt x="748462" y="1112808"/>
                  <a:pt x="556404" y="1112808"/>
                </a:cubicBezTo>
                <a:cubicBezTo>
                  <a:pt x="249111" y="1112808"/>
                  <a:pt x="0" y="863697"/>
                  <a:pt x="0" y="556404"/>
                </a:cubicBezTo>
                <a:cubicBezTo>
                  <a:pt x="0" y="249111"/>
                  <a:pt x="249111" y="0"/>
                  <a:pt x="55640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51500">
                <a:srgbClr val="F2BC97"/>
              </a:gs>
              <a:gs pos="51000">
                <a:srgbClr val="F09D64"/>
              </a:gs>
              <a:gs pos="0">
                <a:schemeClr val="accent2"/>
              </a:gs>
            </a:gsLst>
            <a:lin ang="0" scaled="0"/>
          </a:gradFill>
          <a:ln w="88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6459" y="5369950"/>
            <a:ext cx="6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℃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141" y="4448121"/>
            <a:ext cx="16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ZONE3 :  </a:t>
            </a:r>
            <a:r>
              <a:rPr lang="ko-KR" altLang="en-US" dirty="0" smtClean="0"/>
              <a:t>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2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56849" y="180809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90141" y="1546939"/>
          <a:ext cx="8128000" cy="860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</a:tr>
              <a:tr h="4303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456098" y="1977257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57586"/>
              </p:ext>
            </p:extLst>
          </p:nvPr>
        </p:nvGraphicFramePr>
        <p:xfrm>
          <a:off x="4238207" y="2745294"/>
          <a:ext cx="4079934" cy="1155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967"/>
                <a:gridCol w="2039967"/>
              </a:tblGrid>
              <a:tr h="385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RAMP_VALUE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TARGET_TEMP</a:t>
                      </a:r>
                      <a:endParaRPr lang="ko-KR" altLang="en-US" dirty="0"/>
                    </a:p>
                  </a:txBody>
                  <a:tcPr/>
                </a:tc>
              </a:tr>
              <a:tr h="3850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456098" y="3462489"/>
            <a:ext cx="1199315" cy="4379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5162" y="180809"/>
            <a:ext cx="11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ZONE4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0141" y="1162296"/>
            <a:ext cx="9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값 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190141" y="4998212"/>
            <a:ext cx="5484428" cy="1112808"/>
          </a:xfrm>
          <a:custGeom>
            <a:avLst/>
            <a:gdLst>
              <a:gd name="connsiteX0" fmla="*/ 556404 w 5580932"/>
              <a:gd name="connsiteY0" fmla="*/ 0 h 1112808"/>
              <a:gd name="connsiteX1" fmla="*/ 1017783 w 5580932"/>
              <a:gd name="connsiteY1" fmla="*/ 245314 h 1112808"/>
              <a:gd name="connsiteX2" fmla="*/ 1026489 w 5580932"/>
              <a:gd name="connsiteY2" fmla="*/ 261353 h 1112808"/>
              <a:gd name="connsiteX3" fmla="*/ 5300138 w 5580932"/>
              <a:gd name="connsiteY3" fmla="*/ 261353 h 1112808"/>
              <a:gd name="connsiteX4" fmla="*/ 5580932 w 5580932"/>
              <a:gd name="connsiteY4" fmla="*/ 542147 h 1112808"/>
              <a:gd name="connsiteX5" fmla="*/ 5580931 w 5580932"/>
              <a:gd name="connsiteY5" fmla="*/ 542147 h 1112808"/>
              <a:gd name="connsiteX6" fmla="*/ 5300137 w 5580932"/>
              <a:gd name="connsiteY6" fmla="*/ 822941 h 1112808"/>
              <a:gd name="connsiteX7" fmla="*/ 1041966 w 5580932"/>
              <a:gd name="connsiteY7" fmla="*/ 822940 h 1112808"/>
              <a:gd name="connsiteX8" fmla="*/ 1017783 w 5580932"/>
              <a:gd name="connsiteY8" fmla="*/ 867495 h 1112808"/>
              <a:gd name="connsiteX9" fmla="*/ 556404 w 5580932"/>
              <a:gd name="connsiteY9" fmla="*/ 1112808 h 1112808"/>
              <a:gd name="connsiteX10" fmla="*/ 0 w 5580932"/>
              <a:gd name="connsiteY10" fmla="*/ 556404 h 1112808"/>
              <a:gd name="connsiteX11" fmla="*/ 556404 w 5580932"/>
              <a:gd name="connsiteY11" fmla="*/ 0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0932" h="1112808">
                <a:moveTo>
                  <a:pt x="556404" y="0"/>
                </a:moveTo>
                <a:cubicBezTo>
                  <a:pt x="748462" y="0"/>
                  <a:pt x="917793" y="97309"/>
                  <a:pt x="1017783" y="245314"/>
                </a:cubicBezTo>
                <a:lnTo>
                  <a:pt x="1026489" y="261353"/>
                </a:lnTo>
                <a:lnTo>
                  <a:pt x="5300138" y="261353"/>
                </a:lnTo>
                <a:cubicBezTo>
                  <a:pt x="5455216" y="261353"/>
                  <a:pt x="5580932" y="387069"/>
                  <a:pt x="5580932" y="542147"/>
                </a:cubicBezTo>
                <a:lnTo>
                  <a:pt x="5580931" y="542147"/>
                </a:lnTo>
                <a:cubicBezTo>
                  <a:pt x="5580931" y="697225"/>
                  <a:pt x="5455215" y="822941"/>
                  <a:pt x="5300137" y="822941"/>
                </a:cubicBezTo>
                <a:lnTo>
                  <a:pt x="1041966" y="822940"/>
                </a:lnTo>
                <a:lnTo>
                  <a:pt x="1017783" y="867495"/>
                </a:lnTo>
                <a:cubicBezTo>
                  <a:pt x="917793" y="1015499"/>
                  <a:pt x="748462" y="1112808"/>
                  <a:pt x="556404" y="1112808"/>
                </a:cubicBezTo>
                <a:cubicBezTo>
                  <a:pt x="249111" y="1112808"/>
                  <a:pt x="0" y="863697"/>
                  <a:pt x="0" y="556404"/>
                </a:cubicBezTo>
                <a:cubicBezTo>
                  <a:pt x="0" y="249111"/>
                  <a:pt x="249111" y="0"/>
                  <a:pt x="55640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1">
                  <a:lumMod val="5000"/>
                  <a:lumOff val="95000"/>
                </a:schemeClr>
              </a:gs>
              <a:gs pos="51500">
                <a:srgbClr val="F2BC97"/>
              </a:gs>
              <a:gs pos="51000">
                <a:srgbClr val="F09D64"/>
              </a:gs>
              <a:gs pos="0">
                <a:schemeClr val="accent2"/>
              </a:gs>
            </a:gsLst>
            <a:lin ang="0" scaled="0"/>
          </a:gradFill>
          <a:ln w="889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6459" y="5369950"/>
            <a:ext cx="6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℃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141" y="4448121"/>
            <a:ext cx="16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ZONE4 :  </a:t>
            </a:r>
            <a:r>
              <a:rPr lang="ko-KR" altLang="en-US" dirty="0" smtClean="0"/>
              <a:t>℃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456098" y="5290722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324049" y="5290722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415" y="184661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4632" y="184662"/>
            <a:ext cx="1078302" cy="5865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141" y="293294"/>
            <a:ext cx="86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858673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880128" y="5331125"/>
            <a:ext cx="1259456" cy="12594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56849" y="184659"/>
            <a:ext cx="1078302" cy="5865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</a:t>
            </a:r>
          </a:p>
        </p:txBody>
      </p:sp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3594526706"/>
              </p:ext>
            </p:extLst>
          </p:nvPr>
        </p:nvGraphicFramePr>
        <p:xfrm>
          <a:off x="190142" y="955916"/>
          <a:ext cx="10949442" cy="419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23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180</Words>
  <Application>Microsoft Office PowerPoint</Application>
  <PresentationFormat>와이드스크린</PresentationFormat>
  <Paragraphs>149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49</cp:revision>
  <dcterms:created xsi:type="dcterms:W3CDTF">2021-08-26T01:24:22Z</dcterms:created>
  <dcterms:modified xsi:type="dcterms:W3CDTF">2021-08-28T04:55:01Z</dcterms:modified>
</cp:coreProperties>
</file>