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84" r:id="rId2"/>
    <p:sldId id="30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</p:sldIdLst>
  <p:sldSz cx="9906000" cy="6858000" type="A4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48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FF"/>
    <a:srgbClr val="FFFFFF"/>
    <a:srgbClr val="ACB08A"/>
    <a:srgbClr val="CCCC00"/>
    <a:srgbClr val="DEE597"/>
    <a:srgbClr val="CCECFF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055" autoAdjust="0"/>
  </p:normalViewPr>
  <p:slideViewPr>
    <p:cSldViewPr>
      <p:cViewPr varScale="1">
        <p:scale>
          <a:sx n="115" d="100"/>
          <a:sy n="115" d="100"/>
        </p:scale>
        <p:origin x="1200" y="108"/>
      </p:cViewPr>
      <p:guideLst>
        <p:guide orient="horz" pos="2160"/>
        <p:guide pos="3120"/>
        <p:guide pos="489"/>
        <p:guide pos="5796"/>
        <p:guide orient="horz" pos="6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476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5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E97CE4CC-71A6-41BA-87EC-6CF75A364B89}" type="datetimeFigureOut">
              <a:rPr lang="ko-KR" altLang="en-US"/>
              <a:pPr>
                <a:defRPr/>
              </a:pPr>
              <a:t>2021-08-19</a:t>
            </a:fld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5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</a:defRPr>
            </a:lvl1pPr>
          </a:lstStyle>
          <a:p>
            <a:fld id="{924914AB-FCE3-4E75-B867-B8AE854C7C7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7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5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F0474EDD-E8FC-43F4-96F7-B1D057F1CC4B}" type="datetimeFigureOut">
              <a:rPr lang="ko-KR" altLang="en-US"/>
              <a:pPr>
                <a:defRPr/>
              </a:pPr>
              <a:t>2021-08-19</a:t>
            </a:fld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56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5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</a:defRPr>
            </a:lvl1pPr>
          </a:lstStyle>
          <a:p>
            <a:fld id="{3BBC16AB-FF55-43DE-AE3D-84887A0A18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2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14FB338B-AC5F-4158-B078-4921EAD8325C}" type="datetime4">
              <a:rPr kumimoji="0" lang="en-US" altLang="ko-KR" smtClean="0">
                <a:latin typeface="맑은 고딕" panose="020B0503020000020004" pitchFamily="50" charset="-127"/>
              </a:rPr>
              <a:pPr eaLnBrk="1" hangingPunct="1"/>
              <a:t>August 19, 2021</a:t>
            </a:fld>
            <a:endParaRPr kumimoji="0" lang="en-US" altLang="ko-KR" smtClean="0">
              <a:latin typeface="맑은 고딕" panose="020B0503020000020004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71638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10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00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2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91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3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95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4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50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5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87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6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00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7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444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8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9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"/>
          <p:cNvSpPr/>
          <p:nvPr userDrawn="1"/>
        </p:nvSpPr>
        <p:spPr>
          <a:xfrm>
            <a:off x="774700" y="500063"/>
            <a:ext cx="4797425" cy="3571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773113" y="857250"/>
            <a:ext cx="8435975" cy="1588"/>
          </a:xfrm>
          <a:prstGeom prst="line">
            <a:avLst/>
          </a:prstGeom>
          <a:ln w="50800" cmpd="thinThick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/>
          <p:cNvCxnSpPr/>
          <p:nvPr userDrawn="1"/>
        </p:nvCxnSpPr>
        <p:spPr>
          <a:xfrm>
            <a:off x="773113" y="6286500"/>
            <a:ext cx="8435975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0"/>
          <p:cNvSpPr>
            <a:spLocks noChangeArrowheads="1"/>
          </p:cNvSpPr>
          <p:nvPr userDrawn="1"/>
        </p:nvSpPr>
        <p:spPr bwMode="auto">
          <a:xfrm>
            <a:off x="8126413" y="635793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5" rIns="91316" bIns="4565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fld id="{9E453FCE-6DDE-4772-9FE0-BDE37AFF99A2}" type="slidenum">
              <a:rPr lang="en-US" altLang="ko-KR" sz="1400" b="1">
                <a:solidFill>
                  <a:srgbClr val="003366"/>
                </a:solidFill>
              </a:rPr>
              <a:pPr algn="r" eaLnBrk="1" hangingPunct="1"/>
              <a:t>‹#›</a:t>
            </a:fld>
            <a:endParaRPr lang="en-US" altLang="ko-KR" sz="1400" b="1">
              <a:solidFill>
                <a:srgbClr val="003366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09596" y="500042"/>
            <a:ext cx="4798252" cy="3571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3877" y="1000108"/>
            <a:ext cx="8435637" cy="5214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 b="1"/>
            </a:lvl1pPr>
            <a:lvl2pPr marL="801688" indent="-439738">
              <a:buSzPct val="100000"/>
              <a:buFont typeface="+mj-lt"/>
              <a:buNone/>
              <a:defRPr sz="1800" b="1" baseline="0"/>
            </a:lvl2pPr>
            <a:lvl3pPr>
              <a:buNone/>
              <a:defRPr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1.1 Click</a:t>
            </a:r>
          </a:p>
        </p:txBody>
      </p:sp>
    </p:spTree>
    <p:extLst>
      <p:ext uri="{BB962C8B-B14F-4D97-AF65-F5344CB8AC3E}">
        <p14:creationId xmlns:p14="http://schemas.microsoft.com/office/powerpoint/2010/main" val="32239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7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"/>
          <p:cNvSpPr/>
          <p:nvPr userDrawn="1"/>
        </p:nvSpPr>
        <p:spPr>
          <a:xfrm>
            <a:off x="774700" y="500063"/>
            <a:ext cx="4797425" cy="3571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773113" y="857250"/>
            <a:ext cx="8435975" cy="1588"/>
          </a:xfrm>
          <a:prstGeom prst="line">
            <a:avLst/>
          </a:prstGeom>
          <a:ln w="50800" cmpd="thinThick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/>
          <p:cNvCxnSpPr/>
          <p:nvPr userDrawn="1"/>
        </p:nvCxnSpPr>
        <p:spPr>
          <a:xfrm>
            <a:off x="773113" y="6286500"/>
            <a:ext cx="8435975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0"/>
          <p:cNvSpPr>
            <a:spLocks noChangeArrowheads="1"/>
          </p:cNvSpPr>
          <p:nvPr userDrawn="1"/>
        </p:nvSpPr>
        <p:spPr bwMode="auto">
          <a:xfrm>
            <a:off x="8126413" y="635793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5" rIns="91316" bIns="4565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fld id="{09B7C737-5D51-4059-A59C-FFCCB4126C44}" type="slidenum">
              <a:rPr lang="en-US" altLang="ko-KR" sz="1400" b="1">
                <a:solidFill>
                  <a:srgbClr val="003366"/>
                </a:solidFill>
              </a:rPr>
              <a:pPr algn="r" eaLnBrk="1" hangingPunct="1"/>
              <a:t>‹#›</a:t>
            </a:fld>
            <a:endParaRPr lang="en-US" altLang="ko-KR" sz="1400" b="1">
              <a:solidFill>
                <a:srgbClr val="003366"/>
              </a:solidFill>
            </a:endParaRPr>
          </a:p>
        </p:txBody>
      </p: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696913" y="6357938"/>
            <a:ext cx="1517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EES </a:t>
            </a:r>
            <a:r>
              <a:rPr lang="ko-KR" altLang="en-US" sz="1400" b="1"/>
              <a:t>추진 계획서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09596" y="500042"/>
            <a:ext cx="4798252" cy="3571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3877" y="1000108"/>
            <a:ext cx="8435637" cy="5214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 b="1"/>
            </a:lvl1pPr>
            <a:lvl2pPr marL="801688" indent="-439738">
              <a:buSzPct val="100000"/>
              <a:buFont typeface="+mj-lt"/>
              <a:buNone/>
              <a:defRPr sz="1800" b="1" baseline="0"/>
            </a:lvl2pPr>
            <a:lvl3pPr>
              <a:buNone/>
              <a:defRPr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1.1 Click</a:t>
            </a:r>
          </a:p>
        </p:txBody>
      </p:sp>
    </p:spTree>
    <p:extLst>
      <p:ext uri="{BB962C8B-B14F-4D97-AF65-F5344CB8AC3E}">
        <p14:creationId xmlns:p14="http://schemas.microsoft.com/office/powerpoint/2010/main" val="16638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6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8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7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2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8"/>
          <p:cNvSpPr>
            <a:spLocks noGrp="1"/>
          </p:cNvSpPr>
          <p:nvPr>
            <p:ph type="ctrTitle" idx="4294967295"/>
          </p:nvPr>
        </p:nvSpPr>
        <p:spPr bwMode="auto">
          <a:xfrm>
            <a:off x="741363" y="2543175"/>
            <a:ext cx="8420100" cy="817563"/>
          </a:xfrm>
          <a:prstGeom prst="rect">
            <a:avLst/>
          </a:prstGeom>
          <a:noFill/>
          <a:effectLst>
            <a:outerShdw dist="35921" dir="2700000" algn="ctr" rotWithShape="0">
              <a:srgbClr val="003366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kumimoji="0" lang="en-US" altLang="ko-KR" sz="4800" b="1" kern="1200" dirty="0" smtClean="0">
                <a:solidFill>
                  <a:schemeClr val="bg1"/>
                </a:solidFill>
                <a:latin typeface="+mn-ea"/>
                <a:ea typeface="+mn-ea"/>
              </a:rPr>
              <a:t>Temp Controller </a:t>
            </a:r>
            <a:r>
              <a:rPr kumimoji="0" lang="ko-KR" altLang="en-US" sz="4800" b="1" kern="1200" dirty="0" smtClean="0">
                <a:solidFill>
                  <a:schemeClr val="bg1"/>
                </a:solidFill>
                <a:latin typeface="+mn-ea"/>
                <a:ea typeface="+mn-ea"/>
              </a:rPr>
              <a:t>설명</a:t>
            </a:r>
            <a:endParaRPr kumimoji="0" lang="ko-KR" altLang="en-US" sz="4800" b="1" kern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+mn-ea"/>
              </a:rPr>
              <a:t>변수 입력 방법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39835"/>
              </p:ext>
            </p:extLst>
          </p:nvPr>
        </p:nvGraphicFramePr>
        <p:xfrm>
          <a:off x="743496" y="2924944"/>
          <a:ext cx="878497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288">
                  <a:extLst>
                    <a:ext uri="{9D8B030D-6E8A-4147-A177-3AD203B41FA5}">
                      <a16:colId xmlns:a16="http://schemas.microsoft.com/office/drawing/2014/main" val="2363292886"/>
                    </a:ext>
                  </a:extLst>
                </a:gridCol>
                <a:gridCol w="6519688">
                  <a:extLst>
                    <a:ext uri="{9D8B030D-6E8A-4147-A177-3AD203B41FA5}">
                      <a16:colId xmlns:a16="http://schemas.microsoft.com/office/drawing/2014/main" val="273162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4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PID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P </a:t>
                      </a:r>
                      <a:r>
                        <a:rPr lang="ko-KR" altLang="en-US" baseline="0" dirty="0" smtClean="0"/>
                        <a:t>입력 변수 </a:t>
                      </a:r>
                      <a:r>
                        <a:rPr lang="en-US" altLang="ko-KR" baseline="0" dirty="0" smtClean="0"/>
                        <a:t>(0 ~ 100 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9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PID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I </a:t>
                      </a:r>
                      <a:r>
                        <a:rPr lang="ko-KR" altLang="en-US" baseline="0" dirty="0" smtClean="0"/>
                        <a:t>입력 변수 </a:t>
                      </a:r>
                      <a:r>
                        <a:rPr lang="en-US" altLang="ko-KR" baseline="0" dirty="0" smtClean="0"/>
                        <a:t>(T#100MS ~ T#6000 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PID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 </a:t>
                      </a:r>
                      <a:r>
                        <a:rPr lang="ko-KR" altLang="en-US" baseline="0" dirty="0" smtClean="0"/>
                        <a:t>입력 변수 </a:t>
                      </a:r>
                      <a:r>
                        <a:rPr lang="en-US" altLang="ko-KR" baseline="0" dirty="0" smtClean="0"/>
                        <a:t>(T#100MS ~ T#6000 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fPowerLimit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 출력 </a:t>
                      </a:r>
                      <a:r>
                        <a:rPr lang="en-US" altLang="ko-KR" dirty="0" smtClean="0"/>
                        <a:t>Limit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 </a:t>
                      </a:r>
                      <a:r>
                        <a:rPr lang="en-US" altLang="ko-KR" baseline="0" dirty="0" smtClean="0"/>
                        <a:t>(0 ~ 100 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fSetManual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Mode</a:t>
                      </a:r>
                      <a:r>
                        <a:rPr lang="ko-KR" altLang="en-US" dirty="0" smtClean="0"/>
                        <a:t>에서 출력량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(0 ~ 100 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eCTRL_MODE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 Mode </a:t>
                      </a:r>
                      <a:r>
                        <a:rPr lang="ko-KR" altLang="en-US" dirty="0" smtClean="0"/>
                        <a:t>설정 </a:t>
                      </a:r>
                      <a:r>
                        <a:rPr lang="en-US" altLang="ko-KR" dirty="0" smtClean="0"/>
                        <a:t>(0 : IDLE, 1: Passive, 2:Active…)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2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fSet_Value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Target Temp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 </a:t>
                      </a:r>
                      <a:r>
                        <a:rPr lang="en-US" altLang="ko-KR" baseline="0" dirty="0" smtClean="0"/>
                        <a:t>( 0 ~ 500)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Temp</a:t>
                      </a:r>
                      <a:r>
                        <a:rPr lang="en-US" altLang="ko-KR" baseline="0" dirty="0" smtClean="0"/>
                        <a:t> Control </a:t>
                      </a:r>
                      <a:r>
                        <a:rPr lang="en-US" altLang="ko-KR" baseline="0" smtClean="0"/>
                        <a:t>Start Triger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19318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0" y="1052736"/>
            <a:ext cx="7191176" cy="17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Temp Controller </a:t>
            </a:r>
            <a:r>
              <a:rPr lang="ko-KR" altLang="en-US" dirty="0" smtClean="0">
                <a:latin typeface="+mn-ea"/>
                <a:ea typeface="+mn-ea"/>
              </a:rPr>
              <a:t>설명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51244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Project File </a:t>
            </a:r>
            <a:r>
              <a:rPr lang="ko-KR" altLang="en-US" sz="2000" b="1" dirty="0" smtClean="0">
                <a:latin typeface="+mn-ea"/>
              </a:rPr>
              <a:t>실행</a:t>
            </a:r>
            <a:endParaRPr lang="en-US" altLang="ko-KR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+mn-ea"/>
              </a:rPr>
              <a:t>좌측 </a:t>
            </a:r>
            <a:r>
              <a:rPr lang="en-US" altLang="ko-KR" dirty="0" smtClean="0">
                <a:latin typeface="+mn-ea"/>
              </a:rPr>
              <a:t>Solution Explorer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Library </a:t>
            </a:r>
            <a:r>
              <a:rPr lang="ko-KR" altLang="en-US" dirty="0" smtClean="0">
                <a:latin typeface="+mn-ea"/>
              </a:rPr>
              <a:t>추가</a:t>
            </a:r>
            <a:r>
              <a:rPr lang="en-US" altLang="ko-KR" dirty="0" smtClean="0">
                <a:latin typeface="+mn-ea"/>
              </a:rPr>
              <a:t>. Library </a:t>
            </a:r>
            <a:r>
              <a:rPr lang="ko-KR" altLang="en-US" dirty="0" smtClean="0">
                <a:latin typeface="+mn-ea"/>
              </a:rPr>
              <a:t>추가 방법은 아래 그림과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같이 </a:t>
            </a:r>
            <a:r>
              <a:rPr lang="en-US" altLang="ko-KR" dirty="0" smtClean="0">
                <a:latin typeface="+mn-ea"/>
              </a:rPr>
              <a:t>References</a:t>
            </a:r>
            <a:r>
              <a:rPr lang="ko-KR" altLang="en-US" dirty="0" smtClean="0">
                <a:latin typeface="+mn-ea"/>
              </a:rPr>
              <a:t>에서 마우스 </a:t>
            </a:r>
            <a:r>
              <a:rPr lang="ko-KR" altLang="en-US" dirty="0" err="1" smtClean="0">
                <a:latin typeface="+mn-ea"/>
              </a:rPr>
              <a:t>우클릭</a:t>
            </a:r>
            <a:r>
              <a:rPr lang="ko-KR" altLang="en-US" dirty="0" smtClean="0">
                <a:latin typeface="+mn-ea"/>
              </a:rPr>
              <a:t> 후 </a:t>
            </a:r>
            <a:r>
              <a:rPr lang="en-US" altLang="ko-KR" dirty="0" smtClean="0">
                <a:latin typeface="+mn-ea"/>
              </a:rPr>
              <a:t>Add Library </a:t>
            </a:r>
            <a:r>
              <a:rPr lang="ko-KR" altLang="en-US" dirty="0" smtClean="0">
                <a:latin typeface="+mn-ea"/>
              </a:rPr>
              <a:t>선택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2358758"/>
            <a:ext cx="3990006" cy="38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Library </a:t>
            </a:r>
            <a:r>
              <a:rPr lang="ko-KR" altLang="en-US" dirty="0" smtClean="0">
                <a:latin typeface="+mn-ea"/>
                <a:ea typeface="+mn-ea"/>
              </a:rPr>
              <a:t>추가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50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Library </a:t>
            </a:r>
            <a:r>
              <a:rPr lang="ko-KR" altLang="en-US" dirty="0" smtClean="0">
                <a:latin typeface="+mn-ea"/>
              </a:rPr>
              <a:t>선택 화면이 나오면 </a:t>
            </a:r>
            <a:r>
              <a:rPr lang="en-US" altLang="ko-KR" dirty="0" smtClean="0">
                <a:latin typeface="+mn-ea"/>
              </a:rPr>
              <a:t>Math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Tc2_Math </a:t>
            </a:r>
            <a:r>
              <a:rPr lang="ko-KR" altLang="en-US" dirty="0" smtClean="0">
                <a:latin typeface="+mn-ea"/>
              </a:rPr>
              <a:t>선택</a:t>
            </a: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Controller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Tc2_ControllerToolbox, Tc2_TempController </a:t>
            </a:r>
            <a:r>
              <a:rPr lang="ko-KR" altLang="en-US" dirty="0" smtClean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1507605"/>
            <a:ext cx="4824536" cy="2342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648" y="4495412"/>
            <a:ext cx="4392488" cy="16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+mn-ea"/>
              </a:rPr>
              <a:t>시스템 실행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5493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Library</a:t>
            </a:r>
            <a:r>
              <a:rPr lang="ko-KR" altLang="en-US" dirty="0" smtClean="0">
                <a:latin typeface="+mn-ea"/>
              </a:rPr>
              <a:t>를 선택이 불가능 할 경우 첨부된 </a:t>
            </a:r>
            <a:r>
              <a:rPr lang="en-US" altLang="ko-KR" dirty="0" smtClean="0">
                <a:latin typeface="+mn-ea"/>
              </a:rPr>
              <a:t>Library </a:t>
            </a:r>
            <a:r>
              <a:rPr lang="ko-KR" altLang="en-US" dirty="0" smtClean="0">
                <a:latin typeface="+mn-ea"/>
              </a:rPr>
              <a:t>폴더를 복사하여 사용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Library </a:t>
            </a:r>
            <a:r>
              <a:rPr lang="ko-KR" altLang="en-US" dirty="0" smtClean="0">
                <a:latin typeface="+mn-ea"/>
              </a:rPr>
              <a:t>추가 후 상단 </a:t>
            </a:r>
            <a:r>
              <a:rPr lang="en-US" altLang="ko-KR" dirty="0" smtClean="0">
                <a:latin typeface="+mn-ea"/>
              </a:rPr>
              <a:t>Menu bar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Build/Rebuild Solution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Build</a:t>
            </a:r>
            <a:r>
              <a:rPr lang="ko-KR" altLang="en-US" dirty="0" smtClean="0">
                <a:latin typeface="+mn-ea"/>
              </a:rPr>
              <a:t>가 정상적으로 완료되면 붉은색 </a:t>
            </a:r>
            <a:r>
              <a:rPr lang="en-US" altLang="ko-KR" dirty="0" smtClean="0">
                <a:latin typeface="+mn-ea"/>
              </a:rPr>
              <a:t>Box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Active Configuration </a:t>
            </a:r>
            <a:r>
              <a:rPr lang="ko-KR" altLang="en-US" dirty="0" smtClean="0">
                <a:latin typeface="+mn-ea"/>
              </a:rPr>
              <a:t>버튼 클릭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정상적으로 끝나면 </a:t>
            </a:r>
            <a:r>
              <a:rPr lang="en-US" altLang="ko-KR" dirty="0" err="1" smtClean="0">
                <a:latin typeface="+mn-ea"/>
              </a:rPr>
              <a:t>TwinCAT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시스템은 </a:t>
            </a:r>
            <a:r>
              <a:rPr lang="en-US" altLang="ko-KR" dirty="0" smtClean="0">
                <a:latin typeface="+mn-ea"/>
              </a:rPr>
              <a:t>Run Mode</a:t>
            </a:r>
            <a:r>
              <a:rPr lang="ko-KR" altLang="en-US" dirty="0" smtClean="0">
                <a:latin typeface="+mn-ea"/>
              </a:rPr>
              <a:t>가 된다</a:t>
            </a:r>
            <a:r>
              <a:rPr lang="en-US" altLang="ko-KR" dirty="0" smtClean="0">
                <a:latin typeface="+mn-ea"/>
              </a:rPr>
              <a:t>.)</a:t>
            </a: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1988840"/>
            <a:ext cx="3888432" cy="1697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31" y="4881495"/>
            <a:ext cx="4394990" cy="15126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73080" y="5047084"/>
            <a:ext cx="43204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시스템 실행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50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Library</a:t>
            </a:r>
            <a:r>
              <a:rPr lang="ko-KR" altLang="en-US" dirty="0" smtClean="0">
                <a:latin typeface="+mn-ea"/>
              </a:rPr>
              <a:t>를 선택이 불가능 할 경우 첨부된 </a:t>
            </a:r>
            <a:r>
              <a:rPr lang="en-US" altLang="ko-KR" dirty="0" smtClean="0">
                <a:latin typeface="+mn-ea"/>
              </a:rPr>
              <a:t>Library </a:t>
            </a:r>
            <a:r>
              <a:rPr lang="ko-KR" altLang="en-US" dirty="0" smtClean="0">
                <a:latin typeface="+mn-ea"/>
              </a:rPr>
              <a:t>폴더를 복사하여 사용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Library </a:t>
            </a:r>
            <a:r>
              <a:rPr lang="ko-KR" altLang="en-US" dirty="0" smtClean="0">
                <a:latin typeface="+mn-ea"/>
              </a:rPr>
              <a:t>추가 후 상단 </a:t>
            </a:r>
            <a:r>
              <a:rPr lang="en-US" altLang="ko-KR" dirty="0" smtClean="0">
                <a:latin typeface="+mn-ea"/>
              </a:rPr>
              <a:t>Menu bar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Build/Rebuild Solution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Build</a:t>
            </a:r>
            <a:r>
              <a:rPr lang="ko-KR" altLang="en-US" dirty="0" smtClean="0">
                <a:latin typeface="+mn-ea"/>
              </a:rPr>
              <a:t>가 정상적으로 완료되면 붉은색 </a:t>
            </a:r>
            <a:r>
              <a:rPr lang="en-US" altLang="ko-KR" dirty="0" smtClean="0">
                <a:latin typeface="+mn-ea"/>
              </a:rPr>
              <a:t>Box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Active Configuration </a:t>
            </a:r>
            <a:r>
              <a:rPr lang="ko-KR" altLang="en-US" dirty="0" smtClean="0">
                <a:latin typeface="+mn-ea"/>
              </a:rPr>
              <a:t>버튼 클릭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1988840"/>
            <a:ext cx="3888432" cy="169748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768453" y="4483161"/>
            <a:ext cx="4394990" cy="1512639"/>
            <a:chOff x="2768453" y="4483161"/>
            <a:chExt cx="4394990" cy="15126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8453" y="4483161"/>
              <a:ext cx="4394990" cy="151263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28864" y="4940757"/>
              <a:ext cx="432048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시스템 실행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Active Configuration </a:t>
            </a:r>
            <a:r>
              <a:rPr lang="ko-KR" altLang="en-US" dirty="0" smtClean="0">
                <a:latin typeface="+mn-ea"/>
              </a:rPr>
              <a:t>버튼을 클릭 후 아래 그림처럼 </a:t>
            </a:r>
            <a:r>
              <a:rPr lang="en-US" altLang="ko-KR" dirty="0" smtClean="0">
                <a:latin typeface="+mn-ea"/>
              </a:rPr>
              <a:t>Popup</a:t>
            </a:r>
            <a:r>
              <a:rPr lang="ko-KR" altLang="en-US" dirty="0" smtClean="0">
                <a:latin typeface="+mn-ea"/>
              </a:rPr>
              <a:t>이 발생하면 </a:t>
            </a:r>
            <a:r>
              <a:rPr lang="en-US" altLang="ko-KR" dirty="0" smtClean="0">
                <a:latin typeface="+mn-ea"/>
              </a:rPr>
              <a:t>Ok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버튼 클릭</a:t>
            </a: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License</a:t>
            </a:r>
            <a:r>
              <a:rPr lang="ko-KR" altLang="en-US" dirty="0" smtClean="0">
                <a:latin typeface="+mn-ea"/>
              </a:rPr>
              <a:t>를 요구하는 화면이 나오면 </a:t>
            </a:r>
            <a:r>
              <a:rPr lang="en-US" altLang="ko-KR" dirty="0" smtClean="0">
                <a:latin typeface="+mn-ea"/>
              </a:rPr>
              <a:t>OK</a:t>
            </a:r>
            <a:r>
              <a:rPr lang="ko-KR" altLang="en-US" dirty="0" smtClean="0">
                <a:latin typeface="+mn-ea"/>
              </a:rPr>
              <a:t>를 클릭하여 임시 </a:t>
            </a:r>
            <a:r>
              <a:rPr lang="en-US" altLang="ko-KR" dirty="0" smtClean="0">
                <a:latin typeface="+mn-ea"/>
              </a:rPr>
              <a:t>License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발급 받아서 사용한다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12" y="1988840"/>
            <a:ext cx="2435300" cy="13458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612" y="4393020"/>
            <a:ext cx="4152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시스템 실행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+mn-ea"/>
              </a:rPr>
              <a:t>화면에 표시된 붉은색 글씨와 동일한 키를 입력하면 임시 </a:t>
            </a:r>
            <a:r>
              <a:rPr lang="en-US" altLang="ko-KR" dirty="0" smtClean="0">
                <a:latin typeface="+mn-ea"/>
              </a:rPr>
              <a:t>License </a:t>
            </a:r>
            <a:r>
              <a:rPr lang="ko-KR" altLang="en-US" dirty="0" smtClean="0">
                <a:latin typeface="+mn-ea"/>
              </a:rPr>
              <a:t>발급 완료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err="1" smtClean="0">
                <a:latin typeface="+mn-ea"/>
              </a:rPr>
              <a:t>TwinCAT</a:t>
            </a:r>
            <a:r>
              <a:rPr lang="en-US" altLang="ko-KR" dirty="0" smtClean="0">
                <a:latin typeface="+mn-ea"/>
              </a:rPr>
              <a:t> System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en-US" altLang="ko-KR" dirty="0" smtClean="0">
                <a:latin typeface="+mn-ea"/>
              </a:rPr>
              <a:t>Run Mode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restart </a:t>
            </a:r>
            <a:r>
              <a:rPr lang="ko-KR" altLang="en-US" dirty="0" smtClean="0">
                <a:latin typeface="+mn-ea"/>
              </a:rPr>
              <a:t>한다는 메시지가 나오면 </a:t>
            </a:r>
            <a:r>
              <a:rPr lang="ko-KR" altLang="en-US" dirty="0" err="1" smtClean="0">
                <a:latin typeface="+mn-ea"/>
              </a:rPr>
              <a:t>확인선택</a:t>
            </a: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1719109"/>
            <a:ext cx="2943225" cy="1171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728" y="3761676"/>
            <a:ext cx="248055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시스템 실행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9236" y="993428"/>
            <a:ext cx="8353425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Run Mode</a:t>
            </a:r>
            <a:r>
              <a:rPr lang="ko-KR" altLang="en-US" dirty="0" smtClean="0">
                <a:latin typeface="+mn-ea"/>
              </a:rPr>
              <a:t>로 전환이 완료되면 화면 상단 중앙의 녹색 버튼 클릭하여 시스템 </a:t>
            </a:r>
            <a:r>
              <a:rPr lang="en-US" altLang="ko-KR" dirty="0" smtClean="0">
                <a:latin typeface="+mn-ea"/>
              </a:rPr>
              <a:t>Login </a:t>
            </a:r>
            <a:r>
              <a:rPr lang="ko-KR" altLang="en-US" dirty="0" smtClean="0">
                <a:latin typeface="+mn-ea"/>
              </a:rPr>
              <a:t>실행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Login </a:t>
            </a:r>
            <a:r>
              <a:rPr lang="ko-KR" altLang="en-US" dirty="0" smtClean="0">
                <a:latin typeface="+mn-ea"/>
              </a:rPr>
              <a:t>후 녹색 삼각형 버튼이 활성화 되면 </a:t>
            </a:r>
            <a:r>
              <a:rPr lang="en-US" altLang="ko-KR" dirty="0" smtClean="0">
                <a:latin typeface="+mn-ea"/>
              </a:rPr>
              <a:t>F5 </a:t>
            </a:r>
            <a:r>
              <a:rPr lang="ko-KR" altLang="en-US" dirty="0" smtClean="0">
                <a:latin typeface="+mn-ea"/>
              </a:rPr>
              <a:t>버튼을 눌러서 시스템을 </a:t>
            </a:r>
            <a:r>
              <a:rPr lang="en-US" altLang="ko-KR" dirty="0" smtClean="0">
                <a:latin typeface="+mn-ea"/>
              </a:rPr>
              <a:t>Start </a:t>
            </a:r>
            <a:r>
              <a:rPr lang="ko-KR" altLang="en-US" dirty="0" smtClean="0">
                <a:latin typeface="+mn-ea"/>
              </a:rPr>
              <a:t>시킨다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붉은색 </a:t>
            </a:r>
            <a:r>
              <a:rPr lang="en-US" altLang="ko-KR" dirty="0" smtClean="0">
                <a:latin typeface="+mn-ea"/>
              </a:rPr>
              <a:t>Stop, Log Out </a:t>
            </a:r>
            <a:r>
              <a:rPr lang="ko-KR" altLang="en-US" dirty="0" smtClean="0">
                <a:latin typeface="+mn-ea"/>
              </a:rPr>
              <a:t>버튼이 활성화 되면 시스템은 </a:t>
            </a:r>
            <a:r>
              <a:rPr lang="en-US" altLang="ko-KR" dirty="0" smtClean="0">
                <a:latin typeface="+mn-ea"/>
              </a:rPr>
              <a:t>Start </a:t>
            </a:r>
            <a:r>
              <a:rPr lang="ko-KR" altLang="en-US" dirty="0" smtClean="0">
                <a:latin typeface="+mn-ea"/>
              </a:rPr>
              <a:t>상태임</a:t>
            </a:r>
            <a:r>
              <a:rPr lang="en-US" altLang="ko-KR" dirty="0" smtClean="0">
                <a:latin typeface="+mn-ea"/>
              </a:rPr>
              <a:t>.)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40223" y="1916832"/>
            <a:ext cx="7402438" cy="1466621"/>
            <a:chOff x="1740223" y="1916832"/>
            <a:chExt cx="7402438" cy="14666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223" y="1916832"/>
              <a:ext cx="7402438" cy="146662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796633" y="2291730"/>
              <a:ext cx="288032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40223" y="5240745"/>
            <a:ext cx="7534927" cy="1171059"/>
            <a:chOff x="1740223" y="5240745"/>
            <a:chExt cx="7534927" cy="11710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0223" y="5240745"/>
              <a:ext cx="7534927" cy="117105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409384" y="5737343"/>
              <a:ext cx="576064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6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+mn-ea"/>
              </a:rPr>
              <a:t>프로그램 설명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0792" y="1916832"/>
            <a:ext cx="648072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MAIN</a:t>
            </a:r>
          </a:p>
          <a:p>
            <a:pPr marL="542925">
              <a:lnSpc>
                <a:spcPct val="150000"/>
              </a:lnSpc>
              <a:defRPr/>
            </a:pPr>
            <a:r>
              <a:rPr lang="en-US" altLang="ko-KR" dirty="0" smtClean="0">
                <a:latin typeface="+mn-ea"/>
              </a:rPr>
              <a:t>     : Temp Control Function </a:t>
            </a:r>
            <a:r>
              <a:rPr lang="ko-KR" altLang="en-US" dirty="0" smtClean="0">
                <a:latin typeface="+mn-ea"/>
              </a:rPr>
              <a:t>호출 및 실행</a:t>
            </a:r>
            <a:endParaRPr lang="en-US" altLang="ko-KR" dirty="0" smtClean="0">
              <a:latin typeface="+mn-ea"/>
            </a:endParaRPr>
          </a:p>
          <a:p>
            <a:pPr marL="542925"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DEFAULT_PARA_SET</a:t>
            </a:r>
          </a:p>
          <a:p>
            <a:pPr marL="542925">
              <a:lnSpc>
                <a:spcPct val="150000"/>
              </a:lnSpc>
              <a:defRPr/>
            </a:pPr>
            <a:r>
              <a:rPr lang="en-US" altLang="ko-KR" dirty="0" smtClean="0">
                <a:latin typeface="+mn-ea"/>
              </a:rPr>
              <a:t>     : </a:t>
            </a:r>
            <a:r>
              <a:rPr lang="ko-KR" altLang="en-US" dirty="0" err="1" smtClean="0">
                <a:latin typeface="+mn-ea"/>
              </a:rPr>
              <a:t>변수값이</a:t>
            </a:r>
            <a:r>
              <a:rPr lang="ko-KR" altLang="en-US" dirty="0" smtClean="0">
                <a:latin typeface="+mn-ea"/>
              </a:rPr>
              <a:t> 변하지 않는 </a:t>
            </a:r>
            <a:r>
              <a:rPr lang="en-US" altLang="ko-KR" dirty="0" smtClean="0">
                <a:latin typeface="+mn-ea"/>
              </a:rPr>
              <a:t>Parameter Setting</a:t>
            </a:r>
          </a:p>
          <a:p>
            <a:pPr marL="542925"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SIMULATION</a:t>
            </a:r>
            <a:endParaRPr lang="en-US" altLang="ko-KR" dirty="0">
              <a:latin typeface="+mn-ea"/>
            </a:endParaRPr>
          </a:p>
          <a:p>
            <a:pPr marL="542925">
              <a:lnSpc>
                <a:spcPct val="150000"/>
              </a:lnSpc>
              <a:defRPr/>
            </a:pPr>
            <a:r>
              <a:rPr lang="en-US" altLang="ko-KR" dirty="0" smtClean="0">
                <a:latin typeface="+mn-ea"/>
              </a:rPr>
              <a:t>     : </a:t>
            </a:r>
            <a:r>
              <a:rPr lang="ko-KR" altLang="en-US" dirty="0" smtClean="0">
                <a:latin typeface="+mn-ea"/>
              </a:rPr>
              <a:t>온도 변화를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만들어주는 </a:t>
            </a:r>
            <a:r>
              <a:rPr lang="en-US" altLang="ko-KR" dirty="0" smtClean="0">
                <a:latin typeface="+mn-ea"/>
              </a:rPr>
              <a:t>Simulation Function</a:t>
            </a:r>
          </a:p>
          <a:p>
            <a:pPr marL="542925">
              <a:lnSpc>
                <a:spcPct val="150000"/>
              </a:lnSpc>
              <a:defRPr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1124744"/>
            <a:ext cx="3019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</TotalTime>
  <Words>358</Words>
  <Application>Microsoft Office PowerPoint</Application>
  <PresentationFormat>A4 용지(210x297mm)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</vt:lpstr>
      <vt:lpstr>맑은 고딕</vt:lpstr>
      <vt:lpstr>Wingdings</vt:lpstr>
      <vt:lpstr>디자인 사용자 지정</vt:lpstr>
      <vt:lpstr>Temp Controller 설명</vt:lpstr>
      <vt:lpstr>Temp Controller 설명</vt:lpstr>
      <vt:lpstr>Library 추가</vt:lpstr>
      <vt:lpstr>시스템 실행</vt:lpstr>
      <vt:lpstr>시스템 실행</vt:lpstr>
      <vt:lpstr>시스템 실행</vt:lpstr>
      <vt:lpstr>시스템 실행</vt:lpstr>
      <vt:lpstr>시스템 실행</vt:lpstr>
      <vt:lpstr>프로그램 설명</vt:lpstr>
      <vt:lpstr>변수 입력 방법</vt:lpstr>
    </vt:vector>
  </TitlesOfParts>
  <Company>AIM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EES 추진 계획서</dc:title>
  <dc:creator>dhkim</dc:creator>
  <cp:lastModifiedBy>장명수</cp:lastModifiedBy>
  <cp:revision>337</cp:revision>
  <dcterms:created xsi:type="dcterms:W3CDTF">2010-10-25T01:03:00Z</dcterms:created>
  <dcterms:modified xsi:type="dcterms:W3CDTF">2021-08-18T16:57:28Z</dcterms:modified>
</cp:coreProperties>
</file>