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4"/>
  </p:notesMasterIdLst>
  <p:sldIdLst>
    <p:sldId id="257" r:id="rId2"/>
    <p:sldId id="305" r:id="rId3"/>
    <p:sldId id="499" r:id="rId4"/>
    <p:sldId id="500" r:id="rId5"/>
    <p:sldId id="501" r:id="rId6"/>
    <p:sldId id="502" r:id="rId7"/>
    <p:sldId id="503" r:id="rId8"/>
    <p:sldId id="504" r:id="rId9"/>
    <p:sldId id="505" r:id="rId10"/>
    <p:sldId id="539" r:id="rId11"/>
    <p:sldId id="540" r:id="rId12"/>
    <p:sldId id="541" r:id="rId13"/>
    <p:sldId id="542" r:id="rId14"/>
    <p:sldId id="543" r:id="rId15"/>
    <p:sldId id="544" r:id="rId16"/>
    <p:sldId id="545" r:id="rId17"/>
    <p:sldId id="546" r:id="rId18"/>
    <p:sldId id="547" r:id="rId19"/>
    <p:sldId id="548" r:id="rId20"/>
    <p:sldId id="549" r:id="rId21"/>
    <p:sldId id="550" r:id="rId22"/>
    <p:sldId id="506" r:id="rId23"/>
    <p:sldId id="525" r:id="rId24"/>
    <p:sldId id="551" r:id="rId25"/>
    <p:sldId id="552" r:id="rId26"/>
    <p:sldId id="526" r:id="rId27"/>
    <p:sldId id="527" r:id="rId28"/>
    <p:sldId id="528" r:id="rId29"/>
    <p:sldId id="529" r:id="rId30"/>
    <p:sldId id="530" r:id="rId31"/>
    <p:sldId id="531" r:id="rId32"/>
    <p:sldId id="532" r:id="rId33"/>
    <p:sldId id="533" r:id="rId34"/>
    <p:sldId id="534" r:id="rId35"/>
    <p:sldId id="535" r:id="rId36"/>
    <p:sldId id="561" r:id="rId37"/>
    <p:sldId id="536" r:id="rId38"/>
    <p:sldId id="537" r:id="rId39"/>
    <p:sldId id="553" r:id="rId40"/>
    <p:sldId id="554" r:id="rId41"/>
    <p:sldId id="555" r:id="rId42"/>
    <p:sldId id="556" r:id="rId43"/>
    <p:sldId id="562" r:id="rId44"/>
    <p:sldId id="563" r:id="rId45"/>
    <p:sldId id="564" r:id="rId46"/>
    <p:sldId id="565" r:id="rId47"/>
    <p:sldId id="560" r:id="rId48"/>
    <p:sldId id="523" r:id="rId49"/>
    <p:sldId id="566" r:id="rId50"/>
    <p:sldId id="593" r:id="rId51"/>
    <p:sldId id="611" r:id="rId52"/>
    <p:sldId id="613" r:id="rId53"/>
    <p:sldId id="612" r:id="rId54"/>
    <p:sldId id="614" r:id="rId55"/>
    <p:sldId id="615" r:id="rId56"/>
    <p:sldId id="594" r:id="rId57"/>
    <p:sldId id="595" r:id="rId58"/>
    <p:sldId id="596" r:id="rId59"/>
    <p:sldId id="597" r:id="rId60"/>
    <p:sldId id="598" r:id="rId61"/>
    <p:sldId id="599" r:id="rId62"/>
    <p:sldId id="600" r:id="rId63"/>
    <p:sldId id="601" r:id="rId64"/>
    <p:sldId id="602" r:id="rId65"/>
    <p:sldId id="603" r:id="rId66"/>
    <p:sldId id="604" r:id="rId67"/>
    <p:sldId id="605" r:id="rId68"/>
    <p:sldId id="606" r:id="rId69"/>
    <p:sldId id="567" r:id="rId70"/>
    <p:sldId id="568" r:id="rId71"/>
    <p:sldId id="570" r:id="rId72"/>
    <p:sldId id="569" r:id="rId73"/>
    <p:sldId id="571" r:id="rId74"/>
    <p:sldId id="572" r:id="rId75"/>
    <p:sldId id="573" r:id="rId76"/>
    <p:sldId id="574" r:id="rId77"/>
    <p:sldId id="575" r:id="rId78"/>
    <p:sldId id="576" r:id="rId79"/>
    <p:sldId id="577" r:id="rId80"/>
    <p:sldId id="578" r:id="rId81"/>
    <p:sldId id="579" r:id="rId82"/>
    <p:sldId id="580" r:id="rId83"/>
    <p:sldId id="581" r:id="rId84"/>
    <p:sldId id="582" r:id="rId85"/>
    <p:sldId id="583" r:id="rId86"/>
    <p:sldId id="584" r:id="rId87"/>
    <p:sldId id="585" r:id="rId88"/>
    <p:sldId id="586" r:id="rId89"/>
    <p:sldId id="587" r:id="rId90"/>
    <p:sldId id="588" r:id="rId91"/>
    <p:sldId id="589" r:id="rId92"/>
    <p:sldId id="591" r:id="rId93"/>
    <p:sldId id="590" r:id="rId94"/>
    <p:sldId id="592" r:id="rId95"/>
    <p:sldId id="616" r:id="rId96"/>
    <p:sldId id="617" r:id="rId97"/>
    <p:sldId id="618" r:id="rId98"/>
    <p:sldId id="619" r:id="rId99"/>
    <p:sldId id="622" r:id="rId100"/>
    <p:sldId id="620" r:id="rId101"/>
    <p:sldId id="621" r:id="rId102"/>
    <p:sldId id="623" r:id="rId103"/>
    <p:sldId id="624" r:id="rId104"/>
    <p:sldId id="626" r:id="rId105"/>
    <p:sldId id="627" r:id="rId106"/>
    <p:sldId id="625" r:id="rId107"/>
    <p:sldId id="628" r:id="rId108"/>
    <p:sldId id="629" r:id="rId109"/>
    <p:sldId id="630" r:id="rId110"/>
    <p:sldId id="631" r:id="rId111"/>
    <p:sldId id="632" r:id="rId112"/>
    <p:sldId id="633" r:id="rId113"/>
    <p:sldId id="634" r:id="rId114"/>
    <p:sldId id="636" r:id="rId115"/>
    <p:sldId id="637" r:id="rId116"/>
    <p:sldId id="638" r:id="rId117"/>
    <p:sldId id="639" r:id="rId118"/>
    <p:sldId id="635" r:id="rId119"/>
    <p:sldId id="640" r:id="rId120"/>
    <p:sldId id="641" r:id="rId121"/>
    <p:sldId id="642" r:id="rId122"/>
    <p:sldId id="643" r:id="rId123"/>
    <p:sldId id="644" r:id="rId124"/>
    <p:sldId id="645" r:id="rId125"/>
    <p:sldId id="646" r:id="rId126"/>
    <p:sldId id="647" r:id="rId127"/>
    <p:sldId id="648" r:id="rId128"/>
    <p:sldId id="649" r:id="rId129"/>
    <p:sldId id="650" r:id="rId130"/>
    <p:sldId id="651" r:id="rId131"/>
    <p:sldId id="652" r:id="rId132"/>
    <p:sldId id="655" r:id="rId133"/>
    <p:sldId id="665" r:id="rId134"/>
    <p:sldId id="653" r:id="rId135"/>
    <p:sldId id="654" r:id="rId136"/>
    <p:sldId id="656" r:id="rId137"/>
    <p:sldId id="657" r:id="rId138"/>
    <p:sldId id="658" r:id="rId139"/>
    <p:sldId id="659" r:id="rId140"/>
    <p:sldId id="660" r:id="rId141"/>
    <p:sldId id="661" r:id="rId142"/>
    <p:sldId id="662" r:id="rId143"/>
    <p:sldId id="663" r:id="rId144"/>
    <p:sldId id="664" r:id="rId145"/>
    <p:sldId id="666" r:id="rId146"/>
    <p:sldId id="667" r:id="rId147"/>
    <p:sldId id="668" r:id="rId148"/>
    <p:sldId id="669" r:id="rId149"/>
    <p:sldId id="670" r:id="rId150"/>
    <p:sldId id="671" r:id="rId151"/>
    <p:sldId id="672" r:id="rId152"/>
    <p:sldId id="673" r:id="rId153"/>
    <p:sldId id="674" r:id="rId154"/>
    <p:sldId id="675" r:id="rId155"/>
    <p:sldId id="676" r:id="rId156"/>
    <p:sldId id="677" r:id="rId157"/>
    <p:sldId id="678" r:id="rId158"/>
    <p:sldId id="679" r:id="rId159"/>
    <p:sldId id="680" r:id="rId160"/>
    <p:sldId id="683" r:id="rId161"/>
    <p:sldId id="681" r:id="rId162"/>
    <p:sldId id="682" r:id="rId163"/>
    <p:sldId id="684" r:id="rId164"/>
    <p:sldId id="685" r:id="rId165"/>
    <p:sldId id="686" r:id="rId166"/>
    <p:sldId id="687" r:id="rId167"/>
    <p:sldId id="688" r:id="rId168"/>
    <p:sldId id="689" r:id="rId169"/>
    <p:sldId id="690" r:id="rId170"/>
    <p:sldId id="694" r:id="rId171"/>
    <p:sldId id="691" r:id="rId172"/>
    <p:sldId id="692" r:id="rId173"/>
    <p:sldId id="695" r:id="rId174"/>
    <p:sldId id="696" r:id="rId175"/>
    <p:sldId id="697" r:id="rId176"/>
    <p:sldId id="693" r:id="rId177"/>
    <p:sldId id="699" r:id="rId178"/>
    <p:sldId id="700" r:id="rId179"/>
    <p:sldId id="701" r:id="rId180"/>
    <p:sldId id="702" r:id="rId181"/>
    <p:sldId id="703" r:id="rId182"/>
    <p:sldId id="498" r:id="rId1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BBAF"/>
    <a:srgbClr val="FFFFF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72" autoAdjust="0"/>
  </p:normalViewPr>
  <p:slideViewPr>
    <p:cSldViewPr snapToGrid="0">
      <p:cViewPr varScale="1">
        <p:scale>
          <a:sx n="76" d="100"/>
          <a:sy n="76" d="100"/>
        </p:scale>
        <p:origin x="840" y="2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theme" Target="theme/theme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hi Kotak" userId="abf3ef09c9bd71dc" providerId="LiveId" clId="{9F04ABFE-FB8B-4DB4-A075-D92985A6337F}"/>
    <pc:docChg chg="undo custSel addSld delSld modSld sldOrd">
      <pc:chgData name="Ridhi Kotak" userId="abf3ef09c9bd71dc" providerId="LiveId" clId="{9F04ABFE-FB8B-4DB4-A075-D92985A6337F}" dt="2022-10-03T06:07:16.007" v="310" actId="20577"/>
      <pc:docMkLst>
        <pc:docMk/>
      </pc:docMkLst>
      <pc:sldChg chg="modSp mod">
        <pc:chgData name="Ridhi Kotak" userId="abf3ef09c9bd71dc" providerId="LiveId" clId="{9F04ABFE-FB8B-4DB4-A075-D92985A6337F}" dt="2022-09-22T05:41:11.667" v="66" actId="20577"/>
        <pc:sldMkLst>
          <pc:docMk/>
          <pc:sldMk cId="3082812034" sldId="257"/>
        </pc:sldMkLst>
        <pc:spChg chg="mod">
          <ac:chgData name="Ridhi Kotak" userId="abf3ef09c9bd71dc" providerId="LiveId" clId="{9F04ABFE-FB8B-4DB4-A075-D92985A6337F}" dt="2022-09-22T05:40:59.351" v="42" actId="14100"/>
          <ac:spMkLst>
            <pc:docMk/>
            <pc:sldMk cId="3082812034" sldId="257"/>
            <ac:spMk id="5" creationId="{00000000-0000-0000-0000-000000000000}"/>
          </ac:spMkLst>
        </pc:spChg>
        <pc:spChg chg="mod">
          <ac:chgData name="Ridhi Kotak" userId="abf3ef09c9bd71dc" providerId="LiveId" clId="{9F04ABFE-FB8B-4DB4-A075-D92985A6337F}" dt="2022-09-22T05:41:11.667" v="66" actId="20577"/>
          <ac:spMkLst>
            <pc:docMk/>
            <pc:sldMk cId="3082812034" sldId="257"/>
            <ac:spMk id="6" creationId="{00000000-0000-0000-0000-000000000000}"/>
          </ac:spMkLst>
        </pc:spChg>
      </pc:sldChg>
      <pc:sldChg chg="ord">
        <pc:chgData name="Ridhi Kotak" userId="abf3ef09c9bd71dc" providerId="LiveId" clId="{9F04ABFE-FB8B-4DB4-A075-D92985A6337F}" dt="2022-09-22T05:44:01.564" v="69"/>
        <pc:sldMkLst>
          <pc:docMk/>
          <pc:sldMk cId="3199298894" sldId="258"/>
        </pc:sldMkLst>
      </pc:sldChg>
      <pc:sldChg chg="addSp delSp modSp mod ord modClrScheme modAnim chgLayout">
        <pc:chgData name="Ridhi Kotak" userId="abf3ef09c9bd71dc" providerId="LiveId" clId="{9F04ABFE-FB8B-4DB4-A075-D92985A6337F}" dt="2022-09-27T08:11:02.875" v="201" actId="27636"/>
        <pc:sldMkLst>
          <pc:docMk/>
          <pc:sldMk cId="1955800453" sldId="259"/>
        </pc:sldMkLst>
        <pc:spChg chg="mod ord">
          <ac:chgData name="Ridhi Kotak" userId="abf3ef09c9bd71dc" providerId="LiveId" clId="{9F04ABFE-FB8B-4DB4-A075-D92985A6337F}" dt="2022-09-27T08:11:02.812" v="200" actId="700"/>
          <ac:spMkLst>
            <pc:docMk/>
            <pc:sldMk cId="1955800453" sldId="259"/>
            <ac:spMk id="2" creationId="{00000000-0000-0000-0000-000000000000}"/>
          </ac:spMkLst>
        </pc:spChg>
        <pc:spChg chg="mod ord">
          <ac:chgData name="Ridhi Kotak" userId="abf3ef09c9bd71dc" providerId="LiveId" clId="{9F04ABFE-FB8B-4DB4-A075-D92985A6337F}" dt="2022-09-27T08:11:02.875" v="201" actId="27636"/>
          <ac:spMkLst>
            <pc:docMk/>
            <pc:sldMk cId="1955800453" sldId="259"/>
            <ac:spMk id="3" creationId="{00000000-0000-0000-0000-000000000000}"/>
          </ac:spMkLst>
        </pc:spChg>
        <pc:spChg chg="add del mod">
          <ac:chgData name="Ridhi Kotak" userId="abf3ef09c9bd71dc" providerId="LiveId" clId="{9F04ABFE-FB8B-4DB4-A075-D92985A6337F}" dt="2022-09-27T08:11:02.812" v="200" actId="700"/>
          <ac:spMkLst>
            <pc:docMk/>
            <pc:sldMk cId="1955800453" sldId="259"/>
            <ac:spMk id="5" creationId="{E9CFBC3E-463D-0FEB-C3A3-C60358C30DE1}"/>
          </ac:spMkLst>
        </pc:spChg>
        <pc:spChg chg="add del mod ord">
          <ac:chgData name="Ridhi Kotak" userId="abf3ef09c9bd71dc" providerId="LiveId" clId="{9F04ABFE-FB8B-4DB4-A075-D92985A6337F}" dt="2022-09-26T05:09:42.618" v="188" actId="22"/>
          <ac:spMkLst>
            <pc:docMk/>
            <pc:sldMk cId="1955800453" sldId="259"/>
            <ac:spMk id="7" creationId="{70DD3ED6-58C8-555D-7AA2-9BE801C87B5C}"/>
          </ac:spMkLst>
        </pc:spChg>
        <pc:picChg chg="add del mod">
          <ac:chgData name="Ridhi Kotak" userId="abf3ef09c9bd71dc" providerId="LiveId" clId="{9F04ABFE-FB8B-4DB4-A075-D92985A6337F}" dt="2022-09-26T05:08:12.077" v="148" actId="478"/>
          <ac:picMkLst>
            <pc:docMk/>
            <pc:sldMk cId="1955800453" sldId="259"/>
            <ac:picMk id="6" creationId="{4B85ADEE-5410-C8DA-3EC1-EB0A316DDDB9}"/>
          </ac:picMkLst>
        </pc:picChg>
        <pc:picChg chg="add del">
          <ac:chgData name="Ridhi Kotak" userId="abf3ef09c9bd71dc" providerId="LiveId" clId="{9F04ABFE-FB8B-4DB4-A075-D92985A6337F}" dt="2022-09-26T05:08:19.791" v="155" actId="478"/>
          <ac:picMkLst>
            <pc:docMk/>
            <pc:sldMk cId="1955800453" sldId="259"/>
            <ac:picMk id="9" creationId="{82178831-3E13-AB56-40B4-3CB45115B26F}"/>
          </ac:picMkLst>
        </pc:picChg>
        <pc:picChg chg="add del mod ord">
          <ac:chgData name="Ridhi Kotak" userId="abf3ef09c9bd71dc" providerId="LiveId" clId="{9F04ABFE-FB8B-4DB4-A075-D92985A6337F}" dt="2022-09-27T08:10:51.386" v="197" actId="478"/>
          <ac:picMkLst>
            <pc:docMk/>
            <pc:sldMk cId="1955800453" sldId="259"/>
            <ac:picMk id="11" creationId="{9F25DC29-7FDD-9199-4A0B-A7B7476F8D98}"/>
          </ac:picMkLst>
        </pc:picChg>
        <pc:inkChg chg="del">
          <ac:chgData name="Ridhi Kotak" userId="abf3ef09c9bd71dc" providerId="LiveId" clId="{9F04ABFE-FB8B-4DB4-A075-D92985A6337F}" dt="2022-09-26T05:07:13.370" v="138" actId="478"/>
          <ac:inkMkLst>
            <pc:docMk/>
            <pc:sldMk cId="1955800453" sldId="259"/>
            <ac:inkMk id="4" creationId="{00000000-0000-0000-0000-000000000000}"/>
          </ac:inkMkLst>
        </pc:inkChg>
      </pc:sldChg>
      <pc:sldChg chg="addSp modSp mod ord">
        <pc:chgData name="Ridhi Kotak" userId="abf3ef09c9bd71dc" providerId="LiveId" clId="{9F04ABFE-FB8B-4DB4-A075-D92985A6337F}" dt="2022-09-22T05:59:35.781" v="114"/>
        <pc:sldMkLst>
          <pc:docMk/>
          <pc:sldMk cId="357554182" sldId="260"/>
        </pc:sldMkLst>
        <pc:picChg chg="add mod">
          <ac:chgData name="Ridhi Kotak" userId="abf3ef09c9bd71dc" providerId="LiveId" clId="{9F04ABFE-FB8B-4DB4-A075-D92985A6337F}" dt="2022-09-22T05:48:47.491" v="100" actId="1076"/>
          <ac:picMkLst>
            <pc:docMk/>
            <pc:sldMk cId="357554182" sldId="260"/>
            <ac:picMk id="5" creationId="{E69A144D-4D21-4FB2-2048-C7DE5D4A0290}"/>
          </ac:picMkLst>
        </pc:picChg>
      </pc:sldChg>
      <pc:sldChg chg="ord">
        <pc:chgData name="Ridhi Kotak" userId="abf3ef09c9bd71dc" providerId="LiveId" clId="{9F04ABFE-FB8B-4DB4-A075-D92985A6337F}" dt="2022-09-22T05:46:24.366" v="84"/>
        <pc:sldMkLst>
          <pc:docMk/>
          <pc:sldMk cId="2295237749" sldId="261"/>
        </pc:sldMkLst>
      </pc:sldChg>
      <pc:sldChg chg="modSp ord">
        <pc:chgData name="Ridhi Kotak" userId="abf3ef09c9bd71dc" providerId="LiveId" clId="{9F04ABFE-FB8B-4DB4-A075-D92985A6337F}" dt="2022-09-26T05:12:35.613" v="196" actId="255"/>
        <pc:sldMkLst>
          <pc:docMk/>
          <pc:sldMk cId="1298965189" sldId="262"/>
        </pc:sldMkLst>
        <pc:spChg chg="mod">
          <ac:chgData name="Ridhi Kotak" userId="abf3ef09c9bd71dc" providerId="LiveId" clId="{9F04ABFE-FB8B-4DB4-A075-D92985A6337F}" dt="2022-09-26T05:12:35.613" v="196" actId="255"/>
          <ac:spMkLst>
            <pc:docMk/>
            <pc:sldMk cId="1298965189" sldId="262"/>
            <ac:spMk id="3" creationId="{00000000-0000-0000-0000-000000000000}"/>
          </ac:spMkLst>
        </pc:spChg>
      </pc:sldChg>
      <pc:sldChg chg="modSp">
        <pc:chgData name="Ridhi Kotak" userId="abf3ef09c9bd71dc" providerId="LiveId" clId="{9F04ABFE-FB8B-4DB4-A075-D92985A6337F}" dt="2022-09-29T06:20:51.117" v="268" actId="255"/>
        <pc:sldMkLst>
          <pc:docMk/>
          <pc:sldMk cId="792773651" sldId="269"/>
        </pc:sldMkLst>
        <pc:spChg chg="mod">
          <ac:chgData name="Ridhi Kotak" userId="abf3ef09c9bd71dc" providerId="LiveId" clId="{9F04ABFE-FB8B-4DB4-A075-D92985A6337F}" dt="2022-09-29T06:20:51.117" v="268" actId="255"/>
          <ac:spMkLst>
            <pc:docMk/>
            <pc:sldMk cId="792773651" sldId="269"/>
            <ac:spMk id="3" creationId="{00000000-0000-0000-0000-000000000000}"/>
          </ac:spMkLst>
        </pc:spChg>
      </pc:sldChg>
      <pc:sldChg chg="modSp mod">
        <pc:chgData name="Ridhi Kotak" userId="abf3ef09c9bd71dc" providerId="LiveId" clId="{9F04ABFE-FB8B-4DB4-A075-D92985A6337F}" dt="2022-09-29T06:38:22.355" v="269" actId="255"/>
        <pc:sldMkLst>
          <pc:docMk/>
          <pc:sldMk cId="3793164648" sldId="270"/>
        </pc:sldMkLst>
        <pc:spChg chg="mod">
          <ac:chgData name="Ridhi Kotak" userId="abf3ef09c9bd71dc" providerId="LiveId" clId="{9F04ABFE-FB8B-4DB4-A075-D92985A6337F}" dt="2022-09-29T06:38:22.355" v="269" actId="255"/>
          <ac:spMkLst>
            <pc:docMk/>
            <pc:sldMk cId="3793164648" sldId="270"/>
            <ac:spMk id="8" creationId="{00000000-0000-0000-0000-000000000000}"/>
          </ac:spMkLst>
        </pc:spChg>
      </pc:sldChg>
      <pc:sldChg chg="modSp">
        <pc:chgData name="Ridhi Kotak" userId="abf3ef09c9bd71dc" providerId="LiveId" clId="{9F04ABFE-FB8B-4DB4-A075-D92985A6337F}" dt="2022-09-29T06:52:24.887" v="270" actId="255"/>
        <pc:sldMkLst>
          <pc:docMk/>
          <pc:sldMk cId="2611996821" sldId="273"/>
        </pc:sldMkLst>
        <pc:spChg chg="mod">
          <ac:chgData name="Ridhi Kotak" userId="abf3ef09c9bd71dc" providerId="LiveId" clId="{9F04ABFE-FB8B-4DB4-A075-D92985A6337F}" dt="2022-09-29T06:52:24.887" v="270" actId="255"/>
          <ac:spMkLst>
            <pc:docMk/>
            <pc:sldMk cId="2611996821" sldId="273"/>
            <ac:spMk id="3" creationId="{00000000-0000-0000-0000-000000000000}"/>
          </ac:spMkLst>
        </pc:spChg>
      </pc:sldChg>
      <pc:sldChg chg="delSp modSp mod">
        <pc:chgData name="Ridhi Kotak" userId="abf3ef09c9bd71dc" providerId="LiveId" clId="{9F04ABFE-FB8B-4DB4-A075-D92985A6337F}" dt="2022-09-30T05:21:56.126" v="273" actId="255"/>
        <pc:sldMkLst>
          <pc:docMk/>
          <pc:sldMk cId="754344629" sldId="274"/>
        </pc:sldMkLst>
        <pc:spChg chg="mod">
          <ac:chgData name="Ridhi Kotak" userId="abf3ef09c9bd71dc" providerId="LiveId" clId="{9F04ABFE-FB8B-4DB4-A075-D92985A6337F}" dt="2022-09-30T05:21:56.126" v="273" actId="255"/>
          <ac:spMkLst>
            <pc:docMk/>
            <pc:sldMk cId="754344629" sldId="274"/>
            <ac:spMk id="3" creationId="{00000000-0000-0000-0000-000000000000}"/>
          </ac:spMkLst>
        </pc:spChg>
        <pc:inkChg chg="del">
          <ac:chgData name="Ridhi Kotak" userId="abf3ef09c9bd71dc" providerId="LiveId" clId="{9F04ABFE-FB8B-4DB4-A075-D92985A6337F}" dt="2022-09-30T04:28:51.168" v="271" actId="478"/>
          <ac:inkMkLst>
            <pc:docMk/>
            <pc:sldMk cId="754344629" sldId="274"/>
            <ac:inkMk id="4" creationId="{00000000-0000-0000-0000-000000000000}"/>
          </ac:inkMkLst>
        </pc:inkChg>
      </pc:sldChg>
      <pc:sldChg chg="delSp modSp mod">
        <pc:chgData name="Ridhi Kotak" userId="abf3ef09c9bd71dc" providerId="LiveId" clId="{9F04ABFE-FB8B-4DB4-A075-D92985A6337F}" dt="2022-09-30T05:22:06.921" v="274" actId="255"/>
        <pc:sldMkLst>
          <pc:docMk/>
          <pc:sldMk cId="2392871599" sldId="275"/>
        </pc:sldMkLst>
        <pc:spChg chg="mod">
          <ac:chgData name="Ridhi Kotak" userId="abf3ef09c9bd71dc" providerId="LiveId" clId="{9F04ABFE-FB8B-4DB4-A075-D92985A6337F}" dt="2022-09-30T05:22:06.921" v="274" actId="255"/>
          <ac:spMkLst>
            <pc:docMk/>
            <pc:sldMk cId="2392871599" sldId="275"/>
            <ac:spMk id="3" creationId="{00000000-0000-0000-0000-000000000000}"/>
          </ac:spMkLst>
        </pc:spChg>
        <pc:inkChg chg="del">
          <ac:chgData name="Ridhi Kotak" userId="abf3ef09c9bd71dc" providerId="LiveId" clId="{9F04ABFE-FB8B-4DB4-A075-D92985A6337F}" dt="2022-09-30T04:31:24.041" v="272" actId="478"/>
          <ac:inkMkLst>
            <pc:docMk/>
            <pc:sldMk cId="2392871599" sldId="275"/>
            <ac:inkMk id="4" creationId="{00000000-0000-0000-0000-000000000000}"/>
          </ac:inkMkLst>
        </pc:inkChg>
      </pc:sldChg>
      <pc:sldChg chg="modSp">
        <pc:chgData name="Ridhi Kotak" userId="abf3ef09c9bd71dc" providerId="LiveId" clId="{9F04ABFE-FB8B-4DB4-A075-D92985A6337F}" dt="2022-09-30T05:22:19.170" v="275" actId="255"/>
        <pc:sldMkLst>
          <pc:docMk/>
          <pc:sldMk cId="3567254782" sldId="276"/>
        </pc:sldMkLst>
        <pc:spChg chg="mod">
          <ac:chgData name="Ridhi Kotak" userId="abf3ef09c9bd71dc" providerId="LiveId" clId="{9F04ABFE-FB8B-4DB4-A075-D92985A6337F}" dt="2022-09-30T05:22:19.170" v="275" actId="255"/>
          <ac:spMkLst>
            <pc:docMk/>
            <pc:sldMk cId="3567254782" sldId="276"/>
            <ac:spMk id="3" creationId="{00000000-0000-0000-0000-000000000000}"/>
          </ac:spMkLst>
        </pc:spChg>
      </pc:sldChg>
      <pc:sldChg chg="modSp">
        <pc:chgData name="Ridhi Kotak" userId="abf3ef09c9bd71dc" providerId="LiveId" clId="{9F04ABFE-FB8B-4DB4-A075-D92985A6337F}" dt="2022-09-30T05:22:36.935" v="277" actId="255"/>
        <pc:sldMkLst>
          <pc:docMk/>
          <pc:sldMk cId="1435237978" sldId="277"/>
        </pc:sldMkLst>
        <pc:spChg chg="mod">
          <ac:chgData name="Ridhi Kotak" userId="abf3ef09c9bd71dc" providerId="LiveId" clId="{9F04ABFE-FB8B-4DB4-A075-D92985A6337F}" dt="2022-09-30T05:22:36.935" v="277" actId="255"/>
          <ac:spMkLst>
            <pc:docMk/>
            <pc:sldMk cId="1435237978" sldId="277"/>
            <ac:spMk id="3" creationId="{00000000-0000-0000-0000-000000000000}"/>
          </ac:spMkLst>
        </pc:spChg>
      </pc:sldChg>
      <pc:sldChg chg="modSp mod">
        <pc:chgData name="Ridhi Kotak" userId="abf3ef09c9bd71dc" providerId="LiveId" clId="{9F04ABFE-FB8B-4DB4-A075-D92985A6337F}" dt="2022-10-03T06:07:16.007" v="310" actId="20577"/>
        <pc:sldMkLst>
          <pc:docMk/>
          <pc:sldMk cId="2094444072" sldId="280"/>
        </pc:sldMkLst>
        <pc:spChg chg="mod">
          <ac:chgData name="Ridhi Kotak" userId="abf3ef09c9bd71dc" providerId="LiveId" clId="{9F04ABFE-FB8B-4DB4-A075-D92985A6337F}" dt="2022-10-03T06:07:16.007" v="310" actId="20577"/>
          <ac:spMkLst>
            <pc:docMk/>
            <pc:sldMk cId="2094444072" sldId="280"/>
            <ac:spMk id="3" creationId="{00000000-0000-0000-0000-000000000000}"/>
          </ac:spMkLst>
        </pc:spChg>
      </pc:sldChg>
      <pc:sldChg chg="addSp delSp modSp new mod modClrScheme chgLayout">
        <pc:chgData name="Ridhi Kotak" userId="abf3ef09c9bd71dc" providerId="LiveId" clId="{9F04ABFE-FB8B-4DB4-A075-D92985A6337F}" dt="2022-09-22T05:45:59.586" v="82" actId="27636"/>
        <pc:sldMkLst>
          <pc:docMk/>
          <pc:sldMk cId="393456490" sldId="282"/>
        </pc:sldMkLst>
        <pc:spChg chg="mod ord">
          <ac:chgData name="Ridhi Kotak" userId="abf3ef09c9bd71dc" providerId="LiveId" clId="{9F04ABFE-FB8B-4DB4-A075-D92985A6337F}" dt="2022-09-22T05:44:34.371" v="73" actId="700"/>
          <ac:spMkLst>
            <pc:docMk/>
            <pc:sldMk cId="393456490" sldId="282"/>
            <ac:spMk id="2" creationId="{D37DDABD-B042-0FBE-F36F-504EB59D671E}"/>
          </ac:spMkLst>
        </pc:spChg>
        <pc:spChg chg="del">
          <ac:chgData name="Ridhi Kotak" userId="abf3ef09c9bd71dc" providerId="LiveId" clId="{9F04ABFE-FB8B-4DB4-A075-D92985A6337F}" dt="2022-09-22T05:44:22.063" v="71"/>
          <ac:spMkLst>
            <pc:docMk/>
            <pc:sldMk cId="393456490" sldId="282"/>
            <ac:spMk id="3" creationId="{0AC20042-C15A-3DBB-CDEF-9A0EAABF94A0}"/>
          </ac:spMkLst>
        </pc:spChg>
        <pc:spChg chg="add mod ord">
          <ac:chgData name="Ridhi Kotak" userId="abf3ef09c9bd71dc" providerId="LiveId" clId="{9F04ABFE-FB8B-4DB4-A075-D92985A6337F}" dt="2022-09-22T05:45:59.586" v="82" actId="27636"/>
          <ac:spMkLst>
            <pc:docMk/>
            <pc:sldMk cId="393456490" sldId="282"/>
            <ac:spMk id="5" creationId="{B608C3FE-7299-76A1-5935-059CB3328757}"/>
          </ac:spMkLst>
        </pc:spChg>
        <pc:picChg chg="add mod ord">
          <ac:chgData name="Ridhi Kotak" userId="abf3ef09c9bd71dc" providerId="LiveId" clId="{9F04ABFE-FB8B-4DB4-A075-D92985A6337F}" dt="2022-09-22T05:45:55.228" v="80" actId="14100"/>
          <ac:picMkLst>
            <pc:docMk/>
            <pc:sldMk cId="393456490" sldId="282"/>
            <ac:picMk id="4" creationId="{2C38310C-924B-7E35-2B41-6689EADD0AF0}"/>
          </ac:picMkLst>
        </pc:picChg>
      </pc:sldChg>
      <pc:sldChg chg="addSp delSp modSp new mod ord">
        <pc:chgData name="Ridhi Kotak" userId="abf3ef09c9bd71dc" providerId="LiveId" clId="{9F04ABFE-FB8B-4DB4-A075-D92985A6337F}" dt="2022-09-22T05:47:23.367" v="91" actId="22"/>
        <pc:sldMkLst>
          <pc:docMk/>
          <pc:sldMk cId="716120108" sldId="283"/>
        </pc:sldMkLst>
        <pc:spChg chg="mod">
          <ac:chgData name="Ridhi Kotak" userId="abf3ef09c9bd71dc" providerId="LiveId" clId="{9F04ABFE-FB8B-4DB4-A075-D92985A6337F}" dt="2022-09-22T05:46:45.812" v="90"/>
          <ac:spMkLst>
            <pc:docMk/>
            <pc:sldMk cId="716120108" sldId="283"/>
            <ac:spMk id="2" creationId="{1880DC7E-BDD0-9C09-6664-C0060BF1C763}"/>
          </ac:spMkLst>
        </pc:spChg>
        <pc:spChg chg="del">
          <ac:chgData name="Ridhi Kotak" userId="abf3ef09c9bd71dc" providerId="LiveId" clId="{9F04ABFE-FB8B-4DB4-A075-D92985A6337F}" dt="2022-09-22T05:47:23.367" v="91" actId="22"/>
          <ac:spMkLst>
            <pc:docMk/>
            <pc:sldMk cId="716120108" sldId="283"/>
            <ac:spMk id="3" creationId="{C9B43F46-5614-C065-91B9-A73EC2034EFA}"/>
          </ac:spMkLst>
        </pc:spChg>
        <pc:picChg chg="add mod ord">
          <ac:chgData name="Ridhi Kotak" userId="abf3ef09c9bd71dc" providerId="LiveId" clId="{9F04ABFE-FB8B-4DB4-A075-D92985A6337F}" dt="2022-09-22T05:47:23.367" v="91" actId="22"/>
          <ac:picMkLst>
            <pc:docMk/>
            <pc:sldMk cId="716120108" sldId="283"/>
            <ac:picMk id="5" creationId="{C904E225-2C47-E2DC-C608-4D36F458BBC2}"/>
          </ac:picMkLst>
        </pc:picChg>
      </pc:sldChg>
      <pc:sldChg chg="addSp delSp modSp new mod">
        <pc:chgData name="Ridhi Kotak" userId="abf3ef09c9bd71dc" providerId="LiveId" clId="{9F04ABFE-FB8B-4DB4-A075-D92985A6337F}" dt="2022-09-22T05:49:51.672" v="104" actId="22"/>
        <pc:sldMkLst>
          <pc:docMk/>
          <pc:sldMk cId="1895259013" sldId="284"/>
        </pc:sldMkLst>
        <pc:spChg chg="mod">
          <ac:chgData name="Ridhi Kotak" userId="abf3ef09c9bd71dc" providerId="LiveId" clId="{9F04ABFE-FB8B-4DB4-A075-D92985A6337F}" dt="2022-09-22T05:49:36.893" v="103"/>
          <ac:spMkLst>
            <pc:docMk/>
            <pc:sldMk cId="1895259013" sldId="284"/>
            <ac:spMk id="2" creationId="{78BDE014-49CE-0880-89A1-23800062A9D8}"/>
          </ac:spMkLst>
        </pc:spChg>
        <pc:spChg chg="del">
          <ac:chgData name="Ridhi Kotak" userId="abf3ef09c9bd71dc" providerId="LiveId" clId="{9F04ABFE-FB8B-4DB4-A075-D92985A6337F}" dt="2022-09-22T05:49:51.672" v="104" actId="22"/>
          <ac:spMkLst>
            <pc:docMk/>
            <pc:sldMk cId="1895259013" sldId="284"/>
            <ac:spMk id="3" creationId="{D1882E81-1AA2-E99B-B21E-E0BA22393A25}"/>
          </ac:spMkLst>
        </pc:spChg>
        <pc:picChg chg="add mod ord">
          <ac:chgData name="Ridhi Kotak" userId="abf3ef09c9bd71dc" providerId="LiveId" clId="{9F04ABFE-FB8B-4DB4-A075-D92985A6337F}" dt="2022-09-22T05:49:51.672" v="104" actId="22"/>
          <ac:picMkLst>
            <pc:docMk/>
            <pc:sldMk cId="1895259013" sldId="284"/>
            <ac:picMk id="5" creationId="{AECBE4DA-F92B-890A-BAAB-26C4A96372F6}"/>
          </ac:picMkLst>
        </pc:picChg>
      </pc:sldChg>
      <pc:sldChg chg="new del">
        <pc:chgData name="Ridhi Kotak" userId="abf3ef09c9bd71dc" providerId="LiveId" clId="{9F04ABFE-FB8B-4DB4-A075-D92985A6337F}" dt="2022-09-22T05:49:00.989" v="101" actId="47"/>
        <pc:sldMkLst>
          <pc:docMk/>
          <pc:sldMk cId="2380465155" sldId="284"/>
        </pc:sldMkLst>
      </pc:sldChg>
      <pc:sldChg chg="addSp delSp modSp new mod ord">
        <pc:chgData name="Ridhi Kotak" userId="abf3ef09c9bd71dc" providerId="LiveId" clId="{9F04ABFE-FB8B-4DB4-A075-D92985A6337F}" dt="2022-09-22T05:50:39.241" v="109" actId="22"/>
        <pc:sldMkLst>
          <pc:docMk/>
          <pc:sldMk cId="1739220786" sldId="285"/>
        </pc:sldMkLst>
        <pc:spChg chg="mod">
          <ac:chgData name="Ridhi Kotak" userId="abf3ef09c9bd71dc" providerId="LiveId" clId="{9F04ABFE-FB8B-4DB4-A075-D92985A6337F}" dt="2022-09-22T05:50:23.771" v="108"/>
          <ac:spMkLst>
            <pc:docMk/>
            <pc:sldMk cId="1739220786" sldId="285"/>
            <ac:spMk id="2" creationId="{D9158646-359B-F9CE-D5AD-C234E6E7F748}"/>
          </ac:spMkLst>
        </pc:spChg>
        <pc:spChg chg="del">
          <ac:chgData name="Ridhi Kotak" userId="abf3ef09c9bd71dc" providerId="LiveId" clId="{9F04ABFE-FB8B-4DB4-A075-D92985A6337F}" dt="2022-09-22T05:50:39.241" v="109" actId="22"/>
          <ac:spMkLst>
            <pc:docMk/>
            <pc:sldMk cId="1739220786" sldId="285"/>
            <ac:spMk id="3" creationId="{D8B93A2E-3A19-85DE-D63B-A4569729378E}"/>
          </ac:spMkLst>
        </pc:spChg>
        <pc:picChg chg="add mod ord">
          <ac:chgData name="Ridhi Kotak" userId="abf3ef09c9bd71dc" providerId="LiveId" clId="{9F04ABFE-FB8B-4DB4-A075-D92985A6337F}" dt="2022-09-22T05:50:39.241" v="109" actId="22"/>
          <ac:picMkLst>
            <pc:docMk/>
            <pc:sldMk cId="1739220786" sldId="285"/>
            <ac:picMk id="5" creationId="{8391C880-5984-26E6-74E1-76129FC6D2D7}"/>
          </ac:picMkLst>
        </pc:picChg>
      </pc:sldChg>
      <pc:sldChg chg="modSp new mod">
        <pc:chgData name="Ridhi Kotak" userId="abf3ef09c9bd71dc" providerId="LiveId" clId="{9F04ABFE-FB8B-4DB4-A075-D92985A6337F}" dt="2022-09-22T05:51:35.417" v="112"/>
        <pc:sldMkLst>
          <pc:docMk/>
          <pc:sldMk cId="1942179937" sldId="286"/>
        </pc:sldMkLst>
        <pc:spChg chg="mod">
          <ac:chgData name="Ridhi Kotak" userId="abf3ef09c9bd71dc" providerId="LiveId" clId="{9F04ABFE-FB8B-4DB4-A075-D92985A6337F}" dt="2022-09-22T05:51:28.869" v="111"/>
          <ac:spMkLst>
            <pc:docMk/>
            <pc:sldMk cId="1942179937" sldId="286"/>
            <ac:spMk id="2" creationId="{04FAB30C-D2D3-D53F-DF11-A5C8322FA2EA}"/>
          </ac:spMkLst>
        </pc:spChg>
        <pc:spChg chg="mod">
          <ac:chgData name="Ridhi Kotak" userId="abf3ef09c9bd71dc" providerId="LiveId" clId="{9F04ABFE-FB8B-4DB4-A075-D92985A6337F}" dt="2022-09-22T05:51:35.417" v="112"/>
          <ac:spMkLst>
            <pc:docMk/>
            <pc:sldMk cId="1942179937" sldId="286"/>
            <ac:spMk id="3" creationId="{31779D22-3D7A-8DA8-6D97-5979DF029FBC}"/>
          </ac:spMkLst>
        </pc:spChg>
      </pc:sldChg>
      <pc:sldChg chg="modSp mod">
        <pc:chgData name="Ridhi Kotak" userId="abf3ef09c9bd71dc" providerId="LiveId" clId="{9F04ABFE-FB8B-4DB4-A075-D92985A6337F}" dt="2022-09-27T09:19:46.811" v="203" actId="113"/>
        <pc:sldMkLst>
          <pc:docMk/>
          <pc:sldMk cId="3451860728" sldId="288"/>
        </pc:sldMkLst>
        <pc:spChg chg="mod">
          <ac:chgData name="Ridhi Kotak" userId="abf3ef09c9bd71dc" providerId="LiveId" clId="{9F04ABFE-FB8B-4DB4-A075-D92985A6337F}" dt="2022-09-27T09:19:46.811" v="203" actId="113"/>
          <ac:spMkLst>
            <pc:docMk/>
            <pc:sldMk cId="3451860728" sldId="288"/>
            <ac:spMk id="3" creationId="{D0A90F7D-1E87-6E49-C84E-D454BE13166D}"/>
          </ac:spMkLst>
        </pc:spChg>
      </pc:sldChg>
      <pc:sldChg chg="modSp mod">
        <pc:chgData name="Ridhi Kotak" userId="abf3ef09c9bd71dc" providerId="LiveId" clId="{9F04ABFE-FB8B-4DB4-A075-D92985A6337F}" dt="2022-09-27T09:19:17.830" v="202" actId="1036"/>
        <pc:sldMkLst>
          <pc:docMk/>
          <pc:sldMk cId="4060152680" sldId="289"/>
        </pc:sldMkLst>
        <pc:picChg chg="mod">
          <ac:chgData name="Ridhi Kotak" userId="abf3ef09c9bd71dc" providerId="LiveId" clId="{9F04ABFE-FB8B-4DB4-A075-D92985A6337F}" dt="2022-09-27T09:19:17.830" v="202" actId="1036"/>
          <ac:picMkLst>
            <pc:docMk/>
            <pc:sldMk cId="4060152680" sldId="289"/>
            <ac:picMk id="5" creationId="{D6A1B9B5-5F4A-97C1-4D7D-8A1F344C0D11}"/>
          </ac:picMkLst>
        </pc:picChg>
      </pc:sldChg>
      <pc:sldChg chg="modSp new mod ord">
        <pc:chgData name="Ridhi Kotak" userId="abf3ef09c9bd71dc" providerId="LiveId" clId="{9F04ABFE-FB8B-4DB4-A075-D92985A6337F}" dt="2022-09-26T05:06:41.097" v="131"/>
        <pc:sldMkLst>
          <pc:docMk/>
          <pc:sldMk cId="937574845" sldId="290"/>
        </pc:sldMkLst>
        <pc:spChg chg="mod">
          <ac:chgData name="Ridhi Kotak" userId="abf3ef09c9bd71dc" providerId="LiveId" clId="{9F04ABFE-FB8B-4DB4-A075-D92985A6337F}" dt="2022-09-26T05:06:05.481" v="122"/>
          <ac:spMkLst>
            <pc:docMk/>
            <pc:sldMk cId="937574845" sldId="290"/>
            <ac:spMk id="2" creationId="{287316BE-8081-171B-50E1-9DD872F8AE81}"/>
          </ac:spMkLst>
        </pc:spChg>
        <pc:spChg chg="mod">
          <ac:chgData name="Ridhi Kotak" userId="abf3ef09c9bd71dc" providerId="LiveId" clId="{9F04ABFE-FB8B-4DB4-A075-D92985A6337F}" dt="2022-09-26T05:06:41.097" v="131"/>
          <ac:spMkLst>
            <pc:docMk/>
            <pc:sldMk cId="937574845" sldId="290"/>
            <ac:spMk id="3" creationId="{B5BD8B04-7769-35A7-BDD2-BCF201B28A06}"/>
          </ac:spMkLst>
        </pc:spChg>
      </pc:sldChg>
      <pc:sldChg chg="modSp new mod">
        <pc:chgData name="Ridhi Kotak" userId="abf3ef09c9bd71dc" providerId="LiveId" clId="{9F04ABFE-FB8B-4DB4-A075-D92985A6337F}" dt="2022-09-26T05:12:08.778" v="194" actId="255"/>
        <pc:sldMkLst>
          <pc:docMk/>
          <pc:sldMk cId="1336211608" sldId="291"/>
        </pc:sldMkLst>
        <pc:spChg chg="mod">
          <ac:chgData name="Ridhi Kotak" userId="abf3ef09c9bd71dc" providerId="LiveId" clId="{9F04ABFE-FB8B-4DB4-A075-D92985A6337F}" dt="2022-09-26T05:10:14.409" v="192"/>
          <ac:spMkLst>
            <pc:docMk/>
            <pc:sldMk cId="1336211608" sldId="291"/>
            <ac:spMk id="2" creationId="{15E46DDA-3ACC-A691-6B2C-8DAFDA18BC8D}"/>
          </ac:spMkLst>
        </pc:spChg>
        <pc:spChg chg="mod">
          <ac:chgData name="Ridhi Kotak" userId="abf3ef09c9bd71dc" providerId="LiveId" clId="{9F04ABFE-FB8B-4DB4-A075-D92985A6337F}" dt="2022-09-26T05:12:08.778" v="194" actId="255"/>
          <ac:spMkLst>
            <pc:docMk/>
            <pc:sldMk cId="1336211608" sldId="291"/>
            <ac:spMk id="3" creationId="{3145BB31-EE34-8064-399E-47663842336B}"/>
          </ac:spMkLst>
        </pc:spChg>
      </pc:sldChg>
      <pc:sldChg chg="modSp new mod">
        <pc:chgData name="Ridhi Kotak" userId="abf3ef09c9bd71dc" providerId="LiveId" clId="{9F04ABFE-FB8B-4DB4-A075-D92985A6337F}" dt="2022-09-26T05:12:22.146" v="195" actId="255"/>
        <pc:sldMkLst>
          <pc:docMk/>
          <pc:sldMk cId="563351240" sldId="292"/>
        </pc:sldMkLst>
        <pc:spChg chg="mod">
          <ac:chgData name="Ridhi Kotak" userId="abf3ef09c9bd71dc" providerId="LiveId" clId="{9F04ABFE-FB8B-4DB4-A075-D92985A6337F}" dt="2022-09-26T05:10:20.078" v="193"/>
          <ac:spMkLst>
            <pc:docMk/>
            <pc:sldMk cId="563351240" sldId="292"/>
            <ac:spMk id="2" creationId="{6B5B7FCE-A072-491D-0457-E32A01003D33}"/>
          </ac:spMkLst>
        </pc:spChg>
        <pc:spChg chg="mod">
          <ac:chgData name="Ridhi Kotak" userId="abf3ef09c9bd71dc" providerId="LiveId" clId="{9F04ABFE-FB8B-4DB4-A075-D92985A6337F}" dt="2022-09-26T05:12:22.146" v="195" actId="255"/>
          <ac:spMkLst>
            <pc:docMk/>
            <pc:sldMk cId="563351240" sldId="292"/>
            <ac:spMk id="3" creationId="{1AA88273-AC75-63EE-D183-7006465E32C4}"/>
          </ac:spMkLst>
        </pc:spChg>
      </pc:sldChg>
      <pc:sldChg chg="modSp new mod">
        <pc:chgData name="Ridhi Kotak" userId="abf3ef09c9bd71dc" providerId="LiveId" clId="{9F04ABFE-FB8B-4DB4-A075-D92985A6337F}" dt="2022-09-29T05:51:04.020" v="211" actId="27636"/>
        <pc:sldMkLst>
          <pc:docMk/>
          <pc:sldMk cId="317282238" sldId="293"/>
        </pc:sldMkLst>
        <pc:spChg chg="mod">
          <ac:chgData name="Ridhi Kotak" userId="abf3ef09c9bd71dc" providerId="LiveId" clId="{9F04ABFE-FB8B-4DB4-A075-D92985A6337F}" dt="2022-09-29T05:50:45.332" v="209"/>
          <ac:spMkLst>
            <pc:docMk/>
            <pc:sldMk cId="317282238" sldId="293"/>
            <ac:spMk id="2" creationId="{BC34A8FC-C29F-12B6-DA6F-2A50FF8665F4}"/>
          </ac:spMkLst>
        </pc:spChg>
        <pc:spChg chg="mod">
          <ac:chgData name="Ridhi Kotak" userId="abf3ef09c9bd71dc" providerId="LiveId" clId="{9F04ABFE-FB8B-4DB4-A075-D92985A6337F}" dt="2022-09-29T05:51:04.020" v="211" actId="27636"/>
          <ac:spMkLst>
            <pc:docMk/>
            <pc:sldMk cId="317282238" sldId="293"/>
            <ac:spMk id="3" creationId="{1A4200E6-7D40-E61F-DA17-049E4FE222BD}"/>
          </ac:spMkLst>
        </pc:spChg>
      </pc:sldChg>
      <pc:sldChg chg="new del">
        <pc:chgData name="Ridhi Kotak" userId="abf3ef09c9bd71dc" providerId="LiveId" clId="{9F04ABFE-FB8B-4DB4-A075-D92985A6337F}" dt="2022-09-27T08:10:58.014" v="199" actId="680"/>
        <pc:sldMkLst>
          <pc:docMk/>
          <pc:sldMk cId="2596200677" sldId="293"/>
        </pc:sldMkLst>
      </pc:sldChg>
      <pc:sldChg chg="modSp new mod">
        <pc:chgData name="Ridhi Kotak" userId="abf3ef09c9bd71dc" providerId="LiveId" clId="{9F04ABFE-FB8B-4DB4-A075-D92985A6337F}" dt="2022-09-29T05:51:27.203" v="223" actId="20577"/>
        <pc:sldMkLst>
          <pc:docMk/>
          <pc:sldMk cId="1465903116" sldId="294"/>
        </pc:sldMkLst>
        <pc:spChg chg="mod">
          <ac:chgData name="Ridhi Kotak" userId="abf3ef09c9bd71dc" providerId="LiveId" clId="{9F04ABFE-FB8B-4DB4-A075-D92985A6337F}" dt="2022-09-29T05:51:27.203" v="223" actId="20577"/>
          <ac:spMkLst>
            <pc:docMk/>
            <pc:sldMk cId="1465903116" sldId="294"/>
            <ac:spMk id="2" creationId="{47A1DF19-ACBB-174A-E7DC-9B7CD6035A9E}"/>
          </ac:spMkLst>
        </pc:spChg>
        <pc:spChg chg="mod">
          <ac:chgData name="Ridhi Kotak" userId="abf3ef09c9bd71dc" providerId="LiveId" clId="{9F04ABFE-FB8B-4DB4-A075-D92985A6337F}" dt="2022-09-29T05:51:21.071" v="213"/>
          <ac:spMkLst>
            <pc:docMk/>
            <pc:sldMk cId="1465903116" sldId="294"/>
            <ac:spMk id="3" creationId="{3818E38A-0714-3E4E-DE7B-C65A4237F0A8}"/>
          </ac:spMkLst>
        </pc:spChg>
      </pc:sldChg>
      <pc:sldChg chg="modSp new mod">
        <pc:chgData name="Ridhi Kotak" userId="abf3ef09c9bd71dc" providerId="LiveId" clId="{9F04ABFE-FB8B-4DB4-A075-D92985A6337F}" dt="2022-09-29T05:52:42.643" v="246" actId="123"/>
        <pc:sldMkLst>
          <pc:docMk/>
          <pc:sldMk cId="2164833635" sldId="295"/>
        </pc:sldMkLst>
        <pc:spChg chg="mod">
          <ac:chgData name="Ridhi Kotak" userId="abf3ef09c9bd71dc" providerId="LiveId" clId="{9F04ABFE-FB8B-4DB4-A075-D92985A6337F}" dt="2022-09-29T05:51:50.072" v="239" actId="5793"/>
          <ac:spMkLst>
            <pc:docMk/>
            <pc:sldMk cId="2164833635" sldId="295"/>
            <ac:spMk id="2" creationId="{5B5484BA-DBC9-29C1-FE38-A7D10BC0375E}"/>
          </ac:spMkLst>
        </pc:spChg>
        <pc:spChg chg="mod">
          <ac:chgData name="Ridhi Kotak" userId="abf3ef09c9bd71dc" providerId="LiveId" clId="{9F04ABFE-FB8B-4DB4-A075-D92985A6337F}" dt="2022-09-29T05:52:42.643" v="246" actId="123"/>
          <ac:spMkLst>
            <pc:docMk/>
            <pc:sldMk cId="2164833635" sldId="295"/>
            <ac:spMk id="3" creationId="{B6113E29-0B34-EE3D-B4FE-2DC383B81884}"/>
          </ac:spMkLst>
        </pc:spChg>
      </pc:sldChg>
      <pc:sldChg chg="modSp new mod">
        <pc:chgData name="Ridhi Kotak" userId="abf3ef09c9bd71dc" providerId="LiveId" clId="{9F04ABFE-FB8B-4DB4-A075-D92985A6337F}" dt="2022-09-29T05:53:33.874" v="265" actId="27636"/>
        <pc:sldMkLst>
          <pc:docMk/>
          <pc:sldMk cId="255195663" sldId="296"/>
        </pc:sldMkLst>
        <pc:spChg chg="mod">
          <ac:chgData name="Ridhi Kotak" userId="abf3ef09c9bd71dc" providerId="LiveId" clId="{9F04ABFE-FB8B-4DB4-A075-D92985A6337F}" dt="2022-09-29T05:53:07.395" v="259" actId="20577"/>
          <ac:spMkLst>
            <pc:docMk/>
            <pc:sldMk cId="255195663" sldId="296"/>
            <ac:spMk id="2" creationId="{40EE85F7-C1BA-CA67-E8F5-3641E24077BA}"/>
          </ac:spMkLst>
        </pc:spChg>
        <pc:spChg chg="mod">
          <ac:chgData name="Ridhi Kotak" userId="abf3ef09c9bd71dc" providerId="LiveId" clId="{9F04ABFE-FB8B-4DB4-A075-D92985A6337F}" dt="2022-09-29T05:53:33.874" v="265" actId="27636"/>
          <ac:spMkLst>
            <pc:docMk/>
            <pc:sldMk cId="255195663" sldId="296"/>
            <ac:spMk id="3" creationId="{5A9C08C8-75B6-7DBD-D7B5-AF91C5FF41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957B9C-FD90-43FE-B258-E43B2405BB95}" type="datetimeFigureOut">
              <a:rPr lang="en-IN" smtClean="0"/>
              <a:t>03-10-2023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FFB90-03BD-4A17-BAC5-69A026058711}" type="slidenum">
              <a:rPr lang="en-IN" smtClean="0"/>
              <a:t>‹#›</a:t>
            </a:fld>
            <a:endParaRPr lang="en-IN"/>
          </a:p>
        </p:txBody>
      </p:sp>
    </p:spTree>
    <p:extLst>
      <p:ext uri="{BB962C8B-B14F-4D97-AF65-F5344CB8AC3E}">
        <p14:creationId xmlns:p14="http://schemas.microsoft.com/office/powerpoint/2010/main" val="749930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04FFB90-03BD-4A17-BAC5-69A026058711}" type="slidenum">
              <a:rPr lang="en-IN" smtClean="0"/>
              <a:t>182</a:t>
            </a:fld>
            <a:endParaRPr lang="en-IN"/>
          </a:p>
        </p:txBody>
      </p:sp>
    </p:spTree>
    <p:extLst>
      <p:ext uri="{BB962C8B-B14F-4D97-AF65-F5344CB8AC3E}">
        <p14:creationId xmlns:p14="http://schemas.microsoft.com/office/powerpoint/2010/main" val="1589514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119CE3-4752-4951-BBB4-166566D3A8F1}" type="datetime1">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77B84-BCED-4D8F-9F92-50D380E13252}" type="datetime1">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2C1B4D-90AC-4A13-A9BE-6613023189F7}" type="datetime1">
              <a:rPr lang="en-IN" smtClean="0"/>
              <a:t>03-10-2023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603009" y="864108"/>
            <a:ext cx="8011236" cy="5120640"/>
          </a:xfrm>
        </p:spPr>
        <p:txBody>
          <a:bodyPr anchor="t" anchorCtr="0">
            <a:normAutofit/>
          </a:bodyPr>
          <a:lstStyle>
            <a:lvl1pPr marL="355600" indent="-355600" algn="just">
              <a:lnSpc>
                <a:spcPct val="125000"/>
              </a:lnSpc>
              <a:spcBef>
                <a:spcPts val="0"/>
              </a:spcBef>
              <a:spcAft>
                <a:spcPts val="0"/>
              </a:spcAft>
              <a:buFont typeface="Wingdings" panose="05000000000000000000" pitchFamily="2" charset="2"/>
              <a:buChar char="§"/>
              <a:defRPr sz="2400">
                <a:solidFill>
                  <a:schemeClr val="tx1">
                    <a:lumMod val="75000"/>
                    <a:lumOff val="25000"/>
                  </a:schemeClr>
                </a:solidFill>
              </a:defRPr>
            </a:lvl1pPr>
            <a:lvl2pPr marL="804863" indent="-301625" algn="just">
              <a:lnSpc>
                <a:spcPct val="125000"/>
              </a:lnSpc>
              <a:spcBef>
                <a:spcPts val="0"/>
              </a:spcBef>
              <a:spcAft>
                <a:spcPts val="0"/>
              </a:spcAft>
              <a:defRPr sz="2000">
                <a:solidFill>
                  <a:schemeClr val="tx1">
                    <a:lumMod val="75000"/>
                    <a:lumOff val="25000"/>
                  </a:schemeClr>
                </a:solidFill>
              </a:defRPr>
            </a:lvl2pPr>
            <a:lvl3pPr marL="1255713" indent="-295275" algn="just">
              <a:lnSpc>
                <a:spcPct val="125000"/>
              </a:lnSpc>
              <a:spcBef>
                <a:spcPts val="0"/>
              </a:spcBef>
              <a:spcAft>
                <a:spcPts val="0"/>
              </a:spcAft>
              <a:defRPr sz="1800">
                <a:solidFill>
                  <a:schemeClr val="tx1">
                    <a:lumMod val="75000"/>
                    <a:lumOff val="25000"/>
                  </a:schemeClr>
                </a:solidFill>
              </a:defRPr>
            </a:lvl3pPr>
            <a:lvl4pPr marL="1706563" indent="-288925" algn="just">
              <a:lnSpc>
                <a:spcPct val="125000"/>
              </a:lnSpc>
              <a:spcBef>
                <a:spcPts val="0"/>
              </a:spcBef>
              <a:spcAft>
                <a:spcPts val="0"/>
              </a:spcAft>
              <a:defRPr sz="1600">
                <a:solidFill>
                  <a:schemeClr val="tx1">
                    <a:lumMod val="75000"/>
                    <a:lumOff val="25000"/>
                  </a:schemeClr>
                </a:solidFill>
              </a:defRPr>
            </a:lvl4pPr>
            <a:lvl5pPr algn="just">
              <a:lnSpc>
                <a:spcPct val="125000"/>
              </a:lnSpc>
              <a:spcBef>
                <a:spcPts val="0"/>
              </a:spcBef>
              <a:spcAft>
                <a:spcPts val="0"/>
              </a:spcAft>
              <a:defRPr sz="1600">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695F13-6A05-4A37-9E7A-2E04C90A01FB}" type="datetime1">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sz="2400" b="0">
                <a:solidFill>
                  <a:schemeClr val="tx1"/>
                </a:solidFill>
                <a:latin typeface="Cambria" panose="02040503050406030204" pitchFamily="18" charset="0"/>
                <a:ea typeface="Cambria" panose="02040503050406030204" pitchFamily="18" charset="0"/>
              </a:defRPr>
            </a:lvl1pPr>
          </a:lstStyle>
          <a:p>
            <a:fld id="{9C11CE39-2868-44A2-A0C6-827D458F7A8B}" type="slidenum">
              <a:rPr lang="en-IN" smtClean="0"/>
              <a:pPr/>
              <a:t>‹#›</a:t>
            </a:fld>
            <a:endParaRPr lang="en-IN" dirty="0"/>
          </a:p>
        </p:txBody>
      </p:sp>
    </p:spTree>
    <p:extLst>
      <p:ext uri="{BB962C8B-B14F-4D97-AF65-F5344CB8AC3E}">
        <p14:creationId xmlns:p14="http://schemas.microsoft.com/office/powerpoint/2010/main" val="16810215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CD00AD-9492-475A-AF5D-F14B292BE686}" type="datetime1">
              <a:rPr lang="en-IN" smtClean="0"/>
              <a:t>03-10-2023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E48EDE-D834-4191-BA87-E0220B1373CA}" type="datetime1">
              <a:rPr lang="en-IN" smtClean="0"/>
              <a:t>03-10-2023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7F876C5-F1C2-40A8-8827-F20724869CC8}" type="datetime1">
              <a:rPr lang="en-IN" smtClean="0"/>
              <a:t>03-10-2023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AAF97BD-3087-4BDA-8FB2-F08C3621A9FC}" type="datetime1">
              <a:rPr lang="en-IN" smtClean="0"/>
              <a:t>03-10-2023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4D0D319-C212-4E62-BD3F-F14CA5F542B1}" type="datetime1">
              <a:rPr lang="en-IN" smtClean="0"/>
              <a:t>03-10-2023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A9733ECB-BD6B-400E-A5A5-C01C57BA9C82}" type="datetime1">
              <a:rPr lang="en-IN" smtClean="0"/>
              <a:t>03-10-2023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400A86D9-D969-4A34-B188-CF34D7FD79EE}" type="datetime1">
              <a:rPr lang="en-IN" smtClean="0"/>
              <a:t>03-10-2023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787C298-D1CE-496B-AE72-D7323395097D}" type="datetime1">
              <a:rPr lang="en-IN" smtClean="0"/>
              <a:t>03-10-2023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3600" kern="1200" spc="-60" baseline="0">
          <a:solidFill>
            <a:srgbClr val="FFFFFF"/>
          </a:solidFill>
          <a:latin typeface="Cambria" panose="02040503050406030204" pitchFamily="18" charset="0"/>
          <a:ea typeface="Cambria" panose="02040503050406030204" pitchFamily="18" charset="0"/>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Cambria" panose="02040503050406030204" pitchFamily="18" charset="0"/>
          <a:ea typeface="Cambria" panose="02040503050406030204" pitchFamily="18" charset="0"/>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anose="02040503050406030204" pitchFamily="18" charset="0"/>
          <a:ea typeface="Cambria" panose="02040503050406030204" pitchFamily="18" charset="0"/>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Cambria" panose="02040503050406030204" pitchFamily="18" charset="0"/>
          <a:ea typeface="Cambria" panose="02040503050406030204" pitchFamily="18" charset="0"/>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Cambria" panose="02040503050406030204" pitchFamily="18" charset="0"/>
          <a:ea typeface="Cambria" panose="02040503050406030204" pitchFamily="18" charset="0"/>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dn.jsdelivr.net/npm/bootstrap@5.3.1/dist/css/bootstrap.min.css"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cdn.jsdelivr.net/npm/bootstrap@5.2.2/dist/js/bootstrap.min.js"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8" y="1755104"/>
            <a:ext cx="3048857" cy="769441"/>
          </a:xfrm>
          <a:prstGeom prst="rect">
            <a:avLst/>
          </a:prstGeom>
          <a:noFill/>
        </p:spPr>
        <p:txBody>
          <a:bodyPr wrap="square" rtlCol="0">
            <a:spAutoFit/>
          </a:bodyPr>
          <a:lstStyle/>
          <a:p>
            <a:r>
              <a:rPr lang="en-IN" sz="2200" dirty="0">
                <a:solidFill>
                  <a:srgbClr val="0098A3"/>
                </a:solidFill>
                <a:latin typeface="Cambria" panose="02040503050406030204" pitchFamily="18" charset="0"/>
                <a:ea typeface="Cambria" panose="02040503050406030204" pitchFamily="18" charset="0"/>
              </a:rPr>
              <a:t>Department of </a:t>
            </a:r>
            <a:r>
              <a:rPr lang="en-IN" sz="2200" dirty="0" smtClean="0">
                <a:solidFill>
                  <a:srgbClr val="0098A3"/>
                </a:solidFill>
                <a:latin typeface="Cambria" panose="02040503050406030204" pitchFamily="18" charset="0"/>
                <a:ea typeface="Cambria" panose="02040503050406030204" pitchFamily="18" charset="0"/>
              </a:rPr>
              <a:t>Computer Engineering</a:t>
            </a:r>
            <a:endParaRPr lang="en-IN" sz="2200" dirty="0">
              <a:solidFill>
                <a:srgbClr val="0098A3"/>
              </a:solidFill>
              <a:latin typeface="Cambria" panose="02040503050406030204" pitchFamily="18" charset="0"/>
              <a:ea typeface="Cambria" panose="02040503050406030204" pitchFamily="18" charset="0"/>
            </a:endParaRPr>
          </a:p>
        </p:txBody>
      </p:sp>
      <p:sp>
        <p:nvSpPr>
          <p:cNvPr id="6" name="Rectangle 5"/>
          <p:cNvSpPr/>
          <p:nvPr/>
        </p:nvSpPr>
        <p:spPr>
          <a:xfrm>
            <a:off x="9578823" y="5657787"/>
            <a:ext cx="2275175" cy="400110"/>
          </a:xfrm>
          <a:prstGeom prst="rect">
            <a:avLst/>
          </a:prstGeom>
        </p:spPr>
        <p:txBody>
          <a:bodyPr wrap="none">
            <a:spAutoFit/>
          </a:bodyPr>
          <a:lstStyle/>
          <a:p>
            <a:r>
              <a:rPr lang="en-IN" sz="2000" dirty="0" err="1" smtClean="0">
                <a:solidFill>
                  <a:schemeClr val="tx1">
                    <a:lumMod val="65000"/>
                    <a:lumOff val="35000"/>
                  </a:schemeClr>
                </a:solidFill>
                <a:latin typeface="Cambria" panose="02040503050406030204" pitchFamily="18" charset="0"/>
                <a:ea typeface="Cambria" panose="02040503050406030204" pitchFamily="18" charset="0"/>
              </a:rPr>
              <a:t>Prof.</a:t>
            </a:r>
            <a:r>
              <a:rPr lang="en-IN" sz="2000" dirty="0" smtClean="0">
                <a:solidFill>
                  <a:schemeClr val="tx1">
                    <a:lumMod val="65000"/>
                    <a:lumOff val="35000"/>
                  </a:schemeClr>
                </a:solidFill>
                <a:latin typeface="Cambria" panose="02040503050406030204" pitchFamily="18" charset="0"/>
                <a:ea typeface="Cambria" panose="02040503050406030204" pitchFamily="18" charset="0"/>
              </a:rPr>
              <a:t> </a:t>
            </a:r>
            <a:r>
              <a:rPr lang="en-IN" sz="2000" dirty="0" err="1" smtClean="0">
                <a:solidFill>
                  <a:schemeClr val="tx1">
                    <a:lumMod val="65000"/>
                    <a:lumOff val="35000"/>
                  </a:schemeClr>
                </a:solidFill>
                <a:latin typeface="Cambria" panose="02040503050406030204" pitchFamily="18" charset="0"/>
                <a:ea typeface="Cambria" panose="02040503050406030204" pitchFamily="18" charset="0"/>
              </a:rPr>
              <a:t>Kajal</a:t>
            </a:r>
            <a:r>
              <a:rPr lang="en-IN" sz="2000" dirty="0" smtClean="0">
                <a:solidFill>
                  <a:schemeClr val="tx1">
                    <a:lumMod val="65000"/>
                    <a:lumOff val="35000"/>
                  </a:schemeClr>
                </a:solidFill>
                <a:latin typeface="Cambria" panose="02040503050406030204" pitchFamily="18" charset="0"/>
                <a:ea typeface="Cambria" panose="02040503050406030204" pitchFamily="18" charset="0"/>
              </a:rPr>
              <a:t> </a:t>
            </a:r>
            <a:r>
              <a:rPr lang="en-IN" sz="2000" dirty="0" err="1" smtClean="0">
                <a:solidFill>
                  <a:schemeClr val="tx1">
                    <a:lumMod val="65000"/>
                    <a:lumOff val="35000"/>
                  </a:schemeClr>
                </a:solidFill>
                <a:latin typeface="Cambria" panose="02040503050406030204" pitchFamily="18" charset="0"/>
                <a:ea typeface="Cambria" panose="02040503050406030204" pitchFamily="18" charset="0"/>
              </a:rPr>
              <a:t>Tanchak</a:t>
            </a:r>
            <a:endParaRPr lang="en-IN" sz="2000" dirty="0">
              <a:solidFill>
                <a:schemeClr val="tx1">
                  <a:lumMod val="65000"/>
                  <a:lumOff val="35000"/>
                </a:schemeClr>
              </a:solidFill>
              <a:latin typeface="Cambria" panose="02040503050406030204" pitchFamily="18" charset="0"/>
              <a:ea typeface="Cambria" panose="02040503050406030204" pitchFamily="18" charset="0"/>
            </a:endParaRP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345419" y="3195840"/>
            <a:ext cx="2743200" cy="769441"/>
          </a:xfrm>
          <a:prstGeom prst="rect">
            <a:avLst/>
          </a:prstGeom>
          <a:noFill/>
        </p:spPr>
        <p:txBody>
          <a:bodyPr wrap="square" rtlCol="0">
            <a:spAutoFit/>
          </a:bodyPr>
          <a:lstStyle/>
          <a:p>
            <a:r>
              <a:rPr lang="en-IN" sz="2200" dirty="0" smtClean="0">
                <a:solidFill>
                  <a:srgbClr val="0098A3"/>
                </a:solidFill>
                <a:latin typeface="Cambria" panose="02040503050406030204" pitchFamily="18" charset="0"/>
                <a:ea typeface="Cambria" panose="02040503050406030204" pitchFamily="18" charset="0"/>
              </a:rPr>
              <a:t>Web Technology-01CE0306</a:t>
            </a:r>
            <a:endParaRPr lang="en-IN" sz="2200" dirty="0">
              <a:solidFill>
                <a:srgbClr val="0098A3"/>
              </a:solidFill>
              <a:latin typeface="Cambria" panose="02040503050406030204" pitchFamily="18" charset="0"/>
              <a:ea typeface="Cambria" panose="02040503050406030204" pitchFamily="18" charset="0"/>
            </a:endParaRPr>
          </a:p>
        </p:txBody>
      </p:sp>
      <p:sp>
        <p:nvSpPr>
          <p:cNvPr id="2" name="Rectangle 1"/>
          <p:cNvSpPr/>
          <p:nvPr/>
        </p:nvSpPr>
        <p:spPr>
          <a:xfrm>
            <a:off x="334297" y="2459504"/>
            <a:ext cx="8780206" cy="1323439"/>
          </a:xfrm>
          <a:prstGeom prst="rect">
            <a:avLst/>
          </a:prstGeom>
        </p:spPr>
        <p:txBody>
          <a:bodyPr wrap="square">
            <a:spAutoFit/>
          </a:bodyPr>
          <a:lstStyle/>
          <a:p>
            <a:r>
              <a:rPr lang="en-US" sz="4000" b="1" dirty="0" smtClean="0">
                <a:solidFill>
                  <a:schemeClr val="bg1"/>
                </a:solidFill>
                <a:latin typeface="Cambria" panose="02040503050406030204" pitchFamily="18" charset="0"/>
                <a:ea typeface="Cambria" panose="02040503050406030204" pitchFamily="18" charset="0"/>
                <a:cs typeface="Open Sans Bold" panose="020B0806030504020204" pitchFamily="34" charset="0"/>
              </a:rPr>
              <a:t>Unit-3  BOOTSTRAP </a:t>
            </a:r>
            <a:r>
              <a:rPr lang="en-US" sz="4000" b="1" dirty="0">
                <a:solidFill>
                  <a:schemeClr val="bg1"/>
                </a:solidFill>
                <a:latin typeface="Cambria" panose="02040503050406030204" pitchFamily="18" charset="0"/>
                <a:ea typeface="Cambria" panose="02040503050406030204" pitchFamily="18" charset="0"/>
                <a:cs typeface="Open Sans Bold" panose="020B0806030504020204" pitchFamily="34" charset="0"/>
              </a:rPr>
              <a:t>	</a:t>
            </a:r>
          </a:p>
          <a:p>
            <a:endParaRPr lang="en-US" sz="4000" b="1" dirty="0">
              <a:solidFill>
                <a:schemeClr val="bg1"/>
              </a:solidFill>
              <a:latin typeface="Cambria" panose="02040503050406030204" pitchFamily="18" charset="0"/>
              <a:ea typeface="Cambria" panose="02040503050406030204" pitchFamily="18" charset="0"/>
              <a:cs typeface="Open Sans Bold" panose="020B0806030504020204" pitchFamily="34" charset="0"/>
            </a:endParaRPr>
          </a:p>
        </p:txBody>
      </p:sp>
    </p:spTree>
    <p:extLst>
      <p:ext uri="{BB962C8B-B14F-4D97-AF65-F5344CB8AC3E}">
        <p14:creationId xmlns:p14="http://schemas.microsoft.com/office/powerpoint/2010/main" val="30828120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Breakpoints</a:t>
            </a:r>
            <a:br>
              <a:rPr lang="en-IN" dirty="0"/>
            </a:br>
            <a:endParaRPr lang="en-IN" dirty="0"/>
          </a:p>
        </p:txBody>
      </p:sp>
      <p:sp>
        <p:nvSpPr>
          <p:cNvPr id="3" name="Content Placeholder 2"/>
          <p:cNvSpPr>
            <a:spLocks noGrp="1"/>
          </p:cNvSpPr>
          <p:nvPr>
            <p:ph idx="1"/>
          </p:nvPr>
        </p:nvSpPr>
        <p:spPr/>
        <p:txBody>
          <a:bodyPr/>
          <a:lstStyle/>
          <a:p>
            <a:r>
              <a:rPr lang="en-US" dirty="0"/>
              <a:t>Breakpoints are customizable widths that determine how your responsive layout behaves across device or viewport sizes in Bootstrap</a:t>
            </a:r>
            <a:r>
              <a:rPr lang="en-US" dirty="0" smtClean="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a:t>
            </a:fld>
            <a:endParaRPr lang="en-IN" dirty="0"/>
          </a:p>
        </p:txBody>
      </p:sp>
      <p:graphicFrame>
        <p:nvGraphicFramePr>
          <p:cNvPr id="5" name="Table 4"/>
          <p:cNvGraphicFramePr>
            <a:graphicFrameLocks noGrp="1"/>
          </p:cNvGraphicFramePr>
          <p:nvPr>
            <p:extLst/>
          </p:nvPr>
        </p:nvGraphicFramePr>
        <p:xfrm>
          <a:off x="3603009" y="2363640"/>
          <a:ext cx="8128000" cy="2748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4767867"/>
                    </a:ext>
                  </a:extLst>
                </a:gridCol>
                <a:gridCol w="2032000">
                  <a:extLst>
                    <a:ext uri="{9D8B030D-6E8A-4147-A177-3AD203B41FA5}">
                      <a16:colId xmlns:a16="http://schemas.microsoft.com/office/drawing/2014/main" val="2331121701"/>
                    </a:ext>
                  </a:extLst>
                </a:gridCol>
                <a:gridCol w="2032000">
                  <a:extLst>
                    <a:ext uri="{9D8B030D-6E8A-4147-A177-3AD203B41FA5}">
                      <a16:colId xmlns:a16="http://schemas.microsoft.com/office/drawing/2014/main" val="466995159"/>
                    </a:ext>
                  </a:extLst>
                </a:gridCol>
                <a:gridCol w="2032000">
                  <a:extLst>
                    <a:ext uri="{9D8B030D-6E8A-4147-A177-3AD203B41FA5}">
                      <a16:colId xmlns:a16="http://schemas.microsoft.com/office/drawing/2014/main" val="4254512827"/>
                    </a:ext>
                  </a:extLst>
                </a:gridCol>
              </a:tblGrid>
              <a:tr h="370840">
                <a:tc>
                  <a:txBody>
                    <a:bodyPr/>
                    <a:lstStyle/>
                    <a:p>
                      <a:r>
                        <a:rPr lang="en-IN" dirty="0" smtClean="0"/>
                        <a:t>Breakpoint</a:t>
                      </a:r>
                      <a:endParaRPr lang="en-IN" dirty="0"/>
                    </a:p>
                  </a:txBody>
                  <a:tcPr/>
                </a:tc>
                <a:tc>
                  <a:txBody>
                    <a:bodyPr/>
                    <a:lstStyle/>
                    <a:p>
                      <a:r>
                        <a:rPr lang="en-IN" dirty="0" smtClean="0"/>
                        <a:t>Class infix</a:t>
                      </a:r>
                      <a:endParaRPr lang="en-IN" dirty="0"/>
                    </a:p>
                  </a:txBody>
                  <a:tcPr/>
                </a:tc>
                <a:tc>
                  <a:txBody>
                    <a:bodyPr/>
                    <a:lstStyle/>
                    <a:p>
                      <a:r>
                        <a:rPr lang="en-IN" dirty="0" smtClean="0"/>
                        <a:t>Dimensions</a:t>
                      </a:r>
                      <a:endParaRPr lang="en-IN" dirty="0"/>
                    </a:p>
                  </a:txBody>
                  <a:tcPr/>
                </a:tc>
                <a:tc>
                  <a:txBody>
                    <a:bodyPr/>
                    <a:lstStyle/>
                    <a:p>
                      <a:r>
                        <a:rPr lang="en-US" dirty="0" smtClean="0"/>
                        <a:t>Dimensions</a:t>
                      </a:r>
                      <a:r>
                        <a:rPr lang="en-US" baseline="0" dirty="0" smtClean="0"/>
                        <a:t> Range</a:t>
                      </a:r>
                      <a:endParaRPr lang="en-IN" dirty="0"/>
                    </a:p>
                  </a:txBody>
                  <a:tcPr/>
                </a:tc>
                <a:extLst>
                  <a:ext uri="{0D108BD9-81ED-4DB2-BD59-A6C34878D82A}">
                    <a16:rowId xmlns:a16="http://schemas.microsoft.com/office/drawing/2014/main" val="3194916793"/>
                  </a:ext>
                </a:extLst>
              </a:tr>
              <a:tr h="370840">
                <a:tc>
                  <a:txBody>
                    <a:bodyPr/>
                    <a:lstStyle/>
                    <a:p>
                      <a:r>
                        <a:rPr lang="en-IN" sz="2000" dirty="0">
                          <a:latin typeface="Cambria" panose="02040503050406030204" pitchFamily="18" charset="0"/>
                          <a:ea typeface="Cambria" panose="02040503050406030204" pitchFamily="18" charset="0"/>
                        </a:rPr>
                        <a:t>X-Small</a:t>
                      </a:r>
                    </a:p>
                  </a:txBody>
                  <a:tcPr anchor="ctr"/>
                </a:tc>
                <a:tc>
                  <a:txBody>
                    <a:bodyPr/>
                    <a:lstStyle/>
                    <a:p>
                      <a:r>
                        <a:rPr lang="en-IN" sz="2000" i="1">
                          <a:latin typeface="Cambria" panose="02040503050406030204" pitchFamily="18" charset="0"/>
                          <a:ea typeface="Cambria" panose="02040503050406030204" pitchFamily="18" charset="0"/>
                        </a:rPr>
                        <a:t>None</a:t>
                      </a:r>
                      <a:endParaRPr lang="en-IN" sz="2000">
                        <a:latin typeface="Cambria" panose="02040503050406030204" pitchFamily="18" charset="0"/>
                        <a:ea typeface="Cambria" panose="02040503050406030204" pitchFamily="18" charset="0"/>
                      </a:endParaRPr>
                    </a:p>
                  </a:txBody>
                  <a:tcPr anchor="ctr"/>
                </a:tc>
                <a:tc>
                  <a:txBody>
                    <a:bodyPr/>
                    <a:lstStyle/>
                    <a:p>
                      <a:r>
                        <a:rPr lang="en-IN" sz="2000">
                          <a:latin typeface="Cambria" panose="02040503050406030204" pitchFamily="18" charset="0"/>
                          <a:ea typeface="Cambria" panose="02040503050406030204" pitchFamily="18" charset="0"/>
                        </a:rPr>
                        <a:t>&lt;576px</a:t>
                      </a:r>
                    </a:p>
                  </a:txBody>
                  <a:tcPr anchor="ctr"/>
                </a:tc>
                <a:tc>
                  <a:txBody>
                    <a:bodyPr/>
                    <a:lstStyle/>
                    <a:p>
                      <a:r>
                        <a:rPr lang="en-US" sz="2000" dirty="0" smtClean="0">
                          <a:latin typeface="Cambria" panose="02040503050406030204" pitchFamily="18" charset="0"/>
                          <a:ea typeface="Cambria" panose="02040503050406030204" pitchFamily="18" charset="0"/>
                        </a:rPr>
                        <a:t>0px-575px</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521204792"/>
                  </a:ext>
                </a:extLst>
              </a:tr>
              <a:tr h="370840">
                <a:tc>
                  <a:txBody>
                    <a:bodyPr/>
                    <a:lstStyle/>
                    <a:p>
                      <a:r>
                        <a:rPr lang="en-IN" sz="2000" dirty="0">
                          <a:latin typeface="Cambria" panose="02040503050406030204" pitchFamily="18" charset="0"/>
                          <a:ea typeface="Cambria" panose="02040503050406030204" pitchFamily="18" charset="0"/>
                        </a:rPr>
                        <a:t>Small</a:t>
                      </a:r>
                    </a:p>
                  </a:txBody>
                  <a:tcPr anchor="ctr"/>
                </a:tc>
                <a:tc>
                  <a:txBody>
                    <a:bodyPr/>
                    <a:lstStyle/>
                    <a:p>
                      <a:r>
                        <a:rPr lang="en-IN" sz="2000" dirty="0" err="1">
                          <a:latin typeface="Cambria" panose="02040503050406030204" pitchFamily="18" charset="0"/>
                          <a:ea typeface="Cambria" panose="02040503050406030204" pitchFamily="18" charset="0"/>
                        </a:rPr>
                        <a:t>sm</a:t>
                      </a:r>
                      <a:endParaRPr lang="en-IN" sz="2000" dirty="0">
                        <a:latin typeface="Cambria" panose="02040503050406030204" pitchFamily="18" charset="0"/>
                        <a:ea typeface="Cambria" panose="02040503050406030204" pitchFamily="18" charset="0"/>
                      </a:endParaRPr>
                    </a:p>
                  </a:txBody>
                  <a:tcPr anchor="ctr"/>
                </a:tc>
                <a:tc>
                  <a:txBody>
                    <a:bodyPr/>
                    <a:lstStyle/>
                    <a:p>
                      <a:r>
                        <a:rPr lang="en-IN" sz="2000">
                          <a:latin typeface="Cambria" panose="02040503050406030204" pitchFamily="18" charset="0"/>
                          <a:ea typeface="Cambria" panose="02040503050406030204" pitchFamily="18" charset="0"/>
                        </a:rPr>
                        <a:t>≥576px</a:t>
                      </a:r>
                    </a:p>
                  </a:txBody>
                  <a:tcPr anchor="ctr"/>
                </a:tc>
                <a:tc>
                  <a:txBody>
                    <a:bodyPr/>
                    <a:lstStyle/>
                    <a:p>
                      <a:r>
                        <a:rPr lang="en-US" sz="2000" dirty="0" smtClean="0">
                          <a:latin typeface="Cambria" panose="02040503050406030204" pitchFamily="18" charset="0"/>
                          <a:ea typeface="Cambria" panose="02040503050406030204" pitchFamily="18" charset="0"/>
                        </a:rPr>
                        <a:t>576px-767px</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73499681"/>
                  </a:ext>
                </a:extLst>
              </a:tr>
              <a:tr h="370840">
                <a:tc>
                  <a:txBody>
                    <a:bodyPr/>
                    <a:lstStyle/>
                    <a:p>
                      <a:r>
                        <a:rPr lang="en-IN" sz="2000">
                          <a:latin typeface="Cambria" panose="02040503050406030204" pitchFamily="18" charset="0"/>
                          <a:ea typeface="Cambria" panose="02040503050406030204" pitchFamily="18" charset="0"/>
                        </a:rPr>
                        <a:t>Medium</a:t>
                      </a:r>
                    </a:p>
                  </a:txBody>
                  <a:tcPr anchor="ctr"/>
                </a:tc>
                <a:tc>
                  <a:txBody>
                    <a:bodyPr/>
                    <a:lstStyle/>
                    <a:p>
                      <a:r>
                        <a:rPr lang="en-IN" sz="2000" dirty="0">
                          <a:latin typeface="Cambria" panose="02040503050406030204" pitchFamily="18" charset="0"/>
                          <a:ea typeface="Cambria" panose="02040503050406030204" pitchFamily="18" charset="0"/>
                        </a:rPr>
                        <a:t>md</a:t>
                      </a:r>
                    </a:p>
                  </a:txBody>
                  <a:tcPr anchor="ctr"/>
                </a:tc>
                <a:tc>
                  <a:txBody>
                    <a:bodyPr/>
                    <a:lstStyle/>
                    <a:p>
                      <a:r>
                        <a:rPr lang="en-IN" sz="2000">
                          <a:latin typeface="Cambria" panose="02040503050406030204" pitchFamily="18" charset="0"/>
                          <a:ea typeface="Cambria" panose="02040503050406030204" pitchFamily="18" charset="0"/>
                        </a:rPr>
                        <a:t>≥768px</a:t>
                      </a:r>
                    </a:p>
                  </a:txBody>
                  <a:tcPr anchor="ctr"/>
                </a:tc>
                <a:tc>
                  <a:txBody>
                    <a:bodyPr/>
                    <a:lstStyle/>
                    <a:p>
                      <a:r>
                        <a:rPr lang="en-US" sz="2000" dirty="0" smtClean="0">
                          <a:latin typeface="Cambria" panose="02040503050406030204" pitchFamily="18" charset="0"/>
                          <a:ea typeface="Cambria" panose="02040503050406030204" pitchFamily="18" charset="0"/>
                        </a:rPr>
                        <a:t>768px-991px</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32127315"/>
                  </a:ext>
                </a:extLst>
              </a:tr>
              <a:tr h="370840">
                <a:tc>
                  <a:txBody>
                    <a:bodyPr/>
                    <a:lstStyle/>
                    <a:p>
                      <a:r>
                        <a:rPr lang="en-IN" sz="2000">
                          <a:latin typeface="Cambria" panose="02040503050406030204" pitchFamily="18" charset="0"/>
                          <a:ea typeface="Cambria" panose="02040503050406030204" pitchFamily="18" charset="0"/>
                        </a:rPr>
                        <a:t>Large</a:t>
                      </a:r>
                    </a:p>
                  </a:txBody>
                  <a:tcPr anchor="ctr"/>
                </a:tc>
                <a:tc>
                  <a:txBody>
                    <a:bodyPr/>
                    <a:lstStyle/>
                    <a:p>
                      <a:r>
                        <a:rPr lang="en-IN" sz="2000" dirty="0" err="1">
                          <a:latin typeface="Cambria" panose="02040503050406030204" pitchFamily="18" charset="0"/>
                          <a:ea typeface="Cambria" panose="02040503050406030204" pitchFamily="18" charset="0"/>
                        </a:rPr>
                        <a:t>lg</a:t>
                      </a:r>
                      <a:endParaRPr lang="en-IN" sz="2000" dirty="0">
                        <a:latin typeface="Cambria" panose="02040503050406030204" pitchFamily="18" charset="0"/>
                        <a:ea typeface="Cambria" panose="02040503050406030204" pitchFamily="18" charset="0"/>
                      </a:endParaRPr>
                    </a:p>
                  </a:txBody>
                  <a:tcPr anchor="ctr"/>
                </a:tc>
                <a:tc>
                  <a:txBody>
                    <a:bodyPr/>
                    <a:lstStyle/>
                    <a:p>
                      <a:r>
                        <a:rPr lang="en-IN" sz="2000" dirty="0">
                          <a:latin typeface="Cambria" panose="02040503050406030204" pitchFamily="18" charset="0"/>
                          <a:ea typeface="Cambria" panose="02040503050406030204" pitchFamily="18" charset="0"/>
                        </a:rPr>
                        <a:t>≥992px</a:t>
                      </a:r>
                    </a:p>
                  </a:txBody>
                  <a:tcPr anchor="ctr"/>
                </a:tc>
                <a:tc>
                  <a:txBody>
                    <a:bodyPr/>
                    <a:lstStyle/>
                    <a:p>
                      <a:r>
                        <a:rPr lang="en-US" sz="2000" dirty="0" smtClean="0">
                          <a:latin typeface="Cambria" panose="02040503050406030204" pitchFamily="18" charset="0"/>
                          <a:ea typeface="Cambria" panose="02040503050406030204" pitchFamily="18" charset="0"/>
                        </a:rPr>
                        <a:t>992px-1199px</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42254564"/>
                  </a:ext>
                </a:extLst>
              </a:tr>
              <a:tr h="370840">
                <a:tc>
                  <a:txBody>
                    <a:bodyPr/>
                    <a:lstStyle/>
                    <a:p>
                      <a:r>
                        <a:rPr lang="en-IN" sz="2000">
                          <a:latin typeface="Cambria" panose="02040503050406030204" pitchFamily="18" charset="0"/>
                          <a:ea typeface="Cambria" panose="02040503050406030204" pitchFamily="18" charset="0"/>
                        </a:rPr>
                        <a:t>Extra large</a:t>
                      </a:r>
                    </a:p>
                  </a:txBody>
                  <a:tcPr anchor="ctr"/>
                </a:tc>
                <a:tc>
                  <a:txBody>
                    <a:bodyPr/>
                    <a:lstStyle/>
                    <a:p>
                      <a:r>
                        <a:rPr lang="en-IN" sz="2000">
                          <a:latin typeface="Cambria" panose="02040503050406030204" pitchFamily="18" charset="0"/>
                          <a:ea typeface="Cambria" panose="02040503050406030204" pitchFamily="18" charset="0"/>
                        </a:rPr>
                        <a:t>xl</a:t>
                      </a:r>
                    </a:p>
                  </a:txBody>
                  <a:tcPr anchor="ctr"/>
                </a:tc>
                <a:tc>
                  <a:txBody>
                    <a:bodyPr/>
                    <a:lstStyle/>
                    <a:p>
                      <a:r>
                        <a:rPr lang="en-IN" sz="2000" dirty="0">
                          <a:latin typeface="Cambria" panose="02040503050406030204" pitchFamily="18" charset="0"/>
                          <a:ea typeface="Cambria" panose="02040503050406030204" pitchFamily="18" charset="0"/>
                        </a:rPr>
                        <a:t>≥1200px</a:t>
                      </a:r>
                    </a:p>
                  </a:txBody>
                  <a:tcPr anchor="ctr"/>
                </a:tc>
                <a:tc>
                  <a:txBody>
                    <a:bodyPr/>
                    <a:lstStyle/>
                    <a:p>
                      <a:r>
                        <a:rPr lang="en-US" sz="2000" dirty="0" smtClean="0">
                          <a:latin typeface="Cambria" panose="02040503050406030204" pitchFamily="18" charset="0"/>
                          <a:ea typeface="Cambria" panose="02040503050406030204" pitchFamily="18" charset="0"/>
                        </a:rPr>
                        <a:t>1200px-1399px</a:t>
                      </a:r>
                    </a:p>
                  </a:txBody>
                  <a:tcPr/>
                </a:tc>
                <a:extLst>
                  <a:ext uri="{0D108BD9-81ED-4DB2-BD59-A6C34878D82A}">
                    <a16:rowId xmlns:a16="http://schemas.microsoft.com/office/drawing/2014/main" val="673632856"/>
                  </a:ext>
                </a:extLst>
              </a:tr>
              <a:tr h="370840">
                <a:tc>
                  <a:txBody>
                    <a:bodyPr/>
                    <a:lstStyle/>
                    <a:p>
                      <a:r>
                        <a:rPr lang="en-IN" sz="2000">
                          <a:latin typeface="Cambria" panose="02040503050406030204" pitchFamily="18" charset="0"/>
                          <a:ea typeface="Cambria" panose="02040503050406030204" pitchFamily="18" charset="0"/>
                        </a:rPr>
                        <a:t>Extra extra large</a:t>
                      </a:r>
                    </a:p>
                  </a:txBody>
                  <a:tcPr anchor="ctr"/>
                </a:tc>
                <a:tc>
                  <a:txBody>
                    <a:bodyPr/>
                    <a:lstStyle/>
                    <a:p>
                      <a:r>
                        <a:rPr lang="en-IN" sz="2000">
                          <a:latin typeface="Cambria" panose="02040503050406030204" pitchFamily="18" charset="0"/>
                          <a:ea typeface="Cambria" panose="02040503050406030204" pitchFamily="18" charset="0"/>
                        </a:rPr>
                        <a:t>xxl</a:t>
                      </a:r>
                    </a:p>
                  </a:txBody>
                  <a:tcPr anchor="ctr"/>
                </a:tc>
                <a:tc>
                  <a:txBody>
                    <a:bodyPr/>
                    <a:lstStyle/>
                    <a:p>
                      <a:r>
                        <a:rPr lang="en-IN" sz="2000">
                          <a:latin typeface="Cambria" panose="02040503050406030204" pitchFamily="18" charset="0"/>
                          <a:ea typeface="Cambria" panose="02040503050406030204" pitchFamily="18" charset="0"/>
                        </a:rPr>
                        <a:t>≥1400px</a:t>
                      </a:r>
                    </a:p>
                  </a:txBody>
                  <a:tcPr anchor="ctr"/>
                </a:tc>
                <a:tc>
                  <a:txBody>
                    <a:bodyPr/>
                    <a:lstStyle/>
                    <a:p>
                      <a:r>
                        <a:rPr lang="en-US" sz="2000" dirty="0" smtClean="0">
                          <a:latin typeface="Cambria" panose="02040503050406030204" pitchFamily="18" charset="0"/>
                          <a:ea typeface="Cambria" panose="02040503050406030204" pitchFamily="18" charset="0"/>
                        </a:rPr>
                        <a:t>1400px - large</a:t>
                      </a:r>
                      <a:endParaRPr lang="en-IN"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319196638"/>
                  </a:ext>
                </a:extLst>
              </a:tr>
            </a:tbl>
          </a:graphicData>
        </a:graphic>
      </p:graphicFrame>
    </p:spTree>
    <p:extLst>
      <p:ext uri="{BB962C8B-B14F-4D97-AF65-F5344CB8AC3E}">
        <p14:creationId xmlns:p14="http://schemas.microsoft.com/office/powerpoint/2010/main" val="17874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Textarea</a:t>
            </a:r>
            <a:endParaRPr lang="en-IN" dirty="0"/>
          </a:p>
        </p:txBody>
      </p:sp>
      <p:sp>
        <p:nvSpPr>
          <p:cNvPr id="3" name="Content Placeholder 2"/>
          <p:cNvSpPr>
            <a:spLocks noGrp="1"/>
          </p:cNvSpPr>
          <p:nvPr>
            <p:ph idx="1"/>
          </p:nvPr>
        </p:nvSpPr>
        <p:spPr/>
        <p:txBody>
          <a:bodyPr/>
          <a:lstStyle/>
          <a:p>
            <a:r>
              <a:rPr lang="en-US" dirty="0"/>
              <a:t> &lt;label for="comment"&gt;Comments:&lt;/label&gt;</a:t>
            </a:r>
          </a:p>
          <a:p>
            <a:r>
              <a:rPr lang="en-US" dirty="0"/>
              <a:t>&lt;</a:t>
            </a:r>
            <a:r>
              <a:rPr lang="en-US" dirty="0" err="1"/>
              <a:t>textarea</a:t>
            </a:r>
            <a:r>
              <a:rPr lang="en-US" dirty="0"/>
              <a:t> </a:t>
            </a:r>
            <a:r>
              <a:rPr lang="en-US" b="1" dirty="0"/>
              <a:t>class="form-control" </a:t>
            </a:r>
            <a:r>
              <a:rPr lang="en-US" dirty="0"/>
              <a:t>rows="5" id="comment" name="text"&gt;&lt;/</a:t>
            </a:r>
            <a:r>
              <a:rPr lang="en-US" dirty="0" err="1"/>
              <a:t>textarea</a:t>
            </a:r>
            <a:r>
              <a:rPr lang="en-US" dirty="0"/>
              <a:t>&gt; </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pic>
        <p:nvPicPr>
          <p:cNvPr id="5" name="Picture 4"/>
          <p:cNvPicPr>
            <a:picLocks noChangeAspect="1"/>
          </p:cNvPicPr>
          <p:nvPr/>
        </p:nvPicPr>
        <p:blipFill>
          <a:blip r:embed="rId2"/>
          <a:stretch>
            <a:fillRect/>
          </a:stretch>
        </p:blipFill>
        <p:spPr>
          <a:xfrm>
            <a:off x="3959051" y="2352100"/>
            <a:ext cx="7174523" cy="3195640"/>
          </a:xfrm>
          <a:prstGeom prst="rect">
            <a:avLst/>
          </a:prstGeom>
        </p:spPr>
      </p:pic>
    </p:spTree>
    <p:extLst>
      <p:ext uri="{BB962C8B-B14F-4D97-AF65-F5344CB8AC3E}">
        <p14:creationId xmlns:p14="http://schemas.microsoft.com/office/powerpoint/2010/main" val="31537770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Disabled and </a:t>
            </a:r>
            <a:r>
              <a:rPr lang="en-IN" dirty="0" err="1"/>
              <a:t>Readonly</a:t>
            </a:r>
            <a:r>
              <a:rPr lang="en-IN" dirty="0"/>
              <a:t/>
            </a:r>
            <a:br>
              <a:rPr lang="en-IN" dirty="0"/>
            </a:br>
            <a:endParaRPr lang="en-IN" dirty="0"/>
          </a:p>
        </p:txBody>
      </p:sp>
      <p:sp>
        <p:nvSpPr>
          <p:cNvPr id="3" name="Content Placeholder 2"/>
          <p:cNvSpPr>
            <a:spLocks noGrp="1"/>
          </p:cNvSpPr>
          <p:nvPr>
            <p:ph idx="1"/>
          </p:nvPr>
        </p:nvSpPr>
        <p:spPr/>
        <p:txBody>
          <a:bodyPr/>
          <a:lstStyle/>
          <a:p>
            <a:r>
              <a:rPr lang="en-IN" dirty="0" smtClean="0"/>
              <a:t> &lt;input type="text" </a:t>
            </a:r>
            <a:r>
              <a:rPr lang="en-IN" b="1" dirty="0" smtClean="0"/>
              <a:t>class="form-control" </a:t>
            </a:r>
            <a:r>
              <a:rPr lang="en-IN" dirty="0" smtClean="0"/>
              <a:t>placeholder="Normal input"&gt;</a:t>
            </a:r>
          </a:p>
          <a:p>
            <a:r>
              <a:rPr lang="en-IN" dirty="0" smtClean="0"/>
              <a:t>&lt;input type="text" </a:t>
            </a:r>
            <a:r>
              <a:rPr lang="en-IN" b="1" dirty="0" smtClean="0"/>
              <a:t>class="form-control" </a:t>
            </a:r>
            <a:r>
              <a:rPr lang="en-IN" dirty="0" smtClean="0"/>
              <a:t>placeholder="Disabled input"  </a:t>
            </a:r>
            <a:r>
              <a:rPr lang="en-IN" b="1" dirty="0" smtClean="0"/>
              <a:t>disabled</a:t>
            </a:r>
            <a:r>
              <a:rPr lang="en-IN" dirty="0" smtClean="0"/>
              <a:t>&gt;</a:t>
            </a:r>
          </a:p>
          <a:p>
            <a:r>
              <a:rPr lang="en-IN" dirty="0" smtClean="0"/>
              <a:t>&lt;</a:t>
            </a:r>
            <a:r>
              <a:rPr lang="en-IN" dirty="0"/>
              <a:t>input type="text" </a:t>
            </a:r>
            <a:r>
              <a:rPr lang="en-IN" b="1" dirty="0"/>
              <a:t>class="form-control" </a:t>
            </a:r>
            <a:r>
              <a:rPr lang="en-IN" dirty="0"/>
              <a:t>placeholder="</a:t>
            </a:r>
            <a:r>
              <a:rPr lang="en-IN" dirty="0" err="1"/>
              <a:t>Readonly</a:t>
            </a:r>
            <a:r>
              <a:rPr lang="en-IN" dirty="0"/>
              <a:t> input" </a:t>
            </a:r>
            <a:r>
              <a:rPr lang="en-IN" dirty="0" smtClean="0"/>
              <a:t> </a:t>
            </a:r>
            <a:r>
              <a:rPr lang="en-IN" b="1" dirty="0" err="1" smtClean="0"/>
              <a:t>readonly</a:t>
            </a:r>
            <a:r>
              <a:rPr lang="en-IN"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pic>
        <p:nvPicPr>
          <p:cNvPr id="5" name="Picture 4"/>
          <p:cNvPicPr>
            <a:picLocks noChangeAspect="1"/>
          </p:cNvPicPr>
          <p:nvPr/>
        </p:nvPicPr>
        <p:blipFill>
          <a:blip r:embed="rId2"/>
          <a:stretch>
            <a:fillRect/>
          </a:stretch>
        </p:blipFill>
        <p:spPr>
          <a:xfrm>
            <a:off x="4061943" y="3825777"/>
            <a:ext cx="5695950" cy="2009775"/>
          </a:xfrm>
          <a:prstGeom prst="rect">
            <a:avLst/>
          </a:prstGeom>
        </p:spPr>
      </p:pic>
    </p:spTree>
    <p:extLst>
      <p:ext uri="{BB962C8B-B14F-4D97-AF65-F5344CB8AC3E}">
        <p14:creationId xmlns:p14="http://schemas.microsoft.com/office/powerpoint/2010/main" val="365463457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Plain text Inputs</a:t>
            </a:r>
            <a:br>
              <a:rPr lang="en-IN" dirty="0"/>
            </a:br>
            <a:endParaRPr lang="en-IN" dirty="0"/>
          </a:p>
        </p:txBody>
      </p:sp>
      <p:sp>
        <p:nvSpPr>
          <p:cNvPr id="3" name="Content Placeholder 2"/>
          <p:cNvSpPr>
            <a:spLocks noGrp="1"/>
          </p:cNvSpPr>
          <p:nvPr>
            <p:ph idx="1"/>
          </p:nvPr>
        </p:nvSpPr>
        <p:spPr/>
        <p:txBody>
          <a:bodyPr/>
          <a:lstStyle/>
          <a:p>
            <a:r>
              <a:rPr lang="en-US" dirty="0"/>
              <a:t>Use the </a:t>
            </a:r>
            <a:r>
              <a:rPr lang="en-US" b="1" dirty="0"/>
              <a:t>.form-control-plaintext</a:t>
            </a:r>
            <a:r>
              <a:rPr lang="en-US" dirty="0"/>
              <a:t> class to style an input field without borders, but keep proper </a:t>
            </a:r>
            <a:r>
              <a:rPr lang="en-US" dirty="0" err="1"/>
              <a:t>marigins</a:t>
            </a:r>
            <a:r>
              <a:rPr lang="en-US" dirty="0"/>
              <a:t> and </a:t>
            </a:r>
            <a:r>
              <a:rPr lang="en-US" dirty="0" smtClean="0"/>
              <a:t>padding.</a:t>
            </a:r>
          </a:p>
          <a:p>
            <a:endParaRPr lang="en-US" dirty="0"/>
          </a:p>
          <a:p>
            <a:endParaRPr lang="en-US" dirty="0" smtClean="0"/>
          </a:p>
          <a:p>
            <a:r>
              <a:rPr lang="en-US" dirty="0"/>
              <a:t>&lt;input type="text" </a:t>
            </a:r>
            <a:r>
              <a:rPr lang="en-US" b="1" dirty="0"/>
              <a:t>class="form-control-plaintext" </a:t>
            </a:r>
            <a:r>
              <a:rPr lang="en-US" dirty="0"/>
              <a:t>placeholder="Plaintext input"&gt;</a:t>
            </a:r>
          </a:p>
          <a:p>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pic>
        <p:nvPicPr>
          <p:cNvPr id="5" name="Picture 4"/>
          <p:cNvPicPr>
            <a:picLocks noChangeAspect="1"/>
          </p:cNvPicPr>
          <p:nvPr/>
        </p:nvPicPr>
        <p:blipFill>
          <a:blip r:embed="rId2"/>
          <a:stretch>
            <a:fillRect/>
          </a:stretch>
        </p:blipFill>
        <p:spPr>
          <a:xfrm>
            <a:off x="3957637" y="2532917"/>
            <a:ext cx="7934325" cy="666750"/>
          </a:xfrm>
          <a:prstGeom prst="rect">
            <a:avLst/>
          </a:prstGeom>
        </p:spPr>
      </p:pic>
    </p:spTree>
    <p:extLst>
      <p:ext uri="{BB962C8B-B14F-4D97-AF65-F5344CB8AC3E}">
        <p14:creationId xmlns:p14="http://schemas.microsoft.com/office/powerpoint/2010/main" val="18240198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Select Menu</a:t>
            </a:r>
            <a:br>
              <a:rPr lang="en-IN" b="1" dirty="0"/>
            </a:br>
            <a:endParaRPr lang="en-IN" dirty="0"/>
          </a:p>
        </p:txBody>
      </p:sp>
      <p:sp>
        <p:nvSpPr>
          <p:cNvPr id="3" name="Content Placeholder 2"/>
          <p:cNvSpPr>
            <a:spLocks noGrp="1"/>
          </p:cNvSpPr>
          <p:nvPr>
            <p:ph idx="1"/>
          </p:nvPr>
        </p:nvSpPr>
        <p:spPr/>
        <p:txBody>
          <a:bodyPr>
            <a:normAutofit/>
          </a:bodyPr>
          <a:lstStyle/>
          <a:p>
            <a:r>
              <a:rPr lang="en-US" dirty="0"/>
              <a:t>Select menus are used if you want to allow the user to pick from multiple options</a:t>
            </a:r>
            <a:r>
              <a:rPr lang="en-US" dirty="0" smtClean="0"/>
              <a:t>.</a:t>
            </a:r>
            <a:endParaRPr lang="en-US" dirty="0"/>
          </a:p>
          <a:p>
            <a:r>
              <a:rPr lang="en-US" dirty="0"/>
              <a:t>To style a select menu in Bootstrap 5, add the .form-select class to the &lt;select&gt; </a:t>
            </a:r>
            <a:r>
              <a:rPr lang="en-US" dirty="0" smtClean="0"/>
              <a:t>element.</a:t>
            </a:r>
          </a:p>
          <a:p>
            <a:r>
              <a:rPr lang="en-US" dirty="0" smtClean="0"/>
              <a:t>&lt;select </a:t>
            </a:r>
            <a:r>
              <a:rPr lang="en-US" b="1" dirty="0" smtClean="0"/>
              <a:t>class=“</a:t>
            </a:r>
            <a:r>
              <a:rPr lang="en-IN" b="1" dirty="0"/>
              <a:t>form-select</a:t>
            </a:r>
            <a:r>
              <a:rPr lang="en-US" b="1" dirty="0" smtClean="0"/>
              <a:t>”</a:t>
            </a:r>
            <a:r>
              <a:rPr lang="en-US" dirty="0" smtClean="0"/>
              <a:t>&gt; </a:t>
            </a:r>
          </a:p>
          <a:p>
            <a:r>
              <a:rPr lang="en-IN" dirty="0"/>
              <a:t> &lt;option&gt;1&lt;/option&gt;</a:t>
            </a:r>
          </a:p>
          <a:p>
            <a:r>
              <a:rPr lang="en-IN" dirty="0"/>
              <a:t>  &lt;option&gt;2&lt;/option&gt;</a:t>
            </a:r>
          </a:p>
          <a:p>
            <a:r>
              <a:rPr lang="en-IN" dirty="0"/>
              <a:t>  &lt;option&gt;3&lt;/option&gt;</a:t>
            </a:r>
          </a:p>
          <a:p>
            <a:r>
              <a:rPr lang="en-IN" dirty="0"/>
              <a:t>  &lt;option&gt;4&lt;/option&gt;</a:t>
            </a:r>
          </a:p>
          <a:p>
            <a:r>
              <a:rPr lang="en-IN" dirty="0"/>
              <a:t>&lt;/select&gt;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103</a:t>
            </a:fld>
            <a:endParaRPr lang="en-IN" dirty="0"/>
          </a:p>
        </p:txBody>
      </p:sp>
    </p:spTree>
    <p:extLst>
      <p:ext uri="{BB962C8B-B14F-4D97-AF65-F5344CB8AC3E}">
        <p14:creationId xmlns:p14="http://schemas.microsoft.com/office/powerpoint/2010/main" val="35445356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Select Menu</a:t>
            </a:r>
            <a:br>
              <a:rPr lang="en-IN" b="1" dirty="0"/>
            </a:br>
            <a:endParaRPr lang="en-IN" dirty="0"/>
          </a:p>
        </p:txBody>
      </p:sp>
      <p:sp>
        <p:nvSpPr>
          <p:cNvPr id="3" name="Content Placeholder 2"/>
          <p:cNvSpPr>
            <a:spLocks noGrp="1"/>
          </p:cNvSpPr>
          <p:nvPr>
            <p:ph idx="1"/>
          </p:nvPr>
        </p:nvSpPr>
        <p:spPr/>
        <p:txBody>
          <a:bodyPr/>
          <a:lstStyle/>
          <a:p>
            <a:r>
              <a:rPr lang="en-US" b="1" dirty="0"/>
              <a:t>Multiple:</a:t>
            </a:r>
            <a:r>
              <a:rPr lang="en-US" dirty="0"/>
              <a:t> to select multiple menu (hold ctrl or shift (or drag with the mouse) to select more than one) use attribute </a:t>
            </a:r>
            <a:r>
              <a:rPr lang="en-US" b="1" dirty="0" smtClean="0"/>
              <a:t>Multiple.</a:t>
            </a:r>
          </a:p>
          <a:p>
            <a:r>
              <a:rPr lang="en-US" dirty="0"/>
              <a:t>&lt;select </a:t>
            </a:r>
            <a:r>
              <a:rPr lang="en-US" b="1" dirty="0" smtClean="0"/>
              <a:t>multiple</a:t>
            </a:r>
            <a:r>
              <a:rPr lang="en-US" dirty="0" smtClean="0"/>
              <a:t> </a:t>
            </a:r>
            <a:r>
              <a:rPr lang="en-US" b="1" dirty="0" smtClean="0"/>
              <a:t>class</a:t>
            </a:r>
            <a:r>
              <a:rPr lang="en-US" b="1" dirty="0"/>
              <a:t>=“</a:t>
            </a:r>
            <a:r>
              <a:rPr lang="en-IN" b="1" dirty="0"/>
              <a:t>form-select</a:t>
            </a:r>
            <a:r>
              <a:rPr lang="en-US" b="1" dirty="0"/>
              <a:t>”</a:t>
            </a:r>
            <a:r>
              <a:rPr lang="en-US" dirty="0"/>
              <a:t>&gt; </a:t>
            </a:r>
          </a:p>
          <a:p>
            <a:r>
              <a:rPr lang="en-IN" dirty="0"/>
              <a:t> &lt;option&gt;1&lt;/option&gt;</a:t>
            </a:r>
          </a:p>
          <a:p>
            <a:r>
              <a:rPr lang="en-IN" dirty="0"/>
              <a:t>  &lt;option&gt;2&lt;/option&gt;</a:t>
            </a:r>
          </a:p>
          <a:p>
            <a:r>
              <a:rPr lang="en-IN" dirty="0"/>
              <a:t>  &lt;option&gt;3&lt;/option&gt;</a:t>
            </a:r>
          </a:p>
          <a:p>
            <a:r>
              <a:rPr lang="en-IN" dirty="0"/>
              <a:t>  &lt;option&gt;4&lt;/option&gt;</a:t>
            </a:r>
          </a:p>
          <a:p>
            <a:r>
              <a:rPr lang="en-IN" dirty="0"/>
              <a:t>&lt;/select&gt;</a:t>
            </a:r>
          </a:p>
          <a:p>
            <a:endParaRPr lang="en-US" b="1"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104</a:t>
            </a:fld>
            <a:endParaRPr lang="en-IN" dirty="0"/>
          </a:p>
        </p:txBody>
      </p:sp>
    </p:spTree>
    <p:extLst>
      <p:ext uri="{BB962C8B-B14F-4D97-AF65-F5344CB8AC3E}">
        <p14:creationId xmlns:p14="http://schemas.microsoft.com/office/powerpoint/2010/main" val="29910415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603625" y="1225899"/>
            <a:ext cx="8010525" cy="2902481"/>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105</a:t>
            </a:fld>
            <a:endParaRPr lang="en-IN" dirty="0"/>
          </a:p>
        </p:txBody>
      </p:sp>
    </p:spTree>
    <p:extLst>
      <p:ext uri="{BB962C8B-B14F-4D97-AF65-F5344CB8AC3E}">
        <p14:creationId xmlns:p14="http://schemas.microsoft.com/office/powerpoint/2010/main" val="268870142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Checkboxes</a:t>
            </a:r>
            <a:br>
              <a:rPr lang="en-IN" b="1" dirty="0"/>
            </a:br>
            <a:endParaRPr lang="en-IN" dirty="0"/>
          </a:p>
        </p:txBody>
      </p:sp>
      <p:sp>
        <p:nvSpPr>
          <p:cNvPr id="3" name="Content Placeholder 2"/>
          <p:cNvSpPr>
            <a:spLocks noGrp="1"/>
          </p:cNvSpPr>
          <p:nvPr>
            <p:ph idx="1"/>
          </p:nvPr>
        </p:nvSpPr>
        <p:spPr/>
        <p:txBody>
          <a:bodyPr>
            <a:noAutofit/>
          </a:bodyPr>
          <a:lstStyle/>
          <a:p>
            <a:r>
              <a:rPr lang="en-US" sz="1800" dirty="0"/>
              <a:t>Checkboxes are used if you want the user to select any number of options from a list of preset options</a:t>
            </a:r>
            <a:r>
              <a:rPr lang="en-US" sz="1800" dirty="0" smtClean="0"/>
              <a:t>.</a:t>
            </a:r>
          </a:p>
          <a:p>
            <a:endParaRPr lang="en-US" sz="1800" dirty="0"/>
          </a:p>
          <a:p>
            <a:endParaRPr lang="en-US" sz="1800" dirty="0" smtClean="0"/>
          </a:p>
          <a:p>
            <a:endParaRPr lang="en-US" sz="1800" dirty="0"/>
          </a:p>
          <a:p>
            <a:pPr marL="0" indent="0">
              <a:buNone/>
            </a:pPr>
            <a:r>
              <a:rPr lang="en-US" sz="1800" dirty="0"/>
              <a:t> &lt;div </a:t>
            </a:r>
            <a:r>
              <a:rPr lang="en-US" sz="1800" b="1" dirty="0"/>
              <a:t>class="form-check"</a:t>
            </a:r>
            <a:r>
              <a:rPr lang="en-US" sz="1800" dirty="0"/>
              <a:t>&gt;</a:t>
            </a:r>
          </a:p>
          <a:p>
            <a:pPr marL="0" indent="0">
              <a:buNone/>
            </a:pPr>
            <a:r>
              <a:rPr lang="en-US" sz="1800" dirty="0"/>
              <a:t>  </a:t>
            </a:r>
            <a:r>
              <a:rPr lang="en-US" sz="1800" dirty="0" smtClean="0"/>
              <a:t>	&lt;</a:t>
            </a:r>
            <a:r>
              <a:rPr lang="en-US" sz="1800" dirty="0"/>
              <a:t>input </a:t>
            </a:r>
            <a:r>
              <a:rPr lang="en-US" sz="1800" b="1" dirty="0"/>
              <a:t>class="form-check-input" </a:t>
            </a:r>
            <a:r>
              <a:rPr lang="en-US" sz="1800" dirty="0"/>
              <a:t>type="checkbox" id="check1" </a:t>
            </a:r>
            <a:r>
              <a:rPr lang="en-US" sz="1800" dirty="0" smtClean="0"/>
              <a:t>	name</a:t>
            </a:r>
            <a:r>
              <a:rPr lang="en-US" sz="1800" dirty="0"/>
              <a:t>="option1" value="something" </a:t>
            </a:r>
            <a:r>
              <a:rPr lang="en-US" sz="1800" b="1" dirty="0"/>
              <a:t>checked</a:t>
            </a:r>
            <a:r>
              <a:rPr lang="en-US" sz="1800" dirty="0"/>
              <a:t>&gt;</a:t>
            </a:r>
          </a:p>
          <a:p>
            <a:pPr marL="0" indent="0">
              <a:buNone/>
            </a:pPr>
            <a:r>
              <a:rPr lang="en-US" sz="1800" dirty="0"/>
              <a:t> </a:t>
            </a:r>
            <a:r>
              <a:rPr lang="en-US" sz="1800" dirty="0" smtClean="0"/>
              <a:t>	 </a:t>
            </a:r>
            <a:r>
              <a:rPr lang="en-US" sz="1800" dirty="0"/>
              <a:t>&lt;label </a:t>
            </a:r>
            <a:r>
              <a:rPr lang="en-US" sz="1800" b="1" dirty="0"/>
              <a:t>class="form-check-label"&gt;</a:t>
            </a:r>
            <a:r>
              <a:rPr lang="en-US" sz="1800" dirty="0"/>
              <a:t>Option 1&lt;/label&gt;</a:t>
            </a:r>
          </a:p>
          <a:p>
            <a:pPr marL="0" indent="0">
              <a:buNone/>
            </a:pPr>
            <a:r>
              <a:rPr lang="en-US" sz="1800" dirty="0"/>
              <a:t>&lt;/div&gt; </a:t>
            </a:r>
            <a:endParaRPr lang="en-US" sz="1800" dirty="0" smtClean="0"/>
          </a:p>
          <a:p>
            <a:pPr marL="0" indent="0">
              <a:buNone/>
            </a:pPr>
            <a:r>
              <a:rPr lang="en-US" sz="1800" dirty="0"/>
              <a:t>&lt;div </a:t>
            </a:r>
            <a:r>
              <a:rPr lang="en-US" sz="1800" b="1" dirty="0"/>
              <a:t>class="form-check"</a:t>
            </a:r>
            <a:r>
              <a:rPr lang="en-US" sz="1800" dirty="0"/>
              <a:t>&gt;</a:t>
            </a:r>
          </a:p>
          <a:p>
            <a:pPr marL="0" indent="0">
              <a:buNone/>
            </a:pPr>
            <a:r>
              <a:rPr lang="en-US" sz="1800" dirty="0"/>
              <a:t>   </a:t>
            </a:r>
            <a:r>
              <a:rPr lang="en-US" sz="1800" dirty="0" smtClean="0"/>
              <a:t>	   </a:t>
            </a:r>
            <a:r>
              <a:rPr lang="en-US" sz="1800" dirty="0"/>
              <a:t>&lt;input type="checkbox" </a:t>
            </a:r>
            <a:r>
              <a:rPr lang="en-US" sz="1800" b="1" dirty="0"/>
              <a:t>class="form-check-input"</a:t>
            </a:r>
            <a:r>
              <a:rPr lang="en-US" sz="1800" dirty="0"/>
              <a:t> id="check2" </a:t>
            </a:r>
            <a:r>
              <a:rPr lang="en-US" sz="1800" dirty="0" smtClean="0"/>
              <a:t>	name</a:t>
            </a:r>
            <a:r>
              <a:rPr lang="en-US" sz="1800" dirty="0"/>
              <a:t>="option2" value="something"&gt;</a:t>
            </a:r>
          </a:p>
          <a:p>
            <a:pPr marL="0" indent="0">
              <a:buNone/>
            </a:pPr>
            <a:r>
              <a:rPr lang="en-US" sz="1800" dirty="0"/>
              <a:t>     </a:t>
            </a:r>
            <a:r>
              <a:rPr lang="en-US" sz="1800" dirty="0" smtClean="0"/>
              <a:t>	 </a:t>
            </a:r>
            <a:r>
              <a:rPr lang="en-US" sz="1800" dirty="0"/>
              <a:t>&lt;label </a:t>
            </a:r>
            <a:r>
              <a:rPr lang="en-US" sz="1800" b="1" dirty="0"/>
              <a:t>class="form-check-label"</a:t>
            </a:r>
            <a:r>
              <a:rPr lang="en-US" sz="1800" dirty="0"/>
              <a:t> for="check2"&gt;Option 2&lt;/label&gt;</a:t>
            </a:r>
          </a:p>
          <a:p>
            <a:pPr marL="0" indent="0">
              <a:buNone/>
            </a:pPr>
            <a:r>
              <a:rPr lang="en-US" sz="1800" dirty="0"/>
              <a:t>    &lt;/div&gt;</a:t>
            </a:r>
            <a:endParaRPr lang="en-US" sz="1800" dirty="0" smtClean="0"/>
          </a:p>
          <a:p>
            <a:endParaRPr lang="en-IN" sz="18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106</a:t>
            </a:fld>
            <a:endParaRPr lang="en-IN" dirty="0"/>
          </a:p>
        </p:txBody>
      </p:sp>
      <p:pic>
        <p:nvPicPr>
          <p:cNvPr id="5" name="Picture 4"/>
          <p:cNvPicPr>
            <a:picLocks noChangeAspect="1"/>
          </p:cNvPicPr>
          <p:nvPr/>
        </p:nvPicPr>
        <p:blipFill>
          <a:blip r:embed="rId2"/>
          <a:stretch>
            <a:fillRect/>
          </a:stretch>
        </p:blipFill>
        <p:spPr>
          <a:xfrm>
            <a:off x="3904569" y="1564455"/>
            <a:ext cx="3076575" cy="1076325"/>
          </a:xfrm>
          <a:prstGeom prst="rect">
            <a:avLst/>
          </a:prstGeom>
        </p:spPr>
      </p:pic>
    </p:spTree>
    <p:extLst>
      <p:ext uri="{BB962C8B-B14F-4D97-AF65-F5344CB8AC3E}">
        <p14:creationId xmlns:p14="http://schemas.microsoft.com/office/powerpoint/2010/main" val="18059721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To style checkboxes, use a wrapper element with </a:t>
            </a:r>
            <a:r>
              <a:rPr lang="en-US" b="1" dirty="0"/>
              <a:t>class="form-check" </a:t>
            </a:r>
            <a:r>
              <a:rPr lang="en-US" dirty="0"/>
              <a:t>to ensure proper margins for labels and checkboxes.</a:t>
            </a:r>
          </a:p>
          <a:p>
            <a:endParaRPr lang="en-US" dirty="0"/>
          </a:p>
          <a:p>
            <a:r>
              <a:rPr lang="en-US" dirty="0"/>
              <a:t>Then, add the </a:t>
            </a:r>
            <a:r>
              <a:rPr lang="en-US" b="1" dirty="0"/>
              <a:t>.form-check-label </a:t>
            </a:r>
            <a:r>
              <a:rPr lang="en-US" dirty="0"/>
              <a:t>class to label elements, and </a:t>
            </a:r>
            <a:r>
              <a:rPr lang="en-US" b="1" dirty="0"/>
              <a:t>.form-check-input </a:t>
            </a:r>
            <a:r>
              <a:rPr lang="en-US" dirty="0"/>
              <a:t>to style checkboxes properly inside the .form-check container.</a:t>
            </a:r>
          </a:p>
          <a:p>
            <a:endParaRPr lang="en-US" dirty="0"/>
          </a:p>
          <a:p>
            <a:r>
              <a:rPr lang="en-US" dirty="0"/>
              <a:t>Use the </a:t>
            </a:r>
            <a:r>
              <a:rPr lang="en-US" b="1" dirty="0"/>
              <a:t>checked attribute </a:t>
            </a:r>
            <a:r>
              <a:rPr lang="en-US" dirty="0"/>
              <a:t>if you want the checkbox to be checked by default.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107</a:t>
            </a:fld>
            <a:endParaRPr lang="en-IN" dirty="0"/>
          </a:p>
        </p:txBody>
      </p:sp>
    </p:spTree>
    <p:extLst>
      <p:ext uri="{BB962C8B-B14F-4D97-AF65-F5344CB8AC3E}">
        <p14:creationId xmlns:p14="http://schemas.microsoft.com/office/powerpoint/2010/main" val="399484202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Radio buttons</a:t>
            </a:r>
            <a:br>
              <a:rPr lang="en-IN" dirty="0"/>
            </a:br>
            <a:endParaRPr lang="en-IN" dirty="0"/>
          </a:p>
        </p:txBody>
      </p:sp>
      <p:sp>
        <p:nvSpPr>
          <p:cNvPr id="3" name="Content Placeholder 2"/>
          <p:cNvSpPr>
            <a:spLocks noGrp="1"/>
          </p:cNvSpPr>
          <p:nvPr>
            <p:ph idx="1"/>
          </p:nvPr>
        </p:nvSpPr>
        <p:spPr>
          <a:xfrm>
            <a:off x="3603009" y="512416"/>
            <a:ext cx="8011236" cy="5120640"/>
          </a:xfrm>
        </p:spPr>
        <p:txBody>
          <a:bodyPr>
            <a:noAutofit/>
          </a:bodyPr>
          <a:lstStyle/>
          <a:p>
            <a:r>
              <a:rPr lang="en-US" sz="2000" dirty="0"/>
              <a:t>Radio buttons are used if you want to limit the user to just one selection from a list of preset options</a:t>
            </a:r>
            <a:r>
              <a:rPr lang="en-US" sz="2000" dirty="0" smtClean="0"/>
              <a:t>.</a:t>
            </a:r>
          </a:p>
          <a:p>
            <a:pPr marL="0" indent="0">
              <a:buNone/>
            </a:pPr>
            <a:endParaRPr lang="en-US" sz="2000" dirty="0" smtClean="0"/>
          </a:p>
          <a:p>
            <a:pPr marL="0" indent="0">
              <a:buNone/>
            </a:pPr>
            <a:r>
              <a:rPr lang="en-US" sz="2000" dirty="0"/>
              <a:t>&lt;div </a:t>
            </a:r>
            <a:r>
              <a:rPr lang="en-US" sz="2000" b="1" dirty="0"/>
              <a:t>class="form-check"</a:t>
            </a:r>
            <a:r>
              <a:rPr lang="en-US" sz="2000" dirty="0"/>
              <a:t>&gt;</a:t>
            </a:r>
          </a:p>
          <a:p>
            <a:pPr marL="0" indent="0">
              <a:buNone/>
            </a:pPr>
            <a:r>
              <a:rPr lang="en-US" sz="2000" dirty="0"/>
              <a:t>  </a:t>
            </a:r>
            <a:r>
              <a:rPr lang="en-US" sz="2000" dirty="0" smtClean="0"/>
              <a:t>	&lt;</a:t>
            </a:r>
            <a:r>
              <a:rPr lang="en-US" sz="2000" dirty="0"/>
              <a:t>input type="radio" </a:t>
            </a:r>
            <a:r>
              <a:rPr lang="en-US" sz="2000" b="1" dirty="0"/>
              <a:t>class="form-check-input" </a:t>
            </a:r>
            <a:r>
              <a:rPr lang="en-US" sz="2000" dirty="0"/>
              <a:t>id="radio1" </a:t>
            </a:r>
            <a:r>
              <a:rPr lang="en-US" sz="2000" dirty="0" smtClean="0"/>
              <a:t>	name</a:t>
            </a:r>
            <a:r>
              <a:rPr lang="en-US" sz="2000" dirty="0"/>
              <a:t>="</a:t>
            </a:r>
            <a:r>
              <a:rPr lang="en-US" sz="2000" dirty="0" err="1"/>
              <a:t>optradio</a:t>
            </a:r>
            <a:r>
              <a:rPr lang="en-US" sz="2000" dirty="0"/>
              <a:t>" value="option1" checked</a:t>
            </a:r>
            <a:r>
              <a:rPr lang="en-US" sz="2000" dirty="0" smtClean="0"/>
              <a:t>&gt;</a:t>
            </a:r>
            <a:endParaRPr lang="en-US" sz="2000" dirty="0"/>
          </a:p>
          <a:p>
            <a:pPr marL="0" indent="0">
              <a:buNone/>
            </a:pPr>
            <a:r>
              <a:rPr lang="en-US" sz="2000" dirty="0"/>
              <a:t>  </a:t>
            </a:r>
            <a:r>
              <a:rPr lang="en-US" sz="2000" dirty="0" smtClean="0"/>
              <a:t>	&lt;label </a:t>
            </a:r>
            <a:r>
              <a:rPr lang="en-US" sz="2000" b="1" dirty="0"/>
              <a:t>class="form-check-label" </a:t>
            </a:r>
            <a:r>
              <a:rPr lang="en-US" sz="2000" dirty="0"/>
              <a:t>for="radio1</a:t>
            </a:r>
            <a:r>
              <a:rPr lang="en-US" sz="2000" dirty="0" smtClean="0"/>
              <a:t>"&gt;</a:t>
            </a:r>
            <a:r>
              <a:rPr lang="en-US" sz="2000" dirty="0"/>
              <a:t>Option </a:t>
            </a:r>
            <a:r>
              <a:rPr lang="en-US" sz="2000" dirty="0" smtClean="0"/>
              <a:t>	1&lt;/</a:t>
            </a:r>
            <a:r>
              <a:rPr lang="en-US" sz="2000" dirty="0"/>
              <a:t>label&gt;</a:t>
            </a:r>
          </a:p>
          <a:p>
            <a:pPr marL="0" indent="0">
              <a:buNone/>
            </a:pPr>
            <a:r>
              <a:rPr lang="en-US" sz="2000" dirty="0"/>
              <a:t>&lt;/div&gt;</a:t>
            </a:r>
          </a:p>
          <a:p>
            <a:pPr marL="0" indent="0">
              <a:buNone/>
            </a:pPr>
            <a:r>
              <a:rPr lang="en-US" sz="2000" dirty="0"/>
              <a:t>&lt;div </a:t>
            </a:r>
            <a:r>
              <a:rPr lang="en-US" sz="2000" b="1" dirty="0"/>
              <a:t>class="form-check"</a:t>
            </a:r>
            <a:r>
              <a:rPr lang="en-US" sz="2000" dirty="0"/>
              <a:t>&gt;</a:t>
            </a:r>
          </a:p>
          <a:p>
            <a:pPr marL="0" indent="0">
              <a:buNone/>
            </a:pPr>
            <a:r>
              <a:rPr lang="en-US" sz="2000" dirty="0"/>
              <a:t>  </a:t>
            </a:r>
            <a:r>
              <a:rPr lang="en-US" sz="2000" dirty="0" smtClean="0"/>
              <a:t>	&lt;</a:t>
            </a:r>
            <a:r>
              <a:rPr lang="en-US" sz="2000" dirty="0"/>
              <a:t>input type="radio" </a:t>
            </a:r>
            <a:r>
              <a:rPr lang="en-US" sz="2000" b="1" dirty="0"/>
              <a:t>class="form-check-input"</a:t>
            </a:r>
            <a:r>
              <a:rPr lang="en-US" sz="2000" dirty="0"/>
              <a:t> id="radio2" </a:t>
            </a:r>
            <a:r>
              <a:rPr lang="en-US" sz="2000" dirty="0" smtClean="0"/>
              <a:t>	name</a:t>
            </a:r>
            <a:r>
              <a:rPr lang="en-US" sz="2000" dirty="0"/>
              <a:t>="</a:t>
            </a:r>
            <a:r>
              <a:rPr lang="en-US" sz="2000" dirty="0" err="1"/>
              <a:t>optradio</a:t>
            </a:r>
            <a:r>
              <a:rPr lang="en-US" sz="2000" dirty="0"/>
              <a:t>" value="option2</a:t>
            </a:r>
            <a:r>
              <a:rPr lang="en-US" sz="2000" dirty="0" smtClean="0"/>
              <a:t>"&gt;</a:t>
            </a:r>
          </a:p>
          <a:p>
            <a:pPr marL="0" indent="0">
              <a:buNone/>
            </a:pPr>
            <a:r>
              <a:rPr lang="en-US" sz="2000" dirty="0" smtClean="0"/>
              <a:t>  	&lt;</a:t>
            </a:r>
            <a:r>
              <a:rPr lang="en-US" sz="2000" dirty="0"/>
              <a:t>label </a:t>
            </a:r>
            <a:r>
              <a:rPr lang="en-US" sz="2000" b="1" dirty="0"/>
              <a:t>class="form-check-label"</a:t>
            </a:r>
            <a:r>
              <a:rPr lang="en-US" sz="2000" dirty="0"/>
              <a:t> for="radio2</a:t>
            </a:r>
            <a:r>
              <a:rPr lang="en-US" sz="2000" dirty="0" smtClean="0"/>
              <a:t>"&gt; </a:t>
            </a:r>
            <a:r>
              <a:rPr lang="en-US" sz="2000" dirty="0"/>
              <a:t>Option </a:t>
            </a:r>
            <a:r>
              <a:rPr lang="en-US" sz="2000" dirty="0" smtClean="0"/>
              <a:t>2&lt;/</a:t>
            </a:r>
            <a:r>
              <a:rPr lang="en-US" sz="2000" dirty="0"/>
              <a:t>label&gt;</a:t>
            </a:r>
          </a:p>
          <a:p>
            <a:pPr marL="0" indent="0">
              <a:buNone/>
            </a:pPr>
            <a:r>
              <a:rPr lang="en-US" sz="2000" dirty="0"/>
              <a:t>&lt;/div&gt;</a:t>
            </a:r>
            <a:endParaRPr lang="en-US" sz="2000" dirty="0" smtClean="0"/>
          </a:p>
          <a:p>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108</a:t>
            </a:fld>
            <a:endParaRPr lang="en-IN" dirty="0"/>
          </a:p>
        </p:txBody>
      </p:sp>
      <p:pic>
        <p:nvPicPr>
          <p:cNvPr id="5" name="Picture 4"/>
          <p:cNvPicPr>
            <a:picLocks noChangeAspect="1"/>
          </p:cNvPicPr>
          <p:nvPr/>
        </p:nvPicPr>
        <p:blipFill>
          <a:blip r:embed="rId2"/>
          <a:stretch>
            <a:fillRect/>
          </a:stretch>
        </p:blipFill>
        <p:spPr>
          <a:xfrm>
            <a:off x="8925290" y="1024043"/>
            <a:ext cx="2219325" cy="790575"/>
          </a:xfrm>
          <a:prstGeom prst="rect">
            <a:avLst/>
          </a:prstGeom>
        </p:spPr>
      </p:pic>
    </p:spTree>
    <p:extLst>
      <p:ext uri="{BB962C8B-B14F-4D97-AF65-F5344CB8AC3E}">
        <p14:creationId xmlns:p14="http://schemas.microsoft.com/office/powerpoint/2010/main" val="354243345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a:t>
            </a:r>
            <a:endParaRPr lang="en-IN" dirty="0"/>
          </a:p>
        </p:txBody>
      </p:sp>
      <p:sp>
        <p:nvSpPr>
          <p:cNvPr id="3" name="Content Placeholder 2"/>
          <p:cNvSpPr>
            <a:spLocks noGrp="1"/>
          </p:cNvSpPr>
          <p:nvPr>
            <p:ph idx="1"/>
          </p:nvPr>
        </p:nvSpPr>
        <p:spPr/>
        <p:txBody>
          <a:bodyPr>
            <a:normAutofit fontScale="92500" lnSpcReduction="10000"/>
          </a:bodyPr>
          <a:lstStyle/>
          <a:p>
            <a:r>
              <a:rPr lang="en-US" dirty="0"/>
              <a:t>To style a range menu, add the </a:t>
            </a:r>
            <a:r>
              <a:rPr lang="en-US" b="1" dirty="0"/>
              <a:t>.form-range </a:t>
            </a:r>
            <a:r>
              <a:rPr lang="en-US" dirty="0"/>
              <a:t>class to the input element with </a:t>
            </a:r>
            <a:r>
              <a:rPr lang="en-US" b="1" dirty="0"/>
              <a:t>type="</a:t>
            </a:r>
            <a:r>
              <a:rPr lang="en-US" b="1" dirty="0" smtClean="0"/>
              <a:t>range”.</a:t>
            </a:r>
          </a:p>
          <a:p>
            <a:endParaRPr lang="en-US" b="1" dirty="0" smtClean="0"/>
          </a:p>
          <a:p>
            <a:r>
              <a:rPr lang="en-US" dirty="0"/>
              <a:t> &lt;label for="</a:t>
            </a:r>
            <a:r>
              <a:rPr lang="en-US" dirty="0" err="1"/>
              <a:t>customRange</a:t>
            </a:r>
            <a:r>
              <a:rPr lang="en-US" dirty="0"/>
              <a:t>" </a:t>
            </a:r>
            <a:r>
              <a:rPr lang="en-US" b="1" dirty="0"/>
              <a:t>class="form-label"&gt;</a:t>
            </a:r>
            <a:r>
              <a:rPr lang="en-US" dirty="0"/>
              <a:t>Custom range&lt;/label&gt;</a:t>
            </a:r>
          </a:p>
          <a:p>
            <a:r>
              <a:rPr lang="en-US" dirty="0"/>
              <a:t>&lt;input </a:t>
            </a:r>
            <a:r>
              <a:rPr lang="en-US" b="1" dirty="0"/>
              <a:t>type="range" class="</a:t>
            </a:r>
            <a:r>
              <a:rPr lang="en-US" b="1" dirty="0" smtClean="0"/>
              <a:t>form-range“</a:t>
            </a:r>
            <a:r>
              <a:rPr lang="en-US" dirty="0" smtClean="0"/>
              <a:t>&gt;</a:t>
            </a:r>
          </a:p>
          <a:p>
            <a:endParaRPr lang="en-US" dirty="0"/>
          </a:p>
          <a:p>
            <a:endParaRPr lang="en-US" dirty="0" smtClean="0"/>
          </a:p>
          <a:p>
            <a:r>
              <a:rPr lang="en-US" b="1" dirty="0"/>
              <a:t>Min and </a:t>
            </a:r>
            <a:r>
              <a:rPr lang="en-US" b="1" dirty="0" smtClean="0"/>
              <a:t>Max</a:t>
            </a:r>
            <a:endParaRPr lang="en-US" dirty="0"/>
          </a:p>
          <a:p>
            <a:r>
              <a:rPr lang="en-US" dirty="0"/>
              <a:t>By default, the minimum value is 0 and maximum value is 100. You can use the min and/or max attribute change </a:t>
            </a:r>
            <a:r>
              <a:rPr lang="en-US" dirty="0" smtClean="0"/>
              <a:t>it.</a:t>
            </a:r>
          </a:p>
          <a:p>
            <a:r>
              <a:rPr lang="en-US" dirty="0"/>
              <a:t>&lt;input </a:t>
            </a:r>
            <a:r>
              <a:rPr lang="en-US" b="1" dirty="0"/>
              <a:t>type="range" class="form-range" min="0" max="4"&gt;</a:t>
            </a:r>
            <a:r>
              <a:rPr lang="en-US" dirty="0"/>
              <a:t> </a:t>
            </a:r>
          </a:p>
          <a:p>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109</a:t>
            </a:fld>
            <a:endParaRPr lang="en-IN" dirty="0"/>
          </a:p>
        </p:txBody>
      </p:sp>
      <p:pic>
        <p:nvPicPr>
          <p:cNvPr id="5" name="Picture 4"/>
          <p:cNvPicPr>
            <a:picLocks noChangeAspect="1"/>
          </p:cNvPicPr>
          <p:nvPr/>
        </p:nvPicPr>
        <p:blipFill>
          <a:blip r:embed="rId2"/>
          <a:stretch>
            <a:fillRect/>
          </a:stretch>
        </p:blipFill>
        <p:spPr>
          <a:xfrm>
            <a:off x="3956335" y="3424428"/>
            <a:ext cx="7657910" cy="599028"/>
          </a:xfrm>
          <a:prstGeom prst="rect">
            <a:avLst/>
          </a:prstGeom>
        </p:spPr>
      </p:pic>
    </p:spTree>
    <p:extLst>
      <p:ext uri="{BB962C8B-B14F-4D97-AF65-F5344CB8AC3E}">
        <p14:creationId xmlns:p14="http://schemas.microsoft.com/office/powerpoint/2010/main" val="1702515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a:t>
            </a:r>
            <a:endParaRPr lang="en-IN" dirty="0"/>
          </a:p>
        </p:txBody>
      </p:sp>
      <p:sp>
        <p:nvSpPr>
          <p:cNvPr id="3" name="Content Placeholder 2"/>
          <p:cNvSpPr>
            <a:spLocks noGrp="1"/>
          </p:cNvSpPr>
          <p:nvPr>
            <p:ph idx="1"/>
          </p:nvPr>
        </p:nvSpPr>
        <p:spPr/>
        <p:txBody>
          <a:bodyPr>
            <a:noAutofit/>
          </a:bodyPr>
          <a:lstStyle/>
          <a:p>
            <a:r>
              <a:rPr lang="en-US" sz="2000" dirty="0"/>
              <a:t>Containers are a fundamental building block of Bootstrap that contain, pad, and align your content within a given device or viewport</a:t>
            </a:r>
            <a:r>
              <a:rPr lang="en-US" sz="2000" dirty="0" smtClean="0"/>
              <a:t>.</a:t>
            </a:r>
          </a:p>
          <a:p>
            <a:r>
              <a:rPr lang="en-US" sz="2000" b="1" dirty="0"/>
              <a:t>How they </a:t>
            </a:r>
            <a:r>
              <a:rPr lang="en-US" sz="2000" b="1" dirty="0" smtClean="0"/>
              <a:t>work?</a:t>
            </a:r>
            <a:endParaRPr lang="en-US" sz="2000" b="1" dirty="0"/>
          </a:p>
          <a:p>
            <a:r>
              <a:rPr lang="en-US" sz="2000" dirty="0"/>
              <a:t>Containers are the most basic layout element in Bootstrap and are required when using our default grid system. Containers are used to contain, pad, and (sometimes) center the content within them. While containers can be nested, most layouts do not require a nested container</a:t>
            </a:r>
            <a:r>
              <a:rPr lang="en-US" sz="2000" dirty="0" smtClean="0"/>
              <a:t>.</a:t>
            </a:r>
            <a:endParaRPr lang="en-US" sz="2000" dirty="0"/>
          </a:p>
          <a:p>
            <a:r>
              <a:rPr lang="en-US" sz="2000" dirty="0"/>
              <a:t>Bootstrap comes with three different containers</a:t>
            </a:r>
            <a:r>
              <a:rPr lang="en-US" sz="2000" dirty="0" smtClean="0"/>
              <a:t>:</a:t>
            </a:r>
            <a:endParaRPr lang="en-US" sz="2000" dirty="0"/>
          </a:p>
          <a:p>
            <a:r>
              <a:rPr lang="en-US" sz="2000" dirty="0" smtClean="0"/>
              <a:t> </a:t>
            </a:r>
            <a:r>
              <a:rPr lang="en-US" sz="2000" dirty="0"/>
              <a:t>.container, which sets a max-width at each responsive breakpoint</a:t>
            </a:r>
          </a:p>
          <a:p>
            <a:r>
              <a:rPr lang="en-US" sz="2000" dirty="0" smtClean="0"/>
              <a:t> </a:t>
            </a:r>
            <a:r>
              <a:rPr lang="en-US" sz="2000" dirty="0"/>
              <a:t>.container-fluid, which is width: 100% at all breakpoints</a:t>
            </a:r>
          </a:p>
          <a:p>
            <a:r>
              <a:rPr lang="en-US" sz="2000" dirty="0"/>
              <a:t> </a:t>
            </a:r>
            <a:r>
              <a:rPr lang="en-US" sz="2000" dirty="0" smtClean="0"/>
              <a:t>.</a:t>
            </a:r>
            <a:r>
              <a:rPr lang="en-US" sz="2000" dirty="0"/>
              <a:t>container-{breakpoint}, which is width: 100% until the specified  </a:t>
            </a:r>
            <a:r>
              <a:rPr lang="en-US" sz="2000" dirty="0" smtClean="0"/>
              <a:t>  breakpoint</a:t>
            </a:r>
            <a:endParaRPr lang="en-US" sz="2000" dirty="0"/>
          </a:p>
          <a:p>
            <a:endParaRPr lang="en-IN" sz="2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a:t>
            </a:fld>
            <a:endParaRPr lang="en-IN" dirty="0"/>
          </a:p>
        </p:txBody>
      </p:sp>
    </p:spTree>
    <p:extLst>
      <p:ext uri="{BB962C8B-B14F-4D97-AF65-F5344CB8AC3E}">
        <p14:creationId xmlns:p14="http://schemas.microsoft.com/office/powerpoint/2010/main" val="371747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File input</a:t>
            </a:r>
            <a:br>
              <a:rPr lang="en-IN" b="1" dirty="0"/>
            </a:br>
            <a:endParaRPr lang="en-IN" dirty="0"/>
          </a:p>
        </p:txBody>
      </p:sp>
      <p:pic>
        <p:nvPicPr>
          <p:cNvPr id="5" name="Content Placeholder 4"/>
          <p:cNvPicPr>
            <a:picLocks noGrp="1" noChangeAspect="1"/>
          </p:cNvPicPr>
          <p:nvPr>
            <p:ph idx="1"/>
          </p:nvPr>
        </p:nvPicPr>
        <p:blipFill>
          <a:blip r:embed="rId2"/>
          <a:stretch>
            <a:fillRect/>
          </a:stretch>
        </p:blipFill>
        <p:spPr>
          <a:xfrm>
            <a:off x="3603625" y="1111885"/>
            <a:ext cx="8010525" cy="4624705"/>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spTree>
    <p:extLst>
      <p:ext uri="{BB962C8B-B14F-4D97-AF65-F5344CB8AC3E}">
        <p14:creationId xmlns:p14="http://schemas.microsoft.com/office/powerpoint/2010/main" val="97265133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File input</a:t>
            </a:r>
            <a:br>
              <a:rPr lang="en-IN" b="1" dirty="0"/>
            </a:br>
            <a:endParaRPr lang="en-IN" dirty="0"/>
          </a:p>
        </p:txBody>
      </p:sp>
      <p:sp>
        <p:nvSpPr>
          <p:cNvPr id="3" name="Content Placeholder 2"/>
          <p:cNvSpPr>
            <a:spLocks noGrp="1"/>
          </p:cNvSpPr>
          <p:nvPr>
            <p:ph idx="1"/>
          </p:nvPr>
        </p:nvSpPr>
        <p:spPr>
          <a:xfrm>
            <a:off x="3552767" y="0"/>
            <a:ext cx="8011236" cy="5120640"/>
          </a:xfrm>
        </p:spPr>
        <p:txBody>
          <a:bodyPr>
            <a:noAutofit/>
          </a:bodyPr>
          <a:lstStyle/>
          <a:p>
            <a:pPr marL="0" indent="0">
              <a:buNone/>
            </a:pPr>
            <a:r>
              <a:rPr lang="en-IN" sz="1600" dirty="0"/>
              <a:t>&lt;div class="mb-3"&gt;</a:t>
            </a:r>
          </a:p>
          <a:p>
            <a:pPr marL="0" indent="0">
              <a:buNone/>
            </a:pPr>
            <a:r>
              <a:rPr lang="en-IN" sz="1600" dirty="0"/>
              <a:t>  </a:t>
            </a:r>
            <a:r>
              <a:rPr lang="en-IN" sz="1600" dirty="0" smtClean="0"/>
              <a:t>	&lt;</a:t>
            </a:r>
            <a:r>
              <a:rPr lang="en-IN" sz="1600" dirty="0"/>
              <a:t>label for="</a:t>
            </a:r>
            <a:r>
              <a:rPr lang="en-IN" sz="1600" dirty="0" err="1"/>
              <a:t>formFile</a:t>
            </a:r>
            <a:r>
              <a:rPr lang="en-IN" sz="1600" dirty="0"/>
              <a:t>" class="form-label"&gt;Default file input example&lt;/label&gt;</a:t>
            </a:r>
          </a:p>
          <a:p>
            <a:pPr marL="0" indent="0">
              <a:buNone/>
            </a:pPr>
            <a:r>
              <a:rPr lang="en-IN" sz="1600" dirty="0"/>
              <a:t>  </a:t>
            </a:r>
            <a:r>
              <a:rPr lang="en-IN" sz="1600" dirty="0" smtClean="0"/>
              <a:t>	&lt;</a:t>
            </a:r>
            <a:r>
              <a:rPr lang="en-IN" sz="1600" dirty="0"/>
              <a:t>input </a:t>
            </a:r>
            <a:r>
              <a:rPr lang="en-IN" sz="1600" b="1" dirty="0"/>
              <a:t>class="form-control" type="</a:t>
            </a:r>
            <a:r>
              <a:rPr lang="en-IN" sz="1600" b="1" dirty="0" smtClean="0"/>
              <a:t>file“</a:t>
            </a:r>
            <a:r>
              <a:rPr lang="en-IN" sz="1600" dirty="0" smtClean="0"/>
              <a:t>&gt;</a:t>
            </a:r>
            <a:endParaRPr lang="en-IN" sz="1600" dirty="0"/>
          </a:p>
          <a:p>
            <a:pPr marL="0" indent="0">
              <a:buNone/>
            </a:pPr>
            <a:r>
              <a:rPr lang="en-IN" sz="1600" dirty="0"/>
              <a:t>&lt;/div&gt;</a:t>
            </a:r>
          </a:p>
          <a:p>
            <a:pPr marL="0" indent="0">
              <a:buNone/>
            </a:pPr>
            <a:r>
              <a:rPr lang="en-IN" sz="1600" dirty="0"/>
              <a:t>&lt;div class="mb-3"&gt;</a:t>
            </a:r>
          </a:p>
          <a:p>
            <a:pPr marL="0" indent="0">
              <a:buNone/>
            </a:pPr>
            <a:r>
              <a:rPr lang="en-IN" sz="1600" dirty="0"/>
              <a:t>  </a:t>
            </a:r>
            <a:r>
              <a:rPr lang="en-IN" sz="1600" dirty="0" smtClean="0"/>
              <a:t>	&lt;</a:t>
            </a:r>
            <a:r>
              <a:rPr lang="en-IN" sz="1600" dirty="0"/>
              <a:t>label for="</a:t>
            </a:r>
            <a:r>
              <a:rPr lang="en-IN" sz="1600" dirty="0" err="1"/>
              <a:t>formFileMultiple</a:t>
            </a:r>
            <a:r>
              <a:rPr lang="en-IN" sz="1600" dirty="0"/>
              <a:t>" class="form-label"&gt;Multiple files input </a:t>
            </a:r>
            <a:r>
              <a:rPr lang="en-IN" sz="1600" dirty="0" smtClean="0"/>
              <a:t>	example</a:t>
            </a:r>
            <a:r>
              <a:rPr lang="en-IN" sz="1600" dirty="0"/>
              <a:t>&lt;/label&gt;</a:t>
            </a:r>
          </a:p>
          <a:p>
            <a:pPr marL="0" indent="0">
              <a:buNone/>
            </a:pPr>
            <a:r>
              <a:rPr lang="en-IN" sz="1600" dirty="0"/>
              <a:t>  </a:t>
            </a:r>
            <a:r>
              <a:rPr lang="en-IN" sz="1600" dirty="0" smtClean="0"/>
              <a:t>	&lt;</a:t>
            </a:r>
            <a:r>
              <a:rPr lang="en-IN" sz="1600" dirty="0"/>
              <a:t>input </a:t>
            </a:r>
            <a:r>
              <a:rPr lang="en-IN" sz="1600" b="1" dirty="0"/>
              <a:t>class="form-control" type="file" </a:t>
            </a:r>
            <a:r>
              <a:rPr lang="en-IN" sz="1600" b="1" dirty="0" smtClean="0"/>
              <a:t>multiple</a:t>
            </a:r>
            <a:r>
              <a:rPr lang="en-IN" sz="1600" dirty="0"/>
              <a:t>&gt;</a:t>
            </a:r>
          </a:p>
          <a:p>
            <a:pPr marL="0" indent="0">
              <a:buNone/>
            </a:pPr>
            <a:r>
              <a:rPr lang="en-IN" sz="1600" dirty="0"/>
              <a:t>&lt;/div&gt;</a:t>
            </a:r>
          </a:p>
          <a:p>
            <a:pPr marL="0" indent="0">
              <a:buNone/>
            </a:pPr>
            <a:r>
              <a:rPr lang="en-IN" sz="1600" dirty="0"/>
              <a:t>&lt;div class="mb-3"&gt;</a:t>
            </a:r>
          </a:p>
          <a:p>
            <a:pPr marL="0" indent="0">
              <a:buNone/>
            </a:pPr>
            <a:r>
              <a:rPr lang="en-IN" sz="1600" dirty="0"/>
              <a:t>  </a:t>
            </a:r>
            <a:r>
              <a:rPr lang="en-IN" sz="1600" dirty="0" smtClean="0"/>
              <a:t>	&lt;</a:t>
            </a:r>
            <a:r>
              <a:rPr lang="en-IN" sz="1600" dirty="0"/>
              <a:t>label for="</a:t>
            </a:r>
            <a:r>
              <a:rPr lang="en-IN" sz="1600" dirty="0" err="1"/>
              <a:t>formFileDisabled</a:t>
            </a:r>
            <a:r>
              <a:rPr lang="en-IN" sz="1600" dirty="0"/>
              <a:t>" class="form-label"&gt;Disabled file input </a:t>
            </a:r>
            <a:r>
              <a:rPr lang="en-IN" sz="1600" dirty="0" smtClean="0"/>
              <a:t>	example</a:t>
            </a:r>
            <a:r>
              <a:rPr lang="en-IN" sz="1600" dirty="0"/>
              <a:t>&lt;/label&gt;</a:t>
            </a:r>
          </a:p>
          <a:p>
            <a:pPr marL="0" indent="0">
              <a:buNone/>
            </a:pPr>
            <a:r>
              <a:rPr lang="en-IN" sz="1600" dirty="0"/>
              <a:t> </a:t>
            </a:r>
            <a:r>
              <a:rPr lang="en-IN" sz="1600" dirty="0" smtClean="0"/>
              <a:t>	 </a:t>
            </a:r>
            <a:r>
              <a:rPr lang="en-IN" sz="1600" dirty="0"/>
              <a:t>&lt;input </a:t>
            </a:r>
            <a:r>
              <a:rPr lang="en-IN" sz="1600" b="1" dirty="0"/>
              <a:t>class="form-control" type="</a:t>
            </a:r>
            <a:r>
              <a:rPr lang="en-IN" sz="1600" b="1" dirty="0" smtClean="0"/>
              <a:t>file" </a:t>
            </a:r>
            <a:r>
              <a:rPr lang="en-IN" sz="1600" b="1" dirty="0"/>
              <a:t>disabled</a:t>
            </a:r>
            <a:r>
              <a:rPr lang="en-IN" sz="1600" dirty="0"/>
              <a:t>&gt;</a:t>
            </a:r>
          </a:p>
          <a:p>
            <a:pPr marL="0" indent="0">
              <a:buNone/>
            </a:pPr>
            <a:r>
              <a:rPr lang="en-IN" sz="1600" dirty="0"/>
              <a:t>&lt;/div&gt;</a:t>
            </a:r>
          </a:p>
          <a:p>
            <a:pPr marL="0" indent="0">
              <a:buNone/>
            </a:pPr>
            <a:r>
              <a:rPr lang="en-IN" sz="1600" dirty="0"/>
              <a:t>&lt;div class="mb-3"&gt;</a:t>
            </a:r>
          </a:p>
          <a:p>
            <a:pPr marL="0" indent="0">
              <a:buNone/>
            </a:pPr>
            <a:r>
              <a:rPr lang="en-IN" sz="1600" dirty="0"/>
              <a:t> </a:t>
            </a:r>
            <a:r>
              <a:rPr lang="en-IN" sz="1600" dirty="0" smtClean="0"/>
              <a:t>	&lt;</a:t>
            </a:r>
            <a:r>
              <a:rPr lang="en-IN" sz="1600" dirty="0"/>
              <a:t>label for="</a:t>
            </a:r>
            <a:r>
              <a:rPr lang="en-IN" sz="1600" dirty="0" err="1"/>
              <a:t>formFileSm</a:t>
            </a:r>
            <a:r>
              <a:rPr lang="en-IN" sz="1600" dirty="0"/>
              <a:t>" class="form-label"&gt;Small file input </a:t>
            </a:r>
            <a:r>
              <a:rPr lang="en-IN" sz="1600" dirty="0" smtClean="0"/>
              <a:t>			example</a:t>
            </a:r>
            <a:r>
              <a:rPr lang="en-IN" sz="1600" dirty="0"/>
              <a:t>&lt;/label&gt;</a:t>
            </a:r>
          </a:p>
          <a:p>
            <a:pPr marL="0" indent="0">
              <a:buNone/>
            </a:pPr>
            <a:r>
              <a:rPr lang="en-IN" sz="1600" dirty="0"/>
              <a:t> </a:t>
            </a:r>
            <a:r>
              <a:rPr lang="en-IN" sz="1600" dirty="0" smtClean="0"/>
              <a:t>	 </a:t>
            </a:r>
            <a:r>
              <a:rPr lang="en-IN" sz="1600" dirty="0"/>
              <a:t>&lt;input </a:t>
            </a:r>
            <a:r>
              <a:rPr lang="en-IN" sz="1600" b="1" dirty="0"/>
              <a:t>class="form-control form-control-</a:t>
            </a:r>
            <a:r>
              <a:rPr lang="en-IN" sz="1600" b="1" dirty="0" err="1"/>
              <a:t>sm</a:t>
            </a:r>
            <a:r>
              <a:rPr lang="en-IN" sz="1600" b="1" dirty="0"/>
              <a:t>" </a:t>
            </a:r>
            <a:r>
              <a:rPr lang="en-IN" sz="1600" b="1" dirty="0" smtClean="0"/>
              <a:t> </a:t>
            </a:r>
            <a:r>
              <a:rPr lang="en-IN" sz="1600" b="1" dirty="0"/>
              <a:t>type="file"&gt;</a:t>
            </a:r>
          </a:p>
          <a:p>
            <a:pPr marL="0" indent="0">
              <a:buNone/>
            </a:pPr>
            <a:r>
              <a:rPr lang="en-IN" sz="1600" dirty="0"/>
              <a:t>&lt;/div&gt;</a:t>
            </a:r>
          </a:p>
          <a:p>
            <a:pPr marL="0" indent="0">
              <a:buNone/>
            </a:pPr>
            <a:r>
              <a:rPr lang="en-IN" sz="1600" dirty="0"/>
              <a:t>&lt;div&gt;</a:t>
            </a:r>
          </a:p>
          <a:p>
            <a:pPr marL="0" indent="0">
              <a:buNone/>
            </a:pPr>
            <a:r>
              <a:rPr lang="en-IN" sz="1600" dirty="0"/>
              <a:t> </a:t>
            </a:r>
            <a:r>
              <a:rPr lang="en-IN" sz="1600" dirty="0" smtClean="0"/>
              <a:t>	 </a:t>
            </a:r>
            <a:r>
              <a:rPr lang="en-IN" sz="1600" dirty="0"/>
              <a:t>&lt;label for="</a:t>
            </a:r>
            <a:r>
              <a:rPr lang="en-IN" sz="1600" dirty="0" err="1"/>
              <a:t>formFileLg</a:t>
            </a:r>
            <a:r>
              <a:rPr lang="en-IN" sz="1600" dirty="0"/>
              <a:t>" class="form-label"&gt;Large file input example&lt;/label&gt;</a:t>
            </a:r>
          </a:p>
          <a:p>
            <a:pPr marL="0" indent="0">
              <a:buNone/>
            </a:pPr>
            <a:r>
              <a:rPr lang="en-IN" sz="1600" dirty="0"/>
              <a:t> </a:t>
            </a:r>
            <a:r>
              <a:rPr lang="en-IN" sz="1600" dirty="0" smtClean="0"/>
              <a:t>	 </a:t>
            </a:r>
            <a:r>
              <a:rPr lang="en-IN" sz="1600" dirty="0"/>
              <a:t>&lt;input </a:t>
            </a:r>
            <a:r>
              <a:rPr lang="en-IN" sz="1600" b="1" dirty="0"/>
              <a:t>class="form-control form-control-</a:t>
            </a:r>
            <a:r>
              <a:rPr lang="en-IN" sz="1600" b="1" dirty="0" err="1"/>
              <a:t>lg</a:t>
            </a:r>
            <a:r>
              <a:rPr lang="en-IN" sz="1600" b="1" dirty="0"/>
              <a:t>" </a:t>
            </a:r>
            <a:r>
              <a:rPr lang="en-IN" sz="1600" b="1" dirty="0" smtClean="0"/>
              <a:t> </a:t>
            </a:r>
            <a:r>
              <a:rPr lang="en-IN" sz="1600" b="1" dirty="0"/>
              <a:t>type="file"&gt;</a:t>
            </a:r>
          </a:p>
          <a:p>
            <a:pPr marL="0" indent="0">
              <a:buNone/>
            </a:pPr>
            <a:r>
              <a:rPr lang="en-IN" sz="1600" dirty="0"/>
              <a:t>&lt;/div&gt;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extLst>
      <p:ext uri="{BB962C8B-B14F-4D97-AF65-F5344CB8AC3E}">
        <p14:creationId xmlns:p14="http://schemas.microsoft.com/office/powerpoint/2010/main" val="331209132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Color</a:t>
            </a:r>
            <a:r>
              <a:rPr lang="en-IN" b="1" dirty="0"/>
              <a:t> </a:t>
            </a:r>
            <a:br>
              <a:rPr lang="en-IN" b="1" dirty="0"/>
            </a:br>
            <a:endParaRPr lang="en-IN" dirty="0"/>
          </a:p>
        </p:txBody>
      </p:sp>
      <p:sp>
        <p:nvSpPr>
          <p:cNvPr id="3" name="Content Placeholder 2"/>
          <p:cNvSpPr>
            <a:spLocks noGrp="1"/>
          </p:cNvSpPr>
          <p:nvPr>
            <p:ph idx="1"/>
          </p:nvPr>
        </p:nvSpPr>
        <p:spPr/>
        <p:txBody>
          <a:bodyPr/>
          <a:lstStyle/>
          <a:p>
            <a:r>
              <a:rPr lang="en-US" dirty="0"/>
              <a:t>Set the type="color" and add .form-control-color to the &lt;input&gt;. We use the modifier class to set fixed heights and override some inconsistencies between browsers</a:t>
            </a:r>
            <a:r>
              <a:rPr lang="en-US" dirty="0" smtClean="0"/>
              <a:t>.</a:t>
            </a:r>
          </a:p>
          <a:p>
            <a:endParaRPr lang="en-US" dirty="0" smtClean="0"/>
          </a:p>
          <a:p>
            <a:r>
              <a:rPr lang="en-US" dirty="0" smtClean="0"/>
              <a:t>&lt;</a:t>
            </a:r>
            <a:r>
              <a:rPr lang="en-US" dirty="0"/>
              <a:t>label for="</a:t>
            </a:r>
            <a:r>
              <a:rPr lang="en-US" dirty="0" err="1"/>
              <a:t>exampleColorInput</a:t>
            </a:r>
            <a:r>
              <a:rPr lang="en-US" dirty="0"/>
              <a:t>" class="form-label"&gt;Color picker&lt;/label&gt;</a:t>
            </a:r>
          </a:p>
          <a:p>
            <a:r>
              <a:rPr lang="en-US" dirty="0"/>
              <a:t>&lt;input type="color" </a:t>
            </a:r>
            <a:r>
              <a:rPr lang="en-US" b="1" dirty="0"/>
              <a:t>class="form-control form-control-color"</a:t>
            </a:r>
            <a:r>
              <a:rPr lang="en-US" dirty="0"/>
              <a:t> </a:t>
            </a:r>
            <a:r>
              <a:rPr lang="en-US" dirty="0" smtClean="0"/>
              <a:t> </a:t>
            </a:r>
            <a:r>
              <a:rPr lang="en-US" b="1" dirty="0" smtClean="0"/>
              <a:t>value</a:t>
            </a:r>
            <a:r>
              <a:rPr lang="en-US" b="1" dirty="0"/>
              <a:t>="#563d7c" </a:t>
            </a:r>
            <a:r>
              <a:rPr lang="en-US" b="1" dirty="0" smtClean="0"/>
              <a:t> </a:t>
            </a:r>
            <a:r>
              <a:rPr lang="en-US" dirty="0" smtClean="0"/>
              <a:t>title</a:t>
            </a:r>
            <a:r>
              <a:rPr lang="en-US" dirty="0"/>
              <a:t>="Choose your color"&gt;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pic>
        <p:nvPicPr>
          <p:cNvPr id="5" name="Picture 4"/>
          <p:cNvPicPr>
            <a:picLocks noChangeAspect="1"/>
          </p:cNvPicPr>
          <p:nvPr/>
        </p:nvPicPr>
        <p:blipFill>
          <a:blip r:embed="rId2"/>
          <a:stretch>
            <a:fillRect/>
          </a:stretch>
        </p:blipFill>
        <p:spPr>
          <a:xfrm>
            <a:off x="3823607" y="4789424"/>
            <a:ext cx="3238500" cy="1381125"/>
          </a:xfrm>
          <a:prstGeom prst="rect">
            <a:avLst/>
          </a:prstGeom>
        </p:spPr>
      </p:pic>
    </p:spTree>
    <p:extLst>
      <p:ext uri="{BB962C8B-B14F-4D97-AF65-F5344CB8AC3E}">
        <p14:creationId xmlns:p14="http://schemas.microsoft.com/office/powerpoint/2010/main" val="187143480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Example</a:t>
            </a:r>
            <a:br>
              <a:rPr lang="en-US" dirty="0" smtClean="0"/>
            </a:br>
            <a:endParaRPr lang="en-IN" dirty="0"/>
          </a:p>
        </p:txBody>
      </p:sp>
      <p:sp>
        <p:nvSpPr>
          <p:cNvPr id="3" name="Content Placeholder 2"/>
          <p:cNvSpPr>
            <a:spLocks noGrp="1"/>
          </p:cNvSpPr>
          <p:nvPr>
            <p:ph idx="1"/>
          </p:nvPr>
        </p:nvSpPr>
        <p:spPr>
          <a:xfrm>
            <a:off x="3562815" y="421979"/>
            <a:ext cx="8706221" cy="7104235"/>
          </a:xfrm>
        </p:spPr>
        <p:txBody>
          <a:bodyPr>
            <a:noAutofit/>
          </a:bodyPr>
          <a:lstStyle/>
          <a:p>
            <a:pPr marL="0" indent="0">
              <a:buNone/>
            </a:pPr>
            <a:r>
              <a:rPr lang="en-IN" sz="1400" dirty="0">
                <a:solidFill>
                  <a:srgbClr val="800000"/>
                </a:solidFill>
                <a:latin typeface="Consolas" panose="020B0609020204030204" pitchFamily="49" charset="0"/>
              </a:rPr>
              <a:t>&lt;!DOCTYPE</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html</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800000"/>
                </a:solidFill>
                <a:latin typeface="Consolas" panose="020B0609020204030204" pitchFamily="49" charset="0"/>
              </a:rPr>
              <a:t>&lt;html</a:t>
            </a:r>
            <a:r>
              <a:rPr lang="en-IN" sz="1400" dirty="0">
                <a:solidFill>
                  <a:srgbClr val="3B3B3B"/>
                </a:solidFill>
                <a:latin typeface="Consolas" panose="020B0609020204030204" pitchFamily="49" charset="0"/>
              </a:rPr>
              <a:t> </a:t>
            </a:r>
            <a:r>
              <a:rPr lang="en-IN" sz="1400" dirty="0" err="1">
                <a:solidFill>
                  <a:srgbClr val="E50000"/>
                </a:solidFill>
                <a:latin typeface="Consolas" panose="020B0609020204030204" pitchFamily="49" charset="0"/>
              </a:rPr>
              <a:t>lang</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a:t>
            </a:r>
            <a:r>
              <a:rPr lang="en-IN" sz="1400" dirty="0" err="1">
                <a:solidFill>
                  <a:srgbClr val="0000FF"/>
                </a:solidFill>
                <a:latin typeface="Consolas" panose="020B0609020204030204" pitchFamily="49" charset="0"/>
              </a:rPr>
              <a:t>en</a:t>
            </a:r>
            <a:r>
              <a:rPr lang="en-IN" sz="1400" dirty="0">
                <a:solidFill>
                  <a:srgbClr val="0000FF"/>
                </a:solidFill>
                <a:latin typeface="Consolas" panose="020B0609020204030204" pitchFamily="49" charset="0"/>
              </a:rPr>
              <a:t>"</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&lt;head&gt;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&lt;title&gt;</a:t>
            </a:r>
            <a:r>
              <a:rPr lang="en-IN" sz="1400" dirty="0">
                <a:solidFill>
                  <a:srgbClr val="3B3B3B"/>
                </a:solidFill>
                <a:latin typeface="Consolas" panose="020B0609020204030204" pitchFamily="49" charset="0"/>
              </a:rPr>
              <a:t>Bootstrap Example</a:t>
            </a:r>
            <a:r>
              <a:rPr lang="en-IN" sz="1400" dirty="0">
                <a:solidFill>
                  <a:srgbClr val="800000"/>
                </a:solidFill>
                <a:latin typeface="Consolas" panose="020B0609020204030204" pitchFamily="49" charset="0"/>
              </a:rPr>
              <a:t>&lt;/title&gt;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&lt;meta</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charset</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"utf-8"</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&lt;meta</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name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"viewport"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content</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"width=device-width, initial-scale=1</a:t>
            </a:r>
            <a:r>
              <a:rPr lang="en-IN" sz="1400" dirty="0" smtClean="0">
                <a:solidFill>
                  <a:srgbClr val="0000FF"/>
                </a:solidFill>
                <a:latin typeface="Consolas" panose="020B0609020204030204" pitchFamily="49" charset="0"/>
              </a:rPr>
              <a:t>"</a:t>
            </a:r>
            <a:r>
              <a:rPr lang="en-IN" sz="1400" dirty="0" smtClean="0">
                <a:solidFill>
                  <a:srgbClr val="800000"/>
                </a:solidFill>
                <a:latin typeface="Consolas" panose="020B0609020204030204" pitchFamily="49" charset="0"/>
              </a:rPr>
              <a:t>&gt;</a:t>
            </a:r>
            <a:endParaRPr lang="en-IN" sz="1400" dirty="0" smtClean="0">
              <a:solidFill>
                <a:srgbClr val="3B3B3B"/>
              </a:solidFill>
              <a:latin typeface="Consolas" panose="020B0609020204030204" pitchFamily="49" charset="0"/>
            </a:endParaRPr>
          </a:p>
          <a:p>
            <a:pPr marL="0" indent="0">
              <a:buNone/>
            </a:pPr>
            <a:r>
              <a:rPr lang="en-IN" sz="1400" dirty="0" smtClean="0">
                <a:solidFill>
                  <a:srgbClr val="800000"/>
                </a:solidFill>
                <a:latin typeface="Consolas" panose="020B0609020204030204" pitchFamily="49" charset="0"/>
              </a:rPr>
              <a:t>	&lt;</a:t>
            </a:r>
            <a:r>
              <a:rPr lang="en-IN" sz="1400" dirty="0">
                <a:solidFill>
                  <a:srgbClr val="800000"/>
                </a:solidFill>
                <a:latin typeface="Consolas" panose="020B0609020204030204" pitchFamily="49" charset="0"/>
              </a:rPr>
              <a:t>link</a:t>
            </a:r>
            <a:r>
              <a:rPr lang="en-IN" sz="1400" dirty="0">
                <a:solidFill>
                  <a:srgbClr val="3B3B3B"/>
                </a:solidFill>
                <a:latin typeface="Consolas" panose="020B0609020204030204" pitchFamily="49" charset="0"/>
              </a:rPr>
              <a:t> </a:t>
            </a:r>
            <a:r>
              <a:rPr lang="en-IN" sz="1400" dirty="0" err="1">
                <a:solidFill>
                  <a:srgbClr val="E50000"/>
                </a:solidFill>
                <a:latin typeface="Consolas" panose="020B0609020204030204" pitchFamily="49" charset="0"/>
              </a:rPr>
              <a:t>rel</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"stylesheet"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type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a:t>
            </a:r>
            <a:r>
              <a:rPr lang="en-IN" sz="1400" dirty="0" smtClean="0">
                <a:solidFill>
                  <a:srgbClr val="0000FF"/>
                </a:solidFill>
                <a:latin typeface="Consolas" panose="020B0609020204030204" pitchFamily="49" charset="0"/>
              </a:rPr>
              <a:t>text/</a:t>
            </a:r>
            <a:r>
              <a:rPr lang="en-IN" sz="1400" dirty="0" err="1" smtClean="0">
                <a:solidFill>
                  <a:srgbClr val="0000FF"/>
                </a:solidFill>
                <a:latin typeface="Consolas" panose="020B0609020204030204" pitchFamily="49" charset="0"/>
              </a:rPr>
              <a:t>css</a:t>
            </a:r>
            <a:r>
              <a:rPr lang="en-IN" sz="1400" dirty="0" smtClean="0">
                <a:solidFill>
                  <a:srgbClr val="0000FF"/>
                </a:solidFill>
                <a:latin typeface="Consolas" panose="020B0609020204030204" pitchFamily="49" charset="0"/>
              </a:rPr>
              <a:t>“</a:t>
            </a:r>
            <a:r>
              <a:rPr lang="en-IN" sz="1400" dirty="0" smtClean="0">
                <a:solidFill>
                  <a:srgbClr val="3B3B3B"/>
                </a:solidFill>
                <a:latin typeface="Consolas" panose="020B0609020204030204" pitchFamily="49" charset="0"/>
              </a:rPr>
              <a:t> 	</a:t>
            </a:r>
            <a:r>
              <a:rPr lang="en-IN" sz="1400" dirty="0" err="1" smtClean="0">
                <a:solidFill>
                  <a:srgbClr val="E50000"/>
                </a:solidFill>
                <a:latin typeface="Consolas" panose="020B0609020204030204" pitchFamily="49" charset="0"/>
              </a:rPr>
              <a:t>href</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"https://cdn.jsdelivr.net/</a:t>
            </a:r>
            <a:r>
              <a:rPr lang="en-IN" sz="1400" dirty="0" err="1">
                <a:solidFill>
                  <a:srgbClr val="0000FF"/>
                </a:solidFill>
                <a:latin typeface="Consolas" panose="020B0609020204030204" pitchFamily="49" charset="0"/>
              </a:rPr>
              <a:t>npm</a:t>
            </a:r>
            <a:r>
              <a:rPr lang="en-IN" sz="1400" dirty="0">
                <a:solidFill>
                  <a:srgbClr val="0000FF"/>
                </a:solidFill>
                <a:latin typeface="Consolas" panose="020B0609020204030204" pitchFamily="49" charset="0"/>
              </a:rPr>
              <a:t>/bootstrap@5.2.2/</a:t>
            </a:r>
            <a:r>
              <a:rPr lang="en-IN" sz="1400" dirty="0" err="1">
                <a:solidFill>
                  <a:srgbClr val="0000FF"/>
                </a:solidFill>
                <a:latin typeface="Consolas" panose="020B0609020204030204" pitchFamily="49" charset="0"/>
              </a:rPr>
              <a:t>dist</a:t>
            </a:r>
            <a:r>
              <a:rPr lang="en-IN" sz="1400" dirty="0">
                <a:solidFill>
                  <a:srgbClr val="0000FF"/>
                </a:solidFill>
                <a:latin typeface="Consolas" panose="020B0609020204030204" pitchFamily="49" charset="0"/>
              </a:rPr>
              <a:t>/</a:t>
            </a:r>
            <a:r>
              <a:rPr lang="en-IN" sz="1400" dirty="0" err="1">
                <a:solidFill>
                  <a:srgbClr val="0000FF"/>
                </a:solidFill>
                <a:latin typeface="Consolas" panose="020B0609020204030204" pitchFamily="49" charset="0"/>
              </a:rPr>
              <a:t>css</a:t>
            </a:r>
            <a:r>
              <a:rPr lang="en-IN" sz="1400" dirty="0">
                <a:solidFill>
                  <a:srgbClr val="0000FF"/>
                </a:solidFill>
                <a:latin typeface="Consolas" panose="020B0609020204030204" pitchFamily="49" charset="0"/>
              </a:rPr>
              <a:t>/bootstrap</a:t>
            </a:r>
            <a:r>
              <a:rPr lang="en-IN" sz="1400" dirty="0" smtClean="0">
                <a:solidFill>
                  <a:srgbClr val="0000FF"/>
                </a:solidFill>
                <a:latin typeface="Consolas" panose="020B0609020204030204" pitchFamily="49" charset="0"/>
              </a:rPr>
              <a:t>.	min.css</a:t>
            </a:r>
            <a:r>
              <a:rPr lang="en-IN" sz="1400" dirty="0">
                <a:solidFill>
                  <a:srgbClr val="0000FF"/>
                </a:solidFill>
                <a:latin typeface="Consolas" panose="020B0609020204030204" pitchFamily="49" charset="0"/>
              </a:rPr>
              <a:t>"</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smtClean="0">
                <a:solidFill>
                  <a:srgbClr val="800000"/>
                </a:solidFill>
                <a:latin typeface="Consolas" panose="020B0609020204030204" pitchFamily="49" charset="0"/>
              </a:rPr>
              <a:t>	&lt;</a:t>
            </a:r>
            <a:r>
              <a:rPr lang="en-IN" sz="1400" dirty="0" err="1" smtClean="0">
                <a:solidFill>
                  <a:srgbClr val="800000"/>
                </a:solidFill>
                <a:latin typeface="Consolas" panose="020B0609020204030204" pitchFamily="49" charset="0"/>
              </a:rPr>
              <a:t>script</a:t>
            </a:r>
            <a:r>
              <a:rPr lang="en-IN" sz="1400" dirty="0" err="1" smtClean="0">
                <a:solidFill>
                  <a:srgbClr val="E50000"/>
                </a:solidFill>
                <a:latin typeface="Consolas" panose="020B0609020204030204" pitchFamily="49" charset="0"/>
              </a:rPr>
              <a:t>src</a:t>
            </a:r>
            <a:r>
              <a:rPr lang="en-IN" sz="1400" dirty="0">
                <a:solidFill>
                  <a:srgbClr val="000000"/>
                </a:solidFill>
                <a:latin typeface="Consolas" panose="020B0609020204030204" pitchFamily="49" charset="0"/>
              </a:rPr>
              <a:t>=</a:t>
            </a:r>
            <a:r>
              <a:rPr lang="en-IN" sz="1400" dirty="0">
                <a:solidFill>
                  <a:srgbClr val="0000FF"/>
                </a:solidFill>
                <a:latin typeface="Consolas" panose="020B0609020204030204" pitchFamily="49" charset="0"/>
              </a:rPr>
              <a:t>"https://</a:t>
            </a:r>
            <a:r>
              <a:rPr lang="en-IN" sz="1400" dirty="0" smtClean="0">
                <a:solidFill>
                  <a:srgbClr val="0000FF"/>
                </a:solidFill>
                <a:latin typeface="Consolas" panose="020B0609020204030204" pitchFamily="49" charset="0"/>
              </a:rPr>
              <a:t>cdn.jsdelivr.net/</a:t>
            </a:r>
            <a:r>
              <a:rPr lang="en-IN" sz="1400" dirty="0" err="1" smtClean="0">
                <a:solidFill>
                  <a:srgbClr val="0000FF"/>
                </a:solidFill>
                <a:latin typeface="Consolas" panose="020B0609020204030204" pitchFamily="49" charset="0"/>
              </a:rPr>
              <a:t>npm</a:t>
            </a:r>
            <a:r>
              <a:rPr lang="en-IN" sz="1400" dirty="0" smtClean="0">
                <a:solidFill>
                  <a:srgbClr val="0000FF"/>
                </a:solidFill>
                <a:latin typeface="Consolas" panose="020B0609020204030204" pitchFamily="49" charset="0"/>
              </a:rPr>
              <a:t>/bootstrap@5.2.2/</a:t>
            </a:r>
            <a:r>
              <a:rPr lang="en-IN" sz="1400" dirty="0" err="1" smtClean="0">
                <a:solidFill>
                  <a:srgbClr val="0000FF"/>
                </a:solidFill>
                <a:latin typeface="Consolas" panose="020B0609020204030204" pitchFamily="49" charset="0"/>
              </a:rPr>
              <a:t>dist</a:t>
            </a:r>
            <a:r>
              <a:rPr lang="en-IN" sz="1400" dirty="0" smtClean="0">
                <a:solidFill>
                  <a:srgbClr val="0000FF"/>
                </a:solidFill>
                <a:latin typeface="Consolas" panose="020B0609020204030204" pitchFamily="49" charset="0"/>
              </a:rPr>
              <a:t>/</a:t>
            </a:r>
            <a:r>
              <a:rPr lang="en-IN" sz="1400" dirty="0" err="1" smtClean="0">
                <a:solidFill>
                  <a:srgbClr val="0000FF"/>
                </a:solidFill>
                <a:latin typeface="Consolas" panose="020B0609020204030204" pitchFamily="49" charset="0"/>
              </a:rPr>
              <a:t>js</a:t>
            </a:r>
            <a:r>
              <a:rPr lang="en-IN" sz="1400" dirty="0" smtClean="0">
                <a:solidFill>
                  <a:srgbClr val="0000FF"/>
                </a:solidFill>
                <a:latin typeface="Consolas" panose="020B0609020204030204" pitchFamily="49" charset="0"/>
              </a:rPr>
              <a:t>/boots	trap.min.js</a:t>
            </a:r>
            <a:r>
              <a:rPr lang="en-IN" sz="1400" dirty="0">
                <a:solidFill>
                  <a:srgbClr val="0000FF"/>
                </a:solidFill>
                <a:latin typeface="Consolas" panose="020B0609020204030204" pitchFamily="49" charset="0"/>
              </a:rPr>
              <a:t>"</a:t>
            </a:r>
            <a:r>
              <a:rPr lang="en-IN" sz="1400" dirty="0">
                <a:solidFill>
                  <a:srgbClr val="800000"/>
                </a:solidFill>
                <a:latin typeface="Consolas" panose="020B0609020204030204" pitchFamily="49" charset="0"/>
              </a:rPr>
              <a:t>&gt;&lt;/script&gt;</a:t>
            </a:r>
            <a:r>
              <a:rPr lang="en-IN" sz="1400" dirty="0">
                <a:solidFill>
                  <a:srgbClr val="3B3B3B"/>
                </a:solidFill>
                <a:latin typeface="Consolas" panose="020B0609020204030204" pitchFamily="49" charset="0"/>
              </a:rPr>
              <a:t>    </a:t>
            </a: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&lt;/head&gt;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&lt;body&gt;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"container"</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&lt;form</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action</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method</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"POST"</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"col-6 mb-3"</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smtClean="0">
                <a:solidFill>
                  <a:srgbClr val="3B3B3B"/>
                </a:solidFill>
                <a:latin typeface="Consolas" panose="020B0609020204030204" pitchFamily="49" charset="0"/>
              </a:rPr>
              <a:t>	</a:t>
            </a:r>
            <a:r>
              <a:rPr lang="en-IN" sz="1400" dirty="0" smtClean="0">
                <a:solidFill>
                  <a:srgbClr val="800000"/>
                </a:solidFill>
                <a:latin typeface="Consolas" panose="020B0609020204030204" pitchFamily="49" charset="0"/>
              </a:rPr>
              <a:t>&lt;</a:t>
            </a:r>
            <a:r>
              <a:rPr lang="en-IN" sz="1400" dirty="0">
                <a:solidFill>
                  <a:srgbClr val="800000"/>
                </a:solidFill>
                <a:latin typeface="Consolas" panose="020B0609020204030204" pitchFamily="49" charset="0"/>
              </a:rPr>
              <a:t>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for</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"name"</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"form-label"</a:t>
            </a:r>
            <a:r>
              <a:rPr lang="en-IN" sz="1400" dirty="0">
                <a:solidFill>
                  <a:srgbClr val="800000"/>
                </a:solidFill>
                <a:latin typeface="Consolas" panose="020B0609020204030204" pitchFamily="49" charset="0"/>
              </a:rPr>
              <a:t>&gt;</a:t>
            </a:r>
            <a:r>
              <a:rPr lang="en-IN" sz="1400" dirty="0">
                <a:solidFill>
                  <a:srgbClr val="3B3B3B"/>
                </a:solidFill>
                <a:latin typeface="Consolas" panose="020B0609020204030204" pitchFamily="49" charset="0"/>
              </a:rPr>
              <a:t>Enter Your </a:t>
            </a:r>
            <a:r>
              <a:rPr lang="en-IN" sz="1400" dirty="0" smtClean="0">
                <a:solidFill>
                  <a:srgbClr val="3B3B3B"/>
                </a:solidFill>
                <a:latin typeface="Consolas" panose="020B0609020204030204" pitchFamily="49" charset="0"/>
              </a:rPr>
              <a:t>			Name</a:t>
            </a:r>
            <a:r>
              <a:rPr lang="en-IN" sz="1400" dirty="0">
                <a:solidFill>
                  <a:srgbClr val="3B3B3B"/>
                </a:solidFill>
                <a:latin typeface="Consolas" panose="020B0609020204030204" pitchFamily="49" charset="0"/>
              </a:rPr>
              <a:t>:</a:t>
            </a:r>
            <a:r>
              <a:rPr lang="en-IN" sz="1400" dirty="0">
                <a:solidFill>
                  <a:srgbClr val="800000"/>
                </a:solidFill>
                <a:latin typeface="Consolas" panose="020B0609020204030204" pitchFamily="49" charset="0"/>
              </a:rPr>
              <a:t>&lt;/label&gt;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smtClean="0">
                <a:solidFill>
                  <a:srgbClr val="3B3B3B"/>
                </a:solidFill>
                <a:latin typeface="Consolas" panose="020B0609020204030204" pitchFamily="49" charset="0"/>
              </a:rPr>
              <a:t>	</a:t>
            </a:r>
            <a:r>
              <a:rPr lang="en-IN" sz="1400" dirty="0">
                <a:solidFill>
                  <a:srgbClr val="3B3B3B"/>
                </a:solidFill>
                <a:latin typeface="Consolas" panose="020B0609020204030204" pitchFamily="49" charset="0"/>
              </a:rPr>
              <a:t> </a:t>
            </a:r>
            <a:r>
              <a:rPr lang="en-IN" sz="1400" dirty="0" smtClean="0">
                <a:solidFill>
                  <a:srgbClr val="800000"/>
                </a:solidFill>
                <a:latin typeface="Consolas" panose="020B0609020204030204" pitchFamily="49" charset="0"/>
              </a:rPr>
              <a:t>&lt;</a:t>
            </a:r>
            <a:r>
              <a:rPr lang="en-IN" sz="1400" dirty="0">
                <a:solidFill>
                  <a:srgbClr val="800000"/>
                </a:solidFill>
                <a:latin typeface="Consolas" panose="020B0609020204030204" pitchFamily="49" charset="0"/>
              </a:rPr>
              <a:t>input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type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"text"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name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a:t>
            </a:r>
            <a:r>
              <a:rPr lang="en-IN" sz="1400" dirty="0" err="1">
                <a:solidFill>
                  <a:srgbClr val="0000FF"/>
                </a:solidFill>
                <a:latin typeface="Consolas" panose="020B0609020204030204" pitchFamily="49" charset="0"/>
              </a:rPr>
              <a:t>unm</a:t>
            </a:r>
            <a:r>
              <a:rPr lang="en-IN" sz="1400" dirty="0">
                <a:solidFill>
                  <a:srgbClr val="0000FF"/>
                </a:solidFill>
                <a:latin typeface="Consolas" panose="020B0609020204030204" pitchFamily="49" charset="0"/>
              </a:rPr>
              <a: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"form-control"</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"col-6 mb-3"</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smtClean="0">
                <a:solidFill>
                  <a:srgbClr val="3B3B3B"/>
                </a:solidFill>
                <a:latin typeface="Consolas" panose="020B0609020204030204" pitchFamily="49" charset="0"/>
              </a:rPr>
              <a:t>	</a:t>
            </a:r>
            <a:r>
              <a:rPr lang="en-IN" sz="1400" dirty="0" smtClean="0">
                <a:solidFill>
                  <a:srgbClr val="800000"/>
                </a:solidFill>
                <a:latin typeface="Consolas" panose="020B0609020204030204" pitchFamily="49" charset="0"/>
              </a:rPr>
              <a:t>&lt;</a:t>
            </a:r>
            <a:r>
              <a:rPr lang="en-IN" sz="1400" dirty="0">
                <a:solidFill>
                  <a:srgbClr val="800000"/>
                </a:solidFill>
                <a:latin typeface="Consolas" panose="020B0609020204030204" pitchFamily="49" charset="0"/>
              </a:rPr>
              <a:t>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for</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"email"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"form-label"</a:t>
            </a:r>
            <a:r>
              <a:rPr lang="en-IN" sz="1400" dirty="0">
                <a:solidFill>
                  <a:srgbClr val="800000"/>
                </a:solidFill>
                <a:latin typeface="Consolas" panose="020B0609020204030204" pitchFamily="49" charset="0"/>
              </a:rPr>
              <a:t>&gt;</a:t>
            </a:r>
            <a:r>
              <a:rPr lang="en-IN" sz="1400" dirty="0">
                <a:solidFill>
                  <a:srgbClr val="3B3B3B"/>
                </a:solidFill>
                <a:latin typeface="Consolas" panose="020B0609020204030204" pitchFamily="49" charset="0"/>
              </a:rPr>
              <a:t>Enter Your </a:t>
            </a:r>
            <a:r>
              <a:rPr lang="en-IN" sz="1400" dirty="0" smtClean="0">
                <a:solidFill>
                  <a:srgbClr val="3B3B3B"/>
                </a:solidFill>
                <a:latin typeface="Consolas" panose="020B0609020204030204" pitchFamily="49" charset="0"/>
              </a:rPr>
              <a:t>			Email</a:t>
            </a:r>
            <a:r>
              <a:rPr lang="en-IN" sz="1400" dirty="0">
                <a:solidFill>
                  <a:srgbClr val="3B3B3B"/>
                </a:solidFill>
                <a:latin typeface="Consolas" panose="020B0609020204030204" pitchFamily="49" charset="0"/>
              </a:rPr>
              <a:t>:</a:t>
            </a:r>
            <a:r>
              <a:rPr lang="en-IN" sz="1400" dirty="0">
                <a:solidFill>
                  <a:srgbClr val="800000"/>
                </a:solidFill>
                <a:latin typeface="Consolas" panose="020B0609020204030204" pitchFamily="49" charset="0"/>
              </a:rPr>
              <a:t>&lt;/label&gt;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smtClean="0">
                <a:solidFill>
                  <a:srgbClr val="800000"/>
                </a:solidFill>
                <a:latin typeface="Consolas" panose="020B0609020204030204" pitchFamily="49" charset="0"/>
              </a:rPr>
              <a:t>&lt;</a:t>
            </a:r>
            <a:r>
              <a:rPr lang="en-IN" sz="1400" dirty="0">
                <a:solidFill>
                  <a:srgbClr val="800000"/>
                </a:solidFill>
                <a:latin typeface="Consolas" panose="020B0609020204030204" pitchFamily="49" charset="0"/>
              </a:rPr>
              <a:t>input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type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"email"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name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a:t>
            </a:r>
            <a:r>
              <a:rPr lang="en-IN" sz="1400" dirty="0" err="1">
                <a:solidFill>
                  <a:srgbClr val="0000FF"/>
                </a:solidFill>
                <a:latin typeface="Consolas" panose="020B0609020204030204" pitchFamily="49" charset="0"/>
              </a:rPr>
              <a:t>eml</a:t>
            </a:r>
            <a:r>
              <a:rPr lang="en-IN" sz="1400" dirty="0">
                <a:solidFill>
                  <a:srgbClr val="0000FF"/>
                </a:solidFill>
                <a:latin typeface="Consolas" panose="020B0609020204030204" pitchFamily="49" charset="0"/>
              </a:rPr>
              <a: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"form-control"</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&lt;/div&gt;</a:t>
            </a:r>
            <a:endParaRPr lang="en-IN" sz="1400" dirty="0">
              <a:solidFill>
                <a:srgbClr val="3B3B3B"/>
              </a:solidFill>
              <a:latin typeface="Consolas" panose="020B0609020204030204" pitchFamily="49" charset="0"/>
            </a:endParaRPr>
          </a:p>
          <a:p>
            <a:pPr marL="0" indent="0">
              <a:buNone/>
            </a:pPr>
            <a:endParaRPr lang="en-IN" sz="1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extLst>
      <p:ext uri="{BB962C8B-B14F-4D97-AF65-F5344CB8AC3E}">
        <p14:creationId xmlns:p14="http://schemas.microsoft.com/office/powerpoint/2010/main" val="399696471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Example</a:t>
            </a:r>
            <a:br>
              <a:rPr lang="en-US" dirty="0"/>
            </a:br>
            <a:endParaRPr lang="en-IN" dirty="0"/>
          </a:p>
        </p:txBody>
      </p:sp>
      <p:sp>
        <p:nvSpPr>
          <p:cNvPr id="3" name="Content Placeholder 2"/>
          <p:cNvSpPr>
            <a:spLocks noGrp="1"/>
          </p:cNvSpPr>
          <p:nvPr>
            <p:ph idx="1"/>
          </p:nvPr>
        </p:nvSpPr>
        <p:spPr/>
        <p:txBody>
          <a:bodyPr>
            <a:noAutofit/>
          </a:bodyPr>
          <a:lstStyle/>
          <a:p>
            <a:pPr marL="0" indent="0">
              <a:buNone/>
            </a:pPr>
            <a:r>
              <a:rPr lang="en-IN" sz="1400" dirty="0">
                <a:solidFill>
                  <a:srgbClr val="800000"/>
                </a:solidFill>
              </a:rPr>
              <a:t>&lt;div</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"col-6 mb-3"</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&lt;label</a:t>
            </a:r>
            <a:r>
              <a:rPr lang="en-IN" sz="1400" dirty="0">
                <a:solidFill>
                  <a:srgbClr val="3B3B3B"/>
                </a:solidFill>
              </a:rPr>
              <a:t> </a:t>
            </a:r>
            <a:r>
              <a:rPr lang="en-IN" sz="1400" dirty="0">
                <a:solidFill>
                  <a:srgbClr val="E50000"/>
                </a:solidFill>
              </a:rPr>
              <a:t>for</a:t>
            </a:r>
            <a:r>
              <a:rPr lang="en-IN" sz="1400" dirty="0">
                <a:solidFill>
                  <a:srgbClr val="3B3B3B"/>
                </a:solidFill>
              </a:rPr>
              <a:t>=</a:t>
            </a:r>
            <a:r>
              <a:rPr lang="en-IN" sz="1400" dirty="0">
                <a:solidFill>
                  <a:srgbClr val="0000FF"/>
                </a:solidFill>
              </a:rPr>
              <a:t>"Password"</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"form-label"</a:t>
            </a:r>
            <a:r>
              <a:rPr lang="en-IN" sz="1400" dirty="0">
                <a:solidFill>
                  <a:srgbClr val="800000"/>
                </a:solidFill>
              </a:rPr>
              <a:t>&gt;</a:t>
            </a:r>
            <a:r>
              <a:rPr lang="en-IN" sz="1400" dirty="0">
                <a:solidFill>
                  <a:srgbClr val="3B3B3B"/>
                </a:solidFill>
              </a:rPr>
              <a:t>Enter Your </a:t>
            </a:r>
            <a:r>
              <a:rPr lang="en-IN" sz="1400" dirty="0" err="1">
                <a:solidFill>
                  <a:srgbClr val="3B3B3B"/>
                </a:solidFill>
              </a:rPr>
              <a:t>Passwordme</a:t>
            </a:r>
            <a:r>
              <a:rPr lang="en-IN" sz="1400" dirty="0">
                <a:solidFill>
                  <a:srgbClr val="3B3B3B"/>
                </a:solidFill>
              </a:rPr>
              <a:t>:</a:t>
            </a:r>
            <a:r>
              <a:rPr lang="en-IN" sz="1400" dirty="0">
                <a:solidFill>
                  <a:srgbClr val="800000"/>
                </a:solidFill>
              </a:rPr>
              <a:t>&lt;/label&gt;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&lt;input</a:t>
            </a:r>
            <a:r>
              <a:rPr lang="en-IN" sz="1400" dirty="0">
                <a:solidFill>
                  <a:srgbClr val="3B3B3B"/>
                </a:solidFill>
              </a:rPr>
              <a:t> </a:t>
            </a:r>
            <a:r>
              <a:rPr lang="en-IN" sz="1400" dirty="0">
                <a:solidFill>
                  <a:srgbClr val="E50000"/>
                </a:solidFill>
              </a:rPr>
              <a:t>type</a:t>
            </a:r>
            <a:r>
              <a:rPr lang="en-IN" sz="1400" dirty="0">
                <a:solidFill>
                  <a:srgbClr val="3B3B3B"/>
                </a:solidFill>
              </a:rPr>
              <a:t>=</a:t>
            </a:r>
            <a:r>
              <a:rPr lang="en-IN" sz="1400" dirty="0">
                <a:solidFill>
                  <a:srgbClr val="0000FF"/>
                </a:solidFill>
              </a:rPr>
              <a:t>"password"</a:t>
            </a:r>
            <a:r>
              <a:rPr lang="en-IN" sz="1400" dirty="0">
                <a:solidFill>
                  <a:srgbClr val="3B3B3B"/>
                </a:solidFill>
              </a:rPr>
              <a:t> </a:t>
            </a:r>
            <a:r>
              <a:rPr lang="en-IN" sz="1400" dirty="0">
                <a:solidFill>
                  <a:srgbClr val="E50000"/>
                </a:solidFill>
              </a:rPr>
              <a:t>name</a:t>
            </a:r>
            <a:r>
              <a:rPr lang="en-IN" sz="1400" dirty="0">
                <a:solidFill>
                  <a:srgbClr val="3B3B3B"/>
                </a:solidFill>
              </a:rPr>
              <a:t>=</a:t>
            </a:r>
            <a:r>
              <a:rPr lang="en-IN" sz="1400" dirty="0">
                <a:solidFill>
                  <a:srgbClr val="0000FF"/>
                </a:solidFill>
              </a:rPr>
              <a:t>"pass"</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"form-control"</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&lt;small</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"form-text"</a:t>
            </a:r>
            <a:r>
              <a:rPr lang="en-IN" sz="1400" dirty="0">
                <a:solidFill>
                  <a:srgbClr val="800000"/>
                </a:solidFill>
              </a:rPr>
              <a:t>&gt;</a:t>
            </a:r>
            <a:r>
              <a:rPr lang="en-IN" sz="1400" dirty="0">
                <a:solidFill>
                  <a:srgbClr val="3B3B3B"/>
                </a:solidFill>
              </a:rPr>
              <a:t>password must be between 8 to 12 characters long</a:t>
            </a:r>
            <a:r>
              <a:rPr lang="en-IN" sz="1400" dirty="0">
                <a:solidFill>
                  <a:srgbClr val="800000"/>
                </a:solidFill>
              </a:rPr>
              <a:t>&lt;/small&gt;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&lt;/div&gt;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&lt;div</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"col-6 mb-3"</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&lt;label</a:t>
            </a:r>
            <a:r>
              <a:rPr lang="en-IN" sz="1400" dirty="0">
                <a:solidFill>
                  <a:srgbClr val="3B3B3B"/>
                </a:solidFill>
              </a:rPr>
              <a:t> </a:t>
            </a:r>
            <a:r>
              <a:rPr lang="en-IN" sz="1400" dirty="0">
                <a:solidFill>
                  <a:srgbClr val="E50000"/>
                </a:solidFill>
              </a:rPr>
              <a:t>for</a:t>
            </a:r>
            <a:r>
              <a:rPr lang="en-IN" sz="1400" dirty="0">
                <a:solidFill>
                  <a:srgbClr val="3B3B3B"/>
                </a:solidFill>
              </a:rPr>
              <a:t>=</a:t>
            </a:r>
            <a:r>
              <a:rPr lang="en-IN" sz="1400" dirty="0">
                <a:solidFill>
                  <a:srgbClr val="0000FF"/>
                </a:solidFill>
              </a:rPr>
              <a:t>"select"</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"form-label"</a:t>
            </a:r>
            <a:r>
              <a:rPr lang="en-IN" sz="1400" dirty="0">
                <a:solidFill>
                  <a:srgbClr val="800000"/>
                </a:solidFill>
              </a:rPr>
              <a:t>&gt;</a:t>
            </a:r>
            <a:r>
              <a:rPr lang="en-IN" sz="1400" dirty="0">
                <a:solidFill>
                  <a:srgbClr val="3B3B3B"/>
                </a:solidFill>
              </a:rPr>
              <a:t>Select your city:</a:t>
            </a:r>
            <a:r>
              <a:rPr lang="en-IN" sz="1400" dirty="0">
                <a:solidFill>
                  <a:srgbClr val="800000"/>
                </a:solidFill>
              </a:rPr>
              <a:t>&lt;/label&gt;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&lt;select</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"form-select"</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&lt;option</a:t>
            </a:r>
            <a:r>
              <a:rPr lang="en-IN" sz="1400" dirty="0">
                <a:solidFill>
                  <a:srgbClr val="3B3B3B"/>
                </a:solidFill>
              </a:rPr>
              <a:t> </a:t>
            </a:r>
            <a:r>
              <a:rPr lang="en-IN" sz="1400" dirty="0">
                <a:solidFill>
                  <a:srgbClr val="E50000"/>
                </a:solidFill>
              </a:rPr>
              <a:t>value</a:t>
            </a:r>
            <a:r>
              <a:rPr lang="en-IN" sz="1400" dirty="0">
                <a:solidFill>
                  <a:srgbClr val="3B3B3B"/>
                </a:solidFill>
              </a:rPr>
              <a:t>=</a:t>
            </a:r>
            <a:r>
              <a:rPr lang="en-IN" sz="1400" dirty="0">
                <a:solidFill>
                  <a:srgbClr val="0000FF"/>
                </a:solidFill>
              </a:rPr>
              <a:t>"</a:t>
            </a:r>
            <a:r>
              <a:rPr lang="en-IN" sz="1400" dirty="0" err="1">
                <a:solidFill>
                  <a:srgbClr val="0000FF"/>
                </a:solidFill>
              </a:rPr>
              <a:t>rajkot</a:t>
            </a:r>
            <a:r>
              <a:rPr lang="en-IN" sz="1400" dirty="0">
                <a:solidFill>
                  <a:srgbClr val="0000FF"/>
                </a:solidFill>
              </a:rPr>
              <a:t>"</a:t>
            </a:r>
            <a:r>
              <a:rPr lang="en-IN" sz="1400" dirty="0">
                <a:solidFill>
                  <a:srgbClr val="800000"/>
                </a:solidFill>
              </a:rPr>
              <a:t>&gt;</a:t>
            </a:r>
            <a:r>
              <a:rPr lang="en-IN" sz="1400" dirty="0">
                <a:solidFill>
                  <a:srgbClr val="3B3B3B"/>
                </a:solidFill>
              </a:rPr>
              <a:t>Rajkot</a:t>
            </a:r>
            <a:r>
              <a:rPr lang="en-IN" sz="1400" dirty="0">
                <a:solidFill>
                  <a:srgbClr val="800000"/>
                </a:solidFill>
              </a:rPr>
              <a:t>&lt;/option&gt;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&lt;option</a:t>
            </a:r>
            <a:r>
              <a:rPr lang="en-IN" sz="1400" dirty="0">
                <a:solidFill>
                  <a:srgbClr val="3B3B3B"/>
                </a:solidFill>
              </a:rPr>
              <a:t> </a:t>
            </a:r>
            <a:r>
              <a:rPr lang="en-IN" sz="1400" dirty="0">
                <a:solidFill>
                  <a:srgbClr val="E50000"/>
                </a:solidFill>
              </a:rPr>
              <a:t>value</a:t>
            </a:r>
            <a:r>
              <a:rPr lang="en-IN" sz="1400" dirty="0">
                <a:solidFill>
                  <a:srgbClr val="3B3B3B"/>
                </a:solidFill>
              </a:rPr>
              <a:t>=</a:t>
            </a:r>
            <a:r>
              <a:rPr lang="en-IN" sz="1400" dirty="0">
                <a:solidFill>
                  <a:srgbClr val="0000FF"/>
                </a:solidFill>
              </a:rPr>
              <a:t>"</a:t>
            </a:r>
            <a:r>
              <a:rPr lang="en-IN" sz="1400" dirty="0" err="1">
                <a:solidFill>
                  <a:srgbClr val="0000FF"/>
                </a:solidFill>
              </a:rPr>
              <a:t>rajkot</a:t>
            </a:r>
            <a:r>
              <a:rPr lang="en-IN" sz="1400" dirty="0">
                <a:solidFill>
                  <a:srgbClr val="0000FF"/>
                </a:solidFill>
              </a:rPr>
              <a:t>"</a:t>
            </a:r>
            <a:r>
              <a:rPr lang="en-IN" sz="1400" dirty="0">
                <a:solidFill>
                  <a:srgbClr val="800000"/>
                </a:solidFill>
              </a:rPr>
              <a:t>&gt;</a:t>
            </a:r>
            <a:r>
              <a:rPr lang="en-IN" sz="1400" dirty="0">
                <a:solidFill>
                  <a:srgbClr val="3B3B3B"/>
                </a:solidFill>
              </a:rPr>
              <a:t>Rajkot</a:t>
            </a:r>
            <a:r>
              <a:rPr lang="en-IN" sz="1400" dirty="0">
                <a:solidFill>
                  <a:srgbClr val="800000"/>
                </a:solidFill>
              </a:rPr>
              <a:t>&lt;/option&gt;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&lt;option</a:t>
            </a:r>
            <a:r>
              <a:rPr lang="en-IN" sz="1400" dirty="0">
                <a:solidFill>
                  <a:srgbClr val="3B3B3B"/>
                </a:solidFill>
              </a:rPr>
              <a:t> </a:t>
            </a:r>
            <a:r>
              <a:rPr lang="en-IN" sz="1400" dirty="0">
                <a:solidFill>
                  <a:srgbClr val="E50000"/>
                </a:solidFill>
              </a:rPr>
              <a:t>value</a:t>
            </a:r>
            <a:r>
              <a:rPr lang="en-IN" sz="1400" dirty="0">
                <a:solidFill>
                  <a:srgbClr val="3B3B3B"/>
                </a:solidFill>
              </a:rPr>
              <a:t>=</a:t>
            </a:r>
            <a:r>
              <a:rPr lang="en-IN" sz="1400" dirty="0">
                <a:solidFill>
                  <a:srgbClr val="0000FF"/>
                </a:solidFill>
              </a:rPr>
              <a:t>"</a:t>
            </a:r>
            <a:r>
              <a:rPr lang="en-IN" sz="1400" dirty="0" err="1">
                <a:solidFill>
                  <a:srgbClr val="0000FF"/>
                </a:solidFill>
              </a:rPr>
              <a:t>rajkot</a:t>
            </a:r>
            <a:r>
              <a:rPr lang="en-IN" sz="1400" dirty="0">
                <a:solidFill>
                  <a:srgbClr val="0000FF"/>
                </a:solidFill>
              </a:rPr>
              <a:t>"</a:t>
            </a:r>
            <a:r>
              <a:rPr lang="en-IN" sz="1400" dirty="0">
                <a:solidFill>
                  <a:srgbClr val="800000"/>
                </a:solidFill>
              </a:rPr>
              <a:t>&gt;</a:t>
            </a:r>
            <a:r>
              <a:rPr lang="en-IN" sz="1400" dirty="0">
                <a:solidFill>
                  <a:srgbClr val="3B3B3B"/>
                </a:solidFill>
              </a:rPr>
              <a:t>Rajkot</a:t>
            </a:r>
            <a:r>
              <a:rPr lang="en-IN" sz="1400" dirty="0">
                <a:solidFill>
                  <a:srgbClr val="800000"/>
                </a:solidFill>
              </a:rPr>
              <a:t>&lt;/option&gt;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&lt;/select&gt;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&lt;/div&gt;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&lt;div</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"col-6 mb-3"</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&lt;label</a:t>
            </a:r>
            <a:r>
              <a:rPr lang="en-IN" sz="1400" dirty="0">
                <a:solidFill>
                  <a:srgbClr val="3B3B3B"/>
                </a:solidFill>
              </a:rPr>
              <a:t> </a:t>
            </a:r>
            <a:r>
              <a:rPr lang="en-IN" sz="1400" dirty="0">
                <a:solidFill>
                  <a:srgbClr val="E50000"/>
                </a:solidFill>
              </a:rPr>
              <a:t>for</a:t>
            </a:r>
            <a:r>
              <a:rPr lang="en-IN" sz="1400" dirty="0">
                <a:solidFill>
                  <a:srgbClr val="3B3B3B"/>
                </a:solidFill>
              </a:rPr>
              <a:t>=</a:t>
            </a:r>
            <a:r>
              <a:rPr lang="en-IN" sz="1400" dirty="0">
                <a:solidFill>
                  <a:srgbClr val="0000FF"/>
                </a:solidFill>
              </a:rPr>
              <a:t>"hobbies"</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"form-label"</a:t>
            </a:r>
            <a:r>
              <a:rPr lang="en-IN" sz="1400" dirty="0">
                <a:solidFill>
                  <a:srgbClr val="800000"/>
                </a:solidFill>
              </a:rPr>
              <a:t>&gt;</a:t>
            </a:r>
            <a:r>
              <a:rPr lang="en-IN" sz="1400" dirty="0">
                <a:solidFill>
                  <a:srgbClr val="3B3B3B"/>
                </a:solidFill>
              </a:rPr>
              <a:t>Select your Hobbies:</a:t>
            </a:r>
            <a:r>
              <a:rPr lang="en-IN" sz="1400" dirty="0">
                <a:solidFill>
                  <a:srgbClr val="800000"/>
                </a:solidFill>
              </a:rPr>
              <a:t>&lt;/label&gt;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&lt;div</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&lt;input</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"form-check-input"</a:t>
            </a:r>
            <a:r>
              <a:rPr lang="en-IN" sz="1400" dirty="0">
                <a:solidFill>
                  <a:srgbClr val="3B3B3B"/>
                </a:solidFill>
              </a:rPr>
              <a:t> </a:t>
            </a:r>
            <a:r>
              <a:rPr lang="en-IN" sz="1400" dirty="0">
                <a:solidFill>
                  <a:srgbClr val="E50000"/>
                </a:solidFill>
              </a:rPr>
              <a:t>type</a:t>
            </a:r>
            <a:r>
              <a:rPr lang="en-IN" sz="1400" dirty="0">
                <a:solidFill>
                  <a:srgbClr val="3B3B3B"/>
                </a:solidFill>
              </a:rPr>
              <a:t>=</a:t>
            </a:r>
            <a:r>
              <a:rPr lang="en-IN" sz="1400" dirty="0">
                <a:solidFill>
                  <a:srgbClr val="0000FF"/>
                </a:solidFill>
              </a:rPr>
              <a:t>"checkbox"</a:t>
            </a:r>
            <a:r>
              <a:rPr lang="en-IN" sz="1400" dirty="0">
                <a:solidFill>
                  <a:srgbClr val="3B3B3B"/>
                </a:solidFill>
              </a:rPr>
              <a:t>  </a:t>
            </a:r>
            <a:r>
              <a:rPr lang="en-IN" sz="1400" dirty="0">
                <a:solidFill>
                  <a:srgbClr val="E50000"/>
                </a:solidFill>
              </a:rPr>
              <a:t>name</a:t>
            </a:r>
            <a:r>
              <a:rPr lang="en-IN" sz="1400" dirty="0">
                <a:solidFill>
                  <a:srgbClr val="3B3B3B"/>
                </a:solidFill>
              </a:rPr>
              <a:t>=</a:t>
            </a:r>
            <a:r>
              <a:rPr lang="en-IN" sz="1400" dirty="0">
                <a:solidFill>
                  <a:srgbClr val="0000FF"/>
                </a:solidFill>
              </a:rPr>
              <a:t>"chk1"</a:t>
            </a:r>
            <a:r>
              <a:rPr lang="en-IN" sz="1400" dirty="0">
                <a:solidFill>
                  <a:srgbClr val="3B3B3B"/>
                </a:solidFill>
              </a:rPr>
              <a:t> </a:t>
            </a:r>
            <a:r>
              <a:rPr lang="en-IN" sz="1400" dirty="0">
                <a:solidFill>
                  <a:srgbClr val="E50000"/>
                </a:solidFill>
              </a:rPr>
              <a:t>value</a:t>
            </a:r>
            <a:r>
              <a:rPr lang="en-IN" sz="1400" dirty="0">
                <a:solidFill>
                  <a:srgbClr val="3B3B3B"/>
                </a:solidFill>
              </a:rPr>
              <a:t>=</a:t>
            </a:r>
            <a:r>
              <a:rPr lang="en-IN" sz="1400" dirty="0">
                <a:solidFill>
                  <a:srgbClr val="0000FF"/>
                </a:solidFill>
              </a:rPr>
              <a:t>"Reading"</a:t>
            </a:r>
            <a:r>
              <a:rPr lang="en-IN" sz="1400" dirty="0">
                <a:solidFill>
                  <a:srgbClr val="800000"/>
                </a:solidFill>
              </a:rPr>
              <a:t>&gt;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&lt;label</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"form-check-label"</a:t>
            </a:r>
            <a:r>
              <a:rPr lang="en-IN" sz="1400" dirty="0">
                <a:solidFill>
                  <a:srgbClr val="800000"/>
                </a:solidFill>
              </a:rPr>
              <a:t>&gt;</a:t>
            </a:r>
            <a:r>
              <a:rPr lang="en-IN" sz="1400" dirty="0">
                <a:solidFill>
                  <a:srgbClr val="3B3B3B"/>
                </a:solidFill>
              </a:rPr>
              <a:t>Reading</a:t>
            </a:r>
            <a:r>
              <a:rPr lang="en-IN" sz="1400" dirty="0">
                <a:solidFill>
                  <a:srgbClr val="800000"/>
                </a:solidFill>
              </a:rPr>
              <a:t>&lt;/label&gt;</a:t>
            </a:r>
            <a:endParaRPr lang="en-IN" sz="1400" dirty="0">
              <a:solidFill>
                <a:srgbClr val="3B3B3B"/>
              </a:solidFill>
            </a:endParaRPr>
          </a:p>
          <a:p>
            <a:pPr marL="0" indent="0">
              <a:buNone/>
            </a:pPr>
            <a:r>
              <a:rPr lang="en-IN" sz="1400" dirty="0">
                <a:solidFill>
                  <a:srgbClr val="3B3B3B"/>
                </a:solidFill>
              </a:rPr>
              <a:t>                     </a:t>
            </a:r>
            <a:r>
              <a:rPr lang="en-IN" sz="1400" dirty="0">
                <a:solidFill>
                  <a:srgbClr val="800000"/>
                </a:solidFill>
              </a:rPr>
              <a:t>&lt;/div&gt;</a:t>
            </a:r>
            <a:r>
              <a:rPr lang="en-IN" sz="1400" dirty="0">
                <a:solidFill>
                  <a:srgbClr val="3B3B3B"/>
                </a:solidFill>
              </a:rPr>
              <a:t> </a:t>
            </a:r>
          </a:p>
          <a:p>
            <a:pPr marL="0" indent="0">
              <a:buNone/>
            </a:pPr>
            <a:r>
              <a:rPr lang="en-IN" sz="1400" dirty="0">
                <a:solidFill>
                  <a:srgbClr val="3B3B3B"/>
                </a:solidFill>
              </a:rPr>
              <a:t>                   </a:t>
            </a:r>
            <a:endParaRPr lang="en-IN" sz="1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extLst>
      <p:ext uri="{BB962C8B-B14F-4D97-AF65-F5344CB8AC3E}">
        <p14:creationId xmlns:p14="http://schemas.microsoft.com/office/powerpoint/2010/main" val="199730473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Example</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lvl="0" indent="0">
              <a:buClr>
                <a:srgbClr val="40BAD2"/>
              </a:buClr>
              <a:buNone/>
            </a:pPr>
            <a:r>
              <a:rPr lang="en-IN" sz="1400" dirty="0">
                <a:solidFill>
                  <a:srgbClr val="3B3B3B"/>
                </a:solidFill>
              </a:rPr>
              <a:t> </a:t>
            </a:r>
            <a:r>
              <a:rPr lang="en-IN" sz="1400" dirty="0">
                <a:solidFill>
                  <a:srgbClr val="800000"/>
                </a:solidFill>
              </a:rPr>
              <a:t>&lt;div</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a:t>
            </a:r>
            <a:r>
              <a:rPr lang="en-IN" sz="1400" dirty="0">
                <a:solidFill>
                  <a:srgbClr val="800000"/>
                </a:solidFill>
              </a:rPr>
              <a:t>&gt;</a:t>
            </a:r>
            <a:endParaRPr lang="en-IN" sz="1400" dirty="0">
              <a:solidFill>
                <a:srgbClr val="3B3B3B"/>
              </a:solidFill>
            </a:endParaRPr>
          </a:p>
          <a:p>
            <a:pPr marL="0" lvl="0" indent="0">
              <a:buClr>
                <a:srgbClr val="40BAD2"/>
              </a:buClr>
              <a:buNone/>
            </a:pPr>
            <a:r>
              <a:rPr lang="en-IN" sz="1400" dirty="0">
                <a:solidFill>
                  <a:srgbClr val="3B3B3B"/>
                </a:solidFill>
              </a:rPr>
              <a:t>                        </a:t>
            </a:r>
            <a:r>
              <a:rPr lang="en-IN" sz="1400" dirty="0">
                <a:solidFill>
                  <a:srgbClr val="800000"/>
                </a:solidFill>
              </a:rPr>
              <a:t>&lt;input</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"form-check-input"</a:t>
            </a:r>
            <a:r>
              <a:rPr lang="en-IN" sz="1400" dirty="0">
                <a:solidFill>
                  <a:srgbClr val="3B3B3B"/>
                </a:solidFill>
              </a:rPr>
              <a:t> </a:t>
            </a:r>
            <a:r>
              <a:rPr lang="en-IN" sz="1400" dirty="0">
                <a:solidFill>
                  <a:srgbClr val="E50000"/>
                </a:solidFill>
              </a:rPr>
              <a:t>type</a:t>
            </a:r>
            <a:r>
              <a:rPr lang="en-IN" sz="1400" dirty="0">
                <a:solidFill>
                  <a:srgbClr val="3B3B3B"/>
                </a:solidFill>
              </a:rPr>
              <a:t>=</a:t>
            </a:r>
            <a:r>
              <a:rPr lang="en-IN" sz="1400" dirty="0">
                <a:solidFill>
                  <a:srgbClr val="0000FF"/>
                </a:solidFill>
              </a:rPr>
              <a:t>"checkbox"</a:t>
            </a:r>
            <a:r>
              <a:rPr lang="en-IN" sz="1400" dirty="0">
                <a:solidFill>
                  <a:srgbClr val="3B3B3B"/>
                </a:solidFill>
              </a:rPr>
              <a:t>  </a:t>
            </a:r>
            <a:r>
              <a:rPr lang="en-IN" sz="1400" dirty="0">
                <a:solidFill>
                  <a:srgbClr val="E50000"/>
                </a:solidFill>
              </a:rPr>
              <a:t>name</a:t>
            </a:r>
            <a:r>
              <a:rPr lang="en-IN" sz="1400" dirty="0">
                <a:solidFill>
                  <a:srgbClr val="3B3B3B"/>
                </a:solidFill>
              </a:rPr>
              <a:t>=</a:t>
            </a:r>
            <a:r>
              <a:rPr lang="en-IN" sz="1400" dirty="0">
                <a:solidFill>
                  <a:srgbClr val="0000FF"/>
                </a:solidFill>
              </a:rPr>
              <a:t>"chk1"</a:t>
            </a:r>
            <a:r>
              <a:rPr lang="en-IN" sz="1400" dirty="0">
                <a:solidFill>
                  <a:srgbClr val="3B3B3B"/>
                </a:solidFill>
              </a:rPr>
              <a:t> </a:t>
            </a:r>
            <a:r>
              <a:rPr lang="en-IN" sz="1400" dirty="0">
                <a:solidFill>
                  <a:srgbClr val="E50000"/>
                </a:solidFill>
              </a:rPr>
              <a:t>value</a:t>
            </a:r>
            <a:r>
              <a:rPr lang="en-IN" sz="1400" dirty="0">
                <a:solidFill>
                  <a:srgbClr val="3B3B3B"/>
                </a:solidFill>
              </a:rPr>
              <a:t>=</a:t>
            </a:r>
            <a:r>
              <a:rPr lang="en-IN" sz="1400" dirty="0">
                <a:solidFill>
                  <a:srgbClr val="0000FF"/>
                </a:solidFill>
              </a:rPr>
              <a:t>"Reading"</a:t>
            </a:r>
            <a:r>
              <a:rPr lang="en-IN" sz="1400" dirty="0">
                <a:solidFill>
                  <a:srgbClr val="800000"/>
                </a:solidFill>
              </a:rPr>
              <a:t>&gt;</a:t>
            </a:r>
            <a:endParaRPr lang="en-IN" sz="1400" dirty="0">
              <a:solidFill>
                <a:srgbClr val="3B3B3B"/>
              </a:solidFill>
            </a:endParaRPr>
          </a:p>
          <a:p>
            <a:pPr marL="0" lvl="0" indent="0">
              <a:buClr>
                <a:srgbClr val="40BAD2"/>
              </a:buClr>
              <a:buNone/>
            </a:pPr>
            <a:r>
              <a:rPr lang="en-IN" sz="1400" dirty="0">
                <a:solidFill>
                  <a:srgbClr val="3B3B3B"/>
                </a:solidFill>
              </a:rPr>
              <a:t>                        </a:t>
            </a:r>
            <a:r>
              <a:rPr lang="en-IN" sz="1400" dirty="0">
                <a:solidFill>
                  <a:srgbClr val="800000"/>
                </a:solidFill>
              </a:rPr>
              <a:t>&lt;label</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"form-check-label"</a:t>
            </a:r>
            <a:r>
              <a:rPr lang="en-IN" sz="1400" dirty="0">
                <a:solidFill>
                  <a:srgbClr val="800000"/>
                </a:solidFill>
              </a:rPr>
              <a:t>&gt;</a:t>
            </a:r>
            <a:r>
              <a:rPr lang="en-IN" sz="1400" dirty="0">
                <a:solidFill>
                  <a:srgbClr val="3B3B3B"/>
                </a:solidFill>
              </a:rPr>
              <a:t>Cooking</a:t>
            </a:r>
            <a:r>
              <a:rPr lang="en-IN" sz="1400" dirty="0">
                <a:solidFill>
                  <a:srgbClr val="800000"/>
                </a:solidFill>
              </a:rPr>
              <a:t>&lt;/label&gt;</a:t>
            </a:r>
            <a:endParaRPr lang="en-IN" sz="1400" dirty="0">
              <a:solidFill>
                <a:srgbClr val="3B3B3B"/>
              </a:solidFill>
            </a:endParaRPr>
          </a:p>
          <a:p>
            <a:pPr marL="0" lvl="0" indent="0">
              <a:buClr>
                <a:srgbClr val="40BAD2"/>
              </a:buClr>
              <a:buNone/>
            </a:pPr>
            <a:r>
              <a:rPr lang="en-IN" sz="1400" dirty="0">
                <a:solidFill>
                  <a:srgbClr val="3B3B3B"/>
                </a:solidFill>
              </a:rPr>
              <a:t>                     </a:t>
            </a:r>
            <a:r>
              <a:rPr lang="en-IN" sz="1400" dirty="0">
                <a:solidFill>
                  <a:srgbClr val="800000"/>
                </a:solidFill>
              </a:rPr>
              <a:t>&lt;/div&gt;</a:t>
            </a:r>
            <a:r>
              <a:rPr lang="en-IN" sz="1400" dirty="0">
                <a:solidFill>
                  <a:srgbClr val="3B3B3B"/>
                </a:solidFill>
              </a:rPr>
              <a:t> </a:t>
            </a:r>
          </a:p>
          <a:p>
            <a:pPr marL="0" lvl="0" indent="0">
              <a:buClr>
                <a:srgbClr val="40BAD2"/>
              </a:buClr>
              <a:buNone/>
            </a:pPr>
            <a:r>
              <a:rPr lang="en-IN" sz="1400" dirty="0">
                <a:solidFill>
                  <a:srgbClr val="3B3B3B"/>
                </a:solidFill>
              </a:rPr>
              <a:t>                     </a:t>
            </a:r>
            <a:r>
              <a:rPr lang="en-IN" sz="1400" dirty="0">
                <a:solidFill>
                  <a:srgbClr val="800000"/>
                </a:solidFill>
              </a:rPr>
              <a:t>&lt;div</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a:t>
            </a:r>
            <a:r>
              <a:rPr lang="en-IN" sz="1400" dirty="0">
                <a:solidFill>
                  <a:srgbClr val="800000"/>
                </a:solidFill>
              </a:rPr>
              <a:t>&gt;</a:t>
            </a:r>
            <a:endParaRPr lang="en-IN" sz="1400" dirty="0">
              <a:solidFill>
                <a:srgbClr val="3B3B3B"/>
              </a:solidFill>
            </a:endParaRPr>
          </a:p>
          <a:p>
            <a:pPr marL="0" lvl="0" indent="0">
              <a:buClr>
                <a:srgbClr val="40BAD2"/>
              </a:buClr>
              <a:buNone/>
            </a:pPr>
            <a:r>
              <a:rPr lang="en-IN" sz="1400" dirty="0">
                <a:solidFill>
                  <a:srgbClr val="3B3B3B"/>
                </a:solidFill>
              </a:rPr>
              <a:t>                        </a:t>
            </a:r>
            <a:r>
              <a:rPr lang="en-IN" sz="1400" dirty="0">
                <a:solidFill>
                  <a:srgbClr val="800000"/>
                </a:solidFill>
              </a:rPr>
              <a:t>&lt;input</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"form-check-input"</a:t>
            </a:r>
            <a:r>
              <a:rPr lang="en-IN" sz="1400" dirty="0">
                <a:solidFill>
                  <a:srgbClr val="3B3B3B"/>
                </a:solidFill>
              </a:rPr>
              <a:t> </a:t>
            </a:r>
            <a:r>
              <a:rPr lang="en-IN" sz="1400" dirty="0">
                <a:solidFill>
                  <a:srgbClr val="E50000"/>
                </a:solidFill>
              </a:rPr>
              <a:t>type</a:t>
            </a:r>
            <a:r>
              <a:rPr lang="en-IN" sz="1400" dirty="0">
                <a:solidFill>
                  <a:srgbClr val="3B3B3B"/>
                </a:solidFill>
              </a:rPr>
              <a:t>=</a:t>
            </a:r>
            <a:r>
              <a:rPr lang="en-IN" sz="1400" dirty="0">
                <a:solidFill>
                  <a:srgbClr val="0000FF"/>
                </a:solidFill>
              </a:rPr>
              <a:t>"checkbox"</a:t>
            </a:r>
            <a:r>
              <a:rPr lang="en-IN" sz="1400" dirty="0">
                <a:solidFill>
                  <a:srgbClr val="3B3B3B"/>
                </a:solidFill>
              </a:rPr>
              <a:t>  </a:t>
            </a:r>
            <a:r>
              <a:rPr lang="en-IN" sz="1400" dirty="0">
                <a:solidFill>
                  <a:srgbClr val="E50000"/>
                </a:solidFill>
              </a:rPr>
              <a:t>name</a:t>
            </a:r>
            <a:r>
              <a:rPr lang="en-IN" sz="1400" dirty="0">
                <a:solidFill>
                  <a:srgbClr val="3B3B3B"/>
                </a:solidFill>
              </a:rPr>
              <a:t>=</a:t>
            </a:r>
            <a:r>
              <a:rPr lang="en-IN" sz="1400" dirty="0">
                <a:solidFill>
                  <a:srgbClr val="0000FF"/>
                </a:solidFill>
              </a:rPr>
              <a:t>"chk1"</a:t>
            </a:r>
            <a:r>
              <a:rPr lang="en-IN" sz="1400" dirty="0">
                <a:solidFill>
                  <a:srgbClr val="3B3B3B"/>
                </a:solidFill>
              </a:rPr>
              <a:t> </a:t>
            </a:r>
            <a:r>
              <a:rPr lang="en-IN" sz="1400" dirty="0">
                <a:solidFill>
                  <a:srgbClr val="E50000"/>
                </a:solidFill>
              </a:rPr>
              <a:t>value</a:t>
            </a:r>
            <a:r>
              <a:rPr lang="en-IN" sz="1400" dirty="0">
                <a:solidFill>
                  <a:srgbClr val="3B3B3B"/>
                </a:solidFill>
              </a:rPr>
              <a:t>=</a:t>
            </a:r>
            <a:r>
              <a:rPr lang="en-IN" sz="1400" dirty="0">
                <a:solidFill>
                  <a:srgbClr val="0000FF"/>
                </a:solidFill>
              </a:rPr>
              <a:t>"Reading"</a:t>
            </a:r>
            <a:r>
              <a:rPr lang="en-IN" sz="1400" dirty="0">
                <a:solidFill>
                  <a:srgbClr val="3B3B3B"/>
                </a:solidFill>
              </a:rPr>
              <a:t> </a:t>
            </a:r>
            <a:r>
              <a:rPr lang="en-IN" sz="1400" dirty="0">
                <a:solidFill>
                  <a:srgbClr val="E50000"/>
                </a:solidFill>
              </a:rPr>
              <a:t>checked</a:t>
            </a:r>
            <a:r>
              <a:rPr lang="en-IN" sz="1400" dirty="0">
                <a:solidFill>
                  <a:srgbClr val="800000"/>
                </a:solidFill>
              </a:rPr>
              <a:t>&gt;</a:t>
            </a:r>
            <a:endParaRPr lang="en-IN" sz="1400" dirty="0">
              <a:solidFill>
                <a:srgbClr val="3B3B3B"/>
              </a:solidFill>
            </a:endParaRPr>
          </a:p>
          <a:p>
            <a:pPr marL="0" lvl="0" indent="0">
              <a:buClr>
                <a:srgbClr val="40BAD2"/>
              </a:buClr>
              <a:buNone/>
            </a:pPr>
            <a:r>
              <a:rPr lang="en-IN" sz="1400" dirty="0">
                <a:solidFill>
                  <a:srgbClr val="3B3B3B"/>
                </a:solidFill>
              </a:rPr>
              <a:t>                        </a:t>
            </a:r>
            <a:r>
              <a:rPr lang="en-IN" sz="1400" dirty="0">
                <a:solidFill>
                  <a:srgbClr val="800000"/>
                </a:solidFill>
              </a:rPr>
              <a:t>&lt;label</a:t>
            </a:r>
            <a:r>
              <a:rPr lang="en-IN" sz="1400" dirty="0">
                <a:solidFill>
                  <a:srgbClr val="3B3B3B"/>
                </a:solidFill>
              </a:rPr>
              <a:t> </a:t>
            </a:r>
            <a:r>
              <a:rPr lang="en-IN" sz="1400" dirty="0">
                <a:solidFill>
                  <a:srgbClr val="E50000"/>
                </a:solidFill>
              </a:rPr>
              <a:t>class</a:t>
            </a:r>
            <a:r>
              <a:rPr lang="en-IN" sz="1400" dirty="0">
                <a:solidFill>
                  <a:srgbClr val="3B3B3B"/>
                </a:solidFill>
              </a:rPr>
              <a:t>=</a:t>
            </a:r>
            <a:r>
              <a:rPr lang="en-IN" sz="1400" dirty="0">
                <a:solidFill>
                  <a:srgbClr val="0000FF"/>
                </a:solidFill>
              </a:rPr>
              <a:t>"form-check-label"</a:t>
            </a:r>
            <a:r>
              <a:rPr lang="en-IN" sz="1400" dirty="0">
                <a:solidFill>
                  <a:srgbClr val="800000"/>
                </a:solidFill>
              </a:rPr>
              <a:t>&gt;</a:t>
            </a:r>
            <a:r>
              <a:rPr lang="en-IN" sz="1400" dirty="0">
                <a:solidFill>
                  <a:srgbClr val="3B3B3B"/>
                </a:solidFill>
              </a:rPr>
              <a:t>Travelling</a:t>
            </a:r>
            <a:r>
              <a:rPr lang="en-IN" sz="1400" dirty="0">
                <a:solidFill>
                  <a:srgbClr val="800000"/>
                </a:solidFill>
              </a:rPr>
              <a:t>&lt;/label&gt;</a:t>
            </a:r>
            <a:endParaRPr lang="en-IN" sz="1400" dirty="0">
              <a:solidFill>
                <a:srgbClr val="3B3B3B"/>
              </a:solidFill>
            </a:endParaRPr>
          </a:p>
          <a:p>
            <a:pPr marL="0" lvl="0" indent="0">
              <a:buClr>
                <a:srgbClr val="40BAD2"/>
              </a:buClr>
              <a:buNone/>
            </a:pPr>
            <a:r>
              <a:rPr lang="en-IN" sz="1400" dirty="0">
                <a:solidFill>
                  <a:srgbClr val="3B3B3B"/>
                </a:solidFill>
              </a:rPr>
              <a:t>                     </a:t>
            </a:r>
            <a:r>
              <a:rPr lang="en-IN" sz="1400" dirty="0">
                <a:solidFill>
                  <a:srgbClr val="800000"/>
                </a:solidFill>
              </a:rPr>
              <a:t>&lt;/div&gt;</a:t>
            </a:r>
            <a:r>
              <a:rPr lang="en-IN" sz="1400" dirty="0">
                <a:solidFill>
                  <a:srgbClr val="3B3B3B"/>
                </a:solidFill>
              </a:rPr>
              <a:t> </a:t>
            </a:r>
          </a:p>
          <a:p>
            <a:pPr marL="0" lvl="0" indent="0">
              <a:buClr>
                <a:srgbClr val="40BAD2"/>
              </a:buClr>
              <a:buNone/>
            </a:pPr>
            <a:r>
              <a:rPr lang="en-IN" sz="1400" dirty="0">
                <a:solidFill>
                  <a:srgbClr val="3B3B3B"/>
                </a:solidFill>
              </a:rPr>
              <a:t>                </a:t>
            </a:r>
            <a:r>
              <a:rPr lang="en-IN" sz="1400" dirty="0">
                <a:solidFill>
                  <a:srgbClr val="800000"/>
                </a:solidFill>
              </a:rPr>
              <a:t>&lt;/div</a:t>
            </a:r>
            <a:r>
              <a:rPr lang="en-IN" sz="1400" dirty="0" smtClean="0">
                <a:solidFill>
                  <a:srgbClr val="800000"/>
                </a:solidFill>
              </a:rPr>
              <a:t>&gt;</a:t>
            </a:r>
          </a:p>
          <a:p>
            <a:pPr marL="0" indent="0">
              <a:buNone/>
            </a:pPr>
            <a:r>
              <a:rPr lang="en-IN" sz="1400" dirty="0">
                <a:solidFill>
                  <a:srgbClr val="800000"/>
                </a:solidFill>
                <a:latin typeface="Consolas" panose="020B0609020204030204" pitchFamily="49" charset="0"/>
              </a:rPr>
              <a:t>&lt;div</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"col-6 mb-3"</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for</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"gender"</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"form-label"</a:t>
            </a:r>
            <a:r>
              <a:rPr lang="en-IN" sz="1400" dirty="0">
                <a:solidFill>
                  <a:srgbClr val="800000"/>
                </a:solidFill>
                <a:latin typeface="Consolas" panose="020B0609020204030204" pitchFamily="49" charset="0"/>
              </a:rPr>
              <a:t>&gt;</a:t>
            </a:r>
            <a:r>
              <a:rPr lang="en-IN" sz="1400" dirty="0">
                <a:solidFill>
                  <a:srgbClr val="3B3B3B"/>
                </a:solidFill>
                <a:latin typeface="Consolas" panose="020B0609020204030204" pitchFamily="49" charset="0"/>
              </a:rPr>
              <a:t>Select your Gender:</a:t>
            </a:r>
            <a:r>
              <a:rPr lang="en-IN" sz="1400" dirty="0">
                <a:solidFill>
                  <a:srgbClr val="800000"/>
                </a:solidFill>
                <a:latin typeface="Consolas" panose="020B0609020204030204" pitchFamily="49" charset="0"/>
              </a:rPr>
              <a:t>&lt;/label&gt;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"form-check"</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&lt;input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type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"radio"</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"form-check-	input"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name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"gen"</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value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"Male"</a:t>
            </a:r>
            <a:r>
              <a:rPr lang="en-IN" sz="1400" dirty="0">
                <a:solidFill>
                  <a:srgbClr val="3B3B3B"/>
                </a:solidFill>
                <a:latin typeface="Consolas" panose="020B0609020204030204" pitchFamily="49" charset="0"/>
              </a:rPr>
              <a:t> </a:t>
            </a:r>
            <a:r>
              <a:rPr lang="en-IN" sz="1400" dirty="0" smtClean="0">
                <a:solidFill>
                  <a:srgbClr val="3B3B3B"/>
                </a:solidFill>
                <a:latin typeface="Consolas" panose="020B0609020204030204" pitchFamily="49" charset="0"/>
              </a:rPr>
              <a:t>	</a:t>
            </a:r>
            <a:r>
              <a:rPr lang="en-IN" sz="1400" dirty="0" smtClean="0">
                <a:solidFill>
                  <a:srgbClr val="E50000"/>
                </a:solidFill>
                <a:latin typeface="Consolas" panose="020B0609020204030204" pitchFamily="49" charset="0"/>
              </a:rPr>
              <a:t>checked</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"form-check-label"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for</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"radio1"</a:t>
            </a:r>
            <a:r>
              <a:rPr lang="en-IN" sz="1400" dirty="0">
                <a:solidFill>
                  <a:srgbClr val="800000"/>
                </a:solidFill>
                <a:latin typeface="Consolas" panose="020B0609020204030204" pitchFamily="49" charset="0"/>
              </a:rPr>
              <a:t>&gt;</a:t>
            </a:r>
            <a:r>
              <a:rPr lang="en-IN" sz="1400" dirty="0">
                <a:solidFill>
                  <a:srgbClr val="3B3B3B"/>
                </a:solidFill>
                <a:latin typeface="Consolas" panose="020B0609020204030204" pitchFamily="49" charset="0"/>
              </a:rPr>
              <a:t>Male</a:t>
            </a:r>
            <a:r>
              <a:rPr lang="en-IN" sz="1400" dirty="0">
                <a:solidFill>
                  <a:srgbClr val="800000"/>
                </a:solidFill>
                <a:latin typeface="Consolas" panose="020B0609020204030204" pitchFamily="49" charset="0"/>
              </a:rPr>
              <a:t>&lt;/label&gt;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"form-check"</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smtClean="0">
                <a:solidFill>
                  <a:srgbClr val="800000"/>
                </a:solidFill>
                <a:latin typeface="Consolas" panose="020B0609020204030204" pitchFamily="49" charset="0"/>
              </a:rPr>
              <a:t>&lt;</a:t>
            </a:r>
            <a:r>
              <a:rPr lang="en-IN" sz="1400" dirty="0">
                <a:solidFill>
                  <a:srgbClr val="800000"/>
                </a:solidFill>
                <a:latin typeface="Consolas" panose="020B0609020204030204" pitchFamily="49" charset="0"/>
              </a:rPr>
              <a:t>input</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type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"radio"</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"form-check-input"</a:t>
            </a:r>
            <a:r>
              <a:rPr lang="en-IN" sz="1400" dirty="0">
                <a:solidFill>
                  <a:srgbClr val="3B3B3B"/>
                </a:solidFill>
                <a:latin typeface="Consolas" panose="020B0609020204030204" pitchFamily="49" charset="0"/>
              </a:rPr>
              <a:t> </a:t>
            </a:r>
            <a:r>
              <a:rPr lang="en-IN" sz="1400" dirty="0" smtClean="0">
                <a:solidFill>
                  <a:srgbClr val="E50000"/>
                </a:solidFill>
                <a:latin typeface="Consolas" panose="020B0609020204030204" pitchFamily="49" charset="0"/>
              </a:rPr>
              <a:t>name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"gen"</a:t>
            </a:r>
            <a:r>
              <a:rPr lang="en-IN" sz="1400" dirty="0">
                <a:solidFill>
                  <a:srgbClr val="3B3B3B"/>
                </a:solidFill>
                <a:latin typeface="Consolas" panose="020B0609020204030204" pitchFamily="49" charset="0"/>
              </a:rPr>
              <a:t> </a:t>
            </a:r>
            <a:r>
              <a:rPr lang="en-IN" sz="1400" dirty="0" smtClean="0">
                <a:solidFill>
                  <a:srgbClr val="3B3B3B"/>
                </a:solidFill>
                <a:latin typeface="Consolas" panose="020B0609020204030204" pitchFamily="49" charset="0"/>
              </a:rPr>
              <a:t>	</a:t>
            </a:r>
            <a:r>
              <a:rPr lang="en-IN" sz="1400" dirty="0" smtClean="0">
                <a:solidFill>
                  <a:srgbClr val="E50000"/>
                </a:solidFill>
                <a:latin typeface="Consolas" panose="020B0609020204030204" pitchFamily="49" charset="0"/>
              </a:rPr>
              <a:t>value</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"option2"</a:t>
            </a:r>
            <a:r>
              <a:rPr lang="en-IN" sz="1400" dirty="0">
                <a:solidFill>
                  <a:srgbClr val="800000"/>
                </a:solidFill>
                <a:latin typeface="Consolas" panose="020B0609020204030204" pitchFamily="49" charset="0"/>
              </a:rPr>
              <a:t>&gt;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class</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"form-check-label“</a:t>
            </a:r>
            <a:r>
              <a:rPr lang="en-IN" sz="1400" dirty="0">
                <a:solidFill>
                  <a:srgbClr val="3B3B3B"/>
                </a:solidFill>
                <a:latin typeface="Consolas" panose="020B0609020204030204" pitchFamily="49" charset="0"/>
              </a:rPr>
              <a:t> 		</a:t>
            </a:r>
            <a:r>
              <a:rPr lang="en-IN" sz="1400" dirty="0">
                <a:solidFill>
                  <a:srgbClr val="E50000"/>
                </a:solidFill>
                <a:latin typeface="Consolas" panose="020B0609020204030204" pitchFamily="49" charset="0"/>
              </a:rPr>
              <a:t>for</a:t>
            </a:r>
            <a:r>
              <a:rPr lang="en-IN" sz="1400" dirty="0">
                <a:solidFill>
                  <a:srgbClr val="3B3B3B"/>
                </a:solidFill>
                <a:latin typeface="Consolas" panose="020B0609020204030204" pitchFamily="49" charset="0"/>
              </a:rPr>
              <a:t>=</a:t>
            </a:r>
            <a:r>
              <a:rPr lang="en-IN" sz="1400" dirty="0">
                <a:solidFill>
                  <a:srgbClr val="0000FF"/>
                </a:solidFill>
                <a:latin typeface="Consolas" panose="020B0609020204030204" pitchFamily="49" charset="0"/>
              </a:rPr>
              <a:t>"radio2"</a:t>
            </a:r>
            <a:r>
              <a:rPr lang="en-IN" sz="1400" dirty="0">
                <a:solidFill>
                  <a:srgbClr val="800000"/>
                </a:solidFill>
                <a:latin typeface="Consolas" panose="020B0609020204030204" pitchFamily="49" charset="0"/>
              </a:rPr>
              <a:t>&gt;</a:t>
            </a:r>
            <a:r>
              <a:rPr lang="en-IN" sz="1400" dirty="0">
                <a:solidFill>
                  <a:srgbClr val="3B3B3B"/>
                </a:solidFill>
                <a:latin typeface="Consolas" panose="020B0609020204030204" pitchFamily="49" charset="0"/>
              </a:rPr>
              <a:t>Female</a:t>
            </a:r>
            <a:r>
              <a:rPr lang="en-IN" sz="1400" dirty="0">
                <a:solidFill>
                  <a:srgbClr val="800000"/>
                </a:solidFill>
                <a:latin typeface="Consolas" panose="020B0609020204030204" pitchFamily="49" charset="0"/>
              </a:rPr>
              <a:t>&lt;/label&gt;</a:t>
            </a:r>
            <a:endParaRPr lang="en-IN" sz="1400" dirty="0">
              <a:solidFill>
                <a:srgbClr val="3B3B3B"/>
              </a:solidFill>
              <a:latin typeface="Consolas" panose="020B0609020204030204" pitchFamily="49" charset="0"/>
            </a:endParaRPr>
          </a:p>
          <a:p>
            <a:pPr marL="0" indent="0">
              <a:buNone/>
            </a:pPr>
            <a:r>
              <a:rPr lang="en-IN" sz="1400" dirty="0">
                <a:solidFill>
                  <a:srgbClr val="3B3B3B"/>
                </a:solidFill>
                <a:latin typeface="Consolas" panose="020B0609020204030204" pitchFamily="49" charset="0"/>
              </a:rPr>
              <a:t>       </a:t>
            </a:r>
            <a:r>
              <a:rPr lang="en-IN" sz="1400" dirty="0">
                <a:solidFill>
                  <a:srgbClr val="800000"/>
                </a:solidFill>
                <a:latin typeface="Consolas" panose="020B0609020204030204" pitchFamily="49" charset="0"/>
              </a:rPr>
              <a:t>&lt;/div&gt;</a:t>
            </a:r>
            <a:endParaRPr lang="en-IN" sz="1400" dirty="0">
              <a:solidFill>
                <a:srgbClr val="3B3B3B"/>
              </a:solidFill>
              <a:latin typeface="Consolas" panose="020B0609020204030204" pitchFamily="49" charset="0"/>
            </a:endParaRPr>
          </a:p>
          <a:p>
            <a:pPr marL="0" indent="0">
              <a:buNone/>
            </a:pPr>
            <a:r>
              <a:rPr lang="en-IN" sz="1400" dirty="0">
                <a:solidFill>
                  <a:srgbClr val="800000"/>
                </a:solidFill>
                <a:latin typeface="Consolas" panose="020B0609020204030204" pitchFamily="49" charset="0"/>
              </a:rPr>
              <a:t>&lt;/div&gt;</a:t>
            </a:r>
            <a:r>
              <a:rPr lang="en-IN" sz="1400" dirty="0">
                <a:solidFill>
                  <a:srgbClr val="3B3B3B"/>
                </a:solidFill>
                <a:latin typeface="Consolas" panose="020B0609020204030204" pitchFamily="49" charset="0"/>
              </a:rPr>
              <a:t>   </a:t>
            </a:r>
          </a:p>
          <a:p>
            <a:pPr marL="0" indent="0">
              <a:buNone/>
            </a:pPr>
            <a:endParaRPr lang="en-IN" sz="1400" dirty="0"/>
          </a:p>
          <a:p>
            <a:pPr marL="0" lvl="0" indent="0">
              <a:buClr>
                <a:srgbClr val="40BAD2"/>
              </a:buClr>
              <a:buNone/>
            </a:pPr>
            <a:endParaRPr lang="en-IN" sz="1400" dirty="0">
              <a:solidFill>
                <a:srgbClr val="3B3B3B"/>
              </a:solidFill>
            </a:endParaRPr>
          </a:p>
          <a:p>
            <a:pPr marL="0" indent="0">
              <a:buNone/>
            </a:pPr>
            <a:endParaRPr lang="en-IN" sz="28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115</a:t>
            </a:fld>
            <a:endParaRPr lang="en-IN" dirty="0"/>
          </a:p>
        </p:txBody>
      </p:sp>
    </p:spTree>
    <p:extLst>
      <p:ext uri="{BB962C8B-B14F-4D97-AF65-F5344CB8AC3E}">
        <p14:creationId xmlns:p14="http://schemas.microsoft.com/office/powerpoint/2010/main" val="171874130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Example</a:t>
            </a:r>
            <a:br>
              <a:rPr lang="en-US" dirty="0"/>
            </a:br>
            <a:endParaRPr lang="en-IN" dirty="0"/>
          </a:p>
        </p:txBody>
      </p:sp>
      <p:sp>
        <p:nvSpPr>
          <p:cNvPr id="3" name="Content Placeholder 2"/>
          <p:cNvSpPr>
            <a:spLocks noGrp="1"/>
          </p:cNvSpPr>
          <p:nvPr>
            <p:ph idx="1"/>
          </p:nvPr>
        </p:nvSpPr>
        <p:spPr/>
        <p:txBody>
          <a:bodyPr>
            <a:noAutofit/>
          </a:bodyPr>
          <a:lstStyle/>
          <a:p>
            <a:pPr marL="0" indent="0">
              <a:buNone/>
            </a:pPr>
            <a:r>
              <a:rPr lang="en-IN" sz="1600" dirty="0">
                <a:solidFill>
                  <a:srgbClr val="800000"/>
                </a:solidFill>
                <a:latin typeface="Consolas" panose="020B0609020204030204" pitchFamily="49" charset="0"/>
              </a:rPr>
              <a:t>&lt;div</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"col-6 mb-3"</a:t>
            </a:r>
            <a:r>
              <a:rPr lang="en-IN" sz="1600" dirty="0">
                <a:solidFill>
                  <a:srgbClr val="800000"/>
                </a:solidFill>
                <a:latin typeface="Consolas" panose="020B0609020204030204" pitchFamily="49" charset="0"/>
              </a:rPr>
              <a:t>&gt;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label</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for</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addres</a:t>
            </a:r>
            <a:r>
              <a:rPr lang="en-IN" sz="1600" dirty="0">
                <a:solidFill>
                  <a:srgbClr val="0000FF"/>
                </a:solidFill>
                <a:latin typeface="Consolas" panose="020B0609020204030204" pitchFamily="49" charset="0"/>
              </a:rPr>
              <a: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"form-label"</a:t>
            </a:r>
            <a:r>
              <a:rPr lang="en-IN" sz="1600" dirty="0">
                <a:solidFill>
                  <a:srgbClr val="800000"/>
                </a:solidFill>
                <a:latin typeface="Consolas" panose="020B0609020204030204" pitchFamily="49" charset="0"/>
              </a:rPr>
              <a:t>&gt;</a:t>
            </a:r>
            <a:r>
              <a:rPr lang="en-IN" sz="1600" dirty="0">
                <a:solidFill>
                  <a:srgbClr val="3B3B3B"/>
                </a:solidFill>
                <a:latin typeface="Consolas" panose="020B0609020204030204" pitchFamily="49" charset="0"/>
              </a:rPr>
              <a:t>Enter Your </a:t>
            </a:r>
            <a:r>
              <a:rPr lang="en-IN" sz="1600" dirty="0" smtClean="0">
                <a:solidFill>
                  <a:srgbClr val="3B3B3B"/>
                </a:solidFill>
                <a:latin typeface="Consolas" panose="020B0609020204030204" pitchFamily="49" charset="0"/>
              </a:rPr>
              <a:t>		Address</a:t>
            </a:r>
            <a:r>
              <a:rPr lang="en-IN" sz="1600" dirty="0">
                <a:solidFill>
                  <a:srgbClr val="3B3B3B"/>
                </a:solidFill>
                <a:latin typeface="Consolas" panose="020B0609020204030204" pitchFamily="49" charset="0"/>
              </a:rPr>
              <a:t>:</a:t>
            </a:r>
            <a:r>
              <a:rPr lang="en-IN" sz="1600" dirty="0">
                <a:solidFill>
                  <a:srgbClr val="800000"/>
                </a:solidFill>
                <a:latin typeface="Consolas" panose="020B0609020204030204" pitchFamily="49" charset="0"/>
              </a:rPr>
              <a:t>&lt;/label&gt;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err="1">
                <a:solidFill>
                  <a:srgbClr val="800000"/>
                </a:solidFill>
                <a:latin typeface="Consolas" panose="020B0609020204030204" pitchFamily="49" charset="0"/>
              </a:rPr>
              <a:t>textarea</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"form-control"</a:t>
            </a:r>
            <a:r>
              <a:rPr lang="en-IN" sz="1600" dirty="0">
                <a:solidFill>
                  <a:srgbClr val="800000"/>
                </a:solidFill>
                <a:latin typeface="Consolas" panose="020B0609020204030204" pitchFamily="49" charset="0"/>
              </a:rPr>
              <a:t>&gt;&lt;/</a:t>
            </a:r>
            <a:r>
              <a:rPr lang="en-IN" sz="1600" dirty="0" err="1">
                <a:solidFill>
                  <a:srgbClr val="800000"/>
                </a:solidFill>
                <a:latin typeface="Consolas" panose="020B0609020204030204" pitchFamily="49" charset="0"/>
              </a:rPr>
              <a:t>textarea</a:t>
            </a:r>
            <a:r>
              <a:rPr lang="en-IN" sz="1600" dirty="0">
                <a:solidFill>
                  <a:srgbClr val="800000"/>
                </a:solidFill>
                <a:latin typeface="Consolas" panose="020B0609020204030204" pitchFamily="49" charset="0"/>
              </a:rPr>
              <a:t>&gt;</a:t>
            </a:r>
            <a:endParaRPr lang="en-IN" sz="1600" dirty="0">
              <a:solidFill>
                <a:srgbClr val="3B3B3B"/>
              </a:solidFill>
              <a:latin typeface="Consolas" panose="020B0609020204030204" pitchFamily="49" charset="0"/>
            </a:endParaRPr>
          </a:p>
          <a:p>
            <a:pPr marL="0" indent="0">
              <a:buNone/>
            </a:pPr>
            <a:r>
              <a:rPr lang="en-IN" sz="1600" dirty="0" smtClean="0">
                <a:solidFill>
                  <a:srgbClr val="3B3B3B"/>
                </a:solidFill>
                <a:latin typeface="Consolas" panose="020B0609020204030204" pitchFamily="49" charset="0"/>
              </a:rPr>
              <a:t> </a:t>
            </a:r>
            <a:r>
              <a:rPr lang="en-IN" sz="1600" dirty="0">
                <a:solidFill>
                  <a:srgbClr val="800000"/>
                </a:solidFill>
                <a:latin typeface="Consolas" panose="020B0609020204030204" pitchFamily="49" charset="0"/>
              </a:rPr>
              <a:t>&lt;/div&gt;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div</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"col-6 mb-3"</a:t>
            </a:r>
            <a:r>
              <a:rPr lang="en-IN" sz="1600" dirty="0">
                <a:solidFill>
                  <a:srgbClr val="800000"/>
                </a:solidFill>
                <a:latin typeface="Consolas" panose="020B0609020204030204" pitchFamily="49" charset="0"/>
              </a:rPr>
              <a:t>&gt;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label</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for</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exampleColorInput</a:t>
            </a:r>
            <a:r>
              <a:rPr lang="en-IN" sz="1600" dirty="0">
                <a:solidFill>
                  <a:srgbClr val="0000FF"/>
                </a:solidFill>
                <a:latin typeface="Consolas" panose="020B0609020204030204" pitchFamily="49" charset="0"/>
              </a:rPr>
              <a: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"form-label"</a:t>
            </a:r>
            <a:r>
              <a:rPr lang="en-IN" sz="1600" dirty="0">
                <a:solidFill>
                  <a:srgbClr val="800000"/>
                </a:solidFill>
                <a:latin typeface="Consolas" panose="020B0609020204030204" pitchFamily="49" charset="0"/>
              </a:rPr>
              <a:t>&gt;</a:t>
            </a:r>
            <a:r>
              <a:rPr lang="en-IN" sz="1600" dirty="0" err="1">
                <a:solidFill>
                  <a:srgbClr val="3B3B3B"/>
                </a:solidFill>
                <a:latin typeface="Consolas" panose="020B0609020204030204" pitchFamily="49" charset="0"/>
              </a:rPr>
              <a:t>Color</a:t>
            </a:r>
            <a:r>
              <a:rPr lang="en-IN" sz="1600" dirty="0">
                <a:solidFill>
                  <a:srgbClr val="3B3B3B"/>
                </a:solidFill>
                <a:latin typeface="Consolas" panose="020B0609020204030204" pitchFamily="49" charset="0"/>
              </a:rPr>
              <a:t> </a:t>
            </a:r>
            <a:r>
              <a:rPr lang="en-IN" sz="1600" dirty="0" smtClean="0">
                <a:solidFill>
                  <a:srgbClr val="3B3B3B"/>
                </a:solidFill>
                <a:latin typeface="Consolas" panose="020B0609020204030204" pitchFamily="49" charset="0"/>
              </a:rPr>
              <a:t>	picker</a:t>
            </a:r>
            <a:r>
              <a:rPr lang="en-IN" sz="1600" dirty="0">
                <a:solidFill>
                  <a:srgbClr val="800000"/>
                </a:solidFill>
                <a:latin typeface="Consolas" panose="020B0609020204030204" pitchFamily="49" charset="0"/>
              </a:rPr>
              <a:t>&lt;/label&gt;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input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type</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color</a:t>
            </a:r>
            <a:r>
              <a:rPr lang="en-IN" sz="1600" dirty="0">
                <a:solidFill>
                  <a:srgbClr val="0000FF"/>
                </a:solidFill>
                <a:latin typeface="Consolas" panose="020B0609020204030204" pitchFamily="49" charset="0"/>
              </a:rPr>
              <a: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"form-control </a:t>
            </a:r>
            <a:r>
              <a:rPr lang="en-IN" sz="1600" dirty="0" err="1" smtClean="0">
                <a:solidFill>
                  <a:srgbClr val="0000FF"/>
                </a:solidFill>
                <a:latin typeface="Consolas" panose="020B0609020204030204" pitchFamily="49" charset="0"/>
              </a:rPr>
              <a:t>form-control</a:t>
            </a:r>
            <a:r>
              <a:rPr lang="en-IN" sz="1600" dirty="0" smtClean="0">
                <a:solidFill>
                  <a:srgbClr val="0000FF"/>
                </a:solidFill>
                <a:latin typeface="Consolas" panose="020B0609020204030204" pitchFamily="49" charset="0"/>
              </a:rPr>
              <a:t>-	</a:t>
            </a:r>
            <a:r>
              <a:rPr lang="en-IN" sz="1600" dirty="0" err="1" smtClean="0">
                <a:solidFill>
                  <a:srgbClr val="0000FF"/>
                </a:solidFill>
                <a:latin typeface="Consolas" panose="020B0609020204030204" pitchFamily="49" charset="0"/>
              </a:rPr>
              <a:t>color</a:t>
            </a:r>
            <a:r>
              <a:rPr lang="en-IN" sz="1600" dirty="0">
                <a:solidFill>
                  <a:srgbClr val="0000FF"/>
                </a:solidFill>
                <a:latin typeface="Consolas" panose="020B0609020204030204" pitchFamily="49" charset="0"/>
              </a:rPr>
              <a: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value</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"#563d7c"</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title</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"Choose your </a:t>
            </a:r>
            <a:r>
              <a:rPr lang="en-IN" sz="1600" dirty="0" err="1">
                <a:solidFill>
                  <a:srgbClr val="0000FF"/>
                </a:solidFill>
                <a:latin typeface="Consolas" panose="020B0609020204030204" pitchFamily="49" charset="0"/>
              </a:rPr>
              <a:t>color</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div</a:t>
            </a:r>
            <a:r>
              <a:rPr lang="en-IN" sz="1600" dirty="0" smtClean="0">
                <a:solidFill>
                  <a:srgbClr val="800000"/>
                </a:solidFill>
                <a:latin typeface="Consolas" panose="020B0609020204030204" pitchFamily="49" charset="0"/>
              </a:rPr>
              <a:t>&gt;</a:t>
            </a:r>
          </a:p>
          <a:p>
            <a:pPr marL="0" indent="0">
              <a:buNone/>
            </a:pPr>
            <a:r>
              <a:rPr lang="en-IN" sz="1600" dirty="0">
                <a:solidFill>
                  <a:srgbClr val="800000"/>
                </a:solidFill>
                <a:latin typeface="Consolas" panose="020B0609020204030204" pitchFamily="49" charset="0"/>
              </a:rPr>
              <a:t>&lt;div</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"col-6 mb-3"</a:t>
            </a:r>
            <a:r>
              <a:rPr lang="en-IN" sz="1600" dirty="0">
                <a:solidFill>
                  <a:srgbClr val="800000"/>
                </a:solidFill>
                <a:latin typeface="Consolas" panose="020B0609020204030204" pitchFamily="49" charset="0"/>
              </a:rPr>
              <a:t>&gt;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label</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for</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formFile</a:t>
            </a:r>
            <a:r>
              <a:rPr lang="en-IN" sz="1600" dirty="0">
                <a:solidFill>
                  <a:srgbClr val="0000FF"/>
                </a:solidFill>
                <a:latin typeface="Consolas" panose="020B0609020204030204" pitchFamily="49" charset="0"/>
              </a:rPr>
              <a: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"form-label"</a:t>
            </a:r>
            <a:r>
              <a:rPr lang="en-IN" sz="1600" dirty="0">
                <a:solidFill>
                  <a:srgbClr val="800000"/>
                </a:solidFill>
                <a:latin typeface="Consolas" panose="020B0609020204030204" pitchFamily="49" charset="0"/>
              </a:rPr>
              <a:t>&gt;</a:t>
            </a:r>
            <a:r>
              <a:rPr lang="en-IN" sz="1600" dirty="0">
                <a:solidFill>
                  <a:srgbClr val="3B3B3B"/>
                </a:solidFill>
                <a:latin typeface="Consolas" panose="020B0609020204030204" pitchFamily="49" charset="0"/>
              </a:rPr>
              <a:t>Default </a:t>
            </a:r>
            <a:r>
              <a:rPr lang="en-IN" sz="1600" dirty="0" smtClean="0">
                <a:solidFill>
                  <a:srgbClr val="3B3B3B"/>
                </a:solidFill>
                <a:latin typeface="Consolas" panose="020B0609020204030204" pitchFamily="49" charset="0"/>
              </a:rPr>
              <a:t>			file </a:t>
            </a:r>
            <a:r>
              <a:rPr lang="en-IN" sz="1600" dirty="0">
                <a:solidFill>
                  <a:srgbClr val="3B3B3B"/>
                </a:solidFill>
                <a:latin typeface="Consolas" panose="020B0609020204030204" pitchFamily="49" charset="0"/>
              </a:rPr>
              <a:t>input example</a:t>
            </a:r>
            <a:r>
              <a:rPr lang="en-IN" sz="1600" dirty="0">
                <a:solidFill>
                  <a:srgbClr val="800000"/>
                </a:solidFill>
                <a:latin typeface="Consolas" panose="020B0609020204030204" pitchFamily="49" charset="0"/>
              </a:rPr>
              <a:t>&lt;/label&gt;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dirty="0" smtClean="0">
                <a:solidFill>
                  <a:srgbClr val="800000"/>
                </a:solidFill>
                <a:latin typeface="Consolas" panose="020B0609020204030204" pitchFamily="49" charset="0"/>
              </a:rPr>
              <a:t>&lt;</a:t>
            </a:r>
            <a:r>
              <a:rPr lang="en-IN" sz="1600" dirty="0">
                <a:solidFill>
                  <a:srgbClr val="800000"/>
                </a:solidFill>
                <a:latin typeface="Consolas" panose="020B0609020204030204" pitchFamily="49" charset="0"/>
              </a:rPr>
              <a:t>input</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class</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"form-control"</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type</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"file"</a:t>
            </a:r>
            <a:r>
              <a:rPr lang="en-IN" sz="1600" dirty="0">
                <a:solidFill>
                  <a:srgbClr val="3B3B3B"/>
                </a:solidFill>
                <a:latin typeface="Consolas" panose="020B0609020204030204" pitchFamily="49" charset="0"/>
              </a:rPr>
              <a:t> </a:t>
            </a:r>
            <a:r>
              <a:rPr lang="en-IN" sz="1600" dirty="0">
                <a:solidFill>
                  <a:srgbClr val="E50000"/>
                </a:solidFill>
                <a:latin typeface="Consolas" panose="020B0609020204030204" pitchFamily="49" charset="0"/>
              </a:rPr>
              <a:t>id</a:t>
            </a:r>
            <a:r>
              <a:rPr lang="en-IN" sz="1600" dirty="0">
                <a:solidFill>
                  <a:srgbClr val="3B3B3B"/>
                </a:solidFill>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formFile</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IN" sz="1600" dirty="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r>
              <a:rPr lang="en-IN" sz="1600">
                <a:solidFill>
                  <a:srgbClr val="3B3B3B"/>
                </a:solidFill>
                <a:latin typeface="Consolas" panose="020B0609020204030204" pitchFamily="49" charset="0"/>
              </a:rPr>
              <a:t> </a:t>
            </a:r>
            <a:r>
              <a:rPr lang="en-IN" sz="1600" smtClean="0">
                <a:solidFill>
                  <a:srgbClr val="3B3B3B"/>
                </a:solidFill>
                <a:latin typeface="Consolas" panose="020B0609020204030204" pitchFamily="49" charset="0"/>
              </a:rPr>
              <a:t> </a:t>
            </a:r>
            <a:r>
              <a:rPr lang="en-IN" sz="1600" dirty="0">
                <a:solidFill>
                  <a:srgbClr val="800000"/>
                </a:solidFill>
                <a:latin typeface="Consolas" panose="020B0609020204030204" pitchFamily="49" charset="0"/>
              </a:rPr>
              <a:t>&lt;/div&gt;</a:t>
            </a:r>
            <a:endParaRPr lang="en-IN" sz="1600" dirty="0">
              <a:solidFill>
                <a:srgbClr val="3B3B3B"/>
              </a:solidFill>
              <a:latin typeface="Consolas" panose="020B0609020204030204" pitchFamily="49" charset="0"/>
            </a:endParaRPr>
          </a:p>
          <a:p>
            <a:pPr marL="0" indent="0">
              <a:buNone/>
            </a:pPr>
            <a:endParaRPr lang="en-IN" sz="1600" dirty="0" smtClean="0">
              <a:solidFill>
                <a:srgbClr val="3B3B3B"/>
              </a:solidFill>
              <a:latin typeface="Consolas" panose="020B0609020204030204" pitchFamily="49" charset="0"/>
            </a:endParaRPr>
          </a:p>
          <a:p>
            <a:pPr marL="0" indent="0">
              <a:buNone/>
            </a:pPr>
            <a:r>
              <a:rPr lang="en-IN" sz="1600" dirty="0">
                <a:solidFill>
                  <a:srgbClr val="3B3B3B"/>
                </a:solidFill>
                <a:latin typeface="Consolas" panose="020B0609020204030204" pitchFamily="49" charset="0"/>
              </a:rPr>
              <a:t> </a:t>
            </a:r>
            <a:endParaRPr lang="en-IN" sz="16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116</a:t>
            </a:fld>
            <a:endParaRPr lang="en-IN" dirty="0"/>
          </a:p>
        </p:txBody>
      </p:sp>
    </p:spTree>
    <p:extLst>
      <p:ext uri="{BB962C8B-B14F-4D97-AF65-F5344CB8AC3E}">
        <p14:creationId xmlns:p14="http://schemas.microsoft.com/office/powerpoint/2010/main" val="288770649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Example</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solidFill>
                  <a:srgbClr val="CD3131"/>
                </a:solidFill>
                <a:latin typeface="Consolas" panose="020B0609020204030204" pitchFamily="49" charset="0"/>
              </a:rPr>
              <a:t>&lt;</a:t>
            </a:r>
            <a:r>
              <a:rPr lang="en-IN" dirty="0">
                <a:solidFill>
                  <a:srgbClr val="0000FF"/>
                </a:solidFill>
                <a:latin typeface="Consolas" panose="020B0609020204030204" pitchFamily="49" charset="0"/>
              </a:rPr>
              <a:t>div class="</a:t>
            </a:r>
            <a:r>
              <a:rPr lang="en-IN" dirty="0">
                <a:solidFill>
                  <a:srgbClr val="E50000"/>
                </a:solidFill>
                <a:latin typeface="Consolas" panose="020B0609020204030204" pitchFamily="49" charset="0"/>
              </a:rPr>
              <a:t>col-6</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mb-3</a:t>
            </a:r>
            <a:r>
              <a:rPr lang="en-IN" dirty="0">
                <a:solidFill>
                  <a:srgbClr val="CD3131"/>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pPr marL="0" indent="0">
              <a:buNone/>
            </a:pPr>
            <a:r>
              <a:rPr lang="en-IN" dirty="0">
                <a:solidFill>
                  <a:srgbClr val="3B3B3B"/>
                </a:solidFill>
                <a:latin typeface="Consolas" panose="020B0609020204030204" pitchFamily="49" charset="0"/>
              </a:rPr>
              <a:t>  </a:t>
            </a:r>
            <a:r>
              <a:rPr lang="en-IN" dirty="0" smtClean="0">
                <a:solidFill>
                  <a:srgbClr val="800000"/>
                </a:solidFill>
                <a:latin typeface="Consolas" panose="020B0609020204030204" pitchFamily="49" charset="0"/>
              </a:rPr>
              <a:t>&lt;</a:t>
            </a:r>
            <a:r>
              <a:rPr lang="en-IN" dirty="0">
                <a:solidFill>
                  <a:srgbClr val="800000"/>
                </a:solidFill>
                <a:latin typeface="Consolas" panose="020B0609020204030204" pitchFamily="49" charset="0"/>
              </a:rPr>
              <a:t>label</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for</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smtClean="0">
                <a:solidFill>
                  <a:srgbClr val="0000FF"/>
                </a:solidFill>
                <a:latin typeface="Consolas" panose="020B0609020204030204" pitchFamily="49" charset="0"/>
              </a:rPr>
              <a:t>range</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"form-label"</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Enter Your Range:</a:t>
            </a:r>
            <a:r>
              <a:rPr lang="en-IN" dirty="0">
                <a:solidFill>
                  <a:srgbClr val="800000"/>
                </a:solidFill>
                <a:latin typeface="Consolas" panose="020B0609020204030204" pitchFamily="49" charset="0"/>
              </a:rPr>
              <a:t>&lt;/label&gt;</a:t>
            </a:r>
            <a:endParaRPr lang="en-IN" dirty="0">
              <a:solidFill>
                <a:srgbClr val="3B3B3B"/>
              </a:solidFill>
              <a:latin typeface="Consolas" panose="020B0609020204030204" pitchFamily="49" charset="0"/>
            </a:endParaRPr>
          </a:p>
          <a:p>
            <a:pPr marL="0" indent="0">
              <a:buNone/>
            </a:pPr>
            <a:r>
              <a:rPr lang="en-IN" dirty="0">
                <a:solidFill>
                  <a:srgbClr val="3B3B3B"/>
                </a:solidFill>
                <a:latin typeface="Consolas" panose="020B0609020204030204" pitchFamily="49" charset="0"/>
              </a:rPr>
              <a:t>    </a:t>
            </a:r>
            <a:r>
              <a:rPr lang="en-IN" dirty="0" smtClean="0">
                <a:solidFill>
                  <a:srgbClr val="800000"/>
                </a:solidFill>
                <a:latin typeface="Consolas" panose="020B0609020204030204" pitchFamily="49" charset="0"/>
              </a:rPr>
              <a:t>&lt;</a:t>
            </a:r>
            <a:r>
              <a:rPr lang="en-IN" dirty="0">
                <a:solidFill>
                  <a:srgbClr val="800000"/>
                </a:solidFill>
                <a:latin typeface="Consolas" panose="020B0609020204030204" pitchFamily="49" charset="0"/>
              </a:rPr>
              <a:t>input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"range"</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name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eml</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"form-range"</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min</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"0"</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max</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"100"</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pPr marL="0" indent="0">
              <a:buNone/>
            </a:pPr>
            <a:r>
              <a:rPr lang="en-IN" dirty="0" smtClean="0">
                <a:solidFill>
                  <a:srgbClr val="800000"/>
                </a:solidFill>
                <a:latin typeface="Consolas" panose="020B0609020204030204" pitchFamily="49" charset="0"/>
              </a:rPr>
              <a:t>&lt;/</a:t>
            </a:r>
            <a:r>
              <a:rPr lang="en-IN" dirty="0">
                <a:solidFill>
                  <a:srgbClr val="800000"/>
                </a:solidFill>
                <a:latin typeface="Consolas" panose="020B0609020204030204" pitchFamily="49" charset="0"/>
              </a:rPr>
              <a:t>div&gt;</a:t>
            </a:r>
            <a:endParaRPr lang="en-IN" dirty="0">
              <a:solidFill>
                <a:srgbClr val="3B3B3B"/>
              </a:solidFill>
              <a:latin typeface="Consolas" panose="020B0609020204030204" pitchFamily="49" charset="0"/>
            </a:endParaRPr>
          </a:p>
          <a:p>
            <a:pPr marL="0" indent="0">
              <a:buNone/>
            </a:pPr>
            <a:r>
              <a:rPr lang="en-IN" dirty="0" smtClean="0">
                <a:solidFill>
                  <a:srgbClr val="800000"/>
                </a:solidFill>
                <a:latin typeface="Consolas" panose="020B0609020204030204" pitchFamily="49" charset="0"/>
              </a:rPr>
              <a:t>&lt;</a:t>
            </a:r>
            <a:r>
              <a:rPr lang="en-IN" dirty="0">
                <a:solidFill>
                  <a:srgbClr val="800000"/>
                </a:solidFill>
                <a:latin typeface="Consolas" panose="020B0609020204030204" pitchFamily="49" charset="0"/>
              </a:rPr>
              <a: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"d-grid mb-3"</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pPr marL="0" indent="0">
              <a:buNone/>
            </a:pPr>
            <a:r>
              <a:rPr lang="en-IN" dirty="0">
                <a:solidFill>
                  <a:srgbClr val="3B3B3B"/>
                </a:solidFill>
                <a:latin typeface="Consolas" panose="020B0609020204030204" pitchFamily="49" charset="0"/>
              </a:rPr>
              <a:t>  </a:t>
            </a:r>
            <a:r>
              <a:rPr lang="en-IN" dirty="0" smtClean="0">
                <a:solidFill>
                  <a:srgbClr val="800000"/>
                </a:solidFill>
                <a:latin typeface="Consolas" panose="020B0609020204030204" pitchFamily="49" charset="0"/>
              </a:rPr>
              <a:t>&lt;</a:t>
            </a:r>
            <a:r>
              <a:rPr lang="en-IN" dirty="0">
                <a:solidFill>
                  <a:srgbClr val="800000"/>
                </a:solidFill>
                <a:latin typeface="Consolas" panose="020B0609020204030204" pitchFamily="49" charset="0"/>
              </a:rPr>
              <a:t>button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"button"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-primary </a:t>
            </a:r>
            <a:r>
              <a:rPr lang="en-IN" dirty="0" smtClean="0">
                <a:solidFill>
                  <a:srgbClr val="0000FF"/>
                </a:solidFill>
                <a:latin typeface="Consolas" panose="020B0609020204030204" pitchFamily="49" charset="0"/>
              </a:rPr>
              <a:t>	</a:t>
            </a:r>
            <a:r>
              <a:rPr lang="en-IN" dirty="0" err="1" smtClean="0">
                <a:solidFill>
                  <a:srgbClr val="0000FF"/>
                </a:solidFill>
                <a:latin typeface="Consolas" panose="020B0609020204030204" pitchFamily="49" charset="0"/>
              </a:rPr>
              <a:t>btn</a:t>
            </a:r>
            <a:r>
              <a:rPr lang="en-IN" dirty="0" smtClean="0">
                <a:solidFill>
                  <a:srgbClr val="0000FF"/>
                </a:solidFill>
                <a:latin typeface="Consolas" panose="020B0609020204030204" pitchFamily="49" charset="0"/>
              </a:rPr>
              <a:t>-block </a:t>
            </a:r>
            <a:r>
              <a:rPr lang="en-IN" dirty="0">
                <a:solidFill>
                  <a:srgbClr val="0000FF"/>
                </a:solidFill>
                <a:latin typeface="Consolas" panose="020B0609020204030204" pitchFamily="49" charset="0"/>
              </a:rPr>
              <a:t>col-6"</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Primary</a:t>
            </a:r>
            <a:r>
              <a:rPr lang="en-IN" dirty="0">
                <a:solidFill>
                  <a:srgbClr val="800000"/>
                </a:solidFill>
                <a:latin typeface="Consolas" panose="020B0609020204030204" pitchFamily="49" charset="0"/>
              </a:rPr>
              <a:t>&lt;/button&gt;</a:t>
            </a:r>
            <a:endParaRPr lang="en-IN" dirty="0">
              <a:solidFill>
                <a:srgbClr val="3B3B3B"/>
              </a:solidFill>
              <a:latin typeface="Consolas" panose="020B0609020204030204" pitchFamily="49" charset="0"/>
            </a:endParaRPr>
          </a:p>
          <a:p>
            <a:pPr marL="0" indent="0">
              <a:buNone/>
            </a:pPr>
            <a:r>
              <a:rPr lang="en-IN" dirty="0" smtClean="0">
                <a:solidFill>
                  <a:srgbClr val="800000"/>
                </a:solidFill>
                <a:latin typeface="Consolas" panose="020B0609020204030204" pitchFamily="49" charset="0"/>
              </a:rPr>
              <a:t>&lt;/</a:t>
            </a:r>
            <a:r>
              <a:rPr lang="en-IN" dirty="0">
                <a:solidFill>
                  <a:srgbClr val="800000"/>
                </a:solidFill>
                <a:latin typeface="Consolas" panose="020B0609020204030204" pitchFamily="49" charset="0"/>
              </a:rPr>
              <a:t>div&gt;</a:t>
            </a:r>
            <a:endParaRPr lang="en-IN" dirty="0">
              <a:solidFill>
                <a:srgbClr val="3B3B3B"/>
              </a:solidFill>
              <a:latin typeface="Consolas" panose="020B0609020204030204" pitchFamily="49" charset="0"/>
            </a:endParaRPr>
          </a:p>
          <a:p>
            <a:pPr marL="0" indent="0">
              <a:buNone/>
            </a:pPr>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&lt;/form&gt;</a:t>
            </a:r>
            <a:endParaRPr lang="en-IN" dirty="0">
              <a:solidFill>
                <a:srgbClr val="3B3B3B"/>
              </a:solidFill>
              <a:latin typeface="Consolas" panose="020B0609020204030204" pitchFamily="49" charset="0"/>
            </a:endParaRPr>
          </a:p>
          <a:p>
            <a:pPr marL="0" indent="0">
              <a:buNone/>
            </a:pPr>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pPr marL="0" indent="0">
              <a:buNone/>
            </a:pPr>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pPr marL="0" indent="0">
              <a:buNone/>
            </a:pPr>
            <a:r>
              <a:rPr lang="en-IN" dirty="0">
                <a:solidFill>
                  <a:srgbClr val="800000"/>
                </a:solidFill>
                <a:latin typeface="Consolas" panose="020B0609020204030204" pitchFamily="49" charset="0"/>
              </a:rPr>
              <a:t>&lt;/html&gt;</a:t>
            </a:r>
            <a:endParaRPr lang="en-IN" dirty="0">
              <a:solidFill>
                <a:srgbClr val="3B3B3B"/>
              </a:solidFill>
              <a:latin typeface="Consolas" panose="020B0609020204030204" pitchFamily="49"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117</a:t>
            </a:fld>
            <a:endParaRPr lang="en-IN" dirty="0"/>
          </a:p>
        </p:txBody>
      </p:sp>
    </p:spTree>
    <p:extLst>
      <p:ext uri="{BB962C8B-B14F-4D97-AF65-F5344CB8AC3E}">
        <p14:creationId xmlns:p14="http://schemas.microsoft.com/office/powerpoint/2010/main" val="18841757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118</a:t>
            </a:fld>
            <a:endParaRPr lang="en-IN" dirty="0"/>
          </a:p>
        </p:txBody>
      </p:sp>
      <p:pic>
        <p:nvPicPr>
          <p:cNvPr id="2" name="Picture 1"/>
          <p:cNvPicPr>
            <a:picLocks noChangeAspect="1"/>
          </p:cNvPicPr>
          <p:nvPr/>
        </p:nvPicPr>
        <p:blipFill>
          <a:blip r:embed="rId2"/>
          <a:stretch>
            <a:fillRect/>
          </a:stretch>
        </p:blipFill>
        <p:spPr>
          <a:xfrm>
            <a:off x="1668916" y="321547"/>
            <a:ext cx="6500394" cy="6536453"/>
          </a:xfrm>
          <a:prstGeom prst="rect">
            <a:avLst/>
          </a:prstGeom>
        </p:spPr>
      </p:pic>
    </p:spTree>
    <p:extLst>
      <p:ext uri="{BB962C8B-B14F-4D97-AF65-F5344CB8AC3E}">
        <p14:creationId xmlns:p14="http://schemas.microsoft.com/office/powerpoint/2010/main" val="289616518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Jumbotron</a:t>
            </a:r>
            <a:endParaRPr lang="en-IN" dirty="0"/>
          </a:p>
        </p:txBody>
      </p:sp>
      <p:sp>
        <p:nvSpPr>
          <p:cNvPr id="3" name="Content Placeholder 2"/>
          <p:cNvSpPr>
            <a:spLocks noGrp="1"/>
          </p:cNvSpPr>
          <p:nvPr>
            <p:ph idx="1"/>
          </p:nvPr>
        </p:nvSpPr>
        <p:spPr/>
        <p:txBody>
          <a:bodyPr/>
          <a:lstStyle/>
          <a:p>
            <a:r>
              <a:rPr lang="en-US" dirty="0"/>
              <a:t>A </a:t>
            </a:r>
            <a:r>
              <a:rPr lang="en-US" dirty="0" err="1"/>
              <a:t>jumbotron</a:t>
            </a:r>
            <a:r>
              <a:rPr lang="en-US" dirty="0"/>
              <a:t> was introduced in Bootstrap 3 as a big padded box for calling extra attention to some special content or information.</a:t>
            </a:r>
          </a:p>
          <a:p>
            <a:pPr marL="0" indent="0">
              <a:buNone/>
            </a:pPr>
            <a:endParaRPr lang="en-US" dirty="0"/>
          </a:p>
          <a:p>
            <a:r>
              <a:rPr lang="en-US" dirty="0" err="1"/>
              <a:t>Jumbotrons</a:t>
            </a:r>
            <a:r>
              <a:rPr lang="en-US" dirty="0"/>
              <a:t> are no longer supported in Bootstrap 5. However, you can use a &lt;div&gt; element and add special helper classes together with a color class to achieve the same effect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119</a:t>
            </a:fld>
            <a:endParaRPr lang="en-IN" dirty="0"/>
          </a:p>
        </p:txBody>
      </p:sp>
    </p:spTree>
    <p:extLst>
      <p:ext uri="{BB962C8B-B14F-4D97-AF65-F5344CB8AC3E}">
        <p14:creationId xmlns:p14="http://schemas.microsoft.com/office/powerpoint/2010/main" val="97555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pic>
        <p:nvPicPr>
          <p:cNvPr id="5" name="Picture 4"/>
          <p:cNvPicPr>
            <a:picLocks noChangeAspect="1"/>
          </p:cNvPicPr>
          <p:nvPr/>
        </p:nvPicPr>
        <p:blipFill>
          <a:blip r:embed="rId2"/>
          <a:stretch>
            <a:fillRect/>
          </a:stretch>
        </p:blipFill>
        <p:spPr>
          <a:xfrm>
            <a:off x="495300" y="942975"/>
            <a:ext cx="11201400" cy="4972050"/>
          </a:xfrm>
          <a:prstGeom prst="rect">
            <a:avLst/>
          </a:prstGeom>
        </p:spPr>
      </p:pic>
    </p:spTree>
    <p:extLst>
      <p:ext uri="{BB962C8B-B14F-4D97-AF65-F5344CB8AC3E}">
        <p14:creationId xmlns:p14="http://schemas.microsoft.com/office/powerpoint/2010/main" val="30413451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120</a:t>
            </a:fld>
            <a:endParaRPr lang="en-IN" dirty="0"/>
          </a:p>
        </p:txBody>
      </p:sp>
      <p:sp>
        <p:nvSpPr>
          <p:cNvPr id="5" name="Rectangle 4"/>
          <p:cNvSpPr/>
          <p:nvPr/>
        </p:nvSpPr>
        <p:spPr>
          <a:xfrm>
            <a:off x="16251" y="81960"/>
            <a:ext cx="12175749" cy="5632311"/>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mt-3"&gt;</a:t>
            </a:r>
          </a:p>
          <a:p>
            <a:pPr lvl="1"/>
            <a:r>
              <a:rPr lang="en-US" dirty="0">
                <a:latin typeface="Cambria" panose="02040503050406030204" pitchFamily="18" charset="0"/>
                <a:ea typeface="Cambria" panose="02040503050406030204" pitchFamily="18" charset="0"/>
              </a:rPr>
              <a:t>	&lt;div class="mt-4 p-5 </a:t>
            </a:r>
            <a:r>
              <a:rPr lang="en-US" dirty="0" err="1">
                <a:latin typeface="Cambria" panose="02040503050406030204" pitchFamily="18" charset="0"/>
                <a:ea typeface="Cambria" panose="02040503050406030204" pitchFamily="18" charset="0"/>
              </a:rPr>
              <a:t>bg</a:t>
            </a:r>
            <a:r>
              <a:rPr lang="en-US" dirty="0">
                <a:latin typeface="Cambria" panose="02040503050406030204" pitchFamily="18" charset="0"/>
                <a:ea typeface="Cambria" panose="02040503050406030204" pitchFamily="18" charset="0"/>
              </a:rPr>
              <a:t>-primary text-white rounded"&gt;</a:t>
            </a:r>
          </a:p>
          <a:p>
            <a:pPr lvl="1"/>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&lt;h1&gt;</a:t>
            </a:r>
            <a:r>
              <a:rPr lang="en-US" dirty="0" err="1">
                <a:latin typeface="Cambria" panose="02040503050406030204" pitchFamily="18" charset="0"/>
                <a:ea typeface="Cambria" panose="02040503050406030204" pitchFamily="18" charset="0"/>
              </a:rPr>
              <a:t>Jumbotron</a:t>
            </a:r>
            <a:r>
              <a:rPr lang="en-US" dirty="0">
                <a:latin typeface="Cambria" panose="02040503050406030204" pitchFamily="18" charset="0"/>
                <a:ea typeface="Cambria" panose="02040503050406030204" pitchFamily="18" charset="0"/>
              </a:rPr>
              <a:t> Example&lt;/h1&gt; </a:t>
            </a:r>
          </a:p>
          <a:p>
            <a:pPr lvl="1"/>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&lt;p&gt;Lorem ipsum dolor sit </a:t>
            </a:r>
            <a:r>
              <a:rPr lang="en-US" dirty="0" err="1">
                <a:latin typeface="Cambria" panose="02040503050406030204" pitchFamily="18" charset="0"/>
                <a:ea typeface="Cambria" panose="02040503050406030204" pitchFamily="18" charset="0"/>
              </a:rPr>
              <a:t>amet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consectetur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adipiscing</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elit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sed</a:t>
            </a:r>
            <a:r>
              <a:rPr lang="en-US" dirty="0">
                <a:latin typeface="Cambria" panose="02040503050406030204" pitchFamily="18" charset="0"/>
                <a:ea typeface="Cambria" panose="02040503050406030204" pitchFamily="18" charset="0"/>
              </a:rPr>
              <a:t> do </a:t>
            </a:r>
            <a:r>
              <a:rPr lang="en-US" dirty="0" err="1">
                <a:latin typeface="Cambria" panose="02040503050406030204" pitchFamily="18" charset="0"/>
                <a:ea typeface="Cambria" panose="02040503050406030204" pitchFamily="18" charset="0"/>
              </a:rPr>
              <a:t>eiusmod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tempor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incididunt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labore</a:t>
            </a:r>
            <a:r>
              <a:rPr lang="en-US" dirty="0">
                <a:latin typeface="Cambria" panose="02040503050406030204" pitchFamily="18" charset="0"/>
                <a:ea typeface="Cambria" panose="02040503050406030204" pitchFamily="18" charset="0"/>
              </a:rPr>
              <a:t> et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dolore</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magna </a:t>
            </a:r>
            <a:r>
              <a:rPr lang="en-US" dirty="0" err="1">
                <a:latin typeface="Cambria" panose="02040503050406030204" pitchFamily="18" charset="0"/>
                <a:ea typeface="Cambria" panose="02040503050406030204" pitchFamily="18" charset="0"/>
              </a:rPr>
              <a:t>aliqua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Ut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enim</a:t>
            </a:r>
            <a:r>
              <a:rPr lang="en-US" dirty="0">
                <a:latin typeface="Cambria" panose="02040503050406030204" pitchFamily="18" charset="0"/>
                <a:ea typeface="Cambria" panose="02040503050406030204" pitchFamily="18" charset="0"/>
              </a:rPr>
              <a:t> ad minim </a:t>
            </a:r>
            <a:r>
              <a:rPr lang="en-US" dirty="0" err="1">
                <a:latin typeface="Cambria" panose="02040503050406030204" pitchFamily="18" charset="0"/>
                <a:ea typeface="Cambria" panose="02040503050406030204" pitchFamily="18" charset="0"/>
              </a:rPr>
              <a:t>veniam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quis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nostrud</a:t>
            </a:r>
            <a:r>
              <a:rPr lang="en-US" dirty="0">
                <a:latin typeface="Cambria" panose="02040503050406030204" pitchFamily="18" charset="0"/>
                <a:ea typeface="Cambria" panose="02040503050406030204" pitchFamily="18" charset="0"/>
              </a:rPr>
              <a:t> exercitation </a:t>
            </a:r>
            <a:r>
              <a:rPr lang="en-US" dirty="0" err="1">
                <a:latin typeface="Cambria" panose="02040503050406030204" pitchFamily="18" charset="0"/>
                <a:ea typeface="Cambria" panose="02040503050406030204" pitchFamily="18" charset="0"/>
              </a:rPr>
              <a:t>ullamco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laboris</a:t>
            </a:r>
            <a:r>
              <a:rPr lang="en-US" dirty="0">
                <a:latin typeface="Cambria" panose="02040503050406030204" pitchFamily="18" charset="0"/>
                <a:ea typeface="Cambria" panose="02040503050406030204" pitchFamily="18" charset="0"/>
              </a:rPr>
              <a:t> nisi </a:t>
            </a:r>
            <a:r>
              <a:rPr lang="en-US" dirty="0" err="1">
                <a:latin typeface="Cambria" panose="02040503050406030204" pitchFamily="18" charset="0"/>
                <a:ea typeface="Cambria" panose="02040503050406030204" pitchFamily="18" charset="0"/>
              </a:rPr>
              <a:t>ut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aliquip</a:t>
            </a:r>
            <a:r>
              <a:rPr lang="en-US" dirty="0">
                <a:latin typeface="Cambria" panose="02040503050406030204" pitchFamily="18" charset="0"/>
                <a:ea typeface="Cambria" panose="02040503050406030204" pitchFamily="18" charset="0"/>
              </a:rPr>
              <a:t> ex </a:t>
            </a:r>
            <a:r>
              <a:rPr lang="en-US" dirty="0" err="1">
                <a:latin typeface="Cambria" panose="02040503050406030204" pitchFamily="18" charset="0"/>
                <a:ea typeface="Cambria" panose="02040503050406030204" pitchFamily="18" charset="0"/>
              </a:rPr>
              <a:t>ea</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commodo</a:t>
            </a:r>
            <a:r>
              <a:rPr lang="en-US" dirty="0" smtClean="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consequat</a:t>
            </a:r>
            <a:r>
              <a:rPr lang="en-US" dirty="0">
                <a:latin typeface="Cambria" panose="02040503050406030204" pitchFamily="18" charset="0"/>
                <a:ea typeface="Cambria" panose="02040503050406030204" pitchFamily="18" charset="0"/>
              </a:rPr>
              <a:t>..&lt;/p&gt; </a:t>
            </a:r>
          </a:p>
          <a:p>
            <a:pPr lvl="1"/>
            <a:r>
              <a:rPr lang="en-US" dirty="0">
                <a:latin typeface="Cambria" panose="02040503050406030204" pitchFamily="18" charset="0"/>
                <a:ea typeface="Cambria" panose="02040503050406030204" pitchFamily="18" charset="0"/>
              </a:rPr>
              <a:t>  &lt;/div&gt;</a:t>
            </a:r>
          </a:p>
          <a:p>
            <a:pPr lvl="1"/>
            <a:r>
              <a:rPr lang="en-US" dirty="0">
                <a:latin typeface="Cambria" panose="02040503050406030204" pitchFamily="18" charset="0"/>
                <a:ea typeface="Cambria" panose="02040503050406030204" pitchFamily="18" charset="0"/>
              </a:rPr>
              <a:t>&lt;/div&gt;</a:t>
            </a:r>
            <a:endParaRPr lang="en-IN" dirty="0" smtClean="0">
              <a:latin typeface="Cambria" panose="02040503050406030204" pitchFamily="18" charset="0"/>
              <a:ea typeface="Cambria" panose="02040503050406030204" pitchFamily="18" charset="0"/>
            </a:endParaRPr>
          </a:p>
          <a:p>
            <a:pPr lvl="1"/>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a:t>
            </a:r>
          </a:p>
          <a:p>
            <a:pPr lvl="1"/>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html&gt;</a:t>
            </a:r>
          </a:p>
        </p:txBody>
      </p:sp>
      <p:pic>
        <p:nvPicPr>
          <p:cNvPr id="2" name="Picture 1"/>
          <p:cNvPicPr>
            <a:picLocks noChangeAspect="1"/>
          </p:cNvPicPr>
          <p:nvPr/>
        </p:nvPicPr>
        <p:blipFill>
          <a:blip r:embed="rId3"/>
          <a:stretch>
            <a:fillRect/>
          </a:stretch>
        </p:blipFill>
        <p:spPr>
          <a:xfrm>
            <a:off x="3834174" y="5020560"/>
            <a:ext cx="7171306" cy="1335790"/>
          </a:xfrm>
          <a:prstGeom prst="rect">
            <a:avLst/>
          </a:prstGeom>
        </p:spPr>
      </p:pic>
    </p:spTree>
    <p:extLst>
      <p:ext uri="{BB962C8B-B14F-4D97-AF65-F5344CB8AC3E}">
        <p14:creationId xmlns:p14="http://schemas.microsoft.com/office/powerpoint/2010/main" val="308964860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Cards</a:t>
            </a:r>
          </a:p>
        </p:txBody>
      </p:sp>
      <p:sp>
        <p:nvSpPr>
          <p:cNvPr id="3" name="Content Placeholder 2"/>
          <p:cNvSpPr>
            <a:spLocks noGrp="1"/>
          </p:cNvSpPr>
          <p:nvPr>
            <p:ph idx="1"/>
          </p:nvPr>
        </p:nvSpPr>
        <p:spPr/>
        <p:txBody>
          <a:bodyPr/>
          <a:lstStyle/>
          <a:p>
            <a:r>
              <a:rPr lang="en-US" dirty="0"/>
              <a:t>Bootstrap’s cards provide a flexible and extensible content container with multiple variants and options</a:t>
            </a:r>
            <a:r>
              <a:rPr lang="en-US" dirty="0" smtClean="0"/>
              <a:t>.</a:t>
            </a:r>
          </a:p>
          <a:p>
            <a:r>
              <a:rPr lang="en-US" dirty="0"/>
              <a:t>A </a:t>
            </a:r>
            <a:r>
              <a:rPr lang="en-US" b="1" dirty="0"/>
              <a:t>card</a:t>
            </a:r>
            <a:r>
              <a:rPr lang="en-US" dirty="0"/>
              <a:t> is a flexible and extensible content container. It includes options for headers and footers, a wide variety of content, contextual background colors, and powerful display options. </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121</a:t>
            </a:fld>
            <a:endParaRPr lang="en-IN" dirty="0"/>
          </a:p>
        </p:txBody>
      </p:sp>
      <p:pic>
        <p:nvPicPr>
          <p:cNvPr id="5" name="Picture 4"/>
          <p:cNvPicPr>
            <a:picLocks noChangeAspect="1"/>
          </p:cNvPicPr>
          <p:nvPr/>
        </p:nvPicPr>
        <p:blipFill>
          <a:blip r:embed="rId2"/>
          <a:stretch>
            <a:fillRect/>
          </a:stretch>
        </p:blipFill>
        <p:spPr>
          <a:xfrm>
            <a:off x="7136737" y="3186883"/>
            <a:ext cx="2710648" cy="3671117"/>
          </a:xfrm>
          <a:prstGeom prst="rect">
            <a:avLst/>
          </a:prstGeom>
        </p:spPr>
      </p:pic>
    </p:spTree>
    <p:extLst>
      <p:ext uri="{BB962C8B-B14F-4D97-AF65-F5344CB8AC3E}">
        <p14:creationId xmlns:p14="http://schemas.microsoft.com/office/powerpoint/2010/main" val="274154583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Basic </a:t>
            </a:r>
            <a:r>
              <a:rPr lang="en-US" b="1" dirty="0" smtClean="0"/>
              <a:t>Card:</a:t>
            </a:r>
            <a:endParaRPr lang="en-US" b="1" dirty="0"/>
          </a:p>
          <a:p>
            <a:r>
              <a:rPr lang="en-US" dirty="0"/>
              <a:t>A basic card is created with the .card class, and content inside the card has a .card-body </a:t>
            </a:r>
            <a:r>
              <a:rPr lang="en-US" dirty="0" smtClean="0"/>
              <a:t>class.</a:t>
            </a:r>
          </a:p>
          <a:p>
            <a:pPr marL="0" indent="0">
              <a:buNone/>
            </a:pPr>
            <a:r>
              <a:rPr lang="en-US" dirty="0"/>
              <a:t>&lt;div </a:t>
            </a:r>
            <a:r>
              <a:rPr lang="en-US" b="1" dirty="0"/>
              <a:t>class="card"</a:t>
            </a:r>
            <a:r>
              <a:rPr lang="en-US" dirty="0"/>
              <a:t>&gt;</a:t>
            </a:r>
          </a:p>
          <a:p>
            <a:pPr marL="0" indent="0">
              <a:buNone/>
            </a:pPr>
            <a:r>
              <a:rPr lang="en-US" dirty="0"/>
              <a:t>  &lt;div </a:t>
            </a:r>
            <a:r>
              <a:rPr lang="en-US" b="1" dirty="0"/>
              <a:t>class="card-body"</a:t>
            </a:r>
            <a:r>
              <a:rPr lang="en-US" dirty="0"/>
              <a:t>&gt;Basic card&lt;/div&gt;</a:t>
            </a:r>
          </a:p>
          <a:p>
            <a:pPr marL="0" indent="0">
              <a:buNone/>
            </a:pPr>
            <a:r>
              <a:rPr lang="en-US" dirty="0"/>
              <a:t>&lt;/div</a:t>
            </a:r>
            <a:r>
              <a:rPr lang="en-US" dirty="0" smtClean="0"/>
              <a:t>&gt;</a:t>
            </a:r>
          </a:p>
          <a:p>
            <a:pPr marL="0" indent="0">
              <a:buNone/>
            </a:pPr>
            <a:endParaRPr lang="en-US" dirty="0" smtClean="0"/>
          </a:p>
          <a:p>
            <a:pPr marL="0" indent="0">
              <a:buNone/>
            </a:pPr>
            <a:r>
              <a:rPr lang="en-IN" b="1" dirty="0"/>
              <a:t>Header and Footer</a:t>
            </a:r>
          </a:p>
          <a:p>
            <a:pPr marL="0" indent="0">
              <a:buNone/>
            </a:pPr>
            <a:r>
              <a:rPr lang="en-US" dirty="0"/>
              <a:t>The </a:t>
            </a:r>
            <a:r>
              <a:rPr lang="en-US" b="1" dirty="0"/>
              <a:t>.card-header </a:t>
            </a:r>
            <a:r>
              <a:rPr lang="en-US" dirty="0"/>
              <a:t>class adds a heading to the card and the </a:t>
            </a:r>
            <a:r>
              <a:rPr lang="en-US" b="1" dirty="0"/>
              <a:t>.card-footer </a:t>
            </a:r>
            <a:r>
              <a:rPr lang="en-US" dirty="0"/>
              <a:t>class adds a footer to the card</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122</a:t>
            </a:fld>
            <a:endParaRPr lang="en-IN" dirty="0"/>
          </a:p>
        </p:txBody>
      </p:sp>
      <p:pic>
        <p:nvPicPr>
          <p:cNvPr id="5" name="Picture 4"/>
          <p:cNvPicPr>
            <a:picLocks noChangeAspect="1"/>
          </p:cNvPicPr>
          <p:nvPr/>
        </p:nvPicPr>
        <p:blipFill>
          <a:blip r:embed="rId2"/>
          <a:stretch>
            <a:fillRect/>
          </a:stretch>
        </p:blipFill>
        <p:spPr>
          <a:xfrm>
            <a:off x="3746707" y="3633420"/>
            <a:ext cx="7198927" cy="506175"/>
          </a:xfrm>
          <a:prstGeom prst="rect">
            <a:avLst/>
          </a:prstGeom>
        </p:spPr>
      </p:pic>
    </p:spTree>
    <p:extLst>
      <p:ext uri="{BB962C8B-B14F-4D97-AF65-F5344CB8AC3E}">
        <p14:creationId xmlns:p14="http://schemas.microsoft.com/office/powerpoint/2010/main" val="299596769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&lt;div </a:t>
            </a:r>
            <a:r>
              <a:rPr lang="en-US" b="1" dirty="0"/>
              <a:t>class="card"</a:t>
            </a:r>
            <a:r>
              <a:rPr lang="en-US" dirty="0"/>
              <a:t>&gt;</a:t>
            </a:r>
          </a:p>
          <a:p>
            <a:pPr marL="0" indent="0">
              <a:buNone/>
            </a:pPr>
            <a:r>
              <a:rPr lang="en-US" dirty="0"/>
              <a:t>  &lt;div </a:t>
            </a:r>
            <a:r>
              <a:rPr lang="en-US" b="1" dirty="0"/>
              <a:t>class="card-header"</a:t>
            </a:r>
            <a:r>
              <a:rPr lang="en-US" dirty="0"/>
              <a:t>&gt;Header&lt;/div&gt;</a:t>
            </a:r>
          </a:p>
          <a:p>
            <a:pPr marL="0" indent="0">
              <a:buNone/>
            </a:pPr>
            <a:r>
              <a:rPr lang="en-US" dirty="0"/>
              <a:t>  &lt;div </a:t>
            </a:r>
            <a:r>
              <a:rPr lang="en-US" b="1" dirty="0"/>
              <a:t>class="card-body"&gt;</a:t>
            </a:r>
            <a:r>
              <a:rPr lang="en-US" dirty="0"/>
              <a:t>Content&lt;/div&gt;</a:t>
            </a:r>
          </a:p>
          <a:p>
            <a:pPr marL="0" indent="0">
              <a:buNone/>
            </a:pPr>
            <a:r>
              <a:rPr lang="en-US" dirty="0"/>
              <a:t>  &lt;div </a:t>
            </a:r>
            <a:r>
              <a:rPr lang="en-US" b="1" dirty="0"/>
              <a:t>class="card-footer"</a:t>
            </a:r>
            <a:r>
              <a:rPr lang="en-US" dirty="0"/>
              <a:t>&gt;Footer&lt;/div&gt;</a:t>
            </a:r>
          </a:p>
          <a:p>
            <a:pPr marL="0" indent="0">
              <a:buNone/>
            </a:pPr>
            <a:r>
              <a:rPr lang="en-US" dirty="0"/>
              <a:t>&lt;/div</a:t>
            </a:r>
            <a:r>
              <a:rPr lang="en-US" dirty="0" smtClean="0"/>
              <a:t>&gt;</a:t>
            </a:r>
          </a:p>
          <a:p>
            <a:pPr marL="0" indent="0">
              <a:buNone/>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123</a:t>
            </a:fld>
            <a:endParaRPr lang="en-IN" dirty="0"/>
          </a:p>
        </p:txBody>
      </p:sp>
      <p:pic>
        <p:nvPicPr>
          <p:cNvPr id="5" name="Picture 4"/>
          <p:cNvPicPr>
            <a:picLocks noChangeAspect="1"/>
          </p:cNvPicPr>
          <p:nvPr/>
        </p:nvPicPr>
        <p:blipFill>
          <a:blip r:embed="rId2"/>
          <a:stretch>
            <a:fillRect/>
          </a:stretch>
        </p:blipFill>
        <p:spPr>
          <a:xfrm>
            <a:off x="3997831" y="3424428"/>
            <a:ext cx="6105525" cy="1781175"/>
          </a:xfrm>
          <a:prstGeom prst="rect">
            <a:avLst/>
          </a:prstGeom>
        </p:spPr>
      </p:pic>
    </p:spTree>
    <p:extLst>
      <p:ext uri="{BB962C8B-B14F-4D97-AF65-F5344CB8AC3E}">
        <p14:creationId xmlns:p14="http://schemas.microsoft.com/office/powerpoint/2010/main" val="96928206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Titles, text, and links</a:t>
            </a:r>
            <a:br>
              <a:rPr lang="en-IN" b="1" dirty="0"/>
            </a:br>
            <a:endParaRPr lang="en-IN" dirty="0"/>
          </a:p>
        </p:txBody>
      </p:sp>
      <p:sp>
        <p:nvSpPr>
          <p:cNvPr id="3" name="Content Placeholder 2"/>
          <p:cNvSpPr>
            <a:spLocks noGrp="1"/>
          </p:cNvSpPr>
          <p:nvPr>
            <p:ph idx="1"/>
          </p:nvPr>
        </p:nvSpPr>
        <p:spPr/>
        <p:txBody>
          <a:bodyPr>
            <a:noAutofit/>
          </a:bodyPr>
          <a:lstStyle/>
          <a:p>
            <a:r>
              <a:rPr lang="en-US" sz="2100" dirty="0"/>
              <a:t>Use </a:t>
            </a:r>
            <a:r>
              <a:rPr lang="en-US" sz="2100" b="1" dirty="0"/>
              <a:t>.card-title </a:t>
            </a:r>
            <a:r>
              <a:rPr lang="en-US" sz="2100" dirty="0"/>
              <a:t>to add card titles to any heading </a:t>
            </a:r>
            <a:r>
              <a:rPr lang="en-US" sz="2100" dirty="0" smtClean="0"/>
              <a:t>element.</a:t>
            </a:r>
          </a:p>
          <a:p>
            <a:r>
              <a:rPr lang="en-US" sz="2100" dirty="0" smtClean="0"/>
              <a:t>The </a:t>
            </a:r>
            <a:r>
              <a:rPr lang="en-US" sz="2100" b="1" dirty="0"/>
              <a:t>.card-text </a:t>
            </a:r>
            <a:r>
              <a:rPr lang="en-US" sz="2100" dirty="0"/>
              <a:t>class is used to remove bottom margins for a &lt;p&gt; element if it is the last child (or the only one) inside </a:t>
            </a:r>
            <a:r>
              <a:rPr lang="en-US" sz="2100" b="1" dirty="0"/>
              <a:t>.card-body</a:t>
            </a:r>
            <a:r>
              <a:rPr lang="en-US" sz="2100" dirty="0"/>
              <a:t>. </a:t>
            </a:r>
            <a:endParaRPr lang="en-US" sz="2100" dirty="0" smtClean="0"/>
          </a:p>
          <a:p>
            <a:r>
              <a:rPr lang="en-US" sz="2100" dirty="0" smtClean="0"/>
              <a:t>The </a:t>
            </a:r>
            <a:r>
              <a:rPr lang="en-US" sz="2100" b="1" dirty="0"/>
              <a:t>.card-link </a:t>
            </a:r>
            <a:r>
              <a:rPr lang="en-US" sz="2100" dirty="0"/>
              <a:t>class adds a blue color to any link, and a hover effect</a:t>
            </a:r>
            <a:r>
              <a:rPr lang="en-US" sz="2100" dirty="0" smtClean="0"/>
              <a:t>.</a:t>
            </a:r>
          </a:p>
          <a:p>
            <a:pPr marL="0" indent="0">
              <a:buNone/>
            </a:pPr>
            <a:r>
              <a:rPr lang="en-US" sz="2100" dirty="0"/>
              <a:t>&lt;div </a:t>
            </a:r>
            <a:r>
              <a:rPr lang="en-US" sz="2100" b="1" dirty="0"/>
              <a:t>class="card"</a:t>
            </a:r>
            <a:r>
              <a:rPr lang="en-US" sz="2100" dirty="0"/>
              <a:t>&gt;</a:t>
            </a:r>
          </a:p>
          <a:p>
            <a:pPr marL="0" indent="0">
              <a:buNone/>
            </a:pPr>
            <a:r>
              <a:rPr lang="en-US" sz="2100" dirty="0"/>
              <a:t>  &lt;div </a:t>
            </a:r>
            <a:r>
              <a:rPr lang="en-US" sz="2100" b="1" dirty="0"/>
              <a:t>class="card-body"</a:t>
            </a:r>
            <a:r>
              <a:rPr lang="en-US" sz="2100" dirty="0"/>
              <a:t>&gt;</a:t>
            </a:r>
          </a:p>
          <a:p>
            <a:pPr marL="0" indent="0">
              <a:buNone/>
            </a:pPr>
            <a:r>
              <a:rPr lang="en-US" sz="2100" dirty="0"/>
              <a:t>    &lt;h4 </a:t>
            </a:r>
            <a:r>
              <a:rPr lang="en-US" sz="2100" b="1" dirty="0"/>
              <a:t>class="card-title"</a:t>
            </a:r>
            <a:r>
              <a:rPr lang="en-US" sz="2100" dirty="0"/>
              <a:t>&gt;Card title&lt;/h4&gt;</a:t>
            </a:r>
          </a:p>
          <a:p>
            <a:pPr marL="0" indent="0">
              <a:buNone/>
            </a:pPr>
            <a:r>
              <a:rPr lang="en-US" sz="2100" dirty="0"/>
              <a:t>    &lt;p </a:t>
            </a:r>
            <a:r>
              <a:rPr lang="en-US" sz="2100" b="1" dirty="0"/>
              <a:t>class="card-text"</a:t>
            </a:r>
            <a:r>
              <a:rPr lang="en-US" sz="2100" dirty="0"/>
              <a:t>&gt;Some example text. Some example text.&lt;/p&gt;</a:t>
            </a:r>
          </a:p>
          <a:p>
            <a:pPr marL="0" indent="0">
              <a:buNone/>
            </a:pPr>
            <a:r>
              <a:rPr lang="en-US" sz="2100" dirty="0"/>
              <a:t>    &lt;a </a:t>
            </a:r>
            <a:r>
              <a:rPr lang="en-US" sz="2100" dirty="0" err="1"/>
              <a:t>href</a:t>
            </a:r>
            <a:r>
              <a:rPr lang="en-US" sz="2100" dirty="0"/>
              <a:t>="#" </a:t>
            </a:r>
            <a:r>
              <a:rPr lang="en-US" sz="2100" b="1" dirty="0"/>
              <a:t>class="card-link"</a:t>
            </a:r>
            <a:r>
              <a:rPr lang="en-US" sz="2100" dirty="0"/>
              <a:t>&gt;Card link&lt;/a&gt;</a:t>
            </a:r>
          </a:p>
          <a:p>
            <a:pPr marL="0" indent="0">
              <a:buNone/>
            </a:pPr>
            <a:r>
              <a:rPr lang="en-US" sz="2100" dirty="0"/>
              <a:t>    &lt;a </a:t>
            </a:r>
            <a:r>
              <a:rPr lang="en-US" sz="2100" dirty="0" err="1"/>
              <a:t>href</a:t>
            </a:r>
            <a:r>
              <a:rPr lang="en-US" sz="2100" dirty="0"/>
              <a:t>="#" </a:t>
            </a:r>
            <a:r>
              <a:rPr lang="en-US" sz="2100" b="1" dirty="0"/>
              <a:t>class="card-link"</a:t>
            </a:r>
            <a:r>
              <a:rPr lang="en-US" sz="2100" dirty="0"/>
              <a:t>&gt;Another link&lt;/a&gt;</a:t>
            </a:r>
          </a:p>
          <a:p>
            <a:pPr marL="0" indent="0">
              <a:buNone/>
            </a:pPr>
            <a:r>
              <a:rPr lang="en-US" sz="2100" dirty="0"/>
              <a:t>  &lt;/div&gt;</a:t>
            </a:r>
          </a:p>
          <a:p>
            <a:pPr marL="0" indent="0">
              <a:buNone/>
            </a:pPr>
            <a:r>
              <a:rPr lang="en-US" sz="2100" dirty="0"/>
              <a:t>&lt;/div&gt;</a:t>
            </a:r>
            <a:endParaRPr lang="en-IN" sz="21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124</a:t>
            </a:fld>
            <a:endParaRPr lang="en-IN" dirty="0"/>
          </a:p>
        </p:txBody>
      </p:sp>
    </p:spTree>
    <p:extLst>
      <p:ext uri="{BB962C8B-B14F-4D97-AF65-F5344CB8AC3E}">
        <p14:creationId xmlns:p14="http://schemas.microsoft.com/office/powerpoint/2010/main" val="393883133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Card Images</a:t>
            </a:r>
            <a:br>
              <a:rPr lang="en-IN" b="1" dirty="0"/>
            </a:br>
            <a:endParaRPr lang="en-IN" dirty="0"/>
          </a:p>
        </p:txBody>
      </p:sp>
      <p:sp>
        <p:nvSpPr>
          <p:cNvPr id="3" name="Content Placeholder 2"/>
          <p:cNvSpPr>
            <a:spLocks noGrp="1"/>
          </p:cNvSpPr>
          <p:nvPr>
            <p:ph idx="1"/>
          </p:nvPr>
        </p:nvSpPr>
        <p:spPr/>
        <p:txBody>
          <a:bodyPr/>
          <a:lstStyle/>
          <a:p>
            <a:endParaRPr lang="en-US" dirty="0" smtClean="0"/>
          </a:p>
          <a:p>
            <a:endParaRPr lang="en-US" dirty="0"/>
          </a:p>
          <a:p>
            <a:pPr marL="0" indent="0">
              <a:buNone/>
            </a:pPr>
            <a:endParaRPr lang="en-US" dirty="0" smtClean="0"/>
          </a:p>
          <a:p>
            <a:r>
              <a:rPr lang="en-US" dirty="0" smtClean="0"/>
              <a:t>Add </a:t>
            </a:r>
            <a:r>
              <a:rPr lang="en-US" b="1" dirty="0"/>
              <a:t>.card-</a:t>
            </a:r>
            <a:r>
              <a:rPr lang="en-US" b="1" dirty="0" err="1"/>
              <a:t>img</a:t>
            </a:r>
            <a:r>
              <a:rPr lang="en-US" b="1" dirty="0"/>
              <a:t>-top </a:t>
            </a:r>
            <a:r>
              <a:rPr lang="en-US" dirty="0"/>
              <a:t>or </a:t>
            </a:r>
            <a:r>
              <a:rPr lang="en-US" b="1" dirty="0"/>
              <a:t>.card-</a:t>
            </a:r>
            <a:r>
              <a:rPr lang="en-US" b="1" dirty="0" err="1"/>
              <a:t>img</a:t>
            </a:r>
            <a:r>
              <a:rPr lang="en-US" b="1" dirty="0"/>
              <a:t>-bottom </a:t>
            </a:r>
            <a:r>
              <a:rPr lang="en-US" dirty="0"/>
              <a:t>to an &lt;</a:t>
            </a:r>
            <a:r>
              <a:rPr lang="en-US" dirty="0" err="1"/>
              <a:t>img</a:t>
            </a:r>
            <a:r>
              <a:rPr lang="en-US" dirty="0"/>
              <a:t>&gt; to place the image at the top or at the bottom inside the card. </a:t>
            </a:r>
            <a:endParaRPr lang="en-US" dirty="0" smtClean="0"/>
          </a:p>
          <a:p>
            <a:r>
              <a:rPr lang="en-US" dirty="0" smtClean="0"/>
              <a:t>Note </a:t>
            </a:r>
            <a:r>
              <a:rPr lang="en-US" dirty="0"/>
              <a:t>that we have added the image outside of the .card-body to span the entire </a:t>
            </a:r>
            <a:r>
              <a:rPr lang="en-US" dirty="0" smtClean="0"/>
              <a:t>width.</a:t>
            </a:r>
          </a:p>
          <a:p>
            <a:r>
              <a:rPr lang="en-IN" b="1" dirty="0"/>
              <a:t>Card Image Overlays</a:t>
            </a:r>
          </a:p>
          <a:p>
            <a:r>
              <a:rPr lang="en-US" dirty="0"/>
              <a:t>Turn an image into a card background and use </a:t>
            </a:r>
            <a:r>
              <a:rPr lang="en-US" b="1" dirty="0"/>
              <a:t>.card-</a:t>
            </a:r>
            <a:r>
              <a:rPr lang="en-US" b="1" dirty="0" err="1"/>
              <a:t>img</a:t>
            </a:r>
            <a:r>
              <a:rPr lang="en-US" b="1" dirty="0"/>
              <a:t>-overlay</a:t>
            </a:r>
            <a:r>
              <a:rPr lang="en-US" dirty="0"/>
              <a:t> to add text on top of the image</a:t>
            </a:r>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125</a:t>
            </a:fld>
            <a:endParaRPr lang="en-IN" dirty="0"/>
          </a:p>
        </p:txBody>
      </p:sp>
      <p:pic>
        <p:nvPicPr>
          <p:cNvPr id="5" name="Picture 4"/>
          <p:cNvPicPr>
            <a:picLocks noChangeAspect="1"/>
          </p:cNvPicPr>
          <p:nvPr/>
        </p:nvPicPr>
        <p:blipFill>
          <a:blip r:embed="rId2"/>
          <a:stretch>
            <a:fillRect/>
          </a:stretch>
        </p:blipFill>
        <p:spPr>
          <a:xfrm>
            <a:off x="3745627" y="639274"/>
            <a:ext cx="5886450" cy="1781175"/>
          </a:xfrm>
          <a:prstGeom prst="rect">
            <a:avLst/>
          </a:prstGeom>
        </p:spPr>
      </p:pic>
    </p:spTree>
    <p:extLst>
      <p:ext uri="{BB962C8B-B14F-4D97-AF65-F5344CB8AC3E}">
        <p14:creationId xmlns:p14="http://schemas.microsoft.com/office/powerpoint/2010/main" val="277825112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126</a:t>
            </a:fld>
            <a:endParaRPr lang="en-IN" dirty="0"/>
          </a:p>
        </p:txBody>
      </p:sp>
      <p:sp>
        <p:nvSpPr>
          <p:cNvPr id="7" name="Rectangle 6"/>
          <p:cNvSpPr/>
          <p:nvPr/>
        </p:nvSpPr>
        <p:spPr>
          <a:xfrm>
            <a:off x="125347" y="87154"/>
            <a:ext cx="11274251" cy="7294305"/>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800000"/>
                </a:solidFill>
                <a:latin typeface="Consolas" panose="020B0609020204030204" pitchFamily="49" charset="0"/>
              </a:rPr>
              <a:t>&lt;html</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lang</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en</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&lt;head&gt;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&lt;title&gt;</a:t>
            </a:r>
            <a:r>
              <a:rPr lang="en-IN" dirty="0">
                <a:solidFill>
                  <a:srgbClr val="3B3B3B"/>
                </a:solidFill>
                <a:latin typeface="Consolas" panose="020B0609020204030204" pitchFamily="49" charset="0"/>
              </a:rPr>
              <a:t>Bootstrap Example</a:t>
            </a:r>
            <a:r>
              <a:rPr lang="en-IN" dirty="0">
                <a:solidFill>
                  <a:srgbClr val="800000"/>
                </a:solidFill>
                <a:latin typeface="Consolas" panose="020B0609020204030204" pitchFamily="49" charset="0"/>
              </a:rPr>
              <a:t>&lt;/title&gt;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&lt;meta</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charset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"utf-8"</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&lt;meta</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name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"viewport"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content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"width=device-width, initial-scale=1"</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&lt;link</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rel</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"stylesheet"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"text/</a:t>
            </a:r>
            <a:r>
              <a:rPr lang="en-IN" dirty="0" err="1">
                <a:solidFill>
                  <a:srgbClr val="0000FF"/>
                </a:solidFill>
                <a:latin typeface="Consolas" panose="020B0609020204030204" pitchFamily="49" charset="0"/>
              </a:rPr>
              <a:t>css</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"https://cdn.jsdelivr.net/</a:t>
            </a:r>
            <a:r>
              <a:rPr lang="en-IN" dirty="0" err="1">
                <a:solidFill>
                  <a:srgbClr val="0000FF"/>
                </a:solidFill>
                <a:latin typeface="Consolas" panose="020B0609020204030204" pitchFamily="49" charset="0"/>
              </a:rPr>
              <a:t>npm</a:t>
            </a:r>
            <a:r>
              <a:rPr lang="en-IN" dirty="0">
                <a:solidFill>
                  <a:srgbClr val="0000FF"/>
                </a:solidFill>
                <a:latin typeface="Consolas" panose="020B0609020204030204" pitchFamily="49" charset="0"/>
              </a:rPr>
              <a:t>/bootstrap@5.2.2/</a:t>
            </a:r>
            <a:r>
              <a:rPr lang="en-IN" dirty="0" err="1">
                <a:solidFill>
                  <a:srgbClr val="0000FF"/>
                </a:solidFill>
                <a:latin typeface="Consolas" panose="020B0609020204030204" pitchFamily="49" charset="0"/>
              </a:rPr>
              <a:t>dist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css</a:t>
            </a:r>
            <a:r>
              <a:rPr lang="en-IN" dirty="0">
                <a:solidFill>
                  <a:srgbClr val="0000FF"/>
                </a:solidFill>
                <a:latin typeface="Consolas" panose="020B0609020204030204" pitchFamily="49" charset="0"/>
              </a:rPr>
              <a:t>/bootstrap.min.css"</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&lt;script</a:t>
            </a:r>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src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"https://cdn.jsdelivr.net/</a:t>
            </a:r>
            <a:r>
              <a:rPr lang="en-IN" dirty="0" err="1">
                <a:solidFill>
                  <a:srgbClr val="0000FF"/>
                </a:solidFill>
                <a:latin typeface="Consolas" panose="020B0609020204030204" pitchFamily="49" charset="0"/>
              </a:rPr>
              <a:t>npm</a:t>
            </a:r>
            <a:r>
              <a:rPr lang="en-IN" dirty="0">
                <a:solidFill>
                  <a:srgbClr val="0000FF"/>
                </a:solidFill>
                <a:latin typeface="Consolas" panose="020B0609020204030204" pitchFamily="49" charset="0"/>
              </a:rPr>
              <a:t>/bootstrap@5.2.2/</a:t>
            </a:r>
            <a:r>
              <a:rPr lang="en-IN" dirty="0" err="1">
                <a:solidFill>
                  <a:srgbClr val="0000FF"/>
                </a:solidFill>
                <a:latin typeface="Consolas" panose="020B0609020204030204" pitchFamily="49" charset="0"/>
              </a:rPr>
              <a:t>dist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js</a:t>
            </a:r>
            <a:r>
              <a:rPr lang="en-IN" dirty="0">
                <a:solidFill>
                  <a:srgbClr val="0000FF"/>
                </a:solidFill>
                <a:latin typeface="Consolas" panose="020B0609020204030204" pitchFamily="49" charset="0"/>
              </a:rPr>
              <a:t>/bootstrap.min.js"</a:t>
            </a:r>
            <a:r>
              <a:rPr lang="en-IN" dirty="0">
                <a:solidFill>
                  <a:srgbClr val="800000"/>
                </a:solidFill>
                <a:latin typeface="Consolas" panose="020B0609020204030204" pitchFamily="49" charset="0"/>
              </a:rPr>
              <a:t>&gt;&lt;/script&gt;</a:t>
            </a:r>
            <a:r>
              <a:rPr lang="en-IN" dirty="0">
                <a:solidFill>
                  <a:srgbClr val="3B3B3B"/>
                </a:solidFill>
                <a:latin typeface="Consolas" panose="020B0609020204030204" pitchFamily="49" charset="0"/>
              </a:rPr>
              <a:t>    </a:t>
            </a: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&lt;/head&gt;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"container"</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"row"</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"col-md-6"</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 mb-3 border-success</a:t>
            </a:r>
            <a:r>
              <a:rPr lang="en-IN" dirty="0" smtClean="0">
                <a:solidFill>
                  <a:srgbClr val="0000FF"/>
                </a:solidFill>
                <a:latin typeface="Consolas" panose="020B0609020204030204" pitchFamily="49" charset="0"/>
              </a:rPr>
              <a:t>"</a:t>
            </a:r>
            <a:r>
              <a:rPr lang="en-IN" dirty="0" smtClean="0">
                <a:solidFill>
                  <a:srgbClr val="800000"/>
                </a:solidFill>
                <a:latin typeface="Consolas" panose="020B0609020204030204" pitchFamily="49" charset="0"/>
              </a:rPr>
              <a:t>&gt;</a:t>
            </a:r>
          </a:p>
          <a:p>
            <a:r>
              <a:rPr lang="en-US" dirty="0" smtClean="0">
                <a:solidFill>
                  <a:srgbClr val="800000"/>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"card-body"</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&lt;h4</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"card-title"</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Card Title</a:t>
            </a:r>
            <a:r>
              <a:rPr lang="en-IN" dirty="0">
                <a:solidFill>
                  <a:srgbClr val="800000"/>
                </a:solidFill>
                <a:latin typeface="Consolas" panose="020B0609020204030204" pitchFamily="49" charset="0"/>
              </a:rPr>
              <a:t>&lt;/h4&gt;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&lt;h5</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"card-subtitle text-muted"</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Subtitle </a:t>
            </a:r>
            <a:r>
              <a:rPr lang="en-IN" dirty="0">
                <a:solidFill>
                  <a:srgbClr val="800000"/>
                </a:solidFill>
                <a:latin typeface="Consolas" panose="020B0609020204030204" pitchFamily="49" charset="0"/>
              </a:rPr>
              <a:t>&lt;/h5&gt;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"card-text"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Lorem ipsum </a:t>
            </a:r>
            <a:r>
              <a:rPr lang="en-IN" dirty="0" err="1">
                <a:solidFill>
                  <a:srgbClr val="3B3B3B"/>
                </a:solidFill>
                <a:latin typeface="Consolas" panose="020B0609020204030204" pitchFamily="49" charset="0"/>
              </a:rPr>
              <a:t>dolor</a:t>
            </a:r>
            <a:r>
              <a:rPr lang="en-IN" dirty="0">
                <a:solidFill>
                  <a:srgbClr val="3B3B3B"/>
                </a:solidFill>
                <a:latin typeface="Consolas" panose="020B0609020204030204" pitchFamily="49" charset="0"/>
              </a:rPr>
              <a:t> sit </a:t>
            </a:r>
            <a:r>
              <a:rPr lang="en-IN" dirty="0" err="1">
                <a:solidFill>
                  <a:srgbClr val="3B3B3B"/>
                </a:solidFill>
                <a:latin typeface="Consolas" panose="020B0609020204030204" pitchFamily="49" charset="0"/>
              </a:rPr>
              <a:t>amet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consectetur</a:t>
            </a:r>
            <a:r>
              <a:rPr lang="en-IN" dirty="0">
                <a:solidFill>
                  <a:srgbClr val="3B3B3B"/>
                </a:solidFill>
                <a:latin typeface="Consolas" panose="020B0609020204030204" pitchFamily="49" charset="0"/>
              </a:rPr>
              <a:t> </a:t>
            </a:r>
            <a:r>
              <a:rPr lang="en-IN" dirty="0" smtClean="0">
                <a:solidFill>
                  <a:srgbClr val="3B3B3B"/>
                </a:solidFill>
                <a:latin typeface="Consolas" panose="020B0609020204030204" pitchFamily="49" charset="0"/>
              </a:rPr>
              <a:t>a								</a:t>
            </a:r>
            <a:r>
              <a:rPr lang="en-IN" dirty="0" err="1" smtClean="0">
                <a:solidFill>
                  <a:srgbClr val="3B3B3B"/>
                </a:solidFill>
                <a:latin typeface="Consolas" panose="020B0609020204030204" pitchFamily="49" charset="0"/>
              </a:rPr>
              <a:t>dipisicing</a:t>
            </a:r>
            <a:r>
              <a:rPr lang="en-IN" dirty="0" smtClean="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elit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distinctio</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totam</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quis</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voluptatibus</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err="1" smtClean="0">
                <a:solidFill>
                  <a:srgbClr val="3B3B3B"/>
                </a:solidFill>
                <a:latin typeface="Consolas" panose="020B0609020204030204" pitchFamily="49" charset="0"/>
              </a:rPr>
              <a:t>iste</a:t>
            </a:r>
            <a:r>
              <a:rPr lang="en-IN" dirty="0" smtClean="0">
                <a:solidFill>
                  <a:srgbClr val="3B3B3B"/>
                </a:solidFill>
                <a:latin typeface="Consolas" panose="020B0609020204030204" pitchFamily="49" charset="0"/>
              </a:rPr>
              <a:t> </a:t>
            </a:r>
            <a:r>
              <a:rPr lang="en-IN" dirty="0">
                <a:solidFill>
                  <a:srgbClr val="3B3B3B"/>
                </a:solidFill>
                <a:latin typeface="Consolas" panose="020B0609020204030204" pitchFamily="49" charset="0"/>
              </a:rPr>
              <a:t>dicta </a:t>
            </a:r>
            <a:r>
              <a:rPr lang="en-IN" dirty="0" err="1">
                <a:solidFill>
                  <a:srgbClr val="3B3B3B"/>
                </a:solidFill>
                <a:latin typeface="Consolas" panose="020B0609020204030204" pitchFamily="49" charset="0"/>
              </a:rPr>
              <a:t>soluta</a:t>
            </a:r>
            <a:r>
              <a:rPr lang="en-IN" dirty="0">
                <a:solidFill>
                  <a:srgbClr val="3B3B3B"/>
                </a:solidFill>
                <a:latin typeface="Consolas" panose="020B0609020204030204" pitchFamily="49" charset="0"/>
              </a:rPr>
              <a:t> alias </a:t>
            </a:r>
            <a:r>
              <a:rPr lang="en-IN" dirty="0" err="1">
                <a:solidFill>
                  <a:srgbClr val="3B3B3B"/>
                </a:solidFill>
                <a:latin typeface="Consolas" panose="020B0609020204030204" pitchFamily="49" charset="0"/>
              </a:rPr>
              <a:t>aspernatur</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similique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consequatur</a:t>
            </a:r>
            <a:r>
              <a:rPr lang="en-IN" dirty="0">
                <a:solidFill>
                  <a:srgbClr val="3B3B3B"/>
                </a:solidFill>
                <a:latin typeface="Consolas" panose="020B0609020204030204" pitchFamily="49" charset="0"/>
              </a:rPr>
              <a:t>.</a:t>
            </a:r>
            <a:r>
              <a:rPr lang="en-IN" dirty="0">
                <a:solidFill>
                  <a:srgbClr val="800000"/>
                </a:solidFill>
                <a:latin typeface="Consolas" panose="020B0609020204030204" pitchFamily="49" charset="0"/>
              </a:rPr>
              <a:t>&lt;/p&gt;</a:t>
            </a:r>
            <a:endParaRPr lang="en-IN" dirty="0">
              <a:solidFill>
                <a:srgbClr val="3B3B3B"/>
              </a:solidFill>
              <a:latin typeface="Consolas" panose="020B0609020204030204" pitchFamily="49" charset="0"/>
            </a:endParaRPr>
          </a:p>
          <a:p>
            <a:endParaRPr lang="en-IN" dirty="0" smtClean="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20920178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127</a:t>
            </a:fld>
            <a:endParaRPr lang="en-IN"/>
          </a:p>
        </p:txBody>
      </p:sp>
      <p:sp>
        <p:nvSpPr>
          <p:cNvPr id="3" name="Rectangle 2"/>
          <p:cNvSpPr/>
          <p:nvPr/>
        </p:nvSpPr>
        <p:spPr>
          <a:xfrm>
            <a:off x="231111" y="197346"/>
            <a:ext cx="11736475" cy="7017306"/>
          </a:xfrm>
          <a:prstGeom prst="rect">
            <a:avLst/>
          </a:prstGeom>
        </p:spPr>
        <p:txBody>
          <a:bodyPr wrap="square">
            <a:spAutoFit/>
          </a:bodyPr>
          <a:lstStyle/>
          <a:p>
            <a:r>
              <a:rPr lang="en-IN" dirty="0" smtClean="0">
                <a:solidFill>
                  <a:srgbClr val="800000"/>
                </a:solidFill>
                <a:latin typeface="Consolas" panose="020B0609020204030204" pitchFamily="49" charset="0"/>
              </a:rPr>
              <a:t>						  &lt;</a:t>
            </a:r>
            <a:r>
              <a:rPr lang="en-IN" dirty="0">
                <a:solidFill>
                  <a:srgbClr val="800000"/>
                </a:solidFill>
                <a:latin typeface="Consolas" panose="020B0609020204030204" pitchFamily="49" charset="0"/>
              </a:rPr>
              <a: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"card-link"</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Read more</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"card-link"</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Another Link</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"card-header"</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Header Goes Here</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"card-body"</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&lt;h4</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"card-title"</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Card Title</a:t>
            </a:r>
            <a:r>
              <a:rPr lang="en-IN" dirty="0">
                <a:solidFill>
                  <a:srgbClr val="800000"/>
                </a:solidFill>
                <a:latin typeface="Consolas" panose="020B0609020204030204" pitchFamily="49" charset="0"/>
              </a:rPr>
              <a:t>&lt;/h4&gt;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"card-text"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Lorem ipsum </a:t>
            </a:r>
            <a:r>
              <a:rPr lang="en-IN" dirty="0" err="1">
                <a:solidFill>
                  <a:srgbClr val="3B3B3B"/>
                </a:solidFill>
                <a:latin typeface="Consolas" panose="020B0609020204030204" pitchFamily="49" charset="0"/>
              </a:rPr>
              <a:t>dolor</a:t>
            </a:r>
            <a:r>
              <a:rPr lang="en-IN" dirty="0">
                <a:solidFill>
                  <a:srgbClr val="3B3B3B"/>
                </a:solidFill>
                <a:latin typeface="Consolas" panose="020B0609020204030204" pitchFamily="49" charset="0"/>
              </a:rPr>
              <a:t> sit </a:t>
            </a:r>
            <a:r>
              <a:rPr lang="en-IN" dirty="0" err="1">
                <a:solidFill>
                  <a:srgbClr val="3B3B3B"/>
                </a:solidFill>
                <a:latin typeface="Consolas" panose="020B0609020204030204" pitchFamily="49" charset="0"/>
              </a:rPr>
              <a:t>amet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consectetur</a:t>
            </a:r>
            <a:r>
              <a:rPr lang="en-IN" dirty="0">
                <a:solidFill>
                  <a:srgbClr val="3B3B3B"/>
                </a:solidFill>
                <a:latin typeface="Consolas" panose="020B0609020204030204" pitchFamily="49" charset="0"/>
              </a:rPr>
              <a:t> </a:t>
            </a:r>
            <a:r>
              <a:rPr lang="en-IN" dirty="0" smtClean="0">
                <a:solidFill>
                  <a:srgbClr val="3B3B3B"/>
                </a:solidFill>
                <a:latin typeface="Consolas" panose="020B0609020204030204" pitchFamily="49" charset="0"/>
              </a:rPr>
              <a:t>									</a:t>
            </a:r>
            <a:r>
              <a:rPr lang="en-IN" dirty="0" err="1" smtClean="0">
                <a:solidFill>
                  <a:srgbClr val="3B3B3B"/>
                </a:solidFill>
                <a:latin typeface="Consolas" panose="020B0609020204030204" pitchFamily="49" charset="0"/>
              </a:rPr>
              <a:t>adipisicing</a:t>
            </a:r>
            <a:r>
              <a:rPr lang="en-IN" dirty="0" smtClean="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elit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distinctio</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totam</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quis</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voluptatibus</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iste</a:t>
            </a:r>
            <a:r>
              <a:rPr lang="en-IN" dirty="0">
                <a:solidFill>
                  <a:srgbClr val="3B3B3B"/>
                </a:solidFill>
                <a:latin typeface="Consolas" panose="020B0609020204030204" pitchFamily="49" charset="0"/>
              </a:rPr>
              <a:t> dicta </a:t>
            </a:r>
            <a:r>
              <a:rPr lang="en-IN" dirty="0" err="1">
                <a:solidFill>
                  <a:srgbClr val="3B3B3B"/>
                </a:solidFill>
                <a:latin typeface="Consolas" panose="020B0609020204030204" pitchFamily="49" charset="0"/>
              </a:rPr>
              <a:t>soluta</a:t>
            </a:r>
            <a:r>
              <a:rPr lang="en-IN" dirty="0">
                <a:solidFill>
                  <a:srgbClr val="3B3B3B"/>
                </a:solidFill>
                <a:latin typeface="Consolas" panose="020B0609020204030204" pitchFamily="49" charset="0"/>
              </a:rPr>
              <a:t> alias </a:t>
            </a:r>
            <a:r>
              <a:rPr lang="en-IN" dirty="0" err="1">
                <a:solidFill>
                  <a:srgbClr val="3B3B3B"/>
                </a:solidFill>
                <a:latin typeface="Consolas" panose="020B0609020204030204" pitchFamily="49" charset="0"/>
              </a:rPr>
              <a:t>aspernatur</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similique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consequatur</a:t>
            </a:r>
            <a:r>
              <a:rPr lang="en-IN" dirty="0">
                <a:solidFill>
                  <a:srgbClr val="3B3B3B"/>
                </a:solidFill>
                <a:latin typeface="Consolas" panose="020B0609020204030204" pitchFamily="49" charset="0"/>
              </a:rPr>
              <a:t>.</a:t>
            </a:r>
            <a:r>
              <a:rPr lang="en-IN" dirty="0">
                <a:solidFill>
                  <a:srgbClr val="800000"/>
                </a:solidFill>
                <a:latin typeface="Consolas" panose="020B0609020204030204" pitchFamily="49" charset="0"/>
              </a:rPr>
              <a:t>&lt;/p&gt;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"card-footer text-muted"</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Footer Goes Here</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smtClean="0">
                <a:solidFill>
                  <a:srgbClr val="800000"/>
                </a:solidFill>
                <a:latin typeface="Consolas" panose="020B0609020204030204" pitchFamily="49" charset="0"/>
              </a:rPr>
              <a:t>&gt;</a:t>
            </a:r>
          </a:p>
          <a:p>
            <a:r>
              <a:rPr lang="en-US" b="0" dirty="0" smtClean="0">
                <a:solidFill>
                  <a:srgbClr val="3B3B3B"/>
                </a:solidFill>
                <a:effectLst/>
                <a:latin typeface="Consolas" panose="020B0609020204030204" pitchFamily="49" charset="0"/>
              </a:rPr>
              <a:t>	</a:t>
            </a:r>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"row"</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"col-md-4"</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img</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src</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"img.png"</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err="1">
                <a:solidFill>
                  <a:srgbClr val="0000FF"/>
                </a:solidFill>
                <a:latin typeface="Consolas" panose="020B0609020204030204" pitchFamily="49" charset="0"/>
              </a:rPr>
              <a:t>img</a:t>
            </a:r>
            <a:r>
              <a:rPr lang="en-IN" dirty="0">
                <a:solidFill>
                  <a:srgbClr val="0000FF"/>
                </a:solidFill>
                <a:latin typeface="Consolas" panose="020B0609020204030204" pitchFamily="49" charset="0"/>
              </a:rPr>
              <a:t>-top"</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alt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err="1">
                <a:solidFill>
                  <a:srgbClr val="0000FF"/>
                </a:solidFill>
                <a:latin typeface="Consolas" panose="020B0609020204030204" pitchFamily="49" charset="0"/>
              </a:rPr>
              <a:t>img</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&lt;h4</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"card-title"</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Image Top</a:t>
            </a:r>
            <a:r>
              <a:rPr lang="en-IN" dirty="0">
                <a:solidFill>
                  <a:srgbClr val="800000"/>
                </a:solidFill>
                <a:latin typeface="Consolas" panose="020B0609020204030204" pitchFamily="49" charset="0"/>
              </a:rPr>
              <a:t>&lt;/h4&gt;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"card-text"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Lorem ipsum </a:t>
            </a:r>
            <a:r>
              <a:rPr lang="en-IN" dirty="0" err="1">
                <a:solidFill>
                  <a:srgbClr val="3B3B3B"/>
                </a:solidFill>
                <a:latin typeface="Consolas" panose="020B0609020204030204" pitchFamily="49" charset="0"/>
              </a:rPr>
              <a:t>dolor</a:t>
            </a:r>
            <a:r>
              <a:rPr lang="en-IN" dirty="0">
                <a:solidFill>
                  <a:srgbClr val="3B3B3B"/>
                </a:solidFill>
                <a:latin typeface="Consolas" panose="020B0609020204030204" pitchFamily="49" charset="0"/>
              </a:rPr>
              <a:t> sit </a:t>
            </a:r>
            <a:r>
              <a:rPr lang="en-IN" dirty="0" err="1">
                <a:solidFill>
                  <a:srgbClr val="3B3B3B"/>
                </a:solidFill>
                <a:latin typeface="Consolas" panose="020B0609020204030204" pitchFamily="49" charset="0"/>
              </a:rPr>
              <a:t>amet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consectetur</a:t>
            </a:r>
            <a:r>
              <a:rPr lang="en-IN" dirty="0">
                <a:solidFill>
                  <a:srgbClr val="3B3B3B"/>
                </a:solidFill>
                <a:latin typeface="Consolas" panose="020B0609020204030204" pitchFamily="49" charset="0"/>
              </a:rPr>
              <a:t> </a:t>
            </a:r>
            <a:r>
              <a:rPr lang="en-IN" dirty="0" smtClean="0">
                <a:solidFill>
                  <a:srgbClr val="3B3B3B"/>
                </a:solidFill>
                <a:latin typeface="Consolas" panose="020B0609020204030204" pitchFamily="49" charset="0"/>
              </a:rPr>
              <a:t>									</a:t>
            </a:r>
            <a:r>
              <a:rPr lang="en-IN" dirty="0" err="1" smtClean="0">
                <a:solidFill>
                  <a:srgbClr val="3B3B3B"/>
                </a:solidFill>
                <a:latin typeface="Consolas" panose="020B0609020204030204" pitchFamily="49" charset="0"/>
              </a:rPr>
              <a:t>adipisicing</a:t>
            </a:r>
            <a:r>
              <a:rPr lang="en-IN" dirty="0" smtClean="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elit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distinctio</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totam</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quis</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voluptatibus</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26156044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128</a:t>
            </a:fld>
            <a:endParaRPr lang="en-IN"/>
          </a:p>
        </p:txBody>
      </p:sp>
      <p:sp>
        <p:nvSpPr>
          <p:cNvPr id="3" name="Rectangle 2"/>
          <p:cNvSpPr/>
          <p:nvPr/>
        </p:nvSpPr>
        <p:spPr>
          <a:xfrm>
            <a:off x="100484" y="0"/>
            <a:ext cx="11495314" cy="7294305"/>
          </a:xfrm>
          <a:prstGeom prst="rect">
            <a:avLst/>
          </a:prstGeom>
        </p:spPr>
        <p:txBody>
          <a:bodyPr wrap="square">
            <a:spAutoFit/>
          </a:bodyPr>
          <a:lstStyle/>
          <a:p>
            <a:pPr lvl="0"/>
            <a:r>
              <a:rPr lang="en-IN" dirty="0">
                <a:solidFill>
                  <a:srgbClr val="3B3B3B"/>
                </a:solidFill>
                <a:latin typeface="Consolas" panose="020B0609020204030204" pitchFamily="49" charset="0"/>
              </a:rPr>
              <a:t>   </a:t>
            </a:r>
            <a:r>
              <a:rPr lang="en-IN" dirty="0" smtClean="0">
                <a:solidFill>
                  <a:srgbClr val="3B3B3B"/>
                </a:solidFill>
                <a:latin typeface="Consolas" panose="020B0609020204030204" pitchFamily="49" charset="0"/>
              </a:rPr>
              <a:t>								</a:t>
            </a:r>
            <a:r>
              <a:rPr lang="en-IN" dirty="0" err="1" smtClean="0">
                <a:solidFill>
                  <a:srgbClr val="3B3B3B"/>
                </a:solidFill>
                <a:latin typeface="Consolas" panose="020B0609020204030204" pitchFamily="49" charset="0"/>
              </a:rPr>
              <a:t>iste</a:t>
            </a:r>
            <a:r>
              <a:rPr lang="en-IN" dirty="0" smtClean="0">
                <a:solidFill>
                  <a:srgbClr val="3B3B3B"/>
                </a:solidFill>
                <a:latin typeface="Consolas" panose="020B0609020204030204" pitchFamily="49" charset="0"/>
              </a:rPr>
              <a:t> </a:t>
            </a:r>
            <a:r>
              <a:rPr lang="en-IN" dirty="0">
                <a:solidFill>
                  <a:srgbClr val="3B3B3B"/>
                </a:solidFill>
                <a:latin typeface="Consolas" panose="020B0609020204030204" pitchFamily="49" charset="0"/>
              </a:rPr>
              <a:t>dicta </a:t>
            </a:r>
            <a:r>
              <a:rPr lang="en-IN" dirty="0" err="1">
                <a:solidFill>
                  <a:srgbClr val="3B3B3B"/>
                </a:solidFill>
                <a:latin typeface="Consolas" panose="020B0609020204030204" pitchFamily="49" charset="0"/>
              </a:rPr>
              <a:t>soluta</a:t>
            </a:r>
            <a:r>
              <a:rPr lang="en-IN" dirty="0">
                <a:solidFill>
                  <a:srgbClr val="3B3B3B"/>
                </a:solidFill>
                <a:latin typeface="Consolas" panose="020B0609020204030204" pitchFamily="49" charset="0"/>
              </a:rPr>
              <a:t> alias </a:t>
            </a:r>
            <a:r>
              <a:rPr lang="en-IN" dirty="0" err="1">
                <a:solidFill>
                  <a:srgbClr val="3B3B3B"/>
                </a:solidFill>
                <a:latin typeface="Consolas" panose="020B0609020204030204" pitchFamily="49" charset="0"/>
              </a:rPr>
              <a:t>aspernatur</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similique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consequatur</a:t>
            </a:r>
            <a:r>
              <a:rPr lang="en-IN" dirty="0">
                <a:solidFill>
                  <a:srgbClr val="3B3B3B"/>
                </a:solidFill>
                <a:latin typeface="Consolas" panose="020B0609020204030204" pitchFamily="49" charset="0"/>
              </a:rPr>
              <a:t>.</a:t>
            </a:r>
            <a:r>
              <a:rPr lang="en-IN" dirty="0">
                <a:solidFill>
                  <a:srgbClr val="800000"/>
                </a:solidFill>
                <a:latin typeface="Consolas" panose="020B0609020204030204" pitchFamily="49" charset="0"/>
              </a:rPr>
              <a:t>&lt;/p&gt;</a:t>
            </a:r>
            <a:endParaRPr lang="en-IN" dirty="0">
              <a:solidFill>
                <a:srgbClr val="3B3B3B"/>
              </a:solidFill>
              <a:latin typeface="Consolas" panose="020B0609020204030204" pitchFamily="49" charset="0"/>
            </a:endParaRPr>
          </a:p>
          <a:p>
            <a:pPr lvl="0"/>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&lt;button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-primary"</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Read More</a:t>
            </a:r>
            <a:r>
              <a:rPr lang="en-IN" dirty="0">
                <a:solidFill>
                  <a:srgbClr val="800000"/>
                </a:solidFill>
                <a:latin typeface="Consolas" panose="020B0609020204030204" pitchFamily="49" charset="0"/>
              </a:rPr>
              <a:t>&lt;/button&gt;</a:t>
            </a:r>
            <a:endParaRPr lang="en-IN" dirty="0">
              <a:solidFill>
                <a:srgbClr val="3B3B3B"/>
              </a:solidFill>
              <a:latin typeface="Consolas" panose="020B0609020204030204" pitchFamily="49" charset="0"/>
            </a:endParaRPr>
          </a:p>
          <a:p>
            <a:pPr lvl="0"/>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pPr lvl="0"/>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pPr lvl="0"/>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smtClean="0">
                <a:solidFill>
                  <a:srgbClr val="800000"/>
                </a:solidFill>
                <a:latin typeface="Consolas" panose="020B0609020204030204" pitchFamily="49" charset="0"/>
              </a:rPr>
              <a:t>&gt;</a:t>
            </a:r>
          </a:p>
          <a:p>
            <a:r>
              <a:rPr lang="en-IN" dirty="0" smtClean="0">
                <a:solidFill>
                  <a:srgbClr val="800000"/>
                </a:solidFill>
                <a:latin typeface="Consolas" panose="020B0609020204030204" pitchFamily="49" charset="0"/>
              </a:rPr>
              <a:t>			&lt;</a:t>
            </a:r>
            <a:r>
              <a:rPr lang="en-IN" dirty="0">
                <a:solidFill>
                  <a:srgbClr val="800000"/>
                </a:solidFill>
                <a:latin typeface="Consolas" panose="020B0609020204030204" pitchFamily="49" charset="0"/>
              </a:rPr>
              <a: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"col-md-4"</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err="1">
                <a:solidFill>
                  <a:srgbClr val="0000FF"/>
                </a:solidFill>
                <a:latin typeface="Consolas" panose="020B0609020204030204" pitchFamily="49" charset="0"/>
              </a:rPr>
              <a:t>img</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&lt;h4</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"card-title"</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Image Bottom</a:t>
            </a:r>
            <a:r>
              <a:rPr lang="en-IN" dirty="0">
                <a:solidFill>
                  <a:srgbClr val="800000"/>
                </a:solidFill>
                <a:latin typeface="Consolas" panose="020B0609020204030204" pitchFamily="49" charset="0"/>
              </a:rPr>
              <a:t>&lt;/h4&gt;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"card-text"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Lorem ipsum </a:t>
            </a:r>
            <a:r>
              <a:rPr lang="en-IN" dirty="0" err="1">
                <a:solidFill>
                  <a:srgbClr val="3B3B3B"/>
                </a:solidFill>
                <a:latin typeface="Consolas" panose="020B0609020204030204" pitchFamily="49" charset="0"/>
              </a:rPr>
              <a:t>dolor</a:t>
            </a:r>
            <a:r>
              <a:rPr lang="en-IN" dirty="0">
                <a:solidFill>
                  <a:srgbClr val="3B3B3B"/>
                </a:solidFill>
                <a:latin typeface="Consolas" panose="020B0609020204030204" pitchFamily="49" charset="0"/>
              </a:rPr>
              <a:t> sit </a:t>
            </a:r>
            <a:r>
              <a:rPr lang="en-IN" dirty="0" err="1">
                <a:solidFill>
                  <a:srgbClr val="3B3B3B"/>
                </a:solidFill>
                <a:latin typeface="Consolas" panose="020B0609020204030204" pitchFamily="49" charset="0"/>
              </a:rPr>
              <a:t>amet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consectetur</a:t>
            </a:r>
            <a:r>
              <a:rPr lang="en-IN" dirty="0">
                <a:solidFill>
                  <a:srgbClr val="3B3B3B"/>
                </a:solidFill>
                <a:latin typeface="Consolas" panose="020B0609020204030204" pitchFamily="49" charset="0"/>
              </a:rPr>
              <a:t> </a:t>
            </a:r>
            <a:r>
              <a:rPr lang="en-IN" dirty="0" smtClean="0">
                <a:solidFill>
                  <a:srgbClr val="3B3B3B"/>
                </a:solidFill>
                <a:latin typeface="Consolas" panose="020B0609020204030204" pitchFamily="49" charset="0"/>
              </a:rPr>
              <a:t>								</a:t>
            </a:r>
            <a:r>
              <a:rPr lang="en-IN" dirty="0" err="1" smtClean="0">
                <a:solidFill>
                  <a:srgbClr val="3B3B3B"/>
                </a:solidFill>
                <a:latin typeface="Consolas" panose="020B0609020204030204" pitchFamily="49" charset="0"/>
              </a:rPr>
              <a:t>adipisicing</a:t>
            </a:r>
            <a:r>
              <a:rPr lang="en-IN" dirty="0" smtClean="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elit</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distinctio</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totam</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quis</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voluptatibus</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iste</a:t>
            </a:r>
            <a:r>
              <a:rPr lang="en-IN" dirty="0">
                <a:solidFill>
                  <a:srgbClr val="3B3B3B"/>
                </a:solidFill>
                <a:latin typeface="Consolas" panose="020B0609020204030204" pitchFamily="49" charset="0"/>
              </a:rPr>
              <a:t> dicta </a:t>
            </a:r>
            <a:r>
              <a:rPr lang="en-IN" dirty="0" err="1">
                <a:solidFill>
                  <a:srgbClr val="3B3B3B"/>
                </a:solidFill>
                <a:latin typeface="Consolas" panose="020B0609020204030204" pitchFamily="49" charset="0"/>
              </a:rPr>
              <a:t>soluta</a:t>
            </a:r>
            <a:r>
              <a:rPr lang="en-IN" dirty="0">
                <a:solidFill>
                  <a:srgbClr val="3B3B3B"/>
                </a:solidFill>
                <a:latin typeface="Consolas" panose="020B0609020204030204" pitchFamily="49" charset="0"/>
              </a:rPr>
              <a:t> alias </a:t>
            </a:r>
            <a:r>
              <a:rPr lang="en-IN" dirty="0" err="1">
                <a:solidFill>
                  <a:srgbClr val="3B3B3B"/>
                </a:solidFill>
                <a:latin typeface="Consolas" panose="020B0609020204030204" pitchFamily="49" charset="0"/>
              </a:rPr>
              <a:t>aspernatur</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similique</a:t>
            </a:r>
            <a:r>
              <a:rPr lang="en-IN" dirty="0">
                <a:solidFill>
                  <a:srgbClr val="3B3B3B"/>
                </a:solidFill>
                <a:latin typeface="Consolas" panose="020B0609020204030204" pitchFamily="49" charset="0"/>
              </a:rPr>
              <a:t> </a:t>
            </a:r>
            <a:r>
              <a:rPr lang="en-IN" dirty="0" err="1">
                <a:solidFill>
                  <a:srgbClr val="3B3B3B"/>
                </a:solidFill>
                <a:latin typeface="Consolas" panose="020B0609020204030204" pitchFamily="49" charset="0"/>
              </a:rPr>
              <a:t>consequatur</a:t>
            </a:r>
            <a:r>
              <a:rPr lang="en-IN" dirty="0">
                <a:solidFill>
                  <a:srgbClr val="3B3B3B"/>
                </a:solidFill>
                <a:latin typeface="Consolas" panose="020B0609020204030204" pitchFamily="49" charset="0"/>
              </a:rPr>
              <a:t>.</a:t>
            </a:r>
            <a:r>
              <a:rPr lang="en-IN" dirty="0">
                <a:solidFill>
                  <a:srgbClr val="800000"/>
                </a:solidFill>
                <a:latin typeface="Consolas" panose="020B0609020204030204" pitchFamily="49" charset="0"/>
              </a:rPr>
              <a:t>&lt;/p&gt;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&lt;button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-primary"</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Read More</a:t>
            </a:r>
            <a:r>
              <a:rPr lang="en-IN" dirty="0">
                <a:solidFill>
                  <a:srgbClr val="800000"/>
                </a:solidFill>
                <a:latin typeface="Consolas" panose="020B0609020204030204" pitchFamily="49" charset="0"/>
              </a:rPr>
              <a:t>&lt;/button&gt;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img</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src</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"img.png"</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err="1">
                <a:solidFill>
                  <a:srgbClr val="0000FF"/>
                </a:solidFill>
                <a:latin typeface="Consolas" panose="020B0609020204030204" pitchFamily="49" charset="0"/>
              </a:rPr>
              <a:t>img</a:t>
            </a:r>
            <a:r>
              <a:rPr lang="en-IN" dirty="0">
                <a:solidFill>
                  <a:srgbClr val="0000FF"/>
                </a:solidFill>
                <a:latin typeface="Consolas" panose="020B0609020204030204" pitchFamily="49" charset="0"/>
              </a:rPr>
              <a:t>-bottom"</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alt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    </a:t>
            </a:r>
          </a:p>
          <a:p>
            <a:r>
              <a:rPr lang="en-IN" dirty="0" smtClean="0">
                <a:solidFill>
                  <a:srgbClr val="3B3B3B"/>
                </a:solidFill>
                <a:latin typeface="Consolas" panose="020B0609020204030204" pitchFamily="49" charset="0"/>
              </a:rPr>
              <a:t>                </a:t>
            </a:r>
            <a:r>
              <a:rPr lang="en-IN" dirty="0" smtClean="0">
                <a:solidFill>
                  <a:srgbClr val="800000"/>
                </a:solidFill>
                <a:latin typeface="Consolas" panose="020B0609020204030204" pitchFamily="49" charset="0"/>
              </a:rPr>
              <a:t>&lt;/div&gt;</a:t>
            </a:r>
            <a:endParaRPr lang="en-IN" dirty="0" smtClean="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smtClean="0">
                <a:solidFill>
                  <a:srgbClr val="800000"/>
                </a:solidFill>
                <a:latin typeface="Consolas" panose="020B0609020204030204" pitchFamily="49" charset="0"/>
              </a:rPr>
              <a:t>			&lt;</a:t>
            </a:r>
            <a:r>
              <a:rPr lang="en-IN" dirty="0">
                <a:solidFill>
                  <a:srgbClr val="800000"/>
                </a:solidFill>
                <a:latin typeface="Consolas" panose="020B0609020204030204" pitchFamily="49" charset="0"/>
              </a:rPr>
              <a: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"col-md-4"</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style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"width:500px"</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img</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err="1">
                <a:solidFill>
                  <a:srgbClr val="0000FF"/>
                </a:solidFill>
                <a:latin typeface="Consolas" panose="020B0609020204030204" pitchFamily="49" charset="0"/>
              </a:rPr>
              <a:t>img</a:t>
            </a:r>
            <a:r>
              <a:rPr lang="en-IN" dirty="0">
                <a:solidFill>
                  <a:srgbClr val="0000FF"/>
                </a:solidFill>
                <a:latin typeface="Consolas" panose="020B0609020204030204" pitchFamily="49" charset="0"/>
              </a:rPr>
              <a:t>-top"</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src</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"img.png"</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alt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 image"</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a:t>
            </a:r>
            <a:r>
              <a:rPr lang="en-IN" dirty="0" err="1">
                <a:solidFill>
                  <a:srgbClr val="0000FF"/>
                </a:solidFill>
                <a:latin typeface="Consolas" panose="020B0609020204030204" pitchFamily="49" charset="0"/>
              </a:rPr>
              <a:t>img</a:t>
            </a:r>
            <a:r>
              <a:rPr lang="en-IN" dirty="0">
                <a:solidFill>
                  <a:srgbClr val="0000FF"/>
                </a:solidFill>
                <a:latin typeface="Consolas" panose="020B0609020204030204" pitchFamily="49" charset="0"/>
              </a:rPr>
              <a:t>-overlay"</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&lt;h4</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"card-title"</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Image overlay</a:t>
            </a:r>
            <a:r>
              <a:rPr lang="en-IN" dirty="0">
                <a:solidFill>
                  <a:srgbClr val="800000"/>
                </a:solidFill>
                <a:latin typeface="Consolas" panose="020B0609020204030204" pitchFamily="49" charset="0"/>
              </a:rPr>
              <a:t>&lt;/h4&gt;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&lt;p</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"card-text"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Some example text.</a:t>
            </a:r>
            <a:r>
              <a:rPr lang="en-IN" dirty="0">
                <a:solidFill>
                  <a:srgbClr val="800000"/>
                </a:solidFill>
                <a:latin typeface="Consolas" panose="020B0609020204030204" pitchFamily="49" charset="0"/>
              </a:rPr>
              <a:t>&lt;/p&gt;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-primary"</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See Profile</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p>
        </p:txBody>
      </p:sp>
    </p:spTree>
    <p:extLst>
      <p:ext uri="{BB962C8B-B14F-4D97-AF65-F5344CB8AC3E}">
        <p14:creationId xmlns:p14="http://schemas.microsoft.com/office/powerpoint/2010/main" val="28403648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129</a:t>
            </a:fld>
            <a:endParaRPr lang="en-IN"/>
          </a:p>
        </p:txBody>
      </p:sp>
      <p:sp>
        <p:nvSpPr>
          <p:cNvPr id="3" name="Rectangle 2"/>
          <p:cNvSpPr/>
          <p:nvPr/>
        </p:nvSpPr>
        <p:spPr>
          <a:xfrm>
            <a:off x="133978" y="0"/>
            <a:ext cx="6096000" cy="1477328"/>
          </a:xfrm>
          <a:prstGeom prst="rect">
            <a:avLst/>
          </a:prstGeom>
        </p:spPr>
        <p:txBody>
          <a:bodyPr>
            <a:spAutoFit/>
          </a:bodyPr>
          <a:lstStyle/>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dirty="0">
              <a:solidFill>
                <a:srgbClr val="3B3B3B"/>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3261903" y="738664"/>
            <a:ext cx="8082685" cy="4858268"/>
          </a:xfrm>
          <a:prstGeom prst="rect">
            <a:avLst/>
          </a:prstGeom>
        </p:spPr>
      </p:pic>
    </p:spTree>
    <p:extLst>
      <p:ext uri="{BB962C8B-B14F-4D97-AF65-F5344CB8AC3E}">
        <p14:creationId xmlns:p14="http://schemas.microsoft.com/office/powerpoint/2010/main" val="1445099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Default container</a:t>
            </a:r>
            <a:br>
              <a:rPr lang="en-IN" dirty="0"/>
            </a:br>
            <a:endParaRPr lang="en-IN" dirty="0"/>
          </a:p>
        </p:txBody>
      </p:sp>
      <p:sp>
        <p:nvSpPr>
          <p:cNvPr id="4" name="Content Placeholder 3"/>
          <p:cNvSpPr>
            <a:spLocks noGrp="1"/>
          </p:cNvSpPr>
          <p:nvPr>
            <p:ph idx="1"/>
          </p:nvPr>
        </p:nvSpPr>
        <p:spPr/>
        <p:txBody>
          <a:bodyPr/>
          <a:lstStyle/>
          <a:p>
            <a:r>
              <a:rPr lang="en-US" dirty="0"/>
              <a:t>Our default .container class is a responsive, fixed-width container, meaning its max-width changes at each breakpoint</a:t>
            </a:r>
            <a:r>
              <a:rPr lang="en-US" dirty="0" smtClean="0"/>
              <a:t>.</a:t>
            </a:r>
          </a:p>
          <a:p>
            <a:pPr marL="449263" lvl="1" indent="0">
              <a:buNone/>
            </a:pPr>
            <a:r>
              <a:rPr lang="en-US" sz="2400" dirty="0">
                <a:solidFill>
                  <a:schemeClr val="accent6">
                    <a:lumMod val="75000"/>
                  </a:schemeClr>
                </a:solidFill>
              </a:rPr>
              <a:t>&lt;div class="container"&gt;</a:t>
            </a:r>
          </a:p>
          <a:p>
            <a:pPr marL="449263" lvl="1" indent="0">
              <a:buNone/>
            </a:pPr>
            <a:r>
              <a:rPr lang="en-US" sz="2400" dirty="0">
                <a:solidFill>
                  <a:schemeClr val="accent6">
                    <a:lumMod val="75000"/>
                  </a:schemeClr>
                </a:solidFill>
              </a:rPr>
              <a:t>  &lt;!-- Content here --&gt;</a:t>
            </a:r>
          </a:p>
          <a:p>
            <a:pPr marL="449263" lvl="1" indent="0">
              <a:buNone/>
            </a:pPr>
            <a:r>
              <a:rPr lang="en-US" sz="2400" dirty="0">
                <a:solidFill>
                  <a:schemeClr val="accent6">
                    <a:lumMod val="75000"/>
                  </a:schemeClr>
                </a:solidFill>
              </a:rPr>
              <a:t>&lt;/div&gt;</a:t>
            </a:r>
          </a:p>
          <a:p>
            <a:endParaRPr lang="en-IN"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13</a:t>
            </a:fld>
            <a:endParaRPr lang="en-IN"/>
          </a:p>
        </p:txBody>
      </p:sp>
    </p:spTree>
    <p:extLst>
      <p:ext uri="{BB962C8B-B14F-4D97-AF65-F5344CB8AC3E}">
        <p14:creationId xmlns:p14="http://schemas.microsoft.com/office/powerpoint/2010/main" val="323227923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Navigation(</a:t>
            </a:r>
            <a:r>
              <a:rPr lang="en-IN" dirty="0" err="1" smtClean="0"/>
              <a:t>Navs</a:t>
            </a:r>
            <a:r>
              <a:rPr lang="en-IN" dirty="0" smtClean="0"/>
              <a:t>)</a:t>
            </a:r>
            <a:endParaRPr lang="en-IN" dirty="0"/>
          </a:p>
        </p:txBody>
      </p:sp>
      <p:sp>
        <p:nvSpPr>
          <p:cNvPr id="3" name="Content Placeholder 2"/>
          <p:cNvSpPr>
            <a:spLocks noGrp="1"/>
          </p:cNvSpPr>
          <p:nvPr>
            <p:ph idx="1"/>
          </p:nvPr>
        </p:nvSpPr>
        <p:spPr>
          <a:xfrm>
            <a:off x="3582912" y="522464"/>
            <a:ext cx="8243998" cy="5120640"/>
          </a:xfrm>
        </p:spPr>
        <p:txBody>
          <a:bodyPr>
            <a:noAutofit/>
          </a:bodyPr>
          <a:lstStyle/>
          <a:p>
            <a:r>
              <a:rPr lang="en-US" sz="1700" dirty="0"/>
              <a:t>If you want to create a simple horizontal menu, add the </a:t>
            </a:r>
            <a:r>
              <a:rPr lang="en-US" sz="1700" b="1" dirty="0"/>
              <a:t>.</a:t>
            </a:r>
            <a:r>
              <a:rPr lang="en-US" sz="1700" b="1" dirty="0" err="1"/>
              <a:t>nav</a:t>
            </a:r>
            <a:r>
              <a:rPr lang="en-US" sz="1700" b="1" dirty="0"/>
              <a:t> </a:t>
            </a:r>
            <a:r>
              <a:rPr lang="en-US" sz="1700" dirty="0"/>
              <a:t>class to a &lt;</a:t>
            </a:r>
            <a:r>
              <a:rPr lang="en-US" sz="1700" b="1" dirty="0" err="1"/>
              <a:t>ul</a:t>
            </a:r>
            <a:r>
              <a:rPr lang="en-US" sz="1700" dirty="0"/>
              <a:t>&gt; element, followed by </a:t>
            </a:r>
            <a:r>
              <a:rPr lang="en-US" sz="1700" b="1" dirty="0"/>
              <a:t>.</a:t>
            </a:r>
            <a:r>
              <a:rPr lang="en-US" sz="1700" b="1" dirty="0" err="1"/>
              <a:t>nav</a:t>
            </a:r>
            <a:r>
              <a:rPr lang="en-US" sz="1700" b="1" dirty="0"/>
              <a:t>-item </a:t>
            </a:r>
            <a:r>
              <a:rPr lang="en-US" sz="1700" dirty="0"/>
              <a:t>for each </a:t>
            </a:r>
            <a:r>
              <a:rPr lang="en-US" sz="1700" b="1" dirty="0"/>
              <a:t>&lt;li&gt; </a:t>
            </a:r>
            <a:r>
              <a:rPr lang="en-US" sz="1700" dirty="0"/>
              <a:t>and add the .</a:t>
            </a:r>
            <a:r>
              <a:rPr lang="en-US" sz="1700" b="1" dirty="0" err="1"/>
              <a:t>nav</a:t>
            </a:r>
            <a:r>
              <a:rPr lang="en-US" sz="1700" b="1" dirty="0"/>
              <a:t>-link</a:t>
            </a:r>
            <a:r>
              <a:rPr lang="en-US" sz="1700" dirty="0"/>
              <a:t> class to their </a:t>
            </a:r>
            <a:r>
              <a:rPr lang="en-US" sz="1700" b="1" dirty="0" smtClean="0"/>
              <a:t>links.</a:t>
            </a:r>
          </a:p>
          <a:p>
            <a:pPr marL="0" indent="0">
              <a:buNone/>
            </a:pPr>
            <a:r>
              <a:rPr lang="en-IN" sz="1700" dirty="0" smtClean="0"/>
              <a:t>	&lt;</a:t>
            </a:r>
            <a:r>
              <a:rPr lang="en-IN" sz="1700" dirty="0" err="1"/>
              <a:t>ul</a:t>
            </a:r>
            <a:r>
              <a:rPr lang="en-IN" sz="1700" dirty="0"/>
              <a:t> class="</a:t>
            </a:r>
            <a:r>
              <a:rPr lang="en-IN" sz="1700" dirty="0" err="1"/>
              <a:t>nav</a:t>
            </a:r>
            <a:r>
              <a:rPr lang="en-IN" sz="1700" dirty="0"/>
              <a:t>"&gt;</a:t>
            </a:r>
          </a:p>
          <a:p>
            <a:pPr marL="0" indent="0">
              <a:buNone/>
            </a:pPr>
            <a:r>
              <a:rPr lang="en-IN" sz="1700" dirty="0"/>
              <a:t> </a:t>
            </a:r>
            <a:r>
              <a:rPr lang="en-IN" sz="1700" dirty="0" smtClean="0"/>
              <a:t>	 &lt;li </a:t>
            </a:r>
            <a:r>
              <a:rPr lang="en-IN" sz="1700" dirty="0"/>
              <a:t>class="</a:t>
            </a:r>
            <a:r>
              <a:rPr lang="en-IN" sz="1700" dirty="0" err="1"/>
              <a:t>nav</a:t>
            </a:r>
            <a:r>
              <a:rPr lang="en-IN" sz="1700" dirty="0"/>
              <a:t>-item"&gt;</a:t>
            </a:r>
          </a:p>
          <a:p>
            <a:pPr marL="0" indent="0">
              <a:buNone/>
            </a:pPr>
            <a:r>
              <a:rPr lang="en-IN" sz="1700" dirty="0"/>
              <a:t>                        &lt;a </a:t>
            </a:r>
            <a:r>
              <a:rPr lang="en-IN" sz="1700" dirty="0" err="1"/>
              <a:t>href</a:t>
            </a:r>
            <a:r>
              <a:rPr lang="en-IN" sz="1700" dirty="0"/>
              <a:t>="" class="</a:t>
            </a:r>
            <a:r>
              <a:rPr lang="en-IN" sz="1700" dirty="0" err="1"/>
              <a:t>nav</a:t>
            </a:r>
            <a:r>
              <a:rPr lang="en-IN" sz="1700" dirty="0"/>
              <a:t>-link active"&gt;Home&lt;/a&gt;</a:t>
            </a:r>
          </a:p>
          <a:p>
            <a:pPr marL="0" indent="0">
              <a:buNone/>
            </a:pPr>
            <a:r>
              <a:rPr lang="en-IN" sz="1700" dirty="0"/>
              <a:t>                    &lt;/li&gt;</a:t>
            </a:r>
          </a:p>
          <a:p>
            <a:pPr marL="0" indent="0">
              <a:buNone/>
            </a:pPr>
            <a:r>
              <a:rPr lang="en-IN" sz="1700" dirty="0"/>
              <a:t>                    &lt;li class="</a:t>
            </a:r>
            <a:r>
              <a:rPr lang="en-IN" sz="1700" dirty="0" err="1"/>
              <a:t>nav</a:t>
            </a:r>
            <a:r>
              <a:rPr lang="en-IN" sz="1700" dirty="0"/>
              <a:t>-item"&gt;</a:t>
            </a:r>
          </a:p>
          <a:p>
            <a:pPr marL="0" indent="0">
              <a:buNone/>
            </a:pPr>
            <a:r>
              <a:rPr lang="en-IN" sz="1700" dirty="0"/>
              <a:t>                        &lt;a </a:t>
            </a:r>
            <a:r>
              <a:rPr lang="en-IN" sz="1700" dirty="0" err="1"/>
              <a:t>href</a:t>
            </a:r>
            <a:r>
              <a:rPr lang="en-IN" sz="1700" dirty="0"/>
              <a:t>="" class="</a:t>
            </a:r>
            <a:r>
              <a:rPr lang="en-IN" sz="1700" dirty="0" err="1"/>
              <a:t>nav</a:t>
            </a:r>
            <a:r>
              <a:rPr lang="en-IN" sz="1700" dirty="0"/>
              <a:t>-link"&gt;About Us&lt;/a&gt;</a:t>
            </a:r>
          </a:p>
          <a:p>
            <a:pPr marL="0" indent="0">
              <a:buNone/>
            </a:pPr>
            <a:r>
              <a:rPr lang="en-IN" sz="1700" dirty="0"/>
              <a:t>                    &lt;/li&gt;</a:t>
            </a:r>
          </a:p>
          <a:p>
            <a:pPr marL="0" indent="0">
              <a:buNone/>
            </a:pPr>
            <a:r>
              <a:rPr lang="en-IN" sz="1700" dirty="0"/>
              <a:t>                    &lt;li class="</a:t>
            </a:r>
            <a:r>
              <a:rPr lang="en-IN" sz="1700" dirty="0" err="1"/>
              <a:t>nav</a:t>
            </a:r>
            <a:r>
              <a:rPr lang="en-IN" sz="1700" dirty="0"/>
              <a:t>-item"&gt;</a:t>
            </a:r>
          </a:p>
          <a:p>
            <a:pPr marL="0" indent="0">
              <a:buNone/>
            </a:pPr>
            <a:r>
              <a:rPr lang="en-IN" sz="1700" dirty="0"/>
              <a:t>                        &lt;a </a:t>
            </a:r>
            <a:r>
              <a:rPr lang="en-IN" sz="1700" dirty="0" err="1"/>
              <a:t>href</a:t>
            </a:r>
            <a:r>
              <a:rPr lang="en-IN" sz="1700" dirty="0"/>
              <a:t>="" class="</a:t>
            </a:r>
            <a:r>
              <a:rPr lang="en-IN" sz="1700" dirty="0" err="1"/>
              <a:t>nav</a:t>
            </a:r>
            <a:r>
              <a:rPr lang="en-IN" sz="1700" dirty="0"/>
              <a:t>-link"&gt;Gallery&lt;/a&gt;</a:t>
            </a:r>
          </a:p>
          <a:p>
            <a:pPr marL="0" indent="0">
              <a:buNone/>
            </a:pPr>
            <a:r>
              <a:rPr lang="en-IN" sz="1700" dirty="0"/>
              <a:t>                    &lt;/li&gt;</a:t>
            </a:r>
          </a:p>
          <a:p>
            <a:pPr marL="0" indent="0">
              <a:buNone/>
            </a:pPr>
            <a:r>
              <a:rPr lang="en-IN" sz="1700" dirty="0"/>
              <a:t>                    &lt;li class="</a:t>
            </a:r>
            <a:r>
              <a:rPr lang="en-IN" sz="1700" dirty="0" err="1"/>
              <a:t>nav</a:t>
            </a:r>
            <a:r>
              <a:rPr lang="en-IN" sz="1700" dirty="0"/>
              <a:t>-item"&gt;</a:t>
            </a:r>
          </a:p>
          <a:p>
            <a:pPr marL="0" indent="0">
              <a:buNone/>
            </a:pPr>
            <a:r>
              <a:rPr lang="en-IN" sz="1700" dirty="0"/>
              <a:t>                        &lt;a </a:t>
            </a:r>
            <a:r>
              <a:rPr lang="en-IN" sz="1700" dirty="0" err="1"/>
              <a:t>href</a:t>
            </a:r>
            <a:r>
              <a:rPr lang="en-IN" sz="1700" dirty="0"/>
              <a:t>="" class="</a:t>
            </a:r>
            <a:r>
              <a:rPr lang="en-IN" sz="1700" dirty="0" err="1"/>
              <a:t>nav</a:t>
            </a:r>
            <a:r>
              <a:rPr lang="en-IN" sz="1700" dirty="0"/>
              <a:t>-link"&gt;Blog&lt;/a&gt;</a:t>
            </a:r>
          </a:p>
          <a:p>
            <a:pPr marL="0" indent="0">
              <a:buNone/>
            </a:pPr>
            <a:r>
              <a:rPr lang="en-IN" sz="1700" dirty="0"/>
              <a:t>                    &lt;/li&gt;</a:t>
            </a:r>
          </a:p>
          <a:p>
            <a:pPr marL="0" indent="0">
              <a:buNone/>
            </a:pPr>
            <a:r>
              <a:rPr lang="en-IN" sz="1700" dirty="0"/>
              <a:t>                    &lt;li class="</a:t>
            </a:r>
            <a:r>
              <a:rPr lang="en-IN" sz="1700" dirty="0" err="1"/>
              <a:t>nav</a:t>
            </a:r>
            <a:r>
              <a:rPr lang="en-IN" sz="1700" dirty="0"/>
              <a:t>-item"&gt;</a:t>
            </a:r>
          </a:p>
          <a:p>
            <a:pPr marL="0" indent="0">
              <a:buNone/>
            </a:pPr>
            <a:r>
              <a:rPr lang="en-IN" sz="1700" dirty="0"/>
              <a:t>                        &lt;a </a:t>
            </a:r>
            <a:r>
              <a:rPr lang="en-IN" sz="1700" dirty="0" err="1"/>
              <a:t>href</a:t>
            </a:r>
            <a:r>
              <a:rPr lang="en-IN" sz="1700" dirty="0"/>
              <a:t>="" class="</a:t>
            </a:r>
            <a:r>
              <a:rPr lang="en-IN" sz="1700" dirty="0" err="1"/>
              <a:t>nav</a:t>
            </a:r>
            <a:r>
              <a:rPr lang="en-IN" sz="1700" dirty="0"/>
              <a:t>-link disabled"&gt;Contact Us&lt;/a&gt;</a:t>
            </a:r>
          </a:p>
          <a:p>
            <a:pPr marL="0" indent="0">
              <a:buNone/>
            </a:pPr>
            <a:r>
              <a:rPr lang="en-IN" sz="1700" dirty="0"/>
              <a:t>                    &lt;/li&gt;</a:t>
            </a:r>
          </a:p>
          <a:p>
            <a:pPr marL="0" indent="0">
              <a:buNone/>
            </a:pPr>
            <a:r>
              <a:rPr lang="en-IN" sz="1700" dirty="0"/>
              <a:t>                &lt;/</a:t>
            </a:r>
            <a:r>
              <a:rPr lang="en-IN" sz="1700" dirty="0" err="1"/>
              <a:t>ul</a:t>
            </a:r>
            <a:r>
              <a:rPr lang="en-IN" sz="1700" dirty="0"/>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130</a:t>
            </a:fld>
            <a:endParaRPr lang="en-IN" dirty="0"/>
          </a:p>
        </p:txBody>
      </p:sp>
    </p:spTree>
    <p:extLst>
      <p:ext uri="{BB962C8B-B14F-4D97-AF65-F5344CB8AC3E}">
        <p14:creationId xmlns:p14="http://schemas.microsoft.com/office/powerpoint/2010/main" val="374366403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Aligned </a:t>
            </a:r>
            <a:r>
              <a:rPr lang="en-IN" b="1" dirty="0" err="1" smtClean="0"/>
              <a:t>Nav</a:t>
            </a:r>
            <a:r>
              <a:rPr lang="en-IN" b="1" dirty="0" smtClean="0"/>
              <a:t> &amp; Vertical </a:t>
            </a:r>
            <a:r>
              <a:rPr lang="en-IN" b="1" dirty="0" err="1"/>
              <a:t>Nav</a:t>
            </a:r>
            <a:r>
              <a:rPr lang="en-IN" b="1" dirty="0"/>
              <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Add the </a:t>
            </a:r>
            <a:r>
              <a:rPr lang="en-US" b="1" dirty="0"/>
              <a:t>.justify-content-center </a:t>
            </a:r>
            <a:r>
              <a:rPr lang="en-US" dirty="0"/>
              <a:t>class to center the </a:t>
            </a:r>
            <a:r>
              <a:rPr lang="en-US" dirty="0" err="1"/>
              <a:t>nav</a:t>
            </a:r>
            <a:r>
              <a:rPr lang="en-US" dirty="0"/>
              <a:t>, and the </a:t>
            </a:r>
            <a:r>
              <a:rPr lang="en-US" b="1" dirty="0"/>
              <a:t>.justify-content-end </a:t>
            </a:r>
            <a:r>
              <a:rPr lang="en-US" dirty="0"/>
              <a:t>class to right-align the nav</a:t>
            </a:r>
            <a:r>
              <a:rPr lang="en-US" dirty="0" smtClean="0"/>
              <a:t>.</a:t>
            </a:r>
          </a:p>
          <a:p>
            <a:r>
              <a:rPr lang="en-US" dirty="0"/>
              <a:t>&lt;!-- Centered </a:t>
            </a:r>
            <a:r>
              <a:rPr lang="en-US" dirty="0" err="1"/>
              <a:t>nav</a:t>
            </a:r>
            <a:r>
              <a:rPr lang="en-US" dirty="0"/>
              <a:t> --&gt;</a:t>
            </a:r>
          </a:p>
          <a:p>
            <a:r>
              <a:rPr lang="en-US" b="1" dirty="0"/>
              <a:t>&lt;</a:t>
            </a:r>
            <a:r>
              <a:rPr lang="en-US" b="1" dirty="0" err="1"/>
              <a:t>ul</a:t>
            </a:r>
            <a:r>
              <a:rPr lang="en-US" b="1" dirty="0"/>
              <a:t> class="</a:t>
            </a:r>
            <a:r>
              <a:rPr lang="en-US" b="1" dirty="0" err="1"/>
              <a:t>nav</a:t>
            </a:r>
            <a:r>
              <a:rPr lang="en-US" b="1" dirty="0"/>
              <a:t> justify-content-center"&gt;</a:t>
            </a:r>
          </a:p>
          <a:p>
            <a:pPr marL="0" indent="0">
              <a:buNone/>
            </a:pPr>
            <a:endParaRPr lang="en-US" dirty="0"/>
          </a:p>
          <a:p>
            <a:r>
              <a:rPr lang="en-US" dirty="0"/>
              <a:t>&lt;!-- Right-aligned </a:t>
            </a:r>
            <a:r>
              <a:rPr lang="en-US" dirty="0" err="1"/>
              <a:t>nav</a:t>
            </a:r>
            <a:r>
              <a:rPr lang="en-US" dirty="0"/>
              <a:t> --&gt;</a:t>
            </a:r>
          </a:p>
          <a:p>
            <a:r>
              <a:rPr lang="en-US" b="1" dirty="0"/>
              <a:t>&lt;</a:t>
            </a:r>
            <a:r>
              <a:rPr lang="en-US" b="1" dirty="0" err="1"/>
              <a:t>ul</a:t>
            </a:r>
            <a:r>
              <a:rPr lang="en-US" b="1" dirty="0"/>
              <a:t> class="</a:t>
            </a:r>
            <a:r>
              <a:rPr lang="en-US" b="1" dirty="0" err="1"/>
              <a:t>nav</a:t>
            </a:r>
            <a:r>
              <a:rPr lang="en-US" b="1" dirty="0"/>
              <a:t> </a:t>
            </a:r>
            <a:r>
              <a:rPr lang="en-US" b="1" dirty="0" smtClean="0"/>
              <a:t>justify-content-end“&gt;</a:t>
            </a:r>
          </a:p>
          <a:p>
            <a:endParaRPr lang="en-US" b="1" dirty="0" smtClean="0"/>
          </a:p>
          <a:p>
            <a:r>
              <a:rPr lang="en-IN" b="1" dirty="0"/>
              <a:t>Vertical </a:t>
            </a:r>
            <a:r>
              <a:rPr lang="en-IN" b="1" dirty="0" err="1" smtClean="0"/>
              <a:t>Nav</a:t>
            </a:r>
            <a:r>
              <a:rPr lang="en-IN" b="1" dirty="0" smtClean="0"/>
              <a:t>:</a:t>
            </a:r>
          </a:p>
          <a:p>
            <a:endParaRPr lang="en-US" b="1" dirty="0" smtClean="0"/>
          </a:p>
          <a:p>
            <a:r>
              <a:rPr lang="en-US" dirty="0"/>
              <a:t>Add the </a:t>
            </a:r>
            <a:r>
              <a:rPr lang="en-US" b="1" dirty="0"/>
              <a:t>.flex-column </a:t>
            </a:r>
            <a:r>
              <a:rPr lang="en-US" dirty="0"/>
              <a:t>class to create a vertical </a:t>
            </a:r>
            <a:r>
              <a:rPr lang="en-US" dirty="0" err="1"/>
              <a:t>nav</a:t>
            </a:r>
            <a:r>
              <a:rPr lang="en-US" dirty="0" smtClean="0"/>
              <a:t>:</a:t>
            </a:r>
            <a:endParaRPr lang="en-US" dirty="0"/>
          </a:p>
          <a:p>
            <a:r>
              <a:rPr lang="en-US" dirty="0"/>
              <a:t>&lt;</a:t>
            </a:r>
            <a:r>
              <a:rPr lang="en-US" dirty="0" err="1"/>
              <a:t>ul</a:t>
            </a:r>
            <a:r>
              <a:rPr lang="en-US" dirty="0"/>
              <a:t> </a:t>
            </a:r>
            <a:r>
              <a:rPr lang="en-US" b="1" dirty="0"/>
              <a:t>class="</a:t>
            </a:r>
            <a:r>
              <a:rPr lang="en-US" b="1" dirty="0" err="1"/>
              <a:t>nav</a:t>
            </a:r>
            <a:r>
              <a:rPr lang="en-US" b="1" dirty="0"/>
              <a:t> flex-column"&gt;</a:t>
            </a:r>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131</a:t>
            </a:fld>
            <a:endParaRPr lang="en-IN" dirty="0"/>
          </a:p>
        </p:txBody>
      </p:sp>
    </p:spTree>
    <p:extLst>
      <p:ext uri="{BB962C8B-B14F-4D97-AF65-F5344CB8AC3E}">
        <p14:creationId xmlns:p14="http://schemas.microsoft.com/office/powerpoint/2010/main" val="198148177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132</a:t>
            </a:fld>
            <a:endParaRPr lang="en-IN" dirty="0"/>
          </a:p>
        </p:txBody>
      </p:sp>
      <p:pic>
        <p:nvPicPr>
          <p:cNvPr id="5" name="Picture 4"/>
          <p:cNvPicPr>
            <a:picLocks noChangeAspect="1"/>
          </p:cNvPicPr>
          <p:nvPr/>
        </p:nvPicPr>
        <p:blipFill>
          <a:blip r:embed="rId2"/>
          <a:stretch>
            <a:fillRect/>
          </a:stretch>
        </p:blipFill>
        <p:spPr>
          <a:xfrm>
            <a:off x="741747" y="2325042"/>
            <a:ext cx="11085164" cy="838200"/>
          </a:xfrm>
          <a:prstGeom prst="rect">
            <a:avLst/>
          </a:prstGeom>
        </p:spPr>
      </p:pic>
      <p:pic>
        <p:nvPicPr>
          <p:cNvPr id="6" name="Picture 5"/>
          <p:cNvPicPr>
            <a:picLocks noChangeAspect="1"/>
          </p:cNvPicPr>
          <p:nvPr/>
        </p:nvPicPr>
        <p:blipFill>
          <a:blip r:embed="rId3"/>
          <a:stretch>
            <a:fillRect/>
          </a:stretch>
        </p:blipFill>
        <p:spPr>
          <a:xfrm>
            <a:off x="741747" y="439092"/>
            <a:ext cx="11085164" cy="895350"/>
          </a:xfrm>
          <a:prstGeom prst="rect">
            <a:avLst/>
          </a:prstGeom>
        </p:spPr>
      </p:pic>
      <p:pic>
        <p:nvPicPr>
          <p:cNvPr id="7" name="Picture 6"/>
          <p:cNvPicPr>
            <a:picLocks noChangeAspect="1"/>
          </p:cNvPicPr>
          <p:nvPr/>
        </p:nvPicPr>
        <p:blipFill>
          <a:blip r:embed="rId4"/>
          <a:stretch>
            <a:fillRect/>
          </a:stretch>
        </p:blipFill>
        <p:spPr>
          <a:xfrm>
            <a:off x="741747" y="1334442"/>
            <a:ext cx="11085164" cy="933450"/>
          </a:xfrm>
          <a:prstGeom prst="rect">
            <a:avLst/>
          </a:prstGeom>
        </p:spPr>
      </p:pic>
      <p:pic>
        <p:nvPicPr>
          <p:cNvPr id="8" name="Picture 7"/>
          <p:cNvPicPr>
            <a:picLocks noChangeAspect="1"/>
          </p:cNvPicPr>
          <p:nvPr/>
        </p:nvPicPr>
        <p:blipFill>
          <a:blip r:embed="rId5"/>
          <a:stretch>
            <a:fillRect/>
          </a:stretch>
        </p:blipFill>
        <p:spPr>
          <a:xfrm>
            <a:off x="722436" y="3225800"/>
            <a:ext cx="11123786" cy="3495675"/>
          </a:xfrm>
          <a:prstGeom prst="rect">
            <a:avLst/>
          </a:prstGeom>
        </p:spPr>
      </p:pic>
    </p:spTree>
    <p:extLst>
      <p:ext uri="{BB962C8B-B14F-4D97-AF65-F5344CB8AC3E}">
        <p14:creationId xmlns:p14="http://schemas.microsoft.com/office/powerpoint/2010/main" val="407418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133</a:t>
            </a:fld>
            <a:endParaRPr lang="en-IN"/>
          </a:p>
        </p:txBody>
      </p:sp>
      <p:sp>
        <p:nvSpPr>
          <p:cNvPr id="3" name="Rectangle 2"/>
          <p:cNvSpPr/>
          <p:nvPr/>
        </p:nvSpPr>
        <p:spPr>
          <a:xfrm>
            <a:off x="466991" y="449054"/>
            <a:ext cx="10932607" cy="3970318"/>
          </a:xfrm>
          <a:prstGeom prst="rect">
            <a:avLst/>
          </a:prstGeom>
        </p:spPr>
        <p:txBody>
          <a:bodyPr wrap="square">
            <a:spAutoFit/>
          </a:bodyPr>
          <a:lstStyle/>
          <a:p>
            <a:r>
              <a:rPr lang="en-IN" dirty="0">
                <a:solidFill>
                  <a:srgbClr val="3B3B3B"/>
                </a:solidFill>
                <a:latin typeface="Consolas" panose="020B0609020204030204" pitchFamily="49" charset="0"/>
              </a:rPr>
              <a:t> </a:t>
            </a:r>
            <a:r>
              <a:rPr lang="en-IN" dirty="0" smtClean="0">
                <a:solidFill>
                  <a:srgbClr val="3B3B3B"/>
                </a:solidFill>
                <a:latin typeface="Consolas" panose="020B0609020204030204" pitchFamily="49" charset="0"/>
              </a:rPr>
              <a:t>Navigation CSS</a:t>
            </a:r>
          </a:p>
          <a:p>
            <a:r>
              <a:rPr lang="en-IN" dirty="0" smtClean="0">
                <a:solidFill>
                  <a:srgbClr val="800000"/>
                </a:solidFill>
                <a:latin typeface="Consolas" panose="020B0609020204030204" pitchFamily="49" charset="0"/>
              </a:rPr>
              <a:t>&lt;style</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.container</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border</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5px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solid</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#000</a:t>
            </a:r>
            <a:r>
              <a:rPr lang="en-IN" dirty="0">
                <a:solidFill>
                  <a:srgbClr val="000000"/>
                </a:solidFill>
                <a:latin typeface="Consolas" panose="020B0609020204030204" pitchFamily="49" charset="0"/>
              </a:rPr>
              <a:t>; }</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r>
            <a:br>
              <a:rPr lang="en-IN" dirty="0">
                <a:solidFill>
                  <a:srgbClr val="3B3B3B"/>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nav</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background</a:t>
            </a:r>
            <a:r>
              <a:rPr lang="en-IN" dirty="0">
                <a:solidFill>
                  <a:srgbClr val="000000"/>
                </a:solidFill>
                <a:latin typeface="Consolas" panose="020B0609020204030204" pitchFamily="49" charset="0"/>
              </a:rPr>
              <a:t>: </a:t>
            </a:r>
            <a:r>
              <a:rPr lang="en-IN" dirty="0" err="1">
                <a:solidFill>
                  <a:srgbClr val="0451A5"/>
                </a:solidFill>
                <a:latin typeface="Consolas" panose="020B0609020204030204" pitchFamily="49" charset="0"/>
              </a:rPr>
              <a:t>darkcyan</a:t>
            </a:r>
            <a:r>
              <a:rPr lang="en-IN" dirty="0">
                <a:solidFill>
                  <a:srgbClr val="000000"/>
                </a:solidFill>
                <a:latin typeface="Consolas" panose="020B0609020204030204" pitchFamily="49" charset="0"/>
              </a:rPr>
              <a:t>; }</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r>
            <a:br>
              <a:rPr lang="en-IN" dirty="0">
                <a:solidFill>
                  <a:srgbClr val="3B3B3B"/>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nav</a:t>
            </a:r>
            <a:r>
              <a:rPr lang="en-IN" dirty="0">
                <a:solidFill>
                  <a:srgbClr val="800000"/>
                </a:solidFill>
                <a:latin typeface="Consolas" panose="020B0609020204030204" pitchFamily="49" charset="0"/>
              </a:rPr>
              <a:t>-link</a:t>
            </a:r>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a:t>
            </a:r>
            <a:r>
              <a:rPr lang="en-IN" dirty="0">
                <a:solidFill>
                  <a:srgbClr val="0451A5"/>
                </a:solidFill>
                <a:latin typeface="Consolas" panose="020B0609020204030204" pitchFamily="49" charset="0"/>
              </a:rPr>
              <a:t>#</a:t>
            </a:r>
            <a:r>
              <a:rPr lang="en-IN" dirty="0" err="1">
                <a:solidFill>
                  <a:srgbClr val="0451A5"/>
                </a:solidFill>
                <a:latin typeface="Consolas" panose="020B0609020204030204" pitchFamily="49" charset="0"/>
              </a:rPr>
              <a:t>fff</a:t>
            </a:r>
            <a:r>
              <a:rPr lang="en-IN" dirty="0">
                <a:solidFill>
                  <a:srgbClr val="000000"/>
                </a:solidFill>
                <a:latin typeface="Consolas" panose="020B0609020204030204" pitchFamily="49" charset="0"/>
              </a:rPr>
              <a: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r>
            <a:br>
              <a:rPr lang="en-IN" dirty="0">
                <a:solidFill>
                  <a:srgbClr val="3B3B3B"/>
                </a:solidFill>
                <a:latin typeface="Consolas" panose="020B0609020204030204" pitchFamily="49" charset="0"/>
              </a:rPr>
            </a:br>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nav-link:hover</a:t>
            </a:r>
            <a:r>
              <a:rPr lang="en-IN" dirty="0">
                <a:solidFill>
                  <a:srgbClr val="000000"/>
                </a:solidFill>
                <a:latin typeface="Consolas" panose="020B0609020204030204" pitchFamily="49" charset="0"/>
              </a:rPr>
              <a:t>,</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a:t>
            </a:r>
            <a:r>
              <a:rPr lang="en-IN" dirty="0" err="1">
                <a:solidFill>
                  <a:srgbClr val="800000"/>
                </a:solidFill>
                <a:latin typeface="Consolas" panose="020B0609020204030204" pitchFamily="49" charset="0"/>
              </a:rPr>
              <a:t>nav-link.active</a:t>
            </a:r>
            <a:r>
              <a:rPr lang="en-IN" dirty="0">
                <a:solidFill>
                  <a:srgbClr val="000000"/>
                </a:solidFill>
                <a:latin typeface="Consolas" panose="020B0609020204030204" pitchFamily="49" charset="0"/>
              </a:rPr>
              <a:t>{</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color</a:t>
            </a:r>
            <a:r>
              <a:rPr lang="en-IN" dirty="0">
                <a:solidFill>
                  <a:srgbClr val="000000"/>
                </a:solidFill>
                <a:latin typeface="Consolas" panose="020B0609020204030204" pitchFamily="49" charset="0"/>
              </a:rPr>
              <a:t>:</a:t>
            </a:r>
            <a:r>
              <a:rPr lang="en-IN" dirty="0">
                <a:solidFill>
                  <a:srgbClr val="0451A5"/>
                </a:solidFill>
                <a:latin typeface="Consolas" panose="020B0609020204030204" pitchFamily="49" charset="0"/>
              </a:rPr>
              <a:t>#</a:t>
            </a:r>
            <a:r>
              <a:rPr lang="en-IN" dirty="0" err="1">
                <a:solidFill>
                  <a:srgbClr val="0451A5"/>
                </a:solidFill>
                <a:latin typeface="Consolas" panose="020B0609020204030204" pitchFamily="49" charset="0"/>
              </a:rPr>
              <a:t>fff</a:t>
            </a:r>
            <a:r>
              <a:rPr lang="en-IN" dirty="0">
                <a:solidFill>
                  <a:srgbClr val="000000"/>
                </a:solidFill>
                <a:latin typeface="Consolas" panose="020B0609020204030204" pitchFamily="49" charset="0"/>
              </a:rPr>
              <a:t>;</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background</a:t>
            </a:r>
            <a:r>
              <a:rPr lang="en-IN" dirty="0" err="1">
                <a:solidFill>
                  <a:srgbClr val="000000"/>
                </a:solidFill>
                <a:latin typeface="Consolas" panose="020B0609020204030204" pitchFamily="49" charset="0"/>
              </a:rPr>
              <a:t>:</a:t>
            </a:r>
            <a:r>
              <a:rPr lang="en-IN" dirty="0" err="1">
                <a:solidFill>
                  <a:srgbClr val="0451A5"/>
                </a:solidFill>
                <a:latin typeface="Consolas" panose="020B0609020204030204" pitchFamily="49" charset="0"/>
              </a:rPr>
              <a:t>sandybrown</a:t>
            </a:r>
            <a:r>
              <a:rPr lang="en-IN" dirty="0">
                <a:solidFill>
                  <a:srgbClr val="000000"/>
                </a:solidFill>
                <a:latin typeface="Consolas" panose="020B0609020204030204" pitchFamily="49" charset="0"/>
              </a:rPr>
              <a:t>;</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smtClean="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&lt;/style&gt;</a:t>
            </a:r>
            <a:r>
              <a:rPr lang="en-IN" dirty="0">
                <a:solidFill>
                  <a:srgbClr val="3B3B3B"/>
                </a:solidFill>
                <a:latin typeface="Consolas" panose="020B0609020204030204" pitchFamily="49" charset="0"/>
              </a:rPr>
              <a:t>  </a:t>
            </a:r>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7115801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Tabs</a:t>
            </a:r>
            <a:br>
              <a:rPr lang="en-IN" b="1" dirty="0"/>
            </a:br>
            <a:endParaRPr lang="en-IN" dirty="0"/>
          </a:p>
        </p:txBody>
      </p:sp>
      <p:sp>
        <p:nvSpPr>
          <p:cNvPr id="3" name="Content Placeholder 2"/>
          <p:cNvSpPr>
            <a:spLocks noGrp="1"/>
          </p:cNvSpPr>
          <p:nvPr>
            <p:ph idx="1"/>
          </p:nvPr>
        </p:nvSpPr>
        <p:spPr/>
        <p:txBody>
          <a:bodyPr>
            <a:normAutofit fontScale="70000" lnSpcReduction="20000"/>
          </a:bodyPr>
          <a:lstStyle/>
          <a:p>
            <a:r>
              <a:rPr lang="en-US" sz="2600" dirty="0"/>
              <a:t>Turn the </a:t>
            </a:r>
            <a:r>
              <a:rPr lang="en-US" sz="2600" dirty="0" err="1"/>
              <a:t>nav</a:t>
            </a:r>
            <a:r>
              <a:rPr lang="en-US" sz="2600" dirty="0"/>
              <a:t> menu into navigation tabs with the </a:t>
            </a:r>
            <a:r>
              <a:rPr lang="en-US" sz="2600" b="1" dirty="0"/>
              <a:t>.</a:t>
            </a:r>
            <a:r>
              <a:rPr lang="en-US" sz="2600" b="1" dirty="0" err="1"/>
              <a:t>nav</a:t>
            </a:r>
            <a:r>
              <a:rPr lang="en-US" sz="2600" b="1" dirty="0"/>
              <a:t>-tabs</a:t>
            </a:r>
            <a:r>
              <a:rPr lang="en-US" sz="2600" dirty="0"/>
              <a:t> class. Add the .active class to the active/current link. If you want the tabs to be </a:t>
            </a:r>
            <a:r>
              <a:rPr lang="en-US" sz="2600" dirty="0" err="1"/>
              <a:t>togglable</a:t>
            </a:r>
            <a:r>
              <a:rPr lang="en-US" sz="2600" dirty="0"/>
              <a:t>, see the last example on this page</a:t>
            </a:r>
            <a:r>
              <a:rPr lang="en-US" dirty="0" smtClean="0"/>
              <a:t>.</a:t>
            </a:r>
          </a:p>
          <a:p>
            <a:pPr marL="0" indent="0">
              <a:buNone/>
            </a:pPr>
            <a:r>
              <a:rPr lang="en-IN" dirty="0"/>
              <a:t> &lt;</a:t>
            </a:r>
            <a:r>
              <a:rPr lang="en-IN" dirty="0" err="1"/>
              <a:t>ul</a:t>
            </a:r>
            <a:r>
              <a:rPr lang="en-IN" dirty="0"/>
              <a:t> </a:t>
            </a:r>
            <a:r>
              <a:rPr lang="en-IN" b="1" dirty="0"/>
              <a:t>class="</a:t>
            </a:r>
            <a:r>
              <a:rPr lang="en-IN" b="1" dirty="0" err="1"/>
              <a:t>nav</a:t>
            </a:r>
            <a:r>
              <a:rPr lang="en-IN" b="1" dirty="0"/>
              <a:t> </a:t>
            </a:r>
            <a:r>
              <a:rPr lang="en-IN" b="1" dirty="0" err="1"/>
              <a:t>nav</a:t>
            </a:r>
            <a:r>
              <a:rPr lang="en-IN" b="1" dirty="0"/>
              <a:t>-tabs"&gt;</a:t>
            </a:r>
          </a:p>
          <a:p>
            <a:pPr marL="0" indent="0">
              <a:buNone/>
            </a:pPr>
            <a:r>
              <a:rPr lang="en-IN" dirty="0"/>
              <a:t>  &lt;li class="</a:t>
            </a:r>
            <a:r>
              <a:rPr lang="en-IN" dirty="0" err="1"/>
              <a:t>nav</a:t>
            </a:r>
            <a:r>
              <a:rPr lang="en-IN" dirty="0"/>
              <a:t>-item"&gt;</a:t>
            </a:r>
          </a:p>
          <a:p>
            <a:pPr marL="0" indent="0">
              <a:buNone/>
            </a:pPr>
            <a:r>
              <a:rPr lang="en-IN" dirty="0"/>
              <a:t>    &lt;a class="</a:t>
            </a:r>
            <a:r>
              <a:rPr lang="en-IN" dirty="0" err="1"/>
              <a:t>nav</a:t>
            </a:r>
            <a:r>
              <a:rPr lang="en-IN" dirty="0"/>
              <a:t>-link active" </a:t>
            </a:r>
            <a:r>
              <a:rPr lang="en-IN" dirty="0" err="1"/>
              <a:t>href</a:t>
            </a:r>
            <a:r>
              <a:rPr lang="en-IN" dirty="0"/>
              <a:t>="#"&gt;Active&lt;/a&gt;</a:t>
            </a:r>
          </a:p>
          <a:p>
            <a:pPr marL="0" indent="0">
              <a:buNone/>
            </a:pPr>
            <a:r>
              <a:rPr lang="en-IN" dirty="0"/>
              <a:t>  &lt;/li&gt;</a:t>
            </a:r>
          </a:p>
          <a:p>
            <a:pPr marL="0" indent="0">
              <a:buNone/>
            </a:pPr>
            <a:r>
              <a:rPr lang="en-IN" dirty="0"/>
              <a:t>  &lt;li class="</a:t>
            </a:r>
            <a:r>
              <a:rPr lang="en-IN" dirty="0" err="1"/>
              <a:t>nav</a:t>
            </a:r>
            <a:r>
              <a:rPr lang="en-IN" dirty="0"/>
              <a:t>-item"&gt;</a:t>
            </a:r>
          </a:p>
          <a:p>
            <a:pPr marL="0" indent="0">
              <a:buNone/>
            </a:pPr>
            <a:r>
              <a:rPr lang="en-IN" dirty="0"/>
              <a:t>    &lt;a class="</a:t>
            </a:r>
            <a:r>
              <a:rPr lang="en-IN" dirty="0" err="1"/>
              <a:t>nav</a:t>
            </a:r>
            <a:r>
              <a:rPr lang="en-IN" dirty="0"/>
              <a:t>-link" </a:t>
            </a:r>
            <a:r>
              <a:rPr lang="en-IN" dirty="0" err="1"/>
              <a:t>href</a:t>
            </a:r>
            <a:r>
              <a:rPr lang="en-IN" dirty="0"/>
              <a:t>="#"&gt;Link&lt;/a&gt;</a:t>
            </a:r>
          </a:p>
          <a:p>
            <a:pPr marL="0" indent="0">
              <a:buNone/>
            </a:pPr>
            <a:r>
              <a:rPr lang="en-IN" dirty="0"/>
              <a:t>  &lt;/li&gt;</a:t>
            </a:r>
          </a:p>
          <a:p>
            <a:pPr marL="0" indent="0">
              <a:buNone/>
            </a:pPr>
            <a:r>
              <a:rPr lang="en-IN" dirty="0"/>
              <a:t>  &lt;li class="</a:t>
            </a:r>
            <a:r>
              <a:rPr lang="en-IN" dirty="0" err="1"/>
              <a:t>nav</a:t>
            </a:r>
            <a:r>
              <a:rPr lang="en-IN" dirty="0"/>
              <a:t>-item"&gt;</a:t>
            </a:r>
          </a:p>
          <a:p>
            <a:pPr marL="0" indent="0">
              <a:buNone/>
            </a:pPr>
            <a:r>
              <a:rPr lang="en-IN" dirty="0"/>
              <a:t>    &lt;a class="</a:t>
            </a:r>
            <a:r>
              <a:rPr lang="en-IN" dirty="0" err="1"/>
              <a:t>nav</a:t>
            </a:r>
            <a:r>
              <a:rPr lang="en-IN" dirty="0"/>
              <a:t>-link" </a:t>
            </a:r>
            <a:r>
              <a:rPr lang="en-IN" dirty="0" err="1"/>
              <a:t>href</a:t>
            </a:r>
            <a:r>
              <a:rPr lang="en-IN" dirty="0"/>
              <a:t>="#"&gt;Link&lt;/a&gt;</a:t>
            </a:r>
          </a:p>
          <a:p>
            <a:pPr marL="0" indent="0">
              <a:buNone/>
            </a:pPr>
            <a:r>
              <a:rPr lang="en-IN" dirty="0"/>
              <a:t>  &lt;/li&gt;</a:t>
            </a:r>
          </a:p>
          <a:p>
            <a:pPr marL="0" indent="0">
              <a:buNone/>
            </a:pPr>
            <a:r>
              <a:rPr lang="en-IN" dirty="0"/>
              <a:t>  &lt;li class="</a:t>
            </a:r>
            <a:r>
              <a:rPr lang="en-IN" dirty="0" err="1"/>
              <a:t>nav</a:t>
            </a:r>
            <a:r>
              <a:rPr lang="en-IN" dirty="0"/>
              <a:t>-item"&gt;</a:t>
            </a:r>
          </a:p>
          <a:p>
            <a:pPr marL="0" indent="0">
              <a:buNone/>
            </a:pPr>
            <a:r>
              <a:rPr lang="en-IN" dirty="0"/>
              <a:t>    &lt;a class="</a:t>
            </a:r>
            <a:r>
              <a:rPr lang="en-IN" dirty="0" err="1"/>
              <a:t>nav</a:t>
            </a:r>
            <a:r>
              <a:rPr lang="en-IN" dirty="0"/>
              <a:t>-link disabled" </a:t>
            </a:r>
            <a:r>
              <a:rPr lang="en-IN" dirty="0" err="1"/>
              <a:t>href</a:t>
            </a:r>
            <a:r>
              <a:rPr lang="en-IN" dirty="0"/>
              <a:t>="#"&gt;Disabled&lt;/a&gt;</a:t>
            </a:r>
          </a:p>
          <a:p>
            <a:pPr marL="0" indent="0">
              <a:buNone/>
            </a:pPr>
            <a:r>
              <a:rPr lang="en-IN" dirty="0"/>
              <a:t>  &lt;/li&gt;</a:t>
            </a:r>
          </a:p>
          <a:p>
            <a:pPr marL="0" indent="0">
              <a:buNone/>
            </a:pPr>
            <a:r>
              <a:rPr lang="en-IN" dirty="0"/>
              <a:t>&lt;/</a:t>
            </a:r>
            <a:r>
              <a:rPr lang="en-IN" dirty="0" err="1"/>
              <a:t>ul</a:t>
            </a:r>
            <a:r>
              <a:rPr lang="en-IN"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134</a:t>
            </a:fld>
            <a:endParaRPr lang="en-IN" dirty="0"/>
          </a:p>
        </p:txBody>
      </p:sp>
      <p:pic>
        <p:nvPicPr>
          <p:cNvPr id="5" name="Picture 4"/>
          <p:cNvPicPr>
            <a:picLocks noChangeAspect="1"/>
          </p:cNvPicPr>
          <p:nvPr/>
        </p:nvPicPr>
        <p:blipFill>
          <a:blip r:embed="rId2"/>
          <a:stretch>
            <a:fillRect/>
          </a:stretch>
        </p:blipFill>
        <p:spPr>
          <a:xfrm>
            <a:off x="6930627" y="5407609"/>
            <a:ext cx="4198984" cy="845893"/>
          </a:xfrm>
          <a:prstGeom prst="rect">
            <a:avLst/>
          </a:prstGeom>
        </p:spPr>
      </p:pic>
    </p:spTree>
    <p:extLst>
      <p:ext uri="{BB962C8B-B14F-4D97-AF65-F5344CB8AC3E}">
        <p14:creationId xmlns:p14="http://schemas.microsoft.com/office/powerpoint/2010/main" val="30221697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Pills</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Turn the </a:t>
            </a:r>
            <a:r>
              <a:rPr lang="en-US" dirty="0" err="1"/>
              <a:t>nav</a:t>
            </a:r>
            <a:r>
              <a:rPr lang="en-US" dirty="0"/>
              <a:t> menu into navigation pills with the </a:t>
            </a:r>
            <a:r>
              <a:rPr lang="en-US" b="1" dirty="0"/>
              <a:t>.</a:t>
            </a:r>
            <a:r>
              <a:rPr lang="en-US" b="1" dirty="0" err="1"/>
              <a:t>nav</a:t>
            </a:r>
            <a:r>
              <a:rPr lang="en-US" b="1" dirty="0"/>
              <a:t>-pills</a:t>
            </a:r>
            <a:r>
              <a:rPr lang="en-US" dirty="0"/>
              <a:t> class. If you want the pills to be </a:t>
            </a:r>
            <a:r>
              <a:rPr lang="en-US" dirty="0" err="1"/>
              <a:t>togglable</a:t>
            </a:r>
            <a:r>
              <a:rPr lang="en-US" dirty="0"/>
              <a:t>, see the last example on this page</a:t>
            </a:r>
            <a:r>
              <a:rPr lang="en-US" dirty="0" smtClean="0"/>
              <a:t>.</a:t>
            </a:r>
          </a:p>
          <a:p>
            <a:r>
              <a:rPr lang="en-IN" dirty="0"/>
              <a:t>&lt;</a:t>
            </a:r>
            <a:r>
              <a:rPr lang="en-IN" dirty="0" err="1"/>
              <a:t>ul</a:t>
            </a:r>
            <a:r>
              <a:rPr lang="en-IN" dirty="0"/>
              <a:t> </a:t>
            </a:r>
            <a:r>
              <a:rPr lang="en-IN" b="1" dirty="0"/>
              <a:t>class="</a:t>
            </a:r>
            <a:r>
              <a:rPr lang="en-IN" b="1" dirty="0" err="1"/>
              <a:t>nav</a:t>
            </a:r>
            <a:r>
              <a:rPr lang="en-IN" b="1" dirty="0"/>
              <a:t> </a:t>
            </a:r>
            <a:r>
              <a:rPr lang="en-IN" b="1" dirty="0" err="1"/>
              <a:t>nav</a:t>
            </a:r>
            <a:r>
              <a:rPr lang="en-IN" b="1" dirty="0"/>
              <a:t>-pills</a:t>
            </a:r>
            <a:r>
              <a:rPr lang="en-IN" b="1" dirty="0" smtClean="0"/>
              <a:t>"&gt;</a:t>
            </a:r>
          </a:p>
          <a:p>
            <a:endParaRPr lang="en-US" b="1" dirty="0"/>
          </a:p>
          <a:p>
            <a:r>
              <a:rPr lang="en-IN" b="1" dirty="0"/>
              <a:t>Justified Tabs/pills</a:t>
            </a:r>
          </a:p>
          <a:p>
            <a:r>
              <a:rPr lang="en-US" dirty="0"/>
              <a:t>Justify the tabs/pills with the .</a:t>
            </a:r>
            <a:r>
              <a:rPr lang="en-US" dirty="0" err="1"/>
              <a:t>nav</a:t>
            </a:r>
            <a:r>
              <a:rPr lang="en-US" dirty="0"/>
              <a:t>-justified class (equal width</a:t>
            </a:r>
            <a:r>
              <a:rPr lang="en-US" dirty="0" smtClean="0"/>
              <a:t>)</a:t>
            </a:r>
          </a:p>
          <a:p>
            <a:endParaRPr lang="en-US" dirty="0"/>
          </a:p>
          <a:p>
            <a:endParaRPr lang="en-US" dirty="0" smtClean="0"/>
          </a:p>
          <a:p>
            <a:r>
              <a:rPr lang="en-IN" dirty="0"/>
              <a:t>&lt;</a:t>
            </a:r>
            <a:r>
              <a:rPr lang="en-IN" dirty="0" err="1"/>
              <a:t>ul</a:t>
            </a:r>
            <a:r>
              <a:rPr lang="en-IN" dirty="0"/>
              <a:t> </a:t>
            </a:r>
            <a:r>
              <a:rPr lang="en-IN" b="1" dirty="0"/>
              <a:t>class="</a:t>
            </a:r>
            <a:r>
              <a:rPr lang="en-IN" b="1" dirty="0" err="1"/>
              <a:t>nav</a:t>
            </a:r>
            <a:r>
              <a:rPr lang="en-IN" b="1" dirty="0"/>
              <a:t> </a:t>
            </a:r>
            <a:r>
              <a:rPr lang="en-IN" b="1" dirty="0" err="1"/>
              <a:t>nav</a:t>
            </a:r>
            <a:r>
              <a:rPr lang="en-IN" b="1" dirty="0"/>
              <a:t>-pills </a:t>
            </a:r>
            <a:r>
              <a:rPr lang="en-IN" b="1" dirty="0" err="1"/>
              <a:t>nav</a:t>
            </a:r>
            <a:r>
              <a:rPr lang="en-IN" b="1" dirty="0"/>
              <a:t>-justified</a:t>
            </a:r>
            <a:r>
              <a:rPr lang="en-IN" dirty="0"/>
              <a:t>"&gt;..&lt;/</a:t>
            </a:r>
            <a:r>
              <a:rPr lang="en-IN" dirty="0" err="1"/>
              <a:t>ul</a:t>
            </a:r>
            <a:r>
              <a:rPr lang="en-IN" dirty="0"/>
              <a:t>&gt;</a:t>
            </a:r>
            <a:br>
              <a:rPr lang="en-IN" dirty="0"/>
            </a:br>
            <a:r>
              <a:rPr lang="en-IN" dirty="0"/>
              <a:t>&lt;</a:t>
            </a:r>
            <a:r>
              <a:rPr lang="en-IN" dirty="0" err="1"/>
              <a:t>ul</a:t>
            </a:r>
            <a:r>
              <a:rPr lang="en-IN" dirty="0"/>
              <a:t> </a:t>
            </a:r>
            <a:r>
              <a:rPr lang="en-IN" b="1" dirty="0"/>
              <a:t>class="</a:t>
            </a:r>
            <a:r>
              <a:rPr lang="en-IN" b="1" dirty="0" err="1"/>
              <a:t>nav</a:t>
            </a:r>
            <a:r>
              <a:rPr lang="en-IN" b="1" dirty="0"/>
              <a:t> </a:t>
            </a:r>
            <a:r>
              <a:rPr lang="en-IN" b="1" dirty="0" err="1"/>
              <a:t>nav</a:t>
            </a:r>
            <a:r>
              <a:rPr lang="en-IN" b="1" dirty="0"/>
              <a:t>-tabs </a:t>
            </a:r>
            <a:r>
              <a:rPr lang="en-IN" b="1" dirty="0" err="1"/>
              <a:t>nav</a:t>
            </a:r>
            <a:r>
              <a:rPr lang="en-IN" b="1" dirty="0"/>
              <a:t>-justified</a:t>
            </a:r>
            <a:r>
              <a:rPr lang="en-IN" dirty="0"/>
              <a:t>"&gt;..&lt;/</a:t>
            </a:r>
            <a:r>
              <a:rPr lang="en-IN" dirty="0" err="1"/>
              <a:t>ul</a:t>
            </a:r>
            <a:r>
              <a:rPr lang="en-IN" dirty="0"/>
              <a:t>&gt; </a:t>
            </a:r>
          </a:p>
          <a:p>
            <a:endParaRPr lang="en-US" dirty="0"/>
          </a:p>
          <a:p>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135</a:t>
            </a:fld>
            <a:endParaRPr lang="en-IN" dirty="0"/>
          </a:p>
        </p:txBody>
      </p:sp>
      <p:pic>
        <p:nvPicPr>
          <p:cNvPr id="5" name="Picture 4"/>
          <p:cNvPicPr>
            <a:picLocks noChangeAspect="1"/>
          </p:cNvPicPr>
          <p:nvPr/>
        </p:nvPicPr>
        <p:blipFill>
          <a:blip r:embed="rId2"/>
          <a:stretch>
            <a:fillRect/>
          </a:stretch>
        </p:blipFill>
        <p:spPr>
          <a:xfrm>
            <a:off x="8626946" y="1970028"/>
            <a:ext cx="2987299" cy="807790"/>
          </a:xfrm>
          <a:prstGeom prst="rect">
            <a:avLst/>
          </a:prstGeom>
        </p:spPr>
      </p:pic>
      <p:pic>
        <p:nvPicPr>
          <p:cNvPr id="6" name="Picture 5"/>
          <p:cNvPicPr>
            <a:picLocks noChangeAspect="1"/>
          </p:cNvPicPr>
          <p:nvPr/>
        </p:nvPicPr>
        <p:blipFill>
          <a:blip r:embed="rId3"/>
          <a:stretch>
            <a:fillRect/>
          </a:stretch>
        </p:blipFill>
        <p:spPr>
          <a:xfrm>
            <a:off x="4019341" y="3983001"/>
            <a:ext cx="6254692" cy="701101"/>
          </a:xfrm>
          <a:prstGeom prst="rect">
            <a:avLst/>
          </a:prstGeom>
        </p:spPr>
      </p:pic>
    </p:spTree>
    <p:extLst>
      <p:ext uri="{BB962C8B-B14F-4D97-AF65-F5344CB8AC3E}">
        <p14:creationId xmlns:p14="http://schemas.microsoft.com/office/powerpoint/2010/main" val="211977372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Navbar</a:t>
            </a:r>
            <a:r>
              <a:rPr lang="en-US" dirty="0" smtClean="0"/>
              <a:t> with </a:t>
            </a:r>
            <a:r>
              <a:rPr lang="en-US" dirty="0" err="1" smtClean="0"/>
              <a:t>nav</a:t>
            </a:r>
            <a:r>
              <a:rPr lang="en-US" dirty="0" smtClean="0"/>
              <a:t> tag</a:t>
            </a:r>
            <a:endParaRPr lang="en-IN" dirty="0"/>
          </a:p>
        </p:txBody>
      </p:sp>
      <p:sp>
        <p:nvSpPr>
          <p:cNvPr id="3" name="Content Placeholder 2"/>
          <p:cNvSpPr>
            <a:spLocks noGrp="1"/>
          </p:cNvSpPr>
          <p:nvPr>
            <p:ph idx="1"/>
          </p:nvPr>
        </p:nvSpPr>
        <p:spPr/>
        <p:txBody>
          <a:bodyPr/>
          <a:lstStyle/>
          <a:p>
            <a:r>
              <a:rPr lang="en-US" dirty="0"/>
              <a:t>if the order of your items is important, or roll your own with a &lt;</a:t>
            </a:r>
            <a:r>
              <a:rPr lang="en-US" dirty="0" err="1"/>
              <a:t>nav</a:t>
            </a:r>
            <a:r>
              <a:rPr lang="en-US" dirty="0"/>
              <a:t>&gt; element. Because the .</a:t>
            </a:r>
            <a:r>
              <a:rPr lang="en-US" b="1" dirty="0" err="1"/>
              <a:t>nav</a:t>
            </a:r>
            <a:r>
              <a:rPr lang="en-US" dirty="0"/>
              <a:t> uses </a:t>
            </a:r>
            <a:r>
              <a:rPr lang="en-US" b="1" dirty="0"/>
              <a:t>display: flex, </a:t>
            </a:r>
            <a:r>
              <a:rPr lang="en-US" dirty="0"/>
              <a:t>the </a:t>
            </a:r>
            <a:r>
              <a:rPr lang="en-US" dirty="0" err="1"/>
              <a:t>nav</a:t>
            </a:r>
            <a:r>
              <a:rPr lang="en-US" dirty="0"/>
              <a:t> links behave the same as </a:t>
            </a:r>
            <a:r>
              <a:rPr lang="en-US" dirty="0" err="1"/>
              <a:t>nav</a:t>
            </a:r>
            <a:r>
              <a:rPr lang="en-US" dirty="0"/>
              <a:t> items would, but without </a:t>
            </a:r>
            <a:r>
              <a:rPr lang="en-US" dirty="0" smtClean="0"/>
              <a:t>the </a:t>
            </a:r>
            <a:r>
              <a:rPr lang="en-US" dirty="0"/>
              <a:t>extra markup</a:t>
            </a:r>
            <a:r>
              <a:rPr lang="en-US" dirty="0" smtClean="0"/>
              <a:t>.</a:t>
            </a:r>
          </a:p>
          <a:p>
            <a:pPr marL="0" indent="0">
              <a:buNone/>
            </a:pPr>
            <a:r>
              <a:rPr lang="en-US" dirty="0"/>
              <a:t>&lt;</a:t>
            </a:r>
            <a:r>
              <a:rPr lang="en-US" dirty="0" err="1"/>
              <a:t>nav</a:t>
            </a:r>
            <a:r>
              <a:rPr lang="en-US" dirty="0"/>
              <a:t> class="</a:t>
            </a:r>
            <a:r>
              <a:rPr lang="en-US" dirty="0" err="1"/>
              <a:t>nav</a:t>
            </a:r>
            <a:r>
              <a:rPr lang="en-US" dirty="0"/>
              <a:t>"&gt;</a:t>
            </a:r>
          </a:p>
          <a:p>
            <a:pPr marL="0" indent="0">
              <a:buNone/>
            </a:pPr>
            <a:r>
              <a:rPr lang="en-US" dirty="0"/>
              <a:t>                    &lt;a </a:t>
            </a:r>
            <a:r>
              <a:rPr lang="en-US" dirty="0" err="1"/>
              <a:t>href</a:t>
            </a:r>
            <a:r>
              <a:rPr lang="en-US" dirty="0"/>
              <a:t>="" class="</a:t>
            </a:r>
            <a:r>
              <a:rPr lang="en-US" dirty="0" err="1"/>
              <a:t>nav</a:t>
            </a:r>
            <a:r>
              <a:rPr lang="en-US" dirty="0"/>
              <a:t>-link"&gt;Home&lt;/a&gt;</a:t>
            </a:r>
          </a:p>
          <a:p>
            <a:pPr marL="0" indent="0">
              <a:buNone/>
            </a:pPr>
            <a:r>
              <a:rPr lang="en-US" dirty="0"/>
              <a:t>                    &lt;a </a:t>
            </a:r>
            <a:r>
              <a:rPr lang="en-US" dirty="0" err="1"/>
              <a:t>href</a:t>
            </a:r>
            <a:r>
              <a:rPr lang="en-US" dirty="0"/>
              <a:t>="" class="</a:t>
            </a:r>
            <a:r>
              <a:rPr lang="en-US" dirty="0" err="1"/>
              <a:t>nav</a:t>
            </a:r>
            <a:r>
              <a:rPr lang="en-US" dirty="0"/>
              <a:t>-link active"&gt;About </a:t>
            </a:r>
            <a:r>
              <a:rPr lang="en-US" dirty="0" smtClean="0"/>
              <a:t>Us</a:t>
            </a:r>
            <a:r>
              <a:rPr lang="en-US" dirty="0"/>
              <a:t>&lt;/a&gt;</a:t>
            </a:r>
          </a:p>
          <a:p>
            <a:pPr marL="0" indent="0">
              <a:buNone/>
            </a:pPr>
            <a:r>
              <a:rPr lang="en-US" dirty="0"/>
              <a:t>                    &lt;a </a:t>
            </a:r>
            <a:r>
              <a:rPr lang="en-US" dirty="0" err="1"/>
              <a:t>href</a:t>
            </a:r>
            <a:r>
              <a:rPr lang="en-US" dirty="0"/>
              <a:t>="" class="</a:t>
            </a:r>
            <a:r>
              <a:rPr lang="en-US" dirty="0" err="1"/>
              <a:t>nav</a:t>
            </a:r>
            <a:r>
              <a:rPr lang="en-US" dirty="0"/>
              <a:t>-link"&gt;Gallery&lt;/a&gt;</a:t>
            </a:r>
          </a:p>
          <a:p>
            <a:pPr marL="0" indent="0">
              <a:buNone/>
            </a:pPr>
            <a:r>
              <a:rPr lang="en-US" dirty="0"/>
              <a:t>                    &lt;a </a:t>
            </a:r>
            <a:r>
              <a:rPr lang="en-US" dirty="0" err="1"/>
              <a:t>href</a:t>
            </a:r>
            <a:r>
              <a:rPr lang="en-US" dirty="0"/>
              <a:t>="" class="</a:t>
            </a:r>
            <a:r>
              <a:rPr lang="en-US" dirty="0" err="1"/>
              <a:t>nav</a:t>
            </a:r>
            <a:r>
              <a:rPr lang="en-US" dirty="0"/>
              <a:t>-link"&gt;Blog&lt;/a</a:t>
            </a:r>
            <a:r>
              <a:rPr lang="en-US" dirty="0" smtClean="0"/>
              <a:t>&gt;</a:t>
            </a:r>
          </a:p>
          <a:p>
            <a:pPr marL="0" indent="0">
              <a:buNone/>
            </a:pPr>
            <a:r>
              <a:rPr lang="en-US" dirty="0" smtClean="0"/>
              <a:t>    </a:t>
            </a:r>
            <a:r>
              <a:rPr lang="en-US" dirty="0"/>
              <a:t>&lt;/</a:t>
            </a:r>
            <a:r>
              <a:rPr lang="en-US" dirty="0" err="1"/>
              <a:t>nav</a:t>
            </a:r>
            <a:r>
              <a:rPr lang="en-US" dirty="0"/>
              <a:t>&gt;</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136</a:t>
            </a:fld>
            <a:endParaRPr lang="en-IN" dirty="0"/>
          </a:p>
        </p:txBody>
      </p:sp>
      <p:pic>
        <p:nvPicPr>
          <p:cNvPr id="6" name="Picture 5"/>
          <p:cNvPicPr>
            <a:picLocks noChangeAspect="1"/>
          </p:cNvPicPr>
          <p:nvPr/>
        </p:nvPicPr>
        <p:blipFill>
          <a:blip r:embed="rId2"/>
          <a:stretch>
            <a:fillRect/>
          </a:stretch>
        </p:blipFill>
        <p:spPr>
          <a:xfrm>
            <a:off x="5384712" y="5046599"/>
            <a:ext cx="5381625" cy="1123950"/>
          </a:xfrm>
          <a:prstGeom prst="rect">
            <a:avLst/>
          </a:prstGeom>
        </p:spPr>
      </p:pic>
    </p:spTree>
    <p:extLst>
      <p:ext uri="{BB962C8B-B14F-4D97-AF65-F5344CB8AC3E}">
        <p14:creationId xmlns:p14="http://schemas.microsoft.com/office/powerpoint/2010/main" val="12703969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Bar </a:t>
            </a:r>
            <a:endParaRPr lang="en-IN" dirty="0"/>
          </a:p>
        </p:txBody>
      </p:sp>
      <p:sp>
        <p:nvSpPr>
          <p:cNvPr id="3" name="Content Placeholder 2"/>
          <p:cNvSpPr>
            <a:spLocks noGrp="1"/>
          </p:cNvSpPr>
          <p:nvPr>
            <p:ph idx="1"/>
          </p:nvPr>
        </p:nvSpPr>
        <p:spPr/>
        <p:txBody>
          <a:bodyPr>
            <a:normAutofit fontScale="77500" lnSpcReduction="20000"/>
          </a:bodyPr>
          <a:lstStyle/>
          <a:p>
            <a:r>
              <a:rPr lang="en-US" dirty="0"/>
              <a:t>A navigation bar is a navigation header that is placed at the top of the </a:t>
            </a:r>
            <a:r>
              <a:rPr lang="en-US" dirty="0" smtClean="0"/>
              <a:t>page.</a:t>
            </a:r>
          </a:p>
          <a:p>
            <a:endParaRPr lang="en-US" dirty="0" smtClean="0"/>
          </a:p>
          <a:p>
            <a:r>
              <a:rPr lang="en-US" b="1" dirty="0"/>
              <a:t>Basic </a:t>
            </a:r>
            <a:r>
              <a:rPr lang="en-US" b="1" dirty="0" err="1"/>
              <a:t>Navbar</a:t>
            </a:r>
            <a:endParaRPr lang="en-US" b="1" dirty="0"/>
          </a:p>
          <a:p>
            <a:endParaRPr lang="en-US" dirty="0"/>
          </a:p>
          <a:p>
            <a:r>
              <a:rPr lang="en-US" dirty="0"/>
              <a:t>With Bootstrap, a navigation bar can extend or collapse, depending on the screen size.</a:t>
            </a:r>
          </a:p>
          <a:p>
            <a:endParaRPr lang="en-US" dirty="0"/>
          </a:p>
          <a:p>
            <a:r>
              <a:rPr lang="en-US" dirty="0"/>
              <a:t>A standard navigation bar is created with the </a:t>
            </a:r>
            <a:r>
              <a:rPr lang="en-US" b="1" dirty="0"/>
              <a:t>.</a:t>
            </a:r>
            <a:r>
              <a:rPr lang="en-US" b="1" dirty="0" err="1"/>
              <a:t>navbar</a:t>
            </a:r>
            <a:r>
              <a:rPr lang="en-US" b="1" dirty="0"/>
              <a:t> class</a:t>
            </a:r>
            <a:r>
              <a:rPr lang="en-US" dirty="0"/>
              <a:t>, followed by a responsive collapsing class: </a:t>
            </a:r>
            <a:r>
              <a:rPr lang="en-US" b="1" dirty="0"/>
              <a:t>.</a:t>
            </a:r>
            <a:r>
              <a:rPr lang="en-US" b="1" dirty="0" err="1"/>
              <a:t>navbar-expand-xxl|xl|lg|md|sm</a:t>
            </a:r>
            <a:r>
              <a:rPr lang="en-US" b="1" dirty="0"/>
              <a:t> </a:t>
            </a:r>
            <a:r>
              <a:rPr lang="en-US" dirty="0"/>
              <a:t>(stacks the </a:t>
            </a:r>
            <a:r>
              <a:rPr lang="en-US" dirty="0" err="1"/>
              <a:t>navbar</a:t>
            </a:r>
            <a:r>
              <a:rPr lang="en-US" dirty="0"/>
              <a:t> vertically on </a:t>
            </a:r>
            <a:r>
              <a:rPr lang="en-US" dirty="0" err="1"/>
              <a:t>xxlarge</a:t>
            </a:r>
            <a:r>
              <a:rPr lang="en-US" dirty="0"/>
              <a:t>, extra large, large, medium or small screens).</a:t>
            </a:r>
          </a:p>
          <a:p>
            <a:endParaRPr lang="en-US" dirty="0"/>
          </a:p>
          <a:p>
            <a:r>
              <a:rPr lang="en-US" dirty="0"/>
              <a:t>To add links inside the </a:t>
            </a:r>
            <a:r>
              <a:rPr lang="en-US" dirty="0" err="1"/>
              <a:t>navbar</a:t>
            </a:r>
            <a:r>
              <a:rPr lang="en-US" dirty="0"/>
              <a:t>, use either an &lt;</a:t>
            </a:r>
            <a:r>
              <a:rPr lang="en-US" dirty="0" err="1"/>
              <a:t>ul</a:t>
            </a:r>
            <a:r>
              <a:rPr lang="en-US" dirty="0"/>
              <a:t>&gt; element (or a &lt;div&gt;) with </a:t>
            </a:r>
            <a:r>
              <a:rPr lang="en-US" b="1" dirty="0"/>
              <a:t>class="</a:t>
            </a:r>
            <a:r>
              <a:rPr lang="en-US" b="1" dirty="0" err="1"/>
              <a:t>navbar-nav</a:t>
            </a:r>
            <a:r>
              <a:rPr lang="en-US" b="1" dirty="0"/>
              <a:t>". </a:t>
            </a:r>
            <a:r>
              <a:rPr lang="en-US" dirty="0"/>
              <a:t>Then add &lt;li&gt; elements with a .</a:t>
            </a:r>
            <a:r>
              <a:rPr lang="en-US" dirty="0" err="1"/>
              <a:t>nav</a:t>
            </a:r>
            <a:r>
              <a:rPr lang="en-US" dirty="0"/>
              <a:t>-item class followed by an &lt;a&gt; element with a .</a:t>
            </a:r>
            <a:r>
              <a:rPr lang="en-US" dirty="0" err="1"/>
              <a:t>nav</a:t>
            </a:r>
            <a:r>
              <a:rPr lang="en-US" dirty="0"/>
              <a:t>-link class</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137</a:t>
            </a:fld>
            <a:endParaRPr lang="en-IN" dirty="0"/>
          </a:p>
        </p:txBody>
      </p:sp>
    </p:spTree>
    <p:extLst>
      <p:ext uri="{BB962C8B-B14F-4D97-AF65-F5344CB8AC3E}">
        <p14:creationId xmlns:p14="http://schemas.microsoft.com/office/powerpoint/2010/main" val="55025732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Supported content</a:t>
            </a:r>
          </a:p>
        </p:txBody>
      </p:sp>
      <p:sp>
        <p:nvSpPr>
          <p:cNvPr id="3" name="Content Placeholder 2"/>
          <p:cNvSpPr>
            <a:spLocks noGrp="1"/>
          </p:cNvSpPr>
          <p:nvPr>
            <p:ph idx="1"/>
          </p:nvPr>
        </p:nvSpPr>
        <p:spPr/>
        <p:txBody>
          <a:bodyPr>
            <a:normAutofit fontScale="92500"/>
          </a:bodyPr>
          <a:lstStyle/>
          <a:p>
            <a:r>
              <a:rPr lang="en-US" b="1" dirty="0" smtClean="0"/>
              <a:t>.</a:t>
            </a:r>
            <a:r>
              <a:rPr lang="en-US" b="1" dirty="0" err="1" smtClean="0"/>
              <a:t>navbar</a:t>
            </a:r>
            <a:r>
              <a:rPr lang="en-US" b="1" dirty="0" smtClean="0"/>
              <a:t>-brand</a:t>
            </a:r>
            <a:r>
              <a:rPr lang="en-US" dirty="0" smtClean="0"/>
              <a:t> </a:t>
            </a:r>
            <a:r>
              <a:rPr lang="en-US" dirty="0"/>
              <a:t>for your company, product, or project name.</a:t>
            </a:r>
          </a:p>
          <a:p>
            <a:r>
              <a:rPr lang="en-US" b="1" dirty="0"/>
              <a:t>.</a:t>
            </a:r>
            <a:r>
              <a:rPr lang="en-US" b="1" dirty="0" err="1"/>
              <a:t>navbar-nav</a:t>
            </a:r>
            <a:r>
              <a:rPr lang="en-US" b="1" dirty="0"/>
              <a:t> </a:t>
            </a:r>
            <a:r>
              <a:rPr lang="en-US" dirty="0"/>
              <a:t>for a full-height and lightweight navigation (including support for dropdowns).</a:t>
            </a:r>
          </a:p>
          <a:p>
            <a:r>
              <a:rPr lang="en-US" b="1" dirty="0"/>
              <a:t>.</a:t>
            </a:r>
            <a:r>
              <a:rPr lang="en-US" b="1" dirty="0" err="1"/>
              <a:t>navbar-toggler</a:t>
            </a:r>
            <a:r>
              <a:rPr lang="en-US" b="1" dirty="0"/>
              <a:t> </a:t>
            </a:r>
            <a:r>
              <a:rPr lang="en-US" dirty="0"/>
              <a:t>for use with our collapse plugin and other navigation toggling behaviors.</a:t>
            </a:r>
          </a:p>
          <a:p>
            <a:r>
              <a:rPr lang="en-US" dirty="0"/>
              <a:t>Flex and spacing utilities for any form controls and actions.</a:t>
            </a:r>
          </a:p>
          <a:p>
            <a:r>
              <a:rPr lang="en-US" b="1" dirty="0"/>
              <a:t>.</a:t>
            </a:r>
            <a:r>
              <a:rPr lang="en-US" b="1" dirty="0" err="1"/>
              <a:t>navbar</a:t>
            </a:r>
            <a:r>
              <a:rPr lang="en-US" b="1" dirty="0"/>
              <a:t>-text </a:t>
            </a:r>
            <a:r>
              <a:rPr lang="en-US" dirty="0"/>
              <a:t>for adding vertically centered strings of text.</a:t>
            </a:r>
          </a:p>
          <a:p>
            <a:r>
              <a:rPr lang="en-US" b="1" dirty="0"/>
              <a:t>.</a:t>
            </a:r>
            <a:r>
              <a:rPr lang="en-US" b="1" dirty="0" err="1"/>
              <a:t>collapse.navbar</a:t>
            </a:r>
            <a:r>
              <a:rPr lang="en-US" b="1" dirty="0"/>
              <a:t>-collapse </a:t>
            </a:r>
            <a:r>
              <a:rPr lang="en-US" dirty="0"/>
              <a:t>for grouping and hiding </a:t>
            </a:r>
            <a:r>
              <a:rPr lang="en-US" dirty="0" err="1"/>
              <a:t>navbar</a:t>
            </a:r>
            <a:r>
              <a:rPr lang="en-US" dirty="0"/>
              <a:t> contents by a parent breakpoint.</a:t>
            </a:r>
          </a:p>
          <a:p>
            <a:r>
              <a:rPr lang="en-US" dirty="0"/>
              <a:t>Add an optional </a:t>
            </a:r>
            <a:r>
              <a:rPr lang="en-US" b="1" dirty="0"/>
              <a:t>.</a:t>
            </a:r>
            <a:r>
              <a:rPr lang="en-US" b="1" dirty="0" err="1"/>
              <a:t>navbar</a:t>
            </a:r>
            <a:r>
              <a:rPr lang="en-US" b="1" dirty="0"/>
              <a:t>-scroll </a:t>
            </a:r>
            <a:r>
              <a:rPr lang="en-US" dirty="0"/>
              <a:t>to set a max-height and scroll expanded </a:t>
            </a:r>
            <a:r>
              <a:rPr lang="en-US" dirty="0" err="1"/>
              <a:t>navbar</a:t>
            </a:r>
            <a:r>
              <a:rPr lang="en-US" dirty="0"/>
              <a:t> content.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138</a:t>
            </a:fld>
            <a:endParaRPr lang="en-IN" dirty="0"/>
          </a:p>
        </p:txBody>
      </p:sp>
    </p:spTree>
    <p:extLst>
      <p:ext uri="{BB962C8B-B14F-4D97-AF65-F5344CB8AC3E}">
        <p14:creationId xmlns:p14="http://schemas.microsoft.com/office/powerpoint/2010/main" val="191716404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139</a:t>
            </a:fld>
            <a:endParaRPr lang="en-IN" dirty="0"/>
          </a:p>
        </p:txBody>
      </p:sp>
      <p:sp>
        <p:nvSpPr>
          <p:cNvPr id="5" name="Rectangle 4"/>
          <p:cNvSpPr/>
          <p:nvPr/>
        </p:nvSpPr>
        <p:spPr>
          <a:xfrm>
            <a:off x="180870" y="0"/>
            <a:ext cx="12138409" cy="5909310"/>
          </a:xfrm>
          <a:prstGeom prst="rect">
            <a:avLst/>
          </a:prstGeom>
        </p:spPr>
        <p:txBody>
          <a:bodyPr wrap="square">
            <a:spAutoFit/>
          </a:bodyPr>
          <a:lstStyle/>
          <a:p>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doctype</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800000"/>
                </a:solidFill>
                <a:latin typeface="Consolas" panose="020B0609020204030204" pitchFamily="49" charset="0"/>
              </a:rPr>
              <a:t>&lt;html</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lang</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en</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&lt;head&gt;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&lt;meta</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charset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"utf-8"</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&lt;meta</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name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"viewport"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content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"width=device-width, initial-scale=1"</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&lt;title&gt;</a:t>
            </a:r>
            <a:r>
              <a:rPr lang="en-IN" dirty="0">
                <a:solidFill>
                  <a:srgbClr val="3B3B3B"/>
                </a:solidFill>
                <a:latin typeface="Consolas" panose="020B0609020204030204" pitchFamily="49" charset="0"/>
              </a:rPr>
              <a:t>Bootstrap demo</a:t>
            </a:r>
            <a:r>
              <a:rPr lang="en-IN" dirty="0">
                <a:solidFill>
                  <a:srgbClr val="800000"/>
                </a:solidFill>
                <a:latin typeface="Consolas" panose="020B0609020204030204" pitchFamily="49" charset="0"/>
              </a:rPr>
              <a:t>&lt;/title&gt;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&lt;link</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"https://cdn.jsdelivr.net/</a:t>
            </a:r>
            <a:r>
              <a:rPr lang="en-IN" dirty="0" err="1">
                <a:solidFill>
                  <a:srgbClr val="0000FF"/>
                </a:solidFill>
                <a:latin typeface="Consolas" panose="020B0609020204030204" pitchFamily="49" charset="0"/>
              </a:rPr>
              <a:t>npm</a:t>
            </a:r>
            <a:r>
              <a:rPr lang="en-IN" dirty="0">
                <a:solidFill>
                  <a:srgbClr val="0000FF"/>
                </a:solidFill>
                <a:latin typeface="Consolas" panose="020B0609020204030204" pitchFamily="49" charset="0"/>
              </a:rPr>
              <a:t>/bootstrap@5.3.1/</a:t>
            </a:r>
            <a:r>
              <a:rPr lang="en-IN" dirty="0" err="1">
                <a:solidFill>
                  <a:srgbClr val="0000FF"/>
                </a:solidFill>
                <a:latin typeface="Consolas" panose="020B0609020204030204" pitchFamily="49" charset="0"/>
              </a:rPr>
              <a:t>dist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css</a:t>
            </a:r>
            <a:r>
              <a:rPr lang="en-IN" dirty="0">
                <a:solidFill>
                  <a:srgbClr val="0000FF"/>
                </a:solidFill>
                <a:latin typeface="Consolas" panose="020B0609020204030204" pitchFamily="49" charset="0"/>
              </a:rPr>
              <a:t>/bootstrap.min.css"</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rel</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"stylesheet"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&lt;script</a:t>
            </a:r>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src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"https://cdn.jsdelivr.net/</a:t>
            </a:r>
            <a:r>
              <a:rPr lang="en-IN" dirty="0" err="1">
                <a:solidFill>
                  <a:srgbClr val="0000FF"/>
                </a:solidFill>
                <a:latin typeface="Consolas" panose="020B0609020204030204" pitchFamily="49" charset="0"/>
              </a:rPr>
              <a:t>npm</a:t>
            </a:r>
            <a:r>
              <a:rPr lang="en-IN" dirty="0">
                <a:solidFill>
                  <a:srgbClr val="0000FF"/>
                </a:solidFill>
                <a:latin typeface="Consolas" panose="020B0609020204030204" pitchFamily="49" charset="0"/>
              </a:rPr>
              <a:t>/bootstrap@5.3.1/</a:t>
            </a:r>
            <a:r>
              <a:rPr lang="en-IN" dirty="0" err="1">
                <a:solidFill>
                  <a:srgbClr val="0000FF"/>
                </a:solidFill>
                <a:latin typeface="Consolas" panose="020B0609020204030204" pitchFamily="49" charset="0"/>
              </a:rPr>
              <a:t>dist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js</a:t>
            </a:r>
            <a:r>
              <a:rPr lang="en-IN" dirty="0">
                <a:solidFill>
                  <a:srgbClr val="0000FF"/>
                </a:solidFill>
                <a:latin typeface="Consolas" panose="020B0609020204030204" pitchFamily="49" charset="0"/>
              </a:rPr>
              <a:t>/bootstrap.bundle.min.js"</a:t>
            </a:r>
            <a:r>
              <a:rPr lang="en-IN" dirty="0">
                <a:solidFill>
                  <a:srgbClr val="800000"/>
                </a:solidFill>
                <a:latin typeface="Consolas" panose="020B0609020204030204" pitchFamily="49" charset="0"/>
              </a:rPr>
              <a:t>&gt;&lt;/script&gt;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&lt;/head&gt;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"container-fluid mb-5"</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"row py-3"</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nav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navbar</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navbar</a:t>
            </a:r>
            <a:r>
              <a:rPr lang="en-IN" dirty="0">
                <a:solidFill>
                  <a:srgbClr val="0000FF"/>
                </a:solidFill>
                <a:latin typeface="Consolas" panose="020B0609020204030204" pitchFamily="49" charset="0"/>
              </a:rPr>
              <a:t>-expand-</a:t>
            </a:r>
            <a:r>
              <a:rPr lang="en-IN" dirty="0" err="1">
                <a:solidFill>
                  <a:srgbClr val="0000FF"/>
                </a:solidFill>
                <a:latin typeface="Consolas" panose="020B0609020204030204" pitchFamily="49" charset="0"/>
              </a:rPr>
              <a:t>lg</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bg</a:t>
            </a:r>
            <a:r>
              <a:rPr lang="en-IN" dirty="0">
                <a:solidFill>
                  <a:srgbClr val="0000FF"/>
                </a:solidFill>
                <a:latin typeface="Consolas" panose="020B0609020204030204" pitchFamily="49" charset="0"/>
              </a:rPr>
              <a:t>-dark </a:t>
            </a:r>
            <a:r>
              <a:rPr lang="en-IN" dirty="0" err="1">
                <a:solidFill>
                  <a:srgbClr val="0000FF"/>
                </a:solidFill>
                <a:latin typeface="Consolas" panose="020B0609020204030204" pitchFamily="49" charset="0"/>
              </a:rPr>
              <a:t>navbar</a:t>
            </a:r>
            <a:r>
              <a:rPr lang="en-IN" dirty="0">
                <a:solidFill>
                  <a:srgbClr val="0000FF"/>
                </a:solidFill>
                <a:latin typeface="Consolas" panose="020B0609020204030204" pitchFamily="49" charset="0"/>
              </a:rPr>
              <a:t>-dark"</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navbar</a:t>
            </a:r>
            <a:r>
              <a:rPr lang="en-IN" dirty="0">
                <a:solidFill>
                  <a:srgbClr val="0000FF"/>
                </a:solidFill>
                <a:latin typeface="Consolas" panose="020B0609020204030204" pitchFamily="49" charset="0"/>
              </a:rPr>
              <a:t>-brand"</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Bootstrap</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&lt;button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navbar-toggler</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data-</a:t>
            </a:r>
            <a:r>
              <a:rPr lang="en-IN" dirty="0" err="1">
                <a:solidFill>
                  <a:srgbClr val="E50000"/>
                </a:solidFill>
                <a:latin typeface="Consolas" panose="020B0609020204030204" pitchFamily="49" charset="0"/>
              </a:rPr>
              <a:t>bs</a:t>
            </a:r>
            <a:r>
              <a:rPr lang="en-IN" dirty="0">
                <a:solidFill>
                  <a:srgbClr val="E50000"/>
                </a:solidFill>
                <a:latin typeface="Consolas" panose="020B0609020204030204" pitchFamily="49" charset="0"/>
              </a:rPr>
              <a:t>-toggle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"collapse"</a:t>
            </a:r>
            <a:r>
              <a:rPr lang="en-IN" dirty="0">
                <a:solidFill>
                  <a:srgbClr val="3B3B3B"/>
                </a:solidFill>
                <a:latin typeface="Consolas" panose="020B0609020204030204" pitchFamily="49" charset="0"/>
              </a:rPr>
              <a:t> </a:t>
            </a:r>
            <a:r>
              <a:rPr lang="en-IN" dirty="0" smtClean="0">
                <a:solidFill>
                  <a:srgbClr val="E50000"/>
                </a:solidFill>
                <a:latin typeface="Consolas" panose="020B0609020204030204" pitchFamily="49" charset="0"/>
              </a:rPr>
              <a:t>data-</a:t>
            </a:r>
            <a:r>
              <a:rPr lang="en-IN" dirty="0" err="1" smtClean="0">
                <a:solidFill>
                  <a:srgbClr val="E50000"/>
                </a:solidFill>
                <a:latin typeface="Consolas" panose="020B0609020204030204" pitchFamily="49" charset="0"/>
              </a:rPr>
              <a:t>bs</a:t>
            </a:r>
            <a:r>
              <a:rPr lang="en-IN" dirty="0" smtClean="0">
                <a:solidFill>
                  <a:srgbClr val="E50000"/>
                </a:solidFill>
                <a:latin typeface="Consolas" panose="020B0609020204030204" pitchFamily="49" charset="0"/>
              </a:rPr>
              <a:t> 				  	target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mydiv</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&lt;span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navbar</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toggler</a:t>
            </a:r>
            <a:r>
              <a:rPr lang="en-IN" dirty="0">
                <a:solidFill>
                  <a:srgbClr val="0000FF"/>
                </a:solidFill>
                <a:latin typeface="Consolas" panose="020B0609020204030204" pitchFamily="49" charset="0"/>
              </a:rPr>
              <a:t>-icon"</a:t>
            </a:r>
            <a:r>
              <a:rPr lang="en-IN" dirty="0">
                <a:solidFill>
                  <a:srgbClr val="800000"/>
                </a:solidFill>
                <a:latin typeface="Consolas" panose="020B0609020204030204" pitchFamily="49" charset="0"/>
              </a:rPr>
              <a:t>&gt;&lt;/span&gt;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&lt;/button&gt;</a:t>
            </a:r>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06932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14</a:t>
            </a:fld>
            <a:endParaRPr lang="en-IN" dirty="0"/>
          </a:p>
        </p:txBody>
      </p:sp>
      <p:sp>
        <p:nvSpPr>
          <p:cNvPr id="5" name="Rectangle 4"/>
          <p:cNvSpPr/>
          <p:nvPr/>
        </p:nvSpPr>
        <p:spPr>
          <a:xfrm>
            <a:off x="116732" y="75990"/>
            <a:ext cx="11838562" cy="7571303"/>
          </a:xfrm>
          <a:prstGeom prst="rect">
            <a:avLst/>
          </a:prstGeom>
        </p:spPr>
        <p:txBody>
          <a:bodyPr wrap="square">
            <a:spAutoFit/>
          </a:bodyPr>
          <a:lstStyle/>
          <a:p>
            <a:r>
              <a:rPr lang="en-IN" dirty="0">
                <a:solidFill>
                  <a:schemeClr val="accent6">
                    <a:lumMod val="75000"/>
                  </a:schemeClr>
                </a:solidFill>
                <a:latin typeface="Cambria" panose="02040503050406030204" pitchFamily="18" charset="0"/>
                <a:ea typeface="Cambria" panose="02040503050406030204" pitchFamily="18" charset="0"/>
              </a:rPr>
              <a:t>&lt;!DOCTYPE html&gt;</a:t>
            </a:r>
          </a:p>
          <a:p>
            <a:r>
              <a:rPr lang="en-IN" dirty="0">
                <a:solidFill>
                  <a:schemeClr val="accent6">
                    <a:lumMod val="75000"/>
                  </a:schemeClr>
                </a:solidFill>
                <a:latin typeface="Cambria" panose="02040503050406030204" pitchFamily="18" charset="0"/>
                <a:ea typeface="Cambria" panose="02040503050406030204" pitchFamily="18" charset="0"/>
              </a:rPr>
              <a:t>&lt;html </a:t>
            </a:r>
            <a:r>
              <a:rPr lang="en-IN" dirty="0" err="1">
                <a:solidFill>
                  <a:schemeClr val="accent6">
                    <a:lumMod val="75000"/>
                  </a:schemeClr>
                </a:solidFill>
                <a:latin typeface="Cambria" panose="02040503050406030204" pitchFamily="18" charset="0"/>
                <a:ea typeface="Cambria" panose="02040503050406030204" pitchFamily="18" charset="0"/>
              </a:rPr>
              <a:t>lang</a:t>
            </a:r>
            <a:r>
              <a:rPr lang="en-IN" dirty="0">
                <a:solidFill>
                  <a:schemeClr val="accent6">
                    <a:lumMod val="75000"/>
                  </a:schemeClr>
                </a:solidFill>
                <a:latin typeface="Cambria" panose="02040503050406030204" pitchFamily="18" charset="0"/>
                <a:ea typeface="Cambria" panose="02040503050406030204" pitchFamily="18" charset="0"/>
              </a:rPr>
              <a:t>="</a:t>
            </a:r>
            <a:r>
              <a:rPr lang="en-IN" dirty="0" err="1">
                <a:solidFill>
                  <a:schemeClr val="accent6">
                    <a:lumMod val="75000"/>
                  </a:schemeClr>
                </a:solidFill>
                <a:latin typeface="Cambria" panose="02040503050406030204" pitchFamily="18" charset="0"/>
                <a:ea typeface="Cambria" panose="02040503050406030204" pitchFamily="18" charset="0"/>
              </a:rPr>
              <a:t>en</a:t>
            </a:r>
            <a:r>
              <a:rPr lang="en-IN" dirty="0">
                <a:solidFill>
                  <a:schemeClr val="accent6">
                    <a:lumMod val="75000"/>
                  </a:schemeClr>
                </a:solidFill>
                <a:latin typeface="Cambria" panose="02040503050406030204" pitchFamily="18" charset="0"/>
                <a:ea typeface="Cambria" panose="02040503050406030204" pitchFamily="18" charset="0"/>
              </a:rPr>
              <a:t>"&gt;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head&gt;</a:t>
            </a:r>
          </a:p>
          <a:p>
            <a:pPr lvl="2"/>
            <a:r>
              <a:rPr lang="en-IN" dirty="0">
                <a:solidFill>
                  <a:schemeClr val="accent6">
                    <a:lumMod val="75000"/>
                  </a:schemeClr>
                </a:solidFill>
                <a:latin typeface="Cambria" panose="02040503050406030204" pitchFamily="18" charset="0"/>
                <a:ea typeface="Cambria" panose="02040503050406030204" pitchFamily="18" charset="0"/>
              </a:rPr>
              <a:t>  &lt;title&gt;Bootstrap Example&lt;/title&gt;</a:t>
            </a:r>
          </a:p>
          <a:p>
            <a:pPr lvl="2"/>
            <a:r>
              <a:rPr lang="en-IN" dirty="0">
                <a:solidFill>
                  <a:schemeClr val="accent6">
                    <a:lumMod val="75000"/>
                  </a:schemeClr>
                </a:solidFill>
                <a:latin typeface="Cambria" panose="02040503050406030204" pitchFamily="18" charset="0"/>
                <a:ea typeface="Cambria" panose="02040503050406030204" pitchFamily="18" charset="0"/>
              </a:rPr>
              <a:t>  &lt;meta charset="utf-8"&gt;</a:t>
            </a:r>
          </a:p>
          <a:p>
            <a:pPr lvl="2"/>
            <a:r>
              <a:rPr lang="en-IN" dirty="0">
                <a:solidFill>
                  <a:schemeClr val="accent6">
                    <a:lumMod val="75000"/>
                  </a:schemeClr>
                </a:solidFill>
                <a:latin typeface="Cambria" panose="02040503050406030204" pitchFamily="18" charset="0"/>
                <a:ea typeface="Cambria" panose="02040503050406030204" pitchFamily="18" charset="0"/>
              </a:rPr>
              <a:t>  &lt;meta name="viewport" content="width=device-width, initial-scale=1"&gt;</a:t>
            </a:r>
          </a:p>
          <a:p>
            <a:pPr lvl="2"/>
            <a:r>
              <a:rPr lang="en-IN" dirty="0">
                <a:solidFill>
                  <a:schemeClr val="accent6">
                    <a:lumMod val="75000"/>
                  </a:schemeClr>
                </a:solidFill>
                <a:latin typeface="Cambria" panose="02040503050406030204" pitchFamily="18" charset="0"/>
                <a:ea typeface="Cambria" panose="02040503050406030204" pitchFamily="18" charset="0"/>
              </a:rPr>
              <a:t>  </a:t>
            </a:r>
            <a:r>
              <a:rPr lang="en-IN" dirty="0">
                <a:solidFill>
                  <a:srgbClr val="800000"/>
                </a:solidFill>
              </a:rPr>
              <a:t>&lt;link</a:t>
            </a:r>
            <a:r>
              <a:rPr lang="en-IN" dirty="0">
                <a:solidFill>
                  <a:srgbClr val="3B3B3B"/>
                </a:solidFill>
              </a:rPr>
              <a:t> </a:t>
            </a:r>
            <a:r>
              <a:rPr lang="en-IN" dirty="0" err="1">
                <a:solidFill>
                  <a:srgbClr val="E50000"/>
                </a:solidFill>
              </a:rPr>
              <a:t>rel</a:t>
            </a:r>
            <a:r>
              <a:rPr lang="en-IN" dirty="0">
                <a:solidFill>
                  <a:srgbClr val="3B3B3B"/>
                </a:solidFill>
              </a:rPr>
              <a:t>=</a:t>
            </a:r>
            <a:r>
              <a:rPr lang="en-IN" dirty="0">
                <a:solidFill>
                  <a:srgbClr val="0000FF"/>
                </a:solidFill>
              </a:rPr>
              <a:t>"stylesheet"</a:t>
            </a:r>
            <a:r>
              <a:rPr lang="en-IN" dirty="0">
                <a:solidFill>
                  <a:srgbClr val="3B3B3B"/>
                </a:solidFill>
              </a:rPr>
              <a:t> </a:t>
            </a:r>
            <a:r>
              <a:rPr lang="en-IN" dirty="0">
                <a:solidFill>
                  <a:srgbClr val="E50000"/>
                </a:solidFill>
              </a:rPr>
              <a:t>type</a:t>
            </a:r>
            <a:r>
              <a:rPr lang="en-IN" dirty="0">
                <a:solidFill>
                  <a:srgbClr val="3B3B3B"/>
                </a:solidFill>
              </a:rPr>
              <a:t>=</a:t>
            </a:r>
            <a:r>
              <a:rPr lang="en-IN" dirty="0">
                <a:solidFill>
                  <a:srgbClr val="0000FF"/>
                </a:solidFill>
              </a:rPr>
              <a:t>"text/</a:t>
            </a:r>
            <a:r>
              <a:rPr lang="en-IN" dirty="0" err="1">
                <a:solidFill>
                  <a:srgbClr val="0000FF"/>
                </a:solidFill>
              </a:rPr>
              <a:t>css</a:t>
            </a:r>
            <a:r>
              <a:rPr lang="en-IN" dirty="0">
                <a:solidFill>
                  <a:srgbClr val="0000FF"/>
                </a:solidFill>
              </a:rPr>
              <a:t>"</a:t>
            </a:r>
            <a:r>
              <a:rPr lang="en-IN" dirty="0">
                <a:solidFill>
                  <a:srgbClr val="3B3B3B"/>
                </a:solidFill>
              </a:rPr>
              <a:t> </a:t>
            </a:r>
            <a:r>
              <a:rPr lang="en-IN" dirty="0" err="1">
                <a:solidFill>
                  <a:srgbClr val="E50000"/>
                </a:solidFill>
              </a:rPr>
              <a:t>href</a:t>
            </a:r>
            <a:r>
              <a:rPr lang="en-IN" dirty="0">
                <a:solidFill>
                  <a:srgbClr val="3B3B3B"/>
                </a:solidFill>
              </a:rPr>
              <a:t>=</a:t>
            </a:r>
            <a:r>
              <a:rPr lang="en-IN" dirty="0">
                <a:solidFill>
                  <a:srgbClr val="0000FF"/>
                </a:solidFill>
              </a:rPr>
              <a:t>"https://cdn.jsdelivr.net/</a:t>
            </a:r>
            <a:r>
              <a:rPr lang="en-IN" dirty="0" err="1">
                <a:solidFill>
                  <a:srgbClr val="0000FF"/>
                </a:solidFill>
              </a:rPr>
              <a:t>npm</a:t>
            </a:r>
            <a:r>
              <a:rPr lang="en-IN" dirty="0">
                <a:solidFill>
                  <a:srgbClr val="0000FF"/>
                </a:solidFill>
              </a:rPr>
              <a:t>/bootstrap@5.2.2/</a:t>
            </a:r>
            <a:r>
              <a:rPr lang="en-IN" dirty="0" err="1">
                <a:solidFill>
                  <a:srgbClr val="0000FF"/>
                </a:solidFill>
              </a:rPr>
              <a:t>dist</a:t>
            </a:r>
            <a:r>
              <a:rPr lang="en-IN" dirty="0">
                <a:solidFill>
                  <a:srgbClr val="0000FF"/>
                </a:solidFill>
              </a:rPr>
              <a:t>/</a:t>
            </a:r>
            <a:r>
              <a:rPr lang="en-IN" dirty="0" err="1">
                <a:solidFill>
                  <a:srgbClr val="0000FF"/>
                </a:solidFill>
              </a:rPr>
              <a:t>css</a:t>
            </a:r>
            <a:r>
              <a:rPr lang="en-IN" dirty="0">
                <a:solidFill>
                  <a:srgbClr val="0000FF"/>
                </a:solidFill>
              </a:rPr>
              <a:t>/bootstrap.min.css</a:t>
            </a:r>
          </a:p>
          <a:p>
            <a:pPr lvl="2"/>
            <a:r>
              <a:rPr lang="en-IN" dirty="0">
                <a:solidFill>
                  <a:srgbClr val="0000FF"/>
                </a:solidFill>
              </a:rPr>
              <a:t>"</a:t>
            </a:r>
            <a:r>
              <a:rPr lang="en-IN" dirty="0">
                <a:solidFill>
                  <a:srgbClr val="800000"/>
                </a:solidFill>
              </a:rPr>
              <a:t>&gt;</a:t>
            </a:r>
            <a:endParaRPr lang="en-IN" dirty="0">
              <a:solidFill>
                <a:srgbClr val="3B3B3B"/>
              </a:solidFill>
            </a:endParaRPr>
          </a:p>
          <a:p>
            <a:pPr lvl="2"/>
            <a:r>
              <a:rPr lang="en-IN" dirty="0">
                <a:solidFill>
                  <a:srgbClr val="3B3B3B"/>
                </a:solidFill>
              </a:rPr>
              <a:t>    </a:t>
            </a:r>
            <a:r>
              <a:rPr lang="en-IN" dirty="0">
                <a:solidFill>
                  <a:srgbClr val="800000"/>
                </a:solidFill>
              </a:rPr>
              <a:t>&lt;script</a:t>
            </a:r>
            <a:r>
              <a:rPr lang="en-IN" dirty="0">
                <a:solidFill>
                  <a:srgbClr val="000000"/>
                </a:solidFill>
              </a:rPr>
              <a:t> </a:t>
            </a:r>
            <a:r>
              <a:rPr lang="en-IN" dirty="0" err="1">
                <a:solidFill>
                  <a:srgbClr val="E50000"/>
                </a:solidFill>
              </a:rPr>
              <a:t>src</a:t>
            </a:r>
            <a:r>
              <a:rPr lang="en-IN" dirty="0">
                <a:solidFill>
                  <a:srgbClr val="000000"/>
                </a:solidFill>
              </a:rPr>
              <a:t>=</a:t>
            </a:r>
            <a:r>
              <a:rPr lang="en-IN" dirty="0">
                <a:solidFill>
                  <a:srgbClr val="0000FF"/>
                </a:solidFill>
              </a:rPr>
              <a:t>"https://cdn.jsdelivr.net/</a:t>
            </a:r>
            <a:r>
              <a:rPr lang="en-IN" dirty="0" err="1">
                <a:solidFill>
                  <a:srgbClr val="0000FF"/>
                </a:solidFill>
              </a:rPr>
              <a:t>npm</a:t>
            </a:r>
            <a:r>
              <a:rPr lang="en-IN" dirty="0">
                <a:solidFill>
                  <a:srgbClr val="0000FF"/>
                </a:solidFill>
              </a:rPr>
              <a:t>/bootstrap@5.2.2/</a:t>
            </a:r>
            <a:r>
              <a:rPr lang="en-IN" dirty="0" err="1">
                <a:solidFill>
                  <a:srgbClr val="0000FF"/>
                </a:solidFill>
              </a:rPr>
              <a:t>dist</a:t>
            </a:r>
            <a:r>
              <a:rPr lang="en-IN" dirty="0">
                <a:solidFill>
                  <a:srgbClr val="0000FF"/>
                </a:solidFill>
              </a:rPr>
              <a:t>/</a:t>
            </a:r>
            <a:r>
              <a:rPr lang="en-IN" dirty="0" err="1">
                <a:solidFill>
                  <a:srgbClr val="0000FF"/>
                </a:solidFill>
              </a:rPr>
              <a:t>js</a:t>
            </a:r>
            <a:r>
              <a:rPr lang="en-IN" dirty="0">
                <a:solidFill>
                  <a:srgbClr val="0000FF"/>
                </a:solidFill>
              </a:rPr>
              <a:t>/bootstrap.min.js</a:t>
            </a:r>
          </a:p>
          <a:p>
            <a:pPr lvl="2"/>
            <a:r>
              <a:rPr lang="en-IN" dirty="0">
                <a:solidFill>
                  <a:srgbClr val="0000FF"/>
                </a:solidFill>
              </a:rPr>
              <a:t>"</a:t>
            </a:r>
            <a:r>
              <a:rPr lang="en-IN" dirty="0">
                <a:solidFill>
                  <a:srgbClr val="800000"/>
                </a:solidFill>
              </a:rPr>
              <a:t>&gt;&lt;/script&gt;</a:t>
            </a:r>
            <a:endParaRPr lang="en-IN" dirty="0">
              <a:solidFill>
                <a:srgbClr val="3B3B3B"/>
              </a:solidFill>
            </a:endParaRPr>
          </a:p>
          <a:p>
            <a:r>
              <a:rPr lang="en-IN" dirty="0" smtClean="0">
                <a:solidFill>
                  <a:schemeClr val="accent6">
                    <a:lumMod val="75000"/>
                  </a:schemeClr>
                </a:solidFill>
                <a:latin typeface="Cambria" panose="02040503050406030204" pitchFamily="18" charset="0"/>
                <a:ea typeface="Cambria" panose="02040503050406030204" pitchFamily="18" charset="0"/>
              </a:rPr>
              <a:t>		</a:t>
            </a:r>
            <a:r>
              <a:rPr lang="en-IN" dirty="0">
                <a:solidFill>
                  <a:srgbClr val="0000CD"/>
                </a:solidFill>
                <a:latin typeface="Consolas" panose="020B0609020204030204" pitchFamily="49" charset="0"/>
              </a:rPr>
              <a:t> &lt;style&gt;</a:t>
            </a:r>
          </a:p>
          <a:p>
            <a:pPr lvl="2"/>
            <a:r>
              <a:rPr lang="en-IN" dirty="0">
                <a:solidFill>
                  <a:srgbClr val="0000CD"/>
                </a:solidFill>
                <a:latin typeface="Consolas" panose="020B0609020204030204" pitchFamily="49" charset="0"/>
              </a:rPr>
              <a:t> </a:t>
            </a:r>
            <a:r>
              <a:rPr lang="en-IN" dirty="0" smtClean="0">
                <a:solidFill>
                  <a:srgbClr val="0000CD"/>
                </a:solidFill>
                <a:latin typeface="Consolas" panose="020B0609020204030204" pitchFamily="49" charset="0"/>
              </a:rPr>
              <a:t>	 </a:t>
            </a:r>
            <a:r>
              <a:rPr lang="en-IN" dirty="0">
                <a:solidFill>
                  <a:srgbClr val="0000CD"/>
                </a:solidFill>
                <a:latin typeface="Consolas" panose="020B0609020204030204" pitchFamily="49" charset="0"/>
              </a:rPr>
              <a:t>div{</a:t>
            </a:r>
          </a:p>
          <a:p>
            <a:pPr lvl="2"/>
            <a:r>
              <a:rPr lang="en-IN" dirty="0">
                <a:solidFill>
                  <a:srgbClr val="0000CD"/>
                </a:solidFill>
                <a:latin typeface="Consolas" panose="020B0609020204030204" pitchFamily="49" charset="0"/>
              </a:rPr>
              <a:t>  </a:t>
            </a:r>
            <a:r>
              <a:rPr lang="en-IN" dirty="0" smtClean="0">
                <a:solidFill>
                  <a:srgbClr val="0000CD"/>
                </a:solidFill>
                <a:latin typeface="Consolas" panose="020B0609020204030204" pitchFamily="49" charset="0"/>
              </a:rPr>
              <a:t>	</a:t>
            </a:r>
            <a:r>
              <a:rPr lang="en-IN" dirty="0">
                <a:solidFill>
                  <a:srgbClr val="0000CD"/>
                </a:solidFill>
                <a:latin typeface="Consolas" panose="020B0609020204030204" pitchFamily="49" charset="0"/>
              </a:rPr>
              <a:t>	border:1px solid red;</a:t>
            </a:r>
          </a:p>
          <a:p>
            <a:pPr lvl="2"/>
            <a:r>
              <a:rPr lang="en-IN" dirty="0">
                <a:solidFill>
                  <a:srgbClr val="0000CD"/>
                </a:solidFill>
                <a:latin typeface="Consolas" panose="020B0609020204030204" pitchFamily="49" charset="0"/>
              </a:rPr>
              <a:t> </a:t>
            </a:r>
            <a:r>
              <a:rPr lang="en-IN" dirty="0" smtClean="0">
                <a:solidFill>
                  <a:srgbClr val="0000CD"/>
                </a:solidFill>
                <a:latin typeface="Consolas" panose="020B0609020204030204" pitchFamily="49" charset="0"/>
              </a:rPr>
              <a:t>	 </a:t>
            </a:r>
            <a:r>
              <a:rPr lang="en-IN" dirty="0">
                <a:solidFill>
                  <a:srgbClr val="0000CD"/>
                </a:solidFill>
                <a:latin typeface="Consolas" panose="020B0609020204030204" pitchFamily="49" charset="0"/>
              </a:rPr>
              <a:t>}</a:t>
            </a:r>
          </a:p>
          <a:p>
            <a:pPr lvl="2"/>
            <a:r>
              <a:rPr lang="en-IN" dirty="0">
                <a:solidFill>
                  <a:srgbClr val="0000CD"/>
                </a:solidFill>
                <a:latin typeface="Consolas" panose="020B0609020204030204" pitchFamily="49" charset="0"/>
              </a:rPr>
              <a:t>  &lt;/style&gt;</a:t>
            </a:r>
            <a:endParaRPr lang="en-IN" dirty="0" smtClean="0">
              <a:solidFill>
                <a:schemeClr val="accent6">
                  <a:lumMod val="75000"/>
                </a:schemeClr>
              </a:solidFill>
              <a:latin typeface="Cambria" panose="02040503050406030204" pitchFamily="18" charset="0"/>
              <a:ea typeface="Cambria" panose="02040503050406030204" pitchFamily="18" charset="0"/>
            </a:endParaRPr>
          </a:p>
          <a:p>
            <a:r>
              <a:rPr lang="en-IN" dirty="0">
                <a:solidFill>
                  <a:schemeClr val="accent6">
                    <a:lumMod val="75000"/>
                  </a:schemeClr>
                </a:solidFill>
                <a:latin typeface="Cambria" panose="02040503050406030204" pitchFamily="18" charset="0"/>
                <a:ea typeface="Cambria" panose="02040503050406030204" pitchFamily="18" charset="0"/>
              </a:rPr>
              <a:t>	</a:t>
            </a:r>
            <a:r>
              <a:rPr lang="en-IN" dirty="0" smtClean="0">
                <a:solidFill>
                  <a:schemeClr val="accent6">
                    <a:lumMod val="75000"/>
                  </a:schemeClr>
                </a:solidFill>
                <a:latin typeface="Cambria" panose="02040503050406030204" pitchFamily="18" charset="0"/>
                <a:ea typeface="Cambria" panose="02040503050406030204" pitchFamily="18" charset="0"/>
              </a:rPr>
              <a:t>&lt;/</a:t>
            </a:r>
            <a:r>
              <a:rPr lang="en-IN" dirty="0">
                <a:solidFill>
                  <a:schemeClr val="accent6">
                    <a:lumMod val="75000"/>
                  </a:schemeClr>
                </a:solidFill>
                <a:latin typeface="Cambria" panose="02040503050406030204" pitchFamily="18" charset="0"/>
                <a:ea typeface="Cambria" panose="02040503050406030204" pitchFamily="18" charset="0"/>
              </a:rPr>
              <a:t>head&gt;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  </a:t>
            </a:r>
          </a:p>
          <a:p>
            <a:pPr lvl="2"/>
            <a:r>
              <a:rPr lang="en-IN" dirty="0">
                <a:solidFill>
                  <a:schemeClr val="accent6">
                    <a:lumMod val="75000"/>
                  </a:schemeClr>
                </a:solidFill>
                <a:latin typeface="Cambria" panose="02040503050406030204" pitchFamily="18" charset="0"/>
                <a:ea typeface="Cambria" panose="02040503050406030204" pitchFamily="18" charset="0"/>
              </a:rPr>
              <a:t>&lt;div class="</a:t>
            </a:r>
            <a:r>
              <a:rPr lang="en-IN" dirty="0" smtClean="0">
                <a:solidFill>
                  <a:schemeClr val="accent6">
                    <a:lumMod val="75000"/>
                  </a:schemeClr>
                </a:solidFill>
                <a:latin typeface="Cambria" panose="02040503050406030204" pitchFamily="18" charset="0"/>
                <a:ea typeface="Cambria" panose="02040503050406030204" pitchFamily="18" charset="0"/>
              </a:rPr>
              <a:t>container"&gt;</a:t>
            </a:r>
            <a:endParaRPr lang="en-IN" dirty="0">
              <a:solidFill>
                <a:schemeClr val="accent6">
                  <a:lumMod val="75000"/>
                </a:schemeClr>
              </a:solidFill>
              <a:latin typeface="Cambria" panose="02040503050406030204" pitchFamily="18" charset="0"/>
              <a:ea typeface="Cambria" panose="02040503050406030204" pitchFamily="18" charset="0"/>
            </a:endParaRPr>
          </a:p>
          <a:p>
            <a:pPr lvl="2"/>
            <a:r>
              <a:rPr lang="en-IN" dirty="0">
                <a:solidFill>
                  <a:schemeClr val="accent6">
                    <a:lumMod val="75000"/>
                  </a:schemeClr>
                </a:solidFill>
                <a:latin typeface="Cambria" panose="02040503050406030204" pitchFamily="18" charset="0"/>
                <a:ea typeface="Cambria" panose="02040503050406030204" pitchFamily="18" charset="0"/>
              </a:rPr>
              <a:t>  &lt;h1&gt;My First Bootstrap Page&lt;/h1&gt;</a:t>
            </a:r>
          </a:p>
          <a:p>
            <a:pPr lvl="2"/>
            <a:r>
              <a:rPr lang="en-IN" dirty="0">
                <a:solidFill>
                  <a:schemeClr val="accent6">
                    <a:lumMod val="75000"/>
                  </a:schemeClr>
                </a:solidFill>
                <a:latin typeface="Cambria" panose="02040503050406030204" pitchFamily="18" charset="0"/>
                <a:ea typeface="Cambria" panose="02040503050406030204" pitchFamily="18" charset="0"/>
              </a:rPr>
              <a:t>  &lt;p&gt;This part is inside a .container-fluid class.&lt;/p&gt;</a:t>
            </a:r>
          </a:p>
          <a:p>
            <a:pPr lvl="2"/>
            <a:r>
              <a:rPr lang="en-IN" dirty="0">
                <a:solidFill>
                  <a:schemeClr val="accent6">
                    <a:lumMod val="75000"/>
                  </a:schemeClr>
                </a:solidFill>
                <a:latin typeface="Cambria" panose="02040503050406030204" pitchFamily="18" charset="0"/>
                <a:ea typeface="Cambria" panose="02040503050406030204" pitchFamily="18" charset="0"/>
              </a:rPr>
              <a:t>  &lt;p&gt;The .container-fluid class provides a full width container, spanning the entire width of the viewport.&lt;/p&gt;     </a:t>
            </a:r>
          </a:p>
          <a:p>
            <a:pPr lvl="2"/>
            <a:r>
              <a:rPr lang="en-IN" dirty="0">
                <a:solidFill>
                  <a:schemeClr val="accent6">
                    <a:lumMod val="75000"/>
                  </a:schemeClr>
                </a:solidFill>
                <a:latin typeface="Cambria" panose="02040503050406030204" pitchFamily="18" charset="0"/>
                <a:ea typeface="Cambria" panose="02040503050406030204" pitchFamily="18" charset="0"/>
              </a:rPr>
              <a:t>&lt;/div&gt;</a:t>
            </a:r>
          </a:p>
          <a:p>
            <a:endParaRPr lang="en-IN" dirty="0">
              <a:solidFill>
                <a:schemeClr val="accent6">
                  <a:lumMod val="75000"/>
                </a:schemeClr>
              </a:solidFill>
              <a:latin typeface="Cambria" panose="02040503050406030204" pitchFamily="18" charset="0"/>
              <a:ea typeface="Cambria" panose="02040503050406030204" pitchFamily="18" charset="0"/>
            </a:endParaRP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&lt;/html&gt;</a:t>
            </a:r>
          </a:p>
        </p:txBody>
      </p:sp>
    </p:spTree>
    <p:extLst>
      <p:ext uri="{BB962C8B-B14F-4D97-AF65-F5344CB8AC3E}">
        <p14:creationId xmlns:p14="http://schemas.microsoft.com/office/powerpoint/2010/main" val="104234600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a:p>
        </p:txBody>
      </p:sp>
      <p:sp>
        <p:nvSpPr>
          <p:cNvPr id="3" name="Rectangle 2"/>
          <p:cNvSpPr/>
          <p:nvPr/>
        </p:nvSpPr>
        <p:spPr>
          <a:xfrm>
            <a:off x="140677" y="197346"/>
            <a:ext cx="10912510" cy="6740307"/>
          </a:xfrm>
          <a:prstGeom prst="rect">
            <a:avLst/>
          </a:prstGeom>
        </p:spPr>
        <p:txBody>
          <a:bodyPr wrap="square">
            <a:spAutoFit/>
          </a:bodyPr>
          <a:lstStyle/>
          <a:p>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"collapse </a:t>
            </a:r>
            <a:r>
              <a:rPr lang="en-IN" dirty="0" err="1">
                <a:solidFill>
                  <a:srgbClr val="0000FF"/>
                </a:solidFill>
                <a:latin typeface="Consolas" panose="020B0609020204030204" pitchFamily="49" charset="0"/>
              </a:rPr>
              <a:t>navbar</a:t>
            </a:r>
            <a:r>
              <a:rPr lang="en-IN" dirty="0">
                <a:solidFill>
                  <a:srgbClr val="0000FF"/>
                </a:solidFill>
                <a:latin typeface="Consolas" panose="020B0609020204030204" pitchFamily="49" charset="0"/>
              </a:rPr>
              <a:t>-collapse"</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id</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mydiv</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ul</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navbar-nav</a:t>
            </a:r>
            <a:r>
              <a:rPr lang="en-IN" dirty="0">
                <a:solidFill>
                  <a:srgbClr val="0000FF"/>
                </a:solidFill>
                <a:latin typeface="Consolas" panose="020B0609020204030204" pitchFamily="49" charset="0"/>
              </a:rPr>
              <a:t> me-auto"</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-item"</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-link"</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Home</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-item dropdown"</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-link </a:t>
            </a:r>
            <a:r>
              <a:rPr lang="en-IN" dirty="0" smtClean="0">
                <a:solidFill>
                  <a:srgbClr val="0000FF"/>
                </a:solidFill>
                <a:latin typeface="Consolas" panose="020B0609020204030204" pitchFamily="49" charset="0"/>
              </a:rPr>
              <a:t>dropdown 						toggle</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role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button"</a:t>
            </a:r>
            <a:r>
              <a:rPr lang="en-IN" dirty="0" err="1">
                <a:solidFill>
                  <a:srgbClr val="E50000"/>
                </a:solidFill>
                <a:latin typeface="Consolas" panose="020B0609020204030204" pitchFamily="49" charset="0"/>
              </a:rPr>
              <a:t>data</a:t>
            </a:r>
            <a:r>
              <a:rPr lang="en-IN" dirty="0">
                <a:solidFill>
                  <a:srgbClr val="E50000"/>
                </a:solidFill>
                <a:latin typeface="Consolas" panose="020B0609020204030204" pitchFamily="49" charset="0"/>
              </a:rPr>
              <a:t>-</a:t>
            </a:r>
            <a:r>
              <a:rPr lang="en-IN" dirty="0" err="1">
                <a:solidFill>
                  <a:srgbClr val="E50000"/>
                </a:solidFill>
                <a:latin typeface="Consolas" panose="020B0609020204030204" pitchFamily="49" charset="0"/>
              </a:rPr>
              <a:t>bs</a:t>
            </a:r>
            <a:r>
              <a:rPr lang="en-IN" dirty="0">
                <a:solidFill>
                  <a:srgbClr val="E50000"/>
                </a:solidFill>
                <a:latin typeface="Consolas" panose="020B0609020204030204" pitchFamily="49" charset="0"/>
              </a:rPr>
              <a:t>-toggle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"dropdown"</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About Us</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"dropdown-menu"</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"dropdown-item"</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Link One</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"dropdown-item"</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Link Two</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"dropdown-item"</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Link Three</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smtClean="0">
                <a:solidFill>
                  <a:srgbClr val="800000"/>
                </a:solidFill>
                <a:latin typeface="Consolas" panose="020B0609020204030204" pitchFamily="49" charset="0"/>
              </a:rPr>
              <a:t>&gt;</a:t>
            </a:r>
          </a:p>
          <a:p>
            <a:r>
              <a:rPr lang="en-IN" dirty="0" smtClean="0">
                <a:solidFill>
                  <a:srgbClr val="800000"/>
                </a:solidFill>
                <a:latin typeface="Consolas" panose="020B0609020204030204" pitchFamily="49" charset="0"/>
              </a:rPr>
              <a:t>						&lt;/</a:t>
            </a:r>
            <a:r>
              <a:rPr lang="en-IN" dirty="0">
                <a:solidFill>
                  <a:srgbClr val="800000"/>
                </a:solidFill>
                <a:latin typeface="Consolas" panose="020B0609020204030204" pitchFamily="49" charset="0"/>
              </a:rPr>
              <a: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-item"</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-link"</a:t>
            </a:r>
            <a:r>
              <a:rPr lang="en-IN" dirty="0">
                <a:solidFill>
                  <a:srgbClr val="800000"/>
                </a:solidFill>
                <a:latin typeface="Consolas" panose="020B0609020204030204" pitchFamily="49" charset="0"/>
              </a:rPr>
              <a:t>&gt;</a:t>
            </a:r>
            <a:r>
              <a:rPr lang="en-IN" dirty="0" err="1">
                <a:solidFill>
                  <a:srgbClr val="3B3B3B"/>
                </a:solidFill>
                <a:latin typeface="Consolas" panose="020B0609020204030204" pitchFamily="49" charset="0"/>
              </a:rPr>
              <a:t>Gallary</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-item"</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nav</a:t>
            </a:r>
            <a:r>
              <a:rPr lang="en-IN" dirty="0">
                <a:solidFill>
                  <a:srgbClr val="0000FF"/>
                </a:solidFill>
                <a:latin typeface="Consolas" panose="020B0609020204030204" pitchFamily="49" charset="0"/>
              </a:rPr>
              <a:t>-link"</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Blog</a:t>
            </a:r>
            <a:r>
              <a:rPr lang="en-IN" dirty="0">
                <a:solidFill>
                  <a:srgbClr val="800000"/>
                </a:solidFill>
                <a:latin typeface="Consolas" panose="020B0609020204030204" pitchFamily="49" charset="0"/>
              </a:rPr>
              <a:t>&lt;/a&gt;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ul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br>
              <a:rPr lang="en-IN" dirty="0">
                <a:solidFill>
                  <a:srgbClr val="3B3B3B"/>
                </a:solidFill>
                <a:latin typeface="Consolas" panose="020B0609020204030204" pitchFamily="49" charset="0"/>
              </a:rPr>
            </a:br>
            <a:endParaRPr lang="en-IN" dirty="0">
              <a:solidFill>
                <a:srgbClr val="3B3B3B"/>
              </a:solidFill>
              <a:latin typeface="Consolas" panose="020B0609020204030204" pitchFamily="49" charset="0"/>
            </a:endParaRPr>
          </a:p>
          <a:p>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8583057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141</a:t>
            </a:fld>
            <a:endParaRPr lang="en-IN"/>
          </a:p>
        </p:txBody>
      </p:sp>
      <p:sp>
        <p:nvSpPr>
          <p:cNvPr id="3" name="Rectangle 2"/>
          <p:cNvSpPr/>
          <p:nvPr/>
        </p:nvSpPr>
        <p:spPr>
          <a:xfrm>
            <a:off x="321547" y="376539"/>
            <a:ext cx="11746523" cy="3139321"/>
          </a:xfrm>
          <a:prstGeom prst="rect">
            <a:avLst/>
          </a:prstGeom>
        </p:spPr>
        <p:txBody>
          <a:bodyPr wrap="square">
            <a:spAutoFit/>
          </a:bodyPr>
          <a:lstStyle/>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&lt;form</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"d-flex"</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action</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&lt;input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"form-control me-2"</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"text"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placeholder</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"Search"</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&lt;button</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 </a:t>
            </a:r>
            <a:r>
              <a:rPr lang="en-IN" dirty="0" err="1">
                <a:solidFill>
                  <a:srgbClr val="0000FF"/>
                </a:solidFill>
                <a:latin typeface="Consolas" panose="020B0609020204030204" pitchFamily="49" charset="0"/>
              </a:rPr>
              <a:t>btn</a:t>
            </a:r>
            <a:r>
              <a:rPr lang="en-IN" dirty="0">
                <a:solidFill>
                  <a:srgbClr val="0000FF"/>
                </a:solidFill>
                <a:latin typeface="Consolas" panose="020B0609020204030204" pitchFamily="49" charset="0"/>
              </a:rPr>
              <a:t>-primary"</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"button"</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Search</a:t>
            </a:r>
            <a:r>
              <a:rPr lang="en-IN" dirty="0">
                <a:solidFill>
                  <a:srgbClr val="800000"/>
                </a:solidFill>
                <a:latin typeface="Consolas" panose="020B0609020204030204" pitchFamily="49" charset="0"/>
              </a:rPr>
              <a:t>&lt;/button&gt;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&lt;/form&gt;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nav</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dirty="0">
              <a:solidFill>
                <a:srgbClr val="3B3B3B"/>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1889089" y="2533206"/>
            <a:ext cx="10178981" cy="1268184"/>
          </a:xfrm>
          <a:prstGeom prst="rect">
            <a:avLst/>
          </a:prstGeom>
        </p:spPr>
      </p:pic>
      <p:pic>
        <p:nvPicPr>
          <p:cNvPr id="5" name="Picture 4"/>
          <p:cNvPicPr>
            <a:picLocks noChangeAspect="1"/>
          </p:cNvPicPr>
          <p:nvPr/>
        </p:nvPicPr>
        <p:blipFill>
          <a:blip r:embed="rId3"/>
          <a:stretch>
            <a:fillRect/>
          </a:stretch>
        </p:blipFill>
        <p:spPr>
          <a:xfrm>
            <a:off x="2602523" y="3801390"/>
            <a:ext cx="7322997" cy="2842603"/>
          </a:xfrm>
          <a:prstGeom prst="rect">
            <a:avLst/>
          </a:prstGeom>
        </p:spPr>
      </p:pic>
    </p:spTree>
    <p:extLst>
      <p:ext uri="{BB962C8B-B14F-4D97-AF65-F5344CB8AC3E}">
        <p14:creationId xmlns:p14="http://schemas.microsoft.com/office/powerpoint/2010/main" val="156194068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Breadcrumb</a:t>
            </a:r>
          </a:p>
        </p:txBody>
      </p:sp>
      <p:sp>
        <p:nvSpPr>
          <p:cNvPr id="3" name="Content Placeholder 2"/>
          <p:cNvSpPr>
            <a:spLocks noGrp="1"/>
          </p:cNvSpPr>
          <p:nvPr>
            <p:ph idx="1"/>
          </p:nvPr>
        </p:nvSpPr>
        <p:spPr>
          <a:xfrm>
            <a:off x="3562816" y="482271"/>
            <a:ext cx="8011236" cy="6049158"/>
          </a:xfrm>
        </p:spPr>
        <p:txBody>
          <a:bodyPr>
            <a:noAutofit/>
          </a:bodyPr>
          <a:lstStyle/>
          <a:p>
            <a:r>
              <a:rPr lang="en-US" sz="2000" dirty="0" smtClean="0">
                <a:solidFill>
                  <a:schemeClr val="tx1"/>
                </a:solidFill>
              </a:rPr>
              <a:t>Indicate </a:t>
            </a:r>
            <a:r>
              <a:rPr lang="en-US" sz="2000" dirty="0">
                <a:solidFill>
                  <a:schemeClr val="tx1"/>
                </a:solidFill>
              </a:rPr>
              <a:t>the current page’s location within a navigational hierarchy that automatically adds separators via </a:t>
            </a:r>
            <a:r>
              <a:rPr lang="en-US" sz="2000" dirty="0" smtClean="0">
                <a:solidFill>
                  <a:schemeClr val="tx1"/>
                </a:solidFill>
              </a:rPr>
              <a:t>CSS.</a:t>
            </a:r>
          </a:p>
          <a:p>
            <a:r>
              <a:rPr lang="en-US" sz="2000" dirty="0">
                <a:solidFill>
                  <a:schemeClr val="tx1"/>
                </a:solidFill>
              </a:rPr>
              <a:t>Use an ordered or unordered list with linked list items to create a minimally styled breadcrumb. Use our utilities to add additional styles as desired</a:t>
            </a:r>
            <a:r>
              <a:rPr lang="en-US" sz="2000" dirty="0" smtClean="0">
                <a:solidFill>
                  <a:schemeClr val="tx1"/>
                </a:solidFill>
              </a:rPr>
              <a:t>.</a:t>
            </a:r>
          </a:p>
          <a:p>
            <a:r>
              <a:rPr lang="en-IN" sz="1800" dirty="0">
                <a:solidFill>
                  <a:schemeClr val="tx1"/>
                </a:solidFill>
              </a:rPr>
              <a:t>&lt;</a:t>
            </a:r>
            <a:r>
              <a:rPr lang="en-IN" sz="1800" dirty="0" err="1" smtClean="0">
                <a:solidFill>
                  <a:schemeClr val="tx1"/>
                </a:solidFill>
              </a:rPr>
              <a:t>nav</a:t>
            </a:r>
            <a:r>
              <a:rPr lang="en-IN" sz="1800" dirty="0" smtClean="0">
                <a:solidFill>
                  <a:schemeClr val="tx1"/>
                </a:solidFill>
              </a:rPr>
              <a:t>&gt;</a:t>
            </a:r>
            <a:endParaRPr lang="en-IN" sz="1800" dirty="0">
              <a:solidFill>
                <a:schemeClr val="tx1"/>
              </a:solidFill>
            </a:endParaRPr>
          </a:p>
          <a:p>
            <a:r>
              <a:rPr lang="en-IN" sz="1800" dirty="0">
                <a:solidFill>
                  <a:schemeClr val="tx1"/>
                </a:solidFill>
              </a:rPr>
              <a:t>  &lt;</a:t>
            </a:r>
            <a:r>
              <a:rPr lang="en-IN" sz="1800" dirty="0" err="1">
                <a:solidFill>
                  <a:schemeClr val="tx1"/>
                </a:solidFill>
              </a:rPr>
              <a:t>ol</a:t>
            </a:r>
            <a:r>
              <a:rPr lang="en-IN" sz="1800" dirty="0">
                <a:solidFill>
                  <a:schemeClr val="tx1"/>
                </a:solidFill>
              </a:rPr>
              <a:t> class="breadcrumb"&gt;</a:t>
            </a:r>
          </a:p>
          <a:p>
            <a:r>
              <a:rPr lang="en-IN" sz="1800" dirty="0">
                <a:solidFill>
                  <a:schemeClr val="tx1"/>
                </a:solidFill>
              </a:rPr>
              <a:t>    &lt;li class="breadcrumb-item active" aria-current="page"&gt;Home&lt;/li&gt;</a:t>
            </a:r>
          </a:p>
          <a:p>
            <a:r>
              <a:rPr lang="en-IN" sz="1800" dirty="0">
                <a:solidFill>
                  <a:schemeClr val="tx1"/>
                </a:solidFill>
              </a:rPr>
              <a:t>  &lt;/</a:t>
            </a:r>
            <a:r>
              <a:rPr lang="en-IN" sz="1800" dirty="0" err="1">
                <a:solidFill>
                  <a:schemeClr val="tx1"/>
                </a:solidFill>
              </a:rPr>
              <a:t>ol</a:t>
            </a:r>
            <a:r>
              <a:rPr lang="en-IN" sz="1800" dirty="0">
                <a:solidFill>
                  <a:schemeClr val="tx1"/>
                </a:solidFill>
              </a:rPr>
              <a:t>&gt;</a:t>
            </a:r>
          </a:p>
          <a:p>
            <a:r>
              <a:rPr lang="en-IN" sz="1800" dirty="0">
                <a:solidFill>
                  <a:schemeClr val="tx1"/>
                </a:solidFill>
              </a:rPr>
              <a:t>&lt;/</a:t>
            </a:r>
            <a:r>
              <a:rPr lang="en-IN" sz="1800" dirty="0" err="1">
                <a:solidFill>
                  <a:schemeClr val="tx1"/>
                </a:solidFill>
              </a:rPr>
              <a:t>nav</a:t>
            </a:r>
            <a:r>
              <a:rPr lang="en-IN" sz="1800" dirty="0">
                <a:solidFill>
                  <a:schemeClr val="tx1"/>
                </a:solidFill>
              </a:rPr>
              <a:t>&gt;</a:t>
            </a:r>
          </a:p>
          <a:p>
            <a:endParaRPr lang="en-IN" sz="1800" dirty="0">
              <a:solidFill>
                <a:schemeClr val="tx1"/>
              </a:solidFill>
            </a:endParaRPr>
          </a:p>
          <a:p>
            <a:r>
              <a:rPr lang="en-IN" sz="1800" dirty="0">
                <a:solidFill>
                  <a:schemeClr val="tx1"/>
                </a:solidFill>
              </a:rPr>
              <a:t>&lt;</a:t>
            </a:r>
            <a:r>
              <a:rPr lang="en-IN" sz="1800" dirty="0" err="1">
                <a:solidFill>
                  <a:schemeClr val="tx1"/>
                </a:solidFill>
              </a:rPr>
              <a:t>nav</a:t>
            </a:r>
            <a:r>
              <a:rPr lang="en-IN" sz="1800" dirty="0">
                <a:solidFill>
                  <a:schemeClr val="tx1"/>
                </a:solidFill>
              </a:rPr>
              <a:t> </a:t>
            </a:r>
            <a:r>
              <a:rPr lang="en-IN" sz="1800" dirty="0" smtClean="0">
                <a:solidFill>
                  <a:schemeClr val="tx1"/>
                </a:solidFill>
              </a:rPr>
              <a:t>&gt;</a:t>
            </a:r>
            <a:endParaRPr lang="en-IN" sz="1800" dirty="0">
              <a:solidFill>
                <a:schemeClr val="tx1"/>
              </a:solidFill>
            </a:endParaRPr>
          </a:p>
          <a:p>
            <a:r>
              <a:rPr lang="en-IN" sz="1800" dirty="0">
                <a:solidFill>
                  <a:schemeClr val="tx1"/>
                </a:solidFill>
              </a:rPr>
              <a:t>  &lt;</a:t>
            </a:r>
            <a:r>
              <a:rPr lang="en-IN" sz="1800" dirty="0" err="1">
                <a:solidFill>
                  <a:schemeClr val="tx1"/>
                </a:solidFill>
              </a:rPr>
              <a:t>ol</a:t>
            </a:r>
            <a:r>
              <a:rPr lang="en-IN" sz="1800" dirty="0">
                <a:solidFill>
                  <a:schemeClr val="tx1"/>
                </a:solidFill>
              </a:rPr>
              <a:t> class="breadcrumb"&gt;</a:t>
            </a:r>
          </a:p>
          <a:p>
            <a:r>
              <a:rPr lang="en-IN" sz="1800" dirty="0">
                <a:solidFill>
                  <a:schemeClr val="tx1"/>
                </a:solidFill>
              </a:rPr>
              <a:t>    &lt;li class="breadcrumb-item"&gt;&lt;a </a:t>
            </a:r>
            <a:r>
              <a:rPr lang="en-IN" sz="1800" dirty="0" err="1">
                <a:solidFill>
                  <a:schemeClr val="tx1"/>
                </a:solidFill>
              </a:rPr>
              <a:t>href</a:t>
            </a:r>
            <a:r>
              <a:rPr lang="en-IN" sz="1800" dirty="0">
                <a:solidFill>
                  <a:schemeClr val="tx1"/>
                </a:solidFill>
              </a:rPr>
              <a:t>="#"&gt;Home&lt;/a&gt;&lt;/li&gt;</a:t>
            </a:r>
          </a:p>
          <a:p>
            <a:r>
              <a:rPr lang="en-IN" sz="1800" dirty="0">
                <a:solidFill>
                  <a:schemeClr val="tx1"/>
                </a:solidFill>
              </a:rPr>
              <a:t>    &lt;li class="breadcrumb-item active" </a:t>
            </a:r>
            <a:r>
              <a:rPr lang="en-IN" sz="1800" dirty="0" smtClean="0">
                <a:solidFill>
                  <a:schemeClr val="tx1"/>
                </a:solidFill>
              </a:rPr>
              <a:t>&gt;</a:t>
            </a:r>
            <a:r>
              <a:rPr lang="en-IN" sz="1800" dirty="0">
                <a:solidFill>
                  <a:schemeClr val="tx1"/>
                </a:solidFill>
              </a:rPr>
              <a:t>Library&lt;/li&gt;</a:t>
            </a:r>
          </a:p>
          <a:p>
            <a:r>
              <a:rPr lang="en-IN" sz="1800" dirty="0">
                <a:solidFill>
                  <a:schemeClr val="tx1"/>
                </a:solidFill>
              </a:rPr>
              <a:t>  &lt;/</a:t>
            </a:r>
            <a:r>
              <a:rPr lang="en-IN" sz="1800" dirty="0" err="1">
                <a:solidFill>
                  <a:schemeClr val="tx1"/>
                </a:solidFill>
              </a:rPr>
              <a:t>ol</a:t>
            </a:r>
            <a:r>
              <a:rPr lang="en-IN" sz="1800" dirty="0">
                <a:solidFill>
                  <a:schemeClr val="tx1"/>
                </a:solidFill>
              </a:rPr>
              <a:t>&gt;</a:t>
            </a:r>
          </a:p>
          <a:p>
            <a:r>
              <a:rPr lang="en-IN" sz="1800" dirty="0">
                <a:solidFill>
                  <a:schemeClr val="tx1"/>
                </a:solidFill>
              </a:rPr>
              <a:t>&lt;/</a:t>
            </a:r>
            <a:r>
              <a:rPr lang="en-IN" sz="1800" dirty="0" err="1">
                <a:solidFill>
                  <a:schemeClr val="tx1"/>
                </a:solidFill>
              </a:rPr>
              <a:t>nav</a:t>
            </a:r>
            <a:r>
              <a:rPr lang="en-IN" sz="1800" dirty="0">
                <a:solidFill>
                  <a:schemeClr val="tx1"/>
                </a:solidFill>
              </a:rPr>
              <a:t>&gt;</a:t>
            </a:r>
          </a:p>
          <a:p>
            <a:endParaRPr lang="en-IN" sz="1800"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142</a:t>
            </a:fld>
            <a:endParaRPr lang="en-IN" dirty="0"/>
          </a:p>
        </p:txBody>
      </p:sp>
    </p:spTree>
    <p:extLst>
      <p:ext uri="{BB962C8B-B14F-4D97-AF65-F5344CB8AC3E}">
        <p14:creationId xmlns:p14="http://schemas.microsoft.com/office/powerpoint/2010/main" val="311476129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sz="2000" dirty="0">
                <a:solidFill>
                  <a:schemeClr val="tx1"/>
                </a:solidFill>
              </a:rPr>
              <a:t>&lt;</a:t>
            </a:r>
            <a:r>
              <a:rPr lang="en-IN" sz="2000" dirty="0" err="1" smtClean="0">
                <a:solidFill>
                  <a:schemeClr val="tx1"/>
                </a:solidFill>
              </a:rPr>
              <a:t>nav</a:t>
            </a:r>
            <a:r>
              <a:rPr lang="en-IN" sz="2000" dirty="0" smtClean="0">
                <a:solidFill>
                  <a:schemeClr val="tx1"/>
                </a:solidFill>
              </a:rPr>
              <a:t>&gt;</a:t>
            </a:r>
            <a:endParaRPr lang="en-IN" sz="2000" dirty="0">
              <a:solidFill>
                <a:schemeClr val="tx1"/>
              </a:solidFill>
            </a:endParaRPr>
          </a:p>
          <a:p>
            <a:pPr marL="0" indent="0">
              <a:buNone/>
            </a:pPr>
            <a:r>
              <a:rPr lang="en-IN" sz="2000" dirty="0">
                <a:solidFill>
                  <a:schemeClr val="tx1"/>
                </a:solidFill>
              </a:rPr>
              <a:t>  &lt;</a:t>
            </a:r>
            <a:r>
              <a:rPr lang="en-IN" sz="2000" dirty="0" err="1">
                <a:solidFill>
                  <a:schemeClr val="tx1"/>
                </a:solidFill>
              </a:rPr>
              <a:t>ol</a:t>
            </a:r>
            <a:r>
              <a:rPr lang="en-IN" sz="2000" dirty="0">
                <a:solidFill>
                  <a:schemeClr val="tx1"/>
                </a:solidFill>
              </a:rPr>
              <a:t> class="breadcrumb"&gt;</a:t>
            </a:r>
          </a:p>
          <a:p>
            <a:pPr marL="0" indent="0">
              <a:buNone/>
            </a:pPr>
            <a:r>
              <a:rPr lang="en-IN" sz="2000" dirty="0">
                <a:solidFill>
                  <a:schemeClr val="tx1"/>
                </a:solidFill>
              </a:rPr>
              <a:t>    &lt;li class="breadcrumb-item"&gt;&lt;a </a:t>
            </a:r>
            <a:r>
              <a:rPr lang="en-IN" sz="2000" dirty="0" err="1">
                <a:solidFill>
                  <a:schemeClr val="tx1"/>
                </a:solidFill>
              </a:rPr>
              <a:t>href</a:t>
            </a:r>
            <a:r>
              <a:rPr lang="en-IN" sz="2000" dirty="0">
                <a:solidFill>
                  <a:schemeClr val="tx1"/>
                </a:solidFill>
              </a:rPr>
              <a:t>="#"&gt;Home&lt;/a&gt;&lt;/li&gt;</a:t>
            </a:r>
          </a:p>
          <a:p>
            <a:pPr marL="0" indent="0">
              <a:buNone/>
            </a:pPr>
            <a:r>
              <a:rPr lang="en-IN" sz="2000" dirty="0">
                <a:solidFill>
                  <a:schemeClr val="tx1"/>
                </a:solidFill>
              </a:rPr>
              <a:t>    &lt;li class="breadcrumb-item"&gt;&lt;a </a:t>
            </a:r>
            <a:r>
              <a:rPr lang="en-IN" sz="2000" dirty="0" err="1">
                <a:solidFill>
                  <a:schemeClr val="tx1"/>
                </a:solidFill>
              </a:rPr>
              <a:t>href</a:t>
            </a:r>
            <a:r>
              <a:rPr lang="en-IN" sz="2000" dirty="0">
                <a:solidFill>
                  <a:schemeClr val="tx1"/>
                </a:solidFill>
              </a:rPr>
              <a:t>="#"&gt;Library&lt;/a&gt;&lt;/li&gt;</a:t>
            </a:r>
          </a:p>
          <a:p>
            <a:pPr marL="0" indent="0">
              <a:buNone/>
            </a:pPr>
            <a:r>
              <a:rPr lang="en-IN" sz="2000" dirty="0">
                <a:solidFill>
                  <a:schemeClr val="tx1"/>
                </a:solidFill>
              </a:rPr>
              <a:t>    &lt;li class="breadcrumb-item active</a:t>
            </a:r>
            <a:r>
              <a:rPr lang="en-IN" sz="2000" dirty="0" smtClean="0">
                <a:solidFill>
                  <a:schemeClr val="tx1"/>
                </a:solidFill>
              </a:rPr>
              <a:t>"&gt;</a:t>
            </a:r>
            <a:r>
              <a:rPr lang="en-IN" sz="2000" dirty="0">
                <a:solidFill>
                  <a:schemeClr val="tx1"/>
                </a:solidFill>
              </a:rPr>
              <a:t>Data&lt;/li&gt;</a:t>
            </a:r>
          </a:p>
          <a:p>
            <a:pPr marL="0" indent="0">
              <a:buNone/>
            </a:pPr>
            <a:r>
              <a:rPr lang="en-IN" sz="2000" dirty="0">
                <a:solidFill>
                  <a:schemeClr val="tx1"/>
                </a:solidFill>
              </a:rPr>
              <a:t>  &lt;/</a:t>
            </a:r>
            <a:r>
              <a:rPr lang="en-IN" sz="2000" dirty="0" err="1">
                <a:solidFill>
                  <a:schemeClr val="tx1"/>
                </a:solidFill>
              </a:rPr>
              <a:t>ol</a:t>
            </a:r>
            <a:r>
              <a:rPr lang="en-IN" sz="2000" dirty="0">
                <a:solidFill>
                  <a:schemeClr val="tx1"/>
                </a:solidFill>
              </a:rPr>
              <a:t>&gt;</a:t>
            </a:r>
          </a:p>
          <a:p>
            <a:pPr marL="0" indent="0">
              <a:buNone/>
            </a:pPr>
            <a:r>
              <a:rPr lang="en-IN" sz="2000" dirty="0">
                <a:solidFill>
                  <a:schemeClr val="tx1"/>
                </a:solidFill>
              </a:rPr>
              <a:t>&lt;/</a:t>
            </a:r>
            <a:r>
              <a:rPr lang="en-IN" sz="2000" dirty="0" err="1">
                <a:solidFill>
                  <a:schemeClr val="tx1"/>
                </a:solidFill>
              </a:rPr>
              <a:t>nav</a:t>
            </a:r>
            <a:r>
              <a:rPr lang="en-IN" sz="2000" dirty="0">
                <a:solidFill>
                  <a:schemeClr val="tx1"/>
                </a:solidFill>
              </a:rPr>
              <a:t>&gt;</a:t>
            </a:r>
          </a:p>
          <a:p>
            <a:endParaRPr lang="en-IN"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143</a:t>
            </a:fld>
            <a:endParaRPr lang="en-IN" dirty="0"/>
          </a:p>
        </p:txBody>
      </p:sp>
      <p:pic>
        <p:nvPicPr>
          <p:cNvPr id="5" name="Picture 4"/>
          <p:cNvPicPr>
            <a:picLocks noChangeAspect="1"/>
          </p:cNvPicPr>
          <p:nvPr/>
        </p:nvPicPr>
        <p:blipFill>
          <a:blip r:embed="rId2"/>
          <a:stretch>
            <a:fillRect/>
          </a:stretch>
        </p:blipFill>
        <p:spPr>
          <a:xfrm>
            <a:off x="3806232" y="3802934"/>
            <a:ext cx="2971800" cy="1724025"/>
          </a:xfrm>
          <a:prstGeom prst="rect">
            <a:avLst/>
          </a:prstGeom>
        </p:spPr>
      </p:pic>
    </p:spTree>
    <p:extLst>
      <p:ext uri="{BB962C8B-B14F-4D97-AF65-F5344CB8AC3E}">
        <p14:creationId xmlns:p14="http://schemas.microsoft.com/office/powerpoint/2010/main" val="76744095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Dividers </a:t>
            </a:r>
            <a:br>
              <a:rPr lang="en-IN" b="1" dirty="0"/>
            </a:br>
            <a:endParaRPr lang="en-IN" dirty="0"/>
          </a:p>
        </p:txBody>
      </p:sp>
      <p:sp>
        <p:nvSpPr>
          <p:cNvPr id="3" name="Content Placeholder 2"/>
          <p:cNvSpPr>
            <a:spLocks noGrp="1"/>
          </p:cNvSpPr>
          <p:nvPr>
            <p:ph idx="1"/>
          </p:nvPr>
        </p:nvSpPr>
        <p:spPr/>
        <p:txBody>
          <a:bodyPr/>
          <a:lstStyle/>
          <a:p>
            <a:r>
              <a:rPr lang="en-US" dirty="0"/>
              <a:t>Dividers are automatically added in CSS through ::before and content. They can be changed by modifying a local CSS custom property </a:t>
            </a:r>
            <a:r>
              <a:rPr lang="en-US" b="1" dirty="0"/>
              <a:t>--</a:t>
            </a:r>
            <a:r>
              <a:rPr lang="en-US" b="1" dirty="0" err="1"/>
              <a:t>bs</a:t>
            </a:r>
            <a:r>
              <a:rPr lang="en-US" b="1" dirty="0"/>
              <a:t>-breadcrumb-divider</a:t>
            </a:r>
            <a:r>
              <a:rPr lang="en-US" dirty="0"/>
              <a:t>, or through the $breadcrumb-divider Sass variable — and $</a:t>
            </a:r>
            <a:r>
              <a:rPr lang="en-US" dirty="0" smtClean="0"/>
              <a:t>breadcrumb-divider-flipped </a:t>
            </a:r>
            <a:r>
              <a:rPr lang="en-US" dirty="0"/>
              <a:t>for its RTL </a:t>
            </a:r>
            <a:r>
              <a:rPr lang="en-US" dirty="0" smtClean="0"/>
              <a:t>counterpart</a:t>
            </a:r>
          </a:p>
          <a:p>
            <a:r>
              <a:rPr lang="en-IN" dirty="0"/>
              <a:t>&lt;</a:t>
            </a:r>
            <a:r>
              <a:rPr lang="en-IN" dirty="0" err="1"/>
              <a:t>nav</a:t>
            </a:r>
            <a:r>
              <a:rPr lang="en-IN" dirty="0"/>
              <a:t> </a:t>
            </a:r>
            <a:r>
              <a:rPr lang="en-IN" b="1" dirty="0"/>
              <a:t>style="--</a:t>
            </a:r>
            <a:r>
              <a:rPr lang="en-IN" b="1" dirty="0" err="1"/>
              <a:t>bs</a:t>
            </a:r>
            <a:r>
              <a:rPr lang="en-IN" b="1" dirty="0"/>
              <a:t>-breadcrumb-divider: </a:t>
            </a:r>
            <a:r>
              <a:rPr lang="en-IN" b="1" dirty="0" smtClean="0"/>
              <a:t>'&gt;';“&gt;</a:t>
            </a: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144</a:t>
            </a:fld>
            <a:endParaRPr lang="en-IN" dirty="0"/>
          </a:p>
        </p:txBody>
      </p:sp>
    </p:spTree>
    <p:extLst>
      <p:ext uri="{BB962C8B-B14F-4D97-AF65-F5344CB8AC3E}">
        <p14:creationId xmlns:p14="http://schemas.microsoft.com/office/powerpoint/2010/main" val="11555896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
        <p:nvSpPr>
          <p:cNvPr id="5" name="Rectangle 4"/>
          <p:cNvSpPr/>
          <p:nvPr/>
        </p:nvSpPr>
        <p:spPr>
          <a:xfrm>
            <a:off x="26938" y="0"/>
            <a:ext cx="12165062" cy="7848302"/>
          </a:xfrm>
          <a:prstGeom prst="rect">
            <a:avLst/>
          </a:prstGeom>
        </p:spPr>
        <p:txBody>
          <a:bodyPr wrap="square">
            <a:spAutoFit/>
          </a:bodyPr>
          <a:lstStyle/>
          <a:p>
            <a:r>
              <a:rPr lang="en-IN" dirty="0">
                <a:solidFill>
                  <a:srgbClr val="800000"/>
                </a:solidFill>
                <a:latin typeface="Consolas" panose="020B0609020204030204" pitchFamily="49" charset="0"/>
              </a:rPr>
              <a:t>&lt;!DOCTYPE</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html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800000"/>
                </a:solidFill>
                <a:latin typeface="Consolas" panose="020B0609020204030204" pitchFamily="49" charset="0"/>
              </a:rPr>
              <a:t>&lt;html</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lang</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en</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&lt;head&gt;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&lt;title&gt;</a:t>
            </a:r>
            <a:r>
              <a:rPr lang="en-IN" dirty="0">
                <a:solidFill>
                  <a:srgbClr val="3B3B3B"/>
                </a:solidFill>
                <a:latin typeface="Consolas" panose="020B0609020204030204" pitchFamily="49" charset="0"/>
              </a:rPr>
              <a:t>Bootstrap Example</a:t>
            </a:r>
            <a:r>
              <a:rPr lang="en-IN" dirty="0">
                <a:solidFill>
                  <a:srgbClr val="800000"/>
                </a:solidFill>
                <a:latin typeface="Consolas" panose="020B0609020204030204" pitchFamily="49" charset="0"/>
              </a:rPr>
              <a:t>&lt;/title&gt;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&lt;meta</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charset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"utf-8"</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&lt;meta</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name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"viewport"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content</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"width=device-width, initial-scale=1"</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&lt;link</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rel</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"stylesheet"</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type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"text/</a:t>
            </a:r>
            <a:r>
              <a:rPr lang="en-IN" dirty="0" err="1">
                <a:solidFill>
                  <a:srgbClr val="0000FF"/>
                </a:solidFill>
                <a:latin typeface="Consolas" panose="020B0609020204030204" pitchFamily="49" charset="0"/>
              </a:rPr>
              <a:t>css</a:t>
            </a:r>
            <a:r>
              <a:rPr lang="en-IN" dirty="0">
                <a:solidFill>
                  <a:srgbClr val="0000FF"/>
                </a:solidFill>
                <a:latin typeface="Consolas" panose="020B0609020204030204" pitchFamily="49" charset="0"/>
              </a:rPr>
              <a:t>"</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"https://cdn.jsdelivr.net/</a:t>
            </a:r>
            <a:r>
              <a:rPr lang="en-IN" dirty="0" err="1">
                <a:solidFill>
                  <a:srgbClr val="0000FF"/>
                </a:solidFill>
                <a:latin typeface="Consolas" panose="020B0609020204030204" pitchFamily="49" charset="0"/>
              </a:rPr>
              <a:t>npm</a:t>
            </a:r>
            <a:r>
              <a:rPr lang="en-IN" dirty="0">
                <a:solidFill>
                  <a:srgbClr val="0000FF"/>
                </a:solidFill>
                <a:latin typeface="Consolas" panose="020B0609020204030204" pitchFamily="49" charset="0"/>
              </a:rPr>
              <a:t>/bootstrap@5.2.2/</a:t>
            </a:r>
            <a:r>
              <a:rPr lang="en-IN" dirty="0" err="1">
                <a:solidFill>
                  <a:srgbClr val="0000FF"/>
                </a:solidFill>
                <a:latin typeface="Consolas" panose="020B0609020204030204" pitchFamily="49" charset="0"/>
              </a:rPr>
              <a:t>dist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css</a:t>
            </a:r>
            <a:r>
              <a:rPr lang="en-IN" dirty="0">
                <a:solidFill>
                  <a:srgbClr val="0000FF"/>
                </a:solidFill>
                <a:latin typeface="Consolas" panose="020B0609020204030204" pitchFamily="49" charset="0"/>
              </a:rPr>
              <a:t>/bootstrap.min.css"</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&lt;script</a:t>
            </a:r>
            <a:r>
              <a:rPr lang="en-IN" dirty="0">
                <a:solidFill>
                  <a:srgbClr val="000000"/>
                </a:solidFill>
                <a:latin typeface="Consolas" panose="020B0609020204030204" pitchFamily="49" charset="0"/>
              </a:rPr>
              <a:t> </a:t>
            </a:r>
            <a:r>
              <a:rPr lang="en-IN" dirty="0" err="1">
                <a:solidFill>
                  <a:srgbClr val="E50000"/>
                </a:solidFill>
                <a:latin typeface="Consolas" panose="020B0609020204030204" pitchFamily="49" charset="0"/>
              </a:rPr>
              <a:t>src</a:t>
            </a:r>
            <a:r>
              <a:rPr lang="en-IN" dirty="0">
                <a:solidFill>
                  <a:srgbClr val="000000"/>
                </a:solidFill>
                <a:latin typeface="Consolas" panose="020B0609020204030204" pitchFamily="49" charset="0"/>
              </a:rPr>
              <a:t>=</a:t>
            </a:r>
            <a:r>
              <a:rPr lang="en-IN" dirty="0">
                <a:solidFill>
                  <a:srgbClr val="0000FF"/>
                </a:solidFill>
                <a:latin typeface="Consolas" panose="020B0609020204030204" pitchFamily="49" charset="0"/>
              </a:rPr>
              <a:t>"https://cdn.jsdelivr.net/</a:t>
            </a:r>
            <a:r>
              <a:rPr lang="en-IN" dirty="0" err="1">
                <a:solidFill>
                  <a:srgbClr val="0000FF"/>
                </a:solidFill>
                <a:latin typeface="Consolas" panose="020B0609020204030204" pitchFamily="49" charset="0"/>
              </a:rPr>
              <a:t>npm</a:t>
            </a:r>
            <a:r>
              <a:rPr lang="en-IN" dirty="0">
                <a:solidFill>
                  <a:srgbClr val="0000FF"/>
                </a:solidFill>
                <a:latin typeface="Consolas" panose="020B0609020204030204" pitchFamily="49" charset="0"/>
              </a:rPr>
              <a:t>/bootstrap@5.2.2/</a:t>
            </a:r>
            <a:r>
              <a:rPr lang="en-IN" dirty="0" err="1">
                <a:solidFill>
                  <a:srgbClr val="0000FF"/>
                </a:solidFill>
                <a:latin typeface="Consolas" panose="020B0609020204030204" pitchFamily="49" charset="0"/>
              </a:rPr>
              <a:t>dist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js</a:t>
            </a:r>
            <a:r>
              <a:rPr lang="en-IN" dirty="0">
                <a:solidFill>
                  <a:srgbClr val="0000FF"/>
                </a:solidFill>
                <a:latin typeface="Consolas" panose="020B0609020204030204" pitchFamily="49" charset="0"/>
              </a:rPr>
              <a:t>/bootstrap.min.js"</a:t>
            </a:r>
            <a:r>
              <a:rPr lang="en-IN" dirty="0">
                <a:solidFill>
                  <a:srgbClr val="800000"/>
                </a:solidFill>
                <a:latin typeface="Consolas" panose="020B0609020204030204" pitchFamily="49" charset="0"/>
              </a:rPr>
              <a:t>&gt;&lt;/script&gt;</a:t>
            </a:r>
            <a:r>
              <a:rPr lang="en-IN" dirty="0">
                <a:solidFill>
                  <a:srgbClr val="3B3B3B"/>
                </a:solidFill>
                <a:latin typeface="Consolas" panose="020B0609020204030204" pitchFamily="49" charset="0"/>
              </a:rPr>
              <a:t>  </a:t>
            </a: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&lt;style&gt;</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.container</a:t>
            </a:r>
            <a:r>
              <a:rPr lang="en-IN" dirty="0">
                <a:solidFill>
                  <a:srgbClr val="000000"/>
                </a:solidFill>
                <a:latin typeface="Consolas" panose="020B0609020204030204" pitchFamily="49" charset="0"/>
              </a:rPr>
              <a:t>{ </a:t>
            </a:r>
            <a:r>
              <a:rPr lang="en-IN" dirty="0">
                <a:solidFill>
                  <a:srgbClr val="E50000"/>
                </a:solidFill>
                <a:latin typeface="Consolas" panose="020B0609020204030204" pitchFamily="49" charset="0"/>
              </a:rPr>
              <a:t>border</a:t>
            </a:r>
            <a:r>
              <a:rPr lang="en-IN" dirty="0">
                <a:solidFill>
                  <a:srgbClr val="000000"/>
                </a:solidFill>
                <a:latin typeface="Consolas" panose="020B0609020204030204" pitchFamily="49" charset="0"/>
              </a:rPr>
              <a:t>: </a:t>
            </a:r>
            <a:r>
              <a:rPr lang="en-IN" dirty="0">
                <a:solidFill>
                  <a:srgbClr val="098658"/>
                </a:solidFill>
                <a:latin typeface="Consolas" panose="020B0609020204030204" pitchFamily="49" charset="0"/>
              </a:rPr>
              <a:t>5px</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solid</a:t>
            </a:r>
            <a:r>
              <a:rPr lang="en-IN" dirty="0">
                <a:solidFill>
                  <a:srgbClr val="000000"/>
                </a:solidFill>
                <a:latin typeface="Consolas" panose="020B0609020204030204" pitchFamily="49" charset="0"/>
              </a:rPr>
              <a:t> </a:t>
            </a:r>
            <a:r>
              <a:rPr lang="en-IN" dirty="0">
                <a:solidFill>
                  <a:srgbClr val="0451A5"/>
                </a:solidFill>
                <a:latin typeface="Consolas" panose="020B0609020204030204" pitchFamily="49" charset="0"/>
              </a:rPr>
              <a:t>#000</a:t>
            </a:r>
            <a:r>
              <a:rPr lang="en-IN" dirty="0">
                <a:solidFill>
                  <a:srgbClr val="000000"/>
                </a:solidFill>
                <a:latin typeface="Consolas" panose="020B0609020204030204" pitchFamily="49" charset="0"/>
              </a:rPr>
              <a:t>; }</a:t>
            </a:r>
            <a:endParaRPr lang="en-IN" dirty="0">
              <a:solidFill>
                <a:srgbClr val="3B3B3B"/>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800000"/>
                </a:solidFill>
                <a:latin typeface="Consolas" panose="020B0609020204030204" pitchFamily="49" charset="0"/>
              </a:rPr>
              <a:t>&lt;/style&gt;</a:t>
            </a:r>
            <a:r>
              <a:rPr lang="en-IN" dirty="0">
                <a:solidFill>
                  <a:srgbClr val="3B3B3B"/>
                </a:solidFill>
                <a:latin typeface="Consolas" panose="020B0609020204030204" pitchFamily="49" charset="0"/>
              </a:rPr>
              <a:t>  </a:t>
            </a: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&lt;/head&gt;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"container"</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"row py-3"</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"col"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nav</a:t>
            </a:r>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ol</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"breadcrumb"</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"breadcrumb-item"</a:t>
            </a:r>
            <a:r>
              <a:rPr lang="en-IN" dirty="0">
                <a:solidFill>
                  <a:srgbClr val="800000"/>
                </a:solidFill>
                <a:latin typeface="Consolas" panose="020B0609020204030204" pitchFamily="49" charset="0"/>
              </a:rPr>
              <a:t>&gt;&lt;a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Home</a:t>
            </a:r>
            <a:r>
              <a:rPr lang="en-IN" dirty="0">
                <a:solidFill>
                  <a:srgbClr val="800000"/>
                </a:solidFill>
                <a:latin typeface="Consolas" panose="020B0609020204030204" pitchFamily="49" charset="0"/>
              </a:rPr>
              <a:t>&lt;/a&gt;&lt;/li&gt;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"breadcrumb-item"</a:t>
            </a:r>
            <a:r>
              <a:rPr lang="en-IN" dirty="0">
                <a:solidFill>
                  <a:srgbClr val="800000"/>
                </a:solidFill>
                <a:latin typeface="Consolas" panose="020B0609020204030204" pitchFamily="49" charset="0"/>
              </a:rPr>
              <a:t>&gt;&lt;a</a:t>
            </a:r>
            <a:r>
              <a:rPr lang="en-IN" dirty="0">
                <a:solidFill>
                  <a:srgbClr val="3B3B3B"/>
                </a:solidFill>
                <a:latin typeface="Consolas" panose="020B0609020204030204" pitchFamily="49" charset="0"/>
              </a:rPr>
              <a:t> </a:t>
            </a:r>
            <a:r>
              <a:rPr lang="en-IN" dirty="0" err="1">
                <a:solidFill>
                  <a:srgbClr val="E50000"/>
                </a:solidFill>
                <a:latin typeface="Consolas" panose="020B0609020204030204" pitchFamily="49" charset="0"/>
              </a:rPr>
              <a:t>href</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Library</a:t>
            </a:r>
            <a:r>
              <a:rPr lang="en-IN" dirty="0">
                <a:solidFill>
                  <a:srgbClr val="800000"/>
                </a:solidFill>
                <a:latin typeface="Consolas" panose="020B0609020204030204" pitchFamily="49" charset="0"/>
              </a:rPr>
              <a:t>&lt;/a&gt;&lt;/li&gt;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&lt;li</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class</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"breadcrumb-item active"</a:t>
            </a:r>
            <a:r>
              <a:rPr lang="en-IN" dirty="0">
                <a:solidFill>
                  <a:srgbClr val="800000"/>
                </a:solidFill>
                <a:latin typeface="Consolas" panose="020B0609020204030204" pitchFamily="49" charset="0"/>
              </a:rPr>
              <a:t>&gt;</a:t>
            </a:r>
            <a:r>
              <a:rPr lang="en-IN" dirty="0">
                <a:solidFill>
                  <a:srgbClr val="3B3B3B"/>
                </a:solidFill>
                <a:latin typeface="Consolas" panose="020B0609020204030204" pitchFamily="49" charset="0"/>
              </a:rPr>
              <a:t>Data</a:t>
            </a:r>
            <a:r>
              <a:rPr lang="en-IN" dirty="0">
                <a:solidFill>
                  <a:srgbClr val="800000"/>
                </a:solidFill>
                <a:latin typeface="Consolas" panose="020B0609020204030204" pitchFamily="49" charset="0"/>
              </a:rPr>
              <a:t>&lt;/li&gt;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ol</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nav</a:t>
            </a:r>
            <a:r>
              <a:rPr lang="en-IN" dirty="0">
                <a:solidFill>
                  <a:srgbClr val="800000"/>
                </a:solidFill>
                <a:latin typeface="Consolas" panose="020B0609020204030204" pitchFamily="49" charset="0"/>
              </a:rPr>
              <a:t>&gt;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p>
          <a:p>
            <a:r>
              <a:rPr lang="en-IN" dirty="0">
                <a:solidFill>
                  <a:srgbClr val="3B3B3B"/>
                </a:solidFill>
                <a:latin typeface="Consolas" panose="020B0609020204030204" pitchFamily="49" charset="0"/>
              </a:rPr>
              <a:t>             </a:t>
            </a:r>
            <a:br>
              <a:rPr lang="en-IN" dirty="0">
                <a:solidFill>
                  <a:srgbClr val="3B3B3B"/>
                </a:solidFill>
                <a:latin typeface="Consolas" panose="020B0609020204030204" pitchFamily="49" charset="0"/>
              </a:rPr>
            </a:br>
            <a:endParaRPr lang="en-IN"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58856016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146</a:t>
            </a:fld>
            <a:endParaRPr lang="en-IN"/>
          </a:p>
        </p:txBody>
      </p:sp>
      <p:sp>
        <p:nvSpPr>
          <p:cNvPr id="3" name="Rectangle 2"/>
          <p:cNvSpPr/>
          <p:nvPr/>
        </p:nvSpPr>
        <p:spPr>
          <a:xfrm>
            <a:off x="455525" y="248586"/>
            <a:ext cx="6096000" cy="1477328"/>
          </a:xfrm>
          <a:prstGeom prst="rect">
            <a:avLst/>
          </a:prstGeom>
        </p:spPr>
        <p:txBody>
          <a:bodyPr>
            <a:spAutoFit/>
          </a:bodyPr>
          <a:lstStyle/>
          <a:p>
            <a:r>
              <a:rPr lang="en-IN" dirty="0">
                <a:solidFill>
                  <a:srgbClr val="800000"/>
                </a:solidFill>
                <a:latin typeface="Consolas" panose="020B0609020204030204" pitchFamily="49" charset="0"/>
              </a:rPr>
              <a:t>&lt;/div&gt;</a:t>
            </a:r>
            <a:r>
              <a:rPr lang="en-IN" dirty="0">
                <a:solidFill>
                  <a:srgbClr val="3B3B3B"/>
                </a:solidFill>
                <a:latin typeface="Consolas" panose="020B0609020204030204" pitchFamily="49" charset="0"/>
              </a:rPr>
              <a:t>   </a:t>
            </a: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&lt;/div&gt;</a:t>
            </a:r>
            <a:endParaRPr lang="en-IN" dirty="0">
              <a:solidFill>
                <a:srgbClr val="3B3B3B"/>
              </a:solidFill>
              <a:latin typeface="Consolas" panose="020B0609020204030204" pitchFamily="49" charset="0"/>
            </a:endParaRPr>
          </a:p>
          <a:p>
            <a:r>
              <a:rPr lang="en-IN" dirty="0">
                <a:solidFill>
                  <a:srgbClr val="3B3B3B"/>
                </a:solidFill>
                <a:latin typeface="Consolas" panose="020B0609020204030204" pitchFamily="49" charset="0"/>
              </a:rPr>
              <a:t>    </a:t>
            </a:r>
            <a:r>
              <a:rPr lang="en-IN" dirty="0">
                <a:solidFill>
                  <a:srgbClr val="800000"/>
                </a:solidFill>
                <a:latin typeface="Consolas" panose="020B0609020204030204" pitchFamily="49" charset="0"/>
              </a:rPr>
              <a:t>&lt;/body&gt;</a:t>
            </a:r>
            <a:endParaRPr lang="en-IN" dirty="0">
              <a:solidFill>
                <a:srgbClr val="3B3B3B"/>
              </a:solidFill>
              <a:latin typeface="Consolas" panose="020B0609020204030204" pitchFamily="49" charset="0"/>
            </a:endParaRPr>
          </a:p>
          <a:p>
            <a:r>
              <a:rPr lang="en-IN" dirty="0">
                <a:solidFill>
                  <a:srgbClr val="800000"/>
                </a:solidFill>
                <a:latin typeface="Consolas" panose="020B0609020204030204" pitchFamily="49" charset="0"/>
              </a:rPr>
              <a:t>&lt;/html&gt;</a:t>
            </a:r>
            <a:endParaRPr lang="en-IN" dirty="0">
              <a:solidFill>
                <a:srgbClr val="3B3B3B"/>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55525" y="1936297"/>
            <a:ext cx="3476625" cy="895350"/>
          </a:xfrm>
          <a:prstGeom prst="rect">
            <a:avLst/>
          </a:prstGeom>
        </p:spPr>
      </p:pic>
      <p:sp>
        <p:nvSpPr>
          <p:cNvPr id="5" name="Rectangle 4"/>
          <p:cNvSpPr/>
          <p:nvPr/>
        </p:nvSpPr>
        <p:spPr>
          <a:xfrm>
            <a:off x="376992" y="2831647"/>
            <a:ext cx="5630067" cy="369332"/>
          </a:xfrm>
          <a:prstGeom prst="rect">
            <a:avLst/>
          </a:prstGeom>
        </p:spPr>
        <p:txBody>
          <a:bodyPr wrap="none">
            <a:spAutoFit/>
          </a:bodyPr>
          <a:lstStyle/>
          <a:p>
            <a:r>
              <a:rPr lang="en-IN" dirty="0">
                <a:solidFill>
                  <a:srgbClr val="800000"/>
                </a:solidFill>
                <a:latin typeface="Consolas" panose="020B0609020204030204" pitchFamily="49" charset="0"/>
              </a:rPr>
              <a:t>&lt;</a:t>
            </a:r>
            <a:r>
              <a:rPr lang="en-IN" dirty="0" err="1">
                <a:solidFill>
                  <a:srgbClr val="800000"/>
                </a:solidFill>
                <a:latin typeface="Consolas" panose="020B0609020204030204" pitchFamily="49" charset="0"/>
              </a:rPr>
              <a:t>nav</a:t>
            </a:r>
            <a:r>
              <a:rPr lang="en-IN" dirty="0">
                <a:solidFill>
                  <a:srgbClr val="3B3B3B"/>
                </a:solidFill>
                <a:latin typeface="Consolas" panose="020B0609020204030204" pitchFamily="49" charset="0"/>
              </a:rPr>
              <a:t> </a:t>
            </a:r>
            <a:r>
              <a:rPr lang="en-IN" dirty="0">
                <a:solidFill>
                  <a:srgbClr val="E50000"/>
                </a:solidFill>
                <a:latin typeface="Consolas" panose="020B0609020204030204" pitchFamily="49" charset="0"/>
              </a:rPr>
              <a:t>style</a:t>
            </a:r>
            <a:r>
              <a:rPr lang="en-IN" dirty="0">
                <a:solidFill>
                  <a:srgbClr val="3B3B3B"/>
                </a:solidFill>
                <a:latin typeface="Consolas" panose="020B0609020204030204" pitchFamily="49" charset="0"/>
              </a:rPr>
              <a:t>=</a:t>
            </a:r>
            <a:r>
              <a:rPr lang="en-IN" dirty="0">
                <a:solidFill>
                  <a:srgbClr val="0000FF"/>
                </a:solidFill>
                <a:latin typeface="Consolas" panose="020B0609020204030204" pitchFamily="49" charset="0"/>
              </a:rPr>
              <a:t>"--</a:t>
            </a:r>
            <a:r>
              <a:rPr lang="en-IN" dirty="0" err="1">
                <a:solidFill>
                  <a:srgbClr val="0000FF"/>
                </a:solidFill>
                <a:latin typeface="Consolas" panose="020B0609020204030204" pitchFamily="49" charset="0"/>
              </a:rPr>
              <a:t>bs</a:t>
            </a:r>
            <a:r>
              <a:rPr lang="en-IN" dirty="0">
                <a:solidFill>
                  <a:srgbClr val="0000FF"/>
                </a:solidFill>
                <a:latin typeface="Consolas" panose="020B0609020204030204" pitchFamily="49" charset="0"/>
              </a:rPr>
              <a:t>-breadcrumb-divider: '&gt;';"</a:t>
            </a:r>
            <a:r>
              <a:rPr lang="en-IN" dirty="0">
                <a:solidFill>
                  <a:srgbClr val="800000"/>
                </a:solidFill>
                <a:latin typeface="Consolas" panose="020B0609020204030204" pitchFamily="49" charset="0"/>
              </a:rPr>
              <a:t>&gt;</a:t>
            </a:r>
            <a:endParaRPr lang="en-IN" b="0" dirty="0">
              <a:solidFill>
                <a:srgbClr val="3B3B3B"/>
              </a:solidFill>
              <a:effectLst/>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565062" y="3474793"/>
            <a:ext cx="3257550" cy="752475"/>
          </a:xfrm>
          <a:prstGeom prst="rect">
            <a:avLst/>
          </a:prstGeom>
        </p:spPr>
      </p:pic>
    </p:spTree>
    <p:extLst>
      <p:ext uri="{BB962C8B-B14F-4D97-AF65-F5344CB8AC3E}">
        <p14:creationId xmlns:p14="http://schemas.microsoft.com/office/powerpoint/2010/main" val="63736827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a:t>
            </a:r>
            <a:r>
              <a:rPr lang="en-IN" dirty="0" smtClean="0"/>
              <a:t>Groups</a:t>
            </a:r>
            <a:endParaRPr lang="en-IN" dirty="0"/>
          </a:p>
        </p:txBody>
      </p:sp>
      <p:sp>
        <p:nvSpPr>
          <p:cNvPr id="3" name="Content Placeholder 2"/>
          <p:cNvSpPr>
            <a:spLocks noGrp="1"/>
          </p:cNvSpPr>
          <p:nvPr>
            <p:ph idx="1"/>
          </p:nvPr>
        </p:nvSpPr>
        <p:spPr/>
        <p:txBody>
          <a:bodyPr>
            <a:normAutofit fontScale="92500"/>
          </a:bodyPr>
          <a:lstStyle/>
          <a:p>
            <a:r>
              <a:rPr lang="en-US" dirty="0"/>
              <a:t>List groups are a flexible and powerful component for displaying a series of content. Modify and extend them to support just about any content within</a:t>
            </a:r>
            <a:r>
              <a:rPr lang="en-US" dirty="0" smtClean="0"/>
              <a:t>.</a:t>
            </a:r>
          </a:p>
          <a:p>
            <a:r>
              <a:rPr lang="en-US" b="1" dirty="0"/>
              <a:t>Basic List Groups</a:t>
            </a:r>
          </a:p>
          <a:p>
            <a:r>
              <a:rPr lang="en-US" dirty="0"/>
              <a:t>The most basic list group is an unordered list with list items</a:t>
            </a:r>
          </a:p>
          <a:p>
            <a:r>
              <a:rPr lang="en-US" dirty="0"/>
              <a:t>To create a basic list group, use an </a:t>
            </a:r>
            <a:r>
              <a:rPr lang="en-US" b="1" dirty="0"/>
              <a:t>&lt;</a:t>
            </a:r>
            <a:r>
              <a:rPr lang="en-US" b="1" dirty="0" err="1"/>
              <a:t>ul</a:t>
            </a:r>
            <a:r>
              <a:rPr lang="en-US" b="1" dirty="0"/>
              <a:t>&gt; </a:t>
            </a:r>
            <a:r>
              <a:rPr lang="en-US" dirty="0"/>
              <a:t>element with class </a:t>
            </a:r>
            <a:r>
              <a:rPr lang="en-US" b="1" dirty="0"/>
              <a:t>.list-group</a:t>
            </a:r>
            <a:r>
              <a:rPr lang="en-US" dirty="0"/>
              <a:t>, and </a:t>
            </a:r>
            <a:r>
              <a:rPr lang="en-US" b="1" dirty="0"/>
              <a:t>&lt;li&gt; </a:t>
            </a:r>
            <a:r>
              <a:rPr lang="en-US" dirty="0"/>
              <a:t>elements with class </a:t>
            </a:r>
            <a:r>
              <a:rPr lang="en-US" b="1" dirty="0"/>
              <a:t>.</a:t>
            </a:r>
            <a:r>
              <a:rPr lang="en-US" b="1" dirty="0" smtClean="0"/>
              <a:t>list-group-item.</a:t>
            </a:r>
          </a:p>
          <a:p>
            <a:r>
              <a:rPr lang="en-IN" dirty="0"/>
              <a:t> &lt;</a:t>
            </a:r>
            <a:r>
              <a:rPr lang="en-IN" dirty="0" err="1"/>
              <a:t>ul</a:t>
            </a:r>
            <a:r>
              <a:rPr lang="en-IN" dirty="0"/>
              <a:t> </a:t>
            </a:r>
            <a:r>
              <a:rPr lang="en-IN" b="1" dirty="0"/>
              <a:t>class="list-group</a:t>
            </a:r>
            <a:r>
              <a:rPr lang="en-IN" dirty="0"/>
              <a:t>"&gt;</a:t>
            </a:r>
          </a:p>
          <a:p>
            <a:r>
              <a:rPr lang="en-IN" dirty="0"/>
              <a:t>  &lt;li </a:t>
            </a:r>
            <a:r>
              <a:rPr lang="en-IN" b="1" dirty="0"/>
              <a:t>class="list-group-item</a:t>
            </a:r>
            <a:r>
              <a:rPr lang="en-IN" dirty="0"/>
              <a:t>"&gt;First item&lt;/li&gt;</a:t>
            </a:r>
          </a:p>
          <a:p>
            <a:r>
              <a:rPr lang="en-IN" dirty="0"/>
              <a:t>  &lt;li </a:t>
            </a:r>
            <a:r>
              <a:rPr lang="en-IN" b="1" dirty="0"/>
              <a:t>class="list-group-item</a:t>
            </a:r>
            <a:r>
              <a:rPr lang="en-IN" dirty="0"/>
              <a:t>"&gt;Second item&lt;/li&gt;</a:t>
            </a:r>
          </a:p>
          <a:p>
            <a:r>
              <a:rPr lang="en-IN" dirty="0"/>
              <a:t>  &lt;li </a:t>
            </a:r>
            <a:r>
              <a:rPr lang="en-IN" b="1" dirty="0"/>
              <a:t>class="list-group-item</a:t>
            </a:r>
            <a:r>
              <a:rPr lang="en-IN" dirty="0"/>
              <a:t>"&gt;Third item&lt;/li&gt;</a:t>
            </a:r>
          </a:p>
          <a:p>
            <a:r>
              <a:rPr lang="en-IN" dirty="0"/>
              <a:t>&lt;/</a:t>
            </a:r>
            <a:r>
              <a:rPr lang="en-IN" dirty="0" err="1"/>
              <a:t>ul</a:t>
            </a:r>
            <a:r>
              <a:rPr lang="en-IN"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extLst>
      <p:ext uri="{BB962C8B-B14F-4D97-AF65-F5344CB8AC3E}">
        <p14:creationId xmlns:p14="http://schemas.microsoft.com/office/powerpoint/2010/main" val="30098847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Active State</a:t>
            </a:r>
            <a:br>
              <a:rPr lang="en-IN" b="1" dirty="0"/>
            </a:br>
            <a:endParaRPr lang="en-IN" dirty="0"/>
          </a:p>
        </p:txBody>
      </p:sp>
      <p:sp>
        <p:nvSpPr>
          <p:cNvPr id="3" name="Content Placeholder 2"/>
          <p:cNvSpPr>
            <a:spLocks noGrp="1"/>
          </p:cNvSpPr>
          <p:nvPr>
            <p:ph idx="1"/>
          </p:nvPr>
        </p:nvSpPr>
        <p:spPr/>
        <p:txBody>
          <a:bodyPr/>
          <a:lstStyle/>
          <a:p>
            <a:endParaRPr lang="en-US" dirty="0" smtClean="0"/>
          </a:p>
          <a:p>
            <a:pPr marL="0" indent="0">
              <a:buNone/>
            </a:pPr>
            <a:endParaRPr lang="en-US" dirty="0" smtClean="0"/>
          </a:p>
          <a:p>
            <a:r>
              <a:rPr lang="en-US" dirty="0" smtClean="0"/>
              <a:t>Use </a:t>
            </a:r>
            <a:r>
              <a:rPr lang="en-US" dirty="0"/>
              <a:t>the </a:t>
            </a:r>
            <a:r>
              <a:rPr lang="en-US" b="1" dirty="0"/>
              <a:t>.active </a:t>
            </a:r>
            <a:r>
              <a:rPr lang="en-US" dirty="0"/>
              <a:t>class to highlight the current </a:t>
            </a:r>
            <a:r>
              <a:rPr lang="en-US" dirty="0" smtClean="0"/>
              <a:t>item.</a:t>
            </a:r>
          </a:p>
          <a:p>
            <a:r>
              <a:rPr lang="en-US" dirty="0"/>
              <a:t> &lt;</a:t>
            </a:r>
            <a:r>
              <a:rPr lang="en-US" dirty="0" err="1"/>
              <a:t>ul</a:t>
            </a:r>
            <a:r>
              <a:rPr lang="en-US" dirty="0"/>
              <a:t> class="list-group"&gt;</a:t>
            </a:r>
          </a:p>
          <a:p>
            <a:r>
              <a:rPr lang="en-US" dirty="0"/>
              <a:t>  &lt;li </a:t>
            </a:r>
            <a:r>
              <a:rPr lang="en-US" b="1" dirty="0"/>
              <a:t>class="list-group-item active</a:t>
            </a:r>
            <a:r>
              <a:rPr lang="en-US" dirty="0"/>
              <a:t>"&gt;Active item&lt;/li&gt;</a:t>
            </a:r>
          </a:p>
          <a:p>
            <a:r>
              <a:rPr lang="en-US" dirty="0"/>
              <a:t>  &lt;li class="list-group-item"&gt;Second item&lt;/li&gt;</a:t>
            </a:r>
          </a:p>
          <a:p>
            <a:r>
              <a:rPr lang="en-US" dirty="0"/>
              <a:t>  &lt;li class="list-group-item"&gt;Third item&lt;/li&gt;</a:t>
            </a:r>
          </a:p>
          <a:p>
            <a:r>
              <a:rPr lang="en-US" dirty="0"/>
              <a:t>&lt;/</a:t>
            </a:r>
            <a:r>
              <a:rPr lang="en-US" dirty="0" err="1"/>
              <a:t>ul</a:t>
            </a:r>
            <a:r>
              <a:rPr lang="en-US" dirty="0"/>
              <a:t>&gt; </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148</a:t>
            </a:fld>
            <a:endParaRPr lang="en-IN" dirty="0"/>
          </a:p>
        </p:txBody>
      </p:sp>
      <p:pic>
        <p:nvPicPr>
          <p:cNvPr id="5" name="Picture 4"/>
          <p:cNvPicPr>
            <a:picLocks noChangeAspect="1"/>
          </p:cNvPicPr>
          <p:nvPr/>
        </p:nvPicPr>
        <p:blipFill>
          <a:blip r:embed="rId2"/>
          <a:stretch>
            <a:fillRect/>
          </a:stretch>
        </p:blipFill>
        <p:spPr>
          <a:xfrm>
            <a:off x="3603009" y="261824"/>
            <a:ext cx="5838825" cy="1724025"/>
          </a:xfrm>
          <a:prstGeom prst="rect">
            <a:avLst/>
          </a:prstGeom>
        </p:spPr>
      </p:pic>
      <p:pic>
        <p:nvPicPr>
          <p:cNvPr id="6" name="Picture 5"/>
          <p:cNvPicPr>
            <a:picLocks noChangeAspect="1"/>
          </p:cNvPicPr>
          <p:nvPr/>
        </p:nvPicPr>
        <p:blipFill>
          <a:blip r:embed="rId3"/>
          <a:stretch>
            <a:fillRect/>
          </a:stretch>
        </p:blipFill>
        <p:spPr>
          <a:xfrm>
            <a:off x="3793509" y="4598924"/>
            <a:ext cx="5648325" cy="1571625"/>
          </a:xfrm>
          <a:prstGeom prst="rect">
            <a:avLst/>
          </a:prstGeom>
        </p:spPr>
      </p:pic>
    </p:spTree>
    <p:extLst>
      <p:ext uri="{BB962C8B-B14F-4D97-AF65-F5344CB8AC3E}">
        <p14:creationId xmlns:p14="http://schemas.microsoft.com/office/powerpoint/2010/main" val="50610153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Group With Linked Items</a:t>
            </a:r>
            <a:br>
              <a:rPr lang="en-US" b="1" dirty="0"/>
            </a:br>
            <a:endParaRPr lang="en-IN" dirty="0"/>
          </a:p>
        </p:txBody>
      </p:sp>
      <p:sp>
        <p:nvSpPr>
          <p:cNvPr id="3" name="Content Placeholder 2"/>
          <p:cNvSpPr>
            <a:spLocks noGrp="1"/>
          </p:cNvSpPr>
          <p:nvPr>
            <p:ph idx="1"/>
          </p:nvPr>
        </p:nvSpPr>
        <p:spPr/>
        <p:txBody>
          <a:bodyPr>
            <a:normAutofit/>
          </a:bodyPr>
          <a:lstStyle/>
          <a:p>
            <a:r>
              <a:rPr lang="en-US" dirty="0" smtClean="0"/>
              <a:t>To </a:t>
            </a:r>
            <a:r>
              <a:rPr lang="en-US" dirty="0"/>
              <a:t>create a list group with linked items, use &lt;div&gt; instead of &lt;</a:t>
            </a:r>
            <a:r>
              <a:rPr lang="en-US" dirty="0" err="1"/>
              <a:t>ul</a:t>
            </a:r>
            <a:r>
              <a:rPr lang="en-US" dirty="0"/>
              <a:t>&gt; and &lt;a&gt; instead of &lt;li&gt;. Optionally, add the </a:t>
            </a:r>
            <a:r>
              <a:rPr lang="en-US" b="1" dirty="0"/>
              <a:t>.list-group-item-action</a:t>
            </a:r>
            <a:r>
              <a:rPr lang="en-US" dirty="0"/>
              <a:t> class if you want a grey background color on </a:t>
            </a:r>
            <a:r>
              <a:rPr lang="en-US" dirty="0" smtClean="0"/>
              <a:t>hover.</a:t>
            </a:r>
          </a:p>
          <a:p>
            <a:r>
              <a:rPr lang="en-US" dirty="0" smtClean="0"/>
              <a:t> </a:t>
            </a:r>
            <a:r>
              <a:rPr lang="en-US" dirty="0"/>
              <a:t>&lt;div class="list-group"&gt;</a:t>
            </a:r>
          </a:p>
          <a:p>
            <a:pPr marL="449263" lvl="1" indent="0">
              <a:buNone/>
            </a:pPr>
            <a:r>
              <a:rPr lang="en-US" dirty="0"/>
              <a:t> </a:t>
            </a:r>
            <a:r>
              <a:rPr lang="en-US" dirty="0" smtClean="0"/>
              <a:t>	 </a:t>
            </a:r>
            <a:r>
              <a:rPr lang="en-US" dirty="0"/>
              <a:t>&lt;a </a:t>
            </a:r>
            <a:r>
              <a:rPr lang="en-US" dirty="0" err="1"/>
              <a:t>href</a:t>
            </a:r>
            <a:r>
              <a:rPr lang="en-US" dirty="0"/>
              <a:t>="#" class="</a:t>
            </a:r>
            <a:r>
              <a:rPr lang="en-US" b="1" dirty="0"/>
              <a:t>list-group-item </a:t>
            </a:r>
            <a:r>
              <a:rPr lang="en-US" b="1" dirty="0" err="1" smtClean="0"/>
              <a:t>list-group-item</a:t>
            </a:r>
            <a:r>
              <a:rPr lang="en-US" b="1" dirty="0" smtClean="0"/>
              <a:t>-	action</a:t>
            </a:r>
            <a:r>
              <a:rPr lang="en-US" dirty="0"/>
              <a:t>"&gt;First item&lt;/a&gt;</a:t>
            </a:r>
          </a:p>
          <a:p>
            <a:pPr marL="449263" lvl="1" indent="0">
              <a:buNone/>
            </a:pPr>
            <a:r>
              <a:rPr lang="en-US" dirty="0"/>
              <a:t>  </a:t>
            </a:r>
            <a:r>
              <a:rPr lang="en-US" dirty="0" smtClean="0"/>
              <a:t>	&lt;</a:t>
            </a:r>
            <a:r>
              <a:rPr lang="en-US" dirty="0"/>
              <a:t>a </a:t>
            </a:r>
            <a:r>
              <a:rPr lang="en-US" dirty="0" err="1"/>
              <a:t>href</a:t>
            </a:r>
            <a:r>
              <a:rPr lang="en-US" dirty="0"/>
              <a:t>="#" class="</a:t>
            </a:r>
            <a:r>
              <a:rPr lang="en-US" b="1" dirty="0"/>
              <a:t>list-group-item </a:t>
            </a:r>
            <a:r>
              <a:rPr lang="en-US" b="1" dirty="0" err="1" smtClean="0"/>
              <a:t>list-group-item</a:t>
            </a:r>
            <a:r>
              <a:rPr lang="en-US" b="1" dirty="0" smtClean="0"/>
              <a:t>-	action</a:t>
            </a:r>
            <a:r>
              <a:rPr lang="en-US" dirty="0"/>
              <a:t>"&gt;Second item&lt;/a&gt;</a:t>
            </a:r>
          </a:p>
          <a:p>
            <a:pPr marL="449263" lvl="1" indent="0">
              <a:buNone/>
            </a:pPr>
            <a:r>
              <a:rPr lang="en-US" dirty="0"/>
              <a:t> </a:t>
            </a:r>
            <a:r>
              <a:rPr lang="en-US" dirty="0" smtClean="0"/>
              <a:t>	 </a:t>
            </a:r>
            <a:r>
              <a:rPr lang="en-US" dirty="0"/>
              <a:t>&lt;a </a:t>
            </a:r>
            <a:r>
              <a:rPr lang="en-US" dirty="0" err="1"/>
              <a:t>href</a:t>
            </a:r>
            <a:r>
              <a:rPr lang="en-US" dirty="0"/>
              <a:t>="#" class="</a:t>
            </a:r>
            <a:r>
              <a:rPr lang="en-US" b="1" dirty="0"/>
              <a:t>list-group-item </a:t>
            </a:r>
            <a:r>
              <a:rPr lang="en-US" b="1" dirty="0" err="1" smtClean="0"/>
              <a:t>list-group-item</a:t>
            </a:r>
            <a:r>
              <a:rPr lang="en-US" b="1" dirty="0" smtClean="0"/>
              <a:t>-	action</a:t>
            </a:r>
            <a:r>
              <a:rPr lang="en-US" dirty="0"/>
              <a:t>"&gt;Third item&lt;/a</a:t>
            </a:r>
            <a:r>
              <a:rPr lang="en-US" dirty="0" smtClean="0"/>
              <a:t>&gt;</a:t>
            </a:r>
          </a:p>
          <a:p>
            <a:pPr marL="449263" lvl="1" indent="0">
              <a:buNone/>
            </a:pPr>
            <a:r>
              <a:rPr lang="en-US" dirty="0" smtClean="0"/>
              <a:t>&lt;/</a:t>
            </a:r>
            <a:r>
              <a:rPr lang="en-US" dirty="0"/>
              <a:t>div&gt;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pic>
        <p:nvPicPr>
          <p:cNvPr id="5" name="Picture 4"/>
          <p:cNvPicPr>
            <a:picLocks noChangeAspect="1"/>
          </p:cNvPicPr>
          <p:nvPr/>
        </p:nvPicPr>
        <p:blipFill>
          <a:blip r:embed="rId2"/>
          <a:stretch>
            <a:fillRect/>
          </a:stretch>
        </p:blipFill>
        <p:spPr>
          <a:xfrm>
            <a:off x="6813552" y="5380239"/>
            <a:ext cx="4473328" cy="1341236"/>
          </a:xfrm>
          <a:prstGeom prst="rect">
            <a:avLst/>
          </a:prstGeom>
        </p:spPr>
      </p:pic>
    </p:spTree>
    <p:extLst>
      <p:ext uri="{BB962C8B-B14F-4D97-AF65-F5344CB8AC3E}">
        <p14:creationId xmlns:p14="http://schemas.microsoft.com/office/powerpoint/2010/main" val="62790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15</a:t>
            </a:fld>
            <a:endParaRPr lang="en-IN"/>
          </a:p>
        </p:txBody>
      </p:sp>
      <p:sp>
        <p:nvSpPr>
          <p:cNvPr id="3" name="Title 1">
            <a:extLst>
              <a:ext uri="{FF2B5EF4-FFF2-40B4-BE49-F238E27FC236}">
                <a16:creationId xmlns:a16="http://schemas.microsoft.com/office/drawing/2014/main" id="{ABDAED83-F7DE-5BA8-E289-199908E5EAAA}"/>
              </a:ext>
            </a:extLst>
          </p:cNvPr>
          <p:cNvSpPr txBox="1">
            <a:spLocks/>
          </p:cNvSpPr>
          <p:nvPr/>
        </p:nvSpPr>
        <p:spPr>
          <a:xfrm>
            <a:off x="252919" y="1123837"/>
            <a:ext cx="2947482" cy="4601183"/>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Cambria" panose="02040503050406030204" pitchFamily="18" charset="0"/>
                <a:ea typeface="Cambria" panose="02040503050406030204" pitchFamily="18" charset="0"/>
                <a:cs typeface="+mj-cs"/>
              </a:defRPr>
            </a:lvl1pPr>
          </a:lstStyle>
          <a:p>
            <a:r>
              <a:rPr lang="en-US" smtClean="0"/>
              <a:t>.Container Output</a:t>
            </a:r>
            <a:endParaRPr lang="en-IN" dirty="0"/>
          </a:p>
        </p:txBody>
      </p:sp>
      <p:pic>
        <p:nvPicPr>
          <p:cNvPr id="4" name="Content Placeholder 5">
            <a:extLst>
              <a:ext uri="{FF2B5EF4-FFF2-40B4-BE49-F238E27FC236}">
                <a16:creationId xmlns:a16="http://schemas.microsoft.com/office/drawing/2014/main" id="{45729169-3387-3A6A-6AC8-7A0E14C88B2C}"/>
              </a:ext>
            </a:extLst>
          </p:cNvPr>
          <p:cNvPicPr>
            <a:picLocks noChangeAspect="1"/>
          </p:cNvPicPr>
          <p:nvPr/>
        </p:nvPicPr>
        <p:blipFill>
          <a:blip r:embed="rId2"/>
          <a:stretch>
            <a:fillRect/>
          </a:stretch>
        </p:blipFill>
        <p:spPr>
          <a:xfrm>
            <a:off x="2530710" y="537381"/>
            <a:ext cx="8010525" cy="1548330"/>
          </a:xfrm>
          <a:prstGeom prst="rect">
            <a:avLst/>
          </a:prstGeom>
        </p:spPr>
      </p:pic>
      <p:sp>
        <p:nvSpPr>
          <p:cNvPr id="5" name="Slide Number Placeholder 3">
            <a:extLst>
              <a:ext uri="{FF2B5EF4-FFF2-40B4-BE49-F238E27FC236}">
                <a16:creationId xmlns:a16="http://schemas.microsoft.com/office/drawing/2014/main" id="{E6744658-8A25-E271-8E50-6E32DFDB94E1}"/>
              </a:ext>
            </a:extLst>
          </p:cNvPr>
          <p:cNvSpPr txBox="1">
            <a:spLocks/>
          </p:cNvSpPr>
          <p:nvPr/>
        </p:nvSpPr>
        <p:spPr>
          <a:xfrm>
            <a:off x="10634135" y="6356350"/>
            <a:ext cx="1530927" cy="365125"/>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11CE39-2868-44A2-A0C6-827D458F7A8B}" type="slidenum">
              <a:rPr lang="en-IN" smtClean="0"/>
              <a:pPr/>
              <a:t>15</a:t>
            </a:fld>
            <a:endParaRPr lang="en-IN" dirty="0"/>
          </a:p>
        </p:txBody>
      </p:sp>
      <p:sp>
        <p:nvSpPr>
          <p:cNvPr id="6" name="TextBox 5">
            <a:extLst>
              <a:ext uri="{FF2B5EF4-FFF2-40B4-BE49-F238E27FC236}">
                <a16:creationId xmlns:a16="http://schemas.microsoft.com/office/drawing/2014/main" id="{744620C3-AE1F-E5A2-4630-DF41EF51FCAF}"/>
              </a:ext>
            </a:extLst>
          </p:cNvPr>
          <p:cNvSpPr txBox="1"/>
          <p:nvPr/>
        </p:nvSpPr>
        <p:spPr>
          <a:xfrm>
            <a:off x="4360548" y="5842763"/>
            <a:ext cx="2734851"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After resizing the window</a:t>
            </a:r>
            <a:endParaRPr lang="en-IN"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8912D3C6-7C0B-95DC-13E5-EA8FE16281C2}"/>
              </a:ext>
            </a:extLst>
          </p:cNvPr>
          <p:cNvSpPr txBox="1"/>
          <p:nvPr/>
        </p:nvSpPr>
        <p:spPr>
          <a:xfrm>
            <a:off x="4595858" y="2307163"/>
            <a:ext cx="2264229"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Actual Screen O/P</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E81B24EC-1030-2A48-FAC2-5908D6748036}"/>
              </a:ext>
            </a:extLst>
          </p:cNvPr>
          <p:cNvPicPr>
            <a:picLocks noChangeAspect="1"/>
          </p:cNvPicPr>
          <p:nvPr/>
        </p:nvPicPr>
        <p:blipFill>
          <a:blip r:embed="rId3"/>
          <a:stretch>
            <a:fillRect/>
          </a:stretch>
        </p:blipFill>
        <p:spPr>
          <a:xfrm>
            <a:off x="2530710" y="2920032"/>
            <a:ext cx="7533595" cy="2804988"/>
          </a:xfrm>
          <a:prstGeom prst="rect">
            <a:avLst/>
          </a:prstGeom>
        </p:spPr>
      </p:pic>
    </p:spTree>
    <p:extLst>
      <p:ext uri="{BB962C8B-B14F-4D97-AF65-F5344CB8AC3E}">
        <p14:creationId xmlns:p14="http://schemas.microsoft.com/office/powerpoint/2010/main" val="258057152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Disabled Item</a:t>
            </a:r>
            <a:br>
              <a:rPr lang="en-IN" b="1" dirty="0"/>
            </a:br>
            <a:endParaRPr lang="en-IN" dirty="0"/>
          </a:p>
        </p:txBody>
      </p:sp>
      <p:sp>
        <p:nvSpPr>
          <p:cNvPr id="3" name="Content Placeholder 2"/>
          <p:cNvSpPr>
            <a:spLocks noGrp="1"/>
          </p:cNvSpPr>
          <p:nvPr>
            <p:ph idx="1"/>
          </p:nvPr>
        </p:nvSpPr>
        <p:spPr/>
        <p:txBody>
          <a:bodyPr/>
          <a:lstStyle/>
          <a:p>
            <a:r>
              <a:rPr lang="en-US" dirty="0"/>
              <a:t>The </a:t>
            </a:r>
            <a:r>
              <a:rPr lang="en-US" b="1" dirty="0"/>
              <a:t>.disabled </a:t>
            </a:r>
            <a:r>
              <a:rPr lang="en-US" dirty="0"/>
              <a:t>class adds a lighter text color to the disabled item. And when used on links, it will remove the hover </a:t>
            </a:r>
            <a:r>
              <a:rPr lang="en-US" dirty="0" smtClean="0"/>
              <a:t>effect.</a:t>
            </a:r>
          </a:p>
          <a:p>
            <a:pPr marL="0" indent="0">
              <a:buNone/>
            </a:pPr>
            <a:r>
              <a:rPr lang="en-US" dirty="0"/>
              <a:t> &lt;div class="list-group"&gt;</a:t>
            </a:r>
          </a:p>
          <a:p>
            <a:pPr marL="0" indent="0">
              <a:buNone/>
            </a:pPr>
            <a:r>
              <a:rPr lang="en-US" dirty="0"/>
              <a:t> </a:t>
            </a:r>
            <a:r>
              <a:rPr lang="en-US" dirty="0" smtClean="0"/>
              <a:t>	 </a:t>
            </a:r>
            <a:r>
              <a:rPr lang="en-US" dirty="0"/>
              <a:t>&lt;a </a:t>
            </a:r>
            <a:r>
              <a:rPr lang="en-US" dirty="0" err="1"/>
              <a:t>href</a:t>
            </a:r>
            <a:r>
              <a:rPr lang="en-US" dirty="0"/>
              <a:t>="#" class="</a:t>
            </a:r>
            <a:r>
              <a:rPr lang="en-US" b="1" dirty="0"/>
              <a:t>list-group-item </a:t>
            </a:r>
            <a:r>
              <a:rPr lang="en-US" b="1" dirty="0" smtClean="0"/>
              <a:t>	disabled</a:t>
            </a:r>
            <a:r>
              <a:rPr lang="en-US" dirty="0"/>
              <a:t>"&gt;Disabled item&lt;/a&gt;</a:t>
            </a:r>
          </a:p>
          <a:p>
            <a:pPr marL="0" indent="0">
              <a:buNone/>
            </a:pPr>
            <a:r>
              <a:rPr lang="en-US" dirty="0"/>
              <a:t>  </a:t>
            </a:r>
            <a:r>
              <a:rPr lang="en-US" dirty="0" smtClean="0"/>
              <a:t>	&lt;</a:t>
            </a:r>
            <a:r>
              <a:rPr lang="en-US" dirty="0"/>
              <a:t>a </a:t>
            </a:r>
            <a:r>
              <a:rPr lang="en-US" dirty="0" err="1"/>
              <a:t>href</a:t>
            </a:r>
            <a:r>
              <a:rPr lang="en-US" dirty="0"/>
              <a:t>="#" class="</a:t>
            </a:r>
            <a:r>
              <a:rPr lang="en-US" b="1" dirty="0"/>
              <a:t>list-group-item </a:t>
            </a:r>
            <a:r>
              <a:rPr lang="en-US" b="1" dirty="0" smtClean="0"/>
              <a:t>	disabled</a:t>
            </a:r>
            <a:r>
              <a:rPr lang="en-US" dirty="0"/>
              <a:t>"&gt;Disabled item&lt;/a&gt;</a:t>
            </a:r>
          </a:p>
          <a:p>
            <a:pPr marL="0" indent="0">
              <a:buNone/>
            </a:pPr>
            <a:r>
              <a:rPr lang="en-US" dirty="0"/>
              <a:t>  </a:t>
            </a:r>
            <a:r>
              <a:rPr lang="en-US" dirty="0" smtClean="0"/>
              <a:t>	&lt;</a:t>
            </a:r>
            <a:r>
              <a:rPr lang="en-US" dirty="0"/>
              <a:t>a </a:t>
            </a:r>
            <a:r>
              <a:rPr lang="en-US" dirty="0" err="1"/>
              <a:t>href</a:t>
            </a:r>
            <a:r>
              <a:rPr lang="en-US" dirty="0"/>
              <a:t>="#" class="list-group-item"&gt;Third item&lt;/a&gt;</a:t>
            </a:r>
          </a:p>
          <a:p>
            <a:pPr marL="0" indent="0">
              <a:buNone/>
            </a:pPr>
            <a:r>
              <a:rPr lang="en-US" dirty="0"/>
              <a:t>&lt;/div&gt;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pic>
        <p:nvPicPr>
          <p:cNvPr id="5" name="Picture 4"/>
          <p:cNvPicPr>
            <a:picLocks noChangeAspect="1"/>
          </p:cNvPicPr>
          <p:nvPr/>
        </p:nvPicPr>
        <p:blipFill>
          <a:blip r:embed="rId2"/>
          <a:stretch>
            <a:fillRect/>
          </a:stretch>
        </p:blipFill>
        <p:spPr>
          <a:xfrm>
            <a:off x="4985810" y="5006975"/>
            <a:ext cx="5648325" cy="1714500"/>
          </a:xfrm>
          <a:prstGeom prst="rect">
            <a:avLst/>
          </a:prstGeom>
        </p:spPr>
      </p:pic>
    </p:spTree>
    <p:extLst>
      <p:ext uri="{BB962C8B-B14F-4D97-AF65-F5344CB8AC3E}">
        <p14:creationId xmlns:p14="http://schemas.microsoft.com/office/powerpoint/2010/main" val="32679345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Flush / Remove Borders</a:t>
            </a:r>
            <a:br>
              <a:rPr lang="en-IN" dirty="0"/>
            </a:br>
            <a:endParaRPr lang="en-IN" dirty="0"/>
          </a:p>
        </p:txBody>
      </p:sp>
      <p:sp>
        <p:nvSpPr>
          <p:cNvPr id="3" name="Content Placeholder 2"/>
          <p:cNvSpPr>
            <a:spLocks noGrp="1"/>
          </p:cNvSpPr>
          <p:nvPr>
            <p:ph idx="1"/>
          </p:nvPr>
        </p:nvSpPr>
        <p:spPr/>
        <p:txBody>
          <a:bodyPr/>
          <a:lstStyle/>
          <a:p>
            <a:r>
              <a:rPr lang="en-US" dirty="0"/>
              <a:t>Use the </a:t>
            </a:r>
            <a:r>
              <a:rPr lang="en-US" b="1" dirty="0"/>
              <a:t>.list-group-flush </a:t>
            </a:r>
            <a:r>
              <a:rPr lang="en-US" dirty="0"/>
              <a:t>class to remove some borders and rounded </a:t>
            </a:r>
            <a:r>
              <a:rPr lang="en-US" dirty="0" smtClean="0"/>
              <a:t>corners.</a:t>
            </a:r>
          </a:p>
          <a:p>
            <a:pPr marL="0" indent="0">
              <a:buNone/>
            </a:pPr>
            <a:r>
              <a:rPr lang="en-IN" dirty="0"/>
              <a:t>&lt;</a:t>
            </a:r>
            <a:r>
              <a:rPr lang="en-IN" dirty="0" err="1"/>
              <a:t>ul</a:t>
            </a:r>
            <a:r>
              <a:rPr lang="en-IN" dirty="0"/>
              <a:t> class="</a:t>
            </a:r>
            <a:r>
              <a:rPr lang="en-IN" b="1" dirty="0"/>
              <a:t>list-group list-group-flush</a:t>
            </a:r>
            <a:r>
              <a:rPr lang="en-IN" dirty="0"/>
              <a:t>"&gt;</a:t>
            </a:r>
            <a:br>
              <a:rPr lang="en-IN" dirty="0"/>
            </a:br>
            <a:r>
              <a:rPr lang="en-IN" dirty="0"/>
              <a:t>  &lt;li class="list-group-item"&gt;First item&lt;/li&gt;</a:t>
            </a:r>
            <a:br>
              <a:rPr lang="en-IN" dirty="0"/>
            </a:br>
            <a:r>
              <a:rPr lang="en-IN" dirty="0"/>
              <a:t>  &lt;li class="list-group-item"&gt;Second item&lt;/li&gt;</a:t>
            </a:r>
            <a:br>
              <a:rPr lang="en-IN" dirty="0"/>
            </a:br>
            <a:r>
              <a:rPr lang="en-IN" dirty="0"/>
              <a:t>  &lt;li class="list-group-item"&gt;Third item&lt;/li&gt;</a:t>
            </a:r>
            <a:br>
              <a:rPr lang="en-IN" dirty="0"/>
            </a:br>
            <a:r>
              <a:rPr lang="en-IN" dirty="0"/>
              <a:t>  &lt;li class="list-group-item"&gt;Fourth item&lt;/li&gt;</a:t>
            </a:r>
            <a:br>
              <a:rPr lang="en-IN" dirty="0"/>
            </a:br>
            <a:r>
              <a:rPr lang="en-IN" dirty="0"/>
              <a:t>&lt;/</a:t>
            </a:r>
            <a:r>
              <a:rPr lang="en-IN" dirty="0" err="1"/>
              <a:t>ul</a:t>
            </a:r>
            <a:r>
              <a:rPr lang="en-IN" dirty="0"/>
              <a:t>&gt;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pic>
        <p:nvPicPr>
          <p:cNvPr id="5" name="Picture 4"/>
          <p:cNvPicPr>
            <a:picLocks noChangeAspect="1"/>
          </p:cNvPicPr>
          <p:nvPr/>
        </p:nvPicPr>
        <p:blipFill>
          <a:blip r:embed="rId2"/>
          <a:stretch>
            <a:fillRect/>
          </a:stretch>
        </p:blipFill>
        <p:spPr>
          <a:xfrm>
            <a:off x="3695909" y="4630039"/>
            <a:ext cx="4076700" cy="1838325"/>
          </a:xfrm>
          <a:prstGeom prst="rect">
            <a:avLst/>
          </a:prstGeom>
        </p:spPr>
      </p:pic>
    </p:spTree>
    <p:extLst>
      <p:ext uri="{BB962C8B-B14F-4D97-AF65-F5344CB8AC3E}">
        <p14:creationId xmlns:p14="http://schemas.microsoft.com/office/powerpoint/2010/main" val="34284593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Numbered List Groups</a:t>
            </a:r>
            <a:br>
              <a:rPr lang="en-IN" b="1" dirty="0"/>
            </a:br>
            <a:endParaRPr lang="en-IN" dirty="0"/>
          </a:p>
        </p:txBody>
      </p:sp>
      <p:sp>
        <p:nvSpPr>
          <p:cNvPr id="3" name="Content Placeholder 2"/>
          <p:cNvSpPr>
            <a:spLocks noGrp="1"/>
          </p:cNvSpPr>
          <p:nvPr>
            <p:ph idx="1"/>
          </p:nvPr>
        </p:nvSpPr>
        <p:spPr/>
        <p:txBody>
          <a:bodyPr/>
          <a:lstStyle/>
          <a:p>
            <a:r>
              <a:rPr lang="en-US" dirty="0"/>
              <a:t>Use the </a:t>
            </a:r>
            <a:r>
              <a:rPr lang="en-US" b="1" dirty="0"/>
              <a:t>.list-group-numbered </a:t>
            </a:r>
            <a:r>
              <a:rPr lang="en-US" dirty="0"/>
              <a:t>class to create list items with numbers in front of </a:t>
            </a:r>
            <a:r>
              <a:rPr lang="en-US" dirty="0" smtClean="0"/>
              <a:t>them</a:t>
            </a:r>
          </a:p>
          <a:p>
            <a:r>
              <a:rPr lang="en-IN" dirty="0"/>
              <a:t> &lt;</a:t>
            </a:r>
            <a:r>
              <a:rPr lang="en-IN" dirty="0" err="1"/>
              <a:t>ol</a:t>
            </a:r>
            <a:r>
              <a:rPr lang="en-IN" dirty="0"/>
              <a:t> class="</a:t>
            </a:r>
            <a:r>
              <a:rPr lang="en-IN" b="1" dirty="0"/>
              <a:t>list-group list-group-numbered</a:t>
            </a:r>
            <a:r>
              <a:rPr lang="en-IN" dirty="0"/>
              <a:t>"&gt;</a:t>
            </a:r>
          </a:p>
          <a:p>
            <a:r>
              <a:rPr lang="en-IN" dirty="0"/>
              <a:t>  &lt;li class="list-group-item"&gt;First item&lt;/li&gt;</a:t>
            </a:r>
          </a:p>
          <a:p>
            <a:r>
              <a:rPr lang="en-IN" dirty="0"/>
              <a:t>  &lt;li class="list-group-item"&gt;Second item&lt;/li&gt;</a:t>
            </a:r>
          </a:p>
          <a:p>
            <a:r>
              <a:rPr lang="en-IN" dirty="0"/>
              <a:t>  &lt;li class="list-group-item"&gt;Third item&lt;/li&gt;</a:t>
            </a:r>
          </a:p>
          <a:p>
            <a:r>
              <a:rPr lang="en-IN" dirty="0"/>
              <a:t>&lt;/</a:t>
            </a:r>
            <a:r>
              <a:rPr lang="en-IN" dirty="0" err="1"/>
              <a:t>ol</a:t>
            </a:r>
            <a:r>
              <a:rPr lang="en-IN"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pic>
        <p:nvPicPr>
          <p:cNvPr id="5" name="Picture 4"/>
          <p:cNvPicPr>
            <a:picLocks noChangeAspect="1"/>
          </p:cNvPicPr>
          <p:nvPr/>
        </p:nvPicPr>
        <p:blipFill>
          <a:blip r:embed="rId2"/>
          <a:stretch>
            <a:fillRect/>
          </a:stretch>
        </p:blipFill>
        <p:spPr>
          <a:xfrm>
            <a:off x="3980613" y="4223918"/>
            <a:ext cx="5295900" cy="1685925"/>
          </a:xfrm>
          <a:prstGeom prst="rect">
            <a:avLst/>
          </a:prstGeom>
        </p:spPr>
      </p:pic>
    </p:spTree>
    <p:extLst>
      <p:ext uri="{BB962C8B-B14F-4D97-AF65-F5344CB8AC3E}">
        <p14:creationId xmlns:p14="http://schemas.microsoft.com/office/powerpoint/2010/main" val="12794489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Horizontal List Groups</a:t>
            </a:r>
            <a:br>
              <a:rPr lang="en-IN" b="1" dirty="0"/>
            </a:br>
            <a:endParaRPr lang="en-IN" dirty="0"/>
          </a:p>
        </p:txBody>
      </p:sp>
      <p:sp>
        <p:nvSpPr>
          <p:cNvPr id="3" name="Content Placeholder 2"/>
          <p:cNvSpPr>
            <a:spLocks noGrp="1"/>
          </p:cNvSpPr>
          <p:nvPr>
            <p:ph idx="1"/>
          </p:nvPr>
        </p:nvSpPr>
        <p:spPr/>
        <p:txBody>
          <a:bodyPr/>
          <a:lstStyle/>
          <a:p>
            <a:r>
              <a:rPr lang="en-US" dirty="0"/>
              <a:t>If you want the list items to display horizontally instead of vertically (side by side instead of on top of each other), add the .list-group-horizontal class to </a:t>
            </a:r>
            <a:r>
              <a:rPr lang="en-US" b="1" dirty="0"/>
              <a:t>.</a:t>
            </a:r>
            <a:r>
              <a:rPr lang="en-US" b="1" dirty="0" smtClean="0"/>
              <a:t>list-group</a:t>
            </a:r>
            <a:r>
              <a:rPr lang="en-US" dirty="0" smtClean="0"/>
              <a:t>.</a:t>
            </a:r>
          </a:p>
          <a:p>
            <a:r>
              <a:rPr lang="en-US" dirty="0"/>
              <a:t> &lt;</a:t>
            </a:r>
            <a:r>
              <a:rPr lang="en-US" dirty="0" err="1"/>
              <a:t>ul</a:t>
            </a:r>
            <a:r>
              <a:rPr lang="en-US" dirty="0"/>
              <a:t> class="</a:t>
            </a:r>
            <a:r>
              <a:rPr lang="en-US" b="1" dirty="0"/>
              <a:t>list-group list-group-horizontal</a:t>
            </a:r>
            <a:r>
              <a:rPr lang="en-US" dirty="0"/>
              <a:t>"&gt;</a:t>
            </a:r>
          </a:p>
          <a:p>
            <a:r>
              <a:rPr lang="en-US" dirty="0"/>
              <a:t>  &lt;li class="list-group-item"&gt;First item&lt;/li&gt;</a:t>
            </a:r>
          </a:p>
          <a:p>
            <a:r>
              <a:rPr lang="en-US" dirty="0"/>
              <a:t>  &lt;li class="list-group-item"&gt;Second item&lt;/li&gt;</a:t>
            </a:r>
          </a:p>
          <a:p>
            <a:r>
              <a:rPr lang="en-US" dirty="0"/>
              <a:t>  &lt;li class="list-group-item"&gt;Third item&lt;/li&gt;</a:t>
            </a:r>
          </a:p>
          <a:p>
            <a:r>
              <a:rPr lang="en-US" dirty="0"/>
              <a:t>  &lt;li class="list-group-item"&gt;Fourth item&lt;/li&gt;</a:t>
            </a:r>
          </a:p>
          <a:p>
            <a:r>
              <a:rPr lang="en-US" dirty="0"/>
              <a:t>&lt;/</a:t>
            </a:r>
            <a:r>
              <a:rPr lang="en-US" dirty="0" err="1"/>
              <a:t>ul</a:t>
            </a:r>
            <a:r>
              <a:rPr lang="en-US" dirty="0"/>
              <a:t>&gt; </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pic>
        <p:nvPicPr>
          <p:cNvPr id="5" name="Picture 4"/>
          <p:cNvPicPr>
            <a:picLocks noChangeAspect="1"/>
          </p:cNvPicPr>
          <p:nvPr/>
        </p:nvPicPr>
        <p:blipFill>
          <a:blip r:embed="rId2"/>
          <a:stretch>
            <a:fillRect/>
          </a:stretch>
        </p:blipFill>
        <p:spPr>
          <a:xfrm>
            <a:off x="3976216" y="5165598"/>
            <a:ext cx="5867400" cy="819150"/>
          </a:xfrm>
          <a:prstGeom prst="rect">
            <a:avLst/>
          </a:prstGeom>
        </p:spPr>
      </p:pic>
    </p:spTree>
    <p:extLst>
      <p:ext uri="{BB962C8B-B14F-4D97-AF65-F5344CB8AC3E}">
        <p14:creationId xmlns:p14="http://schemas.microsoft.com/office/powerpoint/2010/main" val="329528052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Progress </a:t>
            </a:r>
            <a:r>
              <a:rPr lang="en-IN" dirty="0" smtClean="0"/>
              <a:t>Bars</a:t>
            </a:r>
            <a:endParaRPr lang="en-IN" dirty="0"/>
          </a:p>
        </p:txBody>
      </p:sp>
      <p:sp>
        <p:nvSpPr>
          <p:cNvPr id="3" name="Content Placeholder 2"/>
          <p:cNvSpPr>
            <a:spLocks noGrp="1"/>
          </p:cNvSpPr>
          <p:nvPr>
            <p:ph idx="1"/>
          </p:nvPr>
        </p:nvSpPr>
        <p:spPr/>
        <p:txBody>
          <a:bodyPr/>
          <a:lstStyle/>
          <a:p>
            <a:r>
              <a:rPr lang="en-IN" b="1" dirty="0"/>
              <a:t>Basic Progress Bar</a:t>
            </a:r>
          </a:p>
          <a:p>
            <a:r>
              <a:rPr lang="en-US" dirty="0"/>
              <a:t>A progress bar can be used to show how far a user is in a process</a:t>
            </a:r>
            <a:r>
              <a:rPr lang="en-US" dirty="0" smtClean="0"/>
              <a:t>.</a:t>
            </a:r>
          </a:p>
          <a:p>
            <a:r>
              <a:rPr lang="en-US" dirty="0"/>
              <a:t>To create a default progress bar, add a </a:t>
            </a:r>
            <a:r>
              <a:rPr lang="en-US" b="1" dirty="0"/>
              <a:t>.progress </a:t>
            </a:r>
            <a:r>
              <a:rPr lang="en-US" dirty="0"/>
              <a:t>class</a:t>
            </a:r>
            <a:r>
              <a:rPr lang="en-US" b="1" dirty="0"/>
              <a:t> </a:t>
            </a:r>
            <a:r>
              <a:rPr lang="en-US" dirty="0"/>
              <a:t>to a </a:t>
            </a:r>
            <a:r>
              <a:rPr lang="en-US" b="1" dirty="0"/>
              <a:t>container element </a:t>
            </a:r>
            <a:r>
              <a:rPr lang="en-US" dirty="0"/>
              <a:t>and add the </a:t>
            </a:r>
            <a:r>
              <a:rPr lang="en-US" b="1" dirty="0"/>
              <a:t>.progress-bar </a:t>
            </a:r>
            <a:r>
              <a:rPr lang="en-US" dirty="0"/>
              <a:t>class to its </a:t>
            </a:r>
            <a:r>
              <a:rPr lang="en-US" b="1" dirty="0"/>
              <a:t>child element</a:t>
            </a:r>
            <a:r>
              <a:rPr lang="en-US" dirty="0"/>
              <a:t>. Use the CSS width property to set the width of the progress </a:t>
            </a:r>
            <a:r>
              <a:rPr lang="en-US" dirty="0" smtClean="0"/>
              <a:t>bar.</a:t>
            </a:r>
          </a:p>
          <a:p>
            <a:r>
              <a:rPr lang="en-US" dirty="0"/>
              <a:t> &lt;div </a:t>
            </a:r>
            <a:r>
              <a:rPr lang="en-US" b="1" dirty="0"/>
              <a:t>class="progress</a:t>
            </a:r>
            <a:r>
              <a:rPr lang="en-US" dirty="0"/>
              <a:t>"&gt;</a:t>
            </a:r>
          </a:p>
          <a:p>
            <a:r>
              <a:rPr lang="en-US" dirty="0"/>
              <a:t>  &lt;div </a:t>
            </a:r>
            <a:r>
              <a:rPr lang="en-US" b="1" dirty="0"/>
              <a:t>class="progress-bar" </a:t>
            </a:r>
            <a:r>
              <a:rPr lang="en-US" dirty="0"/>
              <a:t>style="width:70%"&gt;&lt;/div&gt;</a:t>
            </a:r>
          </a:p>
          <a:p>
            <a:r>
              <a:rPr lang="en-US" dirty="0"/>
              <a:t>&lt;/div&gt; </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154</a:t>
            </a:fld>
            <a:endParaRPr lang="en-IN" dirty="0"/>
          </a:p>
        </p:txBody>
      </p:sp>
      <p:pic>
        <p:nvPicPr>
          <p:cNvPr id="5" name="Picture 4"/>
          <p:cNvPicPr>
            <a:picLocks noChangeAspect="1"/>
          </p:cNvPicPr>
          <p:nvPr/>
        </p:nvPicPr>
        <p:blipFill>
          <a:blip r:embed="rId2"/>
          <a:stretch>
            <a:fillRect/>
          </a:stretch>
        </p:blipFill>
        <p:spPr>
          <a:xfrm>
            <a:off x="3603009" y="5636863"/>
            <a:ext cx="8103321" cy="447675"/>
          </a:xfrm>
          <a:prstGeom prst="rect">
            <a:avLst/>
          </a:prstGeom>
        </p:spPr>
      </p:pic>
    </p:spTree>
    <p:extLst>
      <p:ext uri="{BB962C8B-B14F-4D97-AF65-F5344CB8AC3E}">
        <p14:creationId xmlns:p14="http://schemas.microsoft.com/office/powerpoint/2010/main" val="10488169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Progress Bar </a:t>
            </a:r>
            <a:r>
              <a:rPr lang="en-IN" b="1" dirty="0" smtClean="0"/>
              <a:t>Height and Labels</a:t>
            </a:r>
            <a:r>
              <a:rPr lang="en-IN" b="1" dirty="0"/>
              <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US" dirty="0"/>
              <a:t>The height of the progress bar is 1rem (usually 16px) by default. Use the CSS height property to change </a:t>
            </a:r>
            <a:r>
              <a:rPr lang="en-US" dirty="0" smtClean="0"/>
              <a:t>it.</a:t>
            </a:r>
          </a:p>
          <a:p>
            <a:r>
              <a:rPr lang="en-US" dirty="0"/>
              <a:t> &lt;div </a:t>
            </a:r>
            <a:r>
              <a:rPr lang="en-US" b="1" dirty="0"/>
              <a:t>class="progress" style="height:20px</a:t>
            </a:r>
            <a:r>
              <a:rPr lang="en-US" dirty="0"/>
              <a:t>"&gt;</a:t>
            </a:r>
          </a:p>
          <a:p>
            <a:r>
              <a:rPr lang="en-US" dirty="0"/>
              <a:t>  &lt;div class="progress-bar" style="width:40%;"&gt;&lt;/div&gt;</a:t>
            </a:r>
          </a:p>
          <a:p>
            <a:r>
              <a:rPr lang="en-US" dirty="0"/>
              <a:t>&lt;/div&gt; </a:t>
            </a:r>
            <a:endParaRPr lang="en-US" dirty="0" smtClean="0"/>
          </a:p>
          <a:p>
            <a:endParaRPr lang="en-US" dirty="0"/>
          </a:p>
          <a:p>
            <a:endParaRPr lang="en-US" dirty="0" smtClean="0"/>
          </a:p>
          <a:p>
            <a:r>
              <a:rPr lang="en-IN" b="1" dirty="0"/>
              <a:t>Progress Bar Labels</a:t>
            </a:r>
          </a:p>
          <a:p>
            <a:r>
              <a:rPr lang="en-US" dirty="0"/>
              <a:t>Add text inside the progress bar to show the visible </a:t>
            </a:r>
            <a:r>
              <a:rPr lang="en-US" dirty="0" smtClean="0"/>
              <a:t>percentage.</a:t>
            </a:r>
          </a:p>
          <a:p>
            <a:r>
              <a:rPr lang="en-US" dirty="0"/>
              <a:t> &lt;div class="progress"&gt;</a:t>
            </a:r>
          </a:p>
          <a:p>
            <a:r>
              <a:rPr lang="en-US" dirty="0"/>
              <a:t>  &lt;div class="progress-bar" style="width:70%"&gt;</a:t>
            </a:r>
            <a:r>
              <a:rPr lang="en-US" b="1" dirty="0"/>
              <a:t>70%</a:t>
            </a:r>
            <a:r>
              <a:rPr lang="en-US" dirty="0"/>
              <a:t>&lt;/div&gt;</a:t>
            </a:r>
          </a:p>
          <a:p>
            <a:r>
              <a:rPr lang="en-US" dirty="0"/>
              <a:t>&lt;/div&gt; </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pic>
        <p:nvPicPr>
          <p:cNvPr id="5" name="Picture 4"/>
          <p:cNvPicPr>
            <a:picLocks noChangeAspect="1"/>
          </p:cNvPicPr>
          <p:nvPr/>
        </p:nvPicPr>
        <p:blipFill>
          <a:blip r:embed="rId2"/>
          <a:stretch>
            <a:fillRect/>
          </a:stretch>
        </p:blipFill>
        <p:spPr>
          <a:xfrm>
            <a:off x="3846635" y="2938653"/>
            <a:ext cx="5905500" cy="485775"/>
          </a:xfrm>
          <a:prstGeom prst="rect">
            <a:avLst/>
          </a:prstGeom>
        </p:spPr>
      </p:pic>
    </p:spTree>
    <p:extLst>
      <p:ext uri="{BB962C8B-B14F-4D97-AF65-F5344CB8AC3E}">
        <p14:creationId xmlns:p14="http://schemas.microsoft.com/office/powerpoint/2010/main" val="92928412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Colored</a:t>
            </a:r>
            <a:r>
              <a:rPr lang="en-IN" b="1" dirty="0"/>
              <a:t> Progress Bars</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By default, the progress bar is blue (primary). Use any of the contextual background classes to change its </a:t>
            </a:r>
            <a:r>
              <a:rPr lang="en-US" dirty="0" smtClean="0"/>
              <a:t>color.</a:t>
            </a:r>
          </a:p>
          <a:p>
            <a:r>
              <a:rPr lang="en-US" dirty="0"/>
              <a:t>&lt;div class="progress"&gt;</a:t>
            </a:r>
          </a:p>
          <a:p>
            <a:r>
              <a:rPr lang="en-US" dirty="0"/>
              <a:t>  &lt;div class="progress-bar </a:t>
            </a:r>
            <a:r>
              <a:rPr lang="en-US" dirty="0" err="1"/>
              <a:t>bg</a:t>
            </a:r>
            <a:r>
              <a:rPr lang="en-US" dirty="0"/>
              <a:t>-success" style="width:20%"&gt;&lt;/div&gt;</a:t>
            </a:r>
          </a:p>
          <a:p>
            <a:r>
              <a:rPr lang="en-US" dirty="0"/>
              <a:t>&lt;/div&gt;</a:t>
            </a:r>
          </a:p>
          <a:p>
            <a:endParaRPr lang="en-US" dirty="0"/>
          </a:p>
          <a:p>
            <a:r>
              <a:rPr lang="en-US" dirty="0"/>
              <a:t>&lt;!-- Turquoise --&gt;</a:t>
            </a:r>
          </a:p>
          <a:p>
            <a:r>
              <a:rPr lang="en-US" dirty="0"/>
              <a:t>&lt;div class="progress"&gt;</a:t>
            </a:r>
          </a:p>
          <a:p>
            <a:r>
              <a:rPr lang="en-US" dirty="0"/>
              <a:t>  &lt;div class="progress-bar </a:t>
            </a:r>
            <a:r>
              <a:rPr lang="en-US" dirty="0" err="1"/>
              <a:t>bg</a:t>
            </a:r>
            <a:r>
              <a:rPr lang="en-US" dirty="0"/>
              <a:t>-info" style="width:30%"&gt;&lt;/div&gt;</a:t>
            </a:r>
          </a:p>
          <a:p>
            <a:r>
              <a:rPr lang="en-US" dirty="0"/>
              <a:t>&lt;/div&gt;</a:t>
            </a:r>
          </a:p>
          <a:p>
            <a:endParaRPr lang="en-US" dirty="0"/>
          </a:p>
          <a:p>
            <a:r>
              <a:rPr lang="en-US" dirty="0"/>
              <a:t>&lt;!-- Orange --&gt;</a:t>
            </a:r>
          </a:p>
          <a:p>
            <a:r>
              <a:rPr lang="en-US" dirty="0"/>
              <a:t>&lt;div class="progress"&gt;</a:t>
            </a:r>
          </a:p>
          <a:p>
            <a:r>
              <a:rPr lang="en-US" dirty="0"/>
              <a:t>   &lt;div class="progress-bar </a:t>
            </a:r>
            <a:r>
              <a:rPr lang="en-US" dirty="0" err="1"/>
              <a:t>bg</a:t>
            </a:r>
            <a:r>
              <a:rPr lang="en-US" dirty="0"/>
              <a:t>-warning" style="width:40%"&gt;&lt;/div&gt;</a:t>
            </a:r>
          </a:p>
          <a:p>
            <a:r>
              <a:rPr lang="en-US" dirty="0"/>
              <a:t>&lt;/div&gt;</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pic>
        <p:nvPicPr>
          <p:cNvPr id="5" name="Picture 4"/>
          <p:cNvPicPr>
            <a:picLocks noChangeAspect="1"/>
          </p:cNvPicPr>
          <p:nvPr/>
        </p:nvPicPr>
        <p:blipFill>
          <a:blip r:embed="rId2"/>
          <a:stretch>
            <a:fillRect/>
          </a:stretch>
        </p:blipFill>
        <p:spPr>
          <a:xfrm>
            <a:off x="6290597" y="5630206"/>
            <a:ext cx="4343538" cy="1080687"/>
          </a:xfrm>
          <a:prstGeom prst="rect">
            <a:avLst/>
          </a:prstGeom>
        </p:spPr>
      </p:pic>
    </p:spTree>
    <p:extLst>
      <p:ext uri="{BB962C8B-B14F-4D97-AF65-F5344CB8AC3E}">
        <p14:creationId xmlns:p14="http://schemas.microsoft.com/office/powerpoint/2010/main" val="38992485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Striped Progress Bars</a:t>
            </a:r>
            <a:br>
              <a:rPr lang="en-IN" b="1" dirty="0"/>
            </a:br>
            <a:endParaRPr lang="en-IN" dirty="0"/>
          </a:p>
        </p:txBody>
      </p:sp>
      <p:sp>
        <p:nvSpPr>
          <p:cNvPr id="3" name="Content Placeholder 2"/>
          <p:cNvSpPr>
            <a:spLocks noGrp="1"/>
          </p:cNvSpPr>
          <p:nvPr>
            <p:ph idx="1"/>
          </p:nvPr>
        </p:nvSpPr>
        <p:spPr/>
        <p:txBody>
          <a:bodyPr>
            <a:normAutofit fontScale="92500"/>
          </a:bodyPr>
          <a:lstStyle/>
          <a:p>
            <a:r>
              <a:rPr lang="en-US" dirty="0"/>
              <a:t>Use the </a:t>
            </a:r>
            <a:r>
              <a:rPr lang="en-US" b="1" dirty="0"/>
              <a:t>.progress-bar-striped </a:t>
            </a:r>
            <a:r>
              <a:rPr lang="en-US" dirty="0"/>
              <a:t>class to add stripes to the progress </a:t>
            </a:r>
            <a:r>
              <a:rPr lang="en-US" dirty="0" smtClean="0"/>
              <a:t>bars.</a:t>
            </a:r>
          </a:p>
          <a:p>
            <a:r>
              <a:rPr lang="en-US" dirty="0"/>
              <a:t> &lt;div class="progress"&gt;</a:t>
            </a:r>
          </a:p>
          <a:p>
            <a:r>
              <a:rPr lang="en-US" dirty="0"/>
              <a:t>  &lt;div class="</a:t>
            </a:r>
            <a:r>
              <a:rPr lang="en-US" b="1" dirty="0"/>
              <a:t>progress-bar progress-bar-striped"</a:t>
            </a:r>
            <a:r>
              <a:rPr lang="en-US" dirty="0"/>
              <a:t> style="width:40%"&gt;&lt;/div&gt;</a:t>
            </a:r>
          </a:p>
          <a:p>
            <a:r>
              <a:rPr lang="en-US" dirty="0" smtClean="0"/>
              <a:t>&lt;/div</a:t>
            </a:r>
            <a:r>
              <a:rPr lang="en-US" dirty="0"/>
              <a:t>&gt; </a:t>
            </a:r>
            <a:endParaRPr lang="en-US" dirty="0" smtClean="0"/>
          </a:p>
          <a:p>
            <a:endParaRPr lang="en-US" dirty="0"/>
          </a:p>
          <a:p>
            <a:r>
              <a:rPr lang="en-IN" b="1" dirty="0"/>
              <a:t>Animated Progress Bar</a:t>
            </a:r>
          </a:p>
          <a:p>
            <a:r>
              <a:rPr lang="en-US" dirty="0"/>
              <a:t>Add the </a:t>
            </a:r>
            <a:r>
              <a:rPr lang="en-US" b="1" dirty="0" smtClean="0"/>
              <a:t>.progress-bar-animated </a:t>
            </a:r>
            <a:r>
              <a:rPr lang="en-US" dirty="0" smtClean="0"/>
              <a:t>class </a:t>
            </a:r>
            <a:r>
              <a:rPr lang="en-US" dirty="0"/>
              <a:t>to animate the progress </a:t>
            </a:r>
            <a:r>
              <a:rPr lang="en-US" dirty="0" smtClean="0"/>
              <a:t>bar.</a:t>
            </a:r>
          </a:p>
          <a:p>
            <a:r>
              <a:rPr lang="en-US" dirty="0"/>
              <a:t>&lt;div class="</a:t>
            </a:r>
            <a:r>
              <a:rPr lang="en-US" b="1" dirty="0"/>
              <a:t>progress-bar progress-bar-striped progress-bar-animated</a:t>
            </a:r>
            <a:r>
              <a:rPr lang="en-US" dirty="0"/>
              <a:t>" style="width:40%"&gt;&lt;/div&gt;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157</a:t>
            </a:fld>
            <a:endParaRPr lang="en-IN" dirty="0"/>
          </a:p>
        </p:txBody>
      </p:sp>
      <p:pic>
        <p:nvPicPr>
          <p:cNvPr id="5" name="Picture 4"/>
          <p:cNvPicPr>
            <a:picLocks noChangeAspect="1"/>
          </p:cNvPicPr>
          <p:nvPr/>
        </p:nvPicPr>
        <p:blipFill>
          <a:blip r:embed="rId2"/>
          <a:stretch>
            <a:fillRect/>
          </a:stretch>
        </p:blipFill>
        <p:spPr>
          <a:xfrm>
            <a:off x="3886481" y="3424428"/>
            <a:ext cx="6614047" cy="485775"/>
          </a:xfrm>
          <a:prstGeom prst="rect">
            <a:avLst/>
          </a:prstGeom>
        </p:spPr>
      </p:pic>
      <p:pic>
        <p:nvPicPr>
          <p:cNvPr id="6" name="Picture 5"/>
          <p:cNvPicPr>
            <a:picLocks noChangeAspect="1"/>
          </p:cNvPicPr>
          <p:nvPr/>
        </p:nvPicPr>
        <p:blipFill>
          <a:blip r:embed="rId2"/>
          <a:stretch>
            <a:fillRect/>
          </a:stretch>
        </p:blipFill>
        <p:spPr>
          <a:xfrm>
            <a:off x="4020088" y="5941949"/>
            <a:ext cx="6614047" cy="485775"/>
          </a:xfrm>
          <a:prstGeom prst="rect">
            <a:avLst/>
          </a:prstGeom>
        </p:spPr>
      </p:pic>
    </p:spTree>
    <p:extLst>
      <p:ext uri="{BB962C8B-B14F-4D97-AF65-F5344CB8AC3E}">
        <p14:creationId xmlns:p14="http://schemas.microsoft.com/office/powerpoint/2010/main" val="28269270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Progress Bars</a:t>
            </a:r>
            <a:br>
              <a:rPr lang="en-US" b="1" dirty="0"/>
            </a:br>
            <a:endParaRPr lang="en-IN" dirty="0"/>
          </a:p>
        </p:txBody>
      </p:sp>
      <p:sp>
        <p:nvSpPr>
          <p:cNvPr id="3" name="Content Placeholder 2"/>
          <p:cNvSpPr>
            <a:spLocks noGrp="1"/>
          </p:cNvSpPr>
          <p:nvPr>
            <p:ph idx="1"/>
          </p:nvPr>
        </p:nvSpPr>
        <p:spPr/>
        <p:txBody>
          <a:bodyPr>
            <a:normAutofit fontScale="92500"/>
          </a:bodyPr>
          <a:lstStyle/>
          <a:p>
            <a:r>
              <a:rPr lang="en-US" dirty="0" smtClean="0"/>
              <a:t>Progress </a:t>
            </a:r>
            <a:r>
              <a:rPr lang="en-US" dirty="0"/>
              <a:t>bars can also be </a:t>
            </a:r>
            <a:r>
              <a:rPr lang="en-US" dirty="0" smtClean="0"/>
              <a:t>stacked.</a:t>
            </a:r>
          </a:p>
          <a:p>
            <a:pPr marL="0" indent="0">
              <a:buNone/>
            </a:pPr>
            <a:r>
              <a:rPr lang="en-US" dirty="0"/>
              <a:t> &lt;div class="progress"&gt;</a:t>
            </a:r>
          </a:p>
          <a:p>
            <a:pPr marL="0" indent="0">
              <a:buNone/>
            </a:pPr>
            <a:r>
              <a:rPr lang="en-US" dirty="0"/>
              <a:t>  &lt;div class="progress-bar </a:t>
            </a:r>
            <a:r>
              <a:rPr lang="en-US" dirty="0" err="1"/>
              <a:t>bg</a:t>
            </a:r>
            <a:r>
              <a:rPr lang="en-US" dirty="0"/>
              <a:t>-success" style="width:40%"&gt;</a:t>
            </a:r>
          </a:p>
          <a:p>
            <a:pPr marL="0" indent="0">
              <a:buNone/>
            </a:pPr>
            <a:r>
              <a:rPr lang="en-US" dirty="0"/>
              <a:t>    Free Space</a:t>
            </a:r>
          </a:p>
          <a:p>
            <a:pPr marL="0" indent="0">
              <a:buNone/>
            </a:pPr>
            <a:r>
              <a:rPr lang="en-US" dirty="0"/>
              <a:t>  &lt;/div&gt;</a:t>
            </a:r>
          </a:p>
          <a:p>
            <a:pPr marL="0" indent="0">
              <a:buNone/>
            </a:pPr>
            <a:r>
              <a:rPr lang="en-US" dirty="0"/>
              <a:t>  &lt;div class="progress-bar </a:t>
            </a:r>
            <a:r>
              <a:rPr lang="en-US" dirty="0" err="1"/>
              <a:t>bg</a:t>
            </a:r>
            <a:r>
              <a:rPr lang="en-US" dirty="0"/>
              <a:t>-warning" style="width:10%"&gt;</a:t>
            </a:r>
          </a:p>
          <a:p>
            <a:pPr marL="0" indent="0">
              <a:buNone/>
            </a:pPr>
            <a:r>
              <a:rPr lang="en-US" dirty="0"/>
              <a:t>    Warning</a:t>
            </a:r>
          </a:p>
          <a:p>
            <a:pPr marL="0" indent="0">
              <a:buNone/>
            </a:pPr>
            <a:r>
              <a:rPr lang="en-US" dirty="0"/>
              <a:t>  &lt;/div&gt;</a:t>
            </a:r>
          </a:p>
          <a:p>
            <a:pPr marL="0" indent="0">
              <a:buNone/>
            </a:pPr>
            <a:r>
              <a:rPr lang="en-US" dirty="0"/>
              <a:t>  &lt;div class="progress-bar </a:t>
            </a:r>
            <a:r>
              <a:rPr lang="en-US" dirty="0" err="1"/>
              <a:t>bg</a:t>
            </a:r>
            <a:r>
              <a:rPr lang="en-US" dirty="0"/>
              <a:t>-danger" style="width:20%"&gt;</a:t>
            </a:r>
          </a:p>
          <a:p>
            <a:pPr marL="0" indent="0">
              <a:buNone/>
            </a:pPr>
            <a:r>
              <a:rPr lang="en-US" dirty="0"/>
              <a:t>    Danger</a:t>
            </a:r>
          </a:p>
          <a:p>
            <a:pPr marL="0" indent="0">
              <a:buNone/>
            </a:pPr>
            <a:r>
              <a:rPr lang="en-US" dirty="0"/>
              <a:t>  &lt;/div&gt;</a:t>
            </a:r>
          </a:p>
          <a:p>
            <a:pPr marL="0" indent="0">
              <a:buNone/>
            </a:pPr>
            <a:r>
              <a:rPr lang="en-US" dirty="0"/>
              <a:t>&lt;/div&gt; </a:t>
            </a:r>
            <a:endParaRPr lang="en-US" dirty="0" smtClean="0"/>
          </a:p>
          <a:p>
            <a:pPr marL="0" indent="0">
              <a:buNone/>
            </a:pP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158</a:t>
            </a:fld>
            <a:endParaRPr lang="en-IN" dirty="0"/>
          </a:p>
        </p:txBody>
      </p:sp>
      <p:pic>
        <p:nvPicPr>
          <p:cNvPr id="5" name="Picture 4"/>
          <p:cNvPicPr>
            <a:picLocks noChangeAspect="1"/>
          </p:cNvPicPr>
          <p:nvPr/>
        </p:nvPicPr>
        <p:blipFill>
          <a:blip r:embed="rId2"/>
          <a:stretch>
            <a:fillRect/>
          </a:stretch>
        </p:blipFill>
        <p:spPr>
          <a:xfrm>
            <a:off x="3748035" y="5984748"/>
            <a:ext cx="6387768" cy="409575"/>
          </a:xfrm>
          <a:prstGeom prst="rect">
            <a:avLst/>
          </a:prstGeom>
        </p:spPr>
      </p:pic>
    </p:spTree>
    <p:extLst>
      <p:ext uri="{BB962C8B-B14F-4D97-AF65-F5344CB8AC3E}">
        <p14:creationId xmlns:p14="http://schemas.microsoft.com/office/powerpoint/2010/main" val="354743937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 </a:t>
            </a:r>
            <a:r>
              <a:rPr lang="en-IN" dirty="0" smtClean="0"/>
              <a:t>Tips</a:t>
            </a:r>
            <a:endParaRPr lang="en-IN" dirty="0"/>
          </a:p>
        </p:txBody>
      </p:sp>
      <p:sp>
        <p:nvSpPr>
          <p:cNvPr id="3" name="Content Placeholder 2"/>
          <p:cNvSpPr>
            <a:spLocks noGrp="1"/>
          </p:cNvSpPr>
          <p:nvPr>
            <p:ph idx="1"/>
          </p:nvPr>
        </p:nvSpPr>
        <p:spPr/>
        <p:txBody>
          <a:bodyPr>
            <a:normAutofit fontScale="92500"/>
          </a:bodyPr>
          <a:lstStyle/>
          <a:p>
            <a:r>
              <a:rPr lang="en-US" dirty="0"/>
              <a:t>The Tooltip component is small pop-up box that appears when the user moves the mouse pointer over an </a:t>
            </a:r>
            <a:r>
              <a:rPr lang="en-US" dirty="0" smtClean="0"/>
              <a:t>element.</a:t>
            </a:r>
          </a:p>
          <a:p>
            <a:r>
              <a:rPr lang="en-US" dirty="0"/>
              <a:t>How To Create a </a:t>
            </a:r>
            <a:r>
              <a:rPr lang="en-US" dirty="0" smtClean="0"/>
              <a:t>Tooltip</a:t>
            </a:r>
            <a:endParaRPr lang="en-US" dirty="0"/>
          </a:p>
          <a:p>
            <a:r>
              <a:rPr lang="en-US" dirty="0"/>
              <a:t>To create a tooltip, add the </a:t>
            </a:r>
            <a:r>
              <a:rPr lang="en-US" b="1" dirty="0"/>
              <a:t>data-</a:t>
            </a:r>
            <a:r>
              <a:rPr lang="en-US" b="1" dirty="0" err="1"/>
              <a:t>bs</a:t>
            </a:r>
            <a:r>
              <a:rPr lang="en-US" b="1" dirty="0"/>
              <a:t>-toggle="tooltip" </a:t>
            </a:r>
            <a:r>
              <a:rPr lang="en-US" dirty="0"/>
              <a:t>attribute to an element</a:t>
            </a:r>
            <a:r>
              <a:rPr lang="en-US" dirty="0" smtClean="0"/>
              <a:t>.</a:t>
            </a:r>
            <a:endParaRPr lang="en-US" dirty="0"/>
          </a:p>
          <a:p>
            <a:r>
              <a:rPr lang="en-US" dirty="0"/>
              <a:t>Use </a:t>
            </a:r>
            <a:r>
              <a:rPr lang="en-US" b="1" dirty="0"/>
              <a:t>the title attribute </a:t>
            </a:r>
            <a:r>
              <a:rPr lang="en-US" dirty="0"/>
              <a:t>to specify the text that should be displayed inside the </a:t>
            </a:r>
            <a:r>
              <a:rPr lang="en-US" dirty="0" smtClean="0"/>
              <a:t>tooltip.</a:t>
            </a:r>
          </a:p>
          <a:p>
            <a:endParaRPr lang="en-US" dirty="0"/>
          </a:p>
          <a:p>
            <a:r>
              <a:rPr lang="en-US" dirty="0"/>
              <a:t>&lt;button type="button" class="</a:t>
            </a:r>
            <a:r>
              <a:rPr lang="en-US" dirty="0" err="1"/>
              <a:t>btn</a:t>
            </a:r>
            <a:r>
              <a:rPr lang="en-US" dirty="0"/>
              <a:t> </a:t>
            </a:r>
            <a:r>
              <a:rPr lang="en-US" dirty="0" err="1"/>
              <a:t>btn</a:t>
            </a:r>
            <a:r>
              <a:rPr lang="en-US" dirty="0"/>
              <a:t>-primary" </a:t>
            </a:r>
            <a:r>
              <a:rPr lang="en-US" b="1" dirty="0"/>
              <a:t>data-</a:t>
            </a:r>
            <a:r>
              <a:rPr lang="en-US" b="1" dirty="0" err="1"/>
              <a:t>bs</a:t>
            </a:r>
            <a:r>
              <a:rPr lang="en-US" b="1" dirty="0"/>
              <a:t>-toggle="tooltip"</a:t>
            </a:r>
            <a:r>
              <a:rPr lang="en-US" dirty="0"/>
              <a:t> </a:t>
            </a:r>
            <a:r>
              <a:rPr lang="en-US" b="1" dirty="0"/>
              <a:t>title="Hooray!"</a:t>
            </a:r>
            <a:r>
              <a:rPr lang="en-US" dirty="0"/>
              <a:t>&gt;Hover over me!&lt;/button</a:t>
            </a:r>
            <a:r>
              <a:rPr lang="en-US" dirty="0" smtClean="0"/>
              <a:t>&gt;</a:t>
            </a:r>
          </a:p>
          <a:p>
            <a:endParaRPr lang="en-US" b="1" dirty="0" smtClean="0"/>
          </a:p>
          <a:p>
            <a:r>
              <a:rPr lang="en-US" b="1" dirty="0" smtClean="0"/>
              <a:t>Note</a:t>
            </a:r>
            <a:r>
              <a:rPr lang="en-US" b="1" dirty="0"/>
              <a:t>:</a:t>
            </a:r>
            <a:r>
              <a:rPr lang="en-US" dirty="0"/>
              <a:t> Tooltips must be initialized with JavaScript to work.</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159</a:t>
            </a:fld>
            <a:endParaRPr lang="en-IN" dirty="0"/>
          </a:p>
        </p:txBody>
      </p:sp>
    </p:spTree>
    <p:extLst>
      <p:ext uri="{BB962C8B-B14F-4D97-AF65-F5344CB8AC3E}">
        <p14:creationId xmlns:p14="http://schemas.microsoft.com/office/powerpoint/2010/main" val="229499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Responsive containers</a:t>
            </a:r>
          </a:p>
        </p:txBody>
      </p:sp>
      <p:sp>
        <p:nvSpPr>
          <p:cNvPr id="3" name="Content Placeholder 2"/>
          <p:cNvSpPr>
            <a:spLocks noGrp="1"/>
          </p:cNvSpPr>
          <p:nvPr>
            <p:ph idx="1"/>
          </p:nvPr>
        </p:nvSpPr>
        <p:spPr/>
        <p:txBody>
          <a:bodyPr>
            <a:normAutofit fontScale="92500" lnSpcReduction="20000"/>
          </a:bodyPr>
          <a:lstStyle/>
          <a:p>
            <a:r>
              <a:rPr lang="en-US" dirty="0"/>
              <a:t>Responsive containers allow you to specify a class that is 100% wide until the specified breakpoint is reached, after which we apply max-widths for each of the higher breakpoints</a:t>
            </a:r>
            <a:r>
              <a:rPr lang="en-US" dirty="0" smtClean="0"/>
              <a:t>.</a:t>
            </a:r>
          </a:p>
          <a:p>
            <a:r>
              <a:rPr lang="en-US" dirty="0" smtClean="0"/>
              <a:t> </a:t>
            </a:r>
            <a:r>
              <a:rPr lang="en-US" dirty="0"/>
              <a:t>For example, .container-</a:t>
            </a:r>
            <a:r>
              <a:rPr lang="en-US" dirty="0" err="1"/>
              <a:t>sm</a:t>
            </a:r>
            <a:r>
              <a:rPr lang="en-US" dirty="0"/>
              <a:t> is 100% wide to start until the </a:t>
            </a:r>
            <a:r>
              <a:rPr lang="en-US" dirty="0" err="1"/>
              <a:t>sm</a:t>
            </a:r>
            <a:r>
              <a:rPr lang="en-US" dirty="0"/>
              <a:t> breakpoint is reached, where it will scale up with md, </a:t>
            </a:r>
            <a:r>
              <a:rPr lang="en-US" dirty="0" err="1"/>
              <a:t>lg</a:t>
            </a:r>
            <a:r>
              <a:rPr lang="en-US" dirty="0"/>
              <a:t>, xl, and </a:t>
            </a:r>
            <a:r>
              <a:rPr lang="en-US" dirty="0" err="1"/>
              <a:t>xxl</a:t>
            </a:r>
            <a:r>
              <a:rPr lang="en-US" dirty="0" smtClean="0"/>
              <a:t>.</a:t>
            </a:r>
          </a:p>
          <a:p>
            <a:r>
              <a:rPr lang="en-IN" sz="2800" dirty="0">
                <a:solidFill>
                  <a:schemeClr val="accent6">
                    <a:lumMod val="75000"/>
                  </a:schemeClr>
                </a:solidFill>
              </a:rPr>
              <a:t>&lt;div class="container-</a:t>
            </a:r>
            <a:r>
              <a:rPr lang="en-IN" sz="2800" dirty="0" err="1">
                <a:solidFill>
                  <a:schemeClr val="accent6">
                    <a:lumMod val="75000"/>
                  </a:schemeClr>
                </a:solidFill>
              </a:rPr>
              <a:t>sm</a:t>
            </a:r>
            <a:r>
              <a:rPr lang="en-IN" sz="2800" dirty="0">
                <a:solidFill>
                  <a:schemeClr val="accent6">
                    <a:lumMod val="75000"/>
                  </a:schemeClr>
                </a:solidFill>
              </a:rPr>
              <a:t>"&gt;100% wide until small breakpoint&lt;/div&gt;</a:t>
            </a:r>
          </a:p>
          <a:p>
            <a:r>
              <a:rPr lang="en-IN" sz="2800" dirty="0">
                <a:solidFill>
                  <a:schemeClr val="accent6">
                    <a:lumMod val="75000"/>
                  </a:schemeClr>
                </a:solidFill>
              </a:rPr>
              <a:t>&lt;div class="container-md"&gt;100% wide until medium breakpoint&lt;/div&gt;</a:t>
            </a:r>
          </a:p>
          <a:p>
            <a:r>
              <a:rPr lang="en-IN" sz="2800" dirty="0">
                <a:solidFill>
                  <a:schemeClr val="accent6">
                    <a:lumMod val="75000"/>
                  </a:schemeClr>
                </a:solidFill>
              </a:rPr>
              <a:t>&lt;div class="container-</a:t>
            </a:r>
            <a:r>
              <a:rPr lang="en-IN" sz="2800" dirty="0" err="1">
                <a:solidFill>
                  <a:schemeClr val="accent6">
                    <a:lumMod val="75000"/>
                  </a:schemeClr>
                </a:solidFill>
              </a:rPr>
              <a:t>lg</a:t>
            </a:r>
            <a:r>
              <a:rPr lang="en-IN" sz="2800" dirty="0">
                <a:solidFill>
                  <a:schemeClr val="accent6">
                    <a:lumMod val="75000"/>
                  </a:schemeClr>
                </a:solidFill>
              </a:rPr>
              <a:t>"&gt;100% wide until large breakpoint&lt;/div&gt;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extLst>
      <p:ext uri="{BB962C8B-B14F-4D97-AF65-F5344CB8AC3E}">
        <p14:creationId xmlns:p14="http://schemas.microsoft.com/office/powerpoint/2010/main" val="120204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Positioning Tooltips</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dirty="0"/>
              <a:t>By default, the tooltip will appear on top of the element.</a:t>
            </a:r>
          </a:p>
          <a:p>
            <a:endParaRPr lang="en-US" dirty="0"/>
          </a:p>
          <a:p>
            <a:r>
              <a:rPr lang="en-US" dirty="0"/>
              <a:t>Use the </a:t>
            </a:r>
            <a:r>
              <a:rPr lang="en-US" b="1" dirty="0"/>
              <a:t>data-</a:t>
            </a:r>
            <a:r>
              <a:rPr lang="en-US" b="1" dirty="0" err="1"/>
              <a:t>bs</a:t>
            </a:r>
            <a:r>
              <a:rPr lang="en-US" b="1" dirty="0"/>
              <a:t>-placement</a:t>
            </a:r>
            <a:r>
              <a:rPr lang="en-US" dirty="0"/>
              <a:t> attribute to set the position of the tooltip on top, bottom, left or the right side of the </a:t>
            </a:r>
            <a:r>
              <a:rPr lang="en-US" dirty="0" smtClean="0"/>
              <a:t>element.</a:t>
            </a:r>
          </a:p>
          <a:p>
            <a:pPr marL="449263" lvl="1" indent="0">
              <a:buNone/>
            </a:pPr>
            <a:r>
              <a:rPr lang="en-IN" dirty="0"/>
              <a:t>&lt;a </a:t>
            </a:r>
            <a:r>
              <a:rPr lang="en-IN" dirty="0" err="1"/>
              <a:t>href</a:t>
            </a:r>
            <a:r>
              <a:rPr lang="en-IN" dirty="0"/>
              <a:t>="#" data-</a:t>
            </a:r>
            <a:r>
              <a:rPr lang="en-IN" dirty="0" err="1"/>
              <a:t>bs</a:t>
            </a:r>
            <a:r>
              <a:rPr lang="en-IN" dirty="0"/>
              <a:t>-toggle="tooltip" </a:t>
            </a:r>
            <a:r>
              <a:rPr lang="en-IN" b="1" dirty="0"/>
              <a:t>data-</a:t>
            </a:r>
            <a:r>
              <a:rPr lang="en-IN" b="1" dirty="0" err="1"/>
              <a:t>bs</a:t>
            </a:r>
            <a:r>
              <a:rPr lang="en-IN" b="1" dirty="0"/>
              <a:t>-placement="top" </a:t>
            </a:r>
            <a:r>
              <a:rPr lang="en-IN" dirty="0"/>
              <a:t>title="Hooray!"&gt;Hover&lt;/a&gt;</a:t>
            </a:r>
          </a:p>
          <a:p>
            <a:pPr marL="449263" lvl="1" indent="0">
              <a:buNone/>
            </a:pPr>
            <a:r>
              <a:rPr lang="en-IN" dirty="0"/>
              <a:t>&lt;a </a:t>
            </a:r>
            <a:r>
              <a:rPr lang="en-IN" dirty="0" err="1"/>
              <a:t>href</a:t>
            </a:r>
            <a:r>
              <a:rPr lang="en-IN" dirty="0"/>
              <a:t>="#" data-</a:t>
            </a:r>
            <a:r>
              <a:rPr lang="en-IN" dirty="0" err="1"/>
              <a:t>bs</a:t>
            </a:r>
            <a:r>
              <a:rPr lang="en-IN" dirty="0"/>
              <a:t>-toggle="tooltip" </a:t>
            </a:r>
            <a:r>
              <a:rPr lang="en-IN" b="1" dirty="0"/>
              <a:t>data-</a:t>
            </a:r>
            <a:r>
              <a:rPr lang="en-IN" b="1" dirty="0" err="1"/>
              <a:t>bs</a:t>
            </a:r>
            <a:r>
              <a:rPr lang="en-IN" b="1" dirty="0"/>
              <a:t>-placement="bottom"</a:t>
            </a:r>
            <a:r>
              <a:rPr lang="en-IN" dirty="0"/>
              <a:t> title="Hooray!"&gt;Hover&lt;/a&gt;</a:t>
            </a:r>
          </a:p>
          <a:p>
            <a:pPr marL="449263" lvl="1" indent="0">
              <a:buNone/>
            </a:pPr>
            <a:r>
              <a:rPr lang="en-IN" dirty="0"/>
              <a:t>&lt;a </a:t>
            </a:r>
            <a:r>
              <a:rPr lang="en-IN" dirty="0" err="1"/>
              <a:t>href</a:t>
            </a:r>
            <a:r>
              <a:rPr lang="en-IN" dirty="0"/>
              <a:t>="#" data-</a:t>
            </a:r>
            <a:r>
              <a:rPr lang="en-IN" dirty="0" err="1"/>
              <a:t>bs</a:t>
            </a:r>
            <a:r>
              <a:rPr lang="en-IN" dirty="0"/>
              <a:t>-toggle="tooltip" </a:t>
            </a:r>
            <a:r>
              <a:rPr lang="en-IN" b="1" dirty="0"/>
              <a:t>data-</a:t>
            </a:r>
            <a:r>
              <a:rPr lang="en-IN" b="1" dirty="0" err="1"/>
              <a:t>bs</a:t>
            </a:r>
            <a:r>
              <a:rPr lang="en-IN" b="1" dirty="0"/>
              <a:t>-placement="left" </a:t>
            </a:r>
            <a:r>
              <a:rPr lang="en-IN" dirty="0"/>
              <a:t>title="Hooray!"&gt;Hover&lt;/a&gt;</a:t>
            </a:r>
          </a:p>
          <a:p>
            <a:pPr marL="449263" lvl="1" indent="0">
              <a:buNone/>
            </a:pPr>
            <a:r>
              <a:rPr lang="en-IN" dirty="0"/>
              <a:t>&lt;a </a:t>
            </a:r>
            <a:r>
              <a:rPr lang="en-IN" dirty="0" err="1"/>
              <a:t>href</a:t>
            </a:r>
            <a:r>
              <a:rPr lang="en-IN" dirty="0"/>
              <a:t>="#" data-</a:t>
            </a:r>
            <a:r>
              <a:rPr lang="en-IN" dirty="0" err="1"/>
              <a:t>bs</a:t>
            </a:r>
            <a:r>
              <a:rPr lang="en-IN" dirty="0"/>
              <a:t>-toggle="tooltip" </a:t>
            </a:r>
            <a:r>
              <a:rPr lang="en-IN" b="1" dirty="0"/>
              <a:t>data-</a:t>
            </a:r>
            <a:r>
              <a:rPr lang="en-IN" b="1" dirty="0" err="1"/>
              <a:t>bs</a:t>
            </a:r>
            <a:r>
              <a:rPr lang="en-IN" b="1" dirty="0"/>
              <a:t>-placement="right" </a:t>
            </a:r>
            <a:r>
              <a:rPr lang="en-IN" dirty="0"/>
              <a:t>title="Hooray!"&gt;Hover&lt;/a&gt;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160</a:t>
            </a:fld>
            <a:endParaRPr lang="en-IN" dirty="0"/>
          </a:p>
        </p:txBody>
      </p:sp>
    </p:spTree>
    <p:extLst>
      <p:ext uri="{BB962C8B-B14F-4D97-AF65-F5344CB8AC3E}">
        <p14:creationId xmlns:p14="http://schemas.microsoft.com/office/powerpoint/2010/main" val="234016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161</a:t>
            </a:fld>
            <a:endParaRPr lang="en-IN" dirty="0"/>
          </a:p>
        </p:txBody>
      </p:sp>
      <p:sp>
        <p:nvSpPr>
          <p:cNvPr id="5" name="Rectangle 4"/>
          <p:cNvSpPr/>
          <p:nvPr/>
        </p:nvSpPr>
        <p:spPr>
          <a:xfrm>
            <a:off x="200966" y="89332"/>
            <a:ext cx="11646039" cy="5355312"/>
          </a:xfrm>
          <a:prstGeom prst="rect">
            <a:avLst/>
          </a:prstGeom>
        </p:spPr>
        <p:txBody>
          <a:bodyPr wrap="square">
            <a:spAutoFit/>
          </a:bodyPr>
          <a:lstStyle/>
          <a:p>
            <a:r>
              <a:rPr lang="en-IN" dirty="0"/>
              <a:t>&lt;!DOCTYPE html&gt;</a:t>
            </a:r>
          </a:p>
          <a:p>
            <a:r>
              <a:rPr lang="en-IN" dirty="0"/>
              <a:t>&lt;html </a:t>
            </a:r>
            <a:r>
              <a:rPr lang="en-IN" dirty="0" err="1"/>
              <a:t>lang</a:t>
            </a:r>
            <a:r>
              <a:rPr lang="en-IN" dirty="0"/>
              <a:t>="</a:t>
            </a:r>
            <a:r>
              <a:rPr lang="en-IN" dirty="0" err="1"/>
              <a:t>en</a:t>
            </a:r>
            <a:r>
              <a:rPr lang="en-IN" dirty="0"/>
              <a:t>"&gt;</a:t>
            </a:r>
          </a:p>
          <a:p>
            <a:r>
              <a:rPr lang="en-IN" dirty="0"/>
              <a:t>&lt;head&gt;</a:t>
            </a:r>
          </a:p>
          <a:p>
            <a:r>
              <a:rPr lang="en-IN" dirty="0"/>
              <a:t>  &lt;title&gt;Bootstrap Example&lt;/title&gt;</a:t>
            </a:r>
          </a:p>
          <a:p>
            <a:r>
              <a:rPr lang="en-IN" dirty="0"/>
              <a:t>  &lt;meta charset="utf-8"&gt;</a:t>
            </a:r>
          </a:p>
          <a:p>
            <a:r>
              <a:rPr lang="en-IN" dirty="0"/>
              <a:t>  &lt;meta name="viewport" content="width=device-width, initial-scale=1"&gt;</a:t>
            </a:r>
          </a:p>
          <a:p>
            <a:r>
              <a:rPr lang="en-IN" dirty="0"/>
              <a:t>  &lt;link </a:t>
            </a:r>
            <a:r>
              <a:rPr lang="en-IN" dirty="0" err="1"/>
              <a:t>href</a:t>
            </a:r>
            <a:r>
              <a:rPr lang="en-IN" dirty="0"/>
              <a:t>="https://cdn.jsdelivr.net/</a:t>
            </a:r>
            <a:r>
              <a:rPr lang="en-IN" dirty="0" err="1"/>
              <a:t>npm</a:t>
            </a:r>
            <a:r>
              <a:rPr lang="en-IN" dirty="0"/>
              <a:t>/bootstrap@5.3.1/</a:t>
            </a:r>
            <a:r>
              <a:rPr lang="en-IN" dirty="0" err="1"/>
              <a:t>dist</a:t>
            </a:r>
            <a:r>
              <a:rPr lang="en-IN" dirty="0"/>
              <a:t>/</a:t>
            </a:r>
            <a:r>
              <a:rPr lang="en-IN" dirty="0" err="1"/>
              <a:t>css</a:t>
            </a:r>
            <a:r>
              <a:rPr lang="en-IN" dirty="0"/>
              <a:t>/bootstrap.min.css" </a:t>
            </a:r>
            <a:r>
              <a:rPr lang="en-IN" dirty="0" err="1"/>
              <a:t>rel</a:t>
            </a:r>
            <a:r>
              <a:rPr lang="en-IN" dirty="0"/>
              <a:t>="stylesheet"&gt;</a:t>
            </a:r>
          </a:p>
          <a:p>
            <a:r>
              <a:rPr lang="en-IN" dirty="0"/>
              <a:t>  &lt;script </a:t>
            </a:r>
            <a:r>
              <a:rPr lang="en-IN" dirty="0" err="1"/>
              <a:t>src</a:t>
            </a:r>
            <a:r>
              <a:rPr lang="en-IN" dirty="0"/>
              <a:t>="https://cdn.jsdelivr.net/</a:t>
            </a:r>
            <a:r>
              <a:rPr lang="en-IN" dirty="0" err="1"/>
              <a:t>npm</a:t>
            </a:r>
            <a:r>
              <a:rPr lang="en-IN" dirty="0"/>
              <a:t>/bootstrap@5.3.1/</a:t>
            </a:r>
            <a:r>
              <a:rPr lang="en-IN" dirty="0" err="1"/>
              <a:t>dist</a:t>
            </a:r>
            <a:r>
              <a:rPr lang="en-IN" dirty="0"/>
              <a:t>/</a:t>
            </a:r>
            <a:r>
              <a:rPr lang="en-IN" dirty="0" err="1"/>
              <a:t>js</a:t>
            </a:r>
            <a:r>
              <a:rPr lang="en-IN" dirty="0"/>
              <a:t>/bootstrap.bundle.min.js"&gt;&lt;/script&gt;</a:t>
            </a:r>
          </a:p>
          <a:p>
            <a:r>
              <a:rPr lang="en-IN" dirty="0"/>
              <a:t>&lt;/head&gt;</a:t>
            </a:r>
          </a:p>
          <a:p>
            <a:r>
              <a:rPr lang="en-IN" dirty="0"/>
              <a:t>&lt;body&gt;</a:t>
            </a:r>
          </a:p>
          <a:p>
            <a:endParaRPr lang="en-IN" dirty="0"/>
          </a:p>
          <a:p>
            <a:r>
              <a:rPr lang="en-IN" dirty="0"/>
              <a:t>&lt;div class="container mt-3"&gt;</a:t>
            </a:r>
          </a:p>
          <a:p>
            <a:r>
              <a:rPr lang="en-IN" dirty="0"/>
              <a:t>  &lt;h3&gt;Tooltip Example&lt;/h3&gt;</a:t>
            </a:r>
          </a:p>
          <a:p>
            <a:r>
              <a:rPr lang="en-IN" dirty="0"/>
              <a:t>  </a:t>
            </a:r>
          </a:p>
          <a:p>
            <a:r>
              <a:rPr lang="en-IN" dirty="0"/>
              <a:t>  &lt;button type="button" class="</a:t>
            </a:r>
            <a:r>
              <a:rPr lang="en-IN" dirty="0" err="1"/>
              <a:t>btn</a:t>
            </a:r>
            <a:r>
              <a:rPr lang="en-IN" dirty="0"/>
              <a:t> </a:t>
            </a:r>
            <a:r>
              <a:rPr lang="en-IN" dirty="0" err="1"/>
              <a:t>btn</a:t>
            </a:r>
            <a:r>
              <a:rPr lang="en-IN" dirty="0"/>
              <a:t>-primary" data-</a:t>
            </a:r>
            <a:r>
              <a:rPr lang="en-IN" dirty="0" err="1"/>
              <a:t>bs</a:t>
            </a:r>
            <a:r>
              <a:rPr lang="en-IN" dirty="0"/>
              <a:t>-toggle="tooltip" title="Hooray!"&gt;</a:t>
            </a:r>
          </a:p>
          <a:p>
            <a:r>
              <a:rPr lang="en-IN" dirty="0"/>
              <a:t>    Hover over me!</a:t>
            </a:r>
          </a:p>
          <a:p>
            <a:r>
              <a:rPr lang="en-IN" dirty="0"/>
              <a:t>  &lt;/button&gt;</a:t>
            </a:r>
          </a:p>
          <a:p>
            <a:r>
              <a:rPr lang="en-IN" dirty="0"/>
              <a:t>&lt;/div&gt;</a:t>
            </a:r>
          </a:p>
          <a:p>
            <a:endParaRPr lang="en-IN" dirty="0"/>
          </a:p>
        </p:txBody>
      </p:sp>
    </p:spTree>
    <p:extLst>
      <p:ext uri="{BB962C8B-B14F-4D97-AF65-F5344CB8AC3E}">
        <p14:creationId xmlns:p14="http://schemas.microsoft.com/office/powerpoint/2010/main" val="406555246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162</a:t>
            </a:fld>
            <a:endParaRPr lang="en-IN"/>
          </a:p>
        </p:txBody>
      </p:sp>
      <p:sp>
        <p:nvSpPr>
          <p:cNvPr id="3" name="Rectangle 2"/>
          <p:cNvSpPr/>
          <p:nvPr/>
        </p:nvSpPr>
        <p:spPr>
          <a:xfrm>
            <a:off x="411982" y="215765"/>
            <a:ext cx="10490479" cy="2862322"/>
          </a:xfrm>
          <a:prstGeom prst="rect">
            <a:avLst/>
          </a:prstGeom>
        </p:spPr>
        <p:txBody>
          <a:bodyPr wrap="square">
            <a:spAutoFit/>
          </a:bodyPr>
          <a:lstStyle/>
          <a:p>
            <a:r>
              <a:rPr lang="en-IN" dirty="0"/>
              <a:t>&lt;script&gt;</a:t>
            </a:r>
          </a:p>
          <a:p>
            <a:r>
              <a:rPr lang="en-IN" dirty="0"/>
              <a:t>// Initialize tooltips</a:t>
            </a:r>
          </a:p>
          <a:p>
            <a:r>
              <a:rPr lang="en-IN" dirty="0" err="1"/>
              <a:t>var</a:t>
            </a:r>
            <a:r>
              <a:rPr lang="en-IN" dirty="0"/>
              <a:t> </a:t>
            </a:r>
            <a:r>
              <a:rPr lang="en-IN" dirty="0" err="1"/>
              <a:t>tooltipTriggerList</a:t>
            </a:r>
            <a:r>
              <a:rPr lang="en-IN" dirty="0"/>
              <a:t> = [].</a:t>
            </a:r>
            <a:r>
              <a:rPr lang="en-IN" dirty="0" err="1"/>
              <a:t>slice.call</a:t>
            </a:r>
            <a:r>
              <a:rPr lang="en-IN" dirty="0"/>
              <a:t>(</a:t>
            </a:r>
            <a:r>
              <a:rPr lang="en-IN" dirty="0" err="1"/>
              <a:t>document.querySelectorAll</a:t>
            </a:r>
            <a:r>
              <a:rPr lang="en-IN" dirty="0"/>
              <a:t>('[data-</a:t>
            </a:r>
            <a:r>
              <a:rPr lang="en-IN" dirty="0" err="1"/>
              <a:t>bs</a:t>
            </a:r>
            <a:r>
              <a:rPr lang="en-IN" dirty="0"/>
              <a:t>-toggle="tooltip"]'))</a:t>
            </a:r>
          </a:p>
          <a:p>
            <a:r>
              <a:rPr lang="en-IN" dirty="0" err="1"/>
              <a:t>var</a:t>
            </a:r>
            <a:r>
              <a:rPr lang="en-IN" dirty="0"/>
              <a:t> </a:t>
            </a:r>
            <a:r>
              <a:rPr lang="en-IN" dirty="0" err="1"/>
              <a:t>tooltipList</a:t>
            </a:r>
            <a:r>
              <a:rPr lang="en-IN" dirty="0"/>
              <a:t> = </a:t>
            </a:r>
            <a:r>
              <a:rPr lang="en-IN" dirty="0" err="1"/>
              <a:t>tooltipTriggerList.map</a:t>
            </a:r>
            <a:r>
              <a:rPr lang="en-IN" dirty="0"/>
              <a:t>(function (</a:t>
            </a:r>
            <a:r>
              <a:rPr lang="en-IN" dirty="0" err="1"/>
              <a:t>tooltipTriggerEl</a:t>
            </a:r>
            <a:r>
              <a:rPr lang="en-IN" dirty="0"/>
              <a:t>) {</a:t>
            </a:r>
          </a:p>
          <a:p>
            <a:r>
              <a:rPr lang="en-IN" dirty="0"/>
              <a:t>  return new </a:t>
            </a:r>
            <a:r>
              <a:rPr lang="en-IN" dirty="0" err="1"/>
              <a:t>bootstrap.Tooltip</a:t>
            </a:r>
            <a:r>
              <a:rPr lang="en-IN" dirty="0"/>
              <a:t>(</a:t>
            </a:r>
            <a:r>
              <a:rPr lang="en-IN" dirty="0" err="1"/>
              <a:t>tooltipTriggerEl</a:t>
            </a:r>
            <a:r>
              <a:rPr lang="en-IN" dirty="0"/>
              <a:t>)</a:t>
            </a:r>
          </a:p>
          <a:p>
            <a:r>
              <a:rPr lang="en-IN" dirty="0"/>
              <a:t>})</a:t>
            </a:r>
          </a:p>
          <a:p>
            <a:r>
              <a:rPr lang="en-IN" dirty="0"/>
              <a:t>&lt;/script&gt;</a:t>
            </a:r>
          </a:p>
          <a:p>
            <a:endParaRPr lang="en-IN" dirty="0"/>
          </a:p>
          <a:p>
            <a:r>
              <a:rPr lang="en-IN" dirty="0"/>
              <a:t>&lt;/body&gt;</a:t>
            </a:r>
          </a:p>
          <a:p>
            <a:r>
              <a:rPr lang="en-IN" dirty="0"/>
              <a:t>&lt;/html&gt;</a:t>
            </a:r>
          </a:p>
        </p:txBody>
      </p:sp>
      <p:pic>
        <p:nvPicPr>
          <p:cNvPr id="4" name="Picture 3"/>
          <p:cNvPicPr>
            <a:picLocks noChangeAspect="1"/>
          </p:cNvPicPr>
          <p:nvPr/>
        </p:nvPicPr>
        <p:blipFill>
          <a:blip r:embed="rId2"/>
          <a:stretch>
            <a:fillRect/>
          </a:stretch>
        </p:blipFill>
        <p:spPr>
          <a:xfrm>
            <a:off x="4777626" y="2891743"/>
            <a:ext cx="2636748" cy="1074513"/>
          </a:xfrm>
          <a:prstGeom prst="rect">
            <a:avLst/>
          </a:prstGeom>
        </p:spPr>
      </p:pic>
    </p:spTree>
    <p:extLst>
      <p:ext uri="{BB962C8B-B14F-4D97-AF65-F5344CB8AC3E}">
        <p14:creationId xmlns:p14="http://schemas.microsoft.com/office/powerpoint/2010/main" val="79748931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Pagination</a:t>
            </a:r>
            <a:endParaRPr lang="en-IN" dirty="0"/>
          </a:p>
        </p:txBody>
      </p:sp>
      <p:sp>
        <p:nvSpPr>
          <p:cNvPr id="3" name="Content Placeholder 2"/>
          <p:cNvSpPr>
            <a:spLocks noGrp="1"/>
          </p:cNvSpPr>
          <p:nvPr>
            <p:ph idx="1"/>
          </p:nvPr>
        </p:nvSpPr>
        <p:spPr>
          <a:xfrm>
            <a:off x="3633154" y="401934"/>
            <a:ext cx="8011236" cy="5954416"/>
          </a:xfrm>
        </p:spPr>
        <p:txBody>
          <a:bodyPr>
            <a:normAutofit fontScale="92500" lnSpcReduction="20000"/>
          </a:bodyPr>
          <a:lstStyle/>
          <a:p>
            <a:r>
              <a:rPr lang="en-IN" b="1" dirty="0"/>
              <a:t>Basic Pagination</a:t>
            </a:r>
          </a:p>
          <a:p>
            <a:r>
              <a:rPr lang="en-US" dirty="0"/>
              <a:t>If you have a web site with lots of pages, you may wish to add some sort of pagination to each page</a:t>
            </a:r>
            <a:r>
              <a:rPr lang="en-US" dirty="0" smtClean="0"/>
              <a:t>.</a:t>
            </a:r>
          </a:p>
          <a:p>
            <a:endParaRPr lang="en-US" dirty="0" smtClean="0"/>
          </a:p>
          <a:p>
            <a:pPr marL="0" indent="0">
              <a:buNone/>
            </a:pPr>
            <a:endParaRPr lang="en-US" dirty="0"/>
          </a:p>
          <a:p>
            <a:r>
              <a:rPr lang="en-US" dirty="0"/>
              <a:t>To create a basic pagination, add the </a:t>
            </a:r>
            <a:r>
              <a:rPr lang="en-US" b="1" dirty="0"/>
              <a:t>.pagination </a:t>
            </a:r>
            <a:r>
              <a:rPr lang="en-US" dirty="0"/>
              <a:t>class to an &lt;</a:t>
            </a:r>
            <a:r>
              <a:rPr lang="en-US" dirty="0" err="1"/>
              <a:t>ul</a:t>
            </a:r>
            <a:r>
              <a:rPr lang="en-US" dirty="0"/>
              <a:t>&gt; element. Then add </a:t>
            </a:r>
            <a:r>
              <a:rPr lang="en-US" b="1" dirty="0"/>
              <a:t>the .page-item </a:t>
            </a:r>
            <a:r>
              <a:rPr lang="en-US" dirty="0"/>
              <a:t>to each &lt;li&gt; element and a </a:t>
            </a:r>
            <a:r>
              <a:rPr lang="en-US" b="1" dirty="0"/>
              <a:t>.page-link </a:t>
            </a:r>
            <a:r>
              <a:rPr lang="en-US" dirty="0"/>
              <a:t>class to each link inside &lt;li</a:t>
            </a:r>
            <a:r>
              <a:rPr lang="en-US" dirty="0" smtClean="0"/>
              <a:t>&gt;.</a:t>
            </a:r>
          </a:p>
          <a:p>
            <a:endParaRPr lang="en-US" dirty="0" smtClean="0"/>
          </a:p>
          <a:p>
            <a:pPr marL="449263" lvl="1" indent="0">
              <a:buNone/>
            </a:pPr>
            <a:r>
              <a:rPr lang="en-IN" dirty="0"/>
              <a:t> &lt;</a:t>
            </a:r>
            <a:r>
              <a:rPr lang="en-IN" dirty="0" err="1"/>
              <a:t>ul</a:t>
            </a:r>
            <a:r>
              <a:rPr lang="en-IN" dirty="0"/>
              <a:t> class="</a:t>
            </a:r>
            <a:r>
              <a:rPr lang="en-IN" b="1" dirty="0"/>
              <a:t>pagination</a:t>
            </a:r>
            <a:r>
              <a:rPr lang="en-IN" dirty="0"/>
              <a:t>"&gt;</a:t>
            </a:r>
          </a:p>
          <a:p>
            <a:pPr marL="449263" lvl="1" indent="0">
              <a:buNone/>
            </a:pPr>
            <a:r>
              <a:rPr lang="en-IN" dirty="0"/>
              <a:t> </a:t>
            </a:r>
            <a:r>
              <a:rPr lang="en-IN" dirty="0" smtClean="0"/>
              <a:t> </a:t>
            </a:r>
            <a:r>
              <a:rPr lang="en-IN" dirty="0"/>
              <a:t>&lt;</a:t>
            </a:r>
            <a:r>
              <a:rPr lang="en-IN" dirty="0" smtClean="0"/>
              <a:t>li class</a:t>
            </a:r>
            <a:r>
              <a:rPr lang="en-IN" dirty="0"/>
              <a:t>="</a:t>
            </a:r>
            <a:r>
              <a:rPr lang="en-IN" b="1" dirty="0"/>
              <a:t>page-item</a:t>
            </a:r>
            <a:r>
              <a:rPr lang="en-IN" dirty="0"/>
              <a:t>"&gt;&lt;</a:t>
            </a:r>
            <a:r>
              <a:rPr lang="en-IN" dirty="0" smtClean="0"/>
              <a:t>a class="</a:t>
            </a:r>
            <a:r>
              <a:rPr lang="en-IN" b="1" dirty="0" smtClean="0"/>
              <a:t>page-link</a:t>
            </a:r>
            <a:r>
              <a:rPr lang="en-IN" dirty="0" smtClean="0"/>
              <a:t>" </a:t>
            </a:r>
            <a:r>
              <a:rPr lang="en-IN" dirty="0" err="1"/>
              <a:t>href</a:t>
            </a:r>
            <a:r>
              <a:rPr lang="en-IN" dirty="0"/>
              <a:t>="#"&gt;Previous&lt;/a&gt;&lt;/li&gt;</a:t>
            </a:r>
          </a:p>
          <a:p>
            <a:pPr marL="449263" lvl="1" indent="0">
              <a:buNone/>
            </a:pPr>
            <a:r>
              <a:rPr lang="en-IN" dirty="0"/>
              <a:t>  &lt;li class="</a:t>
            </a:r>
            <a:r>
              <a:rPr lang="en-IN" b="1" dirty="0"/>
              <a:t>page-item</a:t>
            </a:r>
            <a:r>
              <a:rPr lang="en-IN" dirty="0"/>
              <a:t>"&gt;&lt;a class="</a:t>
            </a:r>
            <a:r>
              <a:rPr lang="en-IN" b="1" dirty="0"/>
              <a:t>page-link</a:t>
            </a:r>
            <a:r>
              <a:rPr lang="en-IN" dirty="0"/>
              <a:t>" </a:t>
            </a:r>
            <a:r>
              <a:rPr lang="en-IN" dirty="0" err="1"/>
              <a:t>href</a:t>
            </a:r>
            <a:r>
              <a:rPr lang="en-IN" dirty="0"/>
              <a:t>="#"&gt;1&lt;/a&gt;&lt;/li&gt;</a:t>
            </a:r>
          </a:p>
          <a:p>
            <a:pPr marL="449263" lvl="1" indent="0">
              <a:buNone/>
            </a:pPr>
            <a:r>
              <a:rPr lang="en-IN" dirty="0"/>
              <a:t>  &lt;li class="</a:t>
            </a:r>
            <a:r>
              <a:rPr lang="en-IN" b="1" dirty="0"/>
              <a:t>page-item</a:t>
            </a:r>
            <a:r>
              <a:rPr lang="en-IN" dirty="0"/>
              <a:t>"&gt;&lt;a class="</a:t>
            </a:r>
            <a:r>
              <a:rPr lang="en-IN" b="1" dirty="0"/>
              <a:t>page-link</a:t>
            </a:r>
            <a:r>
              <a:rPr lang="en-IN" dirty="0"/>
              <a:t>" </a:t>
            </a:r>
            <a:r>
              <a:rPr lang="en-IN" dirty="0" err="1"/>
              <a:t>href</a:t>
            </a:r>
            <a:r>
              <a:rPr lang="en-IN" dirty="0"/>
              <a:t>="#"&gt;2&lt;/a&gt;&lt;/li&gt;</a:t>
            </a:r>
          </a:p>
          <a:p>
            <a:pPr marL="449263" lvl="1" indent="0">
              <a:buNone/>
            </a:pPr>
            <a:r>
              <a:rPr lang="en-IN" dirty="0"/>
              <a:t>  &lt;li class="</a:t>
            </a:r>
            <a:r>
              <a:rPr lang="en-IN" b="1" dirty="0"/>
              <a:t>page-item</a:t>
            </a:r>
            <a:r>
              <a:rPr lang="en-IN" dirty="0"/>
              <a:t>"&gt;&lt;a class="</a:t>
            </a:r>
            <a:r>
              <a:rPr lang="en-IN" b="1" dirty="0"/>
              <a:t>page-link</a:t>
            </a:r>
            <a:r>
              <a:rPr lang="en-IN" dirty="0"/>
              <a:t>" </a:t>
            </a:r>
            <a:r>
              <a:rPr lang="en-IN" dirty="0" err="1"/>
              <a:t>href</a:t>
            </a:r>
            <a:r>
              <a:rPr lang="en-IN" dirty="0"/>
              <a:t>="#"&gt;3&lt;/a&gt;&lt;/li&gt;</a:t>
            </a:r>
          </a:p>
          <a:p>
            <a:pPr marL="449263" lvl="1" indent="0">
              <a:buNone/>
            </a:pPr>
            <a:r>
              <a:rPr lang="en-IN" dirty="0"/>
              <a:t>  &lt;li class="</a:t>
            </a:r>
            <a:r>
              <a:rPr lang="en-IN" b="1" dirty="0"/>
              <a:t>page-item</a:t>
            </a:r>
            <a:r>
              <a:rPr lang="en-IN" dirty="0"/>
              <a:t>"&gt;&lt;a class="</a:t>
            </a:r>
            <a:r>
              <a:rPr lang="en-IN" b="1" dirty="0"/>
              <a:t>page-link</a:t>
            </a:r>
            <a:r>
              <a:rPr lang="en-IN" dirty="0"/>
              <a:t>" </a:t>
            </a:r>
            <a:r>
              <a:rPr lang="en-IN" dirty="0" err="1"/>
              <a:t>href</a:t>
            </a:r>
            <a:r>
              <a:rPr lang="en-IN" dirty="0"/>
              <a:t>="#"&gt;Next&lt;/a&gt;&lt;/li&gt;</a:t>
            </a:r>
          </a:p>
          <a:p>
            <a:pPr marL="449263" lvl="1" indent="0">
              <a:buNone/>
            </a:pPr>
            <a:r>
              <a:rPr lang="en-IN" dirty="0"/>
              <a:t>&lt;/</a:t>
            </a:r>
            <a:r>
              <a:rPr lang="en-IN" dirty="0" err="1"/>
              <a:t>ul</a:t>
            </a:r>
            <a:r>
              <a:rPr lang="en-IN"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163</a:t>
            </a:fld>
            <a:endParaRPr lang="en-IN" dirty="0"/>
          </a:p>
        </p:txBody>
      </p:sp>
      <p:pic>
        <p:nvPicPr>
          <p:cNvPr id="5" name="Picture 4"/>
          <p:cNvPicPr>
            <a:picLocks noChangeAspect="1"/>
          </p:cNvPicPr>
          <p:nvPr/>
        </p:nvPicPr>
        <p:blipFill>
          <a:blip r:embed="rId2"/>
          <a:stretch>
            <a:fillRect/>
          </a:stretch>
        </p:blipFill>
        <p:spPr>
          <a:xfrm>
            <a:off x="3957846" y="1466693"/>
            <a:ext cx="3552825" cy="809625"/>
          </a:xfrm>
          <a:prstGeom prst="rect">
            <a:avLst/>
          </a:prstGeom>
        </p:spPr>
      </p:pic>
    </p:spTree>
    <p:extLst>
      <p:ext uri="{BB962C8B-B14F-4D97-AF65-F5344CB8AC3E}">
        <p14:creationId xmlns:p14="http://schemas.microsoft.com/office/powerpoint/2010/main" val="404144380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Active State</a:t>
            </a:r>
            <a:br>
              <a:rPr lang="en-IN" b="1" dirty="0"/>
            </a:br>
            <a:endParaRPr lang="en-IN" dirty="0"/>
          </a:p>
        </p:txBody>
      </p:sp>
      <p:sp>
        <p:nvSpPr>
          <p:cNvPr id="3" name="Content Placeholder 2"/>
          <p:cNvSpPr>
            <a:spLocks noGrp="1"/>
          </p:cNvSpPr>
          <p:nvPr>
            <p:ph idx="1"/>
          </p:nvPr>
        </p:nvSpPr>
        <p:spPr/>
        <p:txBody>
          <a:bodyPr>
            <a:normAutofit/>
          </a:bodyPr>
          <a:lstStyle/>
          <a:p>
            <a:r>
              <a:rPr lang="en-US" dirty="0"/>
              <a:t>The </a:t>
            </a:r>
            <a:r>
              <a:rPr lang="en-US" b="1" dirty="0" smtClean="0"/>
              <a:t>.active </a:t>
            </a:r>
            <a:r>
              <a:rPr lang="en-US" dirty="0" smtClean="0"/>
              <a:t>class </a:t>
            </a:r>
            <a:r>
              <a:rPr lang="en-US" dirty="0"/>
              <a:t>is used to "highlight" the current </a:t>
            </a:r>
            <a:r>
              <a:rPr lang="en-US" dirty="0" smtClean="0"/>
              <a:t>page.</a:t>
            </a:r>
          </a:p>
          <a:p>
            <a:pPr marL="900113" lvl="2" indent="0">
              <a:buNone/>
            </a:pPr>
            <a:r>
              <a:rPr lang="en-IN" sz="1700" dirty="0"/>
              <a:t> &lt;</a:t>
            </a:r>
            <a:r>
              <a:rPr lang="en-IN" sz="1700" dirty="0" err="1"/>
              <a:t>ul</a:t>
            </a:r>
            <a:r>
              <a:rPr lang="en-IN" sz="1700" dirty="0"/>
              <a:t> class="pagination"&gt;</a:t>
            </a:r>
          </a:p>
          <a:p>
            <a:pPr marL="900113" lvl="2" indent="0">
              <a:buNone/>
            </a:pPr>
            <a:r>
              <a:rPr lang="en-IN" sz="1700" dirty="0"/>
              <a:t>  &lt;li class="page-item"&gt;&lt;a class="page-link" </a:t>
            </a:r>
            <a:r>
              <a:rPr lang="en-IN" sz="1700" dirty="0" err="1"/>
              <a:t>href</a:t>
            </a:r>
            <a:r>
              <a:rPr lang="en-IN" sz="1700" dirty="0"/>
              <a:t>="#"&gt;Previous&lt;/a&gt;&lt;/li&gt;</a:t>
            </a:r>
          </a:p>
          <a:p>
            <a:pPr marL="900113" lvl="2" indent="0">
              <a:buNone/>
            </a:pPr>
            <a:r>
              <a:rPr lang="en-IN" sz="1700" dirty="0"/>
              <a:t>  &lt;li class="page-item"&gt;&lt;a class="page-link" </a:t>
            </a:r>
            <a:r>
              <a:rPr lang="en-IN" sz="1700" dirty="0" err="1"/>
              <a:t>href</a:t>
            </a:r>
            <a:r>
              <a:rPr lang="en-IN" sz="1700" dirty="0"/>
              <a:t>="#"&gt;1&lt;/a&gt;&lt;/li&gt;</a:t>
            </a:r>
          </a:p>
          <a:p>
            <a:pPr marL="900113" lvl="2" indent="0">
              <a:buNone/>
            </a:pPr>
            <a:r>
              <a:rPr lang="en-IN" sz="1700" dirty="0"/>
              <a:t>  &lt;li class="</a:t>
            </a:r>
            <a:r>
              <a:rPr lang="en-IN" sz="1700" b="1" dirty="0"/>
              <a:t>page-item active</a:t>
            </a:r>
            <a:r>
              <a:rPr lang="en-IN" sz="1700" dirty="0"/>
              <a:t>"&gt;&lt;a class="page-link" </a:t>
            </a:r>
            <a:r>
              <a:rPr lang="en-IN" sz="1700" dirty="0" err="1"/>
              <a:t>href</a:t>
            </a:r>
            <a:r>
              <a:rPr lang="en-IN" sz="1700" dirty="0"/>
              <a:t>="#"&gt;2&lt;/a&gt;&lt;/li&gt;</a:t>
            </a:r>
          </a:p>
          <a:p>
            <a:pPr marL="900113" lvl="2" indent="0">
              <a:buNone/>
            </a:pPr>
            <a:r>
              <a:rPr lang="en-IN" sz="1700" dirty="0"/>
              <a:t>  &lt;li class="page-item"&gt;&lt;a class="page-link" </a:t>
            </a:r>
            <a:r>
              <a:rPr lang="en-IN" sz="1700" dirty="0" err="1"/>
              <a:t>href</a:t>
            </a:r>
            <a:r>
              <a:rPr lang="en-IN" sz="1700" dirty="0"/>
              <a:t>="#"&gt;3&lt;/a&gt;&lt;/li&gt;</a:t>
            </a:r>
          </a:p>
          <a:p>
            <a:pPr marL="900113" lvl="2" indent="0">
              <a:buNone/>
            </a:pPr>
            <a:r>
              <a:rPr lang="en-IN" sz="1700" dirty="0"/>
              <a:t>  &lt;li class="page-item"&gt;&lt;a class="page-link" </a:t>
            </a:r>
            <a:r>
              <a:rPr lang="en-IN" sz="1700" dirty="0" err="1"/>
              <a:t>href</a:t>
            </a:r>
            <a:r>
              <a:rPr lang="en-IN" sz="1700" dirty="0"/>
              <a:t>="#"&gt;Next&lt;/a&gt;&lt;/li&gt;</a:t>
            </a:r>
          </a:p>
          <a:p>
            <a:pPr marL="449263" lvl="1" indent="0">
              <a:buNone/>
            </a:pPr>
            <a:r>
              <a:rPr lang="en-IN" sz="1700" dirty="0" smtClean="0"/>
              <a:t>	&lt;/</a:t>
            </a:r>
            <a:r>
              <a:rPr lang="en-IN" sz="1700" dirty="0" err="1"/>
              <a:t>ul</a:t>
            </a:r>
            <a:r>
              <a:rPr lang="en-IN" sz="1700"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164</a:t>
            </a:fld>
            <a:endParaRPr lang="en-IN" dirty="0"/>
          </a:p>
        </p:txBody>
      </p:sp>
      <p:pic>
        <p:nvPicPr>
          <p:cNvPr id="5" name="Picture 4"/>
          <p:cNvPicPr>
            <a:picLocks noChangeAspect="1"/>
          </p:cNvPicPr>
          <p:nvPr/>
        </p:nvPicPr>
        <p:blipFill>
          <a:blip r:embed="rId2"/>
          <a:stretch>
            <a:fillRect/>
          </a:stretch>
        </p:blipFill>
        <p:spPr>
          <a:xfrm>
            <a:off x="4247155" y="3915298"/>
            <a:ext cx="3476625" cy="876300"/>
          </a:xfrm>
          <a:prstGeom prst="rect">
            <a:avLst/>
          </a:prstGeom>
        </p:spPr>
      </p:pic>
    </p:spTree>
    <p:extLst>
      <p:ext uri="{BB962C8B-B14F-4D97-AF65-F5344CB8AC3E}">
        <p14:creationId xmlns:p14="http://schemas.microsoft.com/office/powerpoint/2010/main" val="3731380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Disabled State</a:t>
            </a:r>
            <a:br>
              <a:rPr lang="en-IN" b="1" dirty="0"/>
            </a:br>
            <a:endParaRPr lang="en-IN" dirty="0"/>
          </a:p>
        </p:txBody>
      </p:sp>
      <p:sp>
        <p:nvSpPr>
          <p:cNvPr id="3" name="Content Placeholder 2"/>
          <p:cNvSpPr>
            <a:spLocks noGrp="1"/>
          </p:cNvSpPr>
          <p:nvPr>
            <p:ph idx="1"/>
          </p:nvPr>
        </p:nvSpPr>
        <p:spPr/>
        <p:txBody>
          <a:bodyPr>
            <a:normAutofit/>
          </a:bodyPr>
          <a:lstStyle/>
          <a:p>
            <a:r>
              <a:rPr lang="en-US" dirty="0"/>
              <a:t>The </a:t>
            </a:r>
            <a:r>
              <a:rPr lang="en-US" b="1" dirty="0"/>
              <a:t>.disabled </a:t>
            </a:r>
            <a:r>
              <a:rPr lang="en-US" dirty="0"/>
              <a:t>class is used for un-clickable </a:t>
            </a:r>
            <a:r>
              <a:rPr lang="en-US" dirty="0" smtClean="0"/>
              <a:t>links.</a:t>
            </a:r>
          </a:p>
          <a:p>
            <a:pPr marL="900113" lvl="2" indent="0">
              <a:buNone/>
            </a:pPr>
            <a:r>
              <a:rPr lang="en-IN" dirty="0"/>
              <a:t> &lt;</a:t>
            </a:r>
            <a:r>
              <a:rPr lang="en-IN" dirty="0" err="1"/>
              <a:t>ul</a:t>
            </a:r>
            <a:r>
              <a:rPr lang="en-IN" dirty="0"/>
              <a:t> class="pagination"&gt;</a:t>
            </a:r>
          </a:p>
          <a:p>
            <a:pPr marL="900113" lvl="2" indent="0">
              <a:buNone/>
            </a:pPr>
            <a:r>
              <a:rPr lang="en-IN" dirty="0"/>
              <a:t>  &lt;li class="</a:t>
            </a:r>
            <a:r>
              <a:rPr lang="en-IN" b="1" dirty="0"/>
              <a:t>page-item disabled</a:t>
            </a:r>
            <a:r>
              <a:rPr lang="en-IN" dirty="0"/>
              <a:t>"&gt;&lt;a class="page-link" </a:t>
            </a:r>
            <a:r>
              <a:rPr lang="en-IN" dirty="0" err="1"/>
              <a:t>href</a:t>
            </a:r>
            <a:r>
              <a:rPr lang="en-IN" dirty="0"/>
              <a:t>="#"&gt;Previous&lt;/a&gt;&lt;/li&gt;</a:t>
            </a:r>
          </a:p>
          <a:p>
            <a:pPr marL="900113" lvl="2" indent="0">
              <a:buNone/>
            </a:pPr>
            <a:r>
              <a:rPr lang="en-IN" dirty="0"/>
              <a:t>  &lt;li class="page-item"&gt;&lt;a class="page-link" </a:t>
            </a:r>
            <a:r>
              <a:rPr lang="en-IN" dirty="0" err="1"/>
              <a:t>href</a:t>
            </a:r>
            <a:r>
              <a:rPr lang="en-IN" dirty="0"/>
              <a:t>="#"&gt;1&lt;/a&gt;&lt;/li&gt;</a:t>
            </a:r>
          </a:p>
          <a:p>
            <a:pPr marL="900113" lvl="2" indent="0">
              <a:buNone/>
            </a:pPr>
            <a:r>
              <a:rPr lang="en-IN" dirty="0"/>
              <a:t>  &lt;li class="page-item"&gt;&lt;a class="page-link" </a:t>
            </a:r>
            <a:r>
              <a:rPr lang="en-IN" dirty="0" err="1"/>
              <a:t>href</a:t>
            </a:r>
            <a:r>
              <a:rPr lang="en-IN" dirty="0"/>
              <a:t>="#"&gt;2&lt;/a&gt;&lt;/li&gt;</a:t>
            </a:r>
          </a:p>
          <a:p>
            <a:pPr marL="900113" lvl="2" indent="0">
              <a:buNone/>
            </a:pPr>
            <a:r>
              <a:rPr lang="en-IN" dirty="0"/>
              <a:t>  &lt;li class="page-item"&gt;&lt;a class="page-link" </a:t>
            </a:r>
            <a:r>
              <a:rPr lang="en-IN" dirty="0" err="1"/>
              <a:t>href</a:t>
            </a:r>
            <a:r>
              <a:rPr lang="en-IN" dirty="0"/>
              <a:t>="#"&gt;3&lt;/a&gt;&lt;/li&gt;</a:t>
            </a:r>
          </a:p>
          <a:p>
            <a:pPr marL="900113" lvl="2" indent="0">
              <a:buNone/>
            </a:pPr>
            <a:r>
              <a:rPr lang="en-IN" dirty="0"/>
              <a:t>  &lt;li class="page-item"&gt;&lt;a class="page-link" </a:t>
            </a:r>
            <a:r>
              <a:rPr lang="en-IN" dirty="0" err="1"/>
              <a:t>href</a:t>
            </a:r>
            <a:r>
              <a:rPr lang="en-IN" dirty="0"/>
              <a:t>="#"&gt;Next&lt;/a&gt;&lt;/li&gt;</a:t>
            </a:r>
          </a:p>
          <a:p>
            <a:pPr marL="900113" lvl="2" indent="0">
              <a:buNone/>
            </a:pPr>
            <a:r>
              <a:rPr lang="en-IN" dirty="0"/>
              <a:t>&lt;/</a:t>
            </a:r>
            <a:r>
              <a:rPr lang="en-IN" dirty="0" err="1"/>
              <a:t>ul</a:t>
            </a:r>
            <a:r>
              <a:rPr lang="en-IN" dirty="0"/>
              <a:t>&gt;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165</a:t>
            </a:fld>
            <a:endParaRPr lang="en-IN" dirty="0"/>
          </a:p>
        </p:txBody>
      </p:sp>
      <p:pic>
        <p:nvPicPr>
          <p:cNvPr id="6" name="Picture 5"/>
          <p:cNvPicPr>
            <a:picLocks noChangeAspect="1"/>
          </p:cNvPicPr>
          <p:nvPr/>
        </p:nvPicPr>
        <p:blipFill>
          <a:blip r:embed="rId2"/>
          <a:stretch>
            <a:fillRect/>
          </a:stretch>
        </p:blipFill>
        <p:spPr>
          <a:xfrm>
            <a:off x="4352925" y="4387622"/>
            <a:ext cx="3486150" cy="695325"/>
          </a:xfrm>
          <a:prstGeom prst="rect">
            <a:avLst/>
          </a:prstGeom>
        </p:spPr>
      </p:pic>
    </p:spTree>
    <p:extLst>
      <p:ext uri="{BB962C8B-B14F-4D97-AF65-F5344CB8AC3E}">
        <p14:creationId xmlns:p14="http://schemas.microsoft.com/office/powerpoint/2010/main" val="8244703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Pagination Sizing</a:t>
            </a:r>
          </a:p>
        </p:txBody>
      </p:sp>
      <p:sp>
        <p:nvSpPr>
          <p:cNvPr id="3" name="Content Placeholder 2"/>
          <p:cNvSpPr>
            <a:spLocks noGrp="1"/>
          </p:cNvSpPr>
          <p:nvPr>
            <p:ph idx="1"/>
          </p:nvPr>
        </p:nvSpPr>
        <p:spPr/>
        <p:txBody>
          <a:bodyPr/>
          <a:lstStyle/>
          <a:p>
            <a:r>
              <a:rPr lang="en-US" dirty="0"/>
              <a:t>Pagination blocks can also be sized to a larger or a smaller </a:t>
            </a:r>
            <a:r>
              <a:rPr lang="en-US" dirty="0" smtClean="0"/>
              <a:t>size.</a:t>
            </a:r>
          </a:p>
          <a:p>
            <a:r>
              <a:rPr lang="en-US" dirty="0"/>
              <a:t>Add class </a:t>
            </a:r>
            <a:r>
              <a:rPr lang="en-US" b="1" dirty="0"/>
              <a:t>.pagination-</a:t>
            </a:r>
            <a:r>
              <a:rPr lang="en-US" b="1" dirty="0" err="1"/>
              <a:t>lg</a:t>
            </a:r>
            <a:r>
              <a:rPr lang="en-US" b="1" dirty="0"/>
              <a:t> </a:t>
            </a:r>
            <a:r>
              <a:rPr lang="en-US" dirty="0"/>
              <a:t>for larger blocks or </a:t>
            </a:r>
            <a:r>
              <a:rPr lang="en-US" b="1" dirty="0"/>
              <a:t>.pagination-</a:t>
            </a:r>
            <a:r>
              <a:rPr lang="en-US" b="1" dirty="0" err="1"/>
              <a:t>sm</a:t>
            </a:r>
            <a:r>
              <a:rPr lang="en-US" b="1" dirty="0"/>
              <a:t> </a:t>
            </a:r>
            <a:r>
              <a:rPr lang="en-US" dirty="0"/>
              <a:t>for smaller </a:t>
            </a:r>
            <a:r>
              <a:rPr lang="en-US" dirty="0" smtClean="0"/>
              <a:t>blocks.</a:t>
            </a:r>
          </a:p>
          <a:p>
            <a:r>
              <a:rPr lang="en-IN" dirty="0"/>
              <a:t>&lt;</a:t>
            </a:r>
            <a:r>
              <a:rPr lang="en-IN" dirty="0" err="1"/>
              <a:t>ul</a:t>
            </a:r>
            <a:r>
              <a:rPr lang="en-IN" dirty="0"/>
              <a:t> class="</a:t>
            </a:r>
            <a:r>
              <a:rPr lang="en-IN" b="1" dirty="0" smtClean="0"/>
              <a:t>pagination pagination-</a:t>
            </a:r>
            <a:r>
              <a:rPr lang="en-IN" b="1" dirty="0" err="1" smtClean="0"/>
              <a:t>lg</a:t>
            </a:r>
            <a:r>
              <a:rPr lang="en-IN" dirty="0" smtClean="0"/>
              <a:t>"&gt;&lt;/</a:t>
            </a:r>
            <a:r>
              <a:rPr lang="en-IN" dirty="0" err="1" smtClean="0"/>
              <a:t>ul</a:t>
            </a:r>
            <a:r>
              <a:rPr lang="en-IN" dirty="0" smtClean="0"/>
              <a:t>&gt;</a:t>
            </a:r>
          </a:p>
          <a:p>
            <a:r>
              <a:rPr lang="en-IN" dirty="0"/>
              <a:t>&lt;</a:t>
            </a:r>
            <a:r>
              <a:rPr lang="en-IN" dirty="0" err="1"/>
              <a:t>ul</a:t>
            </a:r>
            <a:r>
              <a:rPr lang="en-IN" dirty="0"/>
              <a:t> class="</a:t>
            </a:r>
            <a:r>
              <a:rPr lang="en-IN" b="1" dirty="0"/>
              <a:t>pagination </a:t>
            </a:r>
            <a:r>
              <a:rPr lang="en-IN" b="1" dirty="0" smtClean="0"/>
              <a:t>pagination-</a:t>
            </a:r>
            <a:r>
              <a:rPr lang="en-IN" b="1" dirty="0" err="1" smtClean="0"/>
              <a:t>sm</a:t>
            </a:r>
            <a:r>
              <a:rPr lang="en-IN" dirty="0" smtClean="0"/>
              <a:t>"&gt;&lt;/</a:t>
            </a:r>
            <a:r>
              <a:rPr lang="en-IN" dirty="0" err="1"/>
              <a:t>ul</a:t>
            </a:r>
            <a:r>
              <a:rPr lang="en-IN" dirty="0"/>
              <a:t>&gt;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166</a:t>
            </a:fld>
            <a:endParaRPr lang="en-IN" dirty="0"/>
          </a:p>
        </p:txBody>
      </p:sp>
      <p:pic>
        <p:nvPicPr>
          <p:cNvPr id="5" name="Picture 4"/>
          <p:cNvPicPr>
            <a:picLocks noChangeAspect="1"/>
          </p:cNvPicPr>
          <p:nvPr/>
        </p:nvPicPr>
        <p:blipFill>
          <a:blip r:embed="rId2"/>
          <a:stretch>
            <a:fillRect/>
          </a:stretch>
        </p:blipFill>
        <p:spPr>
          <a:xfrm>
            <a:off x="3909227" y="3995004"/>
            <a:ext cx="5257800" cy="1400175"/>
          </a:xfrm>
          <a:prstGeom prst="rect">
            <a:avLst/>
          </a:prstGeom>
        </p:spPr>
      </p:pic>
    </p:spTree>
    <p:extLst>
      <p:ext uri="{BB962C8B-B14F-4D97-AF65-F5344CB8AC3E}">
        <p14:creationId xmlns:p14="http://schemas.microsoft.com/office/powerpoint/2010/main" val="158161327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Pagination Alignment</a:t>
            </a:r>
            <a:br>
              <a:rPr lang="en-IN" b="1"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Use utility classes to change the alignment of the </a:t>
            </a:r>
            <a:r>
              <a:rPr lang="en-US" dirty="0" smtClean="0"/>
              <a:t>pagination.</a:t>
            </a:r>
          </a:p>
          <a:p>
            <a:r>
              <a:rPr lang="en-IN" dirty="0"/>
              <a:t>&lt;</a:t>
            </a:r>
            <a:r>
              <a:rPr lang="en-IN" dirty="0" err="1"/>
              <a:t>ul</a:t>
            </a:r>
            <a:r>
              <a:rPr lang="en-IN" dirty="0"/>
              <a:t> class="pagination" style="margin:20px 0"&gt;</a:t>
            </a:r>
          </a:p>
          <a:p>
            <a:r>
              <a:rPr lang="en-IN" dirty="0"/>
              <a:t>  &lt;li class="page-item"&gt;...&lt;/li&gt;</a:t>
            </a:r>
          </a:p>
          <a:p>
            <a:r>
              <a:rPr lang="en-IN" dirty="0"/>
              <a:t>&lt;/</a:t>
            </a:r>
            <a:r>
              <a:rPr lang="en-IN" dirty="0" err="1"/>
              <a:t>ul</a:t>
            </a:r>
            <a:r>
              <a:rPr lang="en-IN" dirty="0"/>
              <a:t>&gt;</a:t>
            </a:r>
          </a:p>
          <a:p>
            <a:endParaRPr lang="en-IN" dirty="0"/>
          </a:p>
          <a:p>
            <a:r>
              <a:rPr lang="en-IN" dirty="0"/>
              <a:t>&lt;!-- </a:t>
            </a:r>
            <a:r>
              <a:rPr lang="en-IN" dirty="0" err="1"/>
              <a:t>Center</a:t>
            </a:r>
            <a:r>
              <a:rPr lang="en-IN" dirty="0"/>
              <a:t>-aligned --&gt;</a:t>
            </a:r>
          </a:p>
          <a:p>
            <a:r>
              <a:rPr lang="en-IN" dirty="0"/>
              <a:t>&lt;</a:t>
            </a:r>
            <a:r>
              <a:rPr lang="en-IN" dirty="0" err="1"/>
              <a:t>ul</a:t>
            </a:r>
            <a:r>
              <a:rPr lang="en-IN" dirty="0"/>
              <a:t> class="pagination justify-content-</a:t>
            </a:r>
            <a:r>
              <a:rPr lang="en-IN" dirty="0" err="1"/>
              <a:t>center</a:t>
            </a:r>
            <a:r>
              <a:rPr lang="en-IN" dirty="0"/>
              <a:t>" style="margin:20px 0"&gt;</a:t>
            </a:r>
          </a:p>
          <a:p>
            <a:r>
              <a:rPr lang="en-IN" dirty="0"/>
              <a:t>  &lt;li class="page-item"&gt;...&lt;/li&gt;</a:t>
            </a:r>
          </a:p>
          <a:p>
            <a:r>
              <a:rPr lang="en-IN" dirty="0"/>
              <a:t>&lt;/</a:t>
            </a:r>
            <a:r>
              <a:rPr lang="en-IN" dirty="0" err="1"/>
              <a:t>ul</a:t>
            </a:r>
            <a:r>
              <a:rPr lang="en-IN" dirty="0"/>
              <a:t>&gt;</a:t>
            </a:r>
          </a:p>
          <a:p>
            <a:endParaRPr lang="en-IN" dirty="0"/>
          </a:p>
          <a:p>
            <a:r>
              <a:rPr lang="en-IN" dirty="0"/>
              <a:t>&lt;!-- Right-aligned --&gt;</a:t>
            </a:r>
          </a:p>
          <a:p>
            <a:r>
              <a:rPr lang="en-IN" dirty="0"/>
              <a:t>&lt;</a:t>
            </a:r>
            <a:r>
              <a:rPr lang="en-IN" dirty="0" err="1"/>
              <a:t>ul</a:t>
            </a:r>
            <a:r>
              <a:rPr lang="en-IN" dirty="0"/>
              <a:t> class="pagination justify-content-end" style="margin:20px 0"&gt;</a:t>
            </a:r>
          </a:p>
          <a:p>
            <a:r>
              <a:rPr lang="en-IN" dirty="0"/>
              <a:t>  &lt;li class="page-item"&gt;...&lt;/li&gt;</a:t>
            </a:r>
          </a:p>
          <a:p>
            <a:r>
              <a:rPr lang="en-IN" dirty="0"/>
              <a:t>&lt;/</a:t>
            </a:r>
            <a:r>
              <a:rPr lang="en-IN" dirty="0" err="1"/>
              <a:t>ul</a:t>
            </a:r>
            <a:r>
              <a:rPr lang="en-IN" dirty="0"/>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167</a:t>
            </a:fld>
            <a:endParaRPr lang="en-IN" dirty="0"/>
          </a:p>
        </p:txBody>
      </p:sp>
    </p:spTree>
    <p:extLst>
      <p:ext uri="{BB962C8B-B14F-4D97-AF65-F5344CB8AC3E}">
        <p14:creationId xmlns:p14="http://schemas.microsoft.com/office/powerpoint/2010/main" val="53837164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623722" y="849070"/>
            <a:ext cx="8010525" cy="1331960"/>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168</a:t>
            </a:fld>
            <a:endParaRPr lang="en-IN" dirty="0"/>
          </a:p>
        </p:txBody>
      </p:sp>
    </p:spTree>
    <p:extLst>
      <p:ext uri="{BB962C8B-B14F-4D97-AF65-F5344CB8AC3E}">
        <p14:creationId xmlns:p14="http://schemas.microsoft.com/office/powerpoint/2010/main" val="50153100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Modals</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Modal component is a dialog box/popup window that is displayed on top of the current </a:t>
            </a:r>
            <a:r>
              <a:rPr lang="en-US" dirty="0" smtClean="0"/>
              <a:t>page.</a:t>
            </a:r>
          </a:p>
          <a:p>
            <a:endParaRPr lang="en-US" dirty="0" smtClean="0"/>
          </a:p>
          <a:p>
            <a:r>
              <a:rPr lang="en-IN" b="1" dirty="0"/>
              <a:t>Add animation</a:t>
            </a:r>
          </a:p>
          <a:p>
            <a:r>
              <a:rPr lang="en-US" dirty="0"/>
              <a:t>Use the </a:t>
            </a:r>
            <a:r>
              <a:rPr lang="en-US" b="1" dirty="0"/>
              <a:t>.fade </a:t>
            </a:r>
            <a:r>
              <a:rPr lang="en-US" dirty="0"/>
              <a:t>class to add a fading effect when opening and closing the </a:t>
            </a:r>
            <a:r>
              <a:rPr lang="en-US" dirty="0" smtClean="0"/>
              <a:t>modal.</a:t>
            </a:r>
          </a:p>
          <a:p>
            <a:r>
              <a:rPr lang="en-US" dirty="0"/>
              <a:t>&lt;!-- Fading modal --&gt;</a:t>
            </a:r>
          </a:p>
          <a:p>
            <a:r>
              <a:rPr lang="en-US" dirty="0"/>
              <a:t>&lt;div class="</a:t>
            </a:r>
            <a:r>
              <a:rPr lang="en-US" b="1" dirty="0"/>
              <a:t>modal fade</a:t>
            </a:r>
            <a:r>
              <a:rPr lang="en-US" dirty="0"/>
              <a:t>"&gt;&lt;/div</a:t>
            </a:r>
            <a:r>
              <a:rPr lang="en-US" dirty="0" smtClean="0"/>
              <a:t>&gt;</a:t>
            </a:r>
          </a:p>
          <a:p>
            <a:endParaRPr lang="en-US" dirty="0" smtClean="0"/>
          </a:p>
          <a:p>
            <a:r>
              <a:rPr lang="en-US" b="1" dirty="0"/>
              <a:t>Modal </a:t>
            </a:r>
            <a:r>
              <a:rPr lang="en-US" b="1" dirty="0" smtClean="0"/>
              <a:t>Size</a:t>
            </a:r>
            <a:endParaRPr lang="en-US" dirty="0"/>
          </a:p>
          <a:p>
            <a:r>
              <a:rPr lang="en-US" dirty="0"/>
              <a:t>Change the size of the modal by adding the </a:t>
            </a:r>
            <a:r>
              <a:rPr lang="en-US" b="1" dirty="0"/>
              <a:t>.modal-</a:t>
            </a:r>
            <a:r>
              <a:rPr lang="en-US" b="1" dirty="0" err="1"/>
              <a:t>sm</a:t>
            </a:r>
            <a:r>
              <a:rPr lang="en-US" b="1" dirty="0"/>
              <a:t> </a:t>
            </a:r>
            <a:r>
              <a:rPr lang="en-US" dirty="0"/>
              <a:t>class for small modals (max-width 300px), </a:t>
            </a:r>
            <a:r>
              <a:rPr lang="en-US" b="1" dirty="0"/>
              <a:t>.modal-</a:t>
            </a:r>
            <a:r>
              <a:rPr lang="en-US" b="1" dirty="0" err="1"/>
              <a:t>lg</a:t>
            </a:r>
            <a:r>
              <a:rPr lang="en-US" b="1" dirty="0"/>
              <a:t> </a:t>
            </a:r>
            <a:r>
              <a:rPr lang="en-US" dirty="0"/>
              <a:t>class for large modals  (max-width 800px), or </a:t>
            </a:r>
            <a:r>
              <a:rPr lang="en-US" b="1" dirty="0"/>
              <a:t>.modal-xl </a:t>
            </a:r>
            <a:r>
              <a:rPr lang="en-US" dirty="0"/>
              <a:t>for extra large modals  (max-width 1140px). Default is 500px max-width</a:t>
            </a:r>
            <a:r>
              <a:rPr lang="en-US" dirty="0" smtClean="0"/>
              <a:t>.</a:t>
            </a:r>
            <a:endParaRPr lang="en-US" dirty="0"/>
          </a:p>
          <a:p>
            <a:r>
              <a:rPr lang="en-US" dirty="0"/>
              <a:t>Add the size class to the &lt;div&gt; element with class .modal-dialog</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169</a:t>
            </a:fld>
            <a:endParaRPr lang="en-IN" dirty="0"/>
          </a:p>
        </p:txBody>
      </p:sp>
    </p:spTree>
    <p:extLst>
      <p:ext uri="{BB962C8B-B14F-4D97-AF65-F5344CB8AC3E}">
        <p14:creationId xmlns:p14="http://schemas.microsoft.com/office/powerpoint/2010/main" val="2901625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solidFill>
                  <a:schemeClr val="accent6">
                    <a:lumMod val="75000"/>
                  </a:schemeClr>
                </a:solidFill>
              </a:rPr>
              <a:t>&lt;div class="container-xl"&gt;100% wide until extra large breakpoint&lt;/div&gt;</a:t>
            </a:r>
          </a:p>
          <a:p>
            <a:r>
              <a:rPr lang="en-IN" dirty="0">
                <a:solidFill>
                  <a:schemeClr val="accent6">
                    <a:lumMod val="75000"/>
                  </a:schemeClr>
                </a:solidFill>
              </a:rPr>
              <a:t>&lt;div class="container-</a:t>
            </a:r>
            <a:r>
              <a:rPr lang="en-IN" dirty="0" err="1">
                <a:solidFill>
                  <a:schemeClr val="accent6">
                    <a:lumMod val="75000"/>
                  </a:schemeClr>
                </a:solidFill>
              </a:rPr>
              <a:t>xxl</a:t>
            </a:r>
            <a:r>
              <a:rPr lang="en-IN" dirty="0">
                <a:solidFill>
                  <a:schemeClr val="accent6">
                    <a:lumMod val="75000"/>
                  </a:schemeClr>
                </a:solidFill>
              </a:rPr>
              <a:t>"&gt;100% wide until extra </a:t>
            </a:r>
            <a:r>
              <a:rPr lang="en-IN" dirty="0" err="1">
                <a:solidFill>
                  <a:schemeClr val="accent6">
                    <a:lumMod val="75000"/>
                  </a:schemeClr>
                </a:solidFill>
              </a:rPr>
              <a:t>extra</a:t>
            </a:r>
            <a:r>
              <a:rPr lang="en-IN" dirty="0">
                <a:solidFill>
                  <a:schemeClr val="accent6">
                    <a:lumMod val="75000"/>
                  </a:schemeClr>
                </a:solidFill>
              </a:rPr>
              <a:t> large breakpoint&lt;/div&gt;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a:t>
            </a:fld>
            <a:endParaRPr lang="en-IN" dirty="0"/>
          </a:p>
        </p:txBody>
      </p:sp>
    </p:spTree>
    <p:extLst>
      <p:ext uri="{BB962C8B-B14F-4D97-AF65-F5344CB8AC3E}">
        <p14:creationId xmlns:p14="http://schemas.microsoft.com/office/powerpoint/2010/main" val="319527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&lt;div class="modal-dialog modal-</a:t>
            </a:r>
            <a:r>
              <a:rPr lang="en-IN" dirty="0" err="1"/>
              <a:t>sm</a:t>
            </a:r>
            <a:r>
              <a:rPr lang="en-IN" dirty="0" smtClean="0"/>
              <a:t>"&gt;</a:t>
            </a:r>
          </a:p>
          <a:p>
            <a:r>
              <a:rPr lang="en-IN" dirty="0"/>
              <a:t>&lt;div class="modal-dialog </a:t>
            </a:r>
            <a:r>
              <a:rPr lang="en-IN" dirty="0" smtClean="0"/>
              <a:t>modal-</a:t>
            </a:r>
            <a:r>
              <a:rPr lang="en-IN" dirty="0" err="1" smtClean="0"/>
              <a:t>lg</a:t>
            </a:r>
            <a:r>
              <a:rPr lang="en-IN" dirty="0" smtClean="0"/>
              <a:t>"&gt;</a:t>
            </a:r>
          </a:p>
          <a:p>
            <a:r>
              <a:rPr lang="en-IN" dirty="0"/>
              <a:t>&lt;div </a:t>
            </a:r>
            <a:r>
              <a:rPr lang="en-IN" dirty="0" smtClean="0"/>
              <a:t>class</a:t>
            </a:r>
            <a:r>
              <a:rPr lang="en-IN" dirty="0"/>
              <a:t>="modal-dialog </a:t>
            </a:r>
            <a:r>
              <a:rPr lang="en-IN" dirty="0" smtClean="0"/>
              <a:t>modal-xl"&gt;</a:t>
            </a:r>
          </a:p>
          <a:p>
            <a:r>
              <a:rPr lang="en-US" b="1" dirty="0" err="1"/>
              <a:t>Fullscreen</a:t>
            </a:r>
            <a:r>
              <a:rPr lang="en-US" b="1" dirty="0"/>
              <a:t> </a:t>
            </a:r>
            <a:r>
              <a:rPr lang="en-US" b="1" dirty="0" smtClean="0"/>
              <a:t>Modals</a:t>
            </a:r>
            <a:endParaRPr lang="en-US" b="1" dirty="0"/>
          </a:p>
          <a:p>
            <a:r>
              <a:rPr lang="en-US" dirty="0"/>
              <a:t>If you want the modal to span the whole width and height of the page, use the </a:t>
            </a:r>
            <a:r>
              <a:rPr lang="en-US" b="1" dirty="0"/>
              <a:t>.modal-</a:t>
            </a:r>
            <a:r>
              <a:rPr lang="en-US" b="1" dirty="0" err="1"/>
              <a:t>fullscreen</a:t>
            </a:r>
            <a:r>
              <a:rPr lang="en-US" b="1" dirty="0"/>
              <a:t> </a:t>
            </a:r>
            <a:r>
              <a:rPr lang="en-US" dirty="0" smtClean="0"/>
              <a:t>class.</a:t>
            </a:r>
          </a:p>
          <a:p>
            <a:r>
              <a:rPr lang="en-IN" dirty="0"/>
              <a:t>&lt;div class="</a:t>
            </a:r>
            <a:r>
              <a:rPr lang="en-IN" b="1" dirty="0"/>
              <a:t>modal-dialog modal-</a:t>
            </a:r>
            <a:r>
              <a:rPr lang="en-IN" b="1" dirty="0" err="1"/>
              <a:t>fullscreen</a:t>
            </a:r>
            <a:r>
              <a:rPr lang="en-IN" dirty="0"/>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extLst>
      <p:ext uri="{BB962C8B-B14F-4D97-AF65-F5344CB8AC3E}">
        <p14:creationId xmlns:p14="http://schemas.microsoft.com/office/powerpoint/2010/main" val="33371858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
        <p:nvSpPr>
          <p:cNvPr id="5" name="Rectangle 4"/>
          <p:cNvSpPr/>
          <p:nvPr/>
        </p:nvSpPr>
        <p:spPr>
          <a:xfrm>
            <a:off x="264606" y="75604"/>
            <a:ext cx="11461820" cy="7017306"/>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&lt;head&gt;</a:t>
            </a:r>
          </a:p>
          <a:p>
            <a:r>
              <a:rPr lang="en-IN" dirty="0">
                <a:latin typeface="Cambria" panose="02040503050406030204" pitchFamily="18" charset="0"/>
                <a:ea typeface="Cambria" panose="02040503050406030204" pitchFamily="18" charset="0"/>
              </a:rPr>
              <a:t>  &lt;title&gt;Bootstrap Example&lt;/title&gt;</a:t>
            </a:r>
          </a:p>
          <a:p>
            <a:r>
              <a:rPr lang="en-IN" dirty="0">
                <a:latin typeface="Cambria" panose="02040503050406030204" pitchFamily="18" charset="0"/>
                <a:ea typeface="Cambria" panose="02040503050406030204" pitchFamily="18" charset="0"/>
              </a:rPr>
              <a:t>  &lt;meta charset="utf-8"&gt;</a:t>
            </a:r>
          </a:p>
          <a:p>
            <a:r>
              <a:rPr lang="en-IN" dirty="0">
                <a:latin typeface="Cambria" panose="02040503050406030204" pitchFamily="18" charset="0"/>
                <a:ea typeface="Cambria" panose="02040503050406030204" pitchFamily="18" charset="0"/>
              </a:rPr>
              <a:t>  &lt;meta name="viewport" content="width=device-width, initial-scale=1"&gt;</a:t>
            </a:r>
          </a:p>
          <a:p>
            <a:r>
              <a:rPr lang="en-IN" dirty="0">
                <a:latin typeface="Cambria" panose="02040503050406030204" pitchFamily="18" charset="0"/>
                <a:ea typeface="Cambria" panose="02040503050406030204" pitchFamily="18" charset="0"/>
              </a:rPr>
              <a:t>  &lt;link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="https://cdn.jsdelivr.net/</a:t>
            </a: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/bootstrap@5.3.1/</a:t>
            </a:r>
            <a:r>
              <a:rPr lang="en-IN" dirty="0" err="1">
                <a:latin typeface="Cambria" panose="02040503050406030204" pitchFamily="18" charset="0"/>
                <a:ea typeface="Cambria" panose="02040503050406030204" pitchFamily="18" charset="0"/>
              </a:rPr>
              <a:t>dist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/bootstrap.min.css"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="stylesheet"&gt;</a:t>
            </a:r>
          </a:p>
          <a:p>
            <a:r>
              <a:rPr lang="en-IN" dirty="0">
                <a:latin typeface="Cambria" panose="02040503050406030204" pitchFamily="18" charset="0"/>
                <a:ea typeface="Cambria" panose="02040503050406030204" pitchFamily="18" charset="0"/>
              </a:rPr>
              <a:t>  &lt;script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="https://cdn.jsdelivr.net/</a:t>
            </a: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/bootstrap@5.3.1/</a:t>
            </a:r>
            <a:r>
              <a:rPr lang="en-IN" dirty="0" err="1">
                <a:latin typeface="Cambria" panose="02040503050406030204" pitchFamily="18" charset="0"/>
                <a:ea typeface="Cambria" panose="02040503050406030204" pitchFamily="18" charset="0"/>
              </a:rPr>
              <a:t>dist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js</a:t>
            </a:r>
            <a:r>
              <a:rPr lang="en-IN" dirty="0">
                <a:latin typeface="Cambria" panose="02040503050406030204" pitchFamily="18" charset="0"/>
                <a:ea typeface="Cambria" panose="02040503050406030204" pitchFamily="18" charset="0"/>
              </a:rPr>
              <a:t>/bootstrap.bundle.min.js"&gt;&lt;/script&gt;</a:t>
            </a:r>
          </a:p>
          <a:p>
            <a:r>
              <a:rPr lang="en-IN" dirty="0">
                <a:latin typeface="Cambria" panose="02040503050406030204" pitchFamily="18" charset="0"/>
                <a:ea typeface="Cambria" panose="02040503050406030204" pitchFamily="18" charset="0"/>
              </a:rPr>
              <a:t>&lt;/head&gt;</a:t>
            </a:r>
          </a:p>
          <a:p>
            <a:r>
              <a:rPr lang="en-IN" dirty="0">
                <a:latin typeface="Cambria" panose="02040503050406030204" pitchFamily="18" charset="0"/>
                <a:ea typeface="Cambria" panose="02040503050406030204" pitchFamily="18" charset="0"/>
              </a:rPr>
              <a:t>&lt;body&gt;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&lt;div class="container mt-3"&gt;</a:t>
            </a:r>
          </a:p>
          <a:p>
            <a:r>
              <a:rPr lang="en-IN" dirty="0">
                <a:latin typeface="Cambria" panose="02040503050406030204" pitchFamily="18" charset="0"/>
                <a:ea typeface="Cambria" panose="02040503050406030204" pitchFamily="18" charset="0"/>
              </a:rPr>
              <a:t>  &lt;h3&gt;Modal Example&lt;/h3&gt;</a:t>
            </a:r>
          </a:p>
          <a:p>
            <a:r>
              <a:rPr lang="en-IN" dirty="0">
                <a:latin typeface="Cambria" panose="02040503050406030204" pitchFamily="18" charset="0"/>
                <a:ea typeface="Cambria" panose="02040503050406030204" pitchFamily="18" charset="0"/>
              </a:rPr>
              <a:t>  &lt;p&gt;Click on the button to open the modal.&lt;/p&gt;</a:t>
            </a:r>
          </a:p>
          <a:p>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  &lt;button type="button" class="</a:t>
            </a:r>
            <a:r>
              <a:rPr lang="en-IN" dirty="0" err="1">
                <a:latin typeface="Cambria" panose="02040503050406030204" pitchFamily="18" charset="0"/>
                <a:ea typeface="Cambria" panose="02040503050406030204" pitchFamily="18" charset="0"/>
              </a:rPr>
              <a:t>btn</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btn</a:t>
            </a:r>
            <a:r>
              <a:rPr lang="en-IN" dirty="0">
                <a:latin typeface="Cambria" panose="02040503050406030204" pitchFamily="18" charset="0"/>
                <a:ea typeface="Cambria" panose="02040503050406030204" pitchFamily="18" charset="0"/>
              </a:rPr>
              <a:t>-primary"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-toggle="modal"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-target="#</a:t>
            </a:r>
            <a:r>
              <a:rPr lang="en-IN" dirty="0" err="1">
                <a:latin typeface="Cambria" panose="02040503050406030204" pitchFamily="18" charset="0"/>
                <a:ea typeface="Cambria" panose="02040503050406030204" pitchFamily="18" charset="0"/>
              </a:rPr>
              <a:t>myModal</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Open modal</a:t>
            </a:r>
          </a:p>
          <a:p>
            <a:r>
              <a:rPr lang="en-IN" dirty="0">
                <a:latin typeface="Cambria" panose="02040503050406030204" pitchFamily="18" charset="0"/>
                <a:ea typeface="Cambria" panose="02040503050406030204" pitchFamily="18" charset="0"/>
              </a:rPr>
              <a:t>  &lt;/button&gt;</a:t>
            </a:r>
          </a:p>
          <a:p>
            <a:r>
              <a:rPr lang="en-IN" dirty="0">
                <a:latin typeface="Cambria" panose="02040503050406030204" pitchFamily="18" charset="0"/>
                <a:ea typeface="Cambria" panose="02040503050406030204" pitchFamily="18" charset="0"/>
              </a:rPr>
              <a:t>&lt;/div</a:t>
            </a:r>
            <a:r>
              <a:rPr lang="en-IN" dirty="0" smtClean="0">
                <a:latin typeface="Cambria" panose="02040503050406030204" pitchFamily="18" charset="0"/>
                <a:ea typeface="Cambria" panose="02040503050406030204" pitchFamily="18" charset="0"/>
              </a:rPr>
              <a:t>&gt;</a:t>
            </a:r>
          </a:p>
          <a:p>
            <a:r>
              <a:rPr lang="en-IN" dirty="0"/>
              <a:t>&lt;!-- The Modal --&gt;</a:t>
            </a:r>
          </a:p>
          <a:p>
            <a:r>
              <a:rPr lang="en-IN" dirty="0"/>
              <a:t>&lt;div class="modal" id="</a:t>
            </a:r>
            <a:r>
              <a:rPr lang="en-IN" dirty="0" err="1"/>
              <a:t>myModal</a:t>
            </a:r>
            <a:r>
              <a:rPr lang="en-IN" dirty="0"/>
              <a:t>"&gt;</a:t>
            </a:r>
          </a:p>
          <a:p>
            <a:r>
              <a:rPr lang="en-IN" dirty="0"/>
              <a:t>  &lt;div class="modal-dialog"&gt;</a:t>
            </a:r>
          </a:p>
          <a:p>
            <a:r>
              <a:rPr lang="en-IN" dirty="0"/>
              <a:t>    &lt;div class="modal-content"&gt;</a:t>
            </a:r>
          </a:p>
          <a:p>
            <a:endParaRPr lang="en-IN"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7810491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172</a:t>
            </a:fld>
            <a:endParaRPr lang="en-IN"/>
          </a:p>
        </p:txBody>
      </p:sp>
      <p:sp>
        <p:nvSpPr>
          <p:cNvPr id="3" name="Rectangle 2"/>
          <p:cNvSpPr/>
          <p:nvPr/>
        </p:nvSpPr>
        <p:spPr>
          <a:xfrm>
            <a:off x="626347" y="-444409"/>
            <a:ext cx="11411578" cy="7017306"/>
          </a:xfrm>
          <a:prstGeom prst="rect">
            <a:avLst/>
          </a:prstGeom>
        </p:spPr>
        <p:txBody>
          <a:bodyPr wrap="square">
            <a:spAutoFit/>
          </a:bodyPr>
          <a:lstStyle/>
          <a:p>
            <a:endParaRPr lang="en-IN" dirty="0"/>
          </a:p>
          <a:p>
            <a:r>
              <a:rPr lang="en-IN" dirty="0"/>
              <a:t>      </a:t>
            </a:r>
          </a:p>
          <a:p>
            <a:r>
              <a:rPr lang="en-IN" dirty="0"/>
              <a:t>      &lt;!-- Modal Header --&gt;</a:t>
            </a:r>
          </a:p>
          <a:p>
            <a:r>
              <a:rPr lang="en-IN" dirty="0"/>
              <a:t>      &lt;div class="modal-header"&gt;</a:t>
            </a:r>
          </a:p>
          <a:p>
            <a:r>
              <a:rPr lang="en-IN" dirty="0"/>
              <a:t>        &lt;h4 class="modal-title"&gt;Modal Heading&lt;/h4&gt;</a:t>
            </a:r>
          </a:p>
          <a:p>
            <a:r>
              <a:rPr lang="en-IN" dirty="0"/>
              <a:t>        &lt;button type="button" class="</a:t>
            </a:r>
            <a:r>
              <a:rPr lang="en-IN" dirty="0" err="1"/>
              <a:t>btn</a:t>
            </a:r>
            <a:r>
              <a:rPr lang="en-IN" dirty="0"/>
              <a:t>-close" data-</a:t>
            </a:r>
            <a:r>
              <a:rPr lang="en-IN" dirty="0" err="1"/>
              <a:t>bs</a:t>
            </a:r>
            <a:r>
              <a:rPr lang="en-IN" dirty="0"/>
              <a:t>-dismiss="modal"&gt;&lt;/button&gt;</a:t>
            </a:r>
          </a:p>
          <a:p>
            <a:r>
              <a:rPr lang="en-IN" dirty="0"/>
              <a:t>      &lt;/div&gt;</a:t>
            </a:r>
          </a:p>
          <a:p>
            <a:endParaRPr lang="en-IN" dirty="0" smtClean="0"/>
          </a:p>
          <a:p>
            <a:r>
              <a:rPr lang="en-IN" dirty="0" smtClean="0"/>
              <a:t>&lt;!-- </a:t>
            </a:r>
            <a:r>
              <a:rPr lang="en-IN" dirty="0"/>
              <a:t>Modal body --&gt;</a:t>
            </a:r>
          </a:p>
          <a:p>
            <a:r>
              <a:rPr lang="en-IN" dirty="0"/>
              <a:t>      &lt;div class="modal-body"&gt;</a:t>
            </a:r>
          </a:p>
          <a:p>
            <a:r>
              <a:rPr lang="en-IN" dirty="0"/>
              <a:t>        Modal body..</a:t>
            </a:r>
          </a:p>
          <a:p>
            <a:r>
              <a:rPr lang="en-IN" dirty="0"/>
              <a:t>      &lt;/div&gt;</a:t>
            </a:r>
          </a:p>
          <a:p>
            <a:endParaRPr lang="en-IN" dirty="0"/>
          </a:p>
          <a:p>
            <a:r>
              <a:rPr lang="en-IN" dirty="0"/>
              <a:t>      &lt;!-- Modal footer --&gt;</a:t>
            </a:r>
          </a:p>
          <a:p>
            <a:r>
              <a:rPr lang="en-IN" dirty="0"/>
              <a:t>      &lt;div class="modal-footer"&gt;</a:t>
            </a:r>
          </a:p>
          <a:p>
            <a:r>
              <a:rPr lang="en-IN" dirty="0"/>
              <a:t>        &lt;button type="button" class="</a:t>
            </a:r>
            <a:r>
              <a:rPr lang="en-IN" dirty="0" err="1"/>
              <a:t>btn</a:t>
            </a:r>
            <a:r>
              <a:rPr lang="en-IN" dirty="0"/>
              <a:t> </a:t>
            </a:r>
            <a:r>
              <a:rPr lang="en-IN" dirty="0" err="1"/>
              <a:t>btn</a:t>
            </a:r>
            <a:r>
              <a:rPr lang="en-IN" dirty="0"/>
              <a:t>-danger" data-</a:t>
            </a:r>
            <a:r>
              <a:rPr lang="en-IN" dirty="0" err="1"/>
              <a:t>bs</a:t>
            </a:r>
            <a:r>
              <a:rPr lang="en-IN" dirty="0"/>
              <a:t>-dismiss="modal"&gt;Close&lt;/button&gt;</a:t>
            </a:r>
          </a:p>
          <a:p>
            <a:r>
              <a:rPr lang="en-IN" dirty="0"/>
              <a:t>      &lt;/div&gt;</a:t>
            </a:r>
          </a:p>
          <a:p>
            <a:endParaRPr lang="en-IN" dirty="0"/>
          </a:p>
          <a:p>
            <a:r>
              <a:rPr lang="en-IN" dirty="0"/>
              <a:t>    &lt;/div&gt;</a:t>
            </a:r>
          </a:p>
          <a:p>
            <a:r>
              <a:rPr lang="en-IN" dirty="0"/>
              <a:t>  &lt;/div&gt;</a:t>
            </a:r>
          </a:p>
          <a:p>
            <a:r>
              <a:rPr lang="en-IN" dirty="0"/>
              <a:t>&lt;/div&gt;</a:t>
            </a:r>
          </a:p>
          <a:p>
            <a:endParaRPr lang="en-IN" dirty="0"/>
          </a:p>
          <a:p>
            <a:endParaRPr lang="en-IN" dirty="0"/>
          </a:p>
          <a:p>
            <a:r>
              <a:rPr lang="en-IN" dirty="0"/>
              <a:t>&lt;/body&gt;</a:t>
            </a:r>
          </a:p>
          <a:p>
            <a:r>
              <a:rPr lang="en-IN" dirty="0"/>
              <a:t>&lt;/html&gt;</a:t>
            </a:r>
          </a:p>
        </p:txBody>
      </p:sp>
      <p:pic>
        <p:nvPicPr>
          <p:cNvPr id="4" name="Picture 3"/>
          <p:cNvPicPr>
            <a:picLocks noChangeAspect="1"/>
          </p:cNvPicPr>
          <p:nvPr/>
        </p:nvPicPr>
        <p:blipFill>
          <a:blip r:embed="rId2"/>
          <a:stretch>
            <a:fillRect/>
          </a:stretch>
        </p:blipFill>
        <p:spPr>
          <a:xfrm>
            <a:off x="5516597" y="1490662"/>
            <a:ext cx="4695825" cy="2047875"/>
          </a:xfrm>
          <a:prstGeom prst="rect">
            <a:avLst/>
          </a:prstGeom>
        </p:spPr>
      </p:pic>
      <p:pic>
        <p:nvPicPr>
          <p:cNvPr id="5" name="Picture 4"/>
          <p:cNvPicPr>
            <a:picLocks noChangeAspect="1"/>
          </p:cNvPicPr>
          <p:nvPr/>
        </p:nvPicPr>
        <p:blipFill>
          <a:blip r:embed="rId3"/>
          <a:stretch>
            <a:fillRect/>
          </a:stretch>
        </p:blipFill>
        <p:spPr>
          <a:xfrm>
            <a:off x="4308597" y="4019550"/>
            <a:ext cx="6810375" cy="2838450"/>
          </a:xfrm>
          <a:prstGeom prst="rect">
            <a:avLst/>
          </a:prstGeom>
        </p:spPr>
      </p:pic>
    </p:spTree>
    <p:extLst>
      <p:ext uri="{BB962C8B-B14F-4D97-AF65-F5344CB8AC3E}">
        <p14:creationId xmlns:p14="http://schemas.microsoft.com/office/powerpoint/2010/main" val="282084115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Collapse</a:t>
            </a:r>
          </a:p>
        </p:txBody>
      </p:sp>
      <p:sp>
        <p:nvSpPr>
          <p:cNvPr id="3" name="Content Placeholder 2"/>
          <p:cNvSpPr>
            <a:spLocks noGrp="1"/>
          </p:cNvSpPr>
          <p:nvPr>
            <p:ph idx="1"/>
          </p:nvPr>
        </p:nvSpPr>
        <p:spPr>
          <a:xfrm>
            <a:off x="3476730" y="864108"/>
            <a:ext cx="8137515" cy="5120640"/>
          </a:xfrm>
        </p:spPr>
        <p:txBody>
          <a:bodyPr>
            <a:normAutofit/>
          </a:bodyPr>
          <a:lstStyle/>
          <a:p>
            <a:r>
              <a:rPr lang="en-IN" sz="1800" b="1" dirty="0"/>
              <a:t>Basic Collapsible</a:t>
            </a:r>
          </a:p>
          <a:p>
            <a:r>
              <a:rPr lang="en-US" sz="1800" dirty="0" err="1"/>
              <a:t>Collapsibles</a:t>
            </a:r>
            <a:r>
              <a:rPr lang="en-US" sz="1800" dirty="0"/>
              <a:t> are useful when you want to hide and show large amount of </a:t>
            </a:r>
            <a:r>
              <a:rPr lang="en-US" sz="1800" dirty="0" smtClean="0"/>
              <a:t>content</a:t>
            </a:r>
            <a:r>
              <a:rPr lang="en-US" sz="1600" dirty="0" smtClean="0"/>
              <a:t>.</a:t>
            </a:r>
          </a:p>
          <a:p>
            <a:pPr marL="449263" lvl="1" indent="0">
              <a:buNone/>
            </a:pPr>
            <a:r>
              <a:rPr lang="en-IN" sz="1600" dirty="0">
                <a:solidFill>
                  <a:schemeClr val="accent6">
                    <a:lumMod val="75000"/>
                  </a:schemeClr>
                </a:solidFill>
              </a:rPr>
              <a:t> &lt;button </a:t>
            </a:r>
            <a:r>
              <a:rPr lang="en-IN" sz="1600" b="1" dirty="0">
                <a:solidFill>
                  <a:schemeClr val="accent6">
                    <a:lumMod val="75000"/>
                  </a:schemeClr>
                </a:solidFill>
              </a:rPr>
              <a:t>data-</a:t>
            </a:r>
            <a:r>
              <a:rPr lang="en-IN" sz="1600" b="1" dirty="0" err="1">
                <a:solidFill>
                  <a:schemeClr val="accent6">
                    <a:lumMod val="75000"/>
                  </a:schemeClr>
                </a:solidFill>
              </a:rPr>
              <a:t>bs</a:t>
            </a:r>
            <a:r>
              <a:rPr lang="en-IN" sz="1600" b="1" dirty="0">
                <a:solidFill>
                  <a:schemeClr val="accent6">
                    <a:lumMod val="75000"/>
                  </a:schemeClr>
                </a:solidFill>
              </a:rPr>
              <a:t>-toggle="collapse" data-</a:t>
            </a:r>
            <a:r>
              <a:rPr lang="en-IN" sz="1600" b="1" dirty="0" err="1">
                <a:solidFill>
                  <a:schemeClr val="accent6">
                    <a:lumMod val="75000"/>
                  </a:schemeClr>
                </a:solidFill>
              </a:rPr>
              <a:t>bs</a:t>
            </a:r>
            <a:r>
              <a:rPr lang="en-IN" sz="1600" b="1" dirty="0">
                <a:solidFill>
                  <a:schemeClr val="accent6">
                    <a:lumMod val="75000"/>
                  </a:schemeClr>
                </a:solidFill>
              </a:rPr>
              <a:t>-target="#demo"</a:t>
            </a:r>
            <a:r>
              <a:rPr lang="en-IN" sz="1600" dirty="0">
                <a:solidFill>
                  <a:schemeClr val="accent6">
                    <a:lumMod val="75000"/>
                  </a:schemeClr>
                </a:solidFill>
              </a:rPr>
              <a:t>&gt;Collapsible&lt;/button</a:t>
            </a:r>
            <a:r>
              <a:rPr lang="en-IN" sz="1600" dirty="0" smtClean="0">
                <a:solidFill>
                  <a:schemeClr val="accent6">
                    <a:lumMod val="75000"/>
                  </a:schemeClr>
                </a:solidFill>
              </a:rPr>
              <a:t>&gt;</a:t>
            </a:r>
            <a:endParaRPr lang="en-IN" sz="1600" dirty="0">
              <a:solidFill>
                <a:schemeClr val="accent6">
                  <a:lumMod val="75000"/>
                </a:schemeClr>
              </a:solidFill>
            </a:endParaRPr>
          </a:p>
          <a:p>
            <a:pPr marL="449263" lvl="1" indent="0">
              <a:buNone/>
            </a:pPr>
            <a:r>
              <a:rPr lang="en-IN" sz="1600" dirty="0">
                <a:solidFill>
                  <a:schemeClr val="accent6">
                    <a:lumMod val="75000"/>
                  </a:schemeClr>
                </a:solidFill>
              </a:rPr>
              <a:t>&lt;div id="demo" </a:t>
            </a:r>
            <a:r>
              <a:rPr lang="en-IN" sz="1600" b="1" dirty="0">
                <a:solidFill>
                  <a:schemeClr val="accent6">
                    <a:lumMod val="75000"/>
                  </a:schemeClr>
                </a:solidFill>
              </a:rPr>
              <a:t>class="collapse"&gt;</a:t>
            </a:r>
          </a:p>
          <a:p>
            <a:pPr marL="449263" lvl="1" indent="0">
              <a:buNone/>
            </a:pPr>
            <a:r>
              <a:rPr lang="en-IN" sz="1600" dirty="0">
                <a:solidFill>
                  <a:schemeClr val="accent6">
                    <a:lumMod val="75000"/>
                  </a:schemeClr>
                </a:solidFill>
              </a:rPr>
              <a:t>Lorem ipsum </a:t>
            </a:r>
            <a:r>
              <a:rPr lang="en-IN" sz="1600" dirty="0" err="1">
                <a:solidFill>
                  <a:schemeClr val="accent6">
                    <a:lumMod val="75000"/>
                  </a:schemeClr>
                </a:solidFill>
              </a:rPr>
              <a:t>dolor</a:t>
            </a:r>
            <a:r>
              <a:rPr lang="en-IN" sz="1600" dirty="0">
                <a:solidFill>
                  <a:schemeClr val="accent6">
                    <a:lumMod val="75000"/>
                  </a:schemeClr>
                </a:solidFill>
              </a:rPr>
              <a:t> text....</a:t>
            </a:r>
          </a:p>
          <a:p>
            <a:pPr marL="449263" lvl="1" indent="0">
              <a:buNone/>
            </a:pPr>
            <a:r>
              <a:rPr lang="en-IN" sz="1600" dirty="0">
                <a:solidFill>
                  <a:schemeClr val="accent6">
                    <a:lumMod val="75000"/>
                  </a:schemeClr>
                </a:solidFill>
              </a:rPr>
              <a:t>&lt;/div&gt; </a:t>
            </a:r>
            <a:endParaRPr lang="en-IN" sz="1600" dirty="0" smtClean="0">
              <a:solidFill>
                <a:schemeClr val="accent6">
                  <a:lumMod val="75000"/>
                </a:schemeClr>
              </a:solidFill>
            </a:endParaRPr>
          </a:p>
          <a:p>
            <a:r>
              <a:rPr lang="en-US" sz="1800" dirty="0" smtClean="0"/>
              <a:t>The </a:t>
            </a:r>
            <a:r>
              <a:rPr lang="en-US" sz="1800" b="1" dirty="0"/>
              <a:t>.collapse </a:t>
            </a:r>
            <a:r>
              <a:rPr lang="en-US" sz="1800" dirty="0"/>
              <a:t>class indicates a collapsible element (a &lt;div&gt; in our example); this is the </a:t>
            </a:r>
            <a:r>
              <a:rPr lang="en-US" sz="1800" dirty="0" smtClean="0"/>
              <a:t>content </a:t>
            </a:r>
            <a:r>
              <a:rPr lang="en-US" sz="1800" dirty="0"/>
              <a:t>that will be shown or hidden with a click of a button</a:t>
            </a:r>
            <a:r>
              <a:rPr lang="en-US" sz="1800" dirty="0" smtClean="0"/>
              <a:t>.</a:t>
            </a:r>
            <a:endParaRPr lang="en-US" sz="1800" dirty="0"/>
          </a:p>
          <a:p>
            <a:r>
              <a:rPr lang="en-US" sz="1800" dirty="0"/>
              <a:t>To control (show/hide) the collapsible content, add </a:t>
            </a:r>
            <a:r>
              <a:rPr lang="en-US" sz="1800" b="1" dirty="0"/>
              <a:t>the data-</a:t>
            </a:r>
            <a:r>
              <a:rPr lang="en-US" sz="1800" b="1" dirty="0" err="1"/>
              <a:t>bs</a:t>
            </a:r>
            <a:r>
              <a:rPr lang="en-US" sz="1800" b="1" dirty="0"/>
              <a:t>-toggle="collapse" </a:t>
            </a:r>
            <a:r>
              <a:rPr lang="en-US" sz="1800" dirty="0"/>
              <a:t>attribute to an &lt;a&gt; or a &lt;button&gt; element. Then add the </a:t>
            </a:r>
            <a:r>
              <a:rPr lang="en-US" sz="1800" b="1" dirty="0"/>
              <a:t>data-</a:t>
            </a:r>
            <a:r>
              <a:rPr lang="en-US" sz="1800" b="1" dirty="0" err="1"/>
              <a:t>bs</a:t>
            </a:r>
            <a:r>
              <a:rPr lang="en-US" sz="1800" b="1" dirty="0"/>
              <a:t>-target="#id" </a:t>
            </a:r>
            <a:r>
              <a:rPr lang="en-US" sz="1800" dirty="0"/>
              <a:t>attribute to connect the button with the collapsible content (&lt;div id="demo</a:t>
            </a:r>
            <a:r>
              <a:rPr lang="en-US" sz="1800" dirty="0" smtClean="0"/>
              <a:t>"&gt;).</a:t>
            </a:r>
            <a:endParaRPr lang="en-US" sz="1800" dirty="0"/>
          </a:p>
          <a:p>
            <a:r>
              <a:rPr lang="en-US" sz="1800" dirty="0"/>
              <a:t>Note: For &lt;a&gt; elements, you can use the </a:t>
            </a:r>
            <a:r>
              <a:rPr lang="en-US" sz="1800" dirty="0" err="1"/>
              <a:t>href</a:t>
            </a:r>
            <a:r>
              <a:rPr lang="en-US" sz="1800" dirty="0"/>
              <a:t> attribute instead of the data-</a:t>
            </a:r>
            <a:r>
              <a:rPr lang="en-US" sz="1800" dirty="0" err="1"/>
              <a:t>bs</a:t>
            </a:r>
            <a:r>
              <a:rPr lang="en-US" sz="1800" dirty="0"/>
              <a:t>-target attribute</a:t>
            </a:r>
            <a:endParaRPr lang="en-IN" sz="18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173</a:t>
            </a:fld>
            <a:endParaRPr lang="en-IN" dirty="0"/>
          </a:p>
        </p:txBody>
      </p:sp>
    </p:spTree>
    <p:extLst>
      <p:ext uri="{BB962C8B-B14F-4D97-AF65-F5344CB8AC3E}">
        <p14:creationId xmlns:p14="http://schemas.microsoft.com/office/powerpoint/2010/main" val="391515112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3710074" y="714262"/>
            <a:ext cx="2009775" cy="819150"/>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174</a:t>
            </a:fld>
            <a:endParaRPr lang="en-IN" dirty="0"/>
          </a:p>
        </p:txBody>
      </p:sp>
      <p:pic>
        <p:nvPicPr>
          <p:cNvPr id="6" name="Picture 5"/>
          <p:cNvPicPr>
            <a:picLocks noChangeAspect="1"/>
          </p:cNvPicPr>
          <p:nvPr/>
        </p:nvPicPr>
        <p:blipFill>
          <a:blip r:embed="rId3"/>
          <a:stretch>
            <a:fillRect/>
          </a:stretch>
        </p:blipFill>
        <p:spPr>
          <a:xfrm>
            <a:off x="3710074" y="1533412"/>
            <a:ext cx="7009249" cy="1352550"/>
          </a:xfrm>
          <a:prstGeom prst="rect">
            <a:avLst/>
          </a:prstGeom>
        </p:spPr>
      </p:pic>
    </p:spTree>
    <p:extLst>
      <p:ext uri="{BB962C8B-B14F-4D97-AF65-F5344CB8AC3E}">
        <p14:creationId xmlns:p14="http://schemas.microsoft.com/office/powerpoint/2010/main" val="73054430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Accordion</a:t>
            </a:r>
          </a:p>
        </p:txBody>
      </p:sp>
      <p:sp>
        <p:nvSpPr>
          <p:cNvPr id="3" name="Content Placeholder 2"/>
          <p:cNvSpPr>
            <a:spLocks noGrp="1"/>
          </p:cNvSpPr>
          <p:nvPr>
            <p:ph idx="1"/>
          </p:nvPr>
        </p:nvSpPr>
        <p:spPr/>
        <p:txBody>
          <a:bodyPr/>
          <a:lstStyle/>
          <a:p>
            <a:r>
              <a:rPr lang="en-US" dirty="0"/>
              <a:t>The following example shows a simple accordion by extending the card component.</a:t>
            </a:r>
          </a:p>
          <a:p>
            <a:pPr marL="0" indent="0">
              <a:buNone/>
            </a:pPr>
            <a:endParaRPr lang="en-US" dirty="0"/>
          </a:p>
          <a:p>
            <a:r>
              <a:rPr lang="en-US" dirty="0"/>
              <a:t>Note: Use the data-</a:t>
            </a:r>
            <a:r>
              <a:rPr lang="en-US" dirty="0" err="1"/>
              <a:t>bs</a:t>
            </a:r>
            <a:r>
              <a:rPr lang="en-US" dirty="0"/>
              <a:t>-parent attribute to make sure that all collapsible elements under the specified parent will be closed when one of the collapsible item is shown.</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175</a:t>
            </a:fld>
            <a:endParaRPr lang="en-IN" dirty="0"/>
          </a:p>
        </p:txBody>
      </p:sp>
    </p:spTree>
    <p:extLst>
      <p:ext uri="{BB962C8B-B14F-4D97-AF65-F5344CB8AC3E}">
        <p14:creationId xmlns:p14="http://schemas.microsoft.com/office/powerpoint/2010/main" val="157631202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176</a:t>
            </a:fld>
            <a:endParaRPr lang="en-IN"/>
          </a:p>
        </p:txBody>
      </p:sp>
      <p:sp>
        <p:nvSpPr>
          <p:cNvPr id="3" name="Rectangle 2"/>
          <p:cNvSpPr/>
          <p:nvPr/>
        </p:nvSpPr>
        <p:spPr>
          <a:xfrm>
            <a:off x="0" y="0"/>
            <a:ext cx="11756571" cy="6186309"/>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&lt;head&gt;</a:t>
            </a:r>
          </a:p>
          <a:p>
            <a:r>
              <a:rPr lang="en-IN" dirty="0">
                <a:latin typeface="Cambria" panose="02040503050406030204" pitchFamily="18" charset="0"/>
                <a:ea typeface="Cambria" panose="02040503050406030204" pitchFamily="18" charset="0"/>
              </a:rPr>
              <a:t>  &lt;title&gt;Bootstrap Example&lt;/title&gt;</a:t>
            </a:r>
          </a:p>
          <a:p>
            <a:r>
              <a:rPr lang="en-IN" dirty="0">
                <a:latin typeface="Cambria" panose="02040503050406030204" pitchFamily="18" charset="0"/>
                <a:ea typeface="Cambria" panose="02040503050406030204" pitchFamily="18" charset="0"/>
              </a:rPr>
              <a:t>  &lt;meta charset="utf-8"&gt;</a:t>
            </a:r>
          </a:p>
          <a:p>
            <a:r>
              <a:rPr lang="en-IN" dirty="0">
                <a:latin typeface="Cambria" panose="02040503050406030204" pitchFamily="18" charset="0"/>
                <a:ea typeface="Cambria" panose="02040503050406030204" pitchFamily="18" charset="0"/>
              </a:rPr>
              <a:t>  &lt;meta name="viewport" content="width=device-width, initial-scale=1"&gt;</a:t>
            </a:r>
          </a:p>
          <a:p>
            <a:r>
              <a:rPr lang="en-IN" dirty="0">
                <a:latin typeface="Cambria" panose="02040503050406030204" pitchFamily="18" charset="0"/>
                <a:ea typeface="Cambria" panose="02040503050406030204" pitchFamily="18" charset="0"/>
              </a:rPr>
              <a:t>  &lt;link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="https://cdn.jsdelivr.net/</a:t>
            </a: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/bootstrap@5.3.1/</a:t>
            </a:r>
            <a:r>
              <a:rPr lang="en-IN" dirty="0" err="1">
                <a:latin typeface="Cambria" panose="02040503050406030204" pitchFamily="18" charset="0"/>
                <a:ea typeface="Cambria" panose="02040503050406030204" pitchFamily="18" charset="0"/>
              </a:rPr>
              <a:t>dist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/bootstrap.min.css"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="stylesheet"&gt;</a:t>
            </a:r>
          </a:p>
          <a:p>
            <a:r>
              <a:rPr lang="en-IN" dirty="0">
                <a:latin typeface="Cambria" panose="02040503050406030204" pitchFamily="18" charset="0"/>
                <a:ea typeface="Cambria" panose="02040503050406030204" pitchFamily="18" charset="0"/>
              </a:rPr>
              <a:t>  &lt;script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="https://cdn.jsdelivr.net/</a:t>
            </a: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/bootstrap@5.3.1/</a:t>
            </a:r>
            <a:r>
              <a:rPr lang="en-IN" dirty="0" err="1">
                <a:latin typeface="Cambria" panose="02040503050406030204" pitchFamily="18" charset="0"/>
                <a:ea typeface="Cambria" panose="02040503050406030204" pitchFamily="18" charset="0"/>
              </a:rPr>
              <a:t>dist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js</a:t>
            </a:r>
            <a:r>
              <a:rPr lang="en-IN" dirty="0">
                <a:latin typeface="Cambria" panose="02040503050406030204" pitchFamily="18" charset="0"/>
                <a:ea typeface="Cambria" panose="02040503050406030204" pitchFamily="18" charset="0"/>
              </a:rPr>
              <a:t>/bootstrap.bundle.min.js"&gt;&lt;/script&gt;</a:t>
            </a:r>
          </a:p>
          <a:p>
            <a:r>
              <a:rPr lang="en-IN" dirty="0">
                <a:latin typeface="Cambria" panose="02040503050406030204" pitchFamily="18" charset="0"/>
                <a:ea typeface="Cambria" panose="02040503050406030204" pitchFamily="18" charset="0"/>
              </a:rPr>
              <a:t>&lt;/head&gt;</a:t>
            </a:r>
          </a:p>
          <a:p>
            <a:r>
              <a:rPr lang="en-IN" dirty="0">
                <a:latin typeface="Cambria" panose="02040503050406030204" pitchFamily="18" charset="0"/>
                <a:ea typeface="Cambria" panose="02040503050406030204" pitchFamily="18" charset="0"/>
              </a:rPr>
              <a:t>&lt;body&gt;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&lt;div class="container mt-3"&gt;</a:t>
            </a:r>
          </a:p>
          <a:p>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div id="accordion"&gt;</a:t>
            </a:r>
          </a:p>
          <a:p>
            <a:r>
              <a:rPr lang="en-IN" dirty="0">
                <a:latin typeface="Cambria" panose="02040503050406030204" pitchFamily="18" charset="0"/>
                <a:ea typeface="Cambria" panose="02040503050406030204" pitchFamily="18" charset="0"/>
              </a:rPr>
              <a:t>    &lt;div class="card"&gt;</a:t>
            </a:r>
          </a:p>
          <a:p>
            <a:r>
              <a:rPr lang="en-IN" dirty="0">
                <a:latin typeface="Cambria" panose="02040503050406030204" pitchFamily="18" charset="0"/>
                <a:ea typeface="Cambria" panose="02040503050406030204" pitchFamily="18" charset="0"/>
              </a:rPr>
              <a:t>      &lt;div class="card-header"&gt;</a:t>
            </a:r>
          </a:p>
          <a:p>
            <a:r>
              <a:rPr lang="en-IN" dirty="0">
                <a:latin typeface="Cambria" panose="02040503050406030204" pitchFamily="18" charset="0"/>
                <a:ea typeface="Cambria" panose="02040503050406030204" pitchFamily="18" charset="0"/>
              </a:rPr>
              <a:t>        &lt;a class="</a:t>
            </a:r>
            <a:r>
              <a:rPr lang="en-IN" dirty="0" err="1">
                <a:latin typeface="Cambria" panose="02040503050406030204" pitchFamily="18" charset="0"/>
                <a:ea typeface="Cambria" panose="02040503050406030204" pitchFamily="18" charset="0"/>
              </a:rPr>
              <a:t>btn</a:t>
            </a:r>
            <a:r>
              <a:rPr lang="en-IN" dirty="0">
                <a:latin typeface="Cambria" panose="02040503050406030204" pitchFamily="18" charset="0"/>
                <a:ea typeface="Cambria" panose="02040503050406030204" pitchFamily="18" charset="0"/>
              </a:rPr>
              <a:t>"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-toggle="collapse"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collapseOne</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Collapsible Group Item #1</a:t>
            </a:r>
          </a:p>
          <a:p>
            <a:r>
              <a:rPr lang="en-IN" dirty="0">
                <a:latin typeface="Cambria" panose="02040503050406030204" pitchFamily="18" charset="0"/>
                <a:ea typeface="Cambria" panose="02040503050406030204" pitchFamily="18" charset="0"/>
              </a:rPr>
              <a:t>        &lt;/a&gt;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 id="</a:t>
            </a:r>
            <a:r>
              <a:rPr lang="en-IN" dirty="0" err="1">
                <a:latin typeface="Cambria" panose="02040503050406030204" pitchFamily="18" charset="0"/>
                <a:ea typeface="Cambria" panose="02040503050406030204" pitchFamily="18" charset="0"/>
              </a:rPr>
              <a:t>collapseOne</a:t>
            </a:r>
            <a:r>
              <a:rPr lang="en-IN" dirty="0">
                <a:latin typeface="Cambria" panose="02040503050406030204" pitchFamily="18" charset="0"/>
                <a:ea typeface="Cambria" panose="02040503050406030204" pitchFamily="18" charset="0"/>
              </a:rPr>
              <a:t>" class="collapse show"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-parent="#accordion"&gt;</a:t>
            </a:r>
          </a:p>
          <a:p>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12172274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177</a:t>
            </a:fld>
            <a:endParaRPr lang="en-IN"/>
          </a:p>
        </p:txBody>
      </p:sp>
      <p:sp>
        <p:nvSpPr>
          <p:cNvPr id="3" name="Rectangle 2"/>
          <p:cNvSpPr/>
          <p:nvPr/>
        </p:nvSpPr>
        <p:spPr>
          <a:xfrm>
            <a:off x="244510" y="146765"/>
            <a:ext cx="11702980" cy="5909310"/>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&lt;div class="card-body"&gt;</a:t>
            </a:r>
          </a:p>
          <a:p>
            <a:r>
              <a:rPr lang="en-IN" dirty="0">
                <a:latin typeface="Cambria" panose="02040503050406030204" pitchFamily="18" charset="0"/>
                <a:ea typeface="Cambria" panose="02040503050406030204" pitchFamily="18" charset="0"/>
              </a:rPr>
              <a:t>          Lorem ipsum </a:t>
            </a:r>
            <a:r>
              <a:rPr lang="en-IN" dirty="0" err="1">
                <a:latin typeface="Cambria" panose="02040503050406030204" pitchFamily="18" charset="0"/>
                <a:ea typeface="Cambria" panose="02040503050406030204" pitchFamily="18" charset="0"/>
              </a:rPr>
              <a:t>dolor</a:t>
            </a:r>
            <a:r>
              <a:rPr lang="en-IN" dirty="0">
                <a:latin typeface="Cambria" panose="02040503050406030204" pitchFamily="18" charset="0"/>
                <a:ea typeface="Cambria" panose="02040503050406030204" pitchFamily="18" charset="0"/>
              </a:rPr>
              <a:t> sit </a:t>
            </a:r>
            <a:r>
              <a:rPr lang="en-IN" dirty="0" err="1">
                <a:latin typeface="Cambria" panose="02040503050406030204" pitchFamily="18" charset="0"/>
                <a:ea typeface="Cambria" panose="02040503050406030204" pitchFamily="18" charset="0"/>
              </a:rPr>
              <a:t>amet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consectetur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adipisicing</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elit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sed</a:t>
            </a:r>
            <a:r>
              <a:rPr lang="en-IN" dirty="0">
                <a:latin typeface="Cambria" panose="02040503050406030204" pitchFamily="18" charset="0"/>
                <a:ea typeface="Cambria" panose="02040503050406030204" pitchFamily="18" charset="0"/>
              </a:rPr>
              <a:t> do </a:t>
            </a:r>
            <a:r>
              <a:rPr lang="en-IN" dirty="0" err="1">
                <a:latin typeface="Cambria" panose="02040503050406030204" pitchFamily="18" charset="0"/>
                <a:ea typeface="Cambria" panose="02040503050406030204" pitchFamily="18" charset="0"/>
              </a:rPr>
              <a:t>eiusmod</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tempor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incididunt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labore</a:t>
            </a:r>
            <a:r>
              <a:rPr lang="en-IN" dirty="0">
                <a:latin typeface="Cambria" panose="02040503050406030204" pitchFamily="18" charset="0"/>
                <a:ea typeface="Cambria" panose="02040503050406030204" pitchFamily="18" charset="0"/>
              </a:rPr>
              <a:t> et </a:t>
            </a:r>
            <a:r>
              <a:rPr lang="en-IN" dirty="0" err="1">
                <a:latin typeface="Cambria" panose="02040503050406030204" pitchFamily="18" charset="0"/>
                <a:ea typeface="Cambria" panose="02040503050406030204" pitchFamily="18" charset="0"/>
              </a:rPr>
              <a:t>dolore</a:t>
            </a:r>
            <a:r>
              <a:rPr lang="en-IN" dirty="0">
                <a:latin typeface="Cambria" panose="02040503050406030204" pitchFamily="18" charset="0"/>
                <a:ea typeface="Cambria" panose="02040503050406030204" pitchFamily="18" charset="0"/>
              </a:rPr>
              <a:t> magna </a:t>
            </a:r>
            <a:r>
              <a:rPr lang="en-IN" dirty="0" err="1">
                <a:latin typeface="Cambria" panose="02040503050406030204" pitchFamily="18" charset="0"/>
                <a:ea typeface="Cambria" panose="02040503050406030204" pitchFamily="18" charset="0"/>
              </a:rPr>
              <a:t>aliqua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enim</a:t>
            </a:r>
            <a:r>
              <a:rPr lang="en-IN" dirty="0">
                <a:latin typeface="Cambria" panose="02040503050406030204" pitchFamily="18" charset="0"/>
                <a:ea typeface="Cambria" panose="02040503050406030204" pitchFamily="18" charset="0"/>
              </a:rPr>
              <a:t> ad minim </a:t>
            </a:r>
            <a:r>
              <a:rPr lang="en-IN" dirty="0" err="1">
                <a:latin typeface="Cambria" panose="02040503050406030204" pitchFamily="18" charset="0"/>
                <a:ea typeface="Cambria" panose="02040503050406030204" pitchFamily="18" charset="0"/>
              </a:rPr>
              <a:t>veniam</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quis</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nostrud</a:t>
            </a:r>
            <a:r>
              <a:rPr lang="en-IN" dirty="0">
                <a:latin typeface="Cambria" panose="02040503050406030204" pitchFamily="18" charset="0"/>
                <a:ea typeface="Cambria" panose="02040503050406030204" pitchFamily="18" charset="0"/>
              </a:rPr>
              <a:t> exercitation </a:t>
            </a:r>
            <a:r>
              <a:rPr lang="en-IN" dirty="0" err="1">
                <a:latin typeface="Cambria" panose="02040503050406030204" pitchFamily="18" charset="0"/>
                <a:ea typeface="Cambria" panose="02040503050406030204" pitchFamily="18" charset="0"/>
              </a:rPr>
              <a:t>ullamco</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laboris</a:t>
            </a:r>
            <a:r>
              <a:rPr lang="en-IN" dirty="0">
                <a:latin typeface="Cambria" panose="02040503050406030204" pitchFamily="18" charset="0"/>
                <a:ea typeface="Cambria" panose="02040503050406030204" pitchFamily="18" charset="0"/>
              </a:rPr>
              <a:t> nisi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aliquip</a:t>
            </a:r>
            <a:r>
              <a:rPr lang="en-IN" dirty="0">
                <a:latin typeface="Cambria" panose="02040503050406030204" pitchFamily="18" charset="0"/>
                <a:ea typeface="Cambria" panose="02040503050406030204" pitchFamily="18" charset="0"/>
              </a:rPr>
              <a:t> ex </a:t>
            </a:r>
            <a:r>
              <a:rPr lang="en-IN" dirty="0" err="1">
                <a:latin typeface="Cambria" panose="02040503050406030204" pitchFamily="18" charset="0"/>
                <a:ea typeface="Cambria" panose="02040503050406030204" pitchFamily="18" charset="0"/>
              </a:rPr>
              <a:t>ea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commodo</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consequat</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a:t>
            </a:r>
            <a:r>
              <a:rPr lang="en-IN" dirty="0" smtClean="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&lt;div class="card"&gt;</a:t>
            </a:r>
          </a:p>
          <a:p>
            <a:r>
              <a:rPr lang="en-IN" dirty="0">
                <a:latin typeface="Cambria" panose="02040503050406030204" pitchFamily="18" charset="0"/>
                <a:ea typeface="Cambria" panose="02040503050406030204" pitchFamily="18" charset="0"/>
              </a:rPr>
              <a:t>      &lt;div class="card-header"&gt;</a:t>
            </a:r>
          </a:p>
          <a:p>
            <a:r>
              <a:rPr lang="en-IN" dirty="0">
                <a:latin typeface="Cambria" panose="02040503050406030204" pitchFamily="18" charset="0"/>
                <a:ea typeface="Cambria" panose="02040503050406030204" pitchFamily="18" charset="0"/>
              </a:rPr>
              <a:t>        &lt;a class="collapsed </a:t>
            </a:r>
            <a:r>
              <a:rPr lang="en-IN" dirty="0" err="1">
                <a:latin typeface="Cambria" panose="02040503050406030204" pitchFamily="18" charset="0"/>
                <a:ea typeface="Cambria" panose="02040503050406030204" pitchFamily="18" charset="0"/>
              </a:rPr>
              <a:t>btn</a:t>
            </a:r>
            <a:r>
              <a:rPr lang="en-IN" dirty="0">
                <a:latin typeface="Cambria" panose="02040503050406030204" pitchFamily="18" charset="0"/>
                <a:ea typeface="Cambria" panose="02040503050406030204" pitchFamily="18" charset="0"/>
              </a:rPr>
              <a:t>"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-toggle="collapse"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collapseTwo</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Collapsible Group Item #2</a:t>
            </a:r>
          </a:p>
          <a:p>
            <a:r>
              <a:rPr lang="en-IN" dirty="0">
                <a:latin typeface="Cambria" panose="02040503050406030204" pitchFamily="18" charset="0"/>
                <a:ea typeface="Cambria" panose="02040503050406030204" pitchFamily="18" charset="0"/>
              </a:rPr>
              <a:t>      &lt;/a&gt;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 id="</a:t>
            </a:r>
            <a:r>
              <a:rPr lang="en-IN" dirty="0" err="1">
                <a:latin typeface="Cambria" panose="02040503050406030204" pitchFamily="18" charset="0"/>
                <a:ea typeface="Cambria" panose="02040503050406030204" pitchFamily="18" charset="0"/>
              </a:rPr>
              <a:t>collapseTwo</a:t>
            </a:r>
            <a:r>
              <a:rPr lang="en-IN" dirty="0">
                <a:latin typeface="Cambria" panose="02040503050406030204" pitchFamily="18" charset="0"/>
                <a:ea typeface="Cambria" panose="02040503050406030204" pitchFamily="18" charset="0"/>
              </a:rPr>
              <a:t>" class="collapse"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-parent="#accordion"&gt;</a:t>
            </a:r>
          </a:p>
          <a:p>
            <a:r>
              <a:rPr lang="en-IN" dirty="0">
                <a:latin typeface="Cambria" panose="02040503050406030204" pitchFamily="18" charset="0"/>
                <a:ea typeface="Cambria" panose="02040503050406030204" pitchFamily="18" charset="0"/>
              </a:rPr>
              <a:t>        &lt;div class="card-body"&gt;</a:t>
            </a:r>
          </a:p>
          <a:p>
            <a:r>
              <a:rPr lang="en-IN" dirty="0">
                <a:latin typeface="Cambria" panose="02040503050406030204" pitchFamily="18" charset="0"/>
                <a:ea typeface="Cambria" panose="02040503050406030204" pitchFamily="18" charset="0"/>
              </a:rPr>
              <a:t>          Lorem ipsum </a:t>
            </a:r>
            <a:r>
              <a:rPr lang="en-IN" dirty="0" err="1">
                <a:latin typeface="Cambria" panose="02040503050406030204" pitchFamily="18" charset="0"/>
                <a:ea typeface="Cambria" panose="02040503050406030204" pitchFamily="18" charset="0"/>
              </a:rPr>
              <a:t>dolor</a:t>
            </a:r>
            <a:r>
              <a:rPr lang="en-IN" dirty="0">
                <a:latin typeface="Cambria" panose="02040503050406030204" pitchFamily="18" charset="0"/>
                <a:ea typeface="Cambria" panose="02040503050406030204" pitchFamily="18" charset="0"/>
              </a:rPr>
              <a:t> sit </a:t>
            </a:r>
            <a:r>
              <a:rPr lang="en-IN" dirty="0" err="1">
                <a:latin typeface="Cambria" panose="02040503050406030204" pitchFamily="18" charset="0"/>
                <a:ea typeface="Cambria" panose="02040503050406030204" pitchFamily="18" charset="0"/>
              </a:rPr>
              <a:t>amet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consectetur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adipisicing</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elit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sed</a:t>
            </a:r>
            <a:r>
              <a:rPr lang="en-IN" dirty="0">
                <a:latin typeface="Cambria" panose="02040503050406030204" pitchFamily="18" charset="0"/>
                <a:ea typeface="Cambria" panose="02040503050406030204" pitchFamily="18" charset="0"/>
              </a:rPr>
              <a:t> do </a:t>
            </a:r>
            <a:r>
              <a:rPr lang="en-IN" dirty="0" err="1">
                <a:latin typeface="Cambria" panose="02040503050406030204" pitchFamily="18" charset="0"/>
                <a:ea typeface="Cambria" panose="02040503050406030204" pitchFamily="18" charset="0"/>
              </a:rPr>
              <a:t>eiusmod</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tempor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incididunt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labore</a:t>
            </a:r>
            <a:r>
              <a:rPr lang="en-IN" dirty="0">
                <a:latin typeface="Cambria" panose="02040503050406030204" pitchFamily="18" charset="0"/>
                <a:ea typeface="Cambria" panose="02040503050406030204" pitchFamily="18" charset="0"/>
              </a:rPr>
              <a:t> et </a:t>
            </a:r>
            <a:r>
              <a:rPr lang="en-IN" dirty="0" err="1">
                <a:latin typeface="Cambria" panose="02040503050406030204" pitchFamily="18" charset="0"/>
                <a:ea typeface="Cambria" panose="02040503050406030204" pitchFamily="18" charset="0"/>
              </a:rPr>
              <a:t>dolore</a:t>
            </a:r>
            <a:r>
              <a:rPr lang="en-IN" dirty="0">
                <a:latin typeface="Cambria" panose="02040503050406030204" pitchFamily="18" charset="0"/>
                <a:ea typeface="Cambria" panose="02040503050406030204" pitchFamily="18" charset="0"/>
              </a:rPr>
              <a:t> magna </a:t>
            </a:r>
            <a:r>
              <a:rPr lang="en-IN" dirty="0" err="1">
                <a:latin typeface="Cambria" panose="02040503050406030204" pitchFamily="18" charset="0"/>
                <a:ea typeface="Cambria" panose="02040503050406030204" pitchFamily="18" charset="0"/>
              </a:rPr>
              <a:t>aliqua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enim</a:t>
            </a:r>
            <a:r>
              <a:rPr lang="en-IN" dirty="0">
                <a:latin typeface="Cambria" panose="02040503050406030204" pitchFamily="18" charset="0"/>
                <a:ea typeface="Cambria" panose="02040503050406030204" pitchFamily="18" charset="0"/>
              </a:rPr>
              <a:t> ad minim </a:t>
            </a:r>
            <a:r>
              <a:rPr lang="en-IN" dirty="0" err="1">
                <a:latin typeface="Cambria" panose="02040503050406030204" pitchFamily="18" charset="0"/>
                <a:ea typeface="Cambria" panose="02040503050406030204" pitchFamily="18" charset="0"/>
              </a:rPr>
              <a:t>veniam</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quis</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nostrud</a:t>
            </a:r>
            <a:r>
              <a:rPr lang="en-IN" dirty="0">
                <a:latin typeface="Cambria" panose="02040503050406030204" pitchFamily="18" charset="0"/>
                <a:ea typeface="Cambria" panose="02040503050406030204" pitchFamily="18" charset="0"/>
              </a:rPr>
              <a:t> exercitation </a:t>
            </a:r>
            <a:r>
              <a:rPr lang="en-IN" dirty="0" err="1">
                <a:latin typeface="Cambria" panose="02040503050406030204" pitchFamily="18" charset="0"/>
                <a:ea typeface="Cambria" panose="02040503050406030204" pitchFamily="18" charset="0"/>
              </a:rPr>
              <a:t>ullamco</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laboris</a:t>
            </a:r>
            <a:r>
              <a:rPr lang="en-IN" dirty="0">
                <a:latin typeface="Cambria" panose="02040503050406030204" pitchFamily="18" charset="0"/>
                <a:ea typeface="Cambria" panose="02040503050406030204" pitchFamily="18" charset="0"/>
              </a:rPr>
              <a:t> nisi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aliquip</a:t>
            </a:r>
            <a:r>
              <a:rPr lang="en-IN" dirty="0">
                <a:latin typeface="Cambria" panose="02040503050406030204" pitchFamily="18" charset="0"/>
                <a:ea typeface="Cambria" panose="02040503050406030204" pitchFamily="18" charset="0"/>
              </a:rPr>
              <a:t> ex </a:t>
            </a:r>
            <a:r>
              <a:rPr lang="en-IN" dirty="0" err="1">
                <a:latin typeface="Cambria" panose="02040503050406030204" pitchFamily="18" charset="0"/>
                <a:ea typeface="Cambria" panose="02040503050406030204" pitchFamily="18" charset="0"/>
              </a:rPr>
              <a:t>ea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commodo</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consequat</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p:txBody>
      </p:sp>
    </p:spTree>
    <p:extLst>
      <p:ext uri="{BB962C8B-B14F-4D97-AF65-F5344CB8AC3E}">
        <p14:creationId xmlns:p14="http://schemas.microsoft.com/office/powerpoint/2010/main" val="177114903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
        <p:nvSpPr>
          <p:cNvPr id="3" name="Rectangle 2"/>
          <p:cNvSpPr/>
          <p:nvPr/>
        </p:nvSpPr>
        <p:spPr>
          <a:xfrm>
            <a:off x="231112" y="178588"/>
            <a:ext cx="11605846" cy="5355312"/>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&lt;div class="card"&gt;</a:t>
            </a:r>
          </a:p>
          <a:p>
            <a:r>
              <a:rPr lang="en-IN" dirty="0">
                <a:latin typeface="Cambria" panose="02040503050406030204" pitchFamily="18" charset="0"/>
                <a:ea typeface="Cambria" panose="02040503050406030204" pitchFamily="18" charset="0"/>
              </a:rPr>
              <a:t>      &lt;div class="card-header"&gt;</a:t>
            </a:r>
          </a:p>
          <a:p>
            <a:r>
              <a:rPr lang="en-IN" dirty="0">
                <a:latin typeface="Cambria" panose="02040503050406030204" pitchFamily="18" charset="0"/>
                <a:ea typeface="Cambria" panose="02040503050406030204" pitchFamily="18" charset="0"/>
              </a:rPr>
              <a:t>        &lt;a class="collapsed </a:t>
            </a:r>
            <a:r>
              <a:rPr lang="en-IN" dirty="0" err="1">
                <a:latin typeface="Cambria" panose="02040503050406030204" pitchFamily="18" charset="0"/>
                <a:ea typeface="Cambria" panose="02040503050406030204" pitchFamily="18" charset="0"/>
              </a:rPr>
              <a:t>btn</a:t>
            </a:r>
            <a:r>
              <a:rPr lang="en-IN" dirty="0">
                <a:latin typeface="Cambria" panose="02040503050406030204" pitchFamily="18" charset="0"/>
                <a:ea typeface="Cambria" panose="02040503050406030204" pitchFamily="18" charset="0"/>
              </a:rPr>
              <a:t>"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-toggle="collapse"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collapseThree</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Collapsible Group Item #3</a:t>
            </a:r>
          </a:p>
          <a:p>
            <a:r>
              <a:rPr lang="en-IN" dirty="0">
                <a:latin typeface="Cambria" panose="02040503050406030204" pitchFamily="18" charset="0"/>
                <a:ea typeface="Cambria" panose="02040503050406030204" pitchFamily="18" charset="0"/>
              </a:rPr>
              <a:t>        &lt;/a&gt;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 id="</a:t>
            </a:r>
            <a:r>
              <a:rPr lang="en-IN" dirty="0" err="1">
                <a:latin typeface="Cambria" panose="02040503050406030204" pitchFamily="18" charset="0"/>
                <a:ea typeface="Cambria" panose="02040503050406030204" pitchFamily="18" charset="0"/>
              </a:rPr>
              <a:t>collapseThree</a:t>
            </a:r>
            <a:r>
              <a:rPr lang="en-IN" dirty="0">
                <a:latin typeface="Cambria" panose="02040503050406030204" pitchFamily="18" charset="0"/>
                <a:ea typeface="Cambria" panose="02040503050406030204" pitchFamily="18" charset="0"/>
              </a:rPr>
              <a:t>" class="collapse"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-parent="#accordion"&gt;</a:t>
            </a:r>
          </a:p>
          <a:p>
            <a:r>
              <a:rPr lang="en-IN" dirty="0">
                <a:latin typeface="Cambria" panose="02040503050406030204" pitchFamily="18" charset="0"/>
                <a:ea typeface="Cambria" panose="02040503050406030204" pitchFamily="18" charset="0"/>
              </a:rPr>
              <a:t>        &lt;div class="card-body"&gt;</a:t>
            </a:r>
          </a:p>
          <a:p>
            <a:r>
              <a:rPr lang="en-IN" dirty="0">
                <a:latin typeface="Cambria" panose="02040503050406030204" pitchFamily="18" charset="0"/>
                <a:ea typeface="Cambria" panose="02040503050406030204" pitchFamily="18" charset="0"/>
              </a:rPr>
              <a:t>          Lorem ipsum </a:t>
            </a:r>
            <a:r>
              <a:rPr lang="en-IN" dirty="0" err="1">
                <a:latin typeface="Cambria" panose="02040503050406030204" pitchFamily="18" charset="0"/>
                <a:ea typeface="Cambria" panose="02040503050406030204" pitchFamily="18" charset="0"/>
              </a:rPr>
              <a:t>dolor</a:t>
            </a:r>
            <a:r>
              <a:rPr lang="en-IN" dirty="0">
                <a:latin typeface="Cambria" panose="02040503050406030204" pitchFamily="18" charset="0"/>
                <a:ea typeface="Cambria" panose="02040503050406030204" pitchFamily="18" charset="0"/>
              </a:rPr>
              <a:t> sit </a:t>
            </a:r>
            <a:r>
              <a:rPr lang="en-IN" dirty="0" err="1">
                <a:latin typeface="Cambria" panose="02040503050406030204" pitchFamily="18" charset="0"/>
                <a:ea typeface="Cambria" panose="02040503050406030204" pitchFamily="18" charset="0"/>
              </a:rPr>
              <a:t>amet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consectetur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adipisicing</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elit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sed</a:t>
            </a:r>
            <a:r>
              <a:rPr lang="en-IN" dirty="0">
                <a:latin typeface="Cambria" panose="02040503050406030204" pitchFamily="18" charset="0"/>
                <a:ea typeface="Cambria" panose="02040503050406030204" pitchFamily="18" charset="0"/>
              </a:rPr>
              <a:t> do </a:t>
            </a:r>
            <a:r>
              <a:rPr lang="en-IN" dirty="0" err="1">
                <a:latin typeface="Cambria" panose="02040503050406030204" pitchFamily="18" charset="0"/>
                <a:ea typeface="Cambria" panose="02040503050406030204" pitchFamily="18" charset="0"/>
              </a:rPr>
              <a:t>eiusmod</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tempor</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incididunt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labore</a:t>
            </a:r>
            <a:r>
              <a:rPr lang="en-IN" dirty="0">
                <a:latin typeface="Cambria" panose="02040503050406030204" pitchFamily="18" charset="0"/>
                <a:ea typeface="Cambria" panose="02040503050406030204" pitchFamily="18" charset="0"/>
              </a:rPr>
              <a:t> et </a:t>
            </a:r>
            <a:r>
              <a:rPr lang="en-IN" dirty="0" err="1">
                <a:latin typeface="Cambria" panose="02040503050406030204" pitchFamily="18" charset="0"/>
                <a:ea typeface="Cambria" panose="02040503050406030204" pitchFamily="18" charset="0"/>
              </a:rPr>
              <a:t>dolore</a:t>
            </a:r>
            <a:r>
              <a:rPr lang="en-IN" dirty="0">
                <a:latin typeface="Cambria" panose="02040503050406030204" pitchFamily="18" charset="0"/>
                <a:ea typeface="Cambria" panose="02040503050406030204" pitchFamily="18" charset="0"/>
              </a:rPr>
              <a:t> magna </a:t>
            </a:r>
            <a:r>
              <a:rPr lang="en-IN" dirty="0" err="1">
                <a:latin typeface="Cambria" panose="02040503050406030204" pitchFamily="18" charset="0"/>
                <a:ea typeface="Cambria" panose="02040503050406030204" pitchFamily="18" charset="0"/>
              </a:rPr>
              <a:t>aliqua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enim</a:t>
            </a:r>
            <a:r>
              <a:rPr lang="en-IN" dirty="0">
                <a:latin typeface="Cambria" panose="02040503050406030204" pitchFamily="18" charset="0"/>
                <a:ea typeface="Cambria" panose="02040503050406030204" pitchFamily="18" charset="0"/>
              </a:rPr>
              <a:t> ad minim </a:t>
            </a:r>
            <a:r>
              <a:rPr lang="en-IN" dirty="0" err="1">
                <a:latin typeface="Cambria" panose="02040503050406030204" pitchFamily="18" charset="0"/>
                <a:ea typeface="Cambria" panose="02040503050406030204" pitchFamily="18" charset="0"/>
              </a:rPr>
              <a:t>veniam</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quis</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nostrud</a:t>
            </a:r>
            <a:r>
              <a:rPr lang="en-IN" dirty="0">
                <a:latin typeface="Cambria" panose="02040503050406030204" pitchFamily="18" charset="0"/>
                <a:ea typeface="Cambria" panose="02040503050406030204" pitchFamily="18" charset="0"/>
              </a:rPr>
              <a:t> exercitation </a:t>
            </a:r>
            <a:r>
              <a:rPr lang="en-IN" dirty="0" err="1">
                <a:latin typeface="Cambria" panose="02040503050406030204" pitchFamily="18" charset="0"/>
                <a:ea typeface="Cambria" panose="02040503050406030204" pitchFamily="18" charset="0"/>
              </a:rPr>
              <a:t>ullamco</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laboris</a:t>
            </a:r>
            <a:r>
              <a:rPr lang="en-IN" dirty="0">
                <a:latin typeface="Cambria" panose="02040503050406030204" pitchFamily="18" charset="0"/>
                <a:ea typeface="Cambria" panose="02040503050406030204" pitchFamily="18" charset="0"/>
              </a:rPr>
              <a:t> nisi </a:t>
            </a:r>
            <a:r>
              <a:rPr lang="en-IN" dirty="0" err="1">
                <a:latin typeface="Cambria" panose="02040503050406030204" pitchFamily="18" charset="0"/>
                <a:ea typeface="Cambria" panose="02040503050406030204" pitchFamily="18" charset="0"/>
              </a:rPr>
              <a:t>ut</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aliquip</a:t>
            </a:r>
            <a:r>
              <a:rPr lang="en-IN" dirty="0">
                <a:latin typeface="Cambria" panose="02040503050406030204" pitchFamily="18" charset="0"/>
                <a:ea typeface="Cambria" panose="02040503050406030204" pitchFamily="18" charset="0"/>
              </a:rPr>
              <a:t> ex </a:t>
            </a:r>
            <a:r>
              <a:rPr lang="en-IN" dirty="0" err="1">
                <a:latin typeface="Cambria" panose="02040503050406030204" pitchFamily="18" charset="0"/>
                <a:ea typeface="Cambria" panose="02040503050406030204" pitchFamily="18" charset="0"/>
              </a:rPr>
              <a:t>ea</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commodo</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consequat</a:t>
            </a:r>
            <a:r>
              <a:rPr lang="en-IN" dirty="0">
                <a:latin typeface="Cambria" panose="02040503050406030204" pitchFamily="18" charset="0"/>
                <a:ea typeface="Cambria" panose="02040503050406030204" pitchFamily="18" charset="0"/>
              </a:rPr>
              <a: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&lt;/div</a:t>
            </a:r>
            <a:r>
              <a:rPr lang="en-IN" dirty="0" smtClean="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&lt;/body&gt;</a:t>
            </a:r>
          </a:p>
          <a:p>
            <a:r>
              <a:rPr lang="en-IN" dirty="0">
                <a:latin typeface="Cambria" panose="02040503050406030204" pitchFamily="18" charset="0"/>
                <a:ea typeface="Cambria" panose="02040503050406030204" pitchFamily="18" charset="0"/>
              </a:rPr>
              <a:t>&lt;/html&gt;</a:t>
            </a:r>
          </a:p>
          <a:p>
            <a:endParaRPr lang="en-IN"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3908494" y="3143250"/>
            <a:ext cx="5962650" cy="3714750"/>
          </a:xfrm>
          <a:prstGeom prst="rect">
            <a:avLst/>
          </a:prstGeom>
        </p:spPr>
      </p:pic>
    </p:spTree>
    <p:extLst>
      <p:ext uri="{BB962C8B-B14F-4D97-AF65-F5344CB8AC3E}">
        <p14:creationId xmlns:p14="http://schemas.microsoft.com/office/powerpoint/2010/main" val="270107716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Carousel</a:t>
            </a:r>
          </a:p>
        </p:txBody>
      </p:sp>
      <p:pic>
        <p:nvPicPr>
          <p:cNvPr id="5" name="Content Placeholder 4"/>
          <p:cNvPicPr>
            <a:picLocks noGrp="1" noChangeAspect="1"/>
          </p:cNvPicPr>
          <p:nvPr>
            <p:ph idx="1"/>
          </p:nvPr>
        </p:nvPicPr>
        <p:blipFill>
          <a:blip r:embed="rId2"/>
          <a:stretch>
            <a:fillRect/>
          </a:stretch>
        </p:blipFill>
        <p:spPr>
          <a:xfrm>
            <a:off x="3603625" y="753626"/>
            <a:ext cx="8010525" cy="5416062"/>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179</a:t>
            </a:fld>
            <a:endParaRPr lang="en-IN" dirty="0"/>
          </a:p>
        </p:txBody>
      </p:sp>
    </p:spTree>
    <p:extLst>
      <p:ext uri="{BB962C8B-B14F-4D97-AF65-F5344CB8AC3E}">
        <p14:creationId xmlns:p14="http://schemas.microsoft.com/office/powerpoint/2010/main" val="54510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18</a:t>
            </a:fld>
            <a:endParaRPr lang="en-IN" dirty="0"/>
          </a:p>
        </p:txBody>
      </p:sp>
      <p:sp>
        <p:nvSpPr>
          <p:cNvPr id="5" name="Rectangle 4"/>
          <p:cNvSpPr/>
          <p:nvPr/>
        </p:nvSpPr>
        <p:spPr>
          <a:xfrm>
            <a:off x="126460" y="117693"/>
            <a:ext cx="12065540" cy="5355312"/>
          </a:xfrm>
          <a:prstGeom prst="rect">
            <a:avLst/>
          </a:prstGeom>
        </p:spPr>
        <p:txBody>
          <a:bodyPr wrap="square">
            <a:spAutoFit/>
          </a:bodyPr>
          <a:lstStyle/>
          <a:p>
            <a:r>
              <a:rPr lang="en-IN" dirty="0">
                <a:solidFill>
                  <a:schemeClr val="accent6">
                    <a:lumMod val="75000"/>
                  </a:schemeClr>
                </a:solidFill>
                <a:latin typeface="Cambria" panose="02040503050406030204" pitchFamily="18" charset="0"/>
                <a:ea typeface="Cambria" panose="02040503050406030204" pitchFamily="18" charset="0"/>
              </a:rPr>
              <a:t>&lt;!DOCTYPE html&gt;</a:t>
            </a:r>
          </a:p>
          <a:p>
            <a:r>
              <a:rPr lang="en-IN" dirty="0">
                <a:solidFill>
                  <a:schemeClr val="accent6">
                    <a:lumMod val="75000"/>
                  </a:schemeClr>
                </a:solidFill>
                <a:latin typeface="Cambria" panose="02040503050406030204" pitchFamily="18" charset="0"/>
                <a:ea typeface="Cambria" panose="02040503050406030204" pitchFamily="18" charset="0"/>
              </a:rPr>
              <a:t>&lt;html </a:t>
            </a:r>
            <a:r>
              <a:rPr lang="en-IN" dirty="0" err="1">
                <a:solidFill>
                  <a:schemeClr val="accent6">
                    <a:lumMod val="75000"/>
                  </a:schemeClr>
                </a:solidFill>
                <a:latin typeface="Cambria" panose="02040503050406030204" pitchFamily="18" charset="0"/>
                <a:ea typeface="Cambria" panose="02040503050406030204" pitchFamily="18" charset="0"/>
              </a:rPr>
              <a:t>lang</a:t>
            </a:r>
            <a:r>
              <a:rPr lang="en-IN" dirty="0">
                <a:solidFill>
                  <a:schemeClr val="accent6">
                    <a:lumMod val="75000"/>
                  </a:schemeClr>
                </a:solidFill>
                <a:latin typeface="Cambria" panose="02040503050406030204" pitchFamily="18" charset="0"/>
                <a:ea typeface="Cambria" panose="02040503050406030204" pitchFamily="18" charset="0"/>
              </a:rPr>
              <a:t>="</a:t>
            </a:r>
            <a:r>
              <a:rPr lang="en-IN" dirty="0" err="1">
                <a:solidFill>
                  <a:schemeClr val="accent6">
                    <a:lumMod val="75000"/>
                  </a:schemeClr>
                </a:solidFill>
                <a:latin typeface="Cambria" panose="02040503050406030204" pitchFamily="18" charset="0"/>
                <a:ea typeface="Cambria" panose="02040503050406030204" pitchFamily="18" charset="0"/>
              </a:rPr>
              <a:t>en</a:t>
            </a:r>
            <a:r>
              <a:rPr lang="en-IN" dirty="0">
                <a:solidFill>
                  <a:schemeClr val="accent6">
                    <a:lumMod val="75000"/>
                  </a:schemeClr>
                </a:solidFill>
                <a:latin typeface="Cambria" panose="02040503050406030204" pitchFamily="18" charset="0"/>
                <a:ea typeface="Cambria" panose="02040503050406030204" pitchFamily="18" charset="0"/>
              </a:rPr>
              <a:t>"&gt;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head&gt;</a:t>
            </a:r>
          </a:p>
          <a:p>
            <a:pPr lvl="2"/>
            <a:r>
              <a:rPr lang="en-IN" dirty="0">
                <a:solidFill>
                  <a:schemeClr val="accent6">
                    <a:lumMod val="75000"/>
                  </a:schemeClr>
                </a:solidFill>
                <a:latin typeface="Cambria" panose="02040503050406030204" pitchFamily="18" charset="0"/>
                <a:ea typeface="Cambria" panose="02040503050406030204" pitchFamily="18" charset="0"/>
              </a:rPr>
              <a:t>  &lt;title&gt;Bootstrap Example&lt;/title&gt;</a:t>
            </a:r>
          </a:p>
          <a:p>
            <a:pPr lvl="2"/>
            <a:r>
              <a:rPr lang="en-IN" dirty="0">
                <a:solidFill>
                  <a:schemeClr val="accent6">
                    <a:lumMod val="75000"/>
                  </a:schemeClr>
                </a:solidFill>
                <a:latin typeface="Cambria" panose="02040503050406030204" pitchFamily="18" charset="0"/>
                <a:ea typeface="Cambria" panose="02040503050406030204" pitchFamily="18" charset="0"/>
              </a:rPr>
              <a:t>  &lt;meta charset="utf-8"&gt;</a:t>
            </a:r>
          </a:p>
          <a:p>
            <a:pPr lvl="2"/>
            <a:r>
              <a:rPr lang="en-IN" dirty="0">
                <a:solidFill>
                  <a:schemeClr val="accent6">
                    <a:lumMod val="75000"/>
                  </a:schemeClr>
                </a:solidFill>
                <a:latin typeface="Cambria" panose="02040503050406030204" pitchFamily="18" charset="0"/>
                <a:ea typeface="Cambria" panose="02040503050406030204" pitchFamily="18" charset="0"/>
              </a:rPr>
              <a:t>  &lt;meta name="viewport" content="width=device-width, initial-scale=1"&gt;</a:t>
            </a:r>
          </a:p>
          <a:p>
            <a:pPr lvl="2"/>
            <a:r>
              <a:rPr lang="en-IN" dirty="0">
                <a:solidFill>
                  <a:schemeClr val="accent6">
                    <a:lumMod val="75000"/>
                  </a:schemeClr>
                </a:solidFill>
                <a:latin typeface="Cambria" panose="02040503050406030204" pitchFamily="18" charset="0"/>
                <a:ea typeface="Cambria" panose="02040503050406030204" pitchFamily="18" charset="0"/>
              </a:rPr>
              <a:t>  &lt;link </a:t>
            </a:r>
            <a:r>
              <a:rPr lang="en-IN" dirty="0" err="1">
                <a:solidFill>
                  <a:schemeClr val="accent6">
                    <a:lumMod val="75000"/>
                  </a:schemeClr>
                </a:solidFill>
                <a:latin typeface="Cambria" panose="02040503050406030204" pitchFamily="18" charset="0"/>
                <a:ea typeface="Cambria" panose="02040503050406030204" pitchFamily="18" charset="0"/>
              </a:rPr>
              <a:t>href</a:t>
            </a:r>
            <a:r>
              <a:rPr lang="en-IN" dirty="0">
                <a:solidFill>
                  <a:schemeClr val="accent6">
                    <a:lumMod val="75000"/>
                  </a:schemeClr>
                </a:solidFill>
                <a:latin typeface="Cambria" panose="02040503050406030204" pitchFamily="18" charset="0"/>
                <a:ea typeface="Cambria" panose="02040503050406030204" pitchFamily="18" charset="0"/>
              </a:rPr>
              <a:t>="https://</a:t>
            </a:r>
            <a:r>
              <a:rPr lang="en-IN" dirty="0" smtClean="0">
                <a:solidFill>
                  <a:schemeClr val="accent6">
                    <a:lumMod val="75000"/>
                  </a:schemeClr>
                </a:solidFill>
                <a:latin typeface="Cambria" panose="02040503050406030204" pitchFamily="18" charset="0"/>
                <a:ea typeface="Cambria" panose="02040503050406030204" pitchFamily="18" charset="0"/>
              </a:rPr>
              <a:t>cdn.jsdelivr.net/</a:t>
            </a:r>
            <a:r>
              <a:rPr lang="en-IN" dirty="0" err="1" smtClean="0">
                <a:solidFill>
                  <a:schemeClr val="accent6">
                    <a:lumMod val="75000"/>
                  </a:schemeClr>
                </a:solidFill>
                <a:latin typeface="Cambria" panose="02040503050406030204" pitchFamily="18" charset="0"/>
                <a:ea typeface="Cambria" panose="02040503050406030204" pitchFamily="18" charset="0"/>
              </a:rPr>
              <a:t>npm</a:t>
            </a:r>
            <a:r>
              <a:rPr lang="en-IN" dirty="0" smtClean="0">
                <a:solidFill>
                  <a:schemeClr val="accent6">
                    <a:lumMod val="75000"/>
                  </a:schemeClr>
                </a:solidFill>
                <a:latin typeface="Cambria" panose="02040503050406030204" pitchFamily="18" charset="0"/>
                <a:ea typeface="Cambria" panose="02040503050406030204" pitchFamily="18" charset="0"/>
              </a:rPr>
              <a:t>/bootstrap@5.2.2/</a:t>
            </a:r>
            <a:r>
              <a:rPr lang="en-IN" dirty="0" err="1" smtClean="0">
                <a:solidFill>
                  <a:schemeClr val="accent6">
                    <a:lumMod val="75000"/>
                  </a:schemeClr>
                </a:solidFill>
                <a:latin typeface="Cambria" panose="02040503050406030204" pitchFamily="18" charset="0"/>
                <a:ea typeface="Cambria" panose="02040503050406030204" pitchFamily="18" charset="0"/>
              </a:rPr>
              <a:t>dist</a:t>
            </a:r>
            <a:r>
              <a:rPr lang="en-IN" dirty="0" smtClean="0">
                <a:solidFill>
                  <a:schemeClr val="accent6">
                    <a:lumMod val="75000"/>
                  </a:schemeClr>
                </a:solidFill>
                <a:latin typeface="Cambria" panose="02040503050406030204" pitchFamily="18" charset="0"/>
                <a:ea typeface="Cambria" panose="02040503050406030204" pitchFamily="18" charset="0"/>
              </a:rPr>
              <a:t>/</a:t>
            </a:r>
            <a:r>
              <a:rPr lang="en-IN" dirty="0" err="1" smtClean="0">
                <a:solidFill>
                  <a:schemeClr val="accent6">
                    <a:lumMod val="75000"/>
                  </a:schemeClr>
                </a:solidFill>
                <a:latin typeface="Cambria" panose="02040503050406030204" pitchFamily="18" charset="0"/>
                <a:ea typeface="Cambria" panose="02040503050406030204" pitchFamily="18" charset="0"/>
              </a:rPr>
              <a:t>css</a:t>
            </a:r>
            <a:r>
              <a:rPr lang="en-IN" dirty="0" smtClean="0">
                <a:solidFill>
                  <a:schemeClr val="accent6">
                    <a:lumMod val="75000"/>
                  </a:schemeClr>
                </a:solidFill>
                <a:latin typeface="Cambria" panose="02040503050406030204" pitchFamily="18" charset="0"/>
                <a:ea typeface="Cambria" panose="02040503050406030204" pitchFamily="18" charset="0"/>
              </a:rPr>
              <a:t>/bootstrap.min.css</a:t>
            </a:r>
            <a:r>
              <a:rPr lang="en-IN" dirty="0">
                <a:solidFill>
                  <a:schemeClr val="accent6">
                    <a:lumMod val="75000"/>
                  </a:schemeClr>
                </a:solidFill>
                <a:latin typeface="Cambria" panose="02040503050406030204" pitchFamily="18" charset="0"/>
                <a:ea typeface="Cambria" panose="02040503050406030204" pitchFamily="18" charset="0"/>
              </a:rPr>
              <a:t>" </a:t>
            </a:r>
            <a:r>
              <a:rPr lang="en-IN" dirty="0" err="1">
                <a:solidFill>
                  <a:schemeClr val="accent6">
                    <a:lumMod val="75000"/>
                  </a:schemeClr>
                </a:solidFill>
                <a:latin typeface="Cambria" panose="02040503050406030204" pitchFamily="18" charset="0"/>
                <a:ea typeface="Cambria" panose="02040503050406030204" pitchFamily="18" charset="0"/>
              </a:rPr>
              <a:t>rel</a:t>
            </a:r>
            <a:r>
              <a:rPr lang="en-IN" dirty="0">
                <a:solidFill>
                  <a:schemeClr val="accent6">
                    <a:lumMod val="75000"/>
                  </a:schemeClr>
                </a:solidFill>
                <a:latin typeface="Cambria" panose="02040503050406030204" pitchFamily="18" charset="0"/>
                <a:ea typeface="Cambria" panose="02040503050406030204" pitchFamily="18" charset="0"/>
              </a:rPr>
              <a:t>="stylesheet"&gt;</a:t>
            </a:r>
          </a:p>
          <a:p>
            <a:pPr lvl="2"/>
            <a:r>
              <a:rPr lang="en-IN" dirty="0">
                <a:solidFill>
                  <a:schemeClr val="accent6">
                    <a:lumMod val="75000"/>
                  </a:schemeClr>
                </a:solidFill>
                <a:latin typeface="Cambria" panose="02040503050406030204" pitchFamily="18" charset="0"/>
                <a:ea typeface="Cambria" panose="02040503050406030204" pitchFamily="18" charset="0"/>
              </a:rPr>
              <a:t>  &lt;</a:t>
            </a:r>
            <a:r>
              <a:rPr lang="en-IN" dirty="0" smtClean="0">
                <a:solidFill>
                  <a:schemeClr val="accent6">
                    <a:lumMod val="75000"/>
                  </a:schemeClr>
                </a:solidFill>
                <a:latin typeface="Cambria" panose="02040503050406030204" pitchFamily="18" charset="0"/>
                <a:ea typeface="Cambria" panose="02040503050406030204" pitchFamily="18" charset="0"/>
              </a:rPr>
              <a:t>script </a:t>
            </a:r>
            <a:r>
              <a:rPr lang="en-IN" dirty="0" err="1" smtClean="0">
                <a:solidFill>
                  <a:schemeClr val="accent6">
                    <a:lumMod val="75000"/>
                  </a:schemeClr>
                </a:solidFill>
                <a:latin typeface="Cambria" panose="02040503050406030204" pitchFamily="18" charset="0"/>
                <a:ea typeface="Cambria" panose="02040503050406030204" pitchFamily="18" charset="0"/>
              </a:rPr>
              <a:t>src</a:t>
            </a:r>
            <a:r>
              <a:rPr lang="en-IN" dirty="0">
                <a:solidFill>
                  <a:schemeClr val="accent6">
                    <a:lumMod val="75000"/>
                  </a:schemeClr>
                </a:solidFill>
                <a:latin typeface="Cambria" panose="02040503050406030204" pitchFamily="18" charset="0"/>
                <a:ea typeface="Cambria" panose="02040503050406030204" pitchFamily="18" charset="0"/>
              </a:rPr>
              <a:t>="https://</a:t>
            </a:r>
            <a:r>
              <a:rPr lang="en-IN" dirty="0" smtClean="0">
                <a:solidFill>
                  <a:schemeClr val="accent6">
                    <a:lumMod val="75000"/>
                  </a:schemeClr>
                </a:solidFill>
                <a:latin typeface="Cambria" panose="02040503050406030204" pitchFamily="18" charset="0"/>
                <a:ea typeface="Cambria" panose="02040503050406030204" pitchFamily="18" charset="0"/>
              </a:rPr>
              <a:t>cdn.jsdelivr.net/</a:t>
            </a:r>
            <a:r>
              <a:rPr lang="en-IN" dirty="0" err="1" smtClean="0">
                <a:solidFill>
                  <a:schemeClr val="accent6">
                    <a:lumMod val="75000"/>
                  </a:schemeClr>
                </a:solidFill>
                <a:latin typeface="Cambria" panose="02040503050406030204" pitchFamily="18" charset="0"/>
                <a:ea typeface="Cambria" panose="02040503050406030204" pitchFamily="18" charset="0"/>
              </a:rPr>
              <a:t>npm</a:t>
            </a:r>
            <a:r>
              <a:rPr lang="en-IN" dirty="0" smtClean="0">
                <a:solidFill>
                  <a:schemeClr val="accent6">
                    <a:lumMod val="75000"/>
                  </a:schemeClr>
                </a:solidFill>
                <a:latin typeface="Cambria" panose="02040503050406030204" pitchFamily="18" charset="0"/>
                <a:ea typeface="Cambria" panose="02040503050406030204" pitchFamily="18" charset="0"/>
              </a:rPr>
              <a:t>/bootstrap@5.2.2/</a:t>
            </a:r>
            <a:r>
              <a:rPr lang="en-IN" dirty="0" err="1" smtClean="0">
                <a:solidFill>
                  <a:schemeClr val="accent6">
                    <a:lumMod val="75000"/>
                  </a:schemeClr>
                </a:solidFill>
                <a:latin typeface="Cambria" panose="02040503050406030204" pitchFamily="18" charset="0"/>
                <a:ea typeface="Cambria" panose="02040503050406030204" pitchFamily="18" charset="0"/>
              </a:rPr>
              <a:t>dist</a:t>
            </a:r>
            <a:r>
              <a:rPr lang="en-IN" dirty="0" smtClean="0">
                <a:solidFill>
                  <a:schemeClr val="accent6">
                    <a:lumMod val="75000"/>
                  </a:schemeClr>
                </a:solidFill>
                <a:latin typeface="Cambria" panose="02040503050406030204" pitchFamily="18" charset="0"/>
                <a:ea typeface="Cambria" panose="02040503050406030204" pitchFamily="18" charset="0"/>
              </a:rPr>
              <a:t>/</a:t>
            </a:r>
            <a:r>
              <a:rPr lang="en-IN" dirty="0" err="1" smtClean="0">
                <a:solidFill>
                  <a:schemeClr val="accent6">
                    <a:lumMod val="75000"/>
                  </a:schemeClr>
                </a:solidFill>
                <a:latin typeface="Cambria" panose="02040503050406030204" pitchFamily="18" charset="0"/>
                <a:ea typeface="Cambria" panose="02040503050406030204" pitchFamily="18" charset="0"/>
              </a:rPr>
              <a:t>js</a:t>
            </a:r>
            <a:r>
              <a:rPr lang="en-IN" dirty="0" smtClean="0">
                <a:solidFill>
                  <a:schemeClr val="accent6">
                    <a:lumMod val="75000"/>
                  </a:schemeClr>
                </a:solidFill>
                <a:latin typeface="Cambria" panose="02040503050406030204" pitchFamily="18" charset="0"/>
                <a:ea typeface="Cambria" panose="02040503050406030204" pitchFamily="18" charset="0"/>
              </a:rPr>
              <a:t>/bootstrap.bundle.min.js</a:t>
            </a:r>
            <a:r>
              <a:rPr lang="en-IN" dirty="0">
                <a:solidFill>
                  <a:schemeClr val="accent6">
                    <a:lumMod val="75000"/>
                  </a:schemeClr>
                </a:solidFill>
                <a:latin typeface="Cambria" panose="02040503050406030204" pitchFamily="18" charset="0"/>
                <a:ea typeface="Cambria" panose="02040503050406030204" pitchFamily="18" charset="0"/>
              </a:rPr>
              <a:t>"&gt;&lt;/script&gt;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head&gt;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  </a:t>
            </a:r>
          </a:p>
          <a:p>
            <a:pPr lvl="2"/>
            <a:r>
              <a:rPr lang="en-IN" dirty="0">
                <a:solidFill>
                  <a:schemeClr val="accent6">
                    <a:lumMod val="75000"/>
                  </a:schemeClr>
                </a:solidFill>
                <a:latin typeface="Cambria" panose="02040503050406030204" pitchFamily="18" charset="0"/>
                <a:ea typeface="Cambria" panose="02040503050406030204" pitchFamily="18" charset="0"/>
              </a:rPr>
              <a:t>&lt;div class="container-</a:t>
            </a:r>
            <a:r>
              <a:rPr lang="en-IN" dirty="0" err="1">
                <a:solidFill>
                  <a:schemeClr val="accent6">
                    <a:lumMod val="75000"/>
                  </a:schemeClr>
                </a:solidFill>
                <a:latin typeface="Cambria" panose="02040503050406030204" pitchFamily="18" charset="0"/>
                <a:ea typeface="Cambria" panose="02040503050406030204" pitchFamily="18" charset="0"/>
              </a:rPr>
              <a:t>sm</a:t>
            </a:r>
            <a:r>
              <a:rPr lang="en-IN" dirty="0">
                <a:solidFill>
                  <a:schemeClr val="accent6">
                    <a:lumMod val="75000"/>
                  </a:schemeClr>
                </a:solidFill>
                <a:latin typeface="Cambria" panose="02040503050406030204" pitchFamily="18" charset="0"/>
                <a:ea typeface="Cambria" panose="02040503050406030204" pitchFamily="18" charset="0"/>
              </a:rPr>
              <a:t> border"&gt;.container-</a:t>
            </a:r>
            <a:r>
              <a:rPr lang="en-IN" dirty="0" err="1">
                <a:solidFill>
                  <a:schemeClr val="accent6">
                    <a:lumMod val="75000"/>
                  </a:schemeClr>
                </a:solidFill>
                <a:latin typeface="Cambria" panose="02040503050406030204" pitchFamily="18" charset="0"/>
                <a:ea typeface="Cambria" panose="02040503050406030204" pitchFamily="18" charset="0"/>
              </a:rPr>
              <a:t>sm</a:t>
            </a:r>
            <a:r>
              <a:rPr lang="en-IN" dirty="0">
                <a:solidFill>
                  <a:schemeClr val="accent6">
                    <a:lumMod val="75000"/>
                  </a:schemeClr>
                </a:solidFill>
                <a:latin typeface="Cambria" panose="02040503050406030204" pitchFamily="18" charset="0"/>
                <a:ea typeface="Cambria" panose="02040503050406030204" pitchFamily="18" charset="0"/>
              </a:rPr>
              <a:t>&lt;/div&gt;</a:t>
            </a:r>
          </a:p>
          <a:p>
            <a:pPr lvl="2"/>
            <a:r>
              <a:rPr lang="en-IN" dirty="0">
                <a:solidFill>
                  <a:schemeClr val="accent6">
                    <a:lumMod val="75000"/>
                  </a:schemeClr>
                </a:solidFill>
                <a:latin typeface="Cambria" panose="02040503050406030204" pitchFamily="18" charset="0"/>
                <a:ea typeface="Cambria" panose="02040503050406030204" pitchFamily="18" charset="0"/>
              </a:rPr>
              <a:t>&lt;div class="container-md mt-3 border"&gt;.container-md&lt;/div&gt;</a:t>
            </a:r>
          </a:p>
          <a:p>
            <a:pPr lvl="2"/>
            <a:r>
              <a:rPr lang="en-IN" dirty="0">
                <a:solidFill>
                  <a:schemeClr val="accent6">
                    <a:lumMod val="75000"/>
                  </a:schemeClr>
                </a:solidFill>
                <a:latin typeface="Cambria" panose="02040503050406030204" pitchFamily="18" charset="0"/>
                <a:ea typeface="Cambria" panose="02040503050406030204" pitchFamily="18" charset="0"/>
              </a:rPr>
              <a:t>&lt;div class="container-</a:t>
            </a:r>
            <a:r>
              <a:rPr lang="en-IN" dirty="0" err="1">
                <a:solidFill>
                  <a:schemeClr val="accent6">
                    <a:lumMod val="75000"/>
                  </a:schemeClr>
                </a:solidFill>
                <a:latin typeface="Cambria" panose="02040503050406030204" pitchFamily="18" charset="0"/>
                <a:ea typeface="Cambria" panose="02040503050406030204" pitchFamily="18" charset="0"/>
              </a:rPr>
              <a:t>lg</a:t>
            </a:r>
            <a:r>
              <a:rPr lang="en-IN" dirty="0">
                <a:solidFill>
                  <a:schemeClr val="accent6">
                    <a:lumMod val="75000"/>
                  </a:schemeClr>
                </a:solidFill>
                <a:latin typeface="Cambria" panose="02040503050406030204" pitchFamily="18" charset="0"/>
                <a:ea typeface="Cambria" panose="02040503050406030204" pitchFamily="18" charset="0"/>
              </a:rPr>
              <a:t> mt-3 border"&gt;.container-</a:t>
            </a:r>
            <a:r>
              <a:rPr lang="en-IN" dirty="0" err="1">
                <a:solidFill>
                  <a:schemeClr val="accent6">
                    <a:lumMod val="75000"/>
                  </a:schemeClr>
                </a:solidFill>
                <a:latin typeface="Cambria" panose="02040503050406030204" pitchFamily="18" charset="0"/>
                <a:ea typeface="Cambria" panose="02040503050406030204" pitchFamily="18" charset="0"/>
              </a:rPr>
              <a:t>lg</a:t>
            </a:r>
            <a:r>
              <a:rPr lang="en-IN" dirty="0">
                <a:solidFill>
                  <a:schemeClr val="accent6">
                    <a:lumMod val="75000"/>
                  </a:schemeClr>
                </a:solidFill>
                <a:latin typeface="Cambria" panose="02040503050406030204" pitchFamily="18" charset="0"/>
                <a:ea typeface="Cambria" panose="02040503050406030204" pitchFamily="18" charset="0"/>
              </a:rPr>
              <a:t>&lt;/div&gt;</a:t>
            </a:r>
          </a:p>
          <a:p>
            <a:pPr lvl="2"/>
            <a:r>
              <a:rPr lang="en-IN" dirty="0">
                <a:solidFill>
                  <a:schemeClr val="accent6">
                    <a:lumMod val="75000"/>
                  </a:schemeClr>
                </a:solidFill>
                <a:latin typeface="Cambria" panose="02040503050406030204" pitchFamily="18" charset="0"/>
                <a:ea typeface="Cambria" panose="02040503050406030204" pitchFamily="18" charset="0"/>
              </a:rPr>
              <a:t>&lt;div class="container-xl mt-3 border"&gt;.container-xl&lt;/div&gt;</a:t>
            </a:r>
          </a:p>
          <a:p>
            <a:pPr lvl="2"/>
            <a:r>
              <a:rPr lang="en-IN" dirty="0">
                <a:solidFill>
                  <a:schemeClr val="accent6">
                    <a:lumMod val="75000"/>
                  </a:schemeClr>
                </a:solidFill>
                <a:latin typeface="Cambria" panose="02040503050406030204" pitchFamily="18" charset="0"/>
                <a:ea typeface="Cambria" panose="02040503050406030204" pitchFamily="18" charset="0"/>
              </a:rPr>
              <a:t>&lt;div class="container-</a:t>
            </a:r>
            <a:r>
              <a:rPr lang="en-IN" dirty="0" err="1">
                <a:solidFill>
                  <a:schemeClr val="accent6">
                    <a:lumMod val="75000"/>
                  </a:schemeClr>
                </a:solidFill>
                <a:latin typeface="Cambria" panose="02040503050406030204" pitchFamily="18" charset="0"/>
                <a:ea typeface="Cambria" panose="02040503050406030204" pitchFamily="18" charset="0"/>
              </a:rPr>
              <a:t>xxl</a:t>
            </a:r>
            <a:r>
              <a:rPr lang="en-IN" dirty="0">
                <a:solidFill>
                  <a:schemeClr val="accent6">
                    <a:lumMod val="75000"/>
                  </a:schemeClr>
                </a:solidFill>
                <a:latin typeface="Cambria" panose="02040503050406030204" pitchFamily="18" charset="0"/>
                <a:ea typeface="Cambria" panose="02040503050406030204" pitchFamily="18" charset="0"/>
              </a:rPr>
              <a:t> mt-3 border"&gt;.container-</a:t>
            </a:r>
            <a:r>
              <a:rPr lang="en-IN" dirty="0" err="1">
                <a:solidFill>
                  <a:schemeClr val="accent6">
                    <a:lumMod val="75000"/>
                  </a:schemeClr>
                </a:solidFill>
                <a:latin typeface="Cambria" panose="02040503050406030204" pitchFamily="18" charset="0"/>
                <a:ea typeface="Cambria" panose="02040503050406030204" pitchFamily="18" charset="0"/>
              </a:rPr>
              <a:t>xxl</a:t>
            </a:r>
            <a:r>
              <a:rPr lang="en-IN" dirty="0">
                <a:solidFill>
                  <a:schemeClr val="accent6">
                    <a:lumMod val="75000"/>
                  </a:schemeClr>
                </a:solidFill>
                <a:latin typeface="Cambria" panose="02040503050406030204" pitchFamily="18" charset="0"/>
                <a:ea typeface="Cambria" panose="02040503050406030204" pitchFamily="18" charset="0"/>
              </a:rPr>
              <a:t>&lt;/div&gt;</a:t>
            </a:r>
          </a:p>
          <a:p>
            <a:endParaRPr lang="en-IN" dirty="0">
              <a:solidFill>
                <a:schemeClr val="accent6">
                  <a:lumMod val="75000"/>
                </a:schemeClr>
              </a:solidFill>
              <a:latin typeface="Cambria" panose="02040503050406030204" pitchFamily="18" charset="0"/>
              <a:ea typeface="Cambria" panose="02040503050406030204" pitchFamily="18" charset="0"/>
            </a:endParaRP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&lt;/html&gt;</a:t>
            </a:r>
          </a:p>
        </p:txBody>
      </p:sp>
      <p:pic>
        <p:nvPicPr>
          <p:cNvPr id="6" name="Picture 5"/>
          <p:cNvPicPr>
            <a:picLocks noChangeAspect="1"/>
          </p:cNvPicPr>
          <p:nvPr/>
        </p:nvPicPr>
        <p:blipFill>
          <a:blip r:embed="rId2"/>
          <a:stretch>
            <a:fillRect/>
          </a:stretch>
        </p:blipFill>
        <p:spPr>
          <a:xfrm>
            <a:off x="3200400" y="4815190"/>
            <a:ext cx="8443609" cy="1795969"/>
          </a:xfrm>
          <a:prstGeom prst="rect">
            <a:avLst/>
          </a:prstGeom>
          <a:ln w="19050">
            <a:solidFill>
              <a:schemeClr val="tx1"/>
            </a:solidFill>
          </a:ln>
        </p:spPr>
      </p:pic>
    </p:spTree>
    <p:extLst>
      <p:ext uri="{BB962C8B-B14F-4D97-AF65-F5344CB8AC3E}">
        <p14:creationId xmlns:p14="http://schemas.microsoft.com/office/powerpoint/2010/main" val="91560684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180</a:t>
            </a:fld>
            <a:endParaRPr lang="en-IN" dirty="0"/>
          </a:p>
        </p:txBody>
      </p:sp>
      <p:sp>
        <p:nvSpPr>
          <p:cNvPr id="5" name="Rectangle 4"/>
          <p:cNvSpPr/>
          <p:nvPr/>
        </p:nvSpPr>
        <p:spPr>
          <a:xfrm>
            <a:off x="90435" y="168041"/>
            <a:ext cx="11766620" cy="7294305"/>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&lt;head&gt;</a:t>
            </a:r>
          </a:p>
          <a:p>
            <a:r>
              <a:rPr lang="en-IN" dirty="0">
                <a:latin typeface="Cambria" panose="02040503050406030204" pitchFamily="18" charset="0"/>
                <a:ea typeface="Cambria" panose="02040503050406030204" pitchFamily="18" charset="0"/>
              </a:rPr>
              <a:t>  &lt;title&gt;Bootstrap Example&lt;/title&gt;</a:t>
            </a:r>
          </a:p>
          <a:p>
            <a:r>
              <a:rPr lang="en-IN" dirty="0">
                <a:latin typeface="Cambria" panose="02040503050406030204" pitchFamily="18" charset="0"/>
                <a:ea typeface="Cambria" panose="02040503050406030204" pitchFamily="18" charset="0"/>
              </a:rPr>
              <a:t>  &lt;meta charset="utf-8"&gt;</a:t>
            </a:r>
          </a:p>
          <a:p>
            <a:r>
              <a:rPr lang="en-IN" dirty="0">
                <a:latin typeface="Cambria" panose="02040503050406030204" pitchFamily="18" charset="0"/>
                <a:ea typeface="Cambria" panose="02040503050406030204" pitchFamily="18" charset="0"/>
              </a:rPr>
              <a:t>  &lt;meta name="viewport" content="width=device-width, initial-scale=1"&gt;</a:t>
            </a:r>
          </a:p>
          <a:p>
            <a:r>
              <a:rPr lang="en-IN" dirty="0">
                <a:latin typeface="Cambria" panose="02040503050406030204" pitchFamily="18" charset="0"/>
                <a:ea typeface="Cambria" panose="02040503050406030204" pitchFamily="18" charset="0"/>
              </a:rPr>
              <a:t>  &lt;link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="https://cdn.jsdelivr.net/</a:t>
            </a: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/bootstrap@5.3.1/</a:t>
            </a:r>
            <a:r>
              <a:rPr lang="en-IN" dirty="0" err="1">
                <a:latin typeface="Cambria" panose="02040503050406030204" pitchFamily="18" charset="0"/>
                <a:ea typeface="Cambria" panose="02040503050406030204" pitchFamily="18" charset="0"/>
              </a:rPr>
              <a:t>dist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/bootstrap.min.css"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="stylesheet"&gt;</a:t>
            </a:r>
          </a:p>
          <a:p>
            <a:r>
              <a:rPr lang="en-IN" dirty="0">
                <a:latin typeface="Cambria" panose="02040503050406030204" pitchFamily="18" charset="0"/>
                <a:ea typeface="Cambria" panose="02040503050406030204" pitchFamily="18" charset="0"/>
              </a:rPr>
              <a:t>  &lt;script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="https://cdn.jsdelivr.net/</a:t>
            </a:r>
            <a:r>
              <a:rPr lang="en-IN" dirty="0" err="1">
                <a:latin typeface="Cambria" panose="02040503050406030204" pitchFamily="18" charset="0"/>
                <a:ea typeface="Cambria" panose="02040503050406030204" pitchFamily="18" charset="0"/>
              </a:rPr>
              <a:t>npm</a:t>
            </a:r>
            <a:r>
              <a:rPr lang="en-IN" dirty="0">
                <a:latin typeface="Cambria" panose="02040503050406030204" pitchFamily="18" charset="0"/>
                <a:ea typeface="Cambria" panose="02040503050406030204" pitchFamily="18" charset="0"/>
              </a:rPr>
              <a:t>/bootstrap@5.3.1/</a:t>
            </a:r>
            <a:r>
              <a:rPr lang="en-IN" dirty="0" err="1">
                <a:latin typeface="Cambria" panose="02040503050406030204" pitchFamily="18" charset="0"/>
                <a:ea typeface="Cambria" panose="02040503050406030204" pitchFamily="18" charset="0"/>
              </a:rPr>
              <a:t>dist</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js</a:t>
            </a:r>
            <a:r>
              <a:rPr lang="en-IN" dirty="0">
                <a:latin typeface="Cambria" panose="02040503050406030204" pitchFamily="18" charset="0"/>
                <a:ea typeface="Cambria" panose="02040503050406030204" pitchFamily="18" charset="0"/>
              </a:rPr>
              <a:t>/bootstrap.bundle.min.js"&gt;&lt;/script&gt;</a:t>
            </a:r>
          </a:p>
          <a:p>
            <a:r>
              <a:rPr lang="en-IN" dirty="0">
                <a:latin typeface="Cambria" panose="02040503050406030204" pitchFamily="18" charset="0"/>
                <a:ea typeface="Cambria" panose="02040503050406030204" pitchFamily="18" charset="0"/>
              </a:rPr>
              <a:t>&lt;/head&gt;</a:t>
            </a:r>
          </a:p>
          <a:p>
            <a:r>
              <a:rPr lang="en-IN" dirty="0">
                <a:latin typeface="Cambria" panose="02040503050406030204" pitchFamily="18" charset="0"/>
                <a:ea typeface="Cambria" panose="02040503050406030204" pitchFamily="18" charset="0"/>
              </a:rPr>
              <a:t>&lt;body&gt;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 Carousel --&gt;</a:t>
            </a:r>
          </a:p>
          <a:p>
            <a:r>
              <a:rPr lang="en-IN" dirty="0">
                <a:latin typeface="Cambria" panose="02040503050406030204" pitchFamily="18" charset="0"/>
                <a:ea typeface="Cambria" panose="02040503050406030204" pitchFamily="18" charset="0"/>
              </a:rPr>
              <a:t>&lt;div id="demo" class="carousel slide"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-ride="carousel</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  &lt;!-- Indicators/dots --&gt;</a:t>
            </a:r>
          </a:p>
          <a:p>
            <a:r>
              <a:rPr lang="en-IN" dirty="0">
                <a:latin typeface="Cambria" panose="02040503050406030204" pitchFamily="18" charset="0"/>
                <a:ea typeface="Cambria" panose="02040503050406030204" pitchFamily="18" charset="0"/>
              </a:rPr>
              <a:t>  &lt;div class="carousel-indicators"&gt;</a:t>
            </a:r>
          </a:p>
          <a:p>
            <a:r>
              <a:rPr lang="en-IN" dirty="0">
                <a:latin typeface="Cambria" panose="02040503050406030204" pitchFamily="18" charset="0"/>
                <a:ea typeface="Cambria" panose="02040503050406030204" pitchFamily="18" charset="0"/>
              </a:rPr>
              <a:t>    &lt;button type="button"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-target="#demo"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-slide-to="0" class="active"&gt;&lt;/button&gt;</a:t>
            </a:r>
          </a:p>
          <a:p>
            <a:r>
              <a:rPr lang="en-IN" dirty="0">
                <a:latin typeface="Cambria" panose="02040503050406030204" pitchFamily="18" charset="0"/>
                <a:ea typeface="Cambria" panose="02040503050406030204" pitchFamily="18" charset="0"/>
              </a:rPr>
              <a:t>    &lt;button type="button"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-target="#demo"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-slide-to="1"&gt;&lt;/button&gt;</a:t>
            </a:r>
          </a:p>
          <a:p>
            <a:r>
              <a:rPr lang="en-IN" dirty="0">
                <a:latin typeface="Cambria" panose="02040503050406030204" pitchFamily="18" charset="0"/>
                <a:ea typeface="Cambria" panose="02040503050406030204" pitchFamily="18" charset="0"/>
              </a:rPr>
              <a:t>    &lt;button type="button"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-target="#demo"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-slide-to="2"&gt;&lt;/button&gt;</a:t>
            </a:r>
          </a:p>
          <a:p>
            <a:r>
              <a:rPr lang="en-IN" dirty="0">
                <a:latin typeface="Cambria" panose="02040503050406030204" pitchFamily="18" charset="0"/>
                <a:ea typeface="Cambria" panose="02040503050406030204" pitchFamily="18" charset="0"/>
              </a:rPr>
              <a:t>  &lt;/div</a:t>
            </a:r>
            <a:r>
              <a:rPr lang="en-IN" dirty="0" smtClean="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&lt;!-- The slideshow/carousel --&gt;</a:t>
            </a:r>
          </a:p>
          <a:p>
            <a:r>
              <a:rPr lang="en-IN" dirty="0">
                <a:latin typeface="Cambria" panose="02040503050406030204" pitchFamily="18" charset="0"/>
                <a:ea typeface="Cambria" panose="02040503050406030204" pitchFamily="18" charset="0"/>
              </a:rPr>
              <a:t>  &lt;div class="carousel-inner"&gt;</a:t>
            </a:r>
          </a:p>
          <a:p>
            <a:r>
              <a:rPr lang="en-IN" dirty="0">
                <a:latin typeface="Cambria" panose="02040503050406030204" pitchFamily="18" charset="0"/>
                <a:ea typeface="Cambria" panose="02040503050406030204" pitchFamily="18" charset="0"/>
              </a:rPr>
              <a:t>    &lt;div class="carousel-item active"&gt;</a:t>
            </a:r>
          </a:p>
          <a:p>
            <a:r>
              <a:rPr lang="en-IN" dirty="0">
                <a:latin typeface="Cambria" panose="02040503050406030204" pitchFamily="18" charset="0"/>
                <a:ea typeface="Cambria" panose="02040503050406030204" pitchFamily="18" charset="0"/>
              </a:rPr>
              <a:t>      &lt;</a:t>
            </a:r>
            <a:r>
              <a:rPr lang="en-IN" dirty="0" err="1">
                <a:latin typeface="Cambria" panose="02040503050406030204" pitchFamily="18" charset="0"/>
                <a:ea typeface="Cambria" panose="02040503050406030204" pitchFamily="18" charset="0"/>
              </a:rPr>
              <a:t>img</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="la.jpg" alt="Los Angeles" class="d-block" style="width:100%"&gt;</a:t>
            </a:r>
          </a:p>
          <a:p>
            <a:r>
              <a:rPr lang="en-IN" dirty="0">
                <a:latin typeface="Cambria" panose="02040503050406030204" pitchFamily="18" charset="0"/>
                <a:ea typeface="Cambria" panose="02040503050406030204" pitchFamily="18" charset="0"/>
              </a:rPr>
              <a:t>    &lt;/div&gt;</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363040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181</a:t>
            </a:fld>
            <a:endParaRPr lang="en-IN"/>
          </a:p>
        </p:txBody>
      </p:sp>
      <p:sp>
        <p:nvSpPr>
          <p:cNvPr id="3" name="Rectangle 2"/>
          <p:cNvSpPr/>
          <p:nvPr/>
        </p:nvSpPr>
        <p:spPr>
          <a:xfrm>
            <a:off x="0" y="102896"/>
            <a:ext cx="12004288" cy="5355312"/>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 &lt;div class="carousel-item"&gt;</a:t>
            </a:r>
          </a:p>
          <a:p>
            <a:r>
              <a:rPr lang="en-IN" dirty="0">
                <a:latin typeface="Cambria" panose="02040503050406030204" pitchFamily="18" charset="0"/>
                <a:ea typeface="Cambria" panose="02040503050406030204" pitchFamily="18" charset="0"/>
              </a:rPr>
              <a:t>      &lt;</a:t>
            </a:r>
            <a:r>
              <a:rPr lang="en-IN" dirty="0" err="1">
                <a:latin typeface="Cambria" panose="02040503050406030204" pitchFamily="18" charset="0"/>
                <a:ea typeface="Cambria" panose="02040503050406030204" pitchFamily="18" charset="0"/>
              </a:rPr>
              <a:t>img</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="chicago.jpg" alt="Chicago" class="d-block" style="width:100%"&gt;</a:t>
            </a:r>
          </a:p>
          <a:p>
            <a:r>
              <a:rPr lang="en-IN" dirty="0">
                <a:latin typeface="Cambria" panose="02040503050406030204" pitchFamily="18" charset="0"/>
                <a:ea typeface="Cambria" panose="02040503050406030204" pitchFamily="18" charset="0"/>
              </a:rPr>
              <a:t>    &lt;/div&gt;</a:t>
            </a:r>
            <a:endParaRPr lang="en-IN" dirty="0" smtClean="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div class="carousel-item"&gt;</a:t>
            </a:r>
          </a:p>
          <a:p>
            <a:r>
              <a:rPr lang="en-IN" dirty="0">
                <a:latin typeface="Cambria" panose="02040503050406030204" pitchFamily="18" charset="0"/>
                <a:ea typeface="Cambria" panose="02040503050406030204" pitchFamily="18" charset="0"/>
              </a:rPr>
              <a:t>      &lt;</a:t>
            </a:r>
            <a:r>
              <a:rPr lang="en-IN" dirty="0" err="1">
                <a:latin typeface="Cambria" panose="02040503050406030204" pitchFamily="18" charset="0"/>
                <a:ea typeface="Cambria" panose="02040503050406030204" pitchFamily="18" charset="0"/>
              </a:rPr>
              <a:t>img</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src</a:t>
            </a:r>
            <a:r>
              <a:rPr lang="en-IN" dirty="0">
                <a:latin typeface="Cambria" panose="02040503050406030204" pitchFamily="18" charset="0"/>
                <a:ea typeface="Cambria" panose="02040503050406030204" pitchFamily="18" charset="0"/>
              </a:rPr>
              <a:t>="ny.jpg" alt="New York" class="d-block" style="width:100%"&gt;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&lt;/div&gt;</a:t>
            </a:r>
          </a:p>
          <a:p>
            <a:r>
              <a:rPr lang="en-IN" dirty="0">
                <a:latin typeface="Cambria" panose="02040503050406030204" pitchFamily="18" charset="0"/>
                <a:ea typeface="Cambria" panose="02040503050406030204" pitchFamily="18" charset="0"/>
              </a:rPr>
              <a:t>  </a:t>
            </a:r>
          </a:p>
          <a:p>
            <a:r>
              <a:rPr lang="en-IN" dirty="0">
                <a:latin typeface="Cambria" panose="02040503050406030204" pitchFamily="18" charset="0"/>
                <a:ea typeface="Cambria" panose="02040503050406030204" pitchFamily="18" charset="0"/>
              </a:rPr>
              <a:t>  &lt;!-- Left and right controls/icons --&gt;</a:t>
            </a:r>
          </a:p>
          <a:p>
            <a:r>
              <a:rPr lang="en-IN" dirty="0">
                <a:latin typeface="Cambria" panose="02040503050406030204" pitchFamily="18" charset="0"/>
                <a:ea typeface="Cambria" panose="02040503050406030204" pitchFamily="18" charset="0"/>
              </a:rPr>
              <a:t>  &lt;button class="carousel-control-</a:t>
            </a:r>
            <a:r>
              <a:rPr lang="en-IN" dirty="0" err="1">
                <a:latin typeface="Cambria" panose="02040503050406030204" pitchFamily="18" charset="0"/>
                <a:ea typeface="Cambria" panose="02040503050406030204" pitchFamily="18" charset="0"/>
              </a:rPr>
              <a:t>prev</a:t>
            </a:r>
            <a:r>
              <a:rPr lang="en-IN" dirty="0">
                <a:latin typeface="Cambria" panose="02040503050406030204" pitchFamily="18" charset="0"/>
                <a:ea typeface="Cambria" panose="02040503050406030204" pitchFamily="18" charset="0"/>
              </a:rPr>
              <a:t>" type="button"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-target="#demo"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-slide="</a:t>
            </a:r>
            <a:r>
              <a:rPr lang="en-IN" dirty="0" err="1">
                <a:latin typeface="Cambria" panose="02040503050406030204" pitchFamily="18" charset="0"/>
                <a:ea typeface="Cambria" panose="02040503050406030204" pitchFamily="18" charset="0"/>
              </a:rPr>
              <a:t>prev</a:t>
            </a:r>
            <a:r>
              <a:rPr lang="en-IN" dirty="0">
                <a:latin typeface="Cambria" panose="02040503050406030204" pitchFamily="18" charset="0"/>
                <a:ea typeface="Cambria" panose="02040503050406030204" pitchFamily="18" charset="0"/>
              </a:rPr>
              <a:t>"&gt;</a:t>
            </a:r>
          </a:p>
          <a:p>
            <a:r>
              <a:rPr lang="en-IN" dirty="0">
                <a:latin typeface="Cambria" panose="02040503050406030204" pitchFamily="18" charset="0"/>
                <a:ea typeface="Cambria" panose="02040503050406030204" pitchFamily="18" charset="0"/>
              </a:rPr>
              <a:t>    &lt;span class="carousel-control-</a:t>
            </a:r>
            <a:r>
              <a:rPr lang="en-IN" dirty="0" err="1">
                <a:latin typeface="Cambria" panose="02040503050406030204" pitchFamily="18" charset="0"/>
                <a:ea typeface="Cambria" panose="02040503050406030204" pitchFamily="18" charset="0"/>
              </a:rPr>
              <a:t>prev</a:t>
            </a:r>
            <a:r>
              <a:rPr lang="en-IN" dirty="0">
                <a:latin typeface="Cambria" panose="02040503050406030204" pitchFamily="18" charset="0"/>
                <a:ea typeface="Cambria" panose="02040503050406030204" pitchFamily="18" charset="0"/>
              </a:rPr>
              <a:t>-icon"&gt;&lt;/span&gt;</a:t>
            </a:r>
          </a:p>
          <a:p>
            <a:r>
              <a:rPr lang="en-IN" dirty="0">
                <a:latin typeface="Cambria" panose="02040503050406030204" pitchFamily="18" charset="0"/>
                <a:ea typeface="Cambria" panose="02040503050406030204" pitchFamily="18" charset="0"/>
              </a:rPr>
              <a:t>  &lt;/button&gt;</a:t>
            </a:r>
          </a:p>
          <a:p>
            <a:r>
              <a:rPr lang="en-IN" dirty="0">
                <a:latin typeface="Cambria" panose="02040503050406030204" pitchFamily="18" charset="0"/>
                <a:ea typeface="Cambria" panose="02040503050406030204" pitchFamily="18" charset="0"/>
              </a:rPr>
              <a:t>  &lt;button class="carousel-control-next" type="button"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-target="#demo" data-</a:t>
            </a:r>
            <a:r>
              <a:rPr lang="en-IN" dirty="0" err="1">
                <a:latin typeface="Cambria" panose="02040503050406030204" pitchFamily="18" charset="0"/>
                <a:ea typeface="Cambria" panose="02040503050406030204" pitchFamily="18" charset="0"/>
              </a:rPr>
              <a:t>bs</a:t>
            </a:r>
            <a:r>
              <a:rPr lang="en-IN" dirty="0">
                <a:latin typeface="Cambria" panose="02040503050406030204" pitchFamily="18" charset="0"/>
                <a:ea typeface="Cambria" panose="02040503050406030204" pitchFamily="18" charset="0"/>
              </a:rPr>
              <a:t>-slide="next"&gt;</a:t>
            </a:r>
          </a:p>
          <a:p>
            <a:r>
              <a:rPr lang="en-IN" dirty="0">
                <a:latin typeface="Cambria" panose="02040503050406030204" pitchFamily="18" charset="0"/>
                <a:ea typeface="Cambria" panose="02040503050406030204" pitchFamily="18" charset="0"/>
              </a:rPr>
              <a:t>    &lt;span class="carousel-control-next-icon"&gt;&lt;/span&gt;</a:t>
            </a:r>
          </a:p>
          <a:p>
            <a:r>
              <a:rPr lang="en-IN" dirty="0">
                <a:latin typeface="Cambria" panose="02040503050406030204" pitchFamily="18" charset="0"/>
                <a:ea typeface="Cambria" panose="02040503050406030204" pitchFamily="18" charset="0"/>
              </a:rPr>
              <a:t>  &lt;/button&gt;</a:t>
            </a:r>
          </a:p>
          <a:p>
            <a:r>
              <a:rPr lang="en-IN" dirty="0">
                <a:latin typeface="Cambria" panose="02040503050406030204" pitchFamily="18" charset="0"/>
                <a:ea typeface="Cambria" panose="02040503050406030204" pitchFamily="18" charset="0"/>
              </a:rPr>
              <a:t>&lt;/div&gt;</a:t>
            </a:r>
          </a:p>
          <a:p>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&lt;/body&gt;</a:t>
            </a:r>
          </a:p>
          <a:p>
            <a:r>
              <a:rPr lang="en-IN" dirty="0">
                <a:latin typeface="Cambria" panose="02040503050406030204" pitchFamily="18" charset="0"/>
                <a:ea typeface="Cambria" panose="02040503050406030204" pitchFamily="18" charset="0"/>
              </a:rPr>
              <a:t>&lt;/html&gt;</a:t>
            </a:r>
          </a:p>
        </p:txBody>
      </p:sp>
      <p:pic>
        <p:nvPicPr>
          <p:cNvPr id="4" name="Picture 3"/>
          <p:cNvPicPr>
            <a:picLocks noChangeAspect="1"/>
          </p:cNvPicPr>
          <p:nvPr/>
        </p:nvPicPr>
        <p:blipFill>
          <a:blip r:embed="rId2"/>
          <a:stretch>
            <a:fillRect/>
          </a:stretch>
        </p:blipFill>
        <p:spPr>
          <a:xfrm>
            <a:off x="5194998" y="4187668"/>
            <a:ext cx="5543288" cy="2533807"/>
          </a:xfrm>
          <a:prstGeom prst="rect">
            <a:avLst/>
          </a:prstGeom>
        </p:spPr>
      </p:pic>
    </p:spTree>
    <p:extLst>
      <p:ext uri="{BB962C8B-B14F-4D97-AF65-F5344CB8AC3E}">
        <p14:creationId xmlns:p14="http://schemas.microsoft.com/office/powerpoint/2010/main" val="283639582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
        <p:nvSpPr>
          <p:cNvPr id="3" name="Rectangle 2"/>
          <p:cNvSpPr/>
          <p:nvPr/>
        </p:nvSpPr>
        <p:spPr>
          <a:xfrm>
            <a:off x="1815395" y="1644373"/>
            <a:ext cx="8911415" cy="2800767"/>
          </a:xfrm>
          <a:prstGeom prst="rect">
            <a:avLst/>
          </a:prstGeom>
          <a:noFill/>
        </p:spPr>
        <p:txBody>
          <a:bodyPr wrap="none" lIns="91440" tIns="45720" rIns="91440" bIns="45720">
            <a:spAutoFit/>
          </a:bodyPr>
          <a:lstStyle/>
          <a:p>
            <a:pPr algn="ctr"/>
            <a:r>
              <a:rPr lang="en-US" sz="88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a:p>
            <a:pPr algn="ctr"/>
            <a:r>
              <a:rPr lang="en-US" sz="88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Happy Learning…</a:t>
            </a:r>
            <a:endPar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15126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Fluid containers</a:t>
            </a:r>
            <a:br>
              <a:rPr lang="en-IN" dirty="0"/>
            </a:br>
            <a:endParaRPr lang="en-IN" dirty="0"/>
          </a:p>
        </p:txBody>
      </p:sp>
      <p:sp>
        <p:nvSpPr>
          <p:cNvPr id="3" name="Content Placeholder 2"/>
          <p:cNvSpPr>
            <a:spLocks noGrp="1"/>
          </p:cNvSpPr>
          <p:nvPr>
            <p:ph idx="1"/>
          </p:nvPr>
        </p:nvSpPr>
        <p:spPr/>
        <p:txBody>
          <a:bodyPr/>
          <a:lstStyle/>
          <a:p>
            <a:r>
              <a:rPr lang="en-US" dirty="0"/>
              <a:t>Use .container-fluid for a full width container, spanning the entire width of the viewport</a:t>
            </a:r>
            <a:r>
              <a:rPr lang="en-US" dirty="0" smtClean="0"/>
              <a:t>.</a:t>
            </a:r>
          </a:p>
          <a:p>
            <a:pPr marL="449263" lvl="1" indent="0">
              <a:buNone/>
            </a:pPr>
            <a:r>
              <a:rPr lang="en-IN" sz="2400" dirty="0">
                <a:solidFill>
                  <a:schemeClr val="accent6">
                    <a:lumMod val="75000"/>
                  </a:schemeClr>
                </a:solidFill>
              </a:rPr>
              <a:t>&lt;div class="container-fluid"&gt;</a:t>
            </a:r>
          </a:p>
          <a:p>
            <a:pPr marL="449263" lvl="1" indent="0">
              <a:buNone/>
            </a:pPr>
            <a:r>
              <a:rPr lang="en-IN" sz="2400" dirty="0">
                <a:solidFill>
                  <a:schemeClr val="accent6">
                    <a:lumMod val="75000"/>
                  </a:schemeClr>
                </a:solidFill>
              </a:rPr>
              <a:t>  ...</a:t>
            </a:r>
          </a:p>
          <a:p>
            <a:pPr marL="449263" lvl="1" indent="0">
              <a:buNone/>
            </a:pPr>
            <a:r>
              <a:rPr lang="en-IN" sz="2400" dirty="0">
                <a:solidFill>
                  <a:schemeClr val="accent6">
                    <a:lumMod val="75000"/>
                  </a:schemeClr>
                </a:solidFill>
              </a:rPr>
              <a:t>&lt;/div&gt;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19</a:t>
            </a:fld>
            <a:endParaRPr lang="en-IN" dirty="0"/>
          </a:p>
        </p:txBody>
      </p:sp>
    </p:spTree>
    <p:extLst>
      <p:ext uri="{BB962C8B-B14F-4D97-AF65-F5344CB8AC3E}">
        <p14:creationId xmlns:p14="http://schemas.microsoft.com/office/powerpoint/2010/main" val="72565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Media Object, </a:t>
            </a:r>
            <a:endParaRPr lang="en-US" dirty="0" smtClean="0"/>
          </a:p>
          <a:p>
            <a:r>
              <a:rPr lang="en-US" dirty="0" smtClean="0"/>
              <a:t>Grid </a:t>
            </a:r>
            <a:r>
              <a:rPr lang="en-US" dirty="0"/>
              <a:t>Layouts, </a:t>
            </a:r>
            <a:endParaRPr lang="en-US" dirty="0" smtClean="0"/>
          </a:p>
          <a:p>
            <a:r>
              <a:rPr lang="en-US" dirty="0" smtClean="0"/>
              <a:t>Typography</a:t>
            </a:r>
            <a:r>
              <a:rPr lang="en-US" dirty="0"/>
              <a:t>, </a:t>
            </a:r>
            <a:endParaRPr lang="en-US" dirty="0" smtClean="0"/>
          </a:p>
          <a:p>
            <a:r>
              <a:rPr lang="en-US" dirty="0" smtClean="0"/>
              <a:t>Buttons</a:t>
            </a:r>
            <a:r>
              <a:rPr lang="en-US" dirty="0"/>
              <a:t>, </a:t>
            </a:r>
            <a:endParaRPr lang="en-US" dirty="0" smtClean="0"/>
          </a:p>
          <a:p>
            <a:r>
              <a:rPr lang="en-US" dirty="0" smtClean="0"/>
              <a:t>Input </a:t>
            </a:r>
            <a:r>
              <a:rPr lang="en-US" dirty="0"/>
              <a:t>Elements,</a:t>
            </a:r>
          </a:p>
          <a:p>
            <a:r>
              <a:rPr lang="en-US" dirty="0" err="1"/>
              <a:t>Jumbotron</a:t>
            </a:r>
            <a:r>
              <a:rPr lang="en-US" dirty="0"/>
              <a:t>, </a:t>
            </a:r>
            <a:endParaRPr lang="en-US" dirty="0" smtClean="0"/>
          </a:p>
          <a:p>
            <a:r>
              <a:rPr lang="en-US" dirty="0" smtClean="0"/>
              <a:t>Cards </a:t>
            </a:r>
            <a:r>
              <a:rPr lang="en-US" dirty="0"/>
              <a:t>and Navigation, </a:t>
            </a:r>
            <a:endParaRPr lang="en-US" dirty="0" smtClean="0"/>
          </a:p>
          <a:p>
            <a:r>
              <a:rPr lang="en-US" dirty="0" smtClean="0"/>
              <a:t>Breadcrumb</a:t>
            </a:r>
            <a:r>
              <a:rPr lang="en-US" dirty="0"/>
              <a:t>, </a:t>
            </a:r>
            <a:endParaRPr lang="en-US" dirty="0" smtClean="0"/>
          </a:p>
          <a:p>
            <a:r>
              <a:rPr lang="en-US" dirty="0" smtClean="0"/>
              <a:t>List </a:t>
            </a:r>
            <a:r>
              <a:rPr lang="en-US" dirty="0"/>
              <a:t>Groups,</a:t>
            </a:r>
          </a:p>
          <a:p>
            <a:r>
              <a:rPr lang="en-US" dirty="0"/>
              <a:t>Progress Bars, </a:t>
            </a:r>
            <a:endParaRPr lang="en-US" dirty="0" smtClean="0"/>
          </a:p>
          <a:p>
            <a:r>
              <a:rPr lang="en-US" dirty="0" smtClean="0"/>
              <a:t>Tool </a:t>
            </a:r>
            <a:r>
              <a:rPr lang="en-US" dirty="0"/>
              <a:t>Tips, </a:t>
            </a:r>
            <a:endParaRPr lang="en-US" dirty="0" smtClean="0"/>
          </a:p>
          <a:p>
            <a:r>
              <a:rPr lang="en-US" dirty="0" smtClean="0"/>
              <a:t>Pagination</a:t>
            </a:r>
            <a:r>
              <a:rPr lang="en-US" dirty="0"/>
              <a:t>, </a:t>
            </a:r>
            <a:endParaRPr lang="en-US" dirty="0" smtClean="0"/>
          </a:p>
          <a:p>
            <a:r>
              <a:rPr lang="en-US" dirty="0" smtClean="0"/>
              <a:t>Modals</a:t>
            </a:r>
            <a:r>
              <a:rPr lang="en-US" dirty="0"/>
              <a:t>, </a:t>
            </a:r>
            <a:endParaRPr lang="en-US" dirty="0" smtClean="0"/>
          </a:p>
          <a:p>
            <a:r>
              <a:rPr lang="en-US" dirty="0" smtClean="0"/>
              <a:t>Collapse</a:t>
            </a:r>
            <a:r>
              <a:rPr lang="en-US" dirty="0"/>
              <a:t>, </a:t>
            </a:r>
            <a:endParaRPr lang="en-US" dirty="0" smtClean="0"/>
          </a:p>
          <a:p>
            <a:r>
              <a:rPr lang="en-US" dirty="0" smtClean="0"/>
              <a:t>Accordion</a:t>
            </a:r>
            <a:r>
              <a:rPr lang="en-US" dirty="0"/>
              <a:t>,</a:t>
            </a:r>
          </a:p>
          <a:p>
            <a:r>
              <a:rPr lang="en-US" dirty="0"/>
              <a:t>Carousel.</a:t>
            </a:r>
          </a:p>
        </p:txBody>
      </p:sp>
      <p:sp>
        <p:nvSpPr>
          <p:cNvPr id="4" name="Slide Number Placeholder 3"/>
          <p:cNvSpPr>
            <a:spLocks noGrp="1"/>
          </p:cNvSpPr>
          <p:nvPr>
            <p:ph type="sldNum" sz="quarter" idx="12"/>
          </p:nvPr>
        </p:nvSpPr>
        <p:spPr/>
        <p:txBody>
          <a:bodyPr/>
          <a:lstStyle/>
          <a:p>
            <a:fld id="{9C11CE39-2868-44A2-A0C6-827D458F7A8B}" type="slidenum">
              <a:rPr lang="en-IN" sz="2400" smtClean="0">
                <a:latin typeface="Cambria" panose="02040503050406030204" pitchFamily="18" charset="0"/>
                <a:ea typeface="Cambria" panose="02040503050406030204" pitchFamily="18" charset="0"/>
              </a:rPr>
              <a:pPr/>
              <a:t>2</a:t>
            </a:fld>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346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20</a:t>
            </a:fld>
            <a:endParaRPr lang="en-IN" dirty="0"/>
          </a:p>
        </p:txBody>
      </p:sp>
      <p:sp>
        <p:nvSpPr>
          <p:cNvPr id="5" name="Rectangle 4"/>
          <p:cNvSpPr/>
          <p:nvPr/>
        </p:nvSpPr>
        <p:spPr>
          <a:xfrm>
            <a:off x="116732" y="75990"/>
            <a:ext cx="11838562" cy="7294305"/>
          </a:xfrm>
          <a:prstGeom prst="rect">
            <a:avLst/>
          </a:prstGeom>
        </p:spPr>
        <p:txBody>
          <a:bodyPr wrap="square">
            <a:spAutoFit/>
          </a:bodyPr>
          <a:lstStyle/>
          <a:p>
            <a:r>
              <a:rPr lang="en-IN" dirty="0">
                <a:solidFill>
                  <a:schemeClr val="accent6">
                    <a:lumMod val="75000"/>
                  </a:schemeClr>
                </a:solidFill>
                <a:latin typeface="Cambria" panose="02040503050406030204" pitchFamily="18" charset="0"/>
                <a:ea typeface="Cambria" panose="02040503050406030204" pitchFamily="18" charset="0"/>
              </a:rPr>
              <a:t>&lt;!DOCTYPE html&gt;</a:t>
            </a:r>
          </a:p>
          <a:p>
            <a:r>
              <a:rPr lang="en-IN" dirty="0">
                <a:solidFill>
                  <a:schemeClr val="accent6">
                    <a:lumMod val="75000"/>
                  </a:schemeClr>
                </a:solidFill>
                <a:latin typeface="Cambria" panose="02040503050406030204" pitchFamily="18" charset="0"/>
                <a:ea typeface="Cambria" panose="02040503050406030204" pitchFamily="18" charset="0"/>
              </a:rPr>
              <a:t>&lt;html </a:t>
            </a:r>
            <a:r>
              <a:rPr lang="en-IN" dirty="0" err="1">
                <a:solidFill>
                  <a:schemeClr val="accent6">
                    <a:lumMod val="75000"/>
                  </a:schemeClr>
                </a:solidFill>
                <a:latin typeface="Cambria" panose="02040503050406030204" pitchFamily="18" charset="0"/>
                <a:ea typeface="Cambria" panose="02040503050406030204" pitchFamily="18" charset="0"/>
              </a:rPr>
              <a:t>lang</a:t>
            </a:r>
            <a:r>
              <a:rPr lang="en-IN" dirty="0">
                <a:solidFill>
                  <a:schemeClr val="accent6">
                    <a:lumMod val="75000"/>
                  </a:schemeClr>
                </a:solidFill>
                <a:latin typeface="Cambria" panose="02040503050406030204" pitchFamily="18" charset="0"/>
                <a:ea typeface="Cambria" panose="02040503050406030204" pitchFamily="18" charset="0"/>
              </a:rPr>
              <a:t>="</a:t>
            </a:r>
            <a:r>
              <a:rPr lang="en-IN" dirty="0" err="1">
                <a:solidFill>
                  <a:schemeClr val="accent6">
                    <a:lumMod val="75000"/>
                  </a:schemeClr>
                </a:solidFill>
                <a:latin typeface="Cambria" panose="02040503050406030204" pitchFamily="18" charset="0"/>
                <a:ea typeface="Cambria" panose="02040503050406030204" pitchFamily="18" charset="0"/>
              </a:rPr>
              <a:t>en</a:t>
            </a:r>
            <a:r>
              <a:rPr lang="en-IN" dirty="0">
                <a:solidFill>
                  <a:schemeClr val="accent6">
                    <a:lumMod val="75000"/>
                  </a:schemeClr>
                </a:solidFill>
                <a:latin typeface="Cambria" panose="02040503050406030204" pitchFamily="18" charset="0"/>
                <a:ea typeface="Cambria" panose="02040503050406030204" pitchFamily="18" charset="0"/>
              </a:rPr>
              <a:t>"&gt;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head&gt;</a:t>
            </a:r>
          </a:p>
          <a:p>
            <a:pPr lvl="2"/>
            <a:r>
              <a:rPr lang="en-IN" dirty="0">
                <a:solidFill>
                  <a:schemeClr val="accent6">
                    <a:lumMod val="75000"/>
                  </a:schemeClr>
                </a:solidFill>
                <a:latin typeface="Cambria" panose="02040503050406030204" pitchFamily="18" charset="0"/>
                <a:ea typeface="Cambria" panose="02040503050406030204" pitchFamily="18" charset="0"/>
              </a:rPr>
              <a:t>  &lt;title&gt;Bootstrap Example&lt;/title&gt;</a:t>
            </a:r>
          </a:p>
          <a:p>
            <a:pPr lvl="2"/>
            <a:r>
              <a:rPr lang="en-IN" dirty="0">
                <a:solidFill>
                  <a:schemeClr val="accent6">
                    <a:lumMod val="75000"/>
                  </a:schemeClr>
                </a:solidFill>
                <a:latin typeface="Cambria" panose="02040503050406030204" pitchFamily="18" charset="0"/>
                <a:ea typeface="Cambria" panose="02040503050406030204" pitchFamily="18" charset="0"/>
              </a:rPr>
              <a:t>  &lt;meta charset="utf-8"&gt;</a:t>
            </a:r>
          </a:p>
          <a:p>
            <a:pPr lvl="2"/>
            <a:r>
              <a:rPr lang="en-IN" dirty="0">
                <a:solidFill>
                  <a:schemeClr val="accent6">
                    <a:lumMod val="75000"/>
                  </a:schemeClr>
                </a:solidFill>
                <a:latin typeface="Cambria" panose="02040503050406030204" pitchFamily="18" charset="0"/>
                <a:ea typeface="Cambria" panose="02040503050406030204" pitchFamily="18" charset="0"/>
              </a:rPr>
              <a:t>  &lt;meta name="viewport" content="width=device-width, initial-scale=1"&gt;</a:t>
            </a:r>
          </a:p>
          <a:p>
            <a:pPr marL="984250" indent="-712788"/>
            <a:r>
              <a:rPr lang="en-IN" dirty="0">
                <a:solidFill>
                  <a:schemeClr val="accent6">
                    <a:lumMod val="75000"/>
                  </a:schemeClr>
                </a:solidFill>
                <a:latin typeface="Cambria" panose="02040503050406030204" pitchFamily="18" charset="0"/>
                <a:ea typeface="Cambria" panose="02040503050406030204" pitchFamily="18" charset="0"/>
              </a:rPr>
              <a:t>  </a:t>
            </a:r>
            <a:r>
              <a:rPr lang="en-IN" dirty="0" smtClean="0">
                <a:solidFill>
                  <a:schemeClr val="accent6">
                    <a:lumMod val="75000"/>
                  </a:schemeClr>
                </a:solidFill>
                <a:latin typeface="Cambria" panose="02040503050406030204" pitchFamily="18" charset="0"/>
                <a:ea typeface="Cambria" panose="02040503050406030204" pitchFamily="18" charset="0"/>
              </a:rPr>
              <a:t>	</a:t>
            </a:r>
            <a:r>
              <a:rPr lang="en-IN" dirty="0" smtClean="0">
                <a:solidFill>
                  <a:srgbClr val="800000"/>
                </a:solidFill>
              </a:rPr>
              <a:t>&lt;</a:t>
            </a:r>
            <a:r>
              <a:rPr lang="en-IN" dirty="0">
                <a:solidFill>
                  <a:srgbClr val="800000"/>
                </a:solidFill>
              </a:rPr>
              <a:t>link</a:t>
            </a:r>
            <a:r>
              <a:rPr lang="en-IN" dirty="0">
                <a:solidFill>
                  <a:srgbClr val="3B3B3B"/>
                </a:solidFill>
              </a:rPr>
              <a:t> </a:t>
            </a:r>
            <a:r>
              <a:rPr lang="en-IN" dirty="0" err="1">
                <a:solidFill>
                  <a:srgbClr val="E50000"/>
                </a:solidFill>
              </a:rPr>
              <a:t>rel</a:t>
            </a:r>
            <a:r>
              <a:rPr lang="en-IN" dirty="0">
                <a:solidFill>
                  <a:srgbClr val="3B3B3B"/>
                </a:solidFill>
              </a:rPr>
              <a:t>=</a:t>
            </a:r>
            <a:r>
              <a:rPr lang="en-IN" dirty="0">
                <a:solidFill>
                  <a:srgbClr val="0000FF"/>
                </a:solidFill>
              </a:rPr>
              <a:t>"stylesheet"</a:t>
            </a:r>
            <a:r>
              <a:rPr lang="en-IN" dirty="0">
                <a:solidFill>
                  <a:srgbClr val="3B3B3B"/>
                </a:solidFill>
              </a:rPr>
              <a:t> </a:t>
            </a:r>
            <a:r>
              <a:rPr lang="en-IN" dirty="0">
                <a:solidFill>
                  <a:srgbClr val="E50000"/>
                </a:solidFill>
              </a:rPr>
              <a:t>type</a:t>
            </a:r>
            <a:r>
              <a:rPr lang="en-IN" dirty="0">
                <a:solidFill>
                  <a:srgbClr val="3B3B3B"/>
                </a:solidFill>
              </a:rPr>
              <a:t>=</a:t>
            </a:r>
            <a:r>
              <a:rPr lang="en-IN" dirty="0">
                <a:solidFill>
                  <a:srgbClr val="0000FF"/>
                </a:solidFill>
              </a:rPr>
              <a:t>"</a:t>
            </a:r>
            <a:r>
              <a:rPr lang="en-IN" dirty="0" smtClean="0">
                <a:solidFill>
                  <a:srgbClr val="0000FF"/>
                </a:solidFill>
              </a:rPr>
              <a:t>text/</a:t>
            </a:r>
            <a:r>
              <a:rPr lang="en-IN" dirty="0" err="1" smtClean="0">
                <a:solidFill>
                  <a:srgbClr val="0000FF"/>
                </a:solidFill>
              </a:rPr>
              <a:t>css</a:t>
            </a:r>
            <a:r>
              <a:rPr lang="en-IN" dirty="0" smtClean="0">
                <a:solidFill>
                  <a:srgbClr val="0000FF"/>
                </a:solidFill>
              </a:rPr>
              <a:t>“</a:t>
            </a:r>
            <a:r>
              <a:rPr lang="en-IN" dirty="0" smtClean="0">
                <a:solidFill>
                  <a:srgbClr val="3B3B3B"/>
                </a:solidFill>
              </a:rPr>
              <a:t> </a:t>
            </a:r>
            <a:r>
              <a:rPr lang="en-IN" dirty="0" err="1" smtClean="0">
                <a:solidFill>
                  <a:srgbClr val="E50000"/>
                </a:solidFill>
              </a:rPr>
              <a:t>href</a:t>
            </a:r>
            <a:r>
              <a:rPr lang="en-IN" dirty="0">
                <a:solidFill>
                  <a:srgbClr val="3B3B3B"/>
                </a:solidFill>
              </a:rPr>
              <a:t>=</a:t>
            </a:r>
            <a:r>
              <a:rPr lang="en-IN" dirty="0">
                <a:solidFill>
                  <a:srgbClr val="0000FF"/>
                </a:solidFill>
              </a:rPr>
              <a:t>"https://</a:t>
            </a:r>
            <a:r>
              <a:rPr lang="en-IN" dirty="0" smtClean="0">
                <a:solidFill>
                  <a:srgbClr val="0000FF"/>
                </a:solidFill>
              </a:rPr>
              <a:t>cdn.jsdelivr.net/</a:t>
            </a:r>
            <a:r>
              <a:rPr lang="en-IN" dirty="0" err="1" smtClean="0">
                <a:solidFill>
                  <a:srgbClr val="0000FF"/>
                </a:solidFill>
              </a:rPr>
              <a:t>npm</a:t>
            </a:r>
            <a:r>
              <a:rPr lang="en-IN" dirty="0" smtClean="0">
                <a:solidFill>
                  <a:srgbClr val="0000FF"/>
                </a:solidFill>
              </a:rPr>
              <a:t>/bootstrap@5.2.2/</a:t>
            </a:r>
            <a:r>
              <a:rPr lang="en-IN" dirty="0" err="1" smtClean="0">
                <a:solidFill>
                  <a:srgbClr val="0000FF"/>
                </a:solidFill>
              </a:rPr>
              <a:t>dist</a:t>
            </a:r>
            <a:r>
              <a:rPr lang="en-IN" dirty="0" smtClean="0">
                <a:solidFill>
                  <a:srgbClr val="0000FF"/>
                </a:solidFill>
              </a:rPr>
              <a:t>/</a:t>
            </a:r>
            <a:r>
              <a:rPr lang="en-IN" dirty="0" err="1" smtClean="0">
                <a:solidFill>
                  <a:srgbClr val="0000FF"/>
                </a:solidFill>
              </a:rPr>
              <a:t>css</a:t>
            </a:r>
            <a:r>
              <a:rPr lang="en-IN" dirty="0" smtClean="0">
                <a:solidFill>
                  <a:srgbClr val="0000FF"/>
                </a:solidFill>
              </a:rPr>
              <a:t>/bootstrap.min.css "</a:t>
            </a:r>
            <a:r>
              <a:rPr lang="en-IN" dirty="0" smtClean="0">
                <a:solidFill>
                  <a:srgbClr val="800000"/>
                </a:solidFill>
              </a:rPr>
              <a:t>&gt;</a:t>
            </a:r>
            <a:endParaRPr lang="en-IN" dirty="0">
              <a:solidFill>
                <a:srgbClr val="3B3B3B"/>
              </a:solidFill>
            </a:endParaRPr>
          </a:p>
          <a:p>
            <a:r>
              <a:rPr lang="en-IN" dirty="0">
                <a:solidFill>
                  <a:srgbClr val="3B3B3B"/>
                </a:solidFill>
              </a:rPr>
              <a:t>   </a:t>
            </a:r>
            <a:r>
              <a:rPr lang="en-IN" dirty="0" smtClean="0">
                <a:solidFill>
                  <a:srgbClr val="3B3B3B"/>
                </a:solidFill>
              </a:rPr>
              <a:t>		 </a:t>
            </a:r>
            <a:r>
              <a:rPr lang="en-IN" dirty="0">
                <a:solidFill>
                  <a:srgbClr val="800000"/>
                </a:solidFill>
              </a:rPr>
              <a:t>&lt;script</a:t>
            </a:r>
            <a:r>
              <a:rPr lang="en-IN" dirty="0">
                <a:solidFill>
                  <a:srgbClr val="000000"/>
                </a:solidFill>
              </a:rPr>
              <a:t> </a:t>
            </a:r>
            <a:r>
              <a:rPr lang="en-IN" dirty="0" err="1">
                <a:solidFill>
                  <a:srgbClr val="E50000"/>
                </a:solidFill>
              </a:rPr>
              <a:t>src</a:t>
            </a:r>
            <a:r>
              <a:rPr lang="en-IN" dirty="0">
                <a:solidFill>
                  <a:srgbClr val="000000"/>
                </a:solidFill>
              </a:rPr>
              <a:t>=</a:t>
            </a:r>
            <a:r>
              <a:rPr lang="en-IN" dirty="0">
                <a:solidFill>
                  <a:srgbClr val="0000FF"/>
                </a:solidFill>
              </a:rPr>
              <a:t>"https://</a:t>
            </a:r>
            <a:r>
              <a:rPr lang="en-IN" dirty="0" smtClean="0">
                <a:solidFill>
                  <a:srgbClr val="0000FF"/>
                </a:solidFill>
              </a:rPr>
              <a:t>cdn.jsdelivr.net/</a:t>
            </a:r>
            <a:r>
              <a:rPr lang="en-IN" dirty="0" err="1" smtClean="0">
                <a:solidFill>
                  <a:srgbClr val="0000FF"/>
                </a:solidFill>
              </a:rPr>
              <a:t>npm</a:t>
            </a:r>
            <a:r>
              <a:rPr lang="en-IN" dirty="0" smtClean="0">
                <a:solidFill>
                  <a:srgbClr val="0000FF"/>
                </a:solidFill>
              </a:rPr>
              <a:t>/bootstrap@5.2.2/</a:t>
            </a:r>
            <a:r>
              <a:rPr lang="en-IN" dirty="0" err="1" smtClean="0">
                <a:solidFill>
                  <a:srgbClr val="0000FF"/>
                </a:solidFill>
              </a:rPr>
              <a:t>dist</a:t>
            </a:r>
            <a:r>
              <a:rPr lang="en-IN" dirty="0" smtClean="0">
                <a:solidFill>
                  <a:srgbClr val="0000FF"/>
                </a:solidFill>
              </a:rPr>
              <a:t>/</a:t>
            </a:r>
            <a:r>
              <a:rPr lang="en-IN" dirty="0" err="1" smtClean="0">
                <a:solidFill>
                  <a:srgbClr val="0000FF"/>
                </a:solidFill>
              </a:rPr>
              <a:t>js</a:t>
            </a:r>
            <a:r>
              <a:rPr lang="en-IN" dirty="0" smtClean="0">
                <a:solidFill>
                  <a:srgbClr val="0000FF"/>
                </a:solidFill>
              </a:rPr>
              <a:t>/bootstrap.min.js "</a:t>
            </a:r>
            <a:r>
              <a:rPr lang="en-IN" dirty="0" smtClean="0">
                <a:solidFill>
                  <a:srgbClr val="800000"/>
                </a:solidFill>
              </a:rPr>
              <a:t>&gt;&lt;/</a:t>
            </a:r>
            <a:r>
              <a:rPr lang="en-IN" dirty="0">
                <a:solidFill>
                  <a:srgbClr val="800000"/>
                </a:solidFill>
              </a:rPr>
              <a:t>script&gt;</a:t>
            </a:r>
            <a:endParaRPr lang="en-IN" dirty="0">
              <a:solidFill>
                <a:srgbClr val="3B3B3B"/>
              </a:solidFill>
            </a:endParaRPr>
          </a:p>
          <a:p>
            <a:pPr lvl="2"/>
            <a:endParaRPr lang="en-IN" dirty="0">
              <a:solidFill>
                <a:schemeClr val="accent6">
                  <a:lumMod val="75000"/>
                </a:schemeClr>
              </a:solidFill>
              <a:latin typeface="Cambria" panose="02040503050406030204" pitchFamily="18" charset="0"/>
              <a:ea typeface="Cambria" panose="02040503050406030204" pitchFamily="18" charset="0"/>
            </a:endParaRPr>
          </a:p>
          <a:p>
            <a:r>
              <a:rPr lang="en-IN" dirty="0" smtClean="0">
                <a:solidFill>
                  <a:schemeClr val="accent6">
                    <a:lumMod val="75000"/>
                  </a:schemeClr>
                </a:solidFill>
                <a:latin typeface="Cambria" panose="02040503050406030204" pitchFamily="18" charset="0"/>
                <a:ea typeface="Cambria" panose="02040503050406030204" pitchFamily="18" charset="0"/>
              </a:rPr>
              <a:t>		</a:t>
            </a:r>
            <a:r>
              <a:rPr lang="en-IN" dirty="0">
                <a:solidFill>
                  <a:srgbClr val="0000CD"/>
                </a:solidFill>
                <a:latin typeface="Consolas" panose="020B0609020204030204" pitchFamily="49" charset="0"/>
              </a:rPr>
              <a:t> &lt;style&gt;</a:t>
            </a:r>
          </a:p>
          <a:p>
            <a:pPr lvl="2"/>
            <a:r>
              <a:rPr lang="en-IN" dirty="0">
                <a:solidFill>
                  <a:srgbClr val="0000CD"/>
                </a:solidFill>
                <a:latin typeface="Consolas" panose="020B0609020204030204" pitchFamily="49" charset="0"/>
              </a:rPr>
              <a:t> </a:t>
            </a:r>
            <a:r>
              <a:rPr lang="en-IN" dirty="0" smtClean="0">
                <a:solidFill>
                  <a:srgbClr val="0000CD"/>
                </a:solidFill>
                <a:latin typeface="Consolas" panose="020B0609020204030204" pitchFamily="49" charset="0"/>
              </a:rPr>
              <a:t>	 </a:t>
            </a:r>
            <a:r>
              <a:rPr lang="en-IN" dirty="0">
                <a:solidFill>
                  <a:srgbClr val="0000CD"/>
                </a:solidFill>
                <a:latin typeface="Consolas" panose="020B0609020204030204" pitchFamily="49" charset="0"/>
              </a:rPr>
              <a:t>div{</a:t>
            </a:r>
          </a:p>
          <a:p>
            <a:pPr lvl="2"/>
            <a:r>
              <a:rPr lang="en-IN" dirty="0">
                <a:solidFill>
                  <a:srgbClr val="0000CD"/>
                </a:solidFill>
                <a:latin typeface="Consolas" panose="020B0609020204030204" pitchFamily="49" charset="0"/>
              </a:rPr>
              <a:t>  </a:t>
            </a:r>
            <a:r>
              <a:rPr lang="en-IN" dirty="0" smtClean="0">
                <a:solidFill>
                  <a:srgbClr val="0000CD"/>
                </a:solidFill>
                <a:latin typeface="Consolas" panose="020B0609020204030204" pitchFamily="49" charset="0"/>
              </a:rPr>
              <a:t>	</a:t>
            </a:r>
            <a:r>
              <a:rPr lang="en-IN" dirty="0">
                <a:solidFill>
                  <a:srgbClr val="0000CD"/>
                </a:solidFill>
                <a:latin typeface="Consolas" panose="020B0609020204030204" pitchFamily="49" charset="0"/>
              </a:rPr>
              <a:t>	border:1px solid red;</a:t>
            </a:r>
          </a:p>
          <a:p>
            <a:pPr lvl="2"/>
            <a:r>
              <a:rPr lang="en-IN" dirty="0">
                <a:solidFill>
                  <a:srgbClr val="0000CD"/>
                </a:solidFill>
                <a:latin typeface="Consolas" panose="020B0609020204030204" pitchFamily="49" charset="0"/>
              </a:rPr>
              <a:t> </a:t>
            </a:r>
            <a:r>
              <a:rPr lang="en-IN" dirty="0" smtClean="0">
                <a:solidFill>
                  <a:srgbClr val="0000CD"/>
                </a:solidFill>
                <a:latin typeface="Consolas" panose="020B0609020204030204" pitchFamily="49" charset="0"/>
              </a:rPr>
              <a:t>	 </a:t>
            </a:r>
            <a:r>
              <a:rPr lang="en-IN" dirty="0">
                <a:solidFill>
                  <a:srgbClr val="0000CD"/>
                </a:solidFill>
                <a:latin typeface="Consolas" panose="020B0609020204030204" pitchFamily="49" charset="0"/>
              </a:rPr>
              <a:t>}</a:t>
            </a:r>
          </a:p>
          <a:p>
            <a:pPr lvl="2"/>
            <a:r>
              <a:rPr lang="en-IN" dirty="0">
                <a:solidFill>
                  <a:srgbClr val="0000CD"/>
                </a:solidFill>
                <a:latin typeface="Consolas" panose="020B0609020204030204" pitchFamily="49" charset="0"/>
              </a:rPr>
              <a:t>  &lt;/style&gt;</a:t>
            </a:r>
            <a:endParaRPr lang="en-IN" dirty="0" smtClean="0">
              <a:solidFill>
                <a:schemeClr val="accent6">
                  <a:lumMod val="75000"/>
                </a:schemeClr>
              </a:solidFill>
              <a:latin typeface="Cambria" panose="02040503050406030204" pitchFamily="18" charset="0"/>
              <a:ea typeface="Cambria" panose="02040503050406030204" pitchFamily="18" charset="0"/>
            </a:endParaRPr>
          </a:p>
          <a:p>
            <a:r>
              <a:rPr lang="en-IN" dirty="0">
                <a:solidFill>
                  <a:schemeClr val="accent6">
                    <a:lumMod val="75000"/>
                  </a:schemeClr>
                </a:solidFill>
                <a:latin typeface="Cambria" panose="02040503050406030204" pitchFamily="18" charset="0"/>
                <a:ea typeface="Cambria" panose="02040503050406030204" pitchFamily="18" charset="0"/>
              </a:rPr>
              <a:t>	</a:t>
            </a:r>
            <a:r>
              <a:rPr lang="en-IN" dirty="0" smtClean="0">
                <a:solidFill>
                  <a:schemeClr val="accent6">
                    <a:lumMod val="75000"/>
                  </a:schemeClr>
                </a:solidFill>
                <a:latin typeface="Cambria" panose="02040503050406030204" pitchFamily="18" charset="0"/>
                <a:ea typeface="Cambria" panose="02040503050406030204" pitchFamily="18" charset="0"/>
              </a:rPr>
              <a:t>&lt;/</a:t>
            </a:r>
            <a:r>
              <a:rPr lang="en-IN" dirty="0">
                <a:solidFill>
                  <a:schemeClr val="accent6">
                    <a:lumMod val="75000"/>
                  </a:schemeClr>
                </a:solidFill>
                <a:latin typeface="Cambria" panose="02040503050406030204" pitchFamily="18" charset="0"/>
                <a:ea typeface="Cambria" panose="02040503050406030204" pitchFamily="18" charset="0"/>
              </a:rPr>
              <a:t>head&gt;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  </a:t>
            </a:r>
          </a:p>
          <a:p>
            <a:pPr lvl="2"/>
            <a:r>
              <a:rPr lang="en-IN" dirty="0">
                <a:solidFill>
                  <a:schemeClr val="accent6">
                    <a:lumMod val="75000"/>
                  </a:schemeClr>
                </a:solidFill>
                <a:latin typeface="Cambria" panose="02040503050406030204" pitchFamily="18" charset="0"/>
                <a:ea typeface="Cambria" panose="02040503050406030204" pitchFamily="18" charset="0"/>
              </a:rPr>
              <a:t>&lt;div class="container-fluid"&gt;</a:t>
            </a:r>
          </a:p>
          <a:p>
            <a:pPr lvl="2"/>
            <a:r>
              <a:rPr lang="en-IN" dirty="0">
                <a:solidFill>
                  <a:schemeClr val="accent6">
                    <a:lumMod val="75000"/>
                  </a:schemeClr>
                </a:solidFill>
                <a:latin typeface="Cambria" panose="02040503050406030204" pitchFamily="18" charset="0"/>
                <a:ea typeface="Cambria" panose="02040503050406030204" pitchFamily="18" charset="0"/>
              </a:rPr>
              <a:t>  &lt;h1&gt;My First Bootstrap Page&lt;/h1&gt;</a:t>
            </a:r>
          </a:p>
          <a:p>
            <a:pPr lvl="2"/>
            <a:r>
              <a:rPr lang="en-IN" dirty="0">
                <a:solidFill>
                  <a:schemeClr val="accent6">
                    <a:lumMod val="75000"/>
                  </a:schemeClr>
                </a:solidFill>
                <a:latin typeface="Cambria" panose="02040503050406030204" pitchFamily="18" charset="0"/>
                <a:ea typeface="Cambria" panose="02040503050406030204" pitchFamily="18" charset="0"/>
              </a:rPr>
              <a:t>  &lt;p&gt;This part is inside a .container-fluid class.&lt;/p&gt;</a:t>
            </a:r>
          </a:p>
          <a:p>
            <a:pPr lvl="2"/>
            <a:r>
              <a:rPr lang="en-IN" dirty="0">
                <a:solidFill>
                  <a:schemeClr val="accent6">
                    <a:lumMod val="75000"/>
                  </a:schemeClr>
                </a:solidFill>
                <a:latin typeface="Cambria" panose="02040503050406030204" pitchFamily="18" charset="0"/>
                <a:ea typeface="Cambria" panose="02040503050406030204" pitchFamily="18" charset="0"/>
              </a:rPr>
              <a:t>  &lt;p&gt;The .container-fluid class provides a full width container, spanning the entire width of the viewport.&lt;/p&gt;     </a:t>
            </a:r>
          </a:p>
          <a:p>
            <a:pPr lvl="2"/>
            <a:r>
              <a:rPr lang="en-IN" dirty="0">
                <a:solidFill>
                  <a:schemeClr val="accent6">
                    <a:lumMod val="75000"/>
                  </a:schemeClr>
                </a:solidFill>
                <a:latin typeface="Cambria" panose="02040503050406030204" pitchFamily="18" charset="0"/>
                <a:ea typeface="Cambria" panose="02040503050406030204" pitchFamily="18" charset="0"/>
              </a:rPr>
              <a:t>&lt;/div&gt;</a:t>
            </a:r>
          </a:p>
          <a:p>
            <a:endParaRPr lang="en-IN" dirty="0">
              <a:solidFill>
                <a:schemeClr val="accent6">
                  <a:lumMod val="75000"/>
                </a:schemeClr>
              </a:solidFill>
              <a:latin typeface="Cambria" panose="02040503050406030204" pitchFamily="18" charset="0"/>
              <a:ea typeface="Cambria" panose="02040503050406030204" pitchFamily="18" charset="0"/>
            </a:endParaRP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&lt;/html&gt;</a:t>
            </a:r>
          </a:p>
        </p:txBody>
      </p:sp>
    </p:spTree>
    <p:extLst>
      <p:ext uri="{BB962C8B-B14F-4D97-AF65-F5344CB8AC3E}">
        <p14:creationId xmlns:p14="http://schemas.microsoft.com/office/powerpoint/2010/main" val="10579412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21</a:t>
            </a:fld>
            <a:endParaRPr lang="en-IN"/>
          </a:p>
        </p:txBody>
      </p:sp>
      <p:sp>
        <p:nvSpPr>
          <p:cNvPr id="3" name="Title 1">
            <a:extLst>
              <a:ext uri="{FF2B5EF4-FFF2-40B4-BE49-F238E27FC236}">
                <a16:creationId xmlns:a16="http://schemas.microsoft.com/office/drawing/2014/main" id="{DD2BBD24-44D1-CC5F-E06E-79E82E0E157D}"/>
              </a:ext>
            </a:extLst>
          </p:cNvPr>
          <p:cNvSpPr txBox="1">
            <a:spLocks/>
          </p:cNvSpPr>
          <p:nvPr/>
        </p:nvSpPr>
        <p:spPr>
          <a:xfrm>
            <a:off x="252919" y="1123837"/>
            <a:ext cx="2947482" cy="4601183"/>
          </a:xfrm>
          <a:prstGeom prst="rect">
            <a:avLst/>
          </a:prstGeom>
        </p:spPr>
        <p:txBody>
          <a:bodyPr/>
          <a:lstStyle>
            <a:lvl1pPr algn="l" defTabSz="914400" rtl="0" eaLnBrk="1" latinLnBrk="0" hangingPunct="1">
              <a:lnSpc>
                <a:spcPct val="90000"/>
              </a:lnSpc>
              <a:spcBef>
                <a:spcPct val="0"/>
              </a:spcBef>
              <a:buNone/>
              <a:defRPr sz="3600" kern="1200" spc="-60" baseline="0">
                <a:solidFill>
                  <a:srgbClr val="FFFFFF"/>
                </a:solidFill>
                <a:latin typeface="Cambria" panose="02040503050406030204" pitchFamily="18" charset="0"/>
                <a:ea typeface="Cambria" panose="02040503050406030204" pitchFamily="18" charset="0"/>
                <a:cs typeface="+mj-cs"/>
              </a:defRPr>
            </a:lvl1pPr>
          </a:lstStyle>
          <a:p>
            <a:r>
              <a:rPr lang="en-US" smtClean="0"/>
              <a:t>.container-fluid Output</a:t>
            </a:r>
            <a:endParaRPr lang="en-IN" dirty="0"/>
          </a:p>
        </p:txBody>
      </p:sp>
      <p:pic>
        <p:nvPicPr>
          <p:cNvPr id="4" name="Content Placeholder 5">
            <a:extLst>
              <a:ext uri="{FF2B5EF4-FFF2-40B4-BE49-F238E27FC236}">
                <a16:creationId xmlns:a16="http://schemas.microsoft.com/office/drawing/2014/main" id="{333F77E1-2FB5-35A1-9D06-C9E60B5A7CF1}"/>
              </a:ext>
            </a:extLst>
          </p:cNvPr>
          <p:cNvPicPr>
            <a:picLocks noChangeAspect="1"/>
          </p:cNvPicPr>
          <p:nvPr/>
        </p:nvPicPr>
        <p:blipFill>
          <a:blip r:embed="rId2"/>
          <a:stretch>
            <a:fillRect/>
          </a:stretch>
        </p:blipFill>
        <p:spPr>
          <a:xfrm>
            <a:off x="1726660" y="683042"/>
            <a:ext cx="8010525" cy="1116528"/>
          </a:xfrm>
          <a:prstGeom prst="rect">
            <a:avLst/>
          </a:prstGeom>
        </p:spPr>
      </p:pic>
      <p:sp>
        <p:nvSpPr>
          <p:cNvPr id="5" name="Slide Number Placeholder 3">
            <a:extLst>
              <a:ext uri="{FF2B5EF4-FFF2-40B4-BE49-F238E27FC236}">
                <a16:creationId xmlns:a16="http://schemas.microsoft.com/office/drawing/2014/main" id="{AD02293C-4D37-92FE-4E55-4A38DB06712D}"/>
              </a:ext>
            </a:extLst>
          </p:cNvPr>
          <p:cNvSpPr txBox="1">
            <a:spLocks/>
          </p:cNvSpPr>
          <p:nvPr/>
        </p:nvSpPr>
        <p:spPr>
          <a:xfrm>
            <a:off x="10634135" y="6356350"/>
            <a:ext cx="1530927" cy="365125"/>
          </a:xfrm>
          <a:prstGeom prst="rect">
            <a:avLst/>
          </a:prstGeom>
        </p:spPr>
        <p:txBody>
          <a:bodyPr vert="horz" lIns="91440" tIns="45720" rIns="91440" bIns="45720" rtlCol="0" anchor="ctr"/>
          <a:lstStyle>
            <a:defPPr>
              <a:defRPr lang="en-US"/>
            </a:defPPr>
            <a:lvl1pPr marL="0" algn="r" defTabSz="457200" rtl="0" eaLnBrk="1" latinLnBrk="0" hangingPunct="1">
              <a:defRPr sz="1200" b="1"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C11CE39-2868-44A2-A0C6-827D458F7A8B}" type="slidenum">
              <a:rPr lang="en-IN" smtClean="0"/>
              <a:pPr/>
              <a:t>21</a:t>
            </a:fld>
            <a:endParaRPr lang="en-IN" dirty="0"/>
          </a:p>
        </p:txBody>
      </p:sp>
      <p:sp>
        <p:nvSpPr>
          <p:cNvPr id="6" name="TextBox 5">
            <a:extLst>
              <a:ext uri="{FF2B5EF4-FFF2-40B4-BE49-F238E27FC236}">
                <a16:creationId xmlns:a16="http://schemas.microsoft.com/office/drawing/2014/main" id="{1E50A188-8D67-17DE-2E81-28482978E2F7}"/>
              </a:ext>
            </a:extLst>
          </p:cNvPr>
          <p:cNvSpPr txBox="1"/>
          <p:nvPr/>
        </p:nvSpPr>
        <p:spPr>
          <a:xfrm>
            <a:off x="3807919" y="1971903"/>
            <a:ext cx="2264229"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rPr>
              <a:t>Actual Screen O/P</a:t>
            </a:r>
            <a:endParaRPr lang="en-IN"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307D3DAC-F97E-BBD1-0798-5A229CAC00BE}"/>
              </a:ext>
            </a:extLst>
          </p:cNvPr>
          <p:cNvPicPr>
            <a:picLocks noChangeAspect="1"/>
          </p:cNvPicPr>
          <p:nvPr/>
        </p:nvPicPr>
        <p:blipFill>
          <a:blip r:embed="rId3"/>
          <a:stretch>
            <a:fillRect/>
          </a:stretch>
        </p:blipFill>
        <p:spPr>
          <a:xfrm>
            <a:off x="2318607" y="2882900"/>
            <a:ext cx="6477000" cy="2533650"/>
          </a:xfrm>
          <a:prstGeom prst="rect">
            <a:avLst/>
          </a:prstGeom>
        </p:spPr>
      </p:pic>
      <p:sp>
        <p:nvSpPr>
          <p:cNvPr id="8" name="TextBox 7">
            <a:extLst>
              <a:ext uri="{FF2B5EF4-FFF2-40B4-BE49-F238E27FC236}">
                <a16:creationId xmlns:a16="http://schemas.microsoft.com/office/drawing/2014/main" id="{C807BFDE-D97C-1471-F271-AB2221E93BAA}"/>
              </a:ext>
            </a:extLst>
          </p:cNvPr>
          <p:cNvSpPr txBox="1"/>
          <p:nvPr/>
        </p:nvSpPr>
        <p:spPr>
          <a:xfrm>
            <a:off x="3733941" y="5231884"/>
            <a:ext cx="2734851"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After resizing the window</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73928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Grid </a:t>
            </a:r>
            <a:r>
              <a:rPr lang="en-IN" dirty="0"/>
              <a:t>System</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Bootstrap's grid system allows up to 12 columns across the page</a:t>
            </a:r>
            <a:r>
              <a:rPr lang="en-US" dirty="0" smtClean="0"/>
              <a:t>.</a:t>
            </a:r>
            <a:endParaRPr lang="en-US" dirty="0"/>
          </a:p>
          <a:p>
            <a:r>
              <a:rPr lang="en-US" dirty="0"/>
              <a:t>If you do not want to use all 12 columns individually, you </a:t>
            </a:r>
            <a:r>
              <a:rPr lang="en-US" dirty="0" smtClean="0"/>
              <a:t>can </a:t>
            </a:r>
            <a:r>
              <a:rPr lang="en-US" dirty="0"/>
              <a:t>group the columns together to create wider </a:t>
            </a:r>
            <a:r>
              <a:rPr lang="en-US" dirty="0" smtClean="0"/>
              <a:t>columns.</a:t>
            </a:r>
          </a:p>
          <a:p>
            <a:r>
              <a:rPr lang="en-US" dirty="0"/>
              <a:t>Bootstrap's grid system is responsive, and the columns will re-arrange automatically depending on the screen size.</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22</a:t>
            </a:fld>
            <a:endParaRPr lang="en-IN" dirty="0"/>
          </a:p>
        </p:txBody>
      </p:sp>
      <p:pic>
        <p:nvPicPr>
          <p:cNvPr id="5" name="Picture 4"/>
          <p:cNvPicPr>
            <a:picLocks noChangeAspect="1"/>
          </p:cNvPicPr>
          <p:nvPr/>
        </p:nvPicPr>
        <p:blipFill>
          <a:blip r:embed="rId2"/>
          <a:stretch>
            <a:fillRect/>
          </a:stretch>
        </p:blipFill>
        <p:spPr>
          <a:xfrm>
            <a:off x="3800349" y="4121150"/>
            <a:ext cx="7616555" cy="2600325"/>
          </a:xfrm>
          <a:prstGeom prst="rect">
            <a:avLst/>
          </a:prstGeom>
        </p:spPr>
      </p:pic>
    </p:spTree>
    <p:extLst>
      <p:ext uri="{BB962C8B-B14F-4D97-AF65-F5344CB8AC3E}">
        <p14:creationId xmlns:p14="http://schemas.microsoft.com/office/powerpoint/2010/main" val="186822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solidFill>
                  <a:srgbClr val="FF0000"/>
                </a:solidFill>
              </a:rPr>
              <a:t>NOTE: </a:t>
            </a:r>
            <a:r>
              <a:rPr lang="en-US" dirty="0">
                <a:solidFill>
                  <a:srgbClr val="FF0000"/>
                </a:solidFill>
              </a:rPr>
              <a:t>To create the layout you want, create a container (&lt;div class="container"&gt;). </a:t>
            </a:r>
          </a:p>
          <a:p>
            <a:pPr marL="0" indent="0">
              <a:buNone/>
            </a:pPr>
            <a:r>
              <a:rPr lang="en-US" dirty="0">
                <a:solidFill>
                  <a:srgbClr val="FF0000"/>
                </a:solidFill>
              </a:rPr>
              <a:t>Next, create a row (&lt;div class="row"&gt;). Then, add the desired number of columns (tags with appropriate .col-*-* classes). Numbers in .col-*-* should always add up to 12 for each row </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23</a:t>
            </a:fld>
            <a:endParaRPr lang="en-IN" dirty="0"/>
          </a:p>
        </p:txBody>
      </p:sp>
    </p:spTree>
    <p:extLst>
      <p:ext uri="{BB962C8B-B14F-4D97-AF65-F5344CB8AC3E}">
        <p14:creationId xmlns:p14="http://schemas.microsoft.com/office/powerpoint/2010/main" val="4033332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Grid system</a:t>
            </a:r>
            <a:br>
              <a:rPr lang="en-IN" dirty="0"/>
            </a:br>
            <a:endParaRPr lang="en-IN" dirty="0"/>
          </a:p>
        </p:txBody>
      </p:sp>
      <p:sp>
        <p:nvSpPr>
          <p:cNvPr id="4" name="Content Placeholder 3"/>
          <p:cNvSpPr>
            <a:spLocks noGrp="1"/>
          </p:cNvSpPr>
          <p:nvPr>
            <p:ph idx="1"/>
          </p:nvPr>
        </p:nvSpPr>
        <p:spPr/>
        <p:txBody>
          <a:bodyPr>
            <a:normAutofit fontScale="77500" lnSpcReduction="20000"/>
          </a:bodyPr>
          <a:lstStyle/>
          <a:p>
            <a:r>
              <a:rPr lang="en-US" dirty="0"/>
              <a:t>Bootstrap’s grid system uses a series of containers, rows, and columns to layout and align content. It’s built with flexbox and is fully responsive. Below is an example and an in-depth explanation for how the grid system comes together</a:t>
            </a:r>
            <a:r>
              <a:rPr lang="en-US" dirty="0" smtClean="0"/>
              <a:t>.</a:t>
            </a:r>
          </a:p>
          <a:p>
            <a:pPr marL="449263" lvl="1" indent="0">
              <a:buNone/>
            </a:pPr>
            <a:r>
              <a:rPr lang="en-US" sz="2200" dirty="0">
                <a:solidFill>
                  <a:schemeClr val="accent6">
                    <a:lumMod val="75000"/>
                  </a:schemeClr>
                </a:solidFill>
              </a:rPr>
              <a:t>&lt;div class="container"&gt;</a:t>
            </a:r>
          </a:p>
          <a:p>
            <a:pPr marL="449263" lvl="1" indent="0">
              <a:buNone/>
            </a:pPr>
            <a:r>
              <a:rPr lang="en-US" sz="2200" dirty="0" smtClean="0">
                <a:solidFill>
                  <a:schemeClr val="accent6">
                    <a:lumMod val="75000"/>
                  </a:schemeClr>
                </a:solidFill>
              </a:rPr>
              <a:t>  </a:t>
            </a:r>
            <a:r>
              <a:rPr lang="en-US" sz="2200" dirty="0">
                <a:solidFill>
                  <a:schemeClr val="accent6">
                    <a:lumMod val="75000"/>
                  </a:schemeClr>
                </a:solidFill>
              </a:rPr>
              <a:t>&lt;div class="row"&gt;</a:t>
            </a:r>
          </a:p>
          <a:p>
            <a:pPr marL="449263" lvl="1" indent="0">
              <a:buNone/>
            </a:pPr>
            <a:r>
              <a:rPr lang="en-US" sz="2200" dirty="0">
                <a:solidFill>
                  <a:schemeClr val="accent6">
                    <a:lumMod val="75000"/>
                  </a:schemeClr>
                </a:solidFill>
              </a:rPr>
              <a:t>    </a:t>
            </a:r>
            <a:r>
              <a:rPr lang="en-US" sz="2200" dirty="0" smtClean="0">
                <a:solidFill>
                  <a:schemeClr val="accent6">
                    <a:lumMod val="75000"/>
                  </a:schemeClr>
                </a:solidFill>
              </a:rPr>
              <a:t>&lt;</a:t>
            </a:r>
            <a:r>
              <a:rPr lang="en-US" sz="2200" dirty="0">
                <a:solidFill>
                  <a:schemeClr val="accent6">
                    <a:lumMod val="75000"/>
                  </a:schemeClr>
                </a:solidFill>
              </a:rPr>
              <a:t>div class="col"&gt;</a:t>
            </a:r>
          </a:p>
          <a:p>
            <a:pPr marL="449263" lvl="1" indent="0">
              <a:buNone/>
            </a:pPr>
            <a:r>
              <a:rPr lang="en-US" sz="2200" dirty="0">
                <a:solidFill>
                  <a:schemeClr val="accent6">
                    <a:lumMod val="75000"/>
                  </a:schemeClr>
                </a:solidFill>
              </a:rPr>
              <a:t>     </a:t>
            </a:r>
            <a:r>
              <a:rPr lang="en-US" sz="2200" dirty="0" smtClean="0">
                <a:solidFill>
                  <a:schemeClr val="accent6">
                    <a:lumMod val="75000"/>
                  </a:schemeClr>
                </a:solidFill>
              </a:rPr>
              <a:t> </a:t>
            </a:r>
            <a:r>
              <a:rPr lang="en-US" sz="2200" dirty="0">
                <a:solidFill>
                  <a:schemeClr val="accent6">
                    <a:lumMod val="75000"/>
                  </a:schemeClr>
                </a:solidFill>
              </a:rPr>
              <a:t>Column</a:t>
            </a:r>
          </a:p>
          <a:p>
            <a:pPr marL="449263" lvl="1" indent="0">
              <a:buNone/>
            </a:pPr>
            <a:r>
              <a:rPr lang="en-US" sz="2200" dirty="0">
                <a:solidFill>
                  <a:schemeClr val="accent6">
                    <a:lumMod val="75000"/>
                  </a:schemeClr>
                </a:solidFill>
              </a:rPr>
              <a:t>   </a:t>
            </a:r>
            <a:r>
              <a:rPr lang="en-US" sz="2200" dirty="0" smtClean="0">
                <a:solidFill>
                  <a:schemeClr val="accent6">
                    <a:lumMod val="75000"/>
                  </a:schemeClr>
                </a:solidFill>
              </a:rPr>
              <a:t> </a:t>
            </a:r>
            <a:r>
              <a:rPr lang="en-US" sz="2200" dirty="0">
                <a:solidFill>
                  <a:schemeClr val="accent6">
                    <a:lumMod val="75000"/>
                  </a:schemeClr>
                </a:solidFill>
              </a:rPr>
              <a:t>&lt;/div&gt;</a:t>
            </a:r>
          </a:p>
          <a:p>
            <a:pPr marL="449263" lvl="1" indent="0">
              <a:buNone/>
            </a:pPr>
            <a:r>
              <a:rPr lang="en-US" sz="2200" dirty="0">
                <a:solidFill>
                  <a:schemeClr val="accent6">
                    <a:lumMod val="75000"/>
                  </a:schemeClr>
                </a:solidFill>
              </a:rPr>
              <a:t>   </a:t>
            </a:r>
            <a:r>
              <a:rPr lang="en-US" sz="2200" dirty="0" smtClean="0">
                <a:solidFill>
                  <a:schemeClr val="accent6">
                    <a:lumMod val="75000"/>
                  </a:schemeClr>
                </a:solidFill>
              </a:rPr>
              <a:t> </a:t>
            </a:r>
            <a:r>
              <a:rPr lang="en-US" sz="2200" dirty="0">
                <a:solidFill>
                  <a:schemeClr val="accent6">
                    <a:lumMod val="75000"/>
                  </a:schemeClr>
                </a:solidFill>
              </a:rPr>
              <a:t>&lt;div class="col"&gt;</a:t>
            </a:r>
          </a:p>
          <a:p>
            <a:pPr marL="449263" lvl="1" indent="0">
              <a:buNone/>
            </a:pPr>
            <a:r>
              <a:rPr lang="en-US" sz="2200" dirty="0">
                <a:solidFill>
                  <a:schemeClr val="accent6">
                    <a:lumMod val="75000"/>
                  </a:schemeClr>
                </a:solidFill>
              </a:rPr>
              <a:t>      Column</a:t>
            </a:r>
          </a:p>
          <a:p>
            <a:pPr marL="449263" lvl="1" indent="0">
              <a:buNone/>
            </a:pPr>
            <a:r>
              <a:rPr lang="en-US" sz="2200" dirty="0">
                <a:solidFill>
                  <a:schemeClr val="accent6">
                    <a:lumMod val="75000"/>
                  </a:schemeClr>
                </a:solidFill>
              </a:rPr>
              <a:t>    &lt;/div&gt;</a:t>
            </a:r>
          </a:p>
          <a:p>
            <a:pPr marL="449263" lvl="1" indent="0">
              <a:buNone/>
            </a:pPr>
            <a:r>
              <a:rPr lang="en-US" sz="2200" dirty="0">
                <a:solidFill>
                  <a:schemeClr val="accent6">
                    <a:lumMod val="75000"/>
                  </a:schemeClr>
                </a:solidFill>
              </a:rPr>
              <a:t>    &lt;div class="col"&gt;</a:t>
            </a:r>
          </a:p>
          <a:p>
            <a:pPr marL="449263" lvl="1" indent="0">
              <a:buNone/>
            </a:pPr>
            <a:r>
              <a:rPr lang="en-US" sz="2200" dirty="0">
                <a:solidFill>
                  <a:schemeClr val="accent6">
                    <a:lumMod val="75000"/>
                  </a:schemeClr>
                </a:solidFill>
              </a:rPr>
              <a:t>      Column</a:t>
            </a:r>
          </a:p>
          <a:p>
            <a:pPr marL="449263" lvl="1" indent="0">
              <a:buNone/>
            </a:pPr>
            <a:r>
              <a:rPr lang="en-US" sz="2200" dirty="0">
                <a:solidFill>
                  <a:schemeClr val="accent6">
                    <a:lumMod val="75000"/>
                  </a:schemeClr>
                </a:solidFill>
              </a:rPr>
              <a:t>    &lt;/div&gt;</a:t>
            </a:r>
          </a:p>
          <a:p>
            <a:pPr marL="449263" lvl="1" indent="0">
              <a:buNone/>
            </a:pPr>
            <a:r>
              <a:rPr lang="en-US" sz="2200" dirty="0">
                <a:solidFill>
                  <a:schemeClr val="accent6">
                    <a:lumMod val="75000"/>
                  </a:schemeClr>
                </a:solidFill>
              </a:rPr>
              <a:t>  &lt;/div&gt;</a:t>
            </a:r>
          </a:p>
          <a:p>
            <a:pPr marL="449263" lvl="1" indent="0">
              <a:buNone/>
            </a:pPr>
            <a:r>
              <a:rPr lang="en-US" sz="2200" dirty="0">
                <a:solidFill>
                  <a:schemeClr val="accent6">
                    <a:lumMod val="75000"/>
                  </a:schemeClr>
                </a:solidFill>
              </a:rPr>
              <a:t>&lt;/div&gt;</a:t>
            </a:r>
            <a:endParaRPr lang="en-IN" sz="2200" dirty="0">
              <a:solidFill>
                <a:schemeClr val="accent6">
                  <a:lumMod val="75000"/>
                </a:schemeClr>
              </a:solidFill>
            </a:endParaRPr>
          </a:p>
        </p:txBody>
      </p:sp>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pic>
        <p:nvPicPr>
          <p:cNvPr id="6" name="Picture 5"/>
          <p:cNvPicPr>
            <a:picLocks noChangeAspect="1"/>
          </p:cNvPicPr>
          <p:nvPr/>
        </p:nvPicPr>
        <p:blipFill>
          <a:blip r:embed="rId2"/>
          <a:stretch>
            <a:fillRect/>
          </a:stretch>
        </p:blipFill>
        <p:spPr>
          <a:xfrm>
            <a:off x="3603009" y="5607050"/>
            <a:ext cx="7631044" cy="1114425"/>
          </a:xfrm>
          <a:prstGeom prst="rect">
            <a:avLst/>
          </a:prstGeom>
        </p:spPr>
      </p:pic>
    </p:spTree>
    <p:extLst>
      <p:ext uri="{BB962C8B-B14F-4D97-AF65-F5344CB8AC3E}">
        <p14:creationId xmlns:p14="http://schemas.microsoft.com/office/powerpoint/2010/main" val="12475861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25</a:t>
            </a:fld>
            <a:endParaRPr lang="en-IN" dirty="0"/>
          </a:p>
        </p:txBody>
      </p:sp>
      <p:sp>
        <p:nvSpPr>
          <p:cNvPr id="5" name="Rectangle 4"/>
          <p:cNvSpPr/>
          <p:nvPr/>
        </p:nvSpPr>
        <p:spPr>
          <a:xfrm>
            <a:off x="127422" y="0"/>
            <a:ext cx="11838562" cy="7263527"/>
          </a:xfrm>
          <a:prstGeom prst="rect">
            <a:avLst/>
          </a:prstGeom>
        </p:spPr>
        <p:txBody>
          <a:bodyPr wrap="square">
            <a:spAutoFit/>
          </a:bodyPr>
          <a:lstStyle/>
          <a:p>
            <a:r>
              <a:rPr lang="en-IN" dirty="0">
                <a:solidFill>
                  <a:schemeClr val="accent6">
                    <a:lumMod val="75000"/>
                  </a:schemeClr>
                </a:solidFill>
                <a:latin typeface="Cambria" panose="02040503050406030204" pitchFamily="18" charset="0"/>
                <a:ea typeface="Cambria" panose="02040503050406030204" pitchFamily="18" charset="0"/>
              </a:rPr>
              <a:t>&lt;!DOCTYPE html&gt;</a:t>
            </a:r>
          </a:p>
          <a:p>
            <a:r>
              <a:rPr lang="en-IN" dirty="0">
                <a:solidFill>
                  <a:schemeClr val="accent6">
                    <a:lumMod val="75000"/>
                  </a:schemeClr>
                </a:solidFill>
                <a:latin typeface="Cambria" panose="02040503050406030204" pitchFamily="18" charset="0"/>
                <a:ea typeface="Cambria" panose="02040503050406030204" pitchFamily="18" charset="0"/>
              </a:rPr>
              <a:t>&lt;html </a:t>
            </a:r>
            <a:r>
              <a:rPr lang="en-IN" dirty="0" err="1">
                <a:solidFill>
                  <a:schemeClr val="accent6">
                    <a:lumMod val="75000"/>
                  </a:schemeClr>
                </a:solidFill>
                <a:latin typeface="Cambria" panose="02040503050406030204" pitchFamily="18" charset="0"/>
                <a:ea typeface="Cambria" panose="02040503050406030204" pitchFamily="18" charset="0"/>
              </a:rPr>
              <a:t>lang</a:t>
            </a:r>
            <a:r>
              <a:rPr lang="en-IN" dirty="0">
                <a:solidFill>
                  <a:schemeClr val="accent6">
                    <a:lumMod val="75000"/>
                  </a:schemeClr>
                </a:solidFill>
                <a:latin typeface="Cambria" panose="02040503050406030204" pitchFamily="18" charset="0"/>
                <a:ea typeface="Cambria" panose="02040503050406030204" pitchFamily="18" charset="0"/>
              </a:rPr>
              <a:t>="</a:t>
            </a:r>
            <a:r>
              <a:rPr lang="en-IN" dirty="0" err="1">
                <a:solidFill>
                  <a:schemeClr val="accent6">
                    <a:lumMod val="75000"/>
                  </a:schemeClr>
                </a:solidFill>
                <a:latin typeface="Cambria" panose="02040503050406030204" pitchFamily="18" charset="0"/>
                <a:ea typeface="Cambria" panose="02040503050406030204" pitchFamily="18" charset="0"/>
              </a:rPr>
              <a:t>en</a:t>
            </a:r>
            <a:r>
              <a:rPr lang="en-IN" dirty="0">
                <a:solidFill>
                  <a:schemeClr val="accent6">
                    <a:lumMod val="75000"/>
                  </a:schemeClr>
                </a:solidFill>
                <a:latin typeface="Cambria" panose="02040503050406030204" pitchFamily="18" charset="0"/>
                <a:ea typeface="Cambria" panose="02040503050406030204" pitchFamily="18" charset="0"/>
              </a:rPr>
              <a:t>"&gt;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head&gt;</a:t>
            </a:r>
          </a:p>
          <a:p>
            <a:pPr lvl="2"/>
            <a:r>
              <a:rPr lang="en-IN" dirty="0">
                <a:solidFill>
                  <a:schemeClr val="accent6">
                    <a:lumMod val="75000"/>
                  </a:schemeClr>
                </a:solidFill>
                <a:latin typeface="Cambria" panose="02040503050406030204" pitchFamily="18" charset="0"/>
                <a:ea typeface="Cambria" panose="02040503050406030204" pitchFamily="18" charset="0"/>
              </a:rPr>
              <a:t>  &lt;title&gt;Bootstrap Example&lt;/title&gt;</a:t>
            </a:r>
          </a:p>
          <a:p>
            <a:pPr lvl="2"/>
            <a:r>
              <a:rPr lang="en-IN" dirty="0">
                <a:solidFill>
                  <a:schemeClr val="accent6">
                    <a:lumMod val="75000"/>
                  </a:schemeClr>
                </a:solidFill>
                <a:latin typeface="Cambria" panose="02040503050406030204" pitchFamily="18" charset="0"/>
                <a:ea typeface="Cambria" panose="02040503050406030204" pitchFamily="18" charset="0"/>
              </a:rPr>
              <a:t>  &lt;meta charset="utf-8"&gt;</a:t>
            </a:r>
          </a:p>
          <a:p>
            <a:pPr lvl="2"/>
            <a:r>
              <a:rPr lang="en-IN" dirty="0">
                <a:solidFill>
                  <a:schemeClr val="accent6">
                    <a:lumMod val="75000"/>
                  </a:schemeClr>
                </a:solidFill>
                <a:latin typeface="Cambria" panose="02040503050406030204" pitchFamily="18" charset="0"/>
                <a:ea typeface="Cambria" panose="02040503050406030204" pitchFamily="18" charset="0"/>
              </a:rPr>
              <a:t>  &lt;meta name="viewport" content="width=device-width, initial-scale=1"&gt;</a:t>
            </a:r>
          </a:p>
          <a:p>
            <a:r>
              <a:rPr lang="en-IN" sz="1600" dirty="0" smtClean="0">
                <a:solidFill>
                  <a:srgbClr val="800000"/>
                </a:solidFill>
                <a:latin typeface="Cambria" panose="02040503050406030204" pitchFamily="18" charset="0"/>
                <a:ea typeface="Cambria" panose="02040503050406030204" pitchFamily="18" charset="0"/>
              </a:rPr>
              <a:t>		&lt;</a:t>
            </a:r>
            <a:r>
              <a:rPr lang="en-IN" sz="1600" dirty="0">
                <a:solidFill>
                  <a:srgbClr val="800000"/>
                </a:solidFill>
                <a:latin typeface="Cambria" panose="02040503050406030204" pitchFamily="18" charset="0"/>
                <a:ea typeface="Cambria" panose="02040503050406030204" pitchFamily="18" charset="0"/>
              </a:rPr>
              <a:t>link</a:t>
            </a:r>
            <a:r>
              <a:rPr lang="en-IN" sz="1600" dirty="0">
                <a:solidFill>
                  <a:srgbClr val="3B3B3B"/>
                </a:solidFill>
                <a:latin typeface="Cambria" panose="02040503050406030204" pitchFamily="18" charset="0"/>
                <a:ea typeface="Cambria" panose="02040503050406030204" pitchFamily="18" charset="0"/>
              </a:rPr>
              <a:t> </a:t>
            </a:r>
            <a:r>
              <a:rPr lang="en-IN" sz="1600" dirty="0" err="1">
                <a:solidFill>
                  <a:srgbClr val="E50000"/>
                </a:solidFill>
                <a:latin typeface="Cambria" panose="02040503050406030204" pitchFamily="18" charset="0"/>
                <a:ea typeface="Cambria" panose="02040503050406030204" pitchFamily="18" charset="0"/>
              </a:rPr>
              <a:t>rel</a:t>
            </a:r>
            <a:r>
              <a:rPr lang="en-IN" sz="1600" dirty="0">
                <a:solidFill>
                  <a:srgbClr val="3B3B3B"/>
                </a:solidFill>
                <a:latin typeface="Cambria" panose="02040503050406030204" pitchFamily="18" charset="0"/>
                <a:ea typeface="Cambria" panose="02040503050406030204" pitchFamily="18" charset="0"/>
              </a:rPr>
              <a:t>=</a:t>
            </a:r>
            <a:r>
              <a:rPr lang="en-IN" sz="1600" dirty="0">
                <a:solidFill>
                  <a:srgbClr val="0000FF"/>
                </a:solidFill>
                <a:latin typeface="Cambria" panose="02040503050406030204" pitchFamily="18" charset="0"/>
                <a:ea typeface="Cambria" panose="02040503050406030204" pitchFamily="18" charset="0"/>
              </a:rPr>
              <a:t>"stylesheet"</a:t>
            </a:r>
            <a:r>
              <a:rPr lang="en-IN" sz="1600" dirty="0">
                <a:solidFill>
                  <a:srgbClr val="3B3B3B"/>
                </a:solidFill>
                <a:latin typeface="Cambria" panose="02040503050406030204" pitchFamily="18" charset="0"/>
                <a:ea typeface="Cambria" panose="02040503050406030204" pitchFamily="18" charset="0"/>
              </a:rPr>
              <a:t> </a:t>
            </a:r>
            <a:r>
              <a:rPr lang="en-IN" sz="1600" dirty="0">
                <a:solidFill>
                  <a:srgbClr val="E50000"/>
                </a:solidFill>
                <a:latin typeface="Cambria" panose="02040503050406030204" pitchFamily="18" charset="0"/>
                <a:ea typeface="Cambria" panose="02040503050406030204" pitchFamily="18" charset="0"/>
              </a:rPr>
              <a:t>type</a:t>
            </a:r>
            <a:r>
              <a:rPr lang="en-IN" sz="1600" dirty="0">
                <a:solidFill>
                  <a:srgbClr val="3B3B3B"/>
                </a:solidFill>
                <a:latin typeface="Cambria" panose="02040503050406030204" pitchFamily="18" charset="0"/>
                <a:ea typeface="Cambria" panose="02040503050406030204" pitchFamily="18" charset="0"/>
              </a:rPr>
              <a:t>=</a:t>
            </a:r>
            <a:r>
              <a:rPr lang="en-IN" sz="1600" dirty="0">
                <a:solidFill>
                  <a:srgbClr val="0000FF"/>
                </a:solidFill>
                <a:latin typeface="Cambria" panose="02040503050406030204" pitchFamily="18" charset="0"/>
                <a:ea typeface="Cambria" panose="02040503050406030204" pitchFamily="18" charset="0"/>
              </a:rPr>
              <a:t>"text/</a:t>
            </a:r>
            <a:r>
              <a:rPr lang="en-IN" sz="1600" dirty="0" err="1">
                <a:solidFill>
                  <a:srgbClr val="0000FF"/>
                </a:solidFill>
                <a:latin typeface="Cambria" panose="02040503050406030204" pitchFamily="18" charset="0"/>
                <a:ea typeface="Cambria" panose="02040503050406030204" pitchFamily="18" charset="0"/>
              </a:rPr>
              <a:t>css</a:t>
            </a:r>
            <a:r>
              <a:rPr lang="en-IN" sz="1600" dirty="0">
                <a:solidFill>
                  <a:srgbClr val="0000FF"/>
                </a:solidFill>
                <a:latin typeface="Cambria" panose="02040503050406030204" pitchFamily="18" charset="0"/>
                <a:ea typeface="Cambria" panose="02040503050406030204" pitchFamily="18" charset="0"/>
              </a:rPr>
              <a:t>"</a:t>
            </a:r>
            <a:r>
              <a:rPr lang="en-IN" sz="1600" dirty="0">
                <a:solidFill>
                  <a:srgbClr val="3B3B3B"/>
                </a:solidFill>
                <a:latin typeface="Cambria" panose="02040503050406030204" pitchFamily="18" charset="0"/>
                <a:ea typeface="Cambria" panose="02040503050406030204" pitchFamily="18" charset="0"/>
              </a:rPr>
              <a:t> </a:t>
            </a:r>
            <a:r>
              <a:rPr lang="en-IN" sz="1600" dirty="0" err="1" smtClean="0">
                <a:solidFill>
                  <a:srgbClr val="E50000"/>
                </a:solidFill>
                <a:latin typeface="Cambria" panose="02040503050406030204" pitchFamily="18" charset="0"/>
                <a:ea typeface="Cambria" panose="02040503050406030204" pitchFamily="18" charset="0"/>
              </a:rPr>
              <a:t>href</a:t>
            </a:r>
            <a:r>
              <a:rPr lang="en-IN" sz="1600" dirty="0">
                <a:solidFill>
                  <a:srgbClr val="3B3B3B"/>
                </a:solidFill>
                <a:latin typeface="Cambria" panose="02040503050406030204" pitchFamily="18" charset="0"/>
                <a:ea typeface="Cambria" panose="02040503050406030204" pitchFamily="18" charset="0"/>
              </a:rPr>
              <a:t>=</a:t>
            </a:r>
            <a:r>
              <a:rPr lang="en-IN" sz="1600" dirty="0">
                <a:solidFill>
                  <a:srgbClr val="0000FF"/>
                </a:solidFill>
                <a:latin typeface="Cambria" panose="02040503050406030204" pitchFamily="18" charset="0"/>
                <a:ea typeface="Cambria" panose="02040503050406030204" pitchFamily="18" charset="0"/>
              </a:rPr>
              <a:t>"https://</a:t>
            </a:r>
            <a:r>
              <a:rPr lang="en-IN" sz="1600" dirty="0" smtClean="0">
                <a:solidFill>
                  <a:srgbClr val="0000FF"/>
                </a:solidFill>
                <a:latin typeface="Cambria" panose="02040503050406030204" pitchFamily="18" charset="0"/>
                <a:ea typeface="Cambria" panose="02040503050406030204" pitchFamily="18" charset="0"/>
              </a:rPr>
              <a:t>cdn.jsdelivr.net/</a:t>
            </a:r>
            <a:r>
              <a:rPr lang="en-IN" sz="1600" dirty="0" err="1" smtClean="0">
                <a:solidFill>
                  <a:srgbClr val="0000FF"/>
                </a:solidFill>
                <a:latin typeface="Cambria" panose="02040503050406030204" pitchFamily="18" charset="0"/>
                <a:ea typeface="Cambria" panose="02040503050406030204" pitchFamily="18" charset="0"/>
              </a:rPr>
              <a:t>npm</a:t>
            </a:r>
            <a:r>
              <a:rPr lang="en-IN" sz="1600" dirty="0" smtClean="0">
                <a:solidFill>
                  <a:srgbClr val="0000FF"/>
                </a:solidFill>
                <a:latin typeface="Cambria" panose="02040503050406030204" pitchFamily="18" charset="0"/>
                <a:ea typeface="Cambria" panose="02040503050406030204" pitchFamily="18" charset="0"/>
              </a:rPr>
              <a:t>/bootstrap@5.2.2/</a:t>
            </a:r>
            <a:r>
              <a:rPr lang="en-IN" sz="1600" dirty="0" err="1" smtClean="0">
                <a:solidFill>
                  <a:srgbClr val="0000FF"/>
                </a:solidFill>
                <a:latin typeface="Cambria" panose="02040503050406030204" pitchFamily="18" charset="0"/>
                <a:ea typeface="Cambria" panose="02040503050406030204" pitchFamily="18" charset="0"/>
              </a:rPr>
              <a:t>dist</a:t>
            </a:r>
            <a:r>
              <a:rPr lang="en-IN" sz="1600" dirty="0" smtClean="0">
                <a:solidFill>
                  <a:srgbClr val="0000FF"/>
                </a:solidFill>
                <a:latin typeface="Cambria" panose="02040503050406030204" pitchFamily="18" charset="0"/>
                <a:ea typeface="Cambria" panose="02040503050406030204" pitchFamily="18" charset="0"/>
              </a:rPr>
              <a:t>/</a:t>
            </a:r>
            <a:r>
              <a:rPr lang="en-IN" sz="1600" dirty="0" err="1" smtClean="0">
                <a:solidFill>
                  <a:srgbClr val="0000FF"/>
                </a:solidFill>
                <a:latin typeface="Cambria" panose="02040503050406030204" pitchFamily="18" charset="0"/>
                <a:ea typeface="Cambria" panose="02040503050406030204" pitchFamily="18" charset="0"/>
              </a:rPr>
              <a:t>css</a:t>
            </a:r>
            <a:r>
              <a:rPr lang="en-IN" sz="1600" dirty="0" smtClean="0">
                <a:solidFill>
                  <a:srgbClr val="0000FF"/>
                </a:solidFill>
                <a:latin typeface="Cambria" panose="02040503050406030204" pitchFamily="18" charset="0"/>
                <a:ea typeface="Cambria" panose="02040503050406030204" pitchFamily="18" charset="0"/>
              </a:rPr>
              <a:t>/bootstrap.min.css "</a:t>
            </a:r>
            <a:r>
              <a:rPr lang="en-IN" sz="1600" dirty="0" smtClean="0">
                <a:solidFill>
                  <a:srgbClr val="800000"/>
                </a:solidFill>
                <a:latin typeface="Cambria" panose="02040503050406030204" pitchFamily="18" charset="0"/>
                <a:ea typeface="Cambria" panose="02040503050406030204" pitchFamily="18" charset="0"/>
              </a:rPr>
              <a:t>&gt;</a:t>
            </a:r>
            <a:endParaRPr lang="en-IN" dirty="0">
              <a:solidFill>
                <a:schemeClr val="accent6">
                  <a:lumMod val="75000"/>
                </a:schemeClr>
              </a:solidFill>
              <a:latin typeface="Cambria" panose="02040503050406030204" pitchFamily="18" charset="0"/>
              <a:ea typeface="Cambria" panose="02040503050406030204" pitchFamily="18" charset="0"/>
            </a:endParaRPr>
          </a:p>
          <a:p>
            <a:r>
              <a:rPr lang="en-IN" dirty="0" smtClean="0">
                <a:solidFill>
                  <a:schemeClr val="accent6">
                    <a:lumMod val="75000"/>
                  </a:schemeClr>
                </a:solidFill>
                <a:latin typeface="Cambria" panose="02040503050406030204" pitchFamily="18" charset="0"/>
                <a:ea typeface="Cambria" panose="02040503050406030204" pitchFamily="18" charset="0"/>
              </a:rPr>
              <a:t>		</a:t>
            </a:r>
            <a:r>
              <a:rPr lang="en-IN" dirty="0">
                <a:solidFill>
                  <a:schemeClr val="accent6">
                    <a:lumMod val="75000"/>
                  </a:schemeClr>
                </a:solidFill>
                <a:latin typeface="Cambria" panose="02040503050406030204" pitchFamily="18" charset="0"/>
                <a:ea typeface="Cambria" panose="02040503050406030204" pitchFamily="18" charset="0"/>
              </a:rPr>
              <a:t> &lt;style&gt;</a:t>
            </a:r>
          </a:p>
          <a:p>
            <a:pPr lvl="2"/>
            <a:r>
              <a:rPr lang="en-IN" dirty="0" smtClean="0">
                <a:solidFill>
                  <a:schemeClr val="accent6">
                    <a:lumMod val="75000"/>
                  </a:schemeClr>
                </a:solidFill>
                <a:latin typeface="Cambria" panose="02040503050406030204" pitchFamily="18" charset="0"/>
                <a:ea typeface="Cambria" panose="02040503050406030204" pitchFamily="18" charset="0"/>
              </a:rPr>
              <a:t>	 </a:t>
            </a:r>
            <a:r>
              <a:rPr lang="en-US" dirty="0">
                <a:solidFill>
                  <a:schemeClr val="accent6">
                    <a:lumMod val="75000"/>
                  </a:schemeClr>
                </a:solidFill>
                <a:latin typeface="Cambria" panose="02040503050406030204" pitchFamily="18" charset="0"/>
                <a:ea typeface="Cambria" panose="02040503050406030204" pitchFamily="18" charset="0"/>
              </a:rPr>
              <a:t>.yellow{</a:t>
            </a:r>
          </a:p>
          <a:p>
            <a:pPr lvl="2"/>
            <a:r>
              <a:rPr lang="en-US" dirty="0">
                <a:solidFill>
                  <a:schemeClr val="accent6">
                    <a:lumMod val="75000"/>
                  </a:schemeClr>
                </a:solidFill>
                <a:latin typeface="Cambria" panose="02040503050406030204" pitchFamily="18" charset="0"/>
                <a:ea typeface="Cambria" panose="02040503050406030204" pitchFamily="18" charset="0"/>
              </a:rPr>
              <a:t>    </a:t>
            </a:r>
            <a:r>
              <a:rPr lang="en-US" dirty="0" err="1">
                <a:solidFill>
                  <a:schemeClr val="accent6">
                    <a:lumMod val="75000"/>
                  </a:schemeClr>
                </a:solidFill>
                <a:latin typeface="Cambria" panose="02040503050406030204" pitchFamily="18" charset="0"/>
                <a:ea typeface="Cambria" panose="02040503050406030204" pitchFamily="18" charset="0"/>
              </a:rPr>
              <a:t>background-color:yellow</a:t>
            </a:r>
            <a:r>
              <a:rPr lang="en-US" dirty="0">
                <a:solidFill>
                  <a:schemeClr val="accent6">
                    <a:lumMod val="75000"/>
                  </a:schemeClr>
                </a:solidFill>
                <a:latin typeface="Cambria" panose="02040503050406030204" pitchFamily="18" charset="0"/>
                <a:ea typeface="Cambria" panose="02040503050406030204" pitchFamily="18" charset="0"/>
              </a:rPr>
              <a:t>;</a:t>
            </a:r>
          </a:p>
          <a:p>
            <a:pPr lvl="2"/>
            <a:r>
              <a:rPr lang="en-US" dirty="0">
                <a:solidFill>
                  <a:schemeClr val="accent6">
                    <a:lumMod val="75000"/>
                  </a:schemeClr>
                </a:solidFill>
                <a:latin typeface="Cambria" panose="02040503050406030204" pitchFamily="18" charset="0"/>
                <a:ea typeface="Cambria" panose="02040503050406030204" pitchFamily="18" charset="0"/>
              </a:rPr>
              <a:t>    border: 1px solid </a:t>
            </a:r>
            <a:r>
              <a:rPr lang="en-US" dirty="0" smtClean="0">
                <a:solidFill>
                  <a:schemeClr val="accent6">
                    <a:lumMod val="75000"/>
                  </a:schemeClr>
                </a:solidFill>
                <a:latin typeface="Cambria" panose="02040503050406030204" pitchFamily="18" charset="0"/>
                <a:ea typeface="Cambria" panose="02040503050406030204" pitchFamily="18" charset="0"/>
              </a:rPr>
              <a:t>black</a:t>
            </a:r>
            <a:r>
              <a:rPr lang="en-US" dirty="0">
                <a:solidFill>
                  <a:schemeClr val="accent6">
                    <a:lumMod val="75000"/>
                  </a:schemeClr>
                </a:solidFill>
                <a:latin typeface="Cambria" panose="02040503050406030204" pitchFamily="18" charset="0"/>
                <a:ea typeface="Cambria" panose="02040503050406030204" pitchFamily="18" charset="0"/>
              </a:rPr>
              <a:t>;</a:t>
            </a:r>
            <a:r>
              <a:rPr lang="en-US" dirty="0" smtClean="0">
                <a:solidFill>
                  <a:schemeClr val="accent6">
                    <a:lumMod val="75000"/>
                  </a:schemeClr>
                </a:solidFill>
                <a:latin typeface="Cambria" panose="02040503050406030204" pitchFamily="18" charset="0"/>
                <a:ea typeface="Cambria" panose="02040503050406030204" pitchFamily="18" charset="0"/>
              </a:rPr>
              <a:t>    </a:t>
            </a:r>
            <a:endParaRPr lang="en-US" dirty="0">
              <a:solidFill>
                <a:schemeClr val="accent6">
                  <a:lumMod val="75000"/>
                </a:schemeClr>
              </a:solidFill>
              <a:latin typeface="Cambria" panose="02040503050406030204" pitchFamily="18" charset="0"/>
              <a:ea typeface="Cambria" panose="02040503050406030204" pitchFamily="18" charset="0"/>
            </a:endParaRPr>
          </a:p>
          <a:p>
            <a:pPr lvl="2"/>
            <a:r>
              <a:rPr lang="en-US" dirty="0">
                <a:solidFill>
                  <a:schemeClr val="accent6">
                    <a:lumMod val="75000"/>
                  </a:schemeClr>
                </a:solidFill>
                <a:latin typeface="Cambria" panose="02040503050406030204" pitchFamily="18" charset="0"/>
                <a:ea typeface="Cambria" panose="02040503050406030204" pitchFamily="18" charset="0"/>
              </a:rPr>
              <a:t>}</a:t>
            </a:r>
            <a:r>
              <a:rPr lang="en-IN" dirty="0" smtClean="0">
                <a:solidFill>
                  <a:schemeClr val="accent6">
                    <a:lumMod val="75000"/>
                  </a:schemeClr>
                </a:solidFill>
                <a:latin typeface="Cambria" panose="02040503050406030204" pitchFamily="18" charset="0"/>
                <a:ea typeface="Cambria" panose="02040503050406030204" pitchFamily="18" charset="0"/>
              </a:rPr>
              <a:t>	 </a:t>
            </a:r>
          </a:p>
          <a:p>
            <a:pPr lvl="2"/>
            <a:r>
              <a:rPr lang="en-IN" dirty="0" smtClean="0">
                <a:solidFill>
                  <a:schemeClr val="accent6">
                    <a:lumMod val="75000"/>
                  </a:schemeClr>
                </a:solidFill>
                <a:latin typeface="Cambria" panose="02040503050406030204" pitchFamily="18" charset="0"/>
                <a:ea typeface="Cambria" panose="02040503050406030204" pitchFamily="18" charset="0"/>
              </a:rPr>
              <a:t>&lt;/</a:t>
            </a:r>
            <a:r>
              <a:rPr lang="en-IN" dirty="0">
                <a:solidFill>
                  <a:schemeClr val="accent6">
                    <a:lumMod val="75000"/>
                  </a:schemeClr>
                </a:solidFill>
                <a:latin typeface="Cambria" panose="02040503050406030204" pitchFamily="18" charset="0"/>
                <a:ea typeface="Cambria" panose="02040503050406030204" pitchFamily="18" charset="0"/>
              </a:rPr>
              <a:t>style&gt;</a:t>
            </a:r>
            <a:endParaRPr lang="en-IN" dirty="0" smtClean="0">
              <a:solidFill>
                <a:schemeClr val="accent6">
                  <a:lumMod val="75000"/>
                </a:schemeClr>
              </a:solidFill>
              <a:latin typeface="Cambria" panose="02040503050406030204" pitchFamily="18" charset="0"/>
              <a:ea typeface="Cambria" panose="02040503050406030204" pitchFamily="18" charset="0"/>
            </a:endParaRPr>
          </a:p>
          <a:p>
            <a:r>
              <a:rPr lang="en-IN" dirty="0">
                <a:solidFill>
                  <a:schemeClr val="accent6">
                    <a:lumMod val="75000"/>
                  </a:schemeClr>
                </a:solidFill>
                <a:latin typeface="Cambria" panose="02040503050406030204" pitchFamily="18" charset="0"/>
                <a:ea typeface="Cambria" panose="02040503050406030204" pitchFamily="18" charset="0"/>
              </a:rPr>
              <a:t>	</a:t>
            </a:r>
            <a:r>
              <a:rPr lang="en-IN" dirty="0" smtClean="0">
                <a:solidFill>
                  <a:schemeClr val="accent6">
                    <a:lumMod val="75000"/>
                  </a:schemeClr>
                </a:solidFill>
                <a:latin typeface="Cambria" panose="02040503050406030204" pitchFamily="18" charset="0"/>
                <a:ea typeface="Cambria" panose="02040503050406030204" pitchFamily="18" charset="0"/>
              </a:rPr>
              <a:t>&lt;/</a:t>
            </a:r>
            <a:r>
              <a:rPr lang="en-IN" dirty="0">
                <a:solidFill>
                  <a:schemeClr val="accent6">
                    <a:lumMod val="75000"/>
                  </a:schemeClr>
                </a:solidFill>
                <a:latin typeface="Cambria" panose="02040503050406030204" pitchFamily="18" charset="0"/>
                <a:ea typeface="Cambria" panose="02040503050406030204" pitchFamily="18" charset="0"/>
              </a:rPr>
              <a:t>head&gt;</a:t>
            </a: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  </a:t>
            </a:r>
            <a:r>
              <a:rPr lang="en-IN" dirty="0" smtClean="0">
                <a:solidFill>
                  <a:schemeClr val="accent6">
                    <a:lumMod val="75000"/>
                  </a:schemeClr>
                </a:solidFill>
                <a:latin typeface="Cambria" panose="02040503050406030204" pitchFamily="18" charset="0"/>
                <a:ea typeface="Cambria" panose="02040503050406030204" pitchFamily="18" charset="0"/>
              </a:rPr>
              <a:t>		</a:t>
            </a:r>
            <a:r>
              <a:rPr lang="en-US" dirty="0">
                <a:solidFill>
                  <a:schemeClr val="accent6">
                    <a:lumMod val="75000"/>
                  </a:schemeClr>
                </a:solidFill>
                <a:latin typeface="Cambria" panose="02040503050406030204" pitchFamily="18" charset="0"/>
                <a:ea typeface="Cambria" panose="02040503050406030204" pitchFamily="18" charset="0"/>
              </a:rPr>
              <a:t>&lt;div class="</a:t>
            </a:r>
            <a:r>
              <a:rPr lang="en-US" dirty="0" smtClean="0">
                <a:solidFill>
                  <a:schemeClr val="accent6">
                    <a:lumMod val="75000"/>
                  </a:schemeClr>
                </a:solidFill>
                <a:latin typeface="Cambria" panose="02040503050406030204" pitchFamily="18" charset="0"/>
                <a:ea typeface="Cambria" panose="02040503050406030204" pitchFamily="18" charset="0"/>
              </a:rPr>
              <a:t>container </a:t>
            </a:r>
            <a:r>
              <a:rPr lang="en-US" dirty="0">
                <a:solidFill>
                  <a:schemeClr val="accent6">
                    <a:lumMod val="75000"/>
                  </a:schemeClr>
                </a:solidFill>
                <a:latin typeface="Cambria" panose="02040503050406030204" pitchFamily="18" charset="0"/>
                <a:ea typeface="Cambria" panose="02040503050406030204" pitchFamily="18" charset="0"/>
              </a:rPr>
              <a:t>yellow"&gt;</a:t>
            </a:r>
          </a:p>
          <a:p>
            <a:pPr lvl="1"/>
            <a:r>
              <a:rPr lang="en-US" dirty="0">
                <a:solidFill>
                  <a:schemeClr val="accent6">
                    <a:lumMod val="75000"/>
                  </a:schemeClr>
                </a:solidFill>
                <a:latin typeface="Cambria" panose="02040503050406030204" pitchFamily="18" charset="0"/>
                <a:ea typeface="Cambria" panose="02040503050406030204" pitchFamily="18" charset="0"/>
              </a:rPr>
              <a:t>            &lt;div class="row"&gt;</a:t>
            </a:r>
          </a:p>
          <a:p>
            <a:pPr lvl="1"/>
            <a:r>
              <a:rPr lang="en-US" dirty="0">
                <a:solidFill>
                  <a:schemeClr val="accent6">
                    <a:lumMod val="75000"/>
                  </a:schemeClr>
                </a:solidFill>
                <a:latin typeface="Cambria" panose="02040503050406030204" pitchFamily="18" charset="0"/>
                <a:ea typeface="Cambria" panose="02040503050406030204" pitchFamily="18" charset="0"/>
              </a:rPr>
              <a:t>                &lt;div class="col"&gt;col1&lt;/div&gt;</a:t>
            </a:r>
          </a:p>
          <a:p>
            <a:pPr lvl="1"/>
            <a:r>
              <a:rPr lang="en-US" dirty="0">
                <a:solidFill>
                  <a:schemeClr val="accent6">
                    <a:lumMod val="75000"/>
                  </a:schemeClr>
                </a:solidFill>
                <a:latin typeface="Cambria" panose="02040503050406030204" pitchFamily="18" charset="0"/>
                <a:ea typeface="Cambria" panose="02040503050406030204" pitchFamily="18" charset="0"/>
              </a:rPr>
              <a:t>                &lt;div class="col"&gt;col2&lt;/div&gt;</a:t>
            </a:r>
          </a:p>
          <a:p>
            <a:pPr lvl="1"/>
            <a:r>
              <a:rPr lang="en-US" dirty="0">
                <a:solidFill>
                  <a:schemeClr val="accent6">
                    <a:lumMod val="75000"/>
                  </a:schemeClr>
                </a:solidFill>
                <a:latin typeface="Cambria" panose="02040503050406030204" pitchFamily="18" charset="0"/>
                <a:ea typeface="Cambria" panose="02040503050406030204" pitchFamily="18" charset="0"/>
              </a:rPr>
              <a:t>                &lt;div class="col"&gt;col3&lt;/div&gt;</a:t>
            </a:r>
          </a:p>
          <a:p>
            <a:pPr lvl="1"/>
            <a:r>
              <a:rPr lang="en-US" dirty="0">
                <a:solidFill>
                  <a:schemeClr val="accent6">
                    <a:lumMod val="75000"/>
                  </a:schemeClr>
                </a:solidFill>
                <a:latin typeface="Cambria" panose="02040503050406030204" pitchFamily="18" charset="0"/>
                <a:ea typeface="Cambria" panose="02040503050406030204" pitchFamily="18" charset="0"/>
              </a:rPr>
              <a:t>            &lt;/div&gt;</a:t>
            </a:r>
          </a:p>
          <a:p>
            <a:r>
              <a:rPr lang="en-US" dirty="0">
                <a:solidFill>
                  <a:schemeClr val="accent6">
                    <a:lumMod val="75000"/>
                  </a:schemeClr>
                </a:solidFill>
                <a:latin typeface="Cambria" panose="02040503050406030204" pitchFamily="18" charset="0"/>
                <a:ea typeface="Cambria" panose="02040503050406030204" pitchFamily="18" charset="0"/>
              </a:rPr>
              <a:t>        &lt;/div</a:t>
            </a:r>
            <a:r>
              <a:rPr lang="en-US" dirty="0" smtClean="0">
                <a:solidFill>
                  <a:schemeClr val="accent6">
                    <a:lumMod val="75000"/>
                  </a:schemeClr>
                </a:solidFill>
                <a:latin typeface="Cambria" panose="02040503050406030204" pitchFamily="18" charset="0"/>
                <a:ea typeface="Cambria" panose="02040503050406030204" pitchFamily="18" charset="0"/>
              </a:rPr>
              <a:t>&gt;</a:t>
            </a:r>
          </a:p>
          <a:p>
            <a:r>
              <a:rPr lang="en-US" dirty="0">
                <a:solidFill>
                  <a:schemeClr val="accent6">
                    <a:lumMod val="75000"/>
                  </a:schemeClr>
                </a:solidFill>
                <a:latin typeface="Cambria" panose="02040503050406030204" pitchFamily="18" charset="0"/>
                <a:ea typeface="Cambria" panose="02040503050406030204" pitchFamily="18" charset="0"/>
              </a:rPr>
              <a:t>	</a:t>
            </a:r>
            <a:r>
              <a:rPr lang="en-IN" dirty="0">
                <a:solidFill>
                  <a:schemeClr val="accent6">
                    <a:lumMod val="75000"/>
                  </a:schemeClr>
                </a:solidFill>
                <a:latin typeface="Cambria" panose="02040503050406030204" pitchFamily="18" charset="0"/>
                <a:ea typeface="Cambria" panose="02040503050406030204" pitchFamily="18" charset="0"/>
              </a:rPr>
              <a:t>&lt;script </a:t>
            </a:r>
            <a:r>
              <a:rPr lang="en-IN" dirty="0" err="1">
                <a:solidFill>
                  <a:schemeClr val="accent6">
                    <a:lumMod val="75000"/>
                  </a:schemeClr>
                </a:solidFill>
                <a:latin typeface="Cambria" panose="02040503050406030204" pitchFamily="18" charset="0"/>
                <a:ea typeface="Cambria" panose="02040503050406030204" pitchFamily="18" charset="0"/>
              </a:rPr>
              <a:t>src</a:t>
            </a:r>
            <a:r>
              <a:rPr lang="en-IN" dirty="0">
                <a:solidFill>
                  <a:schemeClr val="accent6">
                    <a:lumMod val="75000"/>
                  </a:schemeClr>
                </a:solidFill>
                <a:latin typeface="Cambria" panose="02040503050406030204" pitchFamily="18" charset="0"/>
                <a:ea typeface="Cambria" panose="02040503050406030204" pitchFamily="18" charset="0"/>
              </a:rPr>
              <a:t>="https://cdn.jsdelivr.net/</a:t>
            </a:r>
            <a:r>
              <a:rPr lang="en-IN" dirty="0" err="1">
                <a:solidFill>
                  <a:schemeClr val="accent6">
                    <a:lumMod val="75000"/>
                  </a:schemeClr>
                </a:solidFill>
                <a:latin typeface="Cambria" panose="02040503050406030204" pitchFamily="18" charset="0"/>
                <a:ea typeface="Cambria" panose="02040503050406030204" pitchFamily="18" charset="0"/>
              </a:rPr>
              <a:t>npm</a:t>
            </a:r>
            <a:r>
              <a:rPr lang="en-IN" dirty="0">
                <a:solidFill>
                  <a:schemeClr val="accent6">
                    <a:lumMod val="75000"/>
                  </a:schemeClr>
                </a:solidFill>
                <a:latin typeface="Cambria" panose="02040503050406030204" pitchFamily="18" charset="0"/>
                <a:ea typeface="Cambria" panose="02040503050406030204" pitchFamily="18" charset="0"/>
              </a:rPr>
              <a:t>/bootstrap@5.3.1/</a:t>
            </a:r>
            <a:r>
              <a:rPr lang="en-IN" dirty="0" err="1">
                <a:solidFill>
                  <a:schemeClr val="accent6">
                    <a:lumMod val="75000"/>
                  </a:schemeClr>
                </a:solidFill>
                <a:latin typeface="Cambria" panose="02040503050406030204" pitchFamily="18" charset="0"/>
                <a:ea typeface="Cambria" panose="02040503050406030204" pitchFamily="18" charset="0"/>
              </a:rPr>
              <a:t>dist</a:t>
            </a:r>
            <a:r>
              <a:rPr lang="en-IN" dirty="0">
                <a:solidFill>
                  <a:schemeClr val="accent6">
                    <a:lumMod val="75000"/>
                  </a:schemeClr>
                </a:solidFill>
                <a:latin typeface="Cambria" panose="02040503050406030204" pitchFamily="18" charset="0"/>
                <a:ea typeface="Cambria" panose="02040503050406030204" pitchFamily="18" charset="0"/>
              </a:rPr>
              <a:t>/</a:t>
            </a:r>
            <a:r>
              <a:rPr lang="en-IN" dirty="0" err="1">
                <a:solidFill>
                  <a:schemeClr val="accent6">
                    <a:lumMod val="75000"/>
                  </a:schemeClr>
                </a:solidFill>
                <a:latin typeface="Cambria" panose="02040503050406030204" pitchFamily="18" charset="0"/>
                <a:ea typeface="Cambria" panose="02040503050406030204" pitchFamily="18" charset="0"/>
              </a:rPr>
              <a:t>js</a:t>
            </a:r>
            <a:r>
              <a:rPr lang="en-IN" dirty="0">
                <a:solidFill>
                  <a:schemeClr val="accent6">
                    <a:lumMod val="75000"/>
                  </a:schemeClr>
                </a:solidFill>
                <a:latin typeface="Cambria" panose="02040503050406030204" pitchFamily="18" charset="0"/>
                <a:ea typeface="Cambria" panose="02040503050406030204" pitchFamily="18" charset="0"/>
              </a:rPr>
              <a:t>/bootstrap.bundle.min.js"&gt;&lt;/script</a:t>
            </a:r>
            <a:r>
              <a:rPr lang="en-IN" dirty="0" smtClean="0">
                <a:solidFill>
                  <a:schemeClr val="accent6">
                    <a:lumMod val="75000"/>
                  </a:schemeClr>
                </a:solidFill>
                <a:latin typeface="Cambria" panose="02040503050406030204" pitchFamily="18" charset="0"/>
                <a:ea typeface="Cambria" panose="02040503050406030204" pitchFamily="18" charset="0"/>
              </a:rPr>
              <a:t>&gt;</a:t>
            </a:r>
            <a:r>
              <a:rPr lang="en-US" dirty="0" smtClean="0">
                <a:solidFill>
                  <a:schemeClr val="accent6">
                    <a:lumMod val="75000"/>
                  </a:schemeClr>
                </a:solidFill>
                <a:latin typeface="Cambria" panose="02040503050406030204" pitchFamily="18" charset="0"/>
                <a:ea typeface="Cambria" panose="02040503050406030204" pitchFamily="18" charset="0"/>
              </a:rPr>
              <a:t>	</a:t>
            </a:r>
            <a:endParaRPr lang="en-IN" dirty="0">
              <a:solidFill>
                <a:schemeClr val="accent6">
                  <a:lumMod val="75000"/>
                </a:schemeClr>
              </a:solidFill>
              <a:latin typeface="Cambria" panose="02040503050406030204" pitchFamily="18" charset="0"/>
              <a:ea typeface="Cambria" panose="02040503050406030204" pitchFamily="18" charset="0"/>
            </a:endParaRPr>
          </a:p>
          <a:p>
            <a:r>
              <a:rPr lang="en-IN" dirty="0" smtClean="0">
                <a:solidFill>
                  <a:schemeClr val="accent6">
                    <a:lumMod val="75000"/>
                  </a:schemeClr>
                </a:solidFill>
                <a:latin typeface="Cambria" panose="02040503050406030204" pitchFamily="18" charset="0"/>
                <a:ea typeface="Cambria" panose="02040503050406030204" pitchFamily="18" charset="0"/>
              </a:rPr>
              <a:t>	&lt;/</a:t>
            </a:r>
            <a:r>
              <a:rPr lang="en-IN" dirty="0">
                <a:solidFill>
                  <a:schemeClr val="accent6">
                    <a:lumMod val="75000"/>
                  </a:schemeClr>
                </a:solidFill>
                <a:latin typeface="Cambria" panose="02040503050406030204" pitchFamily="18" charset="0"/>
                <a:ea typeface="Cambria" panose="02040503050406030204" pitchFamily="18" charset="0"/>
              </a:rPr>
              <a:t>body&gt;</a:t>
            </a:r>
          </a:p>
          <a:p>
            <a:r>
              <a:rPr lang="en-IN" dirty="0">
                <a:solidFill>
                  <a:schemeClr val="accent6">
                    <a:lumMod val="75000"/>
                  </a:schemeClr>
                </a:solidFill>
                <a:latin typeface="Cambria" panose="02040503050406030204" pitchFamily="18" charset="0"/>
                <a:ea typeface="Cambria" panose="02040503050406030204" pitchFamily="18" charset="0"/>
              </a:rPr>
              <a:t>&lt;/html&gt;</a:t>
            </a:r>
          </a:p>
        </p:txBody>
      </p:sp>
      <p:pic>
        <p:nvPicPr>
          <p:cNvPr id="2" name="Picture 1"/>
          <p:cNvPicPr>
            <a:picLocks noChangeAspect="1"/>
          </p:cNvPicPr>
          <p:nvPr/>
        </p:nvPicPr>
        <p:blipFill>
          <a:blip r:embed="rId2"/>
          <a:stretch>
            <a:fillRect/>
          </a:stretch>
        </p:blipFill>
        <p:spPr>
          <a:xfrm>
            <a:off x="5058383" y="2689421"/>
            <a:ext cx="6595353" cy="1444834"/>
          </a:xfrm>
          <a:prstGeom prst="rect">
            <a:avLst/>
          </a:prstGeom>
          <a:ln w="19050">
            <a:solidFill>
              <a:schemeClr val="tx1"/>
            </a:solidFill>
          </a:ln>
        </p:spPr>
      </p:pic>
    </p:spTree>
    <p:extLst>
      <p:ext uri="{BB962C8B-B14F-4D97-AF65-F5344CB8AC3E}">
        <p14:creationId xmlns:p14="http://schemas.microsoft.com/office/powerpoint/2010/main" val="32908155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A5B3-F053-FECC-3B69-552A3F8CFBAF}"/>
              </a:ext>
            </a:extLst>
          </p:cNvPr>
          <p:cNvSpPr>
            <a:spLocks noGrp="1"/>
          </p:cNvSpPr>
          <p:nvPr>
            <p:ph type="title"/>
          </p:nvPr>
        </p:nvSpPr>
        <p:spPr/>
        <p:txBody>
          <a:bodyPr/>
          <a:lstStyle/>
          <a:p>
            <a:r>
              <a:rPr lang="en-US" dirty="0"/>
              <a:t>Grid </a:t>
            </a:r>
            <a:br>
              <a:rPr lang="en-US" dirty="0"/>
            </a:br>
            <a:r>
              <a:rPr lang="en-US" dirty="0"/>
              <a:t>Example-1</a:t>
            </a:r>
            <a:endParaRPr lang="en-IN" dirty="0"/>
          </a:p>
        </p:txBody>
      </p:sp>
      <p:sp>
        <p:nvSpPr>
          <p:cNvPr id="3" name="Content Placeholder 2">
            <a:extLst>
              <a:ext uri="{FF2B5EF4-FFF2-40B4-BE49-F238E27FC236}">
                <a16:creationId xmlns:a16="http://schemas.microsoft.com/office/drawing/2014/main" id="{6D936EDC-C32F-8563-CDCF-6190F4C0F68B}"/>
              </a:ext>
            </a:extLst>
          </p:cNvPr>
          <p:cNvSpPr>
            <a:spLocks noGrp="1"/>
          </p:cNvSpPr>
          <p:nvPr>
            <p:ph idx="1"/>
          </p:nvPr>
        </p:nvSpPr>
        <p:spPr>
          <a:xfrm>
            <a:off x="3477718" y="719527"/>
            <a:ext cx="8319541" cy="5396459"/>
          </a:xfrm>
        </p:spPr>
        <p:txBody>
          <a:bodyPr>
            <a:normAutofit fontScale="85000" lnSpcReduction="10000"/>
          </a:bodyPr>
          <a:lstStyle/>
          <a:p>
            <a:pPr marL="0" indent="0" algn="l">
              <a:buNone/>
            </a:pPr>
            <a:r>
              <a:rPr lang="en-IN" b="0" dirty="0">
                <a:solidFill>
                  <a:srgbClr val="800000"/>
                </a:solidFill>
                <a:effectLst/>
              </a:rPr>
              <a:t>&lt;!DOCTYPE</a:t>
            </a:r>
            <a:r>
              <a:rPr lang="en-IN" b="0" dirty="0">
                <a:solidFill>
                  <a:srgbClr val="3B3B3B"/>
                </a:solidFill>
                <a:effectLst/>
              </a:rPr>
              <a:t> </a:t>
            </a:r>
            <a:r>
              <a:rPr lang="en-IN" b="0" dirty="0">
                <a:solidFill>
                  <a:srgbClr val="E50000"/>
                </a:solidFill>
                <a:effectLst/>
              </a:rPr>
              <a:t>html</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800000"/>
                </a:solidFill>
                <a:effectLst/>
              </a:rPr>
              <a:t>&lt;html</a:t>
            </a:r>
            <a:r>
              <a:rPr lang="en-IN" b="0" dirty="0">
                <a:solidFill>
                  <a:srgbClr val="3B3B3B"/>
                </a:solidFill>
                <a:effectLst/>
              </a:rPr>
              <a:t> </a:t>
            </a:r>
            <a:r>
              <a:rPr lang="en-IN" b="0" dirty="0">
                <a:solidFill>
                  <a:srgbClr val="E50000"/>
                </a:solidFill>
                <a:effectLst/>
              </a:rPr>
              <a:t>lang</a:t>
            </a:r>
            <a:r>
              <a:rPr lang="en-IN" b="0" dirty="0">
                <a:solidFill>
                  <a:srgbClr val="3B3B3B"/>
                </a:solidFill>
                <a:effectLst/>
              </a:rPr>
              <a:t>=</a:t>
            </a:r>
            <a:r>
              <a:rPr lang="en-IN" b="0" dirty="0">
                <a:solidFill>
                  <a:srgbClr val="0000FF"/>
                </a:solidFill>
                <a:effectLst/>
              </a:rPr>
              <a:t>"</a:t>
            </a:r>
            <a:r>
              <a:rPr lang="en-IN" b="0" dirty="0" err="1">
                <a:solidFill>
                  <a:srgbClr val="0000FF"/>
                </a:solidFill>
                <a:effectLst/>
              </a:rPr>
              <a:t>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800000"/>
                </a:solidFill>
                <a:effectLst/>
              </a:rPr>
              <a:t>&lt;head&gt;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&lt;title&gt;</a:t>
            </a:r>
            <a:r>
              <a:rPr lang="en-IN" b="0" dirty="0">
                <a:solidFill>
                  <a:srgbClr val="3B3B3B"/>
                </a:solidFill>
                <a:effectLst/>
              </a:rPr>
              <a:t>Bootstrap Example</a:t>
            </a:r>
            <a:r>
              <a:rPr lang="en-IN" b="0" dirty="0">
                <a:solidFill>
                  <a:srgbClr val="800000"/>
                </a:solidFill>
                <a:effectLst/>
              </a:rPr>
              <a:t>&lt;/title&gt;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&lt;meta</a:t>
            </a:r>
            <a:r>
              <a:rPr lang="en-IN" b="0" dirty="0">
                <a:solidFill>
                  <a:srgbClr val="3B3B3B"/>
                </a:solidFill>
                <a:effectLst/>
              </a:rPr>
              <a:t> </a:t>
            </a:r>
            <a:r>
              <a:rPr lang="en-IN" b="0" dirty="0">
                <a:solidFill>
                  <a:srgbClr val="E50000"/>
                </a:solidFill>
                <a:effectLst/>
              </a:rPr>
              <a:t>charset</a:t>
            </a:r>
            <a:r>
              <a:rPr lang="en-IN" b="0" dirty="0">
                <a:solidFill>
                  <a:srgbClr val="3B3B3B"/>
                </a:solidFill>
                <a:effectLst/>
              </a:rPr>
              <a:t>=</a:t>
            </a:r>
            <a:r>
              <a:rPr lang="en-IN" b="0" dirty="0">
                <a:solidFill>
                  <a:srgbClr val="0000FF"/>
                </a:solidFill>
                <a:effectLst/>
              </a:rPr>
              <a:t>"utf-8"</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&lt;meta</a:t>
            </a:r>
            <a:r>
              <a:rPr lang="en-IN" b="0" dirty="0">
                <a:solidFill>
                  <a:srgbClr val="3B3B3B"/>
                </a:solidFill>
                <a:effectLst/>
              </a:rPr>
              <a:t> </a:t>
            </a:r>
            <a:r>
              <a:rPr lang="en-IN" b="0" dirty="0">
                <a:solidFill>
                  <a:srgbClr val="E50000"/>
                </a:solidFill>
                <a:effectLst/>
              </a:rPr>
              <a:t>name</a:t>
            </a:r>
            <a:r>
              <a:rPr lang="en-IN" b="0" dirty="0">
                <a:solidFill>
                  <a:srgbClr val="3B3B3B"/>
                </a:solidFill>
                <a:effectLst/>
              </a:rPr>
              <a:t>=</a:t>
            </a:r>
            <a:r>
              <a:rPr lang="en-IN" b="0" dirty="0">
                <a:solidFill>
                  <a:srgbClr val="0000FF"/>
                </a:solidFill>
                <a:effectLst/>
              </a:rPr>
              <a:t>"viewport"</a:t>
            </a:r>
            <a:r>
              <a:rPr lang="en-IN" b="0" dirty="0">
                <a:solidFill>
                  <a:srgbClr val="3B3B3B"/>
                </a:solidFill>
                <a:effectLst/>
              </a:rPr>
              <a:t> </a:t>
            </a:r>
            <a:r>
              <a:rPr lang="en-IN" b="0" dirty="0">
                <a:solidFill>
                  <a:srgbClr val="E50000"/>
                </a:solidFill>
                <a:effectLst/>
              </a:rPr>
              <a:t>content</a:t>
            </a:r>
            <a:r>
              <a:rPr lang="en-IN" b="0" dirty="0">
                <a:solidFill>
                  <a:srgbClr val="3B3B3B"/>
                </a:solidFill>
                <a:effectLst/>
              </a:rPr>
              <a:t>=</a:t>
            </a:r>
            <a:r>
              <a:rPr lang="en-IN" b="0" dirty="0">
                <a:solidFill>
                  <a:srgbClr val="0000FF"/>
                </a:solidFill>
                <a:effectLst/>
              </a:rPr>
              <a:t>"width=device-width, initial-scale=1"</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dirty="0">
                <a:solidFill>
                  <a:srgbClr val="800000"/>
                </a:solidFill>
              </a:rPr>
              <a:t>&lt;link</a:t>
            </a:r>
            <a:r>
              <a:rPr lang="en-IN" dirty="0">
                <a:solidFill>
                  <a:srgbClr val="3B3B3B"/>
                </a:solidFill>
              </a:rPr>
              <a:t> </a:t>
            </a:r>
            <a:r>
              <a:rPr lang="en-IN" dirty="0" err="1">
                <a:solidFill>
                  <a:srgbClr val="E50000"/>
                </a:solidFill>
              </a:rPr>
              <a:t>rel</a:t>
            </a:r>
            <a:r>
              <a:rPr lang="en-IN" dirty="0">
                <a:solidFill>
                  <a:srgbClr val="3B3B3B"/>
                </a:solidFill>
              </a:rPr>
              <a:t>=</a:t>
            </a:r>
            <a:r>
              <a:rPr lang="en-IN" dirty="0">
                <a:solidFill>
                  <a:srgbClr val="0000FF"/>
                </a:solidFill>
              </a:rPr>
              <a:t>"stylesheet"</a:t>
            </a:r>
            <a:r>
              <a:rPr lang="en-IN" dirty="0">
                <a:solidFill>
                  <a:srgbClr val="3B3B3B"/>
                </a:solidFill>
              </a:rPr>
              <a:t> </a:t>
            </a:r>
            <a:r>
              <a:rPr lang="en-IN" dirty="0">
                <a:solidFill>
                  <a:srgbClr val="E50000"/>
                </a:solidFill>
              </a:rPr>
              <a:t>type</a:t>
            </a:r>
            <a:r>
              <a:rPr lang="en-IN" dirty="0">
                <a:solidFill>
                  <a:srgbClr val="3B3B3B"/>
                </a:solidFill>
              </a:rPr>
              <a:t>=</a:t>
            </a:r>
            <a:r>
              <a:rPr lang="en-IN" dirty="0">
                <a:solidFill>
                  <a:srgbClr val="0000FF"/>
                </a:solidFill>
              </a:rPr>
              <a:t>"text/</a:t>
            </a:r>
            <a:r>
              <a:rPr lang="en-IN" dirty="0" err="1">
                <a:solidFill>
                  <a:srgbClr val="0000FF"/>
                </a:solidFill>
              </a:rPr>
              <a:t>css</a:t>
            </a:r>
            <a:r>
              <a:rPr lang="en-IN" dirty="0">
                <a:solidFill>
                  <a:srgbClr val="0000FF"/>
                </a:solidFill>
              </a:rPr>
              <a:t>"</a:t>
            </a:r>
            <a:r>
              <a:rPr lang="en-IN" dirty="0">
                <a:solidFill>
                  <a:srgbClr val="3B3B3B"/>
                </a:solidFill>
              </a:rPr>
              <a:t> </a:t>
            </a:r>
            <a:r>
              <a:rPr lang="en-IN" dirty="0" err="1">
                <a:solidFill>
                  <a:srgbClr val="E50000"/>
                </a:solidFill>
              </a:rPr>
              <a:t>href</a:t>
            </a:r>
            <a:r>
              <a:rPr lang="en-IN" dirty="0">
                <a:solidFill>
                  <a:srgbClr val="3B3B3B"/>
                </a:solidFill>
              </a:rPr>
              <a:t>=</a:t>
            </a:r>
            <a:r>
              <a:rPr lang="en-IN" dirty="0">
                <a:solidFill>
                  <a:srgbClr val="0000FF"/>
                </a:solidFill>
              </a:rPr>
              <a:t>"https://cdn.jsdelivr.net/</a:t>
            </a:r>
            <a:r>
              <a:rPr lang="en-IN" dirty="0" err="1">
                <a:solidFill>
                  <a:srgbClr val="0000FF"/>
                </a:solidFill>
              </a:rPr>
              <a:t>npm</a:t>
            </a:r>
            <a:r>
              <a:rPr lang="en-IN" dirty="0">
                <a:solidFill>
                  <a:srgbClr val="0000FF"/>
                </a:solidFill>
              </a:rPr>
              <a:t>/bootstrap@5.2.2/</a:t>
            </a:r>
            <a:r>
              <a:rPr lang="en-IN" dirty="0" err="1">
                <a:solidFill>
                  <a:srgbClr val="0000FF"/>
                </a:solidFill>
              </a:rPr>
              <a:t>dist</a:t>
            </a:r>
            <a:r>
              <a:rPr lang="en-IN" dirty="0">
                <a:solidFill>
                  <a:srgbClr val="0000FF"/>
                </a:solidFill>
              </a:rPr>
              <a:t>/</a:t>
            </a:r>
            <a:r>
              <a:rPr lang="en-IN" dirty="0" err="1">
                <a:solidFill>
                  <a:srgbClr val="0000FF"/>
                </a:solidFill>
              </a:rPr>
              <a:t>css</a:t>
            </a:r>
            <a:r>
              <a:rPr lang="en-IN" dirty="0">
                <a:solidFill>
                  <a:srgbClr val="0000FF"/>
                </a:solidFill>
              </a:rPr>
              <a:t>/bootstrap.min.css</a:t>
            </a:r>
          </a:p>
          <a:p>
            <a:pPr marL="0" indent="0" algn="l">
              <a:buNone/>
            </a:pPr>
            <a:r>
              <a:rPr lang="en-IN" dirty="0">
                <a:solidFill>
                  <a:srgbClr val="0000FF"/>
                </a:solidFill>
              </a:rPr>
              <a:t>"</a:t>
            </a:r>
            <a:r>
              <a:rPr lang="en-IN" dirty="0">
                <a:solidFill>
                  <a:srgbClr val="800000"/>
                </a:solidFill>
              </a:rPr>
              <a:t>&gt;</a:t>
            </a:r>
            <a:endParaRPr lang="en-IN" dirty="0">
              <a:solidFill>
                <a:srgbClr val="3B3B3B"/>
              </a:solidFill>
            </a:endParaRPr>
          </a:p>
          <a:p>
            <a:pPr marL="0" indent="0" algn="l">
              <a:buNone/>
            </a:pPr>
            <a:r>
              <a:rPr lang="en-IN" dirty="0">
                <a:solidFill>
                  <a:srgbClr val="3B3B3B"/>
                </a:solidFill>
              </a:rPr>
              <a:t>  </a:t>
            </a:r>
            <a:r>
              <a:rPr lang="en-IN" dirty="0">
                <a:solidFill>
                  <a:srgbClr val="800000"/>
                </a:solidFill>
              </a:rPr>
              <a:t>&lt;script</a:t>
            </a:r>
            <a:r>
              <a:rPr lang="en-IN" dirty="0">
                <a:solidFill>
                  <a:srgbClr val="000000"/>
                </a:solidFill>
              </a:rPr>
              <a:t> </a:t>
            </a:r>
            <a:r>
              <a:rPr lang="en-IN" dirty="0" err="1">
                <a:solidFill>
                  <a:srgbClr val="E50000"/>
                </a:solidFill>
              </a:rPr>
              <a:t>src</a:t>
            </a:r>
            <a:r>
              <a:rPr lang="en-IN" dirty="0">
                <a:solidFill>
                  <a:srgbClr val="000000"/>
                </a:solidFill>
              </a:rPr>
              <a:t>=</a:t>
            </a:r>
            <a:r>
              <a:rPr lang="en-IN" dirty="0">
                <a:solidFill>
                  <a:srgbClr val="0000FF"/>
                </a:solidFill>
              </a:rPr>
              <a:t>"https://cdn.jsdelivr.net/</a:t>
            </a:r>
            <a:r>
              <a:rPr lang="en-IN" dirty="0" err="1">
                <a:solidFill>
                  <a:srgbClr val="0000FF"/>
                </a:solidFill>
              </a:rPr>
              <a:t>npm</a:t>
            </a:r>
            <a:r>
              <a:rPr lang="en-IN" dirty="0">
                <a:solidFill>
                  <a:srgbClr val="0000FF"/>
                </a:solidFill>
              </a:rPr>
              <a:t>/bootstrap@5.2.2/</a:t>
            </a:r>
            <a:r>
              <a:rPr lang="en-IN" dirty="0" err="1">
                <a:solidFill>
                  <a:srgbClr val="0000FF"/>
                </a:solidFill>
              </a:rPr>
              <a:t>dist</a:t>
            </a:r>
            <a:r>
              <a:rPr lang="en-IN" dirty="0">
                <a:solidFill>
                  <a:srgbClr val="0000FF"/>
                </a:solidFill>
              </a:rPr>
              <a:t>/</a:t>
            </a:r>
            <a:r>
              <a:rPr lang="en-IN" dirty="0" err="1">
                <a:solidFill>
                  <a:srgbClr val="0000FF"/>
                </a:solidFill>
              </a:rPr>
              <a:t>js</a:t>
            </a:r>
            <a:r>
              <a:rPr lang="en-IN" dirty="0">
                <a:solidFill>
                  <a:srgbClr val="0000FF"/>
                </a:solidFill>
              </a:rPr>
              <a:t>/bootstrap.min.js</a:t>
            </a:r>
          </a:p>
          <a:p>
            <a:pPr marL="0" indent="0" algn="l">
              <a:buNone/>
            </a:pPr>
            <a:r>
              <a:rPr lang="en-IN" dirty="0">
                <a:solidFill>
                  <a:srgbClr val="0000FF"/>
                </a:solidFill>
              </a:rPr>
              <a:t>"</a:t>
            </a:r>
            <a:r>
              <a:rPr lang="en-IN" dirty="0">
                <a:solidFill>
                  <a:srgbClr val="800000"/>
                </a:solidFill>
              </a:rPr>
              <a:t>&gt;&lt;/script&gt;</a:t>
            </a:r>
            <a:endParaRPr lang="en-IN" dirty="0">
              <a:solidFill>
                <a:srgbClr val="3B3B3B"/>
              </a:solidFill>
            </a:endParaRPr>
          </a:p>
          <a:p>
            <a:pPr marL="0" indent="0" algn="l">
              <a:buNone/>
            </a:pPr>
            <a:r>
              <a:rPr lang="en-IN" b="0" dirty="0" smtClean="0">
                <a:solidFill>
                  <a:srgbClr val="800000"/>
                </a:solidFill>
                <a:effectLst/>
              </a:rPr>
              <a:t>&lt;/</a:t>
            </a:r>
            <a:r>
              <a:rPr lang="en-IN" b="0" dirty="0">
                <a:solidFill>
                  <a:srgbClr val="800000"/>
                </a:solidFill>
                <a:effectLst/>
              </a:rPr>
              <a:t>head&gt;</a:t>
            </a:r>
            <a:endParaRPr lang="en-IN" b="0" dirty="0">
              <a:solidFill>
                <a:srgbClr val="3B3B3B"/>
              </a:solidFill>
              <a:effectLst/>
            </a:endParaRPr>
          </a:p>
          <a:p>
            <a:pPr marL="0" indent="0" algn="l">
              <a:buNone/>
            </a:pPr>
            <a:endParaRPr lang="en-IN" dirty="0"/>
          </a:p>
        </p:txBody>
      </p:sp>
      <p:sp>
        <p:nvSpPr>
          <p:cNvPr id="4" name="Slide Number Placeholder 3">
            <a:extLst>
              <a:ext uri="{FF2B5EF4-FFF2-40B4-BE49-F238E27FC236}">
                <a16:creationId xmlns:a16="http://schemas.microsoft.com/office/drawing/2014/main" id="{BB3EA232-83E7-A89C-69CA-AFC4816E50F3}"/>
              </a:ext>
            </a:extLst>
          </p:cNvPr>
          <p:cNvSpPr>
            <a:spLocks noGrp="1"/>
          </p:cNvSpPr>
          <p:nvPr>
            <p:ph type="sldNum" sz="quarter" idx="12"/>
          </p:nvPr>
        </p:nvSpPr>
        <p:spPr/>
        <p:txBody>
          <a:bodyPr/>
          <a:lstStyle/>
          <a:p>
            <a:fld id="{9C11CE39-2868-44A2-A0C6-827D458F7A8B}" type="slidenum">
              <a:rPr lang="en-IN" smtClean="0"/>
              <a:pPr/>
              <a:t>26</a:t>
            </a:fld>
            <a:endParaRPr lang="en-IN" dirty="0"/>
          </a:p>
        </p:txBody>
      </p:sp>
    </p:spTree>
    <p:extLst>
      <p:ext uri="{BB962C8B-B14F-4D97-AF65-F5344CB8AC3E}">
        <p14:creationId xmlns:p14="http://schemas.microsoft.com/office/powerpoint/2010/main" val="381845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A5B3-F053-FECC-3B69-552A3F8CFBAF}"/>
              </a:ext>
            </a:extLst>
          </p:cNvPr>
          <p:cNvSpPr>
            <a:spLocks noGrp="1"/>
          </p:cNvSpPr>
          <p:nvPr>
            <p:ph type="title"/>
          </p:nvPr>
        </p:nvSpPr>
        <p:spPr/>
        <p:txBody>
          <a:bodyPr/>
          <a:lstStyle/>
          <a:p>
            <a:r>
              <a:rPr lang="en-US" dirty="0"/>
              <a:t>Grid </a:t>
            </a:r>
            <a:br>
              <a:rPr lang="en-US" dirty="0"/>
            </a:br>
            <a:r>
              <a:rPr lang="en-US" dirty="0"/>
              <a:t>Example-1 Continue…</a:t>
            </a:r>
            <a:endParaRPr lang="en-IN" dirty="0"/>
          </a:p>
        </p:txBody>
      </p:sp>
      <p:sp>
        <p:nvSpPr>
          <p:cNvPr id="3" name="Content Placeholder 2">
            <a:extLst>
              <a:ext uri="{FF2B5EF4-FFF2-40B4-BE49-F238E27FC236}">
                <a16:creationId xmlns:a16="http://schemas.microsoft.com/office/drawing/2014/main" id="{6D936EDC-C32F-8563-CDCF-6190F4C0F68B}"/>
              </a:ext>
            </a:extLst>
          </p:cNvPr>
          <p:cNvSpPr>
            <a:spLocks noGrp="1"/>
          </p:cNvSpPr>
          <p:nvPr>
            <p:ph idx="1"/>
          </p:nvPr>
        </p:nvSpPr>
        <p:spPr>
          <a:xfrm>
            <a:off x="3477718" y="719527"/>
            <a:ext cx="8319541" cy="5396459"/>
          </a:xfrm>
        </p:spPr>
        <p:txBody>
          <a:bodyPr>
            <a:normAutofit fontScale="70000" lnSpcReduction="20000"/>
          </a:bodyPr>
          <a:lstStyle/>
          <a:p>
            <a:pPr marL="0" indent="0" algn="l">
              <a:buNone/>
            </a:pPr>
            <a:r>
              <a:rPr lang="en-IN" b="0" dirty="0">
                <a:solidFill>
                  <a:srgbClr val="800000"/>
                </a:solidFill>
                <a:effectLst/>
              </a:rPr>
              <a:t>&lt;body&gt;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"container"</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red;"</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lightblue</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"col-3"</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lightgreen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In nobis </a:t>
            </a:r>
            <a:r>
              <a:rPr lang="en-IN" b="0" dirty="0" err="1">
                <a:solidFill>
                  <a:srgbClr val="3B3B3B"/>
                </a:solidFill>
                <a:effectLst/>
              </a:rPr>
              <a:t>expedita</a:t>
            </a:r>
            <a:r>
              <a:rPr lang="en-IN" b="0" dirty="0">
                <a:solidFill>
                  <a:srgbClr val="3B3B3B"/>
                </a:solidFill>
                <a:effectLst/>
              </a:rPr>
              <a:t> </a:t>
            </a:r>
            <a:r>
              <a:rPr lang="en-IN" b="0" dirty="0" err="1">
                <a:solidFill>
                  <a:srgbClr val="3B3B3B"/>
                </a:solidFill>
                <a:effectLst/>
              </a:rPr>
              <a:t>quas</a:t>
            </a:r>
            <a:r>
              <a:rPr lang="en-IN" b="0" dirty="0">
                <a:solidFill>
                  <a:srgbClr val="3B3B3B"/>
                </a:solidFill>
                <a:effectLst/>
              </a:rPr>
              <a:t> </a:t>
            </a:r>
            <a:r>
              <a:rPr lang="en-IN" b="0" dirty="0" err="1">
                <a:solidFill>
                  <a:srgbClr val="3B3B3B"/>
                </a:solidFill>
                <a:effectLst/>
              </a:rPr>
              <a:t>officia</a:t>
            </a:r>
            <a:r>
              <a:rPr lang="en-IN" b="0" dirty="0">
                <a:solidFill>
                  <a:srgbClr val="3B3B3B"/>
                </a:solidFill>
                <a:effectLst/>
              </a:rPr>
              <a:t>, illum </a:t>
            </a:r>
            <a:r>
              <a:rPr lang="en-IN" b="0" dirty="0" err="1">
                <a:solidFill>
                  <a:srgbClr val="3B3B3B"/>
                </a:solidFill>
                <a:effectLst/>
              </a:rPr>
              <a:t>necessitatibus</a:t>
            </a:r>
            <a:r>
              <a:rPr lang="en-IN" b="0" dirty="0">
                <a:solidFill>
                  <a:srgbClr val="3B3B3B"/>
                </a:solidFill>
                <a:effectLst/>
              </a:rPr>
              <a:t> </a:t>
            </a:r>
            <a:r>
              <a:rPr lang="en-IN" b="0" dirty="0" err="1">
                <a:solidFill>
                  <a:srgbClr val="3B3B3B"/>
                </a:solidFill>
                <a:effectLst/>
              </a:rPr>
              <a:t>aut</a:t>
            </a:r>
            <a:r>
              <a:rPr lang="en-IN" b="0" dirty="0">
                <a:solidFill>
                  <a:srgbClr val="3B3B3B"/>
                </a:solidFill>
                <a:effectLst/>
              </a:rPr>
              <a:t> </a:t>
            </a:r>
            <a:r>
              <a:rPr lang="en-IN" b="0" dirty="0" err="1">
                <a:solidFill>
                  <a:srgbClr val="3B3B3B"/>
                </a:solidFill>
                <a:effectLst/>
              </a:rPr>
              <a:t>repudiandae</a:t>
            </a:r>
            <a:r>
              <a:rPr lang="en-IN" b="0" dirty="0">
                <a:solidFill>
                  <a:srgbClr val="3B3B3B"/>
                </a:solidFill>
                <a:effectLst/>
              </a:rPr>
              <a:t> </a:t>
            </a:r>
            <a:r>
              <a:rPr lang="en-IN" b="0" dirty="0" err="1">
                <a:solidFill>
                  <a:srgbClr val="3B3B3B"/>
                </a:solidFill>
                <a:effectLst/>
              </a:rPr>
              <a:t>quae</a:t>
            </a:r>
            <a:r>
              <a:rPr lang="en-IN" b="0" dirty="0">
                <a:solidFill>
                  <a:srgbClr val="3B3B3B"/>
                </a:solidFill>
                <a:effectLst/>
              </a:rPr>
              <a:t> </a:t>
            </a:r>
            <a:r>
              <a:rPr lang="en-IN" b="0" dirty="0" err="1">
                <a:solidFill>
                  <a:srgbClr val="3B3B3B"/>
                </a:solidFill>
                <a:effectLst/>
              </a:rPr>
              <a:t>maiores</a:t>
            </a:r>
            <a:r>
              <a:rPr lang="en-IN" b="0" dirty="0">
                <a:solidFill>
                  <a:srgbClr val="3B3B3B"/>
                </a:solidFill>
                <a:effectLst/>
              </a:rPr>
              <a:t> </a:t>
            </a:r>
            <a:r>
              <a:rPr lang="en-IN" b="0" dirty="0" err="1">
                <a:solidFill>
                  <a:srgbClr val="3B3B3B"/>
                </a:solidFill>
                <a:effectLst/>
              </a:rPr>
              <a:t>magni</a:t>
            </a:r>
            <a:r>
              <a:rPr lang="en-IN" b="0" dirty="0">
                <a:solidFill>
                  <a:srgbClr val="3B3B3B"/>
                </a:solidFill>
                <a:effectLst/>
              </a:rPr>
              <a:t>?</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"col-9"</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lightgreen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In nobis </a:t>
            </a:r>
            <a:r>
              <a:rPr lang="en-IN" b="0" dirty="0" err="1">
                <a:solidFill>
                  <a:srgbClr val="3B3B3B"/>
                </a:solidFill>
                <a:effectLst/>
              </a:rPr>
              <a:t>expedita</a:t>
            </a:r>
            <a:r>
              <a:rPr lang="en-IN" b="0" dirty="0">
                <a:solidFill>
                  <a:srgbClr val="3B3B3B"/>
                </a:solidFill>
                <a:effectLst/>
              </a:rPr>
              <a:t> </a:t>
            </a:r>
            <a:r>
              <a:rPr lang="en-IN" b="0" dirty="0" err="1">
                <a:solidFill>
                  <a:srgbClr val="3B3B3B"/>
                </a:solidFill>
                <a:effectLst/>
              </a:rPr>
              <a:t>quas</a:t>
            </a:r>
            <a:r>
              <a:rPr lang="en-IN" b="0" dirty="0">
                <a:solidFill>
                  <a:srgbClr val="3B3B3B"/>
                </a:solidFill>
                <a:effectLst/>
              </a:rPr>
              <a:t> </a:t>
            </a:r>
            <a:r>
              <a:rPr lang="en-IN" b="0" dirty="0" err="1">
                <a:solidFill>
                  <a:srgbClr val="3B3B3B"/>
                </a:solidFill>
                <a:effectLst/>
              </a:rPr>
              <a:t>officia</a:t>
            </a:r>
            <a:r>
              <a:rPr lang="en-IN" b="0" dirty="0">
                <a:solidFill>
                  <a:srgbClr val="3B3B3B"/>
                </a:solidFill>
                <a:effectLst/>
              </a:rPr>
              <a:t>, illum </a:t>
            </a:r>
            <a:r>
              <a:rPr lang="en-IN" b="0" dirty="0" err="1">
                <a:solidFill>
                  <a:srgbClr val="3B3B3B"/>
                </a:solidFill>
                <a:effectLst/>
              </a:rPr>
              <a:t>necessitatibus</a:t>
            </a:r>
            <a:r>
              <a:rPr lang="en-IN" b="0" dirty="0">
                <a:solidFill>
                  <a:srgbClr val="3B3B3B"/>
                </a:solidFill>
                <a:effectLst/>
              </a:rPr>
              <a:t> </a:t>
            </a:r>
            <a:r>
              <a:rPr lang="en-IN" b="0" dirty="0" err="1">
                <a:solidFill>
                  <a:srgbClr val="3B3B3B"/>
                </a:solidFill>
                <a:effectLst/>
              </a:rPr>
              <a:t>aut</a:t>
            </a:r>
            <a:r>
              <a:rPr lang="en-IN" b="0" dirty="0">
                <a:solidFill>
                  <a:srgbClr val="3B3B3B"/>
                </a:solidFill>
                <a:effectLst/>
              </a:rPr>
              <a:t> </a:t>
            </a:r>
            <a:r>
              <a:rPr lang="en-IN" b="0" dirty="0" err="1">
                <a:solidFill>
                  <a:srgbClr val="3B3B3B"/>
                </a:solidFill>
                <a:effectLst/>
              </a:rPr>
              <a:t>repudiandae</a:t>
            </a:r>
            <a:r>
              <a:rPr lang="en-IN" b="0" dirty="0">
                <a:solidFill>
                  <a:srgbClr val="3B3B3B"/>
                </a:solidFill>
                <a:effectLst/>
              </a:rPr>
              <a:t> </a:t>
            </a:r>
            <a:r>
              <a:rPr lang="en-IN" b="0" dirty="0" err="1">
                <a:solidFill>
                  <a:srgbClr val="3B3B3B"/>
                </a:solidFill>
                <a:effectLst/>
              </a:rPr>
              <a:t>quae</a:t>
            </a:r>
            <a:r>
              <a:rPr lang="en-IN" b="0" dirty="0">
                <a:solidFill>
                  <a:srgbClr val="3B3B3B"/>
                </a:solidFill>
                <a:effectLst/>
              </a:rPr>
              <a:t> </a:t>
            </a:r>
            <a:r>
              <a:rPr lang="en-IN" b="0" dirty="0" err="1">
                <a:solidFill>
                  <a:srgbClr val="3B3B3B"/>
                </a:solidFill>
                <a:effectLst/>
              </a:rPr>
              <a:t>maiores</a:t>
            </a:r>
            <a:r>
              <a:rPr lang="en-IN" b="0" dirty="0">
                <a:solidFill>
                  <a:srgbClr val="3B3B3B"/>
                </a:solidFill>
                <a:effectLst/>
              </a:rPr>
              <a:t> </a:t>
            </a:r>
            <a:r>
              <a:rPr lang="en-IN" b="0" dirty="0" err="1">
                <a:solidFill>
                  <a:srgbClr val="3B3B3B"/>
                </a:solidFill>
                <a:effectLst/>
              </a:rPr>
              <a:t>magni</a:t>
            </a:r>
            <a:r>
              <a:rPr lang="en-IN" b="0" dirty="0">
                <a:solidFill>
                  <a:srgbClr val="3B3B3B"/>
                </a:solidFill>
                <a:effectLst/>
              </a:rPr>
              <a:t>?</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"col-6"</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lightgreen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In nobis </a:t>
            </a:r>
            <a:r>
              <a:rPr lang="en-IN" b="0" dirty="0" err="1">
                <a:solidFill>
                  <a:srgbClr val="3B3B3B"/>
                </a:solidFill>
                <a:effectLst/>
              </a:rPr>
              <a:t>expedita</a:t>
            </a:r>
            <a:r>
              <a:rPr lang="en-IN" b="0" dirty="0">
                <a:solidFill>
                  <a:srgbClr val="3B3B3B"/>
                </a:solidFill>
                <a:effectLst/>
              </a:rPr>
              <a:t> </a:t>
            </a:r>
            <a:r>
              <a:rPr lang="en-IN" b="0" dirty="0" err="1">
                <a:solidFill>
                  <a:srgbClr val="3B3B3B"/>
                </a:solidFill>
                <a:effectLst/>
              </a:rPr>
              <a:t>quas</a:t>
            </a:r>
            <a:r>
              <a:rPr lang="en-IN" b="0" dirty="0">
                <a:solidFill>
                  <a:srgbClr val="3B3B3B"/>
                </a:solidFill>
                <a:effectLst/>
              </a:rPr>
              <a:t> </a:t>
            </a:r>
            <a:r>
              <a:rPr lang="en-IN" b="0" dirty="0" err="1">
                <a:solidFill>
                  <a:srgbClr val="3B3B3B"/>
                </a:solidFill>
                <a:effectLst/>
              </a:rPr>
              <a:t>officia</a:t>
            </a:r>
            <a:r>
              <a:rPr lang="en-IN" b="0" dirty="0">
                <a:solidFill>
                  <a:srgbClr val="3B3B3B"/>
                </a:solidFill>
                <a:effectLst/>
              </a:rPr>
              <a:t>, illum </a:t>
            </a:r>
            <a:r>
              <a:rPr lang="en-IN" b="0" dirty="0" err="1">
                <a:solidFill>
                  <a:srgbClr val="3B3B3B"/>
                </a:solidFill>
                <a:effectLst/>
              </a:rPr>
              <a:t>necessitatibus</a:t>
            </a:r>
            <a:r>
              <a:rPr lang="en-IN" b="0" dirty="0">
                <a:solidFill>
                  <a:srgbClr val="3B3B3B"/>
                </a:solidFill>
                <a:effectLst/>
              </a:rPr>
              <a:t> </a:t>
            </a:r>
            <a:r>
              <a:rPr lang="en-IN" b="0" dirty="0" err="1">
                <a:solidFill>
                  <a:srgbClr val="3B3B3B"/>
                </a:solidFill>
                <a:effectLst/>
              </a:rPr>
              <a:t>aut</a:t>
            </a:r>
            <a:r>
              <a:rPr lang="en-IN" b="0" dirty="0">
                <a:solidFill>
                  <a:srgbClr val="3B3B3B"/>
                </a:solidFill>
                <a:effectLst/>
              </a:rPr>
              <a:t> </a:t>
            </a:r>
            <a:r>
              <a:rPr lang="en-IN" b="0" dirty="0" err="1">
                <a:solidFill>
                  <a:srgbClr val="3B3B3B"/>
                </a:solidFill>
                <a:effectLst/>
              </a:rPr>
              <a:t>repudiandae</a:t>
            </a:r>
            <a:r>
              <a:rPr lang="en-IN" b="0" dirty="0">
                <a:solidFill>
                  <a:srgbClr val="3B3B3B"/>
                </a:solidFill>
                <a:effectLst/>
              </a:rPr>
              <a:t> </a:t>
            </a:r>
            <a:r>
              <a:rPr lang="en-IN" b="0" dirty="0" err="1">
                <a:solidFill>
                  <a:srgbClr val="3B3B3B"/>
                </a:solidFill>
                <a:effectLst/>
              </a:rPr>
              <a:t>quae</a:t>
            </a:r>
            <a:r>
              <a:rPr lang="en-IN" b="0" dirty="0">
                <a:solidFill>
                  <a:srgbClr val="3B3B3B"/>
                </a:solidFill>
                <a:effectLst/>
              </a:rPr>
              <a:t> </a:t>
            </a:r>
            <a:r>
              <a:rPr lang="en-IN" b="0" dirty="0" err="1">
                <a:solidFill>
                  <a:srgbClr val="3B3B3B"/>
                </a:solidFill>
                <a:effectLst/>
              </a:rPr>
              <a:t>maiores</a:t>
            </a:r>
            <a:r>
              <a:rPr lang="en-IN" b="0" dirty="0">
                <a:solidFill>
                  <a:srgbClr val="3B3B3B"/>
                </a:solidFill>
                <a:effectLst/>
              </a:rPr>
              <a:t> </a:t>
            </a:r>
            <a:r>
              <a:rPr lang="en-IN" b="0" dirty="0" err="1">
                <a:solidFill>
                  <a:srgbClr val="3B3B3B"/>
                </a:solidFill>
                <a:effectLst/>
              </a:rPr>
              <a:t>magni</a:t>
            </a:r>
            <a:r>
              <a:rPr lang="en-IN" b="0" dirty="0">
                <a:solidFill>
                  <a:srgbClr val="3B3B3B"/>
                </a:solidFill>
                <a:effectLst/>
              </a:rPr>
              <a:t>?</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endParaRPr lang="en-IN" dirty="0"/>
          </a:p>
        </p:txBody>
      </p:sp>
      <p:sp>
        <p:nvSpPr>
          <p:cNvPr id="4" name="Slide Number Placeholder 3">
            <a:extLst>
              <a:ext uri="{FF2B5EF4-FFF2-40B4-BE49-F238E27FC236}">
                <a16:creationId xmlns:a16="http://schemas.microsoft.com/office/drawing/2014/main" id="{BB3EA232-83E7-A89C-69CA-AFC4816E50F3}"/>
              </a:ext>
            </a:extLst>
          </p:cNvPr>
          <p:cNvSpPr>
            <a:spLocks noGrp="1"/>
          </p:cNvSpPr>
          <p:nvPr>
            <p:ph type="sldNum" sz="quarter" idx="12"/>
          </p:nvPr>
        </p:nvSpPr>
        <p:spPr/>
        <p:txBody>
          <a:bodyPr/>
          <a:lstStyle/>
          <a:p>
            <a:fld id="{9C11CE39-2868-44A2-A0C6-827D458F7A8B}" type="slidenum">
              <a:rPr lang="en-IN" smtClean="0"/>
              <a:pPr/>
              <a:t>27</a:t>
            </a:fld>
            <a:endParaRPr lang="en-IN" dirty="0"/>
          </a:p>
        </p:txBody>
      </p:sp>
    </p:spTree>
    <p:extLst>
      <p:ext uri="{BB962C8B-B14F-4D97-AF65-F5344CB8AC3E}">
        <p14:creationId xmlns:p14="http://schemas.microsoft.com/office/powerpoint/2010/main" val="4191288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A5B3-F053-FECC-3B69-552A3F8CFBAF}"/>
              </a:ext>
            </a:extLst>
          </p:cNvPr>
          <p:cNvSpPr>
            <a:spLocks noGrp="1"/>
          </p:cNvSpPr>
          <p:nvPr>
            <p:ph type="title"/>
          </p:nvPr>
        </p:nvSpPr>
        <p:spPr/>
        <p:txBody>
          <a:bodyPr/>
          <a:lstStyle/>
          <a:p>
            <a:r>
              <a:rPr lang="en-US" dirty="0"/>
              <a:t>Grid </a:t>
            </a:r>
            <a:br>
              <a:rPr lang="en-US" dirty="0"/>
            </a:br>
            <a:r>
              <a:rPr lang="en-US" dirty="0"/>
              <a:t>Example-1 Continue…</a:t>
            </a:r>
            <a:endParaRPr lang="en-IN" dirty="0"/>
          </a:p>
        </p:txBody>
      </p:sp>
      <p:sp>
        <p:nvSpPr>
          <p:cNvPr id="3" name="Content Placeholder 2">
            <a:extLst>
              <a:ext uri="{FF2B5EF4-FFF2-40B4-BE49-F238E27FC236}">
                <a16:creationId xmlns:a16="http://schemas.microsoft.com/office/drawing/2014/main" id="{6D936EDC-C32F-8563-CDCF-6190F4C0F68B}"/>
              </a:ext>
            </a:extLst>
          </p:cNvPr>
          <p:cNvSpPr>
            <a:spLocks noGrp="1"/>
          </p:cNvSpPr>
          <p:nvPr>
            <p:ph idx="1"/>
          </p:nvPr>
        </p:nvSpPr>
        <p:spPr>
          <a:xfrm>
            <a:off x="3477718" y="719527"/>
            <a:ext cx="8319541" cy="5396459"/>
          </a:xfrm>
        </p:spPr>
        <p:txBody>
          <a:bodyPr>
            <a:normAutofit/>
          </a:bodyPr>
          <a:lstStyle/>
          <a:p>
            <a:pPr marL="0" indent="0" algn="l">
              <a:buNone/>
            </a:pP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lightblue</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"col-8"</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lightgreen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In nobis </a:t>
            </a:r>
            <a:r>
              <a:rPr lang="en-IN" b="0" dirty="0" err="1">
                <a:solidFill>
                  <a:srgbClr val="3B3B3B"/>
                </a:solidFill>
                <a:effectLst/>
              </a:rPr>
              <a:t>expedita</a:t>
            </a:r>
            <a:r>
              <a:rPr lang="en-IN" b="0" dirty="0">
                <a:solidFill>
                  <a:srgbClr val="3B3B3B"/>
                </a:solidFill>
                <a:effectLst/>
              </a:rPr>
              <a:t> </a:t>
            </a:r>
            <a:r>
              <a:rPr lang="en-IN" b="0" dirty="0" err="1">
                <a:solidFill>
                  <a:srgbClr val="3B3B3B"/>
                </a:solidFill>
                <a:effectLst/>
              </a:rPr>
              <a:t>quas</a:t>
            </a:r>
            <a:r>
              <a:rPr lang="en-IN" b="0" dirty="0">
                <a:solidFill>
                  <a:srgbClr val="3B3B3B"/>
                </a:solidFill>
                <a:effectLst/>
              </a:rPr>
              <a:t> </a:t>
            </a:r>
            <a:r>
              <a:rPr lang="en-IN" b="0" dirty="0" err="1">
                <a:solidFill>
                  <a:srgbClr val="3B3B3B"/>
                </a:solidFill>
                <a:effectLst/>
              </a:rPr>
              <a:t>officia</a:t>
            </a:r>
            <a:r>
              <a:rPr lang="en-IN" b="0" dirty="0">
                <a:solidFill>
                  <a:srgbClr val="3B3B3B"/>
                </a:solidFill>
                <a:effectLst/>
              </a:rPr>
              <a:t>, illum </a:t>
            </a:r>
            <a:r>
              <a:rPr lang="en-IN" b="0" dirty="0" err="1">
                <a:solidFill>
                  <a:srgbClr val="3B3B3B"/>
                </a:solidFill>
                <a:effectLst/>
              </a:rPr>
              <a:t>necessitatibus</a:t>
            </a:r>
            <a:r>
              <a:rPr lang="en-IN" b="0" dirty="0">
                <a:solidFill>
                  <a:srgbClr val="3B3B3B"/>
                </a:solidFill>
                <a:effectLst/>
              </a:rPr>
              <a:t> </a:t>
            </a:r>
            <a:r>
              <a:rPr lang="en-IN" b="0" dirty="0" err="1">
                <a:solidFill>
                  <a:srgbClr val="3B3B3B"/>
                </a:solidFill>
                <a:effectLst/>
              </a:rPr>
              <a:t>aut</a:t>
            </a:r>
            <a:r>
              <a:rPr lang="en-IN" b="0" dirty="0">
                <a:solidFill>
                  <a:srgbClr val="3B3B3B"/>
                </a:solidFill>
                <a:effectLst/>
              </a:rPr>
              <a:t> </a:t>
            </a:r>
            <a:r>
              <a:rPr lang="en-IN" b="0" dirty="0" err="1">
                <a:solidFill>
                  <a:srgbClr val="3B3B3B"/>
                </a:solidFill>
                <a:effectLst/>
              </a:rPr>
              <a:t>repudiandae</a:t>
            </a:r>
            <a:r>
              <a:rPr lang="en-IN" b="0" dirty="0">
                <a:solidFill>
                  <a:srgbClr val="3B3B3B"/>
                </a:solidFill>
                <a:effectLst/>
              </a:rPr>
              <a:t> </a:t>
            </a:r>
            <a:r>
              <a:rPr lang="en-IN" b="0" dirty="0" err="1">
                <a:solidFill>
                  <a:srgbClr val="3B3B3B"/>
                </a:solidFill>
                <a:effectLst/>
              </a:rPr>
              <a:t>quae</a:t>
            </a:r>
            <a:r>
              <a:rPr lang="en-IN" b="0" dirty="0">
                <a:solidFill>
                  <a:srgbClr val="3B3B3B"/>
                </a:solidFill>
                <a:effectLst/>
              </a:rPr>
              <a:t> </a:t>
            </a:r>
            <a:r>
              <a:rPr lang="en-IN" b="0" dirty="0" err="1">
                <a:solidFill>
                  <a:srgbClr val="3B3B3B"/>
                </a:solidFill>
                <a:effectLst/>
              </a:rPr>
              <a:t>maiores</a:t>
            </a:r>
            <a:r>
              <a:rPr lang="en-IN" b="0" dirty="0">
                <a:solidFill>
                  <a:srgbClr val="3B3B3B"/>
                </a:solidFill>
                <a:effectLst/>
              </a:rPr>
              <a:t> </a:t>
            </a:r>
            <a:r>
              <a:rPr lang="en-IN" b="0" dirty="0" err="1">
                <a:solidFill>
                  <a:srgbClr val="3B3B3B"/>
                </a:solidFill>
                <a:effectLst/>
              </a:rPr>
              <a:t>magni</a:t>
            </a:r>
            <a:r>
              <a:rPr lang="en-IN" b="0" dirty="0">
                <a:solidFill>
                  <a:srgbClr val="3B3B3B"/>
                </a:solidFill>
                <a:effectLst/>
              </a:rPr>
              <a:t>?</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dirty="0">
              <a:solidFill>
                <a:srgbClr val="3B3B3B"/>
              </a:solidFill>
            </a:endParaRPr>
          </a:p>
          <a:p>
            <a:pPr marL="0" indent="0" algn="l">
              <a:buNone/>
            </a:pPr>
            <a:r>
              <a:rPr lang="en-IN" b="0" dirty="0">
                <a:solidFill>
                  <a:srgbClr val="800000"/>
                </a:solidFill>
                <a:effectLst/>
              </a:rPr>
              <a:t>&lt;/div&gt;</a:t>
            </a:r>
            <a:endParaRPr lang="en-IN" b="0" dirty="0">
              <a:solidFill>
                <a:srgbClr val="3B3B3B"/>
              </a:solidFill>
              <a:effectLst/>
            </a:endParaRPr>
          </a:p>
          <a:p>
            <a:pPr marL="0" indent="0" algn="l">
              <a:buNone/>
            </a:pPr>
            <a:endParaRPr lang="en-IN" dirty="0"/>
          </a:p>
        </p:txBody>
      </p:sp>
      <p:sp>
        <p:nvSpPr>
          <p:cNvPr id="4" name="Slide Number Placeholder 3">
            <a:extLst>
              <a:ext uri="{FF2B5EF4-FFF2-40B4-BE49-F238E27FC236}">
                <a16:creationId xmlns:a16="http://schemas.microsoft.com/office/drawing/2014/main" id="{BB3EA232-83E7-A89C-69CA-AFC4816E50F3}"/>
              </a:ext>
            </a:extLst>
          </p:cNvPr>
          <p:cNvSpPr>
            <a:spLocks noGrp="1"/>
          </p:cNvSpPr>
          <p:nvPr>
            <p:ph type="sldNum" sz="quarter" idx="12"/>
          </p:nvPr>
        </p:nvSpPr>
        <p:spPr/>
        <p:txBody>
          <a:bodyPr/>
          <a:lstStyle/>
          <a:p>
            <a:fld id="{9C11CE39-2868-44A2-A0C6-827D458F7A8B}" type="slidenum">
              <a:rPr lang="en-IN" smtClean="0"/>
              <a:pPr/>
              <a:t>28</a:t>
            </a:fld>
            <a:endParaRPr lang="en-IN" dirty="0"/>
          </a:p>
        </p:txBody>
      </p:sp>
    </p:spTree>
    <p:extLst>
      <p:ext uri="{BB962C8B-B14F-4D97-AF65-F5344CB8AC3E}">
        <p14:creationId xmlns:p14="http://schemas.microsoft.com/office/powerpoint/2010/main" val="316719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E2D0-6BA0-96F1-8CB9-295F1E368972}"/>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512917A5-78A2-2478-B944-E80C6FA99131}"/>
              </a:ext>
            </a:extLst>
          </p:cNvPr>
          <p:cNvSpPr>
            <a:spLocks noGrp="1"/>
          </p:cNvSpPr>
          <p:nvPr>
            <p:ph idx="1"/>
          </p:nvPr>
        </p:nvSpPr>
        <p:spPr/>
        <p:txBody>
          <a:bodyPr>
            <a:normAutofit fontScale="70000" lnSpcReduction="20000"/>
          </a:bodyPr>
          <a:lstStyle/>
          <a:p>
            <a:pPr marL="0" indent="0" algn="l">
              <a:buNone/>
            </a:pP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"border: 1px solid </a:t>
            </a:r>
            <a:r>
              <a:rPr lang="en-IN" b="0" dirty="0" err="1">
                <a:solidFill>
                  <a:srgbClr val="0000FF"/>
                </a:solidFill>
                <a:effectLst/>
              </a:rPr>
              <a:t>lightblue</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1</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2</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3</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4</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5</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6</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7</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8</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9</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10</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11</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a:t>
            </a:r>
            <a:r>
              <a:rPr lang="en-IN" b="0" dirty="0">
                <a:solidFill>
                  <a:srgbClr val="800000"/>
                </a:solidFill>
                <a:effectLst/>
              </a:rPr>
              <a:t>&gt;</a:t>
            </a:r>
            <a:r>
              <a:rPr lang="en-IN" b="0" dirty="0">
                <a:solidFill>
                  <a:srgbClr val="3B3B3B"/>
                </a:solidFill>
                <a:effectLst/>
              </a:rPr>
              <a:t>12</a:t>
            </a:r>
            <a:r>
              <a:rPr lang="en-IN" b="0" dirty="0">
                <a:solidFill>
                  <a:srgbClr val="800000"/>
                </a:solidFill>
                <a:effectLst/>
              </a:rPr>
              <a:t>&lt;/div&gt;</a:t>
            </a:r>
            <a:r>
              <a:rPr lang="en-IN" b="0" dirty="0">
                <a:solidFill>
                  <a:srgbClr val="3B3B3B"/>
                </a:solidFill>
                <a:effectLst/>
              </a:rPr>
              <a:t>    </a:t>
            </a:r>
          </a:p>
          <a:p>
            <a:pPr marL="0" indent="0" algn="l">
              <a:buNone/>
            </a:pPr>
            <a:r>
              <a:rPr lang="en-IN" b="0" dirty="0">
                <a:solidFill>
                  <a:srgbClr val="3B3B3B"/>
                </a:solidFill>
                <a:effectLst/>
              </a:rPr>
              <a:t>  </a:t>
            </a:r>
            <a:r>
              <a:rPr lang="en-IN" b="0" dirty="0">
                <a:solidFill>
                  <a:srgbClr val="800000"/>
                </a:solidFill>
                <a:effectLst/>
              </a:rPr>
              <a:t>&lt;/div&gt;</a:t>
            </a: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800000"/>
                </a:solidFill>
                <a:effectLst/>
              </a:rPr>
              <a:t>&lt;/body&gt;</a:t>
            </a:r>
            <a:endParaRPr lang="en-IN" b="0" dirty="0">
              <a:solidFill>
                <a:srgbClr val="3B3B3B"/>
              </a:solidFill>
              <a:effectLst/>
            </a:endParaRPr>
          </a:p>
          <a:p>
            <a:pPr marL="0" indent="0">
              <a:buNone/>
            </a:pPr>
            <a:r>
              <a:rPr lang="en-IN" b="0" dirty="0">
                <a:solidFill>
                  <a:srgbClr val="800000"/>
                </a:solidFill>
                <a:effectLst/>
              </a:rPr>
              <a:t>&lt;/html&gt;</a:t>
            </a: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457228D9-2EC8-E2D1-6DB2-550359A06F2D}"/>
              </a:ext>
            </a:extLst>
          </p:cNvPr>
          <p:cNvSpPr>
            <a:spLocks noGrp="1"/>
          </p:cNvSpPr>
          <p:nvPr>
            <p:ph type="sldNum" sz="quarter" idx="12"/>
          </p:nvPr>
        </p:nvSpPr>
        <p:spPr/>
        <p:txBody>
          <a:bodyPr/>
          <a:lstStyle/>
          <a:p>
            <a:fld id="{9C11CE39-2868-44A2-A0C6-827D458F7A8B}" type="slidenum">
              <a:rPr lang="en-IN" smtClean="0"/>
              <a:pPr/>
              <a:t>29</a:t>
            </a:fld>
            <a:endParaRPr lang="en-IN" dirty="0"/>
          </a:p>
        </p:txBody>
      </p:sp>
    </p:spTree>
    <p:extLst>
      <p:ext uri="{BB962C8B-B14F-4D97-AF65-F5344CB8AC3E}">
        <p14:creationId xmlns:p14="http://schemas.microsoft.com/office/powerpoint/2010/main" val="60887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 Mapping</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endParaRPr lang="en-US" b="1" dirty="0" smtClean="0"/>
          </a:p>
          <a:p>
            <a:endParaRPr lang="en-US" b="1" dirty="0"/>
          </a:p>
          <a:p>
            <a:pPr marL="0" indent="0">
              <a:buNone/>
            </a:pPr>
            <a:r>
              <a:rPr lang="en-US" b="1" dirty="0" smtClean="0"/>
              <a:t>CO2: </a:t>
            </a:r>
            <a:r>
              <a:rPr lang="en-US" b="1" dirty="0"/>
              <a:t>Develop responsive webpages using Bootstrap. (Create)</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a:t>
            </a:fld>
            <a:endParaRPr lang="en-IN" dirty="0"/>
          </a:p>
        </p:txBody>
      </p:sp>
    </p:spTree>
    <p:extLst>
      <p:ext uri="{BB962C8B-B14F-4D97-AF65-F5344CB8AC3E}">
        <p14:creationId xmlns:p14="http://schemas.microsoft.com/office/powerpoint/2010/main" val="33324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E2D0-6BA0-96F1-8CB9-295F1E368972}"/>
              </a:ext>
            </a:extLst>
          </p:cNvPr>
          <p:cNvSpPr>
            <a:spLocks noGrp="1"/>
          </p:cNvSpPr>
          <p:nvPr>
            <p:ph type="title"/>
          </p:nvPr>
        </p:nvSpPr>
        <p:spPr/>
        <p:txBody>
          <a:bodyPr/>
          <a:lstStyle/>
          <a:p>
            <a:r>
              <a:rPr lang="en-US" dirty="0"/>
              <a:t>Ex-1 Output</a:t>
            </a:r>
            <a:endParaRPr lang="en-IN" dirty="0"/>
          </a:p>
        </p:txBody>
      </p:sp>
      <p:pic>
        <p:nvPicPr>
          <p:cNvPr id="6" name="Content Placeholder 5">
            <a:extLst>
              <a:ext uri="{FF2B5EF4-FFF2-40B4-BE49-F238E27FC236}">
                <a16:creationId xmlns:a16="http://schemas.microsoft.com/office/drawing/2014/main" id="{9EE4C303-72F6-2E51-3988-94CF319B24E8}"/>
              </a:ext>
            </a:extLst>
          </p:cNvPr>
          <p:cNvPicPr>
            <a:picLocks noGrp="1" noChangeAspect="1"/>
          </p:cNvPicPr>
          <p:nvPr>
            <p:ph idx="1"/>
          </p:nvPr>
        </p:nvPicPr>
        <p:blipFill>
          <a:blip r:embed="rId2"/>
          <a:stretch>
            <a:fillRect/>
          </a:stretch>
        </p:blipFill>
        <p:spPr>
          <a:xfrm>
            <a:off x="3597640" y="739379"/>
            <a:ext cx="8121442" cy="3158064"/>
          </a:xfrm>
        </p:spPr>
      </p:pic>
      <p:sp>
        <p:nvSpPr>
          <p:cNvPr id="4" name="Slide Number Placeholder 3">
            <a:extLst>
              <a:ext uri="{FF2B5EF4-FFF2-40B4-BE49-F238E27FC236}">
                <a16:creationId xmlns:a16="http://schemas.microsoft.com/office/drawing/2014/main" id="{457228D9-2EC8-E2D1-6DB2-550359A06F2D}"/>
              </a:ext>
            </a:extLst>
          </p:cNvPr>
          <p:cNvSpPr>
            <a:spLocks noGrp="1"/>
          </p:cNvSpPr>
          <p:nvPr>
            <p:ph type="sldNum" sz="quarter" idx="12"/>
          </p:nvPr>
        </p:nvSpPr>
        <p:spPr/>
        <p:txBody>
          <a:bodyPr/>
          <a:lstStyle/>
          <a:p>
            <a:fld id="{9C11CE39-2868-44A2-A0C6-827D458F7A8B}" type="slidenum">
              <a:rPr lang="en-IN" smtClean="0"/>
              <a:pPr/>
              <a:t>30</a:t>
            </a:fld>
            <a:endParaRPr lang="en-IN" dirty="0"/>
          </a:p>
        </p:txBody>
      </p:sp>
    </p:spTree>
    <p:extLst>
      <p:ext uri="{BB962C8B-B14F-4D97-AF65-F5344CB8AC3E}">
        <p14:creationId xmlns:p14="http://schemas.microsoft.com/office/powerpoint/2010/main" val="3652563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FA25-15AB-E861-1F15-2AF2EF5CFDA6}"/>
              </a:ext>
            </a:extLst>
          </p:cNvPr>
          <p:cNvSpPr>
            <a:spLocks noGrp="1"/>
          </p:cNvSpPr>
          <p:nvPr>
            <p:ph type="title"/>
          </p:nvPr>
        </p:nvSpPr>
        <p:spPr/>
        <p:txBody>
          <a:bodyPr/>
          <a:lstStyle/>
          <a:p>
            <a:r>
              <a:rPr lang="en-US" dirty="0"/>
              <a:t>Grid Layout Example-2</a:t>
            </a:r>
            <a:br>
              <a:rPr lang="en-US" dirty="0"/>
            </a:br>
            <a:endParaRPr lang="en-IN" dirty="0"/>
          </a:p>
        </p:txBody>
      </p:sp>
      <p:sp>
        <p:nvSpPr>
          <p:cNvPr id="3" name="Content Placeholder 2">
            <a:extLst>
              <a:ext uri="{FF2B5EF4-FFF2-40B4-BE49-F238E27FC236}">
                <a16:creationId xmlns:a16="http://schemas.microsoft.com/office/drawing/2014/main" id="{391FB4D9-D901-CDE9-7288-BC8C6C0FE934}"/>
              </a:ext>
            </a:extLst>
          </p:cNvPr>
          <p:cNvSpPr>
            <a:spLocks noGrp="1"/>
          </p:cNvSpPr>
          <p:nvPr>
            <p:ph idx="1"/>
          </p:nvPr>
        </p:nvSpPr>
        <p:spPr>
          <a:xfrm>
            <a:off x="3417757" y="794479"/>
            <a:ext cx="8394492" cy="5306518"/>
          </a:xfrm>
        </p:spPr>
        <p:txBody>
          <a:bodyPr>
            <a:normAutofit fontScale="85000" lnSpcReduction="20000"/>
          </a:bodyPr>
          <a:lstStyle/>
          <a:p>
            <a:pPr marL="0" indent="0" algn="l">
              <a:buNone/>
            </a:pPr>
            <a:r>
              <a:rPr lang="en-IN" b="0" dirty="0">
                <a:solidFill>
                  <a:srgbClr val="800000"/>
                </a:solidFill>
                <a:effectLst/>
              </a:rPr>
              <a:t>&lt;!DOCTYPE</a:t>
            </a:r>
            <a:r>
              <a:rPr lang="en-IN" b="0" dirty="0">
                <a:solidFill>
                  <a:srgbClr val="3B3B3B"/>
                </a:solidFill>
                <a:effectLst/>
              </a:rPr>
              <a:t> </a:t>
            </a:r>
            <a:r>
              <a:rPr lang="en-IN" b="0" dirty="0">
                <a:solidFill>
                  <a:srgbClr val="E50000"/>
                </a:solidFill>
                <a:effectLst/>
              </a:rPr>
              <a:t>html</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800000"/>
                </a:solidFill>
                <a:effectLst/>
              </a:rPr>
              <a:t>&lt;html</a:t>
            </a:r>
            <a:r>
              <a:rPr lang="en-IN" b="0" dirty="0">
                <a:solidFill>
                  <a:srgbClr val="3B3B3B"/>
                </a:solidFill>
                <a:effectLst/>
              </a:rPr>
              <a:t> </a:t>
            </a:r>
            <a:r>
              <a:rPr lang="en-IN" b="0" dirty="0">
                <a:solidFill>
                  <a:srgbClr val="E50000"/>
                </a:solidFill>
                <a:effectLst/>
              </a:rPr>
              <a:t>lang</a:t>
            </a:r>
            <a:r>
              <a:rPr lang="en-IN" b="0" dirty="0">
                <a:solidFill>
                  <a:srgbClr val="3B3B3B"/>
                </a:solidFill>
                <a:effectLst/>
              </a:rPr>
              <a:t>=</a:t>
            </a:r>
            <a:r>
              <a:rPr lang="en-IN" b="0" dirty="0">
                <a:solidFill>
                  <a:srgbClr val="0000FF"/>
                </a:solidFill>
                <a:effectLst/>
              </a:rPr>
              <a:t>"</a:t>
            </a:r>
            <a:r>
              <a:rPr lang="en-IN" b="0" dirty="0" err="1">
                <a:solidFill>
                  <a:srgbClr val="0000FF"/>
                </a:solidFill>
                <a:effectLst/>
              </a:rPr>
              <a:t>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800000"/>
                </a:solidFill>
                <a:effectLst/>
              </a:rPr>
              <a:t>&lt;head&gt;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&lt;title&gt;</a:t>
            </a:r>
            <a:r>
              <a:rPr lang="en-IN" b="0" dirty="0">
                <a:solidFill>
                  <a:srgbClr val="3B3B3B"/>
                </a:solidFill>
                <a:effectLst/>
              </a:rPr>
              <a:t>Bootstrap Example</a:t>
            </a:r>
            <a:r>
              <a:rPr lang="en-IN" b="0" dirty="0">
                <a:solidFill>
                  <a:srgbClr val="800000"/>
                </a:solidFill>
                <a:effectLst/>
              </a:rPr>
              <a:t>&lt;/title&gt;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&lt;meta</a:t>
            </a:r>
            <a:r>
              <a:rPr lang="en-IN" b="0" dirty="0">
                <a:solidFill>
                  <a:srgbClr val="3B3B3B"/>
                </a:solidFill>
                <a:effectLst/>
              </a:rPr>
              <a:t> </a:t>
            </a:r>
            <a:r>
              <a:rPr lang="en-IN" b="0" dirty="0">
                <a:solidFill>
                  <a:srgbClr val="E50000"/>
                </a:solidFill>
                <a:effectLst/>
              </a:rPr>
              <a:t>charset</a:t>
            </a:r>
            <a:r>
              <a:rPr lang="en-IN" b="0" dirty="0">
                <a:solidFill>
                  <a:srgbClr val="3B3B3B"/>
                </a:solidFill>
                <a:effectLst/>
              </a:rPr>
              <a:t>=</a:t>
            </a:r>
            <a:r>
              <a:rPr lang="en-IN" b="0" dirty="0">
                <a:solidFill>
                  <a:srgbClr val="0000FF"/>
                </a:solidFill>
                <a:effectLst/>
              </a:rPr>
              <a:t>"utf-8"</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&lt;meta</a:t>
            </a:r>
            <a:r>
              <a:rPr lang="en-IN" b="0" dirty="0">
                <a:solidFill>
                  <a:srgbClr val="3B3B3B"/>
                </a:solidFill>
                <a:effectLst/>
              </a:rPr>
              <a:t> </a:t>
            </a:r>
            <a:r>
              <a:rPr lang="en-IN" b="0" dirty="0">
                <a:solidFill>
                  <a:srgbClr val="E50000"/>
                </a:solidFill>
                <a:effectLst/>
              </a:rPr>
              <a:t>name</a:t>
            </a:r>
            <a:r>
              <a:rPr lang="en-IN" b="0" dirty="0">
                <a:solidFill>
                  <a:srgbClr val="3B3B3B"/>
                </a:solidFill>
                <a:effectLst/>
              </a:rPr>
              <a:t>=</a:t>
            </a:r>
            <a:r>
              <a:rPr lang="en-IN" b="0" dirty="0">
                <a:solidFill>
                  <a:srgbClr val="0000FF"/>
                </a:solidFill>
                <a:effectLst/>
              </a:rPr>
              <a:t>"viewport"</a:t>
            </a:r>
            <a:r>
              <a:rPr lang="en-IN" b="0" dirty="0">
                <a:solidFill>
                  <a:srgbClr val="3B3B3B"/>
                </a:solidFill>
                <a:effectLst/>
              </a:rPr>
              <a:t> </a:t>
            </a:r>
            <a:r>
              <a:rPr lang="en-IN" b="0" dirty="0">
                <a:solidFill>
                  <a:srgbClr val="E50000"/>
                </a:solidFill>
                <a:effectLst/>
              </a:rPr>
              <a:t>content</a:t>
            </a:r>
            <a:r>
              <a:rPr lang="en-IN" b="0" dirty="0">
                <a:solidFill>
                  <a:srgbClr val="3B3B3B"/>
                </a:solidFill>
                <a:effectLst/>
              </a:rPr>
              <a:t>=</a:t>
            </a:r>
            <a:r>
              <a:rPr lang="en-IN" b="0" dirty="0">
                <a:solidFill>
                  <a:srgbClr val="0000FF"/>
                </a:solidFill>
                <a:effectLst/>
              </a:rPr>
              <a:t>"width=device-width, initial-scale=1"</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dirty="0">
                <a:solidFill>
                  <a:srgbClr val="800000"/>
                </a:solidFill>
              </a:rPr>
              <a:t>&lt;link</a:t>
            </a:r>
            <a:r>
              <a:rPr lang="en-IN" dirty="0">
                <a:solidFill>
                  <a:srgbClr val="3B3B3B"/>
                </a:solidFill>
              </a:rPr>
              <a:t> </a:t>
            </a:r>
            <a:r>
              <a:rPr lang="en-IN" dirty="0" err="1">
                <a:solidFill>
                  <a:srgbClr val="E50000"/>
                </a:solidFill>
              </a:rPr>
              <a:t>rel</a:t>
            </a:r>
            <a:r>
              <a:rPr lang="en-IN" dirty="0">
                <a:solidFill>
                  <a:srgbClr val="3B3B3B"/>
                </a:solidFill>
              </a:rPr>
              <a:t>=</a:t>
            </a:r>
            <a:r>
              <a:rPr lang="en-IN" dirty="0">
                <a:solidFill>
                  <a:srgbClr val="0000FF"/>
                </a:solidFill>
              </a:rPr>
              <a:t>"stylesheet"</a:t>
            </a:r>
            <a:r>
              <a:rPr lang="en-IN" dirty="0">
                <a:solidFill>
                  <a:srgbClr val="3B3B3B"/>
                </a:solidFill>
              </a:rPr>
              <a:t> </a:t>
            </a:r>
            <a:r>
              <a:rPr lang="en-IN" dirty="0">
                <a:solidFill>
                  <a:srgbClr val="E50000"/>
                </a:solidFill>
              </a:rPr>
              <a:t>type</a:t>
            </a:r>
            <a:r>
              <a:rPr lang="en-IN" dirty="0">
                <a:solidFill>
                  <a:srgbClr val="3B3B3B"/>
                </a:solidFill>
              </a:rPr>
              <a:t>=</a:t>
            </a:r>
            <a:r>
              <a:rPr lang="en-IN" dirty="0">
                <a:solidFill>
                  <a:srgbClr val="0000FF"/>
                </a:solidFill>
              </a:rPr>
              <a:t>"text/</a:t>
            </a:r>
            <a:r>
              <a:rPr lang="en-IN" dirty="0" err="1">
                <a:solidFill>
                  <a:srgbClr val="0000FF"/>
                </a:solidFill>
              </a:rPr>
              <a:t>css</a:t>
            </a:r>
            <a:r>
              <a:rPr lang="en-IN" dirty="0">
                <a:solidFill>
                  <a:srgbClr val="0000FF"/>
                </a:solidFill>
              </a:rPr>
              <a:t>"</a:t>
            </a:r>
            <a:r>
              <a:rPr lang="en-IN" dirty="0">
                <a:solidFill>
                  <a:srgbClr val="3B3B3B"/>
                </a:solidFill>
              </a:rPr>
              <a:t> </a:t>
            </a:r>
            <a:r>
              <a:rPr lang="en-IN" dirty="0" err="1">
                <a:solidFill>
                  <a:srgbClr val="E50000"/>
                </a:solidFill>
              </a:rPr>
              <a:t>href</a:t>
            </a:r>
            <a:r>
              <a:rPr lang="en-IN" dirty="0">
                <a:solidFill>
                  <a:srgbClr val="3B3B3B"/>
                </a:solidFill>
              </a:rPr>
              <a:t>=</a:t>
            </a:r>
            <a:r>
              <a:rPr lang="en-IN" dirty="0">
                <a:solidFill>
                  <a:srgbClr val="0000FF"/>
                </a:solidFill>
              </a:rPr>
              <a:t>"https://cdn.jsdelivr.net/</a:t>
            </a:r>
            <a:r>
              <a:rPr lang="en-IN" dirty="0" err="1">
                <a:solidFill>
                  <a:srgbClr val="0000FF"/>
                </a:solidFill>
              </a:rPr>
              <a:t>npm</a:t>
            </a:r>
            <a:r>
              <a:rPr lang="en-IN" dirty="0">
                <a:solidFill>
                  <a:srgbClr val="0000FF"/>
                </a:solidFill>
              </a:rPr>
              <a:t>/bootstrap@5.2.2/</a:t>
            </a:r>
            <a:r>
              <a:rPr lang="en-IN" dirty="0" err="1">
                <a:solidFill>
                  <a:srgbClr val="0000FF"/>
                </a:solidFill>
              </a:rPr>
              <a:t>dist</a:t>
            </a:r>
            <a:r>
              <a:rPr lang="en-IN" dirty="0">
                <a:solidFill>
                  <a:srgbClr val="0000FF"/>
                </a:solidFill>
              </a:rPr>
              <a:t>/</a:t>
            </a:r>
            <a:r>
              <a:rPr lang="en-IN" dirty="0" err="1">
                <a:solidFill>
                  <a:srgbClr val="0000FF"/>
                </a:solidFill>
              </a:rPr>
              <a:t>css</a:t>
            </a:r>
            <a:r>
              <a:rPr lang="en-IN" dirty="0">
                <a:solidFill>
                  <a:srgbClr val="0000FF"/>
                </a:solidFill>
              </a:rPr>
              <a:t>/bootstrap.min.css</a:t>
            </a:r>
          </a:p>
          <a:p>
            <a:pPr marL="0" indent="0" algn="l">
              <a:buNone/>
            </a:pPr>
            <a:r>
              <a:rPr lang="en-IN" dirty="0">
                <a:solidFill>
                  <a:srgbClr val="0000FF"/>
                </a:solidFill>
              </a:rPr>
              <a:t>"</a:t>
            </a:r>
            <a:r>
              <a:rPr lang="en-IN" dirty="0">
                <a:solidFill>
                  <a:srgbClr val="800000"/>
                </a:solidFill>
              </a:rPr>
              <a:t>&gt;</a:t>
            </a:r>
            <a:endParaRPr lang="en-IN" dirty="0">
              <a:solidFill>
                <a:srgbClr val="3B3B3B"/>
              </a:solidFill>
            </a:endParaRPr>
          </a:p>
          <a:p>
            <a:pPr marL="0" indent="0" algn="l">
              <a:buNone/>
            </a:pPr>
            <a:r>
              <a:rPr lang="en-IN" dirty="0">
                <a:solidFill>
                  <a:srgbClr val="3B3B3B"/>
                </a:solidFill>
              </a:rPr>
              <a:t>  </a:t>
            </a:r>
            <a:r>
              <a:rPr lang="en-IN" dirty="0">
                <a:solidFill>
                  <a:srgbClr val="800000"/>
                </a:solidFill>
              </a:rPr>
              <a:t>&lt;link</a:t>
            </a:r>
            <a:r>
              <a:rPr lang="en-IN" dirty="0">
                <a:solidFill>
                  <a:srgbClr val="3B3B3B"/>
                </a:solidFill>
              </a:rPr>
              <a:t> </a:t>
            </a:r>
            <a:r>
              <a:rPr lang="en-IN" dirty="0" err="1">
                <a:solidFill>
                  <a:srgbClr val="E50000"/>
                </a:solidFill>
              </a:rPr>
              <a:t>rel</a:t>
            </a:r>
            <a:r>
              <a:rPr lang="en-IN" dirty="0">
                <a:solidFill>
                  <a:srgbClr val="3B3B3B"/>
                </a:solidFill>
              </a:rPr>
              <a:t>=</a:t>
            </a:r>
            <a:r>
              <a:rPr lang="en-IN" dirty="0">
                <a:solidFill>
                  <a:srgbClr val="0000FF"/>
                </a:solidFill>
              </a:rPr>
              <a:t>"stylesheet"</a:t>
            </a:r>
            <a:r>
              <a:rPr lang="en-IN" dirty="0">
                <a:solidFill>
                  <a:srgbClr val="3B3B3B"/>
                </a:solidFill>
              </a:rPr>
              <a:t> </a:t>
            </a:r>
            <a:r>
              <a:rPr lang="en-IN" dirty="0">
                <a:solidFill>
                  <a:srgbClr val="E50000"/>
                </a:solidFill>
              </a:rPr>
              <a:t>type</a:t>
            </a:r>
            <a:r>
              <a:rPr lang="en-IN" dirty="0">
                <a:solidFill>
                  <a:srgbClr val="3B3B3B"/>
                </a:solidFill>
              </a:rPr>
              <a:t>=</a:t>
            </a:r>
            <a:r>
              <a:rPr lang="en-IN" dirty="0">
                <a:solidFill>
                  <a:srgbClr val="0000FF"/>
                </a:solidFill>
              </a:rPr>
              <a:t>"text/</a:t>
            </a:r>
            <a:r>
              <a:rPr lang="en-IN" dirty="0" err="1">
                <a:solidFill>
                  <a:srgbClr val="0000FF"/>
                </a:solidFill>
              </a:rPr>
              <a:t>css</a:t>
            </a:r>
            <a:r>
              <a:rPr lang="en-IN" dirty="0">
                <a:solidFill>
                  <a:srgbClr val="0000FF"/>
                </a:solidFill>
              </a:rPr>
              <a:t>"</a:t>
            </a:r>
            <a:r>
              <a:rPr lang="en-IN" dirty="0">
                <a:solidFill>
                  <a:srgbClr val="3B3B3B"/>
                </a:solidFill>
              </a:rPr>
              <a:t> </a:t>
            </a:r>
            <a:r>
              <a:rPr lang="en-IN" dirty="0" err="1">
                <a:solidFill>
                  <a:srgbClr val="E50000"/>
                </a:solidFill>
              </a:rPr>
              <a:t>href</a:t>
            </a:r>
            <a:r>
              <a:rPr lang="en-IN" dirty="0">
                <a:solidFill>
                  <a:srgbClr val="3B3B3B"/>
                </a:solidFill>
              </a:rPr>
              <a:t>=</a:t>
            </a:r>
            <a:r>
              <a:rPr lang="en-IN" dirty="0">
                <a:solidFill>
                  <a:srgbClr val="0000FF"/>
                </a:solidFill>
              </a:rPr>
              <a:t>"style.css"</a:t>
            </a:r>
            <a:r>
              <a:rPr lang="en-IN" dirty="0">
                <a:solidFill>
                  <a:srgbClr val="800000"/>
                </a:solidFill>
              </a:rPr>
              <a:t>&gt;</a:t>
            </a:r>
            <a:endParaRPr lang="en-IN" dirty="0">
              <a:solidFill>
                <a:srgbClr val="3B3B3B"/>
              </a:solidFill>
            </a:endParaRPr>
          </a:p>
          <a:p>
            <a:pPr marL="0" indent="0" algn="l">
              <a:buNone/>
            </a:pPr>
            <a:r>
              <a:rPr lang="en-IN" dirty="0">
                <a:solidFill>
                  <a:srgbClr val="3B3B3B"/>
                </a:solidFill>
              </a:rPr>
              <a:t>  </a:t>
            </a:r>
            <a:r>
              <a:rPr lang="en-IN" dirty="0">
                <a:solidFill>
                  <a:srgbClr val="800000"/>
                </a:solidFill>
              </a:rPr>
              <a:t>&lt;script</a:t>
            </a:r>
            <a:r>
              <a:rPr lang="en-IN" dirty="0">
                <a:solidFill>
                  <a:srgbClr val="000000"/>
                </a:solidFill>
              </a:rPr>
              <a:t> </a:t>
            </a:r>
            <a:r>
              <a:rPr lang="en-IN" dirty="0" err="1">
                <a:solidFill>
                  <a:srgbClr val="E50000"/>
                </a:solidFill>
              </a:rPr>
              <a:t>src</a:t>
            </a:r>
            <a:r>
              <a:rPr lang="en-IN" dirty="0">
                <a:solidFill>
                  <a:srgbClr val="000000"/>
                </a:solidFill>
              </a:rPr>
              <a:t>=</a:t>
            </a:r>
            <a:r>
              <a:rPr lang="en-IN" dirty="0">
                <a:solidFill>
                  <a:srgbClr val="0000FF"/>
                </a:solidFill>
              </a:rPr>
              <a:t>"https://cdn.jsdelivr.net/</a:t>
            </a:r>
            <a:r>
              <a:rPr lang="en-IN" dirty="0" err="1">
                <a:solidFill>
                  <a:srgbClr val="0000FF"/>
                </a:solidFill>
              </a:rPr>
              <a:t>npm</a:t>
            </a:r>
            <a:r>
              <a:rPr lang="en-IN" dirty="0">
                <a:solidFill>
                  <a:srgbClr val="0000FF"/>
                </a:solidFill>
              </a:rPr>
              <a:t>/bootstrap@5.2.2/</a:t>
            </a:r>
            <a:r>
              <a:rPr lang="en-IN" dirty="0" err="1">
                <a:solidFill>
                  <a:srgbClr val="0000FF"/>
                </a:solidFill>
              </a:rPr>
              <a:t>dist</a:t>
            </a:r>
            <a:r>
              <a:rPr lang="en-IN" dirty="0">
                <a:solidFill>
                  <a:srgbClr val="0000FF"/>
                </a:solidFill>
              </a:rPr>
              <a:t>/</a:t>
            </a:r>
            <a:r>
              <a:rPr lang="en-IN" dirty="0" err="1">
                <a:solidFill>
                  <a:srgbClr val="0000FF"/>
                </a:solidFill>
              </a:rPr>
              <a:t>js</a:t>
            </a:r>
            <a:r>
              <a:rPr lang="en-IN" dirty="0">
                <a:solidFill>
                  <a:srgbClr val="0000FF"/>
                </a:solidFill>
              </a:rPr>
              <a:t>/bootstrap.min.js</a:t>
            </a:r>
          </a:p>
          <a:p>
            <a:pPr marL="0" indent="0" algn="l">
              <a:buNone/>
            </a:pPr>
            <a:r>
              <a:rPr lang="en-IN" dirty="0">
                <a:solidFill>
                  <a:srgbClr val="0000FF"/>
                </a:solidFill>
              </a:rPr>
              <a:t>"</a:t>
            </a:r>
            <a:r>
              <a:rPr lang="en-IN" dirty="0">
                <a:solidFill>
                  <a:srgbClr val="800000"/>
                </a:solidFill>
              </a:rPr>
              <a:t>&gt;&lt;/script&gt;</a:t>
            </a:r>
            <a:endParaRPr lang="en-IN" dirty="0">
              <a:solidFill>
                <a:srgbClr val="3B3B3B"/>
              </a:solidFill>
            </a:endParaRPr>
          </a:p>
          <a:p>
            <a:pPr marL="0" indent="0" algn="l">
              <a:buNone/>
            </a:pPr>
            <a:r>
              <a:rPr lang="en-IN" b="0" dirty="0" smtClean="0">
                <a:solidFill>
                  <a:srgbClr val="800000"/>
                </a:solidFill>
                <a:effectLst/>
              </a:rPr>
              <a:t>&lt;/</a:t>
            </a:r>
            <a:r>
              <a:rPr lang="en-IN" b="0" dirty="0">
                <a:solidFill>
                  <a:srgbClr val="800000"/>
                </a:solidFill>
                <a:effectLst/>
              </a:rPr>
              <a:t>head&gt;</a:t>
            </a:r>
            <a:endParaRPr lang="en-IN" b="0" dirty="0">
              <a:solidFill>
                <a:srgbClr val="3B3B3B"/>
              </a:solidFill>
              <a:effectLst/>
            </a:endParaRPr>
          </a:p>
          <a:p>
            <a:pPr marL="0" indent="0" algn="l">
              <a:buNone/>
            </a:pPr>
            <a:endParaRPr lang="en-IN" dirty="0"/>
          </a:p>
        </p:txBody>
      </p:sp>
      <p:sp>
        <p:nvSpPr>
          <p:cNvPr id="4" name="Slide Number Placeholder 3">
            <a:extLst>
              <a:ext uri="{FF2B5EF4-FFF2-40B4-BE49-F238E27FC236}">
                <a16:creationId xmlns:a16="http://schemas.microsoft.com/office/drawing/2014/main" id="{7E1A4C95-9ACA-3D03-0781-9901B3B6C29A}"/>
              </a:ext>
            </a:extLst>
          </p:cNvPr>
          <p:cNvSpPr>
            <a:spLocks noGrp="1"/>
          </p:cNvSpPr>
          <p:nvPr>
            <p:ph type="sldNum" sz="quarter" idx="12"/>
          </p:nvPr>
        </p:nvSpPr>
        <p:spPr/>
        <p:txBody>
          <a:bodyPr/>
          <a:lstStyle/>
          <a:p>
            <a:fld id="{9C11CE39-2868-44A2-A0C6-827D458F7A8B}" type="slidenum">
              <a:rPr lang="en-IN" smtClean="0"/>
              <a:pPr/>
              <a:t>31</a:t>
            </a:fld>
            <a:endParaRPr lang="en-IN" dirty="0"/>
          </a:p>
        </p:txBody>
      </p:sp>
    </p:spTree>
    <p:extLst>
      <p:ext uri="{BB962C8B-B14F-4D97-AF65-F5344CB8AC3E}">
        <p14:creationId xmlns:p14="http://schemas.microsoft.com/office/powerpoint/2010/main" val="409180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FA25-15AB-E861-1F15-2AF2EF5CFDA6}"/>
              </a:ext>
            </a:extLst>
          </p:cNvPr>
          <p:cNvSpPr>
            <a:spLocks noGrp="1"/>
          </p:cNvSpPr>
          <p:nvPr>
            <p:ph type="title"/>
          </p:nvPr>
        </p:nvSpPr>
        <p:spPr/>
        <p:txBody>
          <a:bodyPr/>
          <a:lstStyle/>
          <a:p>
            <a:r>
              <a:rPr lang="en-US" dirty="0"/>
              <a:t>Grid Layout Example-2</a:t>
            </a:r>
            <a:br>
              <a:rPr lang="en-US" dirty="0"/>
            </a:br>
            <a:endParaRPr lang="en-IN" dirty="0"/>
          </a:p>
        </p:txBody>
      </p:sp>
      <p:sp>
        <p:nvSpPr>
          <p:cNvPr id="3" name="Content Placeholder 2">
            <a:extLst>
              <a:ext uri="{FF2B5EF4-FFF2-40B4-BE49-F238E27FC236}">
                <a16:creationId xmlns:a16="http://schemas.microsoft.com/office/drawing/2014/main" id="{391FB4D9-D901-CDE9-7288-BC8C6C0FE934}"/>
              </a:ext>
            </a:extLst>
          </p:cNvPr>
          <p:cNvSpPr>
            <a:spLocks noGrp="1"/>
          </p:cNvSpPr>
          <p:nvPr>
            <p:ph idx="1"/>
          </p:nvPr>
        </p:nvSpPr>
        <p:spPr>
          <a:xfrm>
            <a:off x="3417757" y="794479"/>
            <a:ext cx="8394492" cy="5306518"/>
          </a:xfrm>
        </p:spPr>
        <p:txBody>
          <a:bodyPr>
            <a:normAutofit fontScale="70000" lnSpcReduction="20000"/>
          </a:bodyPr>
          <a:lstStyle/>
          <a:p>
            <a:pPr marL="0" indent="0">
              <a:buNone/>
            </a:pPr>
            <a:r>
              <a:rPr lang="en-IN" b="0" dirty="0">
                <a:solidFill>
                  <a:srgbClr val="800000"/>
                </a:solidFill>
                <a:effectLst/>
              </a:rPr>
              <a:t>&lt;body&gt;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"container"</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"col-12"</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"header"</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&lt;h1&gt;</a:t>
            </a:r>
            <a:r>
              <a:rPr lang="en-IN" b="0" dirty="0">
                <a:solidFill>
                  <a:srgbClr val="3B3B3B"/>
                </a:solidFill>
                <a:effectLst/>
              </a:rPr>
              <a:t>Website Name</a:t>
            </a:r>
            <a:r>
              <a:rPr lang="en-IN" b="0" dirty="0">
                <a:solidFill>
                  <a:srgbClr val="800000"/>
                </a:solidFill>
                <a:effectLst/>
              </a:rPr>
              <a:t>&lt;/h1&gt;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"col-12"</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"menu"</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Home</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About us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Products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Get Quotes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Contact Us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7E1A4C95-9ACA-3D03-0781-9901B3B6C29A}"/>
              </a:ext>
            </a:extLst>
          </p:cNvPr>
          <p:cNvSpPr>
            <a:spLocks noGrp="1"/>
          </p:cNvSpPr>
          <p:nvPr>
            <p:ph type="sldNum" sz="quarter" idx="12"/>
          </p:nvPr>
        </p:nvSpPr>
        <p:spPr/>
        <p:txBody>
          <a:bodyPr/>
          <a:lstStyle/>
          <a:p>
            <a:fld id="{9C11CE39-2868-44A2-A0C6-827D458F7A8B}" type="slidenum">
              <a:rPr lang="en-IN" smtClean="0"/>
              <a:pPr/>
              <a:t>32</a:t>
            </a:fld>
            <a:endParaRPr lang="en-IN" dirty="0"/>
          </a:p>
        </p:txBody>
      </p:sp>
    </p:spTree>
    <p:extLst>
      <p:ext uri="{BB962C8B-B14F-4D97-AF65-F5344CB8AC3E}">
        <p14:creationId xmlns:p14="http://schemas.microsoft.com/office/powerpoint/2010/main" val="3644901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FA25-15AB-E861-1F15-2AF2EF5CFDA6}"/>
              </a:ext>
            </a:extLst>
          </p:cNvPr>
          <p:cNvSpPr>
            <a:spLocks noGrp="1"/>
          </p:cNvSpPr>
          <p:nvPr>
            <p:ph type="title"/>
          </p:nvPr>
        </p:nvSpPr>
        <p:spPr/>
        <p:txBody>
          <a:bodyPr/>
          <a:lstStyle/>
          <a:p>
            <a:r>
              <a:rPr lang="en-US" dirty="0"/>
              <a:t>Grid Layout Example-2</a:t>
            </a:r>
            <a:br>
              <a:rPr lang="en-US" dirty="0"/>
            </a:br>
            <a:endParaRPr lang="en-IN" dirty="0"/>
          </a:p>
        </p:txBody>
      </p:sp>
      <p:sp>
        <p:nvSpPr>
          <p:cNvPr id="3" name="Content Placeholder 2">
            <a:extLst>
              <a:ext uri="{FF2B5EF4-FFF2-40B4-BE49-F238E27FC236}">
                <a16:creationId xmlns:a16="http://schemas.microsoft.com/office/drawing/2014/main" id="{391FB4D9-D901-CDE9-7288-BC8C6C0FE934}"/>
              </a:ext>
            </a:extLst>
          </p:cNvPr>
          <p:cNvSpPr>
            <a:spLocks noGrp="1"/>
          </p:cNvSpPr>
          <p:nvPr>
            <p:ph idx="1"/>
          </p:nvPr>
        </p:nvSpPr>
        <p:spPr>
          <a:xfrm>
            <a:off x="3417757" y="794479"/>
            <a:ext cx="8394492" cy="5306518"/>
          </a:xfrm>
        </p:spPr>
        <p:txBody>
          <a:bodyPr>
            <a:normAutofit fontScale="77500" lnSpcReduction="20000"/>
          </a:bodyPr>
          <a:lstStyle/>
          <a:p>
            <a:pPr marL="0" indent="0">
              <a:buNone/>
            </a:pP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"col-8"</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"content"</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&lt;h2&gt;</a:t>
            </a:r>
            <a:r>
              <a:rPr lang="en-IN" b="0" dirty="0">
                <a:solidFill>
                  <a:srgbClr val="3B3B3B"/>
                </a:solidFill>
                <a:effectLst/>
              </a:rPr>
              <a:t>Sub Heading</a:t>
            </a:r>
            <a:r>
              <a:rPr lang="en-IN" b="0" dirty="0">
                <a:solidFill>
                  <a:srgbClr val="800000"/>
                </a:solidFill>
                <a:effectLst/>
              </a:rPr>
              <a:t>&lt;/h2&gt;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&lt;p&gt;</a:t>
            </a:r>
            <a:endParaRPr lang="en-IN" b="0" dirty="0">
              <a:solidFill>
                <a:srgbClr val="3B3B3B"/>
              </a:solidFill>
              <a:effectLst/>
            </a:endParaRPr>
          </a:p>
          <a:p>
            <a:pPr marL="0" indent="0">
              <a:buNone/>
            </a:pPr>
            <a:r>
              <a:rPr lang="en-IN" b="0" dirty="0">
                <a:solidFill>
                  <a:srgbClr val="3B3B3B"/>
                </a:solidFill>
                <a:effectLst/>
              </a:rPr>
              <a:t>                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endParaRPr lang="en-IN" dirty="0">
              <a:solidFill>
                <a:srgbClr val="3B3B3B"/>
              </a:solidFill>
            </a:endParaRPr>
          </a:p>
          <a:p>
            <a:pPr marL="0" indent="0">
              <a:buNone/>
            </a:pPr>
            <a:r>
              <a:rPr lang="en-IN" b="0" dirty="0">
                <a:solidFill>
                  <a:srgbClr val="800000"/>
                </a:solidFill>
                <a:effectLst/>
              </a:rPr>
              <a:t>	     &lt;/p&gt;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"col-4"</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"sidebar"</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Home</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About us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Products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Get Quotes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Contact Us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7E1A4C95-9ACA-3D03-0781-9901B3B6C29A}"/>
              </a:ext>
            </a:extLst>
          </p:cNvPr>
          <p:cNvSpPr>
            <a:spLocks noGrp="1"/>
          </p:cNvSpPr>
          <p:nvPr>
            <p:ph type="sldNum" sz="quarter" idx="12"/>
          </p:nvPr>
        </p:nvSpPr>
        <p:spPr/>
        <p:txBody>
          <a:bodyPr/>
          <a:lstStyle/>
          <a:p>
            <a:fld id="{9C11CE39-2868-44A2-A0C6-827D458F7A8B}" type="slidenum">
              <a:rPr lang="en-IN" smtClean="0"/>
              <a:pPr/>
              <a:t>33</a:t>
            </a:fld>
            <a:endParaRPr lang="en-IN" dirty="0"/>
          </a:p>
        </p:txBody>
      </p:sp>
    </p:spTree>
    <p:extLst>
      <p:ext uri="{BB962C8B-B14F-4D97-AF65-F5344CB8AC3E}">
        <p14:creationId xmlns:p14="http://schemas.microsoft.com/office/powerpoint/2010/main" val="4288618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FA25-15AB-E861-1F15-2AF2EF5CFDA6}"/>
              </a:ext>
            </a:extLst>
          </p:cNvPr>
          <p:cNvSpPr>
            <a:spLocks noGrp="1"/>
          </p:cNvSpPr>
          <p:nvPr>
            <p:ph type="title"/>
          </p:nvPr>
        </p:nvSpPr>
        <p:spPr/>
        <p:txBody>
          <a:bodyPr/>
          <a:lstStyle/>
          <a:p>
            <a:r>
              <a:rPr lang="en-US" dirty="0"/>
              <a:t>Grid Layout Example-2</a:t>
            </a:r>
            <a:br>
              <a:rPr lang="en-US" dirty="0"/>
            </a:br>
            <a:endParaRPr lang="en-IN" dirty="0"/>
          </a:p>
        </p:txBody>
      </p:sp>
      <p:sp>
        <p:nvSpPr>
          <p:cNvPr id="3" name="Content Placeholder 2">
            <a:extLst>
              <a:ext uri="{FF2B5EF4-FFF2-40B4-BE49-F238E27FC236}">
                <a16:creationId xmlns:a16="http://schemas.microsoft.com/office/drawing/2014/main" id="{391FB4D9-D901-CDE9-7288-BC8C6C0FE934}"/>
              </a:ext>
            </a:extLst>
          </p:cNvPr>
          <p:cNvSpPr>
            <a:spLocks noGrp="1"/>
          </p:cNvSpPr>
          <p:nvPr>
            <p:ph idx="1"/>
          </p:nvPr>
        </p:nvSpPr>
        <p:spPr>
          <a:xfrm>
            <a:off x="3417757" y="794479"/>
            <a:ext cx="8394492" cy="5306518"/>
          </a:xfrm>
        </p:spPr>
        <p:txBody>
          <a:bodyPr>
            <a:normAutofit fontScale="77500" lnSpcReduction="20000"/>
          </a:bodyPr>
          <a:lstStyle/>
          <a:p>
            <a:pPr marL="0" indent="0">
              <a:buNone/>
            </a:pP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"col-8"</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"content"</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&lt;h2&gt;</a:t>
            </a:r>
            <a:r>
              <a:rPr lang="en-IN" b="0" dirty="0">
                <a:solidFill>
                  <a:srgbClr val="3B3B3B"/>
                </a:solidFill>
                <a:effectLst/>
              </a:rPr>
              <a:t>Sub Heading</a:t>
            </a:r>
            <a:r>
              <a:rPr lang="en-IN" b="0" dirty="0">
                <a:solidFill>
                  <a:srgbClr val="800000"/>
                </a:solidFill>
                <a:effectLst/>
              </a:rPr>
              <a:t>&lt;/h2&gt;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&lt;p&gt;</a:t>
            </a:r>
            <a:endParaRPr lang="en-IN" b="0" dirty="0">
              <a:solidFill>
                <a:srgbClr val="3B3B3B"/>
              </a:solidFill>
              <a:effectLst/>
            </a:endParaRPr>
          </a:p>
          <a:p>
            <a:pPr marL="0" indent="0">
              <a:buNone/>
            </a:pPr>
            <a:r>
              <a:rPr lang="en-IN" b="0" dirty="0">
                <a:solidFill>
                  <a:srgbClr val="3B3B3B"/>
                </a:solidFill>
                <a:effectLst/>
              </a:rPr>
              <a:t>                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endParaRPr lang="en-IN" dirty="0">
              <a:solidFill>
                <a:srgbClr val="3B3B3B"/>
              </a:solidFill>
            </a:endParaRPr>
          </a:p>
          <a:p>
            <a:pPr marL="0" indent="0">
              <a:buNone/>
            </a:pPr>
            <a:r>
              <a:rPr lang="en-IN" b="0" dirty="0">
                <a:solidFill>
                  <a:srgbClr val="800000"/>
                </a:solidFill>
                <a:effectLst/>
              </a:rPr>
              <a:t>	     &lt;/p&gt;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"col-4"</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"sidebar"</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Home</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About us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Products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Get Quotes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Contact Us</a:t>
            </a:r>
            <a:r>
              <a:rPr lang="en-IN" b="0" dirty="0">
                <a:solidFill>
                  <a:srgbClr val="800000"/>
                </a:solidFill>
                <a:effectLst/>
              </a:rPr>
              <a:t>&lt;/a&gt;&lt;/li&gt;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7E1A4C95-9ACA-3D03-0781-9901B3B6C29A}"/>
              </a:ext>
            </a:extLst>
          </p:cNvPr>
          <p:cNvSpPr>
            <a:spLocks noGrp="1"/>
          </p:cNvSpPr>
          <p:nvPr>
            <p:ph type="sldNum" sz="quarter" idx="12"/>
          </p:nvPr>
        </p:nvSpPr>
        <p:spPr/>
        <p:txBody>
          <a:bodyPr/>
          <a:lstStyle/>
          <a:p>
            <a:fld id="{9C11CE39-2868-44A2-A0C6-827D458F7A8B}" type="slidenum">
              <a:rPr lang="en-IN" smtClean="0"/>
              <a:pPr/>
              <a:t>34</a:t>
            </a:fld>
            <a:endParaRPr lang="en-IN" dirty="0"/>
          </a:p>
        </p:txBody>
      </p:sp>
    </p:spTree>
    <p:extLst>
      <p:ext uri="{BB962C8B-B14F-4D97-AF65-F5344CB8AC3E}">
        <p14:creationId xmlns:p14="http://schemas.microsoft.com/office/powerpoint/2010/main" val="162108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FA25-15AB-E861-1F15-2AF2EF5CFDA6}"/>
              </a:ext>
            </a:extLst>
          </p:cNvPr>
          <p:cNvSpPr>
            <a:spLocks noGrp="1"/>
          </p:cNvSpPr>
          <p:nvPr>
            <p:ph type="title"/>
          </p:nvPr>
        </p:nvSpPr>
        <p:spPr/>
        <p:txBody>
          <a:bodyPr/>
          <a:lstStyle/>
          <a:p>
            <a:r>
              <a:rPr lang="en-US" dirty="0"/>
              <a:t>Grid Layout Example-2</a:t>
            </a:r>
            <a:br>
              <a:rPr lang="en-US" dirty="0"/>
            </a:br>
            <a:endParaRPr lang="en-IN" dirty="0"/>
          </a:p>
        </p:txBody>
      </p:sp>
      <p:sp>
        <p:nvSpPr>
          <p:cNvPr id="3" name="Content Placeholder 2">
            <a:extLst>
              <a:ext uri="{FF2B5EF4-FFF2-40B4-BE49-F238E27FC236}">
                <a16:creationId xmlns:a16="http://schemas.microsoft.com/office/drawing/2014/main" id="{391FB4D9-D901-CDE9-7288-BC8C6C0FE934}"/>
              </a:ext>
            </a:extLst>
          </p:cNvPr>
          <p:cNvSpPr>
            <a:spLocks noGrp="1"/>
          </p:cNvSpPr>
          <p:nvPr>
            <p:ph idx="1"/>
          </p:nvPr>
        </p:nvSpPr>
        <p:spPr>
          <a:xfrm>
            <a:off x="3417757" y="794479"/>
            <a:ext cx="8394492" cy="5306518"/>
          </a:xfrm>
        </p:spPr>
        <p:txBody>
          <a:bodyPr>
            <a:normAutofit/>
          </a:bodyPr>
          <a:lstStyle/>
          <a:p>
            <a:pPr marL="0" indent="0" algn="l">
              <a:buNone/>
            </a:pPr>
            <a:r>
              <a:rPr lang="en-US" b="0" dirty="0">
                <a:solidFill>
                  <a:srgbClr val="800000"/>
                </a:solidFill>
                <a:effectLst/>
              </a:rPr>
              <a:t>&lt;div</a:t>
            </a:r>
            <a:r>
              <a:rPr lang="en-US" b="0" dirty="0">
                <a:solidFill>
                  <a:srgbClr val="3B3B3B"/>
                </a:solidFill>
                <a:effectLst/>
              </a:rPr>
              <a:t> </a:t>
            </a:r>
            <a:r>
              <a:rPr lang="en-US" b="0" dirty="0">
                <a:solidFill>
                  <a:srgbClr val="E50000"/>
                </a:solidFill>
                <a:effectLst/>
              </a:rPr>
              <a:t>class</a:t>
            </a:r>
            <a:r>
              <a:rPr lang="en-US" b="0" dirty="0">
                <a:solidFill>
                  <a:srgbClr val="3B3B3B"/>
                </a:solidFill>
                <a:effectLst/>
              </a:rPr>
              <a:t>=</a:t>
            </a:r>
            <a:r>
              <a:rPr lang="en-US" b="0" dirty="0">
                <a:solidFill>
                  <a:srgbClr val="0000FF"/>
                </a:solidFill>
                <a:effectLst/>
              </a:rPr>
              <a:t>"row"</a:t>
            </a:r>
            <a:r>
              <a:rPr lang="en-US" b="0" dirty="0">
                <a:solidFill>
                  <a:srgbClr val="800000"/>
                </a:solidFill>
                <a:effectLst/>
              </a:rPr>
              <a:t>&gt;</a:t>
            </a:r>
            <a:endParaRPr lang="en-US" b="0" dirty="0">
              <a:solidFill>
                <a:srgbClr val="3B3B3B"/>
              </a:solidFill>
              <a:effectLst/>
            </a:endParaRPr>
          </a:p>
          <a:p>
            <a:pPr marL="0" indent="0" algn="l">
              <a:buNone/>
            </a:pPr>
            <a:r>
              <a:rPr lang="en-US" b="0" dirty="0">
                <a:solidFill>
                  <a:srgbClr val="3B3B3B"/>
                </a:solidFill>
                <a:effectLst/>
              </a:rPr>
              <a:t>            </a:t>
            </a:r>
            <a:r>
              <a:rPr lang="en-US" b="0" dirty="0">
                <a:solidFill>
                  <a:srgbClr val="800000"/>
                </a:solidFill>
                <a:effectLst/>
              </a:rPr>
              <a:t>&lt;div</a:t>
            </a:r>
            <a:r>
              <a:rPr lang="en-US" b="0" dirty="0">
                <a:solidFill>
                  <a:srgbClr val="3B3B3B"/>
                </a:solidFill>
                <a:effectLst/>
              </a:rPr>
              <a:t> </a:t>
            </a:r>
            <a:r>
              <a:rPr lang="en-US" b="0" dirty="0">
                <a:solidFill>
                  <a:srgbClr val="E50000"/>
                </a:solidFill>
                <a:effectLst/>
              </a:rPr>
              <a:t>class</a:t>
            </a:r>
            <a:r>
              <a:rPr lang="en-US" b="0" dirty="0">
                <a:solidFill>
                  <a:srgbClr val="3B3B3B"/>
                </a:solidFill>
                <a:effectLst/>
              </a:rPr>
              <a:t>=</a:t>
            </a:r>
            <a:r>
              <a:rPr lang="en-US" b="0" dirty="0">
                <a:solidFill>
                  <a:srgbClr val="0000FF"/>
                </a:solidFill>
                <a:effectLst/>
              </a:rPr>
              <a:t>"col-12"</a:t>
            </a:r>
            <a:r>
              <a:rPr lang="en-US" b="0" dirty="0">
                <a:solidFill>
                  <a:srgbClr val="3B3B3B"/>
                </a:solidFill>
                <a:effectLst/>
              </a:rPr>
              <a:t> </a:t>
            </a:r>
            <a:r>
              <a:rPr lang="en-US" b="0" dirty="0">
                <a:solidFill>
                  <a:srgbClr val="E50000"/>
                </a:solidFill>
                <a:effectLst/>
              </a:rPr>
              <a:t>id</a:t>
            </a:r>
            <a:r>
              <a:rPr lang="en-US" b="0" dirty="0">
                <a:solidFill>
                  <a:srgbClr val="3B3B3B"/>
                </a:solidFill>
                <a:effectLst/>
              </a:rPr>
              <a:t>=</a:t>
            </a:r>
            <a:r>
              <a:rPr lang="en-US" b="0" dirty="0">
                <a:solidFill>
                  <a:srgbClr val="0000FF"/>
                </a:solidFill>
                <a:effectLst/>
              </a:rPr>
              <a:t>"footer"</a:t>
            </a:r>
            <a:r>
              <a:rPr lang="en-US" b="0" dirty="0">
                <a:solidFill>
                  <a:srgbClr val="800000"/>
                </a:solidFill>
                <a:effectLst/>
              </a:rPr>
              <a:t>&gt;</a:t>
            </a:r>
            <a:endParaRPr lang="en-US" b="0" dirty="0">
              <a:solidFill>
                <a:srgbClr val="3B3B3B"/>
              </a:solidFill>
              <a:effectLst/>
            </a:endParaRPr>
          </a:p>
          <a:p>
            <a:pPr marL="0" indent="0" algn="l">
              <a:buNone/>
            </a:pPr>
            <a:r>
              <a:rPr lang="en-US" b="0" dirty="0">
                <a:solidFill>
                  <a:srgbClr val="3B3B3B"/>
                </a:solidFill>
                <a:effectLst/>
              </a:rPr>
              <a:t>                </a:t>
            </a:r>
            <a:r>
              <a:rPr lang="en-US" dirty="0">
                <a:solidFill>
                  <a:srgbClr val="3B3B3B"/>
                </a:solidFill>
              </a:rPr>
              <a:t>&amp;</a:t>
            </a:r>
            <a:r>
              <a:rPr lang="en-US" b="0" dirty="0">
                <a:solidFill>
                  <a:srgbClr val="3B3B3B"/>
                </a:solidFill>
                <a:effectLst/>
              </a:rPr>
              <a:t>copy All rights reserved by Website Name</a:t>
            </a:r>
          </a:p>
          <a:p>
            <a:pPr marL="0" indent="0" algn="l">
              <a:buNone/>
            </a:pPr>
            <a:r>
              <a:rPr lang="en-US" b="0" dirty="0">
                <a:solidFill>
                  <a:srgbClr val="3B3B3B"/>
                </a:solidFill>
                <a:effectLst/>
              </a:rPr>
              <a:t>            </a:t>
            </a:r>
            <a:r>
              <a:rPr lang="en-US" b="0" dirty="0">
                <a:solidFill>
                  <a:srgbClr val="800000"/>
                </a:solidFill>
                <a:effectLst/>
              </a:rPr>
              <a:t>&lt;/div&gt;</a:t>
            </a:r>
            <a:endParaRPr lang="en-US" b="0" dirty="0">
              <a:solidFill>
                <a:srgbClr val="3B3B3B"/>
              </a:solidFill>
              <a:effectLst/>
            </a:endParaRPr>
          </a:p>
          <a:p>
            <a:pPr marL="0" indent="0" algn="l">
              <a:buNone/>
            </a:pPr>
            <a:r>
              <a:rPr lang="en-US" b="0" dirty="0">
                <a:solidFill>
                  <a:srgbClr val="3B3B3B"/>
                </a:solidFill>
                <a:effectLst/>
              </a:rPr>
              <a:t>        </a:t>
            </a:r>
            <a:r>
              <a:rPr lang="en-US" b="0" dirty="0">
                <a:solidFill>
                  <a:srgbClr val="800000"/>
                </a:solidFill>
                <a:effectLst/>
              </a:rPr>
              <a:t>&lt;/div&gt;</a:t>
            </a:r>
            <a:endParaRPr lang="en-US" b="0" dirty="0">
              <a:solidFill>
                <a:srgbClr val="3B3B3B"/>
              </a:solidFill>
              <a:effectLst/>
            </a:endParaRPr>
          </a:p>
          <a:p>
            <a:pPr marL="0" indent="0" algn="l">
              <a:buNone/>
            </a:pPr>
            <a:r>
              <a:rPr lang="en-US" b="0" dirty="0">
                <a:solidFill>
                  <a:srgbClr val="3B3B3B"/>
                </a:solidFill>
                <a:effectLst/>
              </a:rPr>
              <a:t>  </a:t>
            </a:r>
            <a:r>
              <a:rPr lang="en-US" b="0" dirty="0">
                <a:solidFill>
                  <a:srgbClr val="800000"/>
                </a:solidFill>
                <a:effectLst/>
              </a:rPr>
              <a:t>&lt;/div&gt;</a:t>
            </a:r>
            <a:endParaRPr lang="en-US" b="0" dirty="0">
              <a:solidFill>
                <a:srgbClr val="3B3B3B"/>
              </a:solidFill>
              <a:effectLst/>
            </a:endParaRPr>
          </a:p>
          <a:p>
            <a:pPr marL="0" indent="0" algn="l">
              <a:buNone/>
            </a:pPr>
            <a:r>
              <a:rPr lang="en-US" b="0" dirty="0">
                <a:solidFill>
                  <a:srgbClr val="800000"/>
                </a:solidFill>
                <a:effectLst/>
              </a:rPr>
              <a:t>&lt;/body&gt;</a:t>
            </a:r>
            <a:endParaRPr lang="en-US" b="0" dirty="0">
              <a:solidFill>
                <a:srgbClr val="3B3B3B"/>
              </a:solidFill>
              <a:effectLst/>
            </a:endParaRPr>
          </a:p>
          <a:p>
            <a:pPr marL="0" indent="0" algn="l">
              <a:buNone/>
            </a:pPr>
            <a:r>
              <a:rPr lang="en-US" b="0" dirty="0">
                <a:solidFill>
                  <a:srgbClr val="800000"/>
                </a:solidFill>
                <a:effectLst/>
              </a:rPr>
              <a:t>&lt;/html&gt;</a:t>
            </a:r>
            <a:endParaRPr lang="en-US" b="0" dirty="0">
              <a:solidFill>
                <a:srgbClr val="3B3B3B"/>
              </a:solidFill>
              <a:effectLst/>
            </a:endParaRPr>
          </a:p>
          <a:p>
            <a:pPr marL="0" indent="0" algn="l">
              <a:buNone/>
            </a:pP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7E1A4C95-9ACA-3D03-0781-9901B3B6C29A}"/>
              </a:ext>
            </a:extLst>
          </p:cNvPr>
          <p:cNvSpPr>
            <a:spLocks noGrp="1"/>
          </p:cNvSpPr>
          <p:nvPr>
            <p:ph type="sldNum" sz="quarter" idx="12"/>
          </p:nvPr>
        </p:nvSpPr>
        <p:spPr/>
        <p:txBody>
          <a:bodyPr/>
          <a:lstStyle/>
          <a:p>
            <a:fld id="{9C11CE39-2868-44A2-A0C6-827D458F7A8B}" type="slidenum">
              <a:rPr lang="en-IN" smtClean="0"/>
              <a:pPr/>
              <a:t>35</a:t>
            </a:fld>
            <a:endParaRPr lang="en-IN" dirty="0"/>
          </a:p>
        </p:txBody>
      </p:sp>
    </p:spTree>
    <p:extLst>
      <p:ext uri="{BB962C8B-B14F-4D97-AF65-F5344CB8AC3E}">
        <p14:creationId xmlns:p14="http://schemas.microsoft.com/office/powerpoint/2010/main" val="861304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
        <p:nvSpPr>
          <p:cNvPr id="7" name="Rectangle 3"/>
          <p:cNvSpPr>
            <a:spLocks noChangeArrowheads="1"/>
          </p:cNvSpPr>
          <p:nvPr/>
        </p:nvSpPr>
        <p:spPr bwMode="auto">
          <a:xfrm>
            <a:off x="261257" y="-320329"/>
            <a:ext cx="7391400"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dirty="0" smtClean="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b="1" smtClean="0">
                <a:latin typeface="Cambria" panose="02040503050406030204" pitchFamily="18" charset="0"/>
                <a:ea typeface="Cambria" panose="02040503050406030204" pitchFamily="18" charset="0"/>
              </a:rPr>
              <a:t>Style.css</a:t>
            </a: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dirty="0" smtClean="0">
                <a:latin typeface="Cambria" panose="02040503050406030204" pitchFamily="18" charset="0"/>
                <a:ea typeface="Cambria" panose="02040503050406030204" pitchFamily="18" charset="0"/>
              </a:rPr>
              <a:t>.</a:t>
            </a:r>
            <a:r>
              <a:rPr lang="en-US" altLang="en-US" dirty="0">
                <a:latin typeface="Cambria" panose="02040503050406030204" pitchFamily="18" charset="0"/>
                <a:ea typeface="Cambria" panose="02040503050406030204" pitchFamily="18" charset="0"/>
              </a:rPr>
              <a:t>container{ border: 5px solid #000; }</a:t>
            </a: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.row{ border: 3px solid red; } </a:t>
            </a: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.col{ border: 3px solid green; }</a:t>
            </a: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.container{ border: 0px solid #000;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.row{ border: 0px solid red; } </a:t>
            </a: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.col,.col-1,.col-2,.col-3,.col-4,.col-5,.col-6,.col-7,.col-8</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,.col-9,.col-10,.col-11,.col-12{</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border: 0px solid green;</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body{</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background: grey;</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endParaRPr lang="en-US" altLang="en-US" dirty="0">
              <a:latin typeface="Cambria" panose="02040503050406030204" pitchFamily="18" charset="0"/>
              <a:ea typeface="Cambria" panose="02040503050406030204" pitchFamily="18" charset="0"/>
            </a:endParaRP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#header{</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background: orange;</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padding: 10px 0 10px </a:t>
            </a:r>
            <a:r>
              <a:rPr lang="en-US" altLang="en-US" dirty="0" err="1">
                <a:latin typeface="Cambria" panose="02040503050406030204" pitchFamily="18" charset="0"/>
                <a:ea typeface="Cambria" panose="02040503050406030204" pitchFamily="18" charset="0"/>
              </a:rPr>
              <a:t>10px</a:t>
            </a:r>
            <a:r>
              <a:rPr lang="en-US" altLang="en-US" dirty="0">
                <a:latin typeface="Cambria" panose="02040503050406030204" pitchFamily="18" charset="0"/>
                <a:ea typeface="Cambria" panose="02040503050406030204" pitchFamily="18" charset="0"/>
              </a:rPr>
              <a:t>;</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r>
              <a:rPr lang="en-US" altLang="en-US" dirty="0" smtClean="0">
                <a:latin typeface="Cambria" panose="02040503050406030204" pitchFamily="18" charset="0"/>
                <a:ea typeface="Cambria" panose="02040503050406030204" pitchFamily="18" charset="0"/>
              </a:rPr>
              <a:t>}</a:t>
            </a:r>
            <a:endParaRPr lang="en-US" altLang="en-US" dirty="0">
              <a:latin typeface="Cambria" panose="02040503050406030204" pitchFamily="18" charset="0"/>
              <a:ea typeface="Cambria" panose="02040503050406030204" pitchFamily="18" charset="0"/>
            </a:endParaRPr>
          </a:p>
        </p:txBody>
      </p:sp>
      <p:sp>
        <p:nvSpPr>
          <p:cNvPr id="8" name="Rectangle 7"/>
          <p:cNvSpPr/>
          <p:nvPr/>
        </p:nvSpPr>
        <p:spPr>
          <a:xfrm>
            <a:off x="6686939" y="724039"/>
            <a:ext cx="6096000" cy="5632311"/>
          </a:xfrm>
          <a:prstGeom prst="rect">
            <a:avLst/>
          </a:prstGeom>
        </p:spPr>
        <p:txBody>
          <a:bodyPr>
            <a:spAutoFit/>
          </a:bodyPr>
          <a:lstStyle/>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#menu{</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background: pink;</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padding: 3px 0;</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#menu </a:t>
            </a:r>
            <a:r>
              <a:rPr lang="en-US" altLang="en-US" dirty="0" err="1">
                <a:latin typeface="Cambria" panose="02040503050406030204" pitchFamily="18" charset="0"/>
                <a:ea typeface="Cambria" panose="02040503050406030204" pitchFamily="18" charset="0"/>
              </a:rPr>
              <a:t>ul</a:t>
            </a:r>
            <a:r>
              <a:rPr lang="en-US" altLang="en-US" dirty="0">
                <a:latin typeface="Cambria" panose="02040503050406030204" pitchFamily="18" charset="0"/>
                <a:ea typeface="Cambria" panose="02040503050406030204" pitchFamily="18" charset="0"/>
              </a:rPr>
              <a:t>{</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list-style: none;</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margin: 0;</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#menu </a:t>
            </a:r>
            <a:r>
              <a:rPr lang="en-US" altLang="en-US" dirty="0" err="1">
                <a:latin typeface="Cambria" panose="02040503050406030204" pitchFamily="18" charset="0"/>
                <a:ea typeface="Cambria" panose="02040503050406030204" pitchFamily="18" charset="0"/>
              </a:rPr>
              <a:t>ul</a:t>
            </a:r>
            <a:r>
              <a:rPr lang="en-US" altLang="en-US" dirty="0">
                <a:latin typeface="Cambria" panose="02040503050406030204" pitchFamily="18" charset="0"/>
                <a:ea typeface="Cambria" panose="02040503050406030204" pitchFamily="18" charset="0"/>
              </a:rPr>
              <a:t> li{</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display: inline-block;</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#content{</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background: white;</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#sidebar{</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background: </a:t>
            </a:r>
            <a:r>
              <a:rPr lang="en-US" altLang="en-US" dirty="0" err="1">
                <a:latin typeface="Cambria" panose="02040503050406030204" pitchFamily="18" charset="0"/>
                <a:ea typeface="Cambria" panose="02040503050406030204" pitchFamily="18" charset="0"/>
              </a:rPr>
              <a:t>lightblue</a:t>
            </a:r>
            <a:r>
              <a:rPr lang="en-US" altLang="en-US" dirty="0">
                <a:latin typeface="Cambria" panose="02040503050406030204" pitchFamily="18" charset="0"/>
                <a:ea typeface="Cambria" panose="02040503050406030204" pitchFamily="18" charset="0"/>
              </a:rPr>
              <a:t>;</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#footer{</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background: orange;</a:t>
            </a:r>
          </a:p>
          <a:p>
            <a:pPr lvl="0" defTabSz="914400" eaLnBrk="0" fontAlgn="base" hangingPunct="0">
              <a:spcBef>
                <a:spcPct val="0"/>
              </a:spcBef>
              <a:spcAft>
                <a:spcPct val="0"/>
              </a:spcAft>
            </a:pPr>
            <a:r>
              <a:rPr lang="en-US" altLang="en-US" dirty="0">
                <a:latin typeface="Cambria" panose="02040503050406030204" pitchFamily="18" charset="0"/>
                <a:ea typeface="Cambria" panose="02040503050406030204" pitchFamily="18" charset="0"/>
              </a:rPr>
              <a:t>    } */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2733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FA25-15AB-E861-1F15-2AF2EF5CFDA6}"/>
              </a:ext>
            </a:extLst>
          </p:cNvPr>
          <p:cNvSpPr>
            <a:spLocks noGrp="1"/>
          </p:cNvSpPr>
          <p:nvPr>
            <p:ph type="title"/>
          </p:nvPr>
        </p:nvSpPr>
        <p:spPr/>
        <p:txBody>
          <a:bodyPr/>
          <a:lstStyle/>
          <a:p>
            <a:r>
              <a:rPr lang="en-US" dirty="0"/>
              <a:t>Grid Layout Example-2</a:t>
            </a:r>
            <a:br>
              <a:rPr lang="en-US" dirty="0"/>
            </a:br>
            <a:r>
              <a:rPr lang="en-US" dirty="0"/>
              <a:t>Output</a:t>
            </a:r>
            <a:br>
              <a:rPr lang="en-US" dirty="0"/>
            </a:br>
            <a:endParaRPr lang="en-IN" dirty="0"/>
          </a:p>
        </p:txBody>
      </p:sp>
      <p:pic>
        <p:nvPicPr>
          <p:cNvPr id="6" name="Content Placeholder 5">
            <a:extLst>
              <a:ext uri="{FF2B5EF4-FFF2-40B4-BE49-F238E27FC236}">
                <a16:creationId xmlns:a16="http://schemas.microsoft.com/office/drawing/2014/main" id="{E3CA7A12-569B-22A8-2B9F-5A6ABA2EC2A2}"/>
              </a:ext>
            </a:extLst>
          </p:cNvPr>
          <p:cNvPicPr>
            <a:picLocks noGrp="1" noChangeAspect="1"/>
          </p:cNvPicPr>
          <p:nvPr>
            <p:ph idx="1"/>
          </p:nvPr>
        </p:nvPicPr>
        <p:blipFill>
          <a:blip r:embed="rId2"/>
          <a:stretch>
            <a:fillRect/>
          </a:stretch>
        </p:blipFill>
        <p:spPr>
          <a:xfrm>
            <a:off x="3522689" y="1592398"/>
            <a:ext cx="8259580" cy="3709716"/>
          </a:xfrm>
        </p:spPr>
      </p:pic>
      <p:sp>
        <p:nvSpPr>
          <p:cNvPr id="4" name="Slide Number Placeholder 3">
            <a:extLst>
              <a:ext uri="{FF2B5EF4-FFF2-40B4-BE49-F238E27FC236}">
                <a16:creationId xmlns:a16="http://schemas.microsoft.com/office/drawing/2014/main" id="{7E1A4C95-9ACA-3D03-0781-9901B3B6C29A}"/>
              </a:ext>
            </a:extLst>
          </p:cNvPr>
          <p:cNvSpPr>
            <a:spLocks noGrp="1"/>
          </p:cNvSpPr>
          <p:nvPr>
            <p:ph type="sldNum" sz="quarter" idx="12"/>
          </p:nvPr>
        </p:nvSpPr>
        <p:spPr/>
        <p:txBody>
          <a:bodyPr/>
          <a:lstStyle/>
          <a:p>
            <a:fld id="{9C11CE39-2868-44A2-A0C6-827D458F7A8B}" type="slidenum">
              <a:rPr lang="en-IN" smtClean="0"/>
              <a:pPr/>
              <a:t>37</a:t>
            </a:fld>
            <a:endParaRPr lang="en-IN" dirty="0"/>
          </a:p>
        </p:txBody>
      </p:sp>
    </p:spTree>
    <p:extLst>
      <p:ext uri="{BB962C8B-B14F-4D97-AF65-F5344CB8AC3E}">
        <p14:creationId xmlns:p14="http://schemas.microsoft.com/office/powerpoint/2010/main" val="4098639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18812360"/>
              </p:ext>
            </p:extLst>
          </p:nvPr>
        </p:nvGraphicFramePr>
        <p:xfrm>
          <a:off x="690662" y="515566"/>
          <a:ext cx="11050622" cy="6244269"/>
        </p:xfrm>
        <a:graphic>
          <a:graphicData uri="http://schemas.openxmlformats.org/drawingml/2006/table">
            <a:tbl>
              <a:tblPr firstRow="1" firstCol="1">
                <a:tableStyleId>{5C22544A-7EE6-4342-B048-85BDC9FD1C3A}</a:tableStyleId>
              </a:tblPr>
              <a:tblGrid>
                <a:gridCol w="1468878">
                  <a:extLst>
                    <a:ext uri="{9D8B030D-6E8A-4147-A177-3AD203B41FA5}">
                      <a16:colId xmlns:a16="http://schemas.microsoft.com/office/drawing/2014/main" val="3809643850"/>
                    </a:ext>
                  </a:extLst>
                </a:gridCol>
                <a:gridCol w="1984443">
                  <a:extLst>
                    <a:ext uri="{9D8B030D-6E8A-4147-A177-3AD203B41FA5}">
                      <a16:colId xmlns:a16="http://schemas.microsoft.com/office/drawing/2014/main" val="2747957142"/>
                    </a:ext>
                  </a:extLst>
                </a:gridCol>
                <a:gridCol w="1760706">
                  <a:extLst>
                    <a:ext uri="{9D8B030D-6E8A-4147-A177-3AD203B41FA5}">
                      <a16:colId xmlns:a16="http://schemas.microsoft.com/office/drawing/2014/main" val="1717951173"/>
                    </a:ext>
                  </a:extLst>
                </a:gridCol>
                <a:gridCol w="1673158">
                  <a:extLst>
                    <a:ext uri="{9D8B030D-6E8A-4147-A177-3AD203B41FA5}">
                      <a16:colId xmlns:a16="http://schemas.microsoft.com/office/drawing/2014/main" val="3913150"/>
                    </a:ext>
                  </a:extLst>
                </a:gridCol>
                <a:gridCol w="1352144">
                  <a:extLst>
                    <a:ext uri="{9D8B030D-6E8A-4147-A177-3AD203B41FA5}">
                      <a16:colId xmlns:a16="http://schemas.microsoft.com/office/drawing/2014/main" val="3625699084"/>
                    </a:ext>
                  </a:extLst>
                </a:gridCol>
                <a:gridCol w="1848256">
                  <a:extLst>
                    <a:ext uri="{9D8B030D-6E8A-4147-A177-3AD203B41FA5}">
                      <a16:colId xmlns:a16="http://schemas.microsoft.com/office/drawing/2014/main" val="2274332920"/>
                    </a:ext>
                  </a:extLst>
                </a:gridCol>
                <a:gridCol w="963037">
                  <a:extLst>
                    <a:ext uri="{9D8B030D-6E8A-4147-A177-3AD203B41FA5}">
                      <a16:colId xmlns:a16="http://schemas.microsoft.com/office/drawing/2014/main" val="475881792"/>
                    </a:ext>
                  </a:extLst>
                </a:gridCol>
              </a:tblGrid>
              <a:tr h="500858">
                <a:tc>
                  <a:txBody>
                    <a:bodyPr/>
                    <a:lstStyle/>
                    <a:p>
                      <a:endParaRPr lang="en-IN" sz="1600">
                        <a:effectLst/>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effectLst/>
                        </a:rPr>
                        <a:t>Extra small (&lt;576px)</a:t>
                      </a:r>
                      <a:endParaRPr lang="en-IN" sz="1600">
                        <a:effectLst/>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effectLst/>
                        </a:rPr>
                        <a:t>Small (&gt;=576px)</a:t>
                      </a:r>
                      <a:endParaRPr lang="en-IN" sz="1600">
                        <a:effectLst/>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effectLst/>
                        </a:rPr>
                        <a:t>Medium (&gt;=768px)</a:t>
                      </a:r>
                      <a:endParaRPr lang="en-IN" sz="1600">
                        <a:effectLst/>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effectLst/>
                        </a:rPr>
                        <a:t>Large (&gt;=992px)</a:t>
                      </a:r>
                      <a:endParaRPr lang="en-IN" sz="1600">
                        <a:effectLst/>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effectLst/>
                        </a:rPr>
                        <a:t>Extra Large (&gt;=1200px)</a:t>
                      </a:r>
                      <a:endParaRPr lang="en-IN" sz="1600">
                        <a:effectLst/>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effectLst/>
                        </a:rPr>
                        <a:t>XXL (&gt;=1400px)</a:t>
                      </a:r>
                      <a:endParaRPr lang="en-IN" sz="1600">
                        <a:effectLst/>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2053975063"/>
                  </a:ext>
                </a:extLst>
              </a:tr>
              <a:tr h="350601">
                <a:tc>
                  <a:txBody>
                    <a:bodyPr/>
                    <a:lstStyle/>
                    <a:p>
                      <a:r>
                        <a:rPr lang="en-IN" sz="1600"/>
                        <a:t>Class prefix</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.col-</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.col-sm-</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.col-md-</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.col-lg-</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.col-xl-</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.col-xxl-</a:t>
                      </a:r>
                      <a:endParaRPr lang="en-IN"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926611289"/>
                  </a:ext>
                </a:extLst>
              </a:tr>
              <a:tr h="1627789">
                <a:tc>
                  <a:txBody>
                    <a:bodyPr/>
                    <a:lstStyle/>
                    <a:p>
                      <a:r>
                        <a:rPr lang="en-IN" sz="1600" dirty="0"/>
                        <a:t>Grid behaviour</a:t>
                      </a:r>
                      <a:endParaRPr lang="en-IN" sz="1600" dirty="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Horizontal at all times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dirty="0"/>
                        <a:t>Collapsed to start, horizontal above breakpoints</a:t>
                      </a:r>
                      <a:endParaRPr lang="en-US" sz="1600" dirty="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Collapsed to start, horizontal above breakpoints</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Collapsed to start, horizontal above breakpoints</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Collapsed to start, horizontal above breakpoints</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Collapsed to start, horizontal above breakpoints</a:t>
                      </a:r>
                      <a:endParaRPr lang="en-US"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4216333508"/>
                  </a:ext>
                </a:extLst>
              </a:tr>
              <a:tr h="237908">
                <a:tc>
                  <a:txBody>
                    <a:bodyPr/>
                    <a:lstStyle/>
                    <a:p>
                      <a:r>
                        <a:rPr lang="en-IN" sz="1600"/>
                        <a:t>Container width</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None (auto)</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540px</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720px</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960px</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1140px</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1320px</a:t>
                      </a:r>
                      <a:endParaRPr lang="en-IN"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34772721"/>
                  </a:ext>
                </a:extLst>
              </a:tr>
              <a:tr h="688680">
                <a:tc>
                  <a:txBody>
                    <a:bodyPr/>
                    <a:lstStyle/>
                    <a:p>
                      <a:r>
                        <a:rPr lang="en-IN" sz="1600"/>
                        <a:t>Suitable for</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Portrait phones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Landscape phones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Tablets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Laptops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Laptops and Desktops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dirty="0"/>
                        <a:t>Laptops and Desktops</a:t>
                      </a:r>
                      <a:endParaRPr lang="en-IN" sz="1600" dirty="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2291382352"/>
                  </a:ext>
                </a:extLst>
              </a:tr>
              <a:tr h="87650">
                <a:tc>
                  <a:txBody>
                    <a:bodyPr/>
                    <a:lstStyle/>
                    <a:p>
                      <a:r>
                        <a:rPr lang="en-IN" sz="1600"/>
                        <a:t># of columns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12</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12</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12</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12</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12</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12</a:t>
                      </a:r>
                      <a:endParaRPr lang="en-IN"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3637302906"/>
                  </a:ext>
                </a:extLst>
              </a:tr>
              <a:tr h="1252145">
                <a:tc>
                  <a:txBody>
                    <a:bodyPr/>
                    <a:lstStyle/>
                    <a:p>
                      <a:r>
                        <a:rPr lang="en-IN" sz="1600"/>
                        <a:t>Gutter width</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1.5rem (.75rem on each side of a column)</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1.5rem (.75rem on each side of a column)</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dirty="0"/>
                        <a:t>1.5rem (.75rem on each side of a column)</a:t>
                      </a:r>
                      <a:endParaRPr lang="en-US" sz="1600" dirty="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1.5rem (.75rem on each side of a column)</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1.5rem (.75rem on each side of a column)</a:t>
                      </a:r>
                      <a:endParaRPr lang="en-US" sz="1600">
                        <a:latin typeface="Cambria" panose="02040503050406030204" pitchFamily="18" charset="0"/>
                        <a:ea typeface="Cambria" panose="02040503050406030204" pitchFamily="18" charset="0"/>
                      </a:endParaRPr>
                    </a:p>
                  </a:txBody>
                  <a:tcPr marL="12521" marR="12521" marT="6261" marB="6261" anchor="ctr"/>
                </a:tc>
                <a:tc>
                  <a:txBody>
                    <a:bodyPr/>
                    <a:lstStyle/>
                    <a:p>
                      <a:r>
                        <a:rPr lang="en-US" sz="1600"/>
                        <a:t>1.5rem (.75rem on each side of a column)</a:t>
                      </a:r>
                      <a:endParaRPr lang="en-US"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936052669"/>
                  </a:ext>
                </a:extLst>
              </a:tr>
              <a:tr h="125215">
                <a:tc>
                  <a:txBody>
                    <a:bodyPr/>
                    <a:lstStyle/>
                    <a:p>
                      <a:r>
                        <a:rPr lang="en-IN" sz="1600"/>
                        <a:t>Nestable</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346534165"/>
                  </a:ext>
                </a:extLst>
              </a:tr>
              <a:tr h="125215">
                <a:tc>
                  <a:txBody>
                    <a:bodyPr/>
                    <a:lstStyle/>
                    <a:p>
                      <a:r>
                        <a:rPr lang="en-IN" sz="1600"/>
                        <a:t>Offsets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1295557805"/>
                  </a:ext>
                </a:extLst>
              </a:tr>
              <a:tr h="125215">
                <a:tc>
                  <a:txBody>
                    <a:bodyPr/>
                    <a:lstStyle/>
                    <a:p>
                      <a:r>
                        <a:rPr lang="en-IN" sz="1600"/>
                        <a:t>Column ordering</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a:t>Yes</a:t>
                      </a:r>
                      <a:endParaRPr lang="en-IN" sz="1600">
                        <a:latin typeface="Cambria" panose="02040503050406030204" pitchFamily="18" charset="0"/>
                        <a:ea typeface="Cambria" panose="02040503050406030204" pitchFamily="18" charset="0"/>
                      </a:endParaRPr>
                    </a:p>
                  </a:txBody>
                  <a:tcPr marL="12521" marR="12521" marT="6261" marB="6261" anchor="ctr"/>
                </a:tc>
                <a:tc>
                  <a:txBody>
                    <a:bodyPr/>
                    <a:lstStyle/>
                    <a:p>
                      <a:r>
                        <a:rPr lang="en-IN" sz="1600" dirty="0"/>
                        <a:t>Yes</a:t>
                      </a:r>
                      <a:endParaRPr lang="en-IN" sz="1600" dirty="0">
                        <a:latin typeface="Cambria" panose="02040503050406030204" pitchFamily="18" charset="0"/>
                        <a:ea typeface="Cambria" panose="02040503050406030204" pitchFamily="18" charset="0"/>
                      </a:endParaRPr>
                    </a:p>
                  </a:txBody>
                  <a:tcPr marL="12521" marR="12521" marT="6261" marB="6261" anchor="ctr"/>
                </a:tc>
                <a:extLst>
                  <a:ext uri="{0D108BD9-81ED-4DB2-BD59-A6C34878D82A}">
                    <a16:rowId xmlns:a16="http://schemas.microsoft.com/office/drawing/2014/main" val="3265332021"/>
                  </a:ext>
                </a:extLst>
              </a:tr>
            </a:tbl>
          </a:graphicData>
        </a:graphic>
      </p:graphicFrame>
      <p:sp>
        <p:nvSpPr>
          <p:cNvPr id="7" name="Rectangle 6"/>
          <p:cNvSpPr/>
          <p:nvPr/>
        </p:nvSpPr>
        <p:spPr>
          <a:xfrm>
            <a:off x="690662" y="146234"/>
            <a:ext cx="2383601" cy="400110"/>
          </a:xfrm>
          <a:prstGeom prst="rect">
            <a:avLst/>
          </a:prstGeom>
        </p:spPr>
        <p:txBody>
          <a:bodyPr wrap="none">
            <a:spAutoFit/>
          </a:bodyPr>
          <a:lstStyle/>
          <a:p>
            <a:r>
              <a:rPr lang="en-US" sz="2000" b="1" dirty="0" smtClean="0"/>
              <a:t>Grid Layout Option:</a:t>
            </a:r>
            <a:endParaRPr lang="en-IN" sz="2000" b="1" dirty="0"/>
          </a:p>
        </p:txBody>
      </p:sp>
    </p:spTree>
    <p:extLst>
      <p:ext uri="{BB962C8B-B14F-4D97-AF65-F5344CB8AC3E}">
        <p14:creationId xmlns:p14="http://schemas.microsoft.com/office/powerpoint/2010/main" val="109974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7728-E74D-AE5E-D435-352B97C8ACB2}"/>
              </a:ext>
            </a:extLst>
          </p:cNvPr>
          <p:cNvSpPr>
            <a:spLocks noGrp="1"/>
          </p:cNvSpPr>
          <p:nvPr>
            <p:ph type="title"/>
          </p:nvPr>
        </p:nvSpPr>
        <p:spPr/>
        <p:txBody>
          <a:bodyPr/>
          <a:lstStyle/>
          <a:p>
            <a:r>
              <a:rPr lang="en-US" dirty="0" err="1"/>
              <a:t>GridLayout</a:t>
            </a:r>
            <a:r>
              <a:rPr lang="en-US" dirty="0"/>
              <a:t> Option</a:t>
            </a:r>
            <a:br>
              <a:rPr lang="en-US" dirty="0"/>
            </a:br>
            <a:endParaRPr lang="en-IN" dirty="0"/>
          </a:p>
        </p:txBody>
      </p:sp>
      <p:sp>
        <p:nvSpPr>
          <p:cNvPr id="4" name="Slide Number Placeholder 3">
            <a:extLst>
              <a:ext uri="{FF2B5EF4-FFF2-40B4-BE49-F238E27FC236}">
                <a16:creationId xmlns:a16="http://schemas.microsoft.com/office/drawing/2014/main" id="{77C9F425-36DE-7AB3-D9DB-1043D6D69D7D}"/>
              </a:ext>
            </a:extLst>
          </p:cNvPr>
          <p:cNvSpPr>
            <a:spLocks noGrp="1"/>
          </p:cNvSpPr>
          <p:nvPr>
            <p:ph type="sldNum" sz="quarter" idx="12"/>
          </p:nvPr>
        </p:nvSpPr>
        <p:spPr/>
        <p:txBody>
          <a:bodyPr/>
          <a:lstStyle/>
          <a:p>
            <a:fld id="{9C11CE39-2868-44A2-A0C6-827D458F7A8B}" type="slidenum">
              <a:rPr lang="en-IN" smtClean="0"/>
              <a:pPr/>
              <a:t>39</a:t>
            </a:fld>
            <a:endParaRPr lang="en-IN" dirty="0"/>
          </a:p>
        </p:txBody>
      </p:sp>
      <p:sp>
        <p:nvSpPr>
          <p:cNvPr id="6" name="Content Placeholder 5">
            <a:extLst>
              <a:ext uri="{FF2B5EF4-FFF2-40B4-BE49-F238E27FC236}">
                <a16:creationId xmlns:a16="http://schemas.microsoft.com/office/drawing/2014/main" id="{883F3F96-9C6E-BD31-5CCB-64001D1850D4}"/>
              </a:ext>
            </a:extLst>
          </p:cNvPr>
          <p:cNvSpPr>
            <a:spLocks noGrp="1"/>
          </p:cNvSpPr>
          <p:nvPr>
            <p:ph idx="1"/>
          </p:nvPr>
        </p:nvSpPr>
        <p:spPr/>
        <p:txBody>
          <a:bodyPr>
            <a:normAutofit fontScale="92500" lnSpcReduction="10000"/>
          </a:bodyPr>
          <a:lstStyle/>
          <a:p>
            <a:r>
              <a:rPr lang="en-US" dirty="0">
                <a:solidFill>
                  <a:schemeClr val="tx1"/>
                </a:solidFill>
              </a:rPr>
              <a:t>The Bootstrap </a:t>
            </a:r>
            <a:r>
              <a:rPr lang="en-US" dirty="0" smtClean="0">
                <a:solidFill>
                  <a:schemeClr val="tx1"/>
                </a:solidFill>
              </a:rPr>
              <a:t>5 </a:t>
            </a:r>
            <a:r>
              <a:rPr lang="en-US" dirty="0">
                <a:solidFill>
                  <a:schemeClr val="tx1"/>
                </a:solidFill>
              </a:rPr>
              <a:t>grid system has five classes:</a:t>
            </a:r>
          </a:p>
          <a:p>
            <a:endParaRPr lang="en-US" dirty="0">
              <a:solidFill>
                <a:schemeClr val="tx1"/>
              </a:solidFill>
            </a:endParaRPr>
          </a:p>
          <a:p>
            <a:r>
              <a:rPr lang="en-US" dirty="0">
                <a:solidFill>
                  <a:srgbClr val="FF0000"/>
                </a:solidFill>
              </a:rPr>
              <a:t>.col- (extra small devices </a:t>
            </a:r>
            <a:r>
              <a:rPr lang="en-US" dirty="0">
                <a:solidFill>
                  <a:schemeClr val="tx1"/>
                </a:solidFill>
              </a:rPr>
              <a:t>- screen width less than 576px)</a:t>
            </a:r>
          </a:p>
          <a:p>
            <a:r>
              <a:rPr lang="en-US" dirty="0">
                <a:solidFill>
                  <a:srgbClr val="FF0000"/>
                </a:solidFill>
              </a:rPr>
              <a:t>.col-</a:t>
            </a:r>
            <a:r>
              <a:rPr lang="en-US" dirty="0" err="1">
                <a:solidFill>
                  <a:srgbClr val="FF0000"/>
                </a:solidFill>
              </a:rPr>
              <a:t>sm</a:t>
            </a:r>
            <a:r>
              <a:rPr lang="en-US" dirty="0">
                <a:solidFill>
                  <a:srgbClr val="FF0000"/>
                </a:solidFill>
              </a:rPr>
              <a:t>- (small devices </a:t>
            </a:r>
            <a:r>
              <a:rPr lang="en-US" dirty="0">
                <a:solidFill>
                  <a:schemeClr val="tx1"/>
                </a:solidFill>
              </a:rPr>
              <a:t>- screen width equal to or greater than 576px)</a:t>
            </a:r>
          </a:p>
          <a:p>
            <a:r>
              <a:rPr lang="en-US" dirty="0">
                <a:solidFill>
                  <a:srgbClr val="FF0000"/>
                </a:solidFill>
              </a:rPr>
              <a:t>.col-md- (medium devices </a:t>
            </a:r>
            <a:r>
              <a:rPr lang="en-US" dirty="0">
                <a:solidFill>
                  <a:schemeClr val="tx1"/>
                </a:solidFill>
              </a:rPr>
              <a:t>- screen width equal to or greater than 768px)</a:t>
            </a:r>
          </a:p>
          <a:p>
            <a:r>
              <a:rPr lang="en-US" dirty="0">
                <a:solidFill>
                  <a:srgbClr val="FF0000"/>
                </a:solidFill>
              </a:rPr>
              <a:t>.col-lg- (large devices </a:t>
            </a:r>
            <a:r>
              <a:rPr lang="en-US" dirty="0">
                <a:solidFill>
                  <a:schemeClr val="tx1"/>
                </a:solidFill>
              </a:rPr>
              <a:t>- screen width equal to or greater than 992px)</a:t>
            </a:r>
          </a:p>
          <a:p>
            <a:r>
              <a:rPr lang="en-US" dirty="0">
                <a:solidFill>
                  <a:srgbClr val="FF0000"/>
                </a:solidFill>
              </a:rPr>
              <a:t>.col-xl- (</a:t>
            </a:r>
            <a:r>
              <a:rPr lang="en-US" dirty="0" err="1">
                <a:solidFill>
                  <a:srgbClr val="FF0000"/>
                </a:solidFill>
              </a:rPr>
              <a:t>xlarge</a:t>
            </a:r>
            <a:r>
              <a:rPr lang="en-US" dirty="0">
                <a:solidFill>
                  <a:srgbClr val="FF0000"/>
                </a:solidFill>
              </a:rPr>
              <a:t> devices </a:t>
            </a:r>
            <a:r>
              <a:rPr lang="en-US" dirty="0">
                <a:solidFill>
                  <a:schemeClr val="tx1"/>
                </a:solidFill>
              </a:rPr>
              <a:t>- screen width equal to or greater than 1200px</a:t>
            </a:r>
            <a:r>
              <a:rPr lang="en-US" dirty="0" smtClean="0">
                <a:solidFill>
                  <a:schemeClr val="tx1"/>
                </a:solidFill>
              </a:rPr>
              <a:t>)</a:t>
            </a:r>
          </a:p>
          <a:p>
            <a:r>
              <a:rPr lang="en-US" dirty="0">
                <a:solidFill>
                  <a:srgbClr val="FF0000"/>
                </a:solidFill>
              </a:rPr>
              <a:t>.</a:t>
            </a:r>
            <a:r>
              <a:rPr lang="en-US" dirty="0" smtClean="0">
                <a:solidFill>
                  <a:srgbClr val="FF0000"/>
                </a:solidFill>
              </a:rPr>
              <a:t>col-</a:t>
            </a:r>
            <a:r>
              <a:rPr lang="en-US" dirty="0" err="1" smtClean="0">
                <a:solidFill>
                  <a:srgbClr val="FF0000"/>
                </a:solidFill>
              </a:rPr>
              <a:t>xxl</a:t>
            </a:r>
            <a:r>
              <a:rPr lang="en-US" dirty="0" smtClean="0">
                <a:solidFill>
                  <a:srgbClr val="FF0000"/>
                </a:solidFill>
              </a:rPr>
              <a:t>- (</a:t>
            </a:r>
            <a:r>
              <a:rPr lang="en-US" dirty="0" err="1" smtClean="0">
                <a:solidFill>
                  <a:srgbClr val="FF0000"/>
                </a:solidFill>
              </a:rPr>
              <a:t>xxlarge</a:t>
            </a:r>
            <a:r>
              <a:rPr lang="en-US" dirty="0" smtClean="0">
                <a:solidFill>
                  <a:srgbClr val="FF0000"/>
                </a:solidFill>
              </a:rPr>
              <a:t> </a:t>
            </a:r>
            <a:r>
              <a:rPr lang="en-US" dirty="0">
                <a:solidFill>
                  <a:srgbClr val="FF0000"/>
                </a:solidFill>
              </a:rPr>
              <a:t>devices </a:t>
            </a:r>
            <a:r>
              <a:rPr lang="en-US" dirty="0">
                <a:solidFill>
                  <a:schemeClr val="tx1"/>
                </a:solidFill>
              </a:rPr>
              <a:t>- screen width equal to or greater than </a:t>
            </a:r>
            <a:r>
              <a:rPr lang="en-US" dirty="0" smtClean="0">
                <a:solidFill>
                  <a:schemeClr val="tx1"/>
                </a:solidFill>
              </a:rPr>
              <a:t>1400px</a:t>
            </a:r>
            <a:r>
              <a:rPr lang="en-US" dirty="0">
                <a:solidFill>
                  <a:schemeClr val="tx1"/>
                </a:solidFill>
              </a:rPr>
              <a:t>)</a:t>
            </a:r>
          </a:p>
          <a:p>
            <a:endParaRPr lang="en-US" dirty="0" smtClean="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31807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r>
              <a:rPr lang="en-US"/>
              <a:t>to </a:t>
            </a:r>
            <a:r>
              <a:rPr lang="en-US" smtClean="0"/>
              <a:t>Bootstrap</a:t>
            </a:r>
            <a:endParaRPr lang="en-US" dirty="0"/>
          </a:p>
        </p:txBody>
      </p:sp>
      <p:sp>
        <p:nvSpPr>
          <p:cNvPr id="3" name="Content Placeholder 2"/>
          <p:cNvSpPr>
            <a:spLocks noGrp="1"/>
          </p:cNvSpPr>
          <p:nvPr>
            <p:ph idx="1"/>
          </p:nvPr>
        </p:nvSpPr>
        <p:spPr>
          <a:xfrm>
            <a:off x="3603009" y="864108"/>
            <a:ext cx="8011236" cy="5492242"/>
          </a:xfrm>
        </p:spPr>
        <p:txBody>
          <a:bodyPr>
            <a:normAutofit fontScale="85000" lnSpcReduction="10000"/>
          </a:bodyPr>
          <a:lstStyle/>
          <a:p>
            <a:r>
              <a:rPr lang="en-US" dirty="0">
                <a:solidFill>
                  <a:schemeClr val="tx1"/>
                </a:solidFill>
              </a:rPr>
              <a:t>Bootstrap is a free front-end framework for faster and easier web development</a:t>
            </a:r>
          </a:p>
          <a:p>
            <a:r>
              <a:rPr lang="en-US" dirty="0">
                <a:solidFill>
                  <a:schemeClr val="tx1"/>
                </a:solidFill>
              </a:rPr>
              <a:t>Bootstrap includes HTML and CSS-based design templates for typography, forms, buttons, tables, navigation, modals, image carousels, and many others, as well as optional JavaScript plugins</a:t>
            </a:r>
          </a:p>
          <a:p>
            <a:r>
              <a:rPr lang="en-US" dirty="0">
                <a:solidFill>
                  <a:schemeClr val="tx1"/>
                </a:solidFill>
              </a:rPr>
              <a:t>Bootstrap also gives you the ability to easily create responsive designs.</a:t>
            </a:r>
          </a:p>
          <a:p>
            <a:r>
              <a:rPr lang="en-US" dirty="0">
                <a:solidFill>
                  <a:schemeClr val="accent6">
                    <a:lumMod val="75000"/>
                  </a:schemeClr>
                </a:solidFill>
              </a:rPr>
              <a:t>Twitter Bootstrap is the most popular front-end framework in the recent time</a:t>
            </a:r>
            <a:r>
              <a:rPr lang="en-US" dirty="0" smtClean="0">
                <a:solidFill>
                  <a:schemeClr val="accent6">
                    <a:lumMod val="75000"/>
                  </a:schemeClr>
                </a:solidFill>
              </a:rPr>
              <a:t>.</a:t>
            </a:r>
          </a:p>
          <a:p>
            <a:r>
              <a:rPr lang="en-US" dirty="0">
                <a:solidFill>
                  <a:schemeClr val="tx1"/>
                </a:solidFill>
              </a:rPr>
              <a:t>It provides a collection of CSS and JavaScript components, such as grids, forms, buttons, navigation bars, and more, which can be easily implemented and customized to create responsive and visually appealing web interfaces.</a:t>
            </a:r>
          </a:p>
          <a:p>
            <a:r>
              <a:rPr lang="en-US" dirty="0">
                <a:solidFill>
                  <a:schemeClr val="tx1"/>
                </a:solidFill>
              </a:rPr>
              <a:t>With Bootstrap, developers can save time and effort by utilizing pre-designed components</a:t>
            </a:r>
            <a:r>
              <a:rPr lang="en-US" dirty="0" smtClean="0">
                <a:solidFill>
                  <a:schemeClr val="tx1"/>
                </a:solidFill>
              </a:rPr>
              <a:t>.</a:t>
            </a:r>
            <a:endParaRPr lang="en-US" dirty="0">
              <a:solidFill>
                <a:srgbClr val="FF0000"/>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4</a:t>
            </a:fld>
            <a:endParaRPr lang="en-IN" dirty="0"/>
          </a:p>
        </p:txBody>
      </p:sp>
    </p:spTree>
    <p:extLst>
      <p:ext uri="{BB962C8B-B14F-4D97-AF65-F5344CB8AC3E}">
        <p14:creationId xmlns:p14="http://schemas.microsoft.com/office/powerpoint/2010/main" val="345357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2695-57EE-187C-B9A5-1C82860629B9}"/>
              </a:ext>
            </a:extLst>
          </p:cNvPr>
          <p:cNvSpPr>
            <a:spLocks noGrp="1"/>
          </p:cNvSpPr>
          <p:nvPr>
            <p:ph type="title"/>
          </p:nvPr>
        </p:nvSpPr>
        <p:spPr/>
        <p:txBody>
          <a:bodyPr/>
          <a:lstStyle/>
          <a:p>
            <a:r>
              <a:rPr lang="en-US" dirty="0"/>
              <a:t>Grid Layout Responsive Layout EX-3</a:t>
            </a:r>
            <a:endParaRPr lang="en-IN" dirty="0"/>
          </a:p>
        </p:txBody>
      </p:sp>
      <p:sp>
        <p:nvSpPr>
          <p:cNvPr id="3" name="Content Placeholder 2">
            <a:extLst>
              <a:ext uri="{FF2B5EF4-FFF2-40B4-BE49-F238E27FC236}">
                <a16:creationId xmlns:a16="http://schemas.microsoft.com/office/drawing/2014/main" id="{DC886D38-FEAE-3A3F-EA41-3DACC04A3FA7}"/>
              </a:ext>
            </a:extLst>
          </p:cNvPr>
          <p:cNvSpPr>
            <a:spLocks noGrp="1"/>
          </p:cNvSpPr>
          <p:nvPr>
            <p:ph idx="1"/>
          </p:nvPr>
        </p:nvSpPr>
        <p:spPr>
          <a:xfrm>
            <a:off x="3432747" y="764498"/>
            <a:ext cx="8364511" cy="5261548"/>
          </a:xfrm>
        </p:spPr>
        <p:txBody>
          <a:bodyPr>
            <a:normAutofit fontScale="70000" lnSpcReduction="20000"/>
          </a:bodyPr>
          <a:lstStyle/>
          <a:p>
            <a:pPr marL="0" indent="0" algn="l">
              <a:buNone/>
            </a:pP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"row"</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"col-md-8"</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"content"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&lt;h2&gt;</a:t>
            </a:r>
            <a:r>
              <a:rPr lang="en-IN" b="0" dirty="0">
                <a:solidFill>
                  <a:srgbClr val="3B3B3B"/>
                </a:solidFill>
                <a:effectLst/>
              </a:rPr>
              <a:t>Sub Heading</a:t>
            </a:r>
            <a:r>
              <a:rPr lang="en-IN" b="0" dirty="0">
                <a:solidFill>
                  <a:srgbClr val="800000"/>
                </a:solidFill>
                <a:effectLst/>
              </a:rPr>
              <a:t>&lt;/h2&gt;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a:t>
            </a:r>
            <a:r>
              <a:rPr lang="en-IN" b="0" dirty="0" err="1">
                <a:solidFill>
                  <a:srgbClr val="3B3B3B"/>
                </a:solidFill>
                <a:effectLst/>
              </a:rPr>
              <a:t>Ullam</a:t>
            </a:r>
            <a:r>
              <a:rPr lang="en-IN" b="0" dirty="0">
                <a:solidFill>
                  <a:srgbClr val="3B3B3B"/>
                </a:solidFill>
                <a:effectLst/>
              </a:rPr>
              <a:t> </a:t>
            </a:r>
            <a:r>
              <a:rPr lang="en-IN" b="0" dirty="0" err="1">
                <a:solidFill>
                  <a:srgbClr val="3B3B3B"/>
                </a:solidFill>
                <a:effectLst/>
              </a:rPr>
              <a:t>dolorem</a:t>
            </a:r>
            <a:r>
              <a:rPr lang="en-IN" b="0" dirty="0">
                <a:solidFill>
                  <a:srgbClr val="3B3B3B"/>
                </a:solidFill>
                <a:effectLst/>
              </a:rPr>
              <a:t> minima </a:t>
            </a:r>
            <a:r>
              <a:rPr lang="en-IN" b="0" dirty="0" err="1">
                <a:solidFill>
                  <a:srgbClr val="3B3B3B"/>
                </a:solidFill>
                <a:effectLst/>
              </a:rPr>
              <a:t>sint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Fugiat</a:t>
            </a:r>
            <a:r>
              <a:rPr lang="en-IN" b="0" dirty="0">
                <a:solidFill>
                  <a:srgbClr val="3B3B3B"/>
                </a:solidFill>
                <a:effectLst/>
              </a:rPr>
              <a:t> </a:t>
            </a:r>
            <a:r>
              <a:rPr lang="en-IN" b="0" dirty="0" err="1">
                <a:solidFill>
                  <a:srgbClr val="3B3B3B"/>
                </a:solidFill>
                <a:effectLst/>
              </a:rPr>
              <a:t>natus</a:t>
            </a:r>
            <a:r>
              <a:rPr lang="en-IN" b="0" dirty="0">
                <a:solidFill>
                  <a:srgbClr val="3B3B3B"/>
                </a:solidFill>
                <a:effectLst/>
              </a:rPr>
              <a:t> </a:t>
            </a:r>
            <a:r>
              <a:rPr lang="en-IN" b="0" dirty="0" err="1">
                <a:solidFill>
                  <a:srgbClr val="3B3B3B"/>
                </a:solidFill>
                <a:effectLst/>
              </a:rPr>
              <a:t>quis</a:t>
            </a:r>
            <a:r>
              <a:rPr lang="en-IN" b="0" dirty="0">
                <a:solidFill>
                  <a:srgbClr val="3B3B3B"/>
                </a:solidFill>
                <a:effectLst/>
              </a:rPr>
              <a:t>, </a:t>
            </a:r>
            <a:r>
              <a:rPr lang="en-IN" b="0" dirty="0" err="1">
                <a:solidFill>
                  <a:srgbClr val="3B3B3B"/>
                </a:solidFill>
                <a:effectLst/>
              </a:rPr>
              <a:t>dignissimos</a:t>
            </a:r>
            <a:r>
              <a:rPr lang="en-IN" b="0" dirty="0">
                <a:solidFill>
                  <a:srgbClr val="3B3B3B"/>
                </a:solidFill>
                <a:effectLst/>
              </a:rPr>
              <a:t> </a:t>
            </a:r>
            <a:r>
              <a:rPr lang="en-IN" b="0" dirty="0" err="1">
                <a:solidFill>
                  <a:srgbClr val="3B3B3B"/>
                </a:solidFill>
                <a:effectLst/>
              </a:rPr>
              <a:t>te</a:t>
            </a:r>
            <a:r>
              <a:rPr lang="en-IN" b="0" dirty="0">
                <a:solidFill>
                  <a:srgbClr val="3B3B3B"/>
                </a:solidFill>
                <a:effectLst/>
              </a:rPr>
              <a:t>            </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"col-md-4"</a:t>
            </a:r>
            <a:r>
              <a:rPr lang="en-IN" b="0" dirty="0">
                <a:solidFill>
                  <a:srgbClr val="3B3B3B"/>
                </a:solidFill>
                <a:effectLst/>
              </a:rPr>
              <a:t> </a:t>
            </a:r>
            <a:r>
              <a:rPr lang="en-IN" b="0" dirty="0">
                <a:solidFill>
                  <a:srgbClr val="E50000"/>
                </a:solidFill>
                <a:effectLst/>
              </a:rPr>
              <a:t>id</a:t>
            </a:r>
            <a:r>
              <a:rPr lang="en-IN" b="0" dirty="0">
                <a:solidFill>
                  <a:srgbClr val="3B3B3B"/>
                </a:solidFill>
                <a:effectLst/>
              </a:rPr>
              <a:t>=</a:t>
            </a:r>
            <a:r>
              <a:rPr lang="en-IN" b="0" dirty="0">
                <a:solidFill>
                  <a:srgbClr val="0000FF"/>
                </a:solidFill>
                <a:effectLst/>
              </a:rPr>
              <a:t>"sidebar"</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Home</a:t>
            </a:r>
            <a:r>
              <a:rPr lang="en-IN" b="0" dirty="0">
                <a:solidFill>
                  <a:srgbClr val="800000"/>
                </a:solidFill>
                <a:effectLst/>
              </a:rPr>
              <a:t>&lt;/a&gt;&lt;/li&gt;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About us</a:t>
            </a:r>
            <a:r>
              <a:rPr lang="en-IN" b="0" dirty="0">
                <a:solidFill>
                  <a:srgbClr val="800000"/>
                </a:solidFill>
                <a:effectLst/>
              </a:rPr>
              <a:t>&lt;/a&gt;&lt;/li&gt;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Products</a:t>
            </a:r>
            <a:r>
              <a:rPr lang="en-IN" b="0" dirty="0">
                <a:solidFill>
                  <a:srgbClr val="800000"/>
                </a:solidFill>
                <a:effectLst/>
              </a:rPr>
              <a:t>&lt;/a&gt;&lt;/li&gt;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Get Quotes</a:t>
            </a:r>
            <a:r>
              <a:rPr lang="en-IN" b="0" dirty="0">
                <a:solidFill>
                  <a:srgbClr val="800000"/>
                </a:solidFill>
                <a:effectLst/>
              </a:rPr>
              <a:t>&lt;/a&gt;&lt;/li&gt;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&lt;li&gt;&lt;a</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a:t>
            </a:r>
            <a:r>
              <a:rPr lang="en-IN" b="0" dirty="0">
                <a:solidFill>
                  <a:srgbClr val="800000"/>
                </a:solidFill>
                <a:effectLst/>
              </a:rPr>
              <a:t>&gt;</a:t>
            </a:r>
            <a:r>
              <a:rPr lang="en-IN" b="0" dirty="0">
                <a:solidFill>
                  <a:srgbClr val="3B3B3B"/>
                </a:solidFill>
                <a:effectLst/>
              </a:rPr>
              <a:t>Contact Us</a:t>
            </a:r>
            <a:r>
              <a:rPr lang="en-IN" b="0" dirty="0">
                <a:solidFill>
                  <a:srgbClr val="800000"/>
                </a:solidFill>
                <a:effectLst/>
              </a:rPr>
              <a:t>&lt;/a&gt;&lt;/li&gt;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ul</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endParaRPr lang="en-IN" dirty="0"/>
          </a:p>
        </p:txBody>
      </p:sp>
      <p:sp>
        <p:nvSpPr>
          <p:cNvPr id="4" name="Slide Number Placeholder 3">
            <a:extLst>
              <a:ext uri="{FF2B5EF4-FFF2-40B4-BE49-F238E27FC236}">
                <a16:creationId xmlns:a16="http://schemas.microsoft.com/office/drawing/2014/main" id="{D79B3F42-0709-7411-5249-5AAA592B6808}"/>
              </a:ext>
            </a:extLst>
          </p:cNvPr>
          <p:cNvSpPr>
            <a:spLocks noGrp="1"/>
          </p:cNvSpPr>
          <p:nvPr>
            <p:ph type="sldNum" sz="quarter" idx="12"/>
          </p:nvPr>
        </p:nvSpPr>
        <p:spPr/>
        <p:txBody>
          <a:bodyPr/>
          <a:lstStyle/>
          <a:p>
            <a:fld id="{9C11CE39-2868-44A2-A0C6-827D458F7A8B}" type="slidenum">
              <a:rPr lang="en-IN" smtClean="0"/>
              <a:pPr/>
              <a:t>40</a:t>
            </a:fld>
            <a:endParaRPr lang="en-IN" dirty="0"/>
          </a:p>
        </p:txBody>
      </p:sp>
      <p:cxnSp>
        <p:nvCxnSpPr>
          <p:cNvPr id="6" name="Straight Arrow Connector 5">
            <a:extLst>
              <a:ext uri="{FF2B5EF4-FFF2-40B4-BE49-F238E27FC236}">
                <a16:creationId xmlns:a16="http://schemas.microsoft.com/office/drawing/2014/main" id="{3562430C-86DC-3D82-0184-E5F43CBE6C91}"/>
              </a:ext>
            </a:extLst>
          </p:cNvPr>
          <p:cNvCxnSpPr>
            <a:cxnSpLocks/>
            <a:stCxn id="12" idx="1"/>
          </p:cNvCxnSpPr>
          <p:nvPr/>
        </p:nvCxnSpPr>
        <p:spPr>
          <a:xfrm flipH="1">
            <a:off x="5762762" y="484701"/>
            <a:ext cx="3711022" cy="75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E6A0392-B23A-F3E5-593E-9CA222AD36A0}"/>
              </a:ext>
            </a:extLst>
          </p:cNvPr>
          <p:cNvCxnSpPr>
            <a:cxnSpLocks/>
          </p:cNvCxnSpPr>
          <p:nvPr/>
        </p:nvCxnSpPr>
        <p:spPr>
          <a:xfrm flipH="1">
            <a:off x="5762763" y="764498"/>
            <a:ext cx="3711021" cy="2177779"/>
          </a:xfrm>
          <a:prstGeom prst="straightConnector1">
            <a:avLst/>
          </a:prstGeom>
          <a:ln>
            <a:solidFill>
              <a:srgbClr val="11BBA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BB00CBC-6A38-C901-E2E3-B58752B7A34D}"/>
              </a:ext>
            </a:extLst>
          </p:cNvPr>
          <p:cNvSpPr txBox="1"/>
          <p:nvPr/>
        </p:nvSpPr>
        <p:spPr>
          <a:xfrm>
            <a:off x="9473784" y="161535"/>
            <a:ext cx="2083632" cy="646331"/>
          </a:xfrm>
          <a:prstGeom prst="rect">
            <a:avLst/>
          </a:prstGeom>
          <a:noFill/>
        </p:spPr>
        <p:txBody>
          <a:bodyPr wrap="square" rtlCol="0">
            <a:spAutoFit/>
          </a:bodyPr>
          <a:lstStyle/>
          <a:p>
            <a:r>
              <a:rPr lang="en-US" b="1" dirty="0">
                <a:solidFill>
                  <a:srgbClr val="FF0000"/>
                </a:solidFill>
              </a:rPr>
              <a:t>Just change the class name</a:t>
            </a:r>
          </a:p>
        </p:txBody>
      </p:sp>
    </p:spTree>
    <p:extLst>
      <p:ext uri="{BB962C8B-B14F-4D97-AF65-F5344CB8AC3E}">
        <p14:creationId xmlns:p14="http://schemas.microsoft.com/office/powerpoint/2010/main" val="1852679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2695-57EE-187C-B9A5-1C82860629B9}"/>
              </a:ext>
            </a:extLst>
          </p:cNvPr>
          <p:cNvSpPr>
            <a:spLocks noGrp="1"/>
          </p:cNvSpPr>
          <p:nvPr>
            <p:ph type="title"/>
          </p:nvPr>
        </p:nvSpPr>
        <p:spPr/>
        <p:txBody>
          <a:bodyPr/>
          <a:lstStyle/>
          <a:p>
            <a:r>
              <a:rPr lang="en-US" dirty="0"/>
              <a:t>Grid Layout Responsive Layout EX-3</a:t>
            </a:r>
            <a:endParaRPr lang="en-IN" dirty="0"/>
          </a:p>
        </p:txBody>
      </p:sp>
      <p:pic>
        <p:nvPicPr>
          <p:cNvPr id="7" name="Content Placeholder 6">
            <a:extLst>
              <a:ext uri="{FF2B5EF4-FFF2-40B4-BE49-F238E27FC236}">
                <a16:creationId xmlns:a16="http://schemas.microsoft.com/office/drawing/2014/main" id="{20E48601-810C-0BAC-A02B-1D024C3434B7}"/>
              </a:ext>
            </a:extLst>
          </p:cNvPr>
          <p:cNvPicPr>
            <a:picLocks noGrp="1" noChangeAspect="1"/>
          </p:cNvPicPr>
          <p:nvPr>
            <p:ph idx="1"/>
          </p:nvPr>
        </p:nvPicPr>
        <p:blipFill>
          <a:blip r:embed="rId2"/>
          <a:stretch>
            <a:fillRect/>
          </a:stretch>
        </p:blipFill>
        <p:spPr>
          <a:xfrm>
            <a:off x="3432175" y="1123837"/>
            <a:ext cx="8364538" cy="4000257"/>
          </a:xfrm>
        </p:spPr>
      </p:pic>
      <p:sp>
        <p:nvSpPr>
          <p:cNvPr id="4" name="Slide Number Placeholder 3">
            <a:extLst>
              <a:ext uri="{FF2B5EF4-FFF2-40B4-BE49-F238E27FC236}">
                <a16:creationId xmlns:a16="http://schemas.microsoft.com/office/drawing/2014/main" id="{D79B3F42-0709-7411-5249-5AAA592B6808}"/>
              </a:ext>
            </a:extLst>
          </p:cNvPr>
          <p:cNvSpPr>
            <a:spLocks noGrp="1"/>
          </p:cNvSpPr>
          <p:nvPr>
            <p:ph type="sldNum" sz="quarter" idx="12"/>
          </p:nvPr>
        </p:nvSpPr>
        <p:spPr/>
        <p:txBody>
          <a:bodyPr/>
          <a:lstStyle/>
          <a:p>
            <a:fld id="{9C11CE39-2868-44A2-A0C6-827D458F7A8B}" type="slidenum">
              <a:rPr lang="en-IN" smtClean="0"/>
              <a:pPr/>
              <a:t>41</a:t>
            </a:fld>
            <a:endParaRPr lang="en-IN" dirty="0"/>
          </a:p>
        </p:txBody>
      </p:sp>
    </p:spTree>
    <p:extLst>
      <p:ext uri="{BB962C8B-B14F-4D97-AF65-F5344CB8AC3E}">
        <p14:creationId xmlns:p14="http://schemas.microsoft.com/office/powerpoint/2010/main" val="3183517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2695-57EE-187C-B9A5-1C82860629B9}"/>
              </a:ext>
            </a:extLst>
          </p:cNvPr>
          <p:cNvSpPr>
            <a:spLocks noGrp="1"/>
          </p:cNvSpPr>
          <p:nvPr>
            <p:ph type="title"/>
          </p:nvPr>
        </p:nvSpPr>
        <p:spPr/>
        <p:txBody>
          <a:bodyPr/>
          <a:lstStyle/>
          <a:p>
            <a:r>
              <a:rPr lang="en-US" dirty="0"/>
              <a:t>Grid Layout Responsive Layout EX-3</a:t>
            </a:r>
            <a:endParaRPr lang="en-IN" dirty="0"/>
          </a:p>
        </p:txBody>
      </p:sp>
      <p:sp>
        <p:nvSpPr>
          <p:cNvPr id="4" name="Slide Number Placeholder 3">
            <a:extLst>
              <a:ext uri="{FF2B5EF4-FFF2-40B4-BE49-F238E27FC236}">
                <a16:creationId xmlns:a16="http://schemas.microsoft.com/office/drawing/2014/main" id="{D79B3F42-0709-7411-5249-5AAA592B6808}"/>
              </a:ext>
            </a:extLst>
          </p:cNvPr>
          <p:cNvSpPr>
            <a:spLocks noGrp="1"/>
          </p:cNvSpPr>
          <p:nvPr>
            <p:ph type="sldNum" sz="quarter" idx="12"/>
          </p:nvPr>
        </p:nvSpPr>
        <p:spPr/>
        <p:txBody>
          <a:bodyPr/>
          <a:lstStyle/>
          <a:p>
            <a:fld id="{9C11CE39-2868-44A2-A0C6-827D458F7A8B}" type="slidenum">
              <a:rPr lang="en-IN" smtClean="0"/>
              <a:pPr/>
              <a:t>42</a:t>
            </a:fld>
            <a:endParaRPr lang="en-IN" dirty="0"/>
          </a:p>
        </p:txBody>
      </p:sp>
      <p:pic>
        <p:nvPicPr>
          <p:cNvPr id="8" name="Content Placeholder 7">
            <a:extLst>
              <a:ext uri="{FF2B5EF4-FFF2-40B4-BE49-F238E27FC236}">
                <a16:creationId xmlns:a16="http://schemas.microsoft.com/office/drawing/2014/main" id="{BB290EEA-E261-22BF-6AB5-AE08925062ED}"/>
              </a:ext>
            </a:extLst>
          </p:cNvPr>
          <p:cNvPicPr>
            <a:picLocks noGrp="1" noChangeAspect="1"/>
          </p:cNvPicPr>
          <p:nvPr>
            <p:ph idx="1"/>
          </p:nvPr>
        </p:nvPicPr>
        <p:blipFill>
          <a:blip r:embed="rId2"/>
          <a:stretch>
            <a:fillRect/>
          </a:stretch>
        </p:blipFill>
        <p:spPr>
          <a:xfrm>
            <a:off x="3987384" y="863600"/>
            <a:ext cx="7030386" cy="5121275"/>
          </a:xfrm>
        </p:spPr>
      </p:pic>
    </p:spTree>
    <p:extLst>
      <p:ext uri="{BB962C8B-B14F-4D97-AF65-F5344CB8AC3E}">
        <p14:creationId xmlns:p14="http://schemas.microsoft.com/office/powerpoint/2010/main" val="474341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Offset </a:t>
            </a:r>
            <a:endParaRPr lang="en-IN" dirty="0"/>
          </a:p>
        </p:txBody>
      </p:sp>
      <p:sp>
        <p:nvSpPr>
          <p:cNvPr id="3" name="Content Placeholder 2"/>
          <p:cNvSpPr>
            <a:spLocks noGrp="1"/>
          </p:cNvSpPr>
          <p:nvPr>
            <p:ph idx="1"/>
          </p:nvPr>
        </p:nvSpPr>
        <p:spPr/>
        <p:txBody>
          <a:bodyPr/>
          <a:lstStyle/>
          <a:p>
            <a:r>
              <a:rPr lang="en-US" dirty="0">
                <a:solidFill>
                  <a:schemeClr val="tx1"/>
                </a:solidFill>
              </a:rPr>
              <a:t>Bootstrap 5 </a:t>
            </a:r>
            <a:r>
              <a:rPr lang="en-US" b="1" dirty="0"/>
              <a:t>Columns Reordering Offset </a:t>
            </a:r>
            <a:r>
              <a:rPr lang="en-US" dirty="0"/>
              <a:t>classes are used to give some offset to the column. The offset class sets the left margin of the column they are applied to the total width of the offset columns.</a:t>
            </a:r>
          </a:p>
          <a:p>
            <a:r>
              <a:rPr lang="en-US" b="1" dirty="0"/>
              <a:t>Bootstrap 5 Columns Reordering Offset Classes:</a:t>
            </a:r>
            <a:endParaRPr lang="en-US" dirty="0"/>
          </a:p>
          <a:p>
            <a:r>
              <a:rPr lang="en-US" b="1" dirty="0"/>
              <a:t>offset-*:</a:t>
            </a:r>
            <a:r>
              <a:rPr lang="en-US" dirty="0"/>
              <a:t> This class is used to give offset to the column position.</a:t>
            </a:r>
          </a:p>
          <a:p>
            <a:r>
              <a:rPr lang="en-US" b="1" dirty="0"/>
              <a:t>offset-**-*: </a:t>
            </a:r>
            <a:r>
              <a:rPr lang="en-US" dirty="0"/>
              <a:t>This class is used to define offset to the column for various screen sizes.</a:t>
            </a:r>
          </a:p>
          <a:p>
            <a:r>
              <a:rPr lang="en-US" b="1" dirty="0"/>
              <a:t>Note:</a:t>
            </a:r>
            <a:r>
              <a:rPr lang="en-US" dirty="0"/>
              <a:t> * can range from 1-11 position and ** replace the screen size like “</a:t>
            </a:r>
            <a:r>
              <a:rPr lang="en-US" dirty="0" err="1"/>
              <a:t>sm</a:t>
            </a:r>
            <a:r>
              <a:rPr lang="en-US" dirty="0"/>
              <a:t>”, “md”, “</a:t>
            </a:r>
            <a:r>
              <a:rPr lang="en-US" dirty="0" err="1"/>
              <a:t>lg</a:t>
            </a:r>
            <a:r>
              <a:rPr lang="en-US" dirty="0"/>
              <a:t>”, “xl”, “</a:t>
            </a:r>
            <a:r>
              <a:rPr lang="en-US" dirty="0" err="1"/>
              <a:t>xxl</a:t>
            </a:r>
            <a:r>
              <a:rPr lang="en-US" dirty="0"/>
              <a: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43</a:t>
            </a:fld>
            <a:endParaRPr lang="en-IN" dirty="0"/>
          </a:p>
        </p:txBody>
      </p:sp>
    </p:spTree>
    <p:extLst>
      <p:ext uri="{BB962C8B-B14F-4D97-AF65-F5344CB8AC3E}">
        <p14:creationId xmlns:p14="http://schemas.microsoft.com/office/powerpoint/2010/main" val="4055593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r>
              <a:rPr lang="en-US" dirty="0"/>
              <a:t/>
            </a:r>
            <a:br>
              <a:rPr lang="en-US" dirty="0"/>
            </a:br>
            <a:endParaRPr lang="en-IN" dirty="0"/>
          </a:p>
        </p:txBody>
      </p:sp>
      <p:sp>
        <p:nvSpPr>
          <p:cNvPr id="3" name="Content Placeholder 2"/>
          <p:cNvSpPr>
            <a:spLocks noGrp="1"/>
          </p:cNvSpPr>
          <p:nvPr>
            <p:ph idx="1"/>
          </p:nvPr>
        </p:nvSpPr>
        <p:spPr/>
        <p:txBody>
          <a:bodyPr>
            <a:normAutofit fontScale="77500" lnSpcReduction="20000"/>
          </a:bodyPr>
          <a:lstStyle/>
          <a:p>
            <a:endParaRPr lang="en-US" dirty="0"/>
          </a:p>
          <a:p>
            <a:r>
              <a:rPr lang="en-US" dirty="0">
                <a:solidFill>
                  <a:schemeClr val="tx1"/>
                </a:solidFill>
              </a:rPr>
              <a:t>&lt;div class="row"&gt;</a:t>
            </a:r>
          </a:p>
          <a:p>
            <a:r>
              <a:rPr lang="en-US" dirty="0">
                <a:solidFill>
                  <a:schemeClr val="tx1"/>
                </a:solidFill>
              </a:rPr>
              <a:t>    &lt;div class="col-3 offset-6"&gt;...&lt;/div&gt;</a:t>
            </a:r>
          </a:p>
          <a:p>
            <a:r>
              <a:rPr lang="en-US" dirty="0">
                <a:solidFill>
                  <a:schemeClr val="tx1"/>
                </a:solidFill>
              </a:rPr>
              <a:t>&lt;/div</a:t>
            </a:r>
            <a:r>
              <a:rPr lang="en-US" dirty="0" smtClean="0">
                <a:solidFill>
                  <a:schemeClr val="tx1"/>
                </a:solidFill>
              </a:rPr>
              <a:t>&gt;</a:t>
            </a:r>
          </a:p>
          <a:p>
            <a:endParaRPr lang="en-US" dirty="0">
              <a:solidFill>
                <a:schemeClr val="tx1"/>
              </a:solidFill>
            </a:endParaRPr>
          </a:p>
          <a:p>
            <a:r>
              <a:rPr lang="en-IN" sz="3100" b="1" dirty="0">
                <a:solidFill>
                  <a:schemeClr val="tx1"/>
                </a:solidFill>
              </a:rPr>
              <a:t>style.css</a:t>
            </a:r>
          </a:p>
          <a:p>
            <a:endParaRPr lang="en-IN" dirty="0">
              <a:solidFill>
                <a:schemeClr val="tx1"/>
              </a:solidFill>
            </a:endParaRPr>
          </a:p>
          <a:p>
            <a:r>
              <a:rPr lang="en-IN" dirty="0">
                <a:solidFill>
                  <a:schemeClr val="tx1"/>
                </a:solidFill>
              </a:rPr>
              <a:t>.container{ border: 5px solid #000; }</a:t>
            </a:r>
          </a:p>
          <a:p>
            <a:endParaRPr lang="en-IN" dirty="0">
              <a:solidFill>
                <a:schemeClr val="tx1"/>
              </a:solidFill>
            </a:endParaRPr>
          </a:p>
          <a:p>
            <a:r>
              <a:rPr lang="en-IN" dirty="0">
                <a:solidFill>
                  <a:schemeClr val="tx1"/>
                </a:solidFill>
              </a:rPr>
              <a:t>.row{ border: 3px solid red; } </a:t>
            </a:r>
          </a:p>
          <a:p>
            <a:endParaRPr lang="en-IN" dirty="0">
              <a:solidFill>
                <a:schemeClr val="tx1"/>
              </a:solidFill>
            </a:endParaRPr>
          </a:p>
          <a:p>
            <a:r>
              <a:rPr lang="en-IN" dirty="0">
                <a:solidFill>
                  <a:schemeClr val="tx1"/>
                </a:solidFill>
              </a:rPr>
              <a:t>.pink{ background: pink; }</a:t>
            </a:r>
          </a:p>
          <a:p>
            <a:endParaRPr lang="en-IN" dirty="0">
              <a:solidFill>
                <a:schemeClr val="tx1"/>
              </a:solidFill>
            </a:endParaRPr>
          </a:p>
          <a:p>
            <a:r>
              <a:rPr lang="en-IN" dirty="0">
                <a:solidFill>
                  <a:schemeClr val="tx1"/>
                </a:solidFill>
              </a:rPr>
              <a:t>.orange{ background: orange; }</a:t>
            </a:r>
          </a:p>
          <a:p>
            <a:endParaRPr lang="en-IN" dirty="0">
              <a:solidFill>
                <a:schemeClr val="tx1"/>
              </a:solidFill>
            </a:endParaRPr>
          </a:p>
          <a:p>
            <a:r>
              <a:rPr lang="en-IN" dirty="0">
                <a:solidFill>
                  <a:schemeClr val="tx1"/>
                </a:solidFill>
              </a:rPr>
              <a:t>.blue{ background: #0000ff;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44</a:t>
            </a:fld>
            <a:endParaRPr lang="en-IN" dirty="0"/>
          </a:p>
        </p:txBody>
      </p:sp>
    </p:spTree>
    <p:extLst>
      <p:ext uri="{BB962C8B-B14F-4D97-AF65-F5344CB8AC3E}">
        <p14:creationId xmlns:p14="http://schemas.microsoft.com/office/powerpoint/2010/main" val="20110497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
        <p:nvSpPr>
          <p:cNvPr id="5" name="Rectangle 4"/>
          <p:cNvSpPr/>
          <p:nvPr/>
        </p:nvSpPr>
        <p:spPr>
          <a:xfrm>
            <a:off x="16251" y="81960"/>
            <a:ext cx="11383347" cy="6740307"/>
          </a:xfrm>
          <a:prstGeom prst="rect">
            <a:avLst/>
          </a:prstGeom>
        </p:spPr>
        <p:txBody>
          <a:bodyPr wrap="square">
            <a:spAutoFit/>
          </a:bodyPr>
          <a:lstStyle/>
          <a:p>
            <a:r>
              <a:rPr lang="en-IN" sz="1600" dirty="0">
                <a:latin typeface="Cambria" panose="02040503050406030204" pitchFamily="18" charset="0"/>
                <a:ea typeface="Cambria" panose="02040503050406030204" pitchFamily="18" charset="0"/>
              </a:rPr>
              <a:t>&lt;!DOCTYPE html&gt;</a:t>
            </a:r>
          </a:p>
          <a:p>
            <a:r>
              <a:rPr lang="en-IN" sz="1600" dirty="0">
                <a:latin typeface="Cambria" panose="02040503050406030204" pitchFamily="18" charset="0"/>
                <a:ea typeface="Cambria" panose="02040503050406030204" pitchFamily="18" charset="0"/>
              </a:rPr>
              <a:t>&lt;html </a:t>
            </a:r>
            <a:r>
              <a:rPr lang="en-IN" sz="1600" dirty="0" err="1">
                <a:latin typeface="Cambria" panose="02040503050406030204" pitchFamily="18" charset="0"/>
                <a:ea typeface="Cambria" panose="02040503050406030204" pitchFamily="18" charset="0"/>
              </a:rPr>
              <a:t>lang</a:t>
            </a:r>
            <a:r>
              <a:rPr lang="en-IN" sz="1600" dirty="0">
                <a:latin typeface="Cambria" panose="02040503050406030204" pitchFamily="18" charset="0"/>
                <a:ea typeface="Cambria" panose="02040503050406030204" pitchFamily="18" charset="0"/>
              </a:rPr>
              <a:t>="</a:t>
            </a:r>
            <a:r>
              <a:rPr lang="en-IN" sz="1600" dirty="0" err="1">
                <a:latin typeface="Cambria" panose="02040503050406030204" pitchFamily="18" charset="0"/>
                <a:ea typeface="Cambria" panose="02040503050406030204" pitchFamily="18" charset="0"/>
              </a:rPr>
              <a:t>en</a:t>
            </a:r>
            <a:r>
              <a:rPr lang="en-IN" sz="1600" dirty="0" smtClean="0">
                <a:latin typeface="Cambria" panose="02040503050406030204" pitchFamily="18" charset="0"/>
                <a:ea typeface="Cambria" panose="02040503050406030204" pitchFamily="18" charset="0"/>
              </a:rPr>
              <a:t>"&gt;</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&lt;head&gt;</a:t>
            </a:r>
          </a:p>
          <a:p>
            <a:r>
              <a:rPr lang="en-IN" sz="1600" dirty="0">
                <a:latin typeface="Cambria" panose="02040503050406030204" pitchFamily="18" charset="0"/>
                <a:ea typeface="Cambria" panose="02040503050406030204" pitchFamily="18" charset="0"/>
              </a:rPr>
              <a:t>    &lt;meta charset="UTF-8"&gt;</a:t>
            </a:r>
          </a:p>
          <a:p>
            <a:r>
              <a:rPr lang="en-IN" sz="1600" dirty="0">
                <a:latin typeface="Cambria" panose="02040503050406030204" pitchFamily="18" charset="0"/>
                <a:ea typeface="Cambria" panose="02040503050406030204" pitchFamily="18" charset="0"/>
              </a:rPr>
              <a:t>    &lt;meta name="viewport" content="width=device-width, initial-scale=1,shrink-to-fit=no"&gt;</a:t>
            </a:r>
          </a:p>
          <a:p>
            <a:r>
              <a:rPr lang="en-IN" sz="1600" dirty="0">
                <a:latin typeface="Cambria" panose="02040503050406030204" pitchFamily="18" charset="0"/>
                <a:ea typeface="Cambria" panose="02040503050406030204" pitchFamily="18" charset="0"/>
              </a:rPr>
              <a:t>    &lt;meta http-</a:t>
            </a:r>
            <a:r>
              <a:rPr lang="en-IN" sz="1600" dirty="0" err="1">
                <a:latin typeface="Cambria" panose="02040503050406030204" pitchFamily="18" charset="0"/>
                <a:ea typeface="Cambria" panose="02040503050406030204" pitchFamily="18" charset="0"/>
              </a:rPr>
              <a:t>equiv</a:t>
            </a:r>
            <a:r>
              <a:rPr lang="en-IN" sz="1600" dirty="0">
                <a:latin typeface="Cambria" panose="02040503050406030204" pitchFamily="18" charset="0"/>
                <a:ea typeface="Cambria" panose="02040503050406030204" pitchFamily="18" charset="0"/>
              </a:rPr>
              <a:t>="X-UA-Compatible" content="</a:t>
            </a:r>
            <a:r>
              <a:rPr lang="en-IN" sz="1600" dirty="0" err="1">
                <a:latin typeface="Cambria" panose="02040503050406030204" pitchFamily="18" charset="0"/>
                <a:ea typeface="Cambria" panose="02040503050406030204" pitchFamily="18" charset="0"/>
              </a:rPr>
              <a:t>ie</a:t>
            </a:r>
            <a:r>
              <a:rPr lang="en-IN" sz="1600" dirty="0">
                <a:latin typeface="Cambria" panose="02040503050406030204" pitchFamily="18" charset="0"/>
                <a:ea typeface="Cambria" panose="02040503050406030204" pitchFamily="18" charset="0"/>
              </a:rPr>
              <a:t>=edge"&gt;</a:t>
            </a:r>
          </a:p>
          <a:p>
            <a:r>
              <a:rPr lang="en-IN" sz="1600" dirty="0">
                <a:latin typeface="Cambria" panose="02040503050406030204" pitchFamily="18" charset="0"/>
                <a:ea typeface="Cambria" panose="02040503050406030204" pitchFamily="18" charset="0"/>
              </a:rPr>
              <a:t>    </a:t>
            </a:r>
            <a:r>
              <a:rPr lang="en-US" sz="1600" dirty="0"/>
              <a:t>&lt;link </a:t>
            </a:r>
            <a:r>
              <a:rPr lang="en-US" sz="1600" dirty="0" err="1"/>
              <a:t>rel</a:t>
            </a:r>
            <a:r>
              <a:rPr lang="en-US" sz="1600" dirty="0"/>
              <a:t>="stylesheet" </a:t>
            </a:r>
            <a:r>
              <a:rPr lang="en-US" sz="1600" dirty="0" err="1"/>
              <a:t>href</a:t>
            </a:r>
            <a:r>
              <a:rPr lang="en-US" sz="1600" dirty="0"/>
              <a:t>="https://cdn.jsdelivr.net/</a:t>
            </a:r>
            <a:r>
              <a:rPr lang="en-US" sz="1600" dirty="0" err="1"/>
              <a:t>npm</a:t>
            </a:r>
            <a:r>
              <a:rPr lang="en-US" sz="1600" dirty="0"/>
              <a:t>/bootstrap@5.2.2/</a:t>
            </a:r>
            <a:r>
              <a:rPr lang="en-US" sz="1600" dirty="0" err="1"/>
              <a:t>dist</a:t>
            </a:r>
            <a:r>
              <a:rPr lang="en-US" sz="1600" dirty="0"/>
              <a:t>/</a:t>
            </a:r>
            <a:r>
              <a:rPr lang="en-US" sz="1600" dirty="0" err="1"/>
              <a:t>css</a:t>
            </a:r>
            <a:r>
              <a:rPr lang="en-US" sz="1600" dirty="0"/>
              <a:t>/bootstrap.min.css"&gt;</a:t>
            </a:r>
          </a:p>
          <a:p>
            <a:r>
              <a:rPr lang="en-US" sz="1600" dirty="0"/>
              <a:t>    &lt;script </a:t>
            </a:r>
            <a:r>
              <a:rPr lang="en-US" sz="1600" dirty="0" err="1"/>
              <a:t>src</a:t>
            </a:r>
            <a:r>
              <a:rPr lang="en-US" sz="1600" dirty="0"/>
              <a:t>=</a:t>
            </a:r>
          </a:p>
          <a:p>
            <a:r>
              <a:rPr lang="en-US" sz="1600" dirty="0"/>
              <a:t>"https://cdn.jsdelivr.net/</a:t>
            </a:r>
            <a:r>
              <a:rPr lang="en-US" sz="1600" dirty="0" err="1"/>
              <a:t>npm</a:t>
            </a:r>
            <a:r>
              <a:rPr lang="en-US" sz="1600" dirty="0"/>
              <a:t>/bootstrap@5.2.2/</a:t>
            </a:r>
            <a:r>
              <a:rPr lang="en-US" sz="1600" dirty="0" err="1"/>
              <a:t>dist</a:t>
            </a:r>
            <a:r>
              <a:rPr lang="en-US" sz="1600" dirty="0"/>
              <a:t>/</a:t>
            </a:r>
            <a:r>
              <a:rPr lang="en-US" sz="1600" dirty="0" err="1"/>
              <a:t>js</a:t>
            </a:r>
            <a:r>
              <a:rPr lang="en-US" sz="1600" dirty="0"/>
              <a:t>/bootstrap.min.js"&gt;</a:t>
            </a:r>
          </a:p>
          <a:p>
            <a:r>
              <a:rPr lang="en-US" sz="1600" dirty="0"/>
              <a:t>    &lt;/script&gt;</a:t>
            </a:r>
          </a:p>
          <a:p>
            <a:r>
              <a:rPr lang="en-IN" sz="1600" dirty="0" smtClean="0">
                <a:latin typeface="Cambria" panose="02040503050406030204" pitchFamily="18" charset="0"/>
                <a:ea typeface="Cambria" panose="02040503050406030204" pitchFamily="18" charset="0"/>
              </a:rPr>
              <a:t>    </a:t>
            </a:r>
            <a:r>
              <a:rPr lang="en-IN" sz="1600" dirty="0">
                <a:latin typeface="Cambria" panose="02040503050406030204" pitchFamily="18" charset="0"/>
                <a:ea typeface="Cambria" panose="02040503050406030204" pitchFamily="18" charset="0"/>
              </a:rPr>
              <a:t>&lt;link </a:t>
            </a:r>
            <a:r>
              <a:rPr lang="en-IN" sz="1600" dirty="0" err="1">
                <a:latin typeface="Cambria" panose="02040503050406030204" pitchFamily="18" charset="0"/>
                <a:ea typeface="Cambria" panose="02040503050406030204" pitchFamily="18" charset="0"/>
              </a:rPr>
              <a:t>rel</a:t>
            </a:r>
            <a:r>
              <a:rPr lang="en-IN" sz="1600" dirty="0">
                <a:latin typeface="Cambria" panose="02040503050406030204" pitchFamily="18" charset="0"/>
                <a:ea typeface="Cambria" panose="02040503050406030204" pitchFamily="18" charset="0"/>
              </a:rPr>
              <a:t>="stylesheet" </a:t>
            </a:r>
            <a:r>
              <a:rPr lang="en-IN" sz="1600" dirty="0" err="1">
                <a:latin typeface="Cambria" panose="02040503050406030204" pitchFamily="18" charset="0"/>
                <a:ea typeface="Cambria" panose="02040503050406030204" pitchFamily="18" charset="0"/>
              </a:rPr>
              <a:t>href</a:t>
            </a:r>
            <a:r>
              <a:rPr lang="en-IN" sz="1600" dirty="0">
                <a:latin typeface="Cambria" panose="02040503050406030204" pitchFamily="18" charset="0"/>
                <a:ea typeface="Cambria" panose="02040503050406030204" pitchFamily="18" charset="0"/>
              </a:rPr>
              <a:t>="</a:t>
            </a:r>
            <a:r>
              <a:rPr lang="en-IN" sz="1600" dirty="0" err="1">
                <a:latin typeface="Cambria" panose="02040503050406030204" pitchFamily="18" charset="0"/>
                <a:ea typeface="Cambria" panose="02040503050406030204" pitchFamily="18" charset="0"/>
              </a:rPr>
              <a:t>css</a:t>
            </a:r>
            <a:r>
              <a:rPr lang="en-IN" sz="1600" dirty="0">
                <a:latin typeface="Cambria" panose="02040503050406030204" pitchFamily="18" charset="0"/>
                <a:ea typeface="Cambria" panose="02040503050406030204" pitchFamily="18" charset="0"/>
              </a:rPr>
              <a:t>/style.css"&gt;</a:t>
            </a:r>
          </a:p>
          <a:p>
            <a:r>
              <a:rPr lang="en-IN" sz="1600" dirty="0">
                <a:latin typeface="Cambria" panose="02040503050406030204" pitchFamily="18" charset="0"/>
                <a:ea typeface="Cambria" panose="02040503050406030204" pitchFamily="18" charset="0"/>
              </a:rPr>
              <a:t>    &lt;title&gt;Bootstrap Offset&lt;/title&gt;</a:t>
            </a:r>
          </a:p>
          <a:p>
            <a:r>
              <a:rPr lang="en-IN" sz="1600" dirty="0">
                <a:latin typeface="Cambria" panose="02040503050406030204" pitchFamily="18" charset="0"/>
                <a:ea typeface="Cambria" panose="02040503050406030204" pitchFamily="18" charset="0"/>
              </a:rPr>
              <a:t>&lt;/head</a:t>
            </a:r>
            <a:r>
              <a:rPr lang="en-IN" sz="1600" dirty="0" smtClean="0">
                <a:latin typeface="Cambria" panose="02040503050406030204" pitchFamily="18" charset="0"/>
                <a:ea typeface="Cambria" panose="02040503050406030204" pitchFamily="18" charset="0"/>
              </a:rPr>
              <a:t>&gt;</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&lt;body&gt;</a:t>
            </a:r>
          </a:p>
          <a:p>
            <a:r>
              <a:rPr lang="en-IN" sz="1600" dirty="0">
                <a:latin typeface="Cambria" panose="02040503050406030204" pitchFamily="18" charset="0"/>
                <a:ea typeface="Cambria" panose="02040503050406030204" pitchFamily="18" charset="0"/>
              </a:rPr>
              <a:t>    &lt;!--Bootstrap Offset Class--&gt;</a:t>
            </a:r>
          </a:p>
          <a:p>
            <a:r>
              <a:rPr lang="en-IN" sz="1600" dirty="0">
                <a:latin typeface="Cambria" panose="02040503050406030204" pitchFamily="18" charset="0"/>
                <a:ea typeface="Cambria" panose="02040503050406030204" pitchFamily="18" charset="0"/>
              </a:rPr>
              <a:t>    &lt;div class="container"&gt;</a:t>
            </a:r>
          </a:p>
          <a:p>
            <a:r>
              <a:rPr lang="en-IN" sz="1600" dirty="0">
                <a:latin typeface="Cambria" panose="02040503050406030204" pitchFamily="18" charset="0"/>
                <a:ea typeface="Cambria" panose="02040503050406030204" pitchFamily="18" charset="0"/>
              </a:rPr>
              <a:t>        &lt;div class="row"&gt;</a:t>
            </a:r>
          </a:p>
          <a:p>
            <a:r>
              <a:rPr lang="en-IN" sz="1600" dirty="0">
                <a:latin typeface="Cambria" panose="02040503050406030204" pitchFamily="18" charset="0"/>
                <a:ea typeface="Cambria" panose="02040503050406030204" pitchFamily="18" charset="0"/>
              </a:rPr>
              <a:t>            &lt;div </a:t>
            </a:r>
            <a:r>
              <a:rPr lang="en-IN" sz="1600" dirty="0">
                <a:solidFill>
                  <a:schemeClr val="accent4"/>
                </a:solidFill>
                <a:latin typeface="Cambria" panose="02040503050406030204" pitchFamily="18" charset="0"/>
                <a:ea typeface="Cambria" panose="02040503050406030204" pitchFamily="18" charset="0"/>
              </a:rPr>
              <a:t>class="col-5 pink"&gt;</a:t>
            </a:r>
            <a:r>
              <a:rPr lang="en-IN" sz="1600" dirty="0">
                <a:latin typeface="Cambria" panose="02040503050406030204" pitchFamily="18" charset="0"/>
                <a:ea typeface="Cambria" panose="02040503050406030204" pitchFamily="18" charset="0"/>
              </a:rPr>
              <a:t>Lorem ipsum </a:t>
            </a:r>
            <a:r>
              <a:rPr lang="en-IN" sz="1600" dirty="0" err="1">
                <a:latin typeface="Cambria" panose="02040503050406030204" pitchFamily="18" charset="0"/>
                <a:ea typeface="Cambria" panose="02040503050406030204" pitchFamily="18" charset="0"/>
              </a:rPr>
              <a:t>dolor</a:t>
            </a:r>
            <a:r>
              <a:rPr lang="en-IN" sz="1600" dirty="0">
                <a:latin typeface="Cambria" panose="02040503050406030204" pitchFamily="18" charset="0"/>
                <a:ea typeface="Cambria" panose="02040503050406030204" pitchFamily="18" charset="0"/>
              </a:rPr>
              <a:t> sit </a:t>
            </a:r>
            <a:r>
              <a:rPr lang="en-IN" sz="1600" dirty="0" err="1">
                <a:latin typeface="Cambria" panose="02040503050406030204" pitchFamily="18" charset="0"/>
                <a:ea typeface="Cambria" panose="02040503050406030204" pitchFamily="18" charset="0"/>
              </a:rPr>
              <a:t>amet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consectetur</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adipiscing</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elit</a:t>
            </a:r>
            <a:r>
              <a:rPr lang="en-IN" sz="1600" dirty="0">
                <a:latin typeface="Cambria" panose="02040503050406030204" pitchFamily="18" charset="0"/>
                <a:ea typeface="Cambria" panose="02040503050406030204" pitchFamily="18" charset="0"/>
              </a:rPr>
              <a:t>. In </a:t>
            </a:r>
            <a:r>
              <a:rPr lang="en-IN" sz="1600" dirty="0" err="1">
                <a:latin typeface="Cambria" panose="02040503050406030204" pitchFamily="18" charset="0"/>
                <a:ea typeface="Cambria" panose="02040503050406030204" pitchFamily="18" charset="0"/>
              </a:rPr>
              <a:t>nec</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Aliquam</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erat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volutpat</a:t>
            </a:r>
            <a:r>
              <a:rPr lang="en-IN" sz="1600" dirty="0">
                <a:latin typeface="Cambria" panose="02040503050406030204" pitchFamily="18" charset="0"/>
                <a:ea typeface="Cambria" panose="02040503050406030204" pitchFamily="18" charset="0"/>
              </a:rPr>
              <a:t>.&lt;/div&gt; </a:t>
            </a:r>
          </a:p>
          <a:p>
            <a:r>
              <a:rPr lang="en-IN" sz="1600" dirty="0">
                <a:latin typeface="Cambria" panose="02040503050406030204" pitchFamily="18" charset="0"/>
                <a:ea typeface="Cambria" panose="02040503050406030204" pitchFamily="18" charset="0"/>
              </a:rPr>
              <a:t>        </a:t>
            </a:r>
            <a:r>
              <a:rPr lang="en-IN" sz="1600" dirty="0" smtClean="0">
                <a:latin typeface="Cambria" panose="02040503050406030204" pitchFamily="18" charset="0"/>
                <a:ea typeface="Cambria" panose="02040503050406030204" pitchFamily="18" charset="0"/>
              </a:rPr>
              <a:t>&lt;</a:t>
            </a:r>
            <a:r>
              <a:rPr lang="en-IN" sz="1600" dirty="0">
                <a:latin typeface="Cambria" panose="02040503050406030204" pitchFamily="18" charset="0"/>
                <a:ea typeface="Cambria" panose="02040503050406030204" pitchFamily="18" charset="0"/>
              </a:rPr>
              <a:t>div </a:t>
            </a:r>
            <a:r>
              <a:rPr lang="en-IN" sz="1600" dirty="0">
                <a:solidFill>
                  <a:schemeClr val="accent4"/>
                </a:solidFill>
                <a:latin typeface="Cambria" panose="02040503050406030204" pitchFamily="18" charset="0"/>
                <a:ea typeface="Cambria" panose="02040503050406030204" pitchFamily="18" charset="0"/>
              </a:rPr>
              <a:t>class="col-md-4 offset-lg-1 offset-md-3 pink"</a:t>
            </a:r>
            <a:r>
              <a:rPr lang="en-IN" sz="1600" dirty="0">
                <a:latin typeface="Cambria" panose="02040503050406030204" pitchFamily="18" charset="0"/>
                <a:ea typeface="Cambria" panose="02040503050406030204" pitchFamily="18" charset="0"/>
              </a:rPr>
              <a:t>&gt;Lorem ipsum </a:t>
            </a:r>
            <a:r>
              <a:rPr lang="en-IN" sz="1600" dirty="0" err="1">
                <a:latin typeface="Cambria" panose="02040503050406030204" pitchFamily="18" charset="0"/>
                <a:ea typeface="Cambria" panose="02040503050406030204" pitchFamily="18" charset="0"/>
              </a:rPr>
              <a:t>dolor</a:t>
            </a:r>
            <a:r>
              <a:rPr lang="en-IN" sz="1600" dirty="0">
                <a:latin typeface="Cambria" panose="02040503050406030204" pitchFamily="18" charset="0"/>
                <a:ea typeface="Cambria" panose="02040503050406030204" pitchFamily="18" charset="0"/>
              </a:rPr>
              <a:t> sit </a:t>
            </a:r>
            <a:r>
              <a:rPr lang="en-IN" sz="1600" dirty="0" err="1">
                <a:latin typeface="Cambria" panose="02040503050406030204" pitchFamily="18" charset="0"/>
                <a:ea typeface="Cambria" panose="02040503050406030204" pitchFamily="18" charset="0"/>
              </a:rPr>
              <a:t>amet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consectetur</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adipiscing</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elit</a:t>
            </a:r>
            <a:r>
              <a:rPr lang="en-IN" sz="1600" dirty="0">
                <a:latin typeface="Cambria" panose="02040503050406030204" pitchFamily="18" charset="0"/>
                <a:ea typeface="Cambria" panose="02040503050406030204" pitchFamily="18" charset="0"/>
              </a:rPr>
              <a:t>. In </a:t>
            </a:r>
            <a:r>
              <a:rPr lang="en-IN" sz="1600" dirty="0" err="1">
                <a:latin typeface="Cambria" panose="02040503050406030204" pitchFamily="18" charset="0"/>
                <a:ea typeface="Cambria" panose="02040503050406030204" pitchFamily="18" charset="0"/>
              </a:rPr>
              <a:t>nec</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Aliquam</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erat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volutpat</a:t>
            </a:r>
            <a:r>
              <a:rPr lang="en-IN" sz="1600" dirty="0">
                <a:latin typeface="Cambria" panose="02040503050406030204" pitchFamily="18" charset="0"/>
                <a:ea typeface="Cambria" panose="02040503050406030204" pitchFamily="18" charset="0"/>
              </a:rPr>
              <a:t>.&lt;/div&gt;</a:t>
            </a:r>
          </a:p>
          <a:p>
            <a:r>
              <a:rPr lang="en-IN" sz="1600" dirty="0">
                <a:latin typeface="Cambria" panose="02040503050406030204" pitchFamily="18" charset="0"/>
                <a:ea typeface="Cambria" panose="02040503050406030204" pitchFamily="18" charset="0"/>
              </a:rPr>
              <a:t>            &lt;div </a:t>
            </a:r>
            <a:r>
              <a:rPr lang="en-IN" sz="1600" dirty="0">
                <a:solidFill>
                  <a:schemeClr val="accent4"/>
                </a:solidFill>
                <a:latin typeface="Cambria" panose="02040503050406030204" pitchFamily="18" charset="0"/>
                <a:ea typeface="Cambria" panose="02040503050406030204" pitchFamily="18" charset="0"/>
              </a:rPr>
              <a:t>class="col-md-3 blue offset-md-2"&gt;</a:t>
            </a:r>
            <a:r>
              <a:rPr lang="en-IN" sz="1600" dirty="0">
                <a:latin typeface="Cambria" panose="02040503050406030204" pitchFamily="18" charset="0"/>
                <a:ea typeface="Cambria" panose="02040503050406030204" pitchFamily="18" charset="0"/>
              </a:rPr>
              <a:t>Lorem ipsum </a:t>
            </a:r>
            <a:r>
              <a:rPr lang="en-IN" sz="1600" dirty="0" err="1">
                <a:latin typeface="Cambria" panose="02040503050406030204" pitchFamily="18" charset="0"/>
                <a:ea typeface="Cambria" panose="02040503050406030204" pitchFamily="18" charset="0"/>
              </a:rPr>
              <a:t>dolor</a:t>
            </a:r>
            <a:r>
              <a:rPr lang="en-IN" sz="1600" dirty="0">
                <a:latin typeface="Cambria" panose="02040503050406030204" pitchFamily="18" charset="0"/>
                <a:ea typeface="Cambria" panose="02040503050406030204" pitchFamily="18" charset="0"/>
              </a:rPr>
              <a:t> sit </a:t>
            </a:r>
            <a:r>
              <a:rPr lang="en-IN" sz="1600" dirty="0" err="1">
                <a:latin typeface="Cambria" panose="02040503050406030204" pitchFamily="18" charset="0"/>
                <a:ea typeface="Cambria" panose="02040503050406030204" pitchFamily="18" charset="0"/>
              </a:rPr>
              <a:t>amet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consectetur</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adipiscing</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elit</a:t>
            </a:r>
            <a:r>
              <a:rPr lang="en-IN" sz="1600" dirty="0">
                <a:latin typeface="Cambria" panose="02040503050406030204" pitchFamily="18" charset="0"/>
                <a:ea typeface="Cambria" panose="02040503050406030204" pitchFamily="18" charset="0"/>
              </a:rPr>
              <a:t>. In </a:t>
            </a:r>
            <a:r>
              <a:rPr lang="en-IN" sz="1600" dirty="0" err="1">
                <a:latin typeface="Cambria" panose="02040503050406030204" pitchFamily="18" charset="0"/>
                <a:ea typeface="Cambria" panose="02040503050406030204" pitchFamily="18" charset="0"/>
              </a:rPr>
              <a:t>nec</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Aliquam</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erat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volutpat</a:t>
            </a:r>
            <a:r>
              <a:rPr lang="en-IN" sz="1600" dirty="0">
                <a:latin typeface="Cambria" panose="02040503050406030204" pitchFamily="18" charset="0"/>
                <a:ea typeface="Cambria" panose="02040503050406030204" pitchFamily="18" charset="0"/>
              </a:rPr>
              <a:t>.&lt;/div</a:t>
            </a:r>
            <a:r>
              <a:rPr lang="en-IN" sz="1600" dirty="0" smtClean="0">
                <a:latin typeface="Cambria" panose="02040503050406030204" pitchFamily="18" charset="0"/>
                <a:ea typeface="Cambria" panose="02040503050406030204" pitchFamily="18" charset="0"/>
              </a:rPr>
              <a:t>&gt;</a:t>
            </a:r>
          </a:p>
          <a:p>
            <a:r>
              <a:rPr lang="en-IN" sz="1600" dirty="0" smtClean="0">
                <a:latin typeface="Cambria" panose="02040503050406030204" pitchFamily="18" charset="0"/>
                <a:ea typeface="Cambria" panose="02040503050406030204" pitchFamily="18" charset="0"/>
              </a:rPr>
              <a:t>&lt;/</a:t>
            </a:r>
            <a:r>
              <a:rPr lang="en-IN" sz="1600" dirty="0">
                <a:latin typeface="Cambria" panose="02040503050406030204" pitchFamily="18" charset="0"/>
                <a:ea typeface="Cambria" panose="02040503050406030204" pitchFamily="18" charset="0"/>
              </a:rPr>
              <a:t>div&gt;</a:t>
            </a:r>
          </a:p>
          <a:p>
            <a:r>
              <a:rPr lang="en-IN" sz="1600" dirty="0">
                <a:latin typeface="Cambria" panose="02040503050406030204" pitchFamily="18" charset="0"/>
                <a:ea typeface="Cambria" panose="02040503050406030204" pitchFamily="18" charset="0"/>
              </a:rPr>
              <a:t>    &lt;/div&gt;</a:t>
            </a:r>
          </a:p>
          <a:p>
            <a:r>
              <a:rPr lang="en-IN" sz="1600" dirty="0">
                <a:latin typeface="Cambria" panose="02040503050406030204" pitchFamily="18" charset="0"/>
                <a:ea typeface="Cambria" panose="02040503050406030204" pitchFamily="18" charset="0"/>
              </a:rPr>
              <a:t>&lt;/body</a:t>
            </a:r>
            <a:r>
              <a:rPr lang="en-IN" sz="1600" dirty="0" smtClean="0">
                <a:latin typeface="Cambria" panose="02040503050406030204" pitchFamily="18" charset="0"/>
                <a:ea typeface="Cambria" panose="02040503050406030204" pitchFamily="18" charset="0"/>
              </a:rPr>
              <a:t>&gt;</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&lt;/html&gt;</a:t>
            </a:r>
          </a:p>
        </p:txBody>
      </p:sp>
    </p:spTree>
    <p:extLst>
      <p:ext uri="{BB962C8B-B14F-4D97-AF65-F5344CB8AC3E}">
        <p14:creationId xmlns:p14="http://schemas.microsoft.com/office/powerpoint/2010/main" val="3526223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46</a:t>
            </a:fld>
            <a:endParaRPr lang="en-IN"/>
          </a:p>
        </p:txBody>
      </p:sp>
      <p:pic>
        <p:nvPicPr>
          <p:cNvPr id="4" name="Picture 3"/>
          <p:cNvPicPr>
            <a:picLocks noChangeAspect="1"/>
          </p:cNvPicPr>
          <p:nvPr/>
        </p:nvPicPr>
        <p:blipFill>
          <a:blip r:embed="rId2"/>
          <a:stretch>
            <a:fillRect/>
          </a:stretch>
        </p:blipFill>
        <p:spPr>
          <a:xfrm>
            <a:off x="547777" y="4420036"/>
            <a:ext cx="6835732" cy="2301439"/>
          </a:xfrm>
          <a:prstGeom prst="rect">
            <a:avLst/>
          </a:prstGeom>
        </p:spPr>
      </p:pic>
      <p:pic>
        <p:nvPicPr>
          <p:cNvPr id="5" name="Picture 4"/>
          <p:cNvPicPr>
            <a:picLocks noChangeAspect="1"/>
          </p:cNvPicPr>
          <p:nvPr/>
        </p:nvPicPr>
        <p:blipFill>
          <a:blip r:embed="rId3"/>
          <a:stretch>
            <a:fillRect/>
          </a:stretch>
        </p:blipFill>
        <p:spPr>
          <a:xfrm>
            <a:off x="649090" y="212216"/>
            <a:ext cx="7216765" cy="3962743"/>
          </a:xfrm>
          <a:prstGeom prst="rect">
            <a:avLst/>
          </a:prstGeom>
        </p:spPr>
      </p:pic>
    </p:spTree>
    <p:extLst>
      <p:ext uri="{BB962C8B-B14F-4D97-AF65-F5344CB8AC3E}">
        <p14:creationId xmlns:p14="http://schemas.microsoft.com/office/powerpoint/2010/main" val="20773173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562F-6954-C135-5356-6028AD139992}"/>
              </a:ext>
            </a:extLst>
          </p:cNvPr>
          <p:cNvSpPr>
            <a:spLocks noGrp="1"/>
          </p:cNvSpPr>
          <p:nvPr>
            <p:ph type="title"/>
          </p:nvPr>
        </p:nvSpPr>
        <p:spPr/>
        <p:txBody>
          <a:bodyPr/>
          <a:lstStyle/>
          <a:p>
            <a:r>
              <a:rPr lang="en-US" dirty="0"/>
              <a:t>Bootstrap</a:t>
            </a:r>
            <a:br>
              <a:rPr lang="en-US" dirty="0"/>
            </a:br>
            <a:r>
              <a:rPr lang="en-US" dirty="0" smtClean="0"/>
              <a:t>Margin and Padding</a:t>
            </a:r>
            <a:endParaRPr lang="en-IN" dirty="0"/>
          </a:p>
        </p:txBody>
      </p:sp>
      <p:sp>
        <p:nvSpPr>
          <p:cNvPr id="3" name="Content Placeholder 2">
            <a:extLst>
              <a:ext uri="{FF2B5EF4-FFF2-40B4-BE49-F238E27FC236}">
                <a16:creationId xmlns:a16="http://schemas.microsoft.com/office/drawing/2014/main" id="{6A50055C-69CE-9FCE-6067-9446429F2A61}"/>
              </a:ext>
            </a:extLst>
          </p:cNvPr>
          <p:cNvSpPr>
            <a:spLocks noGrp="1"/>
          </p:cNvSpPr>
          <p:nvPr>
            <p:ph idx="1"/>
          </p:nvPr>
        </p:nvSpPr>
        <p:spPr>
          <a:xfrm>
            <a:off x="3542719" y="864108"/>
            <a:ext cx="8011236" cy="5120640"/>
          </a:xfrm>
        </p:spPr>
        <p:txBody>
          <a:bodyPr>
            <a:noAutofit/>
          </a:bodyPr>
          <a:lstStyle/>
          <a:p>
            <a:pPr marL="0" indent="0">
              <a:lnSpc>
                <a:spcPct val="160000"/>
              </a:lnSpc>
              <a:buNone/>
            </a:pPr>
            <a:r>
              <a:rPr lang="en-US" sz="1800" dirty="0" smtClean="0"/>
              <a:t>Bootstrap </a:t>
            </a:r>
            <a:r>
              <a:rPr lang="en-US" sz="1800" dirty="0"/>
              <a:t>5 </a:t>
            </a:r>
            <a:r>
              <a:rPr lang="en-US" sz="1800" b="1" dirty="0"/>
              <a:t>Spacing Margin and padding </a:t>
            </a:r>
            <a:r>
              <a:rPr lang="en-US" sz="1800" dirty="0"/>
              <a:t>is used to create space around the element and inside the border of an element. Bootstrap5 provides useful classes to do so we do not have to use CSS explicitly</a:t>
            </a:r>
            <a:r>
              <a:rPr lang="en-US" sz="1800" dirty="0" smtClean="0"/>
              <a:t>.</a:t>
            </a:r>
          </a:p>
          <a:p>
            <a:pPr>
              <a:lnSpc>
                <a:spcPct val="160000"/>
              </a:lnSpc>
            </a:pPr>
            <a:r>
              <a:rPr lang="en-US" sz="1800" b="1" dirty="0"/>
              <a:t>Notations:</a:t>
            </a:r>
            <a:r>
              <a:rPr lang="en-US" sz="1800" dirty="0"/>
              <a:t> These are used to choose what styling is to be applied, where the styling is to be applied and the size of the formatting. Basic notation is </a:t>
            </a:r>
            <a:r>
              <a:rPr lang="en-US" sz="1800" b="1" dirty="0"/>
              <a:t>[property][sides]-[size]</a:t>
            </a:r>
            <a:r>
              <a:rPr lang="en-US" sz="1800" dirty="0"/>
              <a:t>, and for </a:t>
            </a:r>
            <a:r>
              <a:rPr lang="en-US" sz="1800" b="1" dirty="0" err="1"/>
              <a:t>sm</a:t>
            </a:r>
            <a:r>
              <a:rPr lang="en-US" sz="1800" b="1" dirty="0"/>
              <a:t>, md, </a:t>
            </a:r>
            <a:r>
              <a:rPr lang="en-US" sz="1800" b="1" dirty="0" err="1"/>
              <a:t>lg</a:t>
            </a:r>
            <a:r>
              <a:rPr lang="en-US" sz="1800" b="1" dirty="0"/>
              <a:t>, xl, and </a:t>
            </a:r>
            <a:r>
              <a:rPr lang="en-US" sz="1800" b="1" dirty="0" err="1"/>
              <a:t>xxl</a:t>
            </a:r>
            <a:r>
              <a:rPr lang="en-US" sz="1800" b="1" dirty="0"/>
              <a:t> </a:t>
            </a:r>
            <a:r>
              <a:rPr lang="en-US" sz="1800" dirty="0"/>
              <a:t>size screens breakpoints are mentioned before the size to make the webpage responsive. The notation is </a:t>
            </a:r>
            <a:r>
              <a:rPr lang="en-US" sz="1800" b="1" dirty="0"/>
              <a:t>[property][sides]-[breakpoint]-[size]. </a:t>
            </a:r>
            <a:r>
              <a:rPr lang="en-US" sz="1800" dirty="0"/>
              <a:t>Here property can be margin or padding </a:t>
            </a:r>
          </a:p>
          <a:p>
            <a:pPr>
              <a:lnSpc>
                <a:spcPct val="160000"/>
              </a:lnSpc>
            </a:pPr>
            <a:r>
              <a:rPr lang="en-US" sz="1800" b="1" dirty="0"/>
              <a:t>Horizontal Centering:</a:t>
            </a:r>
            <a:r>
              <a:rPr lang="en-US" sz="1800" dirty="0"/>
              <a:t> In horizontal centering .mx auto is used for horizontally centering the element by setting the margins to auto on the horizontal side.</a:t>
            </a:r>
          </a:p>
          <a:p>
            <a:pPr>
              <a:lnSpc>
                <a:spcPct val="110000"/>
              </a:lnSpc>
            </a:pPr>
            <a:endParaRPr lang="en-IN" sz="1800" dirty="0">
              <a:solidFill>
                <a:schemeClr val="tx1"/>
              </a:solidFill>
            </a:endParaRPr>
          </a:p>
        </p:txBody>
      </p:sp>
      <p:sp>
        <p:nvSpPr>
          <p:cNvPr id="4" name="Slide Number Placeholder 3">
            <a:extLst>
              <a:ext uri="{FF2B5EF4-FFF2-40B4-BE49-F238E27FC236}">
                <a16:creationId xmlns:a16="http://schemas.microsoft.com/office/drawing/2014/main" id="{C9643DDD-AA2B-6193-41DC-08B1A9F52712}"/>
              </a:ext>
            </a:extLst>
          </p:cNvPr>
          <p:cNvSpPr>
            <a:spLocks noGrp="1"/>
          </p:cNvSpPr>
          <p:nvPr>
            <p:ph type="sldNum" sz="quarter" idx="12"/>
          </p:nvPr>
        </p:nvSpPr>
        <p:spPr/>
        <p:txBody>
          <a:bodyPr/>
          <a:lstStyle/>
          <a:p>
            <a:fld id="{9C11CE39-2868-44A2-A0C6-827D458F7A8B}" type="slidenum">
              <a:rPr lang="en-IN" smtClean="0"/>
              <a:pPr/>
              <a:t>47</a:t>
            </a:fld>
            <a:endParaRPr lang="en-IN" dirty="0"/>
          </a:p>
        </p:txBody>
      </p:sp>
    </p:spTree>
    <p:extLst>
      <p:ext uri="{BB962C8B-B14F-4D97-AF65-F5344CB8AC3E}">
        <p14:creationId xmlns:p14="http://schemas.microsoft.com/office/powerpoint/2010/main" val="33554829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a:t>Where property is one of</a:t>
            </a:r>
            <a:r>
              <a:rPr lang="en-US" b="1" dirty="0" smtClean="0"/>
              <a:t>:</a:t>
            </a:r>
            <a:endParaRPr lang="en-US" dirty="0"/>
          </a:p>
          <a:p>
            <a:r>
              <a:rPr lang="en-US" b="1" dirty="0" smtClean="0"/>
              <a:t>m</a:t>
            </a:r>
            <a:r>
              <a:rPr lang="en-US" dirty="0" smtClean="0"/>
              <a:t> </a:t>
            </a:r>
            <a:r>
              <a:rPr lang="en-US" dirty="0"/>
              <a:t>- for classes that set margin</a:t>
            </a:r>
          </a:p>
          <a:p>
            <a:r>
              <a:rPr lang="en-US" b="1" dirty="0" smtClean="0"/>
              <a:t>p</a:t>
            </a:r>
            <a:r>
              <a:rPr lang="en-US" dirty="0" smtClean="0"/>
              <a:t> </a:t>
            </a:r>
            <a:r>
              <a:rPr lang="en-US" dirty="0"/>
              <a:t>- for classes that set </a:t>
            </a:r>
            <a:r>
              <a:rPr lang="en-US" dirty="0" smtClean="0"/>
              <a:t>padding</a:t>
            </a:r>
            <a:endParaRPr lang="en-US" dirty="0"/>
          </a:p>
          <a:p>
            <a:r>
              <a:rPr lang="en-US" b="1" dirty="0"/>
              <a:t>Where sides is one of</a:t>
            </a:r>
            <a:r>
              <a:rPr lang="en-US" b="1" dirty="0" smtClean="0"/>
              <a:t>:</a:t>
            </a:r>
            <a:endParaRPr lang="en-US" b="1" dirty="0"/>
          </a:p>
          <a:p>
            <a:r>
              <a:rPr lang="en-US" dirty="0"/>
              <a:t> </a:t>
            </a:r>
            <a:r>
              <a:rPr lang="en-US" b="1" dirty="0" smtClean="0"/>
              <a:t>t</a:t>
            </a:r>
            <a:r>
              <a:rPr lang="en-US" dirty="0" smtClean="0"/>
              <a:t> </a:t>
            </a:r>
            <a:r>
              <a:rPr lang="en-US" dirty="0"/>
              <a:t>- for classes that set margin-top or padding-top</a:t>
            </a:r>
          </a:p>
          <a:p>
            <a:r>
              <a:rPr lang="en-US" dirty="0"/>
              <a:t> </a:t>
            </a:r>
            <a:r>
              <a:rPr lang="en-US" b="1" dirty="0" smtClean="0"/>
              <a:t>b </a:t>
            </a:r>
            <a:r>
              <a:rPr lang="en-US" dirty="0"/>
              <a:t>- for classes that set margin-bottom or padding-bottom</a:t>
            </a:r>
          </a:p>
          <a:p>
            <a:r>
              <a:rPr lang="en-US" dirty="0"/>
              <a:t> </a:t>
            </a:r>
            <a:r>
              <a:rPr lang="en-US" b="1" dirty="0" smtClean="0"/>
              <a:t>s</a:t>
            </a:r>
            <a:r>
              <a:rPr lang="en-US" dirty="0" smtClean="0"/>
              <a:t> </a:t>
            </a:r>
            <a:r>
              <a:rPr lang="en-US" dirty="0"/>
              <a:t>- (start) for classes that set margin-left or padding-left in LTR, margin-right or padding-right in RTL</a:t>
            </a:r>
          </a:p>
          <a:p>
            <a:r>
              <a:rPr lang="en-US" dirty="0"/>
              <a:t> </a:t>
            </a:r>
            <a:r>
              <a:rPr lang="en-US" b="1" dirty="0" smtClean="0"/>
              <a:t>e</a:t>
            </a:r>
            <a:r>
              <a:rPr lang="en-US" dirty="0" smtClean="0"/>
              <a:t> </a:t>
            </a:r>
            <a:r>
              <a:rPr lang="en-US" dirty="0"/>
              <a:t>- (end) for classes that set margin-right or padding-right in LTR, margin-left or padding-left in RTL</a:t>
            </a:r>
          </a:p>
          <a:p>
            <a:r>
              <a:rPr lang="en-US" b="1" dirty="0"/>
              <a:t> </a:t>
            </a:r>
            <a:r>
              <a:rPr lang="en-US" b="1" dirty="0" smtClean="0"/>
              <a:t>x</a:t>
            </a:r>
            <a:r>
              <a:rPr lang="en-US" dirty="0" smtClean="0"/>
              <a:t> </a:t>
            </a:r>
            <a:r>
              <a:rPr lang="en-US" dirty="0"/>
              <a:t>- for classes that set both *-left and *-right</a:t>
            </a:r>
          </a:p>
          <a:p>
            <a:r>
              <a:rPr lang="en-US" dirty="0"/>
              <a:t> </a:t>
            </a:r>
            <a:r>
              <a:rPr lang="en-US" b="1" dirty="0" smtClean="0"/>
              <a:t>y</a:t>
            </a:r>
            <a:r>
              <a:rPr lang="en-US" dirty="0" smtClean="0"/>
              <a:t> </a:t>
            </a:r>
            <a:r>
              <a:rPr lang="en-US" dirty="0"/>
              <a:t>- for classes that set both *-top and *-bottom</a:t>
            </a:r>
          </a:p>
          <a:p>
            <a:r>
              <a:rPr lang="en-US" dirty="0"/>
              <a:t> </a:t>
            </a:r>
            <a:r>
              <a:rPr lang="en-US" b="1" dirty="0" smtClean="0"/>
              <a:t>blank </a:t>
            </a:r>
            <a:r>
              <a:rPr lang="en-US" dirty="0"/>
              <a:t>- for classes that set a margin or padding on all 4 sides of the element</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48</a:t>
            </a:fld>
            <a:endParaRPr lang="en-IN" dirty="0"/>
          </a:p>
        </p:txBody>
      </p:sp>
    </p:spTree>
    <p:extLst>
      <p:ext uri="{BB962C8B-B14F-4D97-AF65-F5344CB8AC3E}">
        <p14:creationId xmlns:p14="http://schemas.microsoft.com/office/powerpoint/2010/main" val="2731151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3492476" y="864108"/>
            <a:ext cx="8394723" cy="5120640"/>
          </a:xfrm>
        </p:spPr>
        <p:txBody>
          <a:bodyPr>
            <a:normAutofit fontScale="85000" lnSpcReduction="10000"/>
          </a:bodyPr>
          <a:lstStyle/>
          <a:p>
            <a:r>
              <a:rPr lang="en-US" b="1" dirty="0"/>
              <a:t>Where size is one of:</a:t>
            </a:r>
          </a:p>
          <a:p>
            <a:endParaRPr lang="en-US" dirty="0"/>
          </a:p>
          <a:p>
            <a:r>
              <a:rPr lang="en-US" dirty="0"/>
              <a:t> </a:t>
            </a:r>
            <a:r>
              <a:rPr lang="en-US" b="1" dirty="0" smtClean="0"/>
              <a:t>0</a:t>
            </a:r>
            <a:r>
              <a:rPr lang="en-US" dirty="0" smtClean="0"/>
              <a:t> </a:t>
            </a:r>
            <a:r>
              <a:rPr lang="en-US" dirty="0"/>
              <a:t>- for classes that eliminate the margin or padding by setting it to 0</a:t>
            </a:r>
          </a:p>
          <a:p>
            <a:r>
              <a:rPr lang="en-US" dirty="0"/>
              <a:t> </a:t>
            </a:r>
            <a:r>
              <a:rPr lang="en-US" b="1" dirty="0" smtClean="0"/>
              <a:t>1 </a:t>
            </a:r>
            <a:r>
              <a:rPr lang="en-US" dirty="0"/>
              <a:t>- (by default) for classes that set the margin or padding to $spacer * .25</a:t>
            </a:r>
          </a:p>
          <a:p>
            <a:r>
              <a:rPr lang="en-US" dirty="0"/>
              <a:t> </a:t>
            </a:r>
            <a:r>
              <a:rPr lang="en-US" b="1" dirty="0" smtClean="0"/>
              <a:t>2</a:t>
            </a:r>
            <a:r>
              <a:rPr lang="en-US" dirty="0" smtClean="0"/>
              <a:t> </a:t>
            </a:r>
            <a:r>
              <a:rPr lang="en-US" dirty="0"/>
              <a:t>- (by default) for classes that set the margin or padding to $spacer * .5</a:t>
            </a:r>
          </a:p>
          <a:p>
            <a:r>
              <a:rPr lang="en-US" dirty="0"/>
              <a:t> </a:t>
            </a:r>
            <a:r>
              <a:rPr lang="en-US" b="1" dirty="0" smtClean="0"/>
              <a:t>3</a:t>
            </a:r>
            <a:r>
              <a:rPr lang="en-US" dirty="0" smtClean="0"/>
              <a:t> </a:t>
            </a:r>
            <a:r>
              <a:rPr lang="en-US" dirty="0"/>
              <a:t>- (by default) for classes that set the margin or padding to $spacer</a:t>
            </a:r>
          </a:p>
          <a:p>
            <a:r>
              <a:rPr lang="en-US" b="1" dirty="0"/>
              <a:t> </a:t>
            </a:r>
            <a:r>
              <a:rPr lang="en-US" b="1" dirty="0" smtClean="0"/>
              <a:t>4</a:t>
            </a:r>
            <a:r>
              <a:rPr lang="en-US" dirty="0" smtClean="0"/>
              <a:t> </a:t>
            </a:r>
            <a:r>
              <a:rPr lang="en-US" dirty="0"/>
              <a:t>- (by default) for classes that set the margin or padding to $spacer * 1.5</a:t>
            </a:r>
          </a:p>
          <a:p>
            <a:r>
              <a:rPr lang="en-US" b="1" dirty="0"/>
              <a:t> </a:t>
            </a:r>
            <a:r>
              <a:rPr lang="en-US" b="1" dirty="0" smtClean="0"/>
              <a:t>5 </a:t>
            </a:r>
            <a:r>
              <a:rPr lang="en-US" dirty="0"/>
              <a:t>- (by default) for classes that set the margin or padding to $spacer * 3</a:t>
            </a:r>
          </a:p>
          <a:p>
            <a:r>
              <a:rPr lang="en-US" dirty="0"/>
              <a:t> </a:t>
            </a:r>
            <a:r>
              <a:rPr lang="en-US" dirty="0" smtClean="0"/>
              <a:t>auto </a:t>
            </a:r>
            <a:r>
              <a:rPr lang="en-US" dirty="0"/>
              <a:t>- for classes that set the margin to auto</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extLst>
      <p:ext uri="{BB962C8B-B14F-4D97-AF65-F5344CB8AC3E}">
        <p14:creationId xmlns:p14="http://schemas.microsoft.com/office/powerpoint/2010/main" val="35113515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Responsive Web Design?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solidFill>
                  <a:schemeClr val="tx1"/>
                </a:solidFill>
              </a:rPr>
              <a:t>Responsive </a:t>
            </a:r>
            <a:r>
              <a:rPr lang="en-US" dirty="0">
                <a:solidFill>
                  <a:schemeClr val="tx1"/>
                </a:solidFill>
              </a:rPr>
              <a:t>web design is about creating websites that automatically adjust themselves to look good on all devices, from small phones to large desktops</a:t>
            </a:r>
            <a:r>
              <a:rPr lang="en-US" dirty="0" smtClean="0">
                <a:solidFill>
                  <a:schemeClr val="tx1"/>
                </a:solidFill>
              </a:rPr>
              <a:t>.</a:t>
            </a:r>
          </a:p>
          <a:p>
            <a:r>
              <a:rPr lang="en-IN" b="1" dirty="0"/>
              <a:t>Why Use Bootstrap?</a:t>
            </a:r>
            <a:endParaRPr lang="en-IN" b="1" dirty="0" smtClean="0">
              <a:solidFill>
                <a:schemeClr val="tx1"/>
              </a:solidFill>
            </a:endParaRPr>
          </a:p>
          <a:p>
            <a:r>
              <a:rPr lang="en-US" b="1" dirty="0">
                <a:solidFill>
                  <a:schemeClr val="accent6">
                    <a:lumMod val="75000"/>
                  </a:schemeClr>
                </a:solidFill>
              </a:rPr>
              <a:t>Easy to use</a:t>
            </a:r>
            <a:r>
              <a:rPr lang="en-US" b="1" dirty="0">
                <a:solidFill>
                  <a:schemeClr val="tx1"/>
                </a:solidFill>
              </a:rPr>
              <a:t>: </a:t>
            </a:r>
            <a:r>
              <a:rPr lang="en-US" dirty="0">
                <a:solidFill>
                  <a:schemeClr val="tx1"/>
                </a:solidFill>
              </a:rPr>
              <a:t>Anybody with just basic knowledge of HTML and CSS can start using Bootstrap</a:t>
            </a:r>
          </a:p>
          <a:p>
            <a:r>
              <a:rPr lang="en-US" b="1" dirty="0">
                <a:solidFill>
                  <a:schemeClr val="accent6">
                    <a:lumMod val="75000"/>
                  </a:schemeClr>
                </a:solidFill>
              </a:rPr>
              <a:t>Responsive features:</a:t>
            </a:r>
            <a:r>
              <a:rPr lang="en-US" dirty="0">
                <a:solidFill>
                  <a:schemeClr val="tx1"/>
                </a:solidFill>
              </a:rPr>
              <a:t> Bootstrap's responsive CSS adjusts to phones, tablets, and desktops</a:t>
            </a:r>
          </a:p>
          <a:p>
            <a:r>
              <a:rPr lang="en-US" b="1" dirty="0">
                <a:solidFill>
                  <a:schemeClr val="accent6">
                    <a:lumMod val="75000"/>
                  </a:schemeClr>
                </a:solidFill>
              </a:rPr>
              <a:t>Mobile-first approach:</a:t>
            </a:r>
            <a:r>
              <a:rPr lang="en-US" dirty="0">
                <a:solidFill>
                  <a:schemeClr val="tx1"/>
                </a:solidFill>
              </a:rPr>
              <a:t> In Bootstrap, mobile-first styles are part of the core framework</a:t>
            </a:r>
          </a:p>
          <a:p>
            <a:r>
              <a:rPr lang="en-US" b="1" dirty="0">
                <a:solidFill>
                  <a:schemeClr val="accent6">
                    <a:lumMod val="75000"/>
                  </a:schemeClr>
                </a:solidFill>
              </a:rPr>
              <a:t>Browser compatibility: </a:t>
            </a:r>
            <a:r>
              <a:rPr lang="en-US" dirty="0">
                <a:solidFill>
                  <a:schemeClr val="tx1"/>
                </a:solidFill>
              </a:rPr>
              <a:t>Bootstrap 5 is compatible with all modern browsers (Chrome, Firefox, Edge, Safari, and Opera)</a:t>
            </a:r>
          </a:p>
          <a:p>
            <a:pPr marL="0" indent="0">
              <a:buNone/>
            </a:pPr>
            <a:r>
              <a:rPr lang="en-US" b="1" dirty="0">
                <a:solidFill>
                  <a:schemeClr val="accent1">
                    <a:lumMod val="75000"/>
                  </a:schemeClr>
                </a:solidFill>
              </a:rPr>
              <a:t>Note that if you need support for IE11 and down, you must use either BS4 or BS3.</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a:t>
            </a:fld>
            <a:endParaRPr lang="en-IN" dirty="0"/>
          </a:p>
        </p:txBody>
      </p:sp>
    </p:spTree>
    <p:extLst>
      <p:ext uri="{BB962C8B-B14F-4D97-AF65-F5344CB8AC3E}">
        <p14:creationId xmlns:p14="http://schemas.microsoft.com/office/powerpoint/2010/main" val="176560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53338093"/>
              </p:ext>
            </p:extLst>
          </p:nvPr>
        </p:nvGraphicFramePr>
        <p:xfrm>
          <a:off x="3526219" y="225828"/>
          <a:ext cx="7107916" cy="2225040"/>
        </p:xfrm>
        <a:graphic>
          <a:graphicData uri="http://schemas.openxmlformats.org/drawingml/2006/table">
            <a:tbl>
              <a:tblPr firstRow="1" bandRow="1">
                <a:tableStyleId>{5C22544A-7EE6-4342-B048-85BDC9FD1C3A}</a:tableStyleId>
              </a:tblPr>
              <a:tblGrid>
                <a:gridCol w="1776979">
                  <a:extLst>
                    <a:ext uri="{9D8B030D-6E8A-4147-A177-3AD203B41FA5}">
                      <a16:colId xmlns:a16="http://schemas.microsoft.com/office/drawing/2014/main" val="2621403916"/>
                    </a:ext>
                  </a:extLst>
                </a:gridCol>
                <a:gridCol w="1776979">
                  <a:extLst>
                    <a:ext uri="{9D8B030D-6E8A-4147-A177-3AD203B41FA5}">
                      <a16:colId xmlns:a16="http://schemas.microsoft.com/office/drawing/2014/main" val="3596508037"/>
                    </a:ext>
                  </a:extLst>
                </a:gridCol>
                <a:gridCol w="1776979">
                  <a:extLst>
                    <a:ext uri="{9D8B030D-6E8A-4147-A177-3AD203B41FA5}">
                      <a16:colId xmlns:a16="http://schemas.microsoft.com/office/drawing/2014/main" val="2053826391"/>
                    </a:ext>
                  </a:extLst>
                </a:gridCol>
                <a:gridCol w="1776979">
                  <a:extLst>
                    <a:ext uri="{9D8B030D-6E8A-4147-A177-3AD203B41FA5}">
                      <a16:colId xmlns:a16="http://schemas.microsoft.com/office/drawing/2014/main" val="1720079423"/>
                    </a:ext>
                  </a:extLst>
                </a:gridCol>
              </a:tblGrid>
              <a:tr h="370840">
                <a:tc>
                  <a:txBody>
                    <a:bodyPr/>
                    <a:lstStyle/>
                    <a:p>
                      <a:r>
                        <a:rPr lang="en-US" b="1" dirty="0" smtClean="0">
                          <a:latin typeface="Cambria" panose="02040503050406030204" pitchFamily="18" charset="0"/>
                          <a:ea typeface="Cambria" panose="02040503050406030204" pitchFamily="18" charset="0"/>
                        </a:rPr>
                        <a:t>Property</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Notation</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Breakpoint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Sizes</a:t>
                      </a:r>
                      <a:endParaRPr lang="en-IN"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57180259"/>
                  </a:ext>
                </a:extLst>
              </a:tr>
              <a:tr h="370840">
                <a:tc>
                  <a:txBody>
                    <a:bodyPr/>
                    <a:lstStyle/>
                    <a:p>
                      <a:r>
                        <a:rPr lang="en-US" b="1" dirty="0" smtClean="0">
                          <a:latin typeface="Cambria" panose="02040503050406030204" pitchFamily="18" charset="0"/>
                          <a:ea typeface="Cambria" panose="02040503050406030204" pitchFamily="18" charset="0"/>
                        </a:rPr>
                        <a:t>Margin</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.m-*</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.m-</a:t>
                      </a:r>
                      <a:r>
                        <a:rPr lang="en-US" b="1" dirty="0" err="1" smtClean="0">
                          <a:latin typeface="Cambria" panose="02040503050406030204" pitchFamily="18" charset="0"/>
                          <a:ea typeface="Cambria" panose="02040503050406030204" pitchFamily="18" charset="0"/>
                        </a:rPr>
                        <a:t>sm</a:t>
                      </a:r>
                      <a:r>
                        <a:rPr lang="en-US"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.m-sm-1</a:t>
                      </a:r>
                      <a:endParaRPr lang="en-IN"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29244413"/>
                  </a:ext>
                </a:extLst>
              </a:tr>
              <a:tr h="370840">
                <a:tc>
                  <a:txBody>
                    <a:bodyPr/>
                    <a:lstStyle/>
                    <a:p>
                      <a:r>
                        <a:rPr lang="en-US" b="1" dirty="0" smtClean="0">
                          <a:latin typeface="Cambria" panose="02040503050406030204" pitchFamily="18" charset="0"/>
                          <a:ea typeface="Cambria" panose="02040503050406030204" pitchFamily="18" charset="0"/>
                        </a:rPr>
                        <a:t>Margin-top</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a:t>
                      </a:r>
                      <a:r>
                        <a:rPr lang="en-US" b="1" dirty="0" err="1" smtClean="0">
                          <a:latin typeface="Cambria" panose="02040503050406030204" pitchFamily="18" charset="0"/>
                          <a:ea typeface="Cambria" panose="02040503050406030204" pitchFamily="18" charset="0"/>
                        </a:rPr>
                        <a:t>mt</a:t>
                      </a:r>
                      <a:r>
                        <a:rPr lang="en-US"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a:t>
                      </a:r>
                      <a:r>
                        <a:rPr lang="en-US" b="1" dirty="0" err="1" smtClean="0">
                          <a:latin typeface="Cambria" panose="02040503050406030204" pitchFamily="18" charset="0"/>
                          <a:ea typeface="Cambria" panose="02040503050406030204" pitchFamily="18" charset="0"/>
                        </a:rPr>
                        <a:t>mt-sm</a:t>
                      </a:r>
                      <a:r>
                        <a:rPr lang="en-US"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.mt-sm-2</a:t>
                      </a:r>
                      <a:endParaRPr lang="en-IN"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180377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Margin-bottom</a:t>
                      </a:r>
                      <a:endParaRPr lang="en-IN" b="1" dirty="0" smtClean="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mb</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mb-sm</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.mb-sm-1</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10870379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Margin-left</a:t>
                      </a:r>
                      <a:endParaRPr lang="en-IN" b="1" dirty="0" smtClean="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ms</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ms-sm</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.ms-sm-2</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1687772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Margin-right</a:t>
                      </a:r>
                      <a:endParaRPr lang="en-IN" b="1" dirty="0" smtClean="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.me-*</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.me-</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sm</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.me-sm-3</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707839333"/>
                  </a:ext>
                </a:extLst>
              </a:tr>
            </a:tbl>
          </a:graphicData>
        </a:graphic>
      </p:graphicFrame>
      <p:sp>
        <p:nvSpPr>
          <p:cNvPr id="4" name="Slide Number Placeholder 3"/>
          <p:cNvSpPr>
            <a:spLocks noGrp="1"/>
          </p:cNvSpPr>
          <p:nvPr>
            <p:ph type="sldNum" sz="quarter" idx="12"/>
          </p:nvPr>
        </p:nvSpPr>
        <p:spPr/>
        <p:txBody>
          <a:bodyPr/>
          <a:lstStyle/>
          <a:p>
            <a:fld id="{9C11CE39-2868-44A2-A0C6-827D458F7A8B}" type="slidenum">
              <a:rPr lang="en-IN" smtClean="0"/>
              <a:pPr/>
              <a:t>50</a:t>
            </a:fld>
            <a:endParaRPr lang="en-IN" dirty="0"/>
          </a:p>
        </p:txBody>
      </p:sp>
      <p:sp>
        <p:nvSpPr>
          <p:cNvPr id="6" name="TextBox 5"/>
          <p:cNvSpPr txBox="1"/>
          <p:nvPr/>
        </p:nvSpPr>
        <p:spPr>
          <a:xfrm>
            <a:off x="3526219" y="2450868"/>
            <a:ext cx="7184571" cy="1200329"/>
          </a:xfrm>
          <a:prstGeom prst="rect">
            <a:avLst/>
          </a:prstGeom>
          <a:noFill/>
        </p:spPr>
        <p:txBody>
          <a:bodyPr wrap="square" rtlCol="0">
            <a:spAutoFit/>
          </a:bodyPr>
          <a:lstStyle/>
          <a:p>
            <a:r>
              <a:rPr lang="en-US" dirty="0" smtClean="0">
                <a:latin typeface="Cambria" panose="02040503050406030204" pitchFamily="18" charset="0"/>
                <a:ea typeface="Cambria" panose="02040503050406030204" pitchFamily="18" charset="0"/>
              </a:rPr>
              <a:t>Breakpoints: </a:t>
            </a:r>
          </a:p>
          <a:p>
            <a:r>
              <a:rPr lang="en-US" dirty="0" err="1" smtClean="0">
                <a:latin typeface="Cambria" panose="02040503050406030204" pitchFamily="18" charset="0"/>
                <a:ea typeface="Cambria" panose="02040503050406030204" pitchFamily="18" charset="0"/>
              </a:rPr>
              <a:t>sm,md,lg,xl,xxl</a:t>
            </a:r>
            <a:endParaRPr lang="en-US" dirty="0" smtClean="0">
              <a:latin typeface="Cambria" panose="02040503050406030204" pitchFamily="18" charset="0"/>
              <a:ea typeface="Cambria" panose="02040503050406030204" pitchFamily="18" charset="0"/>
            </a:endParaRPr>
          </a:p>
          <a:p>
            <a:r>
              <a:rPr lang="en-US" dirty="0" smtClean="0">
                <a:latin typeface="Cambria" panose="02040503050406030204" pitchFamily="18" charset="0"/>
                <a:ea typeface="Cambria" panose="02040503050406030204" pitchFamily="18" charset="0"/>
              </a:rPr>
              <a:t>Sizes:</a:t>
            </a:r>
          </a:p>
          <a:p>
            <a:r>
              <a:rPr lang="en-US" dirty="0" smtClean="0">
                <a:latin typeface="Cambria" panose="02040503050406030204" pitchFamily="18" charset="0"/>
                <a:ea typeface="Cambria" panose="02040503050406030204" pitchFamily="18" charset="0"/>
              </a:rPr>
              <a:t>0 to 5, auto for margin</a:t>
            </a:r>
          </a:p>
        </p:txBody>
      </p:sp>
      <p:graphicFrame>
        <p:nvGraphicFramePr>
          <p:cNvPr id="7" name="Content Placeholder 4"/>
          <p:cNvGraphicFramePr>
            <a:graphicFrameLocks/>
          </p:cNvGraphicFramePr>
          <p:nvPr>
            <p:extLst>
              <p:ext uri="{D42A27DB-BD31-4B8C-83A1-F6EECF244321}">
                <p14:modId xmlns:p14="http://schemas.microsoft.com/office/powerpoint/2010/main" val="4152001654"/>
              </p:ext>
            </p:extLst>
          </p:nvPr>
        </p:nvGraphicFramePr>
        <p:xfrm>
          <a:off x="3526219" y="3651197"/>
          <a:ext cx="7930208" cy="3032760"/>
        </p:xfrm>
        <a:graphic>
          <a:graphicData uri="http://schemas.openxmlformats.org/drawingml/2006/table">
            <a:tbl>
              <a:tblPr firstRow="1" bandRow="1">
                <a:tableStyleId>{5C22544A-7EE6-4342-B048-85BDC9FD1C3A}</a:tableStyleId>
              </a:tblPr>
              <a:tblGrid>
                <a:gridCol w="1982552">
                  <a:extLst>
                    <a:ext uri="{9D8B030D-6E8A-4147-A177-3AD203B41FA5}">
                      <a16:colId xmlns:a16="http://schemas.microsoft.com/office/drawing/2014/main" val="2621403916"/>
                    </a:ext>
                  </a:extLst>
                </a:gridCol>
                <a:gridCol w="1982552">
                  <a:extLst>
                    <a:ext uri="{9D8B030D-6E8A-4147-A177-3AD203B41FA5}">
                      <a16:colId xmlns:a16="http://schemas.microsoft.com/office/drawing/2014/main" val="3596508037"/>
                    </a:ext>
                  </a:extLst>
                </a:gridCol>
                <a:gridCol w="1982552">
                  <a:extLst>
                    <a:ext uri="{9D8B030D-6E8A-4147-A177-3AD203B41FA5}">
                      <a16:colId xmlns:a16="http://schemas.microsoft.com/office/drawing/2014/main" val="2053826391"/>
                    </a:ext>
                  </a:extLst>
                </a:gridCol>
                <a:gridCol w="1982552">
                  <a:extLst>
                    <a:ext uri="{9D8B030D-6E8A-4147-A177-3AD203B41FA5}">
                      <a16:colId xmlns:a16="http://schemas.microsoft.com/office/drawing/2014/main" val="1720079423"/>
                    </a:ext>
                  </a:extLst>
                </a:gridCol>
              </a:tblGrid>
              <a:tr h="370840">
                <a:tc>
                  <a:txBody>
                    <a:bodyPr/>
                    <a:lstStyle/>
                    <a:p>
                      <a:r>
                        <a:rPr lang="en-US" b="1" dirty="0" smtClean="0">
                          <a:latin typeface="Cambria" panose="02040503050406030204" pitchFamily="18" charset="0"/>
                          <a:ea typeface="Cambria" panose="02040503050406030204" pitchFamily="18" charset="0"/>
                        </a:rPr>
                        <a:t>Property</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Notation</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Breakpoint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Sizes</a:t>
                      </a:r>
                      <a:endParaRPr lang="en-IN"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57180259"/>
                  </a:ext>
                </a:extLst>
              </a:tr>
              <a:tr h="370840">
                <a:tc>
                  <a:txBody>
                    <a:bodyPr/>
                    <a:lstStyle/>
                    <a:p>
                      <a:r>
                        <a:rPr lang="en-US" b="1" dirty="0" smtClean="0">
                          <a:latin typeface="Cambria" panose="02040503050406030204" pitchFamily="18" charset="0"/>
                          <a:ea typeface="Cambria" panose="02040503050406030204" pitchFamily="18" charset="0"/>
                        </a:rPr>
                        <a:t>Padding</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.p-*</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 p-</a:t>
                      </a:r>
                      <a:r>
                        <a:rPr lang="en-US" b="1" dirty="0" err="1" smtClean="0">
                          <a:latin typeface="Cambria" panose="02040503050406030204" pitchFamily="18" charset="0"/>
                          <a:ea typeface="Cambria" panose="02040503050406030204" pitchFamily="18" charset="0"/>
                        </a:rPr>
                        <a:t>sm</a:t>
                      </a:r>
                      <a:r>
                        <a:rPr lang="en-US"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 p-sm-1</a:t>
                      </a:r>
                      <a:endParaRPr lang="en-IN"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929244413"/>
                  </a:ext>
                </a:extLst>
              </a:tr>
              <a:tr h="370840">
                <a:tc>
                  <a:txBody>
                    <a:bodyPr/>
                    <a:lstStyle/>
                    <a:p>
                      <a:r>
                        <a:rPr lang="en-US" b="1" dirty="0" smtClean="0">
                          <a:latin typeface="Cambria" panose="02040503050406030204" pitchFamily="18" charset="0"/>
                          <a:ea typeface="Cambria" panose="02040503050406030204" pitchFamily="18" charset="0"/>
                        </a:rPr>
                        <a:t>Padding-top</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pt</a:t>
                      </a:r>
                      <a:r>
                        <a:rPr lang="en-US"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 </a:t>
                      </a:r>
                      <a:r>
                        <a:rPr lang="en-US" b="1" dirty="0" err="1" smtClean="0">
                          <a:latin typeface="Cambria" panose="02040503050406030204" pitchFamily="18" charset="0"/>
                          <a:ea typeface="Cambria" panose="02040503050406030204" pitchFamily="18" charset="0"/>
                        </a:rPr>
                        <a:t>pt-sm</a:t>
                      </a:r>
                      <a:r>
                        <a:rPr lang="en-US" b="1" dirty="0" smtClean="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txBody>
                  <a:tcPr/>
                </a:tc>
                <a:tc>
                  <a:txBody>
                    <a:bodyPr/>
                    <a:lstStyle/>
                    <a:p>
                      <a:r>
                        <a:rPr lang="en-US" b="1" dirty="0" smtClean="0">
                          <a:latin typeface="Cambria" panose="02040503050406030204" pitchFamily="18" charset="0"/>
                          <a:ea typeface="Cambria" panose="02040503050406030204" pitchFamily="18" charset="0"/>
                        </a:rPr>
                        <a:t>. pt-sm-2</a:t>
                      </a:r>
                      <a:endParaRPr lang="en-IN"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180377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Padding</a:t>
                      </a:r>
                      <a:endParaRPr lang="en-IN" b="1" dirty="0" smtClean="0">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-bottom</a:t>
                      </a:r>
                      <a:endParaRPr lang="en-IN" b="1" dirty="0" smtClean="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b-*</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b-</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sm</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b-sm-1</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10870379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Padding</a:t>
                      </a:r>
                      <a:endParaRPr lang="en-IN" b="1" dirty="0" smtClean="0">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-left</a:t>
                      </a:r>
                      <a:endParaRPr lang="en-IN" b="1" dirty="0" smtClean="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s-*</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s-</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sm</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s-sm-2</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1687772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Padding</a:t>
                      </a:r>
                      <a:endParaRPr lang="en-IN" b="1" dirty="0" smtClean="0">
                        <a:latin typeface="Cambria" panose="02040503050406030204" pitchFamily="18" charset="0"/>
                        <a:ea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Cambria" panose="02040503050406030204" pitchFamily="18" charset="0"/>
                          <a:ea typeface="Cambria" panose="02040503050406030204" pitchFamily="18" charset="0"/>
                        </a:rPr>
                        <a:t>-right</a:t>
                      </a:r>
                      <a:endParaRPr lang="en-IN" b="1" dirty="0" smtClean="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e-*</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e-</a:t>
                      </a:r>
                      <a:r>
                        <a:rPr kumimoji="0" lang="en-US" sz="1800" b="1" i="0" u="none" strike="noStrike" kern="1200" cap="none" spc="0" normalizeH="0" baseline="0" noProof="0" dirty="0" err="1" smtClean="0">
                          <a:ln>
                            <a:noFill/>
                          </a:ln>
                          <a:solidFill>
                            <a:srgbClr val="000000"/>
                          </a:solidFill>
                          <a:effectLst/>
                          <a:uLnTx/>
                          <a:uFillTx/>
                          <a:latin typeface="Cambria" panose="02040503050406030204" pitchFamily="18" charset="0"/>
                          <a:ea typeface="Cambria" panose="02040503050406030204" pitchFamily="18" charset="0"/>
                          <a:cs typeface="+mn-cs"/>
                        </a:rPr>
                        <a:t>sm</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a:t>
                      </a:r>
                      <a:r>
                        <a:rPr lang="en-US" b="1" dirty="0" smtClean="0">
                          <a:latin typeface="Cambria" panose="02040503050406030204" pitchFamily="18" charset="0"/>
                          <a:ea typeface="Cambria" panose="02040503050406030204" pitchFamily="18" charset="0"/>
                        </a:rPr>
                        <a:t> p</a:t>
                      </a:r>
                      <a:r>
                        <a:rPr kumimoji="0" lang="en-US" sz="1800" b="1" i="0" u="none" strike="noStrike" kern="1200" cap="none" spc="0" normalizeH="0" baseline="0" noProof="0" dirty="0" smtClean="0">
                          <a:ln>
                            <a:noFill/>
                          </a:ln>
                          <a:solidFill>
                            <a:srgbClr val="000000"/>
                          </a:solidFill>
                          <a:effectLst/>
                          <a:uLnTx/>
                          <a:uFillTx/>
                          <a:latin typeface="Cambria" panose="02040503050406030204" pitchFamily="18" charset="0"/>
                          <a:ea typeface="Cambria" panose="02040503050406030204" pitchFamily="18" charset="0"/>
                          <a:cs typeface="+mn-cs"/>
                        </a:rPr>
                        <a:t>e-sm-3</a:t>
                      </a:r>
                      <a:endParaRPr kumimoji="0" lang="en-IN" sz="1800" b="1" i="0" u="none" strike="noStrike" kern="120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endParaRPr>
                    </a:p>
                  </a:txBody>
                  <a:tcPr/>
                </a:tc>
                <a:extLst>
                  <a:ext uri="{0D108BD9-81ED-4DB2-BD59-A6C34878D82A}">
                    <a16:rowId xmlns:a16="http://schemas.microsoft.com/office/drawing/2014/main" val="707839333"/>
                  </a:ext>
                </a:extLst>
              </a:tr>
            </a:tbl>
          </a:graphicData>
        </a:graphic>
      </p:graphicFrame>
    </p:spTree>
    <p:extLst>
      <p:ext uri="{BB962C8B-B14F-4D97-AF65-F5344CB8AC3E}">
        <p14:creationId xmlns:p14="http://schemas.microsoft.com/office/powerpoint/2010/main" val="36095852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
        <p:nvSpPr>
          <p:cNvPr id="5" name="Rectangle 4"/>
          <p:cNvSpPr/>
          <p:nvPr/>
        </p:nvSpPr>
        <p:spPr>
          <a:xfrm>
            <a:off x="16251" y="81960"/>
            <a:ext cx="12175749" cy="7848302"/>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a:t>
            </a:r>
            <a:r>
              <a:rPr lang="en-US" dirty="0" smtClean="0">
                <a:latin typeface="Cambria" panose="02040503050406030204" pitchFamily="18" charset="0"/>
                <a:ea typeface="Cambria" panose="02040503050406030204" pitchFamily="18" charset="0"/>
              </a:rPr>
              <a:t>&gt;</a:t>
            </a:r>
          </a:p>
          <a:p>
            <a:pPr lvl="2"/>
            <a:r>
              <a:rPr lang="en-US" dirty="0" smtClean="0">
                <a:latin typeface="Cambria" panose="02040503050406030204" pitchFamily="18" charset="0"/>
                <a:ea typeface="Cambria" panose="02040503050406030204" pitchFamily="18" charset="0"/>
              </a:rPr>
              <a:t>&lt;style&gt;</a:t>
            </a:r>
          </a:p>
          <a:p>
            <a:pPr lvl="2"/>
            <a:r>
              <a:rPr lang="en-US" dirty="0">
                <a:latin typeface="Cambria" panose="02040503050406030204" pitchFamily="18" charset="0"/>
                <a:ea typeface="Cambria" panose="02040503050406030204" pitchFamily="18" charset="0"/>
              </a:rPr>
              <a:t>	.container{ border: 5px solid #000; </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lvl="3"/>
            <a:r>
              <a:rPr lang="en-US" dirty="0">
                <a:latin typeface="Cambria" panose="02040503050406030204" pitchFamily="18" charset="0"/>
                <a:ea typeface="Cambria" panose="02040503050406030204" pitchFamily="18" charset="0"/>
              </a:rPr>
              <a:t>.row{ border: 3px solid red; } </a:t>
            </a:r>
          </a:p>
          <a:p>
            <a:pPr lvl="3"/>
            <a:r>
              <a:rPr lang="en-US" dirty="0">
                <a:latin typeface="Cambria" panose="02040503050406030204" pitchFamily="18" charset="0"/>
                <a:ea typeface="Cambria" panose="02040503050406030204" pitchFamily="18" charset="0"/>
              </a:rPr>
              <a:t>.green{ background: </a:t>
            </a:r>
            <a:r>
              <a:rPr lang="en-US" dirty="0" err="1">
                <a:latin typeface="Cambria" panose="02040503050406030204" pitchFamily="18" charset="0"/>
                <a:ea typeface="Cambria" panose="02040503050406030204" pitchFamily="18" charset="0"/>
              </a:rPr>
              <a:t>yellowgreen</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lvl="3"/>
            <a:r>
              <a:rPr lang="en-US" dirty="0">
                <a:latin typeface="Cambria" panose="02040503050406030204" pitchFamily="18" charset="0"/>
                <a:ea typeface="Cambria" panose="02040503050406030204" pitchFamily="18" charset="0"/>
              </a:rPr>
              <a:t>.orange{ background: orange; }</a:t>
            </a:r>
            <a:endParaRPr lang="en-US" dirty="0" smtClean="0">
              <a:latin typeface="Cambria" panose="02040503050406030204" pitchFamily="18" charset="0"/>
              <a:ea typeface="Cambria" panose="02040503050406030204" pitchFamily="18" charset="0"/>
            </a:endParaRPr>
          </a:p>
          <a:p>
            <a:pPr lvl="2"/>
            <a:r>
              <a:rPr lang="en-US" dirty="0" smtClean="0">
                <a:latin typeface="Cambria" panose="02040503050406030204" pitchFamily="18" charset="0"/>
                <a:ea typeface="Cambria" panose="02040503050406030204" pitchFamily="18" charset="0"/>
              </a:rPr>
              <a:t>&lt;/style&gt;</a:t>
            </a:r>
            <a:endParaRPr lang="en-US" dirty="0">
              <a:latin typeface="Cambria" panose="02040503050406030204" pitchFamily="18" charset="0"/>
              <a:ea typeface="Cambria" panose="02040503050406030204" pitchFamily="18" charset="0"/>
            </a:endParaRP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a:t>
            </a:r>
            <a:r>
              <a:rPr lang="en-US"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class="col-sm-3 </a:t>
            </a:r>
            <a:r>
              <a:rPr lang="en-US" dirty="0" smtClean="0">
                <a:latin typeface="Cambria" panose="02040503050406030204" pitchFamily="18" charset="0"/>
                <a:ea typeface="Cambria" panose="02040503050406030204" pitchFamily="18" charset="0"/>
              </a:rPr>
              <a:t>mr-lg-5 mb-md-4 ml-md-4 </a:t>
            </a:r>
            <a:r>
              <a:rPr lang="en-US" dirty="0">
                <a:latin typeface="Cambria" panose="02040503050406030204" pitchFamily="18" charset="0"/>
                <a:ea typeface="Cambria" panose="02040503050406030204" pitchFamily="18" charset="0"/>
              </a:rPr>
              <a:t>orange"&gt;</a:t>
            </a:r>
          </a:p>
          <a:p>
            <a:pPr lvl="1"/>
            <a:r>
              <a:rPr lang="en-US" dirty="0">
                <a:latin typeface="Cambria" panose="02040503050406030204" pitchFamily="18" charset="0"/>
                <a:ea typeface="Cambria" panose="02040503050406030204" pitchFamily="18" charset="0"/>
              </a:rPr>
              <a:t>                Lorem ipsum dolor sit </a:t>
            </a:r>
            <a:r>
              <a:rPr lang="en-US" dirty="0" err="1">
                <a:latin typeface="Cambria" panose="02040503050406030204" pitchFamily="18" charset="0"/>
                <a:ea typeface="Cambria" panose="02040503050406030204" pitchFamily="18" charset="0"/>
              </a:rPr>
              <a:t>amet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consectetur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adipisicing</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elit</a:t>
            </a:r>
            <a:r>
              <a:rPr lang="en-US" dirty="0">
                <a:latin typeface="Cambria" panose="02040503050406030204" pitchFamily="18" charset="0"/>
                <a:ea typeface="Cambria" panose="02040503050406030204" pitchFamily="18" charset="0"/>
              </a:rPr>
              <a:t>. Nihil </a:t>
            </a:r>
            <a:r>
              <a:rPr lang="en-US" dirty="0" err="1">
                <a:latin typeface="Cambria" panose="02040503050406030204" pitchFamily="18" charset="0"/>
                <a:ea typeface="Cambria" panose="02040503050406030204" pitchFamily="18" charset="0"/>
              </a:rPr>
              <a:t>iusto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aspernatur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eius</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eaque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perspiciatis</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laborum</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ear </a:t>
            </a:r>
            <a:r>
              <a:rPr lang="en-US" dirty="0" err="1">
                <a:latin typeface="Cambria" panose="02040503050406030204" pitchFamily="18" charset="0"/>
                <a:ea typeface="Cambria" panose="02040503050406030204" pitchFamily="18" charset="0"/>
              </a:rPr>
              <a:t>voluptatem</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recusandae</a:t>
            </a:r>
            <a:r>
              <a:rPr lang="en-US" dirty="0">
                <a:latin typeface="Cambria" panose="02040503050406030204" pitchFamily="18" charset="0"/>
                <a:ea typeface="Cambria" panose="02040503050406030204" pitchFamily="18" charset="0"/>
              </a:rPr>
              <a:t> ab </a:t>
            </a:r>
            <a:r>
              <a:rPr lang="en-US" dirty="0" err="1">
                <a:latin typeface="Cambria" panose="02040503050406030204" pitchFamily="18" charset="0"/>
                <a:ea typeface="Cambria" panose="02040503050406030204" pitchFamily="18" charset="0"/>
              </a:rPr>
              <a:t>quidem</a:t>
            </a:r>
            <a:r>
              <a:rPr lang="en-US" dirty="0">
                <a:latin typeface="Cambria" panose="02040503050406030204" pitchFamily="18" charset="0"/>
                <a:ea typeface="Cambria" panose="02040503050406030204" pitchFamily="18" charset="0"/>
              </a:rPr>
              <a:t>.</a:t>
            </a:r>
          </a:p>
          <a:p>
            <a:pPr lvl="1"/>
            <a:r>
              <a:rPr lang="en-US" dirty="0">
                <a:latin typeface="Cambria" panose="02040503050406030204" pitchFamily="18" charset="0"/>
                <a:ea typeface="Cambria" panose="02040503050406030204" pitchFamily="18" charset="0"/>
              </a:rPr>
              <a:t>            &lt;/div&gt;</a:t>
            </a:r>
          </a:p>
          <a:p>
            <a:pPr lvl="1"/>
            <a:r>
              <a:rPr lang="en-US" dirty="0">
                <a:latin typeface="Cambria" panose="02040503050406030204" pitchFamily="18" charset="0"/>
                <a:ea typeface="Cambria" panose="02040503050406030204" pitchFamily="18" charset="0"/>
              </a:rPr>
              <a:t>            &lt;div class="col-sm-4 mt-md-4 green"&gt;</a:t>
            </a:r>
          </a:p>
          <a:p>
            <a:pPr lvl="1"/>
            <a:r>
              <a:rPr lang="en-US" dirty="0">
                <a:latin typeface="Cambria" panose="02040503050406030204" pitchFamily="18" charset="0"/>
                <a:ea typeface="Cambria" panose="02040503050406030204" pitchFamily="18" charset="0"/>
              </a:rPr>
              <a:t>                Lorem ipsum dolor sit </a:t>
            </a:r>
            <a:r>
              <a:rPr lang="en-US" dirty="0" err="1">
                <a:latin typeface="Cambria" panose="02040503050406030204" pitchFamily="18" charset="0"/>
                <a:ea typeface="Cambria" panose="02040503050406030204" pitchFamily="18" charset="0"/>
              </a:rPr>
              <a:t>amet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consectetur</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adipisicing</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elit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Itaque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sunt</a:t>
            </a:r>
            <a:r>
              <a:rPr lang="en-US" dirty="0">
                <a:latin typeface="Cambria" panose="02040503050406030204" pitchFamily="18" charset="0"/>
                <a:ea typeface="Cambria" panose="02040503050406030204" pitchFamily="18" charset="0"/>
              </a:rPr>
              <a:t>!</a:t>
            </a:r>
          </a:p>
          <a:p>
            <a:pPr lvl="1"/>
            <a:r>
              <a:rPr lang="en-US" dirty="0">
                <a:latin typeface="Cambria" panose="02040503050406030204" pitchFamily="18" charset="0"/>
                <a:ea typeface="Cambria" panose="02040503050406030204" pitchFamily="18" charset="0"/>
              </a:rPr>
              <a:t>            &lt;/div&gt;</a:t>
            </a:r>
          </a:p>
          <a:p>
            <a:pPr lvl="2"/>
            <a:r>
              <a:rPr lang="en-US" dirty="0" smtClean="0">
                <a:latin typeface="Cambria" panose="02040503050406030204" pitchFamily="18" charset="0"/>
                <a:ea typeface="Cambria" panose="02040503050406030204" pitchFamily="18" charset="0"/>
              </a:rPr>
              <a:t>&lt;/</a:t>
            </a:r>
            <a:r>
              <a:rPr lang="en-US" dirty="0">
                <a:latin typeface="Cambria" panose="02040503050406030204" pitchFamily="18" charset="0"/>
                <a:ea typeface="Cambria" panose="02040503050406030204" pitchFamily="18" charset="0"/>
              </a:rPr>
              <a:t>div&gt;</a:t>
            </a:r>
            <a:endParaRPr lang="en-IN" dirty="0">
              <a:latin typeface="Cambria" panose="02040503050406030204" pitchFamily="18" charset="0"/>
              <a:ea typeface="Cambria" panose="02040503050406030204" pitchFamily="18" charset="0"/>
            </a:endParaRPr>
          </a:p>
          <a:p>
            <a:pPr lvl="1"/>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&lt;/html&gt;</a:t>
            </a:r>
          </a:p>
        </p:txBody>
      </p:sp>
    </p:spTree>
    <p:extLst>
      <p:ext uri="{BB962C8B-B14F-4D97-AF65-F5344CB8AC3E}">
        <p14:creationId xmlns:p14="http://schemas.microsoft.com/office/powerpoint/2010/main" val="8584084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52</a:t>
            </a:fld>
            <a:endParaRPr lang="en-IN"/>
          </a:p>
        </p:txBody>
      </p:sp>
      <p:pic>
        <p:nvPicPr>
          <p:cNvPr id="3" name="Picture 2"/>
          <p:cNvPicPr>
            <a:picLocks noChangeAspect="1"/>
          </p:cNvPicPr>
          <p:nvPr/>
        </p:nvPicPr>
        <p:blipFill>
          <a:blip r:embed="rId2"/>
          <a:stretch>
            <a:fillRect/>
          </a:stretch>
        </p:blipFill>
        <p:spPr>
          <a:xfrm>
            <a:off x="1328737" y="928687"/>
            <a:ext cx="9534525" cy="5000625"/>
          </a:xfrm>
          <a:prstGeom prst="rect">
            <a:avLst/>
          </a:prstGeom>
        </p:spPr>
      </p:pic>
    </p:spTree>
    <p:extLst>
      <p:ext uri="{BB962C8B-B14F-4D97-AF65-F5344CB8AC3E}">
        <p14:creationId xmlns:p14="http://schemas.microsoft.com/office/powerpoint/2010/main" val="13339849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
        <p:nvSpPr>
          <p:cNvPr id="5" name="Rectangle 4"/>
          <p:cNvSpPr/>
          <p:nvPr/>
        </p:nvSpPr>
        <p:spPr>
          <a:xfrm>
            <a:off x="16251" y="81960"/>
            <a:ext cx="12175749" cy="6463308"/>
          </a:xfrm>
          <a:prstGeom prst="rect">
            <a:avLst/>
          </a:prstGeom>
        </p:spPr>
        <p:txBody>
          <a:bodyPr wrap="square">
            <a:spAutoFit/>
          </a:bodyPr>
          <a:lstStyle/>
          <a:p>
            <a:r>
              <a:rPr lang="en-US" dirty="0"/>
              <a:t>&lt;!DOCTYPE html&gt;</a:t>
            </a:r>
          </a:p>
          <a:p>
            <a:r>
              <a:rPr lang="en-US" dirty="0"/>
              <a:t>&lt;html </a:t>
            </a:r>
            <a:r>
              <a:rPr lang="en-US" dirty="0" err="1"/>
              <a:t>lang</a:t>
            </a:r>
            <a:r>
              <a:rPr lang="en-US" dirty="0"/>
              <a:t>="</a:t>
            </a:r>
            <a:r>
              <a:rPr lang="en-US" dirty="0" err="1"/>
              <a:t>en</a:t>
            </a:r>
            <a:r>
              <a:rPr lang="en-US" dirty="0"/>
              <a:t>"&gt;</a:t>
            </a:r>
          </a:p>
          <a:p>
            <a:r>
              <a:rPr lang="en-US" dirty="0"/>
              <a:t>    &lt;head&gt;</a:t>
            </a:r>
          </a:p>
          <a:p>
            <a:r>
              <a:rPr lang="en-US" dirty="0"/>
              <a:t>    &lt;meta charset="UTF-8"&gt;</a:t>
            </a:r>
          </a:p>
          <a:p>
            <a:r>
              <a:rPr lang="en-US" dirty="0"/>
              <a:t>    &lt;meta name="viewport" content="width=device-width, initial-scale=1,shrink-to-fit=no"&gt;</a:t>
            </a:r>
          </a:p>
          <a:p>
            <a:r>
              <a:rPr lang="en-US" dirty="0"/>
              <a:t>    &lt;meta http-</a:t>
            </a:r>
            <a:r>
              <a:rPr lang="en-US" dirty="0" err="1"/>
              <a:t>equiv</a:t>
            </a:r>
            <a:r>
              <a:rPr lang="en-US" dirty="0"/>
              <a:t>="X-UA-Compatible" content="</a:t>
            </a:r>
            <a:r>
              <a:rPr lang="en-US" dirty="0" err="1"/>
              <a:t>ie</a:t>
            </a:r>
            <a:r>
              <a:rPr lang="en-US" dirty="0"/>
              <a:t>=edge"&gt;</a:t>
            </a:r>
          </a:p>
          <a:p>
            <a:r>
              <a:rPr lang="en-US" dirty="0"/>
              <a:t>    &lt;link </a:t>
            </a:r>
            <a:r>
              <a:rPr lang="en-US" dirty="0" err="1"/>
              <a:t>rel</a:t>
            </a:r>
            <a:r>
              <a:rPr lang="en-US" dirty="0"/>
              <a:t>="stylesheet" </a:t>
            </a:r>
            <a:r>
              <a:rPr lang="en-US" dirty="0" err="1"/>
              <a:t>href</a:t>
            </a:r>
            <a:r>
              <a:rPr lang="en-US" dirty="0"/>
              <a:t>="https://cdn.jsdelivr.net/</a:t>
            </a:r>
            <a:r>
              <a:rPr lang="en-US" dirty="0" err="1"/>
              <a:t>npm</a:t>
            </a:r>
            <a:r>
              <a:rPr lang="en-US" dirty="0"/>
              <a:t>/bootstrap@5.2.2/</a:t>
            </a:r>
            <a:r>
              <a:rPr lang="en-US" dirty="0" err="1"/>
              <a:t>dist</a:t>
            </a:r>
            <a:r>
              <a:rPr lang="en-US" dirty="0"/>
              <a:t>/</a:t>
            </a:r>
            <a:r>
              <a:rPr lang="en-US" dirty="0" err="1"/>
              <a:t>css</a:t>
            </a:r>
            <a:r>
              <a:rPr lang="en-US" dirty="0"/>
              <a:t>/bootstrap.min.css"&gt;</a:t>
            </a:r>
          </a:p>
          <a:p>
            <a:r>
              <a:rPr lang="en-US" dirty="0"/>
              <a:t>    &lt;script </a:t>
            </a:r>
            <a:r>
              <a:rPr lang="en-US" dirty="0" err="1"/>
              <a:t>src</a:t>
            </a:r>
            <a:r>
              <a:rPr lang="en-US" dirty="0"/>
              <a:t>= https://cdn.jsdelivr.net/npm/bootstrap@5.2.2/dist/js/bootstrap.min.js&gt;&lt;/script&gt;</a:t>
            </a:r>
          </a:p>
          <a:p>
            <a:r>
              <a:rPr lang="en-US" dirty="0"/>
              <a:t>&lt;style&gt;</a:t>
            </a:r>
          </a:p>
          <a:p>
            <a:r>
              <a:rPr lang="en-US" dirty="0"/>
              <a:t>    .container{ border: 5px solid #000; }</a:t>
            </a:r>
          </a:p>
          <a:p>
            <a:r>
              <a:rPr lang="en-US" dirty="0"/>
              <a:t>    .row{ border: 3px solid red; } </a:t>
            </a:r>
          </a:p>
          <a:p>
            <a:r>
              <a:rPr lang="en-US" dirty="0"/>
              <a:t>    .green{ background: </a:t>
            </a:r>
            <a:r>
              <a:rPr lang="en-US" dirty="0" err="1"/>
              <a:t>yellowgreen</a:t>
            </a:r>
            <a:r>
              <a:rPr lang="en-US" dirty="0"/>
              <a:t>; }</a:t>
            </a:r>
          </a:p>
          <a:p>
            <a:r>
              <a:rPr lang="en-US" dirty="0"/>
              <a:t>    .orange{ background: orange; }</a:t>
            </a:r>
          </a:p>
          <a:p>
            <a:r>
              <a:rPr lang="en-US" dirty="0"/>
              <a:t>&lt;/style&gt;</a:t>
            </a:r>
          </a:p>
          <a:p>
            <a:r>
              <a:rPr lang="en-US" dirty="0"/>
              <a:t>            &lt;/head&gt;</a:t>
            </a:r>
          </a:p>
          <a:p>
            <a:r>
              <a:rPr lang="en-US" dirty="0"/>
              <a:t>&lt;body&gt;</a:t>
            </a:r>
          </a:p>
          <a:p>
            <a:r>
              <a:rPr lang="en-US" dirty="0"/>
              <a:t>    &lt;div class="container mt-5"&gt;</a:t>
            </a:r>
          </a:p>
          <a:p>
            <a:r>
              <a:rPr lang="en-US" dirty="0"/>
              <a:t>        &lt;div class="row"&gt;</a:t>
            </a:r>
          </a:p>
          <a:p>
            <a:r>
              <a:rPr lang="en-US" dirty="0"/>
              <a:t>            &lt;div class="col-md-2 green pt-5"&gt;</a:t>
            </a:r>
          </a:p>
          <a:p>
            <a:r>
              <a:rPr lang="en-US" dirty="0"/>
              <a:t>                This article is about bootstrap padding and margin classes to give you guys detailed knowledge about how to give margin and padding in bootstrap 5 using classes.</a:t>
            </a:r>
          </a:p>
          <a:p>
            <a:r>
              <a:rPr lang="en-US" dirty="0"/>
              <a:t>            &lt;/div&gt;</a:t>
            </a:r>
          </a:p>
          <a:p>
            <a:r>
              <a:rPr lang="en-US" dirty="0"/>
              <a:t>           </a:t>
            </a:r>
          </a:p>
        </p:txBody>
      </p:sp>
    </p:spTree>
    <p:extLst>
      <p:ext uri="{BB962C8B-B14F-4D97-AF65-F5344CB8AC3E}">
        <p14:creationId xmlns:p14="http://schemas.microsoft.com/office/powerpoint/2010/main" val="28225762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54</a:t>
            </a:fld>
            <a:endParaRPr lang="en-IN"/>
          </a:p>
        </p:txBody>
      </p:sp>
      <p:sp>
        <p:nvSpPr>
          <p:cNvPr id="3" name="Rectangle 2"/>
          <p:cNvSpPr/>
          <p:nvPr/>
        </p:nvSpPr>
        <p:spPr>
          <a:xfrm>
            <a:off x="100483" y="0"/>
            <a:ext cx="11796765" cy="7017306"/>
          </a:xfrm>
          <a:prstGeom prst="rect">
            <a:avLst/>
          </a:prstGeom>
        </p:spPr>
        <p:txBody>
          <a:bodyPr wrap="square">
            <a:spAutoFit/>
          </a:bodyPr>
          <a:lstStyle/>
          <a:p>
            <a:r>
              <a:rPr lang="en-US" dirty="0"/>
              <a:t>&lt;div class="col-md-2 orange ps-5"&gt;</a:t>
            </a:r>
          </a:p>
          <a:p>
            <a:r>
              <a:rPr lang="en-US" dirty="0"/>
              <a:t>                This article is about bootstrap padding and margin classes to give you guys detailed knowledge about how to give margin and padding in bootstrap 5 using classes.</a:t>
            </a:r>
          </a:p>
          <a:p>
            <a:r>
              <a:rPr lang="en-US" dirty="0"/>
              <a:t>            &lt;/div&gt;</a:t>
            </a:r>
          </a:p>
          <a:p>
            <a:r>
              <a:rPr lang="en-US" dirty="0"/>
              <a:t>            &lt;div class="col-md-2 green pe-5"&gt;</a:t>
            </a:r>
          </a:p>
          <a:p>
            <a:r>
              <a:rPr lang="en-US" dirty="0"/>
              <a:t>                This article is about bootstrap padding and margin classes to give you guys detailed knowledge about how to give margin and padding in bootstrap 5 using classes.</a:t>
            </a:r>
          </a:p>
          <a:p>
            <a:r>
              <a:rPr lang="en-US" dirty="0"/>
              <a:t>            &lt;/div&gt;</a:t>
            </a:r>
          </a:p>
          <a:p>
            <a:r>
              <a:rPr lang="en-US" dirty="0"/>
              <a:t>            &lt;div class="col-md-2 orange pb-5"&gt;</a:t>
            </a:r>
          </a:p>
          <a:p>
            <a:r>
              <a:rPr lang="en-US" dirty="0"/>
              <a:t>                This article is about bootstrap padding and margin classes to give you guys detailed knowledge about how to give margin and padding in bootstrap 5 using classes.</a:t>
            </a:r>
          </a:p>
          <a:p>
            <a:r>
              <a:rPr lang="en-US" dirty="0"/>
              <a:t>            &lt;/div&gt;</a:t>
            </a:r>
          </a:p>
          <a:p>
            <a:r>
              <a:rPr lang="en-US" dirty="0"/>
              <a:t>            &lt;div class="col-md-2 green p-5"&gt;</a:t>
            </a:r>
          </a:p>
          <a:p>
            <a:r>
              <a:rPr lang="en-US" dirty="0"/>
              <a:t>                This article is about bootstrap padding and margin classes to give you guys detailed knowledge about how to give margin and padding in bootstrap 5 using classes.</a:t>
            </a:r>
          </a:p>
          <a:p>
            <a:r>
              <a:rPr lang="en-US" dirty="0"/>
              <a:t>            &lt;/div&gt;</a:t>
            </a:r>
          </a:p>
          <a:p>
            <a:r>
              <a:rPr lang="en-US" dirty="0"/>
              <a:t>            </a:t>
            </a:r>
          </a:p>
          <a:p>
            <a:r>
              <a:rPr lang="en-US" dirty="0"/>
              <a:t>        &lt;/div&gt;</a:t>
            </a:r>
          </a:p>
          <a:p>
            <a:r>
              <a:rPr lang="en-US" dirty="0"/>
              <a:t>    &lt;/div&gt;</a:t>
            </a:r>
          </a:p>
          <a:p>
            <a:r>
              <a:rPr lang="en-US" dirty="0"/>
              <a:t>        </a:t>
            </a:r>
          </a:p>
          <a:p>
            <a:r>
              <a:rPr lang="en-US" dirty="0"/>
              <a:t>&lt;/div&gt;</a:t>
            </a:r>
          </a:p>
          <a:p>
            <a:r>
              <a:rPr lang="en-US" dirty="0"/>
              <a:t>&lt;/body&gt;</a:t>
            </a:r>
          </a:p>
          <a:p>
            <a:r>
              <a:rPr lang="en-US" dirty="0"/>
              <a:t>&lt;/html&gt;</a:t>
            </a:r>
          </a:p>
          <a:p>
            <a:r>
              <a:rPr lang="en-US" dirty="0"/>
              <a:t/>
            </a:r>
            <a:br>
              <a:rPr lang="en-US" dirty="0"/>
            </a:br>
            <a:endParaRPr lang="en-US" dirty="0"/>
          </a:p>
        </p:txBody>
      </p:sp>
    </p:spTree>
    <p:extLst>
      <p:ext uri="{BB962C8B-B14F-4D97-AF65-F5344CB8AC3E}">
        <p14:creationId xmlns:p14="http://schemas.microsoft.com/office/powerpoint/2010/main" val="11082666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55</a:t>
            </a:fld>
            <a:endParaRPr lang="en-IN"/>
          </a:p>
        </p:txBody>
      </p:sp>
      <p:pic>
        <p:nvPicPr>
          <p:cNvPr id="3" name="Picture 2"/>
          <p:cNvPicPr>
            <a:picLocks noChangeAspect="1"/>
          </p:cNvPicPr>
          <p:nvPr/>
        </p:nvPicPr>
        <p:blipFill>
          <a:blip r:embed="rId2"/>
          <a:stretch>
            <a:fillRect/>
          </a:stretch>
        </p:blipFill>
        <p:spPr>
          <a:xfrm>
            <a:off x="415802" y="25400"/>
            <a:ext cx="11159899" cy="6696075"/>
          </a:xfrm>
          <a:prstGeom prst="rect">
            <a:avLst/>
          </a:prstGeom>
        </p:spPr>
      </p:pic>
    </p:spTree>
    <p:extLst>
      <p:ext uri="{BB962C8B-B14F-4D97-AF65-F5344CB8AC3E}">
        <p14:creationId xmlns:p14="http://schemas.microsoft.com/office/powerpoint/2010/main" val="36271205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4502-0AA3-F3E1-E4BA-1FC0A45DA167}"/>
              </a:ext>
            </a:extLst>
          </p:cNvPr>
          <p:cNvSpPr>
            <a:spLocks noGrp="1"/>
          </p:cNvSpPr>
          <p:nvPr>
            <p:ph type="title"/>
          </p:nvPr>
        </p:nvSpPr>
        <p:spPr/>
        <p:txBody>
          <a:bodyPr/>
          <a:lstStyle/>
          <a:p>
            <a:r>
              <a:rPr lang="en-US" dirty="0"/>
              <a:t>Media Objects</a:t>
            </a:r>
            <a:endParaRPr lang="en-IN" dirty="0"/>
          </a:p>
        </p:txBody>
      </p:sp>
      <p:sp>
        <p:nvSpPr>
          <p:cNvPr id="3" name="Content Placeholder 2">
            <a:extLst>
              <a:ext uri="{FF2B5EF4-FFF2-40B4-BE49-F238E27FC236}">
                <a16:creationId xmlns:a16="http://schemas.microsoft.com/office/drawing/2014/main" id="{71A03DE6-C2DA-D676-9CC8-533736C4ACC7}"/>
              </a:ext>
            </a:extLst>
          </p:cNvPr>
          <p:cNvSpPr>
            <a:spLocks noGrp="1"/>
          </p:cNvSpPr>
          <p:nvPr>
            <p:ph idx="1"/>
          </p:nvPr>
        </p:nvSpPr>
        <p:spPr/>
        <p:txBody>
          <a:bodyPr/>
          <a:lstStyle/>
          <a:p>
            <a:r>
              <a:rPr lang="en-US" dirty="0">
                <a:solidFill>
                  <a:schemeClr val="tx1"/>
                </a:solidFill>
              </a:rPr>
              <a:t>Bootstrap provides an </a:t>
            </a:r>
            <a:r>
              <a:rPr lang="en-US" dirty="0">
                <a:solidFill>
                  <a:srgbClr val="FF0000"/>
                </a:solidFill>
              </a:rPr>
              <a:t>easy way to align media objects </a:t>
            </a:r>
            <a:r>
              <a:rPr lang="en-US" dirty="0">
                <a:solidFill>
                  <a:schemeClr val="tx1"/>
                </a:solidFill>
              </a:rPr>
              <a:t>(like images or videos) </a:t>
            </a:r>
            <a:r>
              <a:rPr lang="en-US" dirty="0">
                <a:solidFill>
                  <a:srgbClr val="FF0000"/>
                </a:solidFill>
              </a:rPr>
              <a:t>to the left or to the right of some content. </a:t>
            </a:r>
          </a:p>
          <a:p>
            <a:r>
              <a:rPr lang="en-US" dirty="0">
                <a:solidFill>
                  <a:schemeClr val="tx1"/>
                </a:solidFill>
              </a:rPr>
              <a:t>This can be used to display blog comments and tweets.</a:t>
            </a:r>
          </a:p>
          <a:p>
            <a:endParaRPr lang="en-US" dirty="0">
              <a:solidFill>
                <a:schemeClr val="tx1"/>
              </a:solidFill>
            </a:endParaRPr>
          </a:p>
          <a:p>
            <a:endParaRPr lang="en-US" dirty="0">
              <a:solidFill>
                <a:schemeClr val="tx1"/>
              </a:solidFill>
            </a:endParaRPr>
          </a:p>
          <a:p>
            <a:r>
              <a:rPr lang="en-US" dirty="0">
                <a:solidFill>
                  <a:schemeClr val="tx1"/>
                </a:solidFill>
              </a:rPr>
              <a:t>NOTE: MEDIA OBJECT IS DEPRECATED FROM BOOTSTRAP 4</a:t>
            </a:r>
          </a:p>
          <a:p>
            <a:endParaRPr lang="en-IN" dirty="0">
              <a:solidFill>
                <a:schemeClr val="tx1"/>
              </a:solidFill>
            </a:endParaRPr>
          </a:p>
        </p:txBody>
      </p:sp>
      <p:sp>
        <p:nvSpPr>
          <p:cNvPr id="4" name="Slide Number Placeholder 3">
            <a:extLst>
              <a:ext uri="{FF2B5EF4-FFF2-40B4-BE49-F238E27FC236}">
                <a16:creationId xmlns:a16="http://schemas.microsoft.com/office/drawing/2014/main" id="{DCDFD874-2831-C6EA-510D-6AC523897698}"/>
              </a:ext>
            </a:extLst>
          </p:cNvPr>
          <p:cNvSpPr>
            <a:spLocks noGrp="1"/>
          </p:cNvSpPr>
          <p:nvPr>
            <p:ph type="sldNum" sz="quarter" idx="12"/>
          </p:nvPr>
        </p:nvSpPr>
        <p:spPr/>
        <p:txBody>
          <a:bodyPr/>
          <a:lstStyle/>
          <a:p>
            <a:fld id="{9C11CE39-2868-44A2-A0C6-827D458F7A8B}" type="slidenum">
              <a:rPr lang="en-IN" smtClean="0"/>
              <a:pPr/>
              <a:t>56</a:t>
            </a:fld>
            <a:endParaRPr lang="en-IN" dirty="0"/>
          </a:p>
        </p:txBody>
      </p:sp>
    </p:spTree>
    <p:extLst>
      <p:ext uri="{BB962C8B-B14F-4D97-AF65-F5344CB8AC3E}">
        <p14:creationId xmlns:p14="http://schemas.microsoft.com/office/powerpoint/2010/main" val="9209891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667EB-0CA7-AF08-E8EA-60EEA4CFE336}"/>
              </a:ext>
            </a:extLst>
          </p:cNvPr>
          <p:cNvSpPr>
            <a:spLocks noGrp="1"/>
          </p:cNvSpPr>
          <p:nvPr>
            <p:ph type="title"/>
          </p:nvPr>
        </p:nvSpPr>
        <p:spPr/>
        <p:txBody>
          <a:bodyPr/>
          <a:lstStyle/>
          <a:p>
            <a:r>
              <a:rPr lang="en-US" dirty="0"/>
              <a:t>Media Object Example</a:t>
            </a:r>
            <a:br>
              <a:rPr lang="en-US" dirty="0"/>
            </a:br>
            <a:r>
              <a:rPr lang="en-US" dirty="0"/>
              <a:t>Ex-1</a:t>
            </a:r>
            <a:endParaRPr lang="en-IN" dirty="0"/>
          </a:p>
        </p:txBody>
      </p:sp>
      <p:sp>
        <p:nvSpPr>
          <p:cNvPr id="3" name="Content Placeholder 2">
            <a:extLst>
              <a:ext uri="{FF2B5EF4-FFF2-40B4-BE49-F238E27FC236}">
                <a16:creationId xmlns:a16="http://schemas.microsoft.com/office/drawing/2014/main" id="{914516FC-F446-4A95-2D33-EB3343E6F044}"/>
              </a:ext>
            </a:extLst>
          </p:cNvPr>
          <p:cNvSpPr>
            <a:spLocks noGrp="1"/>
          </p:cNvSpPr>
          <p:nvPr>
            <p:ph idx="1"/>
          </p:nvPr>
        </p:nvSpPr>
        <p:spPr/>
        <p:txBody>
          <a:bodyPr>
            <a:normAutofit fontScale="92500" lnSpcReduction="20000"/>
          </a:bodyPr>
          <a:lstStyle/>
          <a:p>
            <a:pPr marL="0" indent="0" algn="l">
              <a:buNone/>
            </a:pPr>
            <a:r>
              <a:rPr lang="en-IN" b="0" dirty="0">
                <a:solidFill>
                  <a:srgbClr val="800000"/>
                </a:solidFill>
                <a:effectLst/>
              </a:rPr>
              <a:t>&lt;!DOCTYPE</a:t>
            </a:r>
            <a:r>
              <a:rPr lang="en-IN" b="0" dirty="0">
                <a:solidFill>
                  <a:srgbClr val="3B3B3B"/>
                </a:solidFill>
                <a:effectLst/>
              </a:rPr>
              <a:t> </a:t>
            </a:r>
            <a:r>
              <a:rPr lang="en-IN" b="0" dirty="0">
                <a:solidFill>
                  <a:srgbClr val="E50000"/>
                </a:solidFill>
                <a:effectLst/>
              </a:rPr>
              <a:t>html</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800000"/>
                </a:solidFill>
                <a:effectLst/>
              </a:rPr>
              <a:t>&lt;html</a:t>
            </a:r>
            <a:r>
              <a:rPr lang="en-IN" b="0" dirty="0">
                <a:solidFill>
                  <a:srgbClr val="3B3B3B"/>
                </a:solidFill>
                <a:effectLst/>
              </a:rPr>
              <a:t> </a:t>
            </a:r>
            <a:r>
              <a:rPr lang="en-IN" b="0" dirty="0">
                <a:solidFill>
                  <a:srgbClr val="E50000"/>
                </a:solidFill>
                <a:effectLst/>
              </a:rPr>
              <a:t>lang</a:t>
            </a:r>
            <a:r>
              <a:rPr lang="en-IN" b="0" dirty="0">
                <a:solidFill>
                  <a:srgbClr val="3B3B3B"/>
                </a:solidFill>
                <a:effectLst/>
              </a:rPr>
              <a:t>=</a:t>
            </a:r>
            <a:r>
              <a:rPr lang="en-IN" b="0" dirty="0">
                <a:solidFill>
                  <a:srgbClr val="0000FF"/>
                </a:solidFill>
                <a:effectLst/>
              </a:rPr>
              <a:t>"</a:t>
            </a:r>
            <a:r>
              <a:rPr lang="en-IN" b="0" dirty="0" err="1">
                <a:solidFill>
                  <a:srgbClr val="0000FF"/>
                </a:solidFill>
                <a:effectLst/>
              </a:rPr>
              <a:t>en</a:t>
            </a:r>
            <a:r>
              <a:rPr lang="en-IN" b="0" dirty="0">
                <a:solidFill>
                  <a:srgbClr val="0000FF"/>
                </a:solidFill>
                <a:effectLst/>
              </a:rPr>
              <a:t>"</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800000"/>
                </a:solidFill>
                <a:effectLst/>
              </a:rPr>
              <a:t>&lt;head&gt;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&lt;title&gt;</a:t>
            </a:r>
            <a:r>
              <a:rPr lang="en-IN" b="0" dirty="0">
                <a:solidFill>
                  <a:srgbClr val="3B3B3B"/>
                </a:solidFill>
                <a:effectLst/>
              </a:rPr>
              <a:t>Bootstrap Example</a:t>
            </a:r>
            <a:r>
              <a:rPr lang="en-IN" b="0" dirty="0">
                <a:solidFill>
                  <a:srgbClr val="800000"/>
                </a:solidFill>
                <a:effectLst/>
              </a:rPr>
              <a:t>&lt;/title&gt;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&lt;meta</a:t>
            </a:r>
            <a:r>
              <a:rPr lang="en-IN" b="0" dirty="0">
                <a:solidFill>
                  <a:srgbClr val="3B3B3B"/>
                </a:solidFill>
                <a:effectLst/>
              </a:rPr>
              <a:t> </a:t>
            </a:r>
            <a:r>
              <a:rPr lang="en-IN" b="0" dirty="0">
                <a:solidFill>
                  <a:srgbClr val="E50000"/>
                </a:solidFill>
                <a:effectLst/>
              </a:rPr>
              <a:t>charset</a:t>
            </a:r>
            <a:r>
              <a:rPr lang="en-IN" b="0" dirty="0">
                <a:solidFill>
                  <a:srgbClr val="3B3B3B"/>
                </a:solidFill>
                <a:effectLst/>
              </a:rPr>
              <a:t>=</a:t>
            </a:r>
            <a:r>
              <a:rPr lang="en-IN" b="0" dirty="0">
                <a:solidFill>
                  <a:srgbClr val="0000FF"/>
                </a:solidFill>
                <a:effectLst/>
              </a:rPr>
              <a:t>"utf-8"</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&lt;meta</a:t>
            </a:r>
            <a:r>
              <a:rPr lang="en-IN" b="0" dirty="0">
                <a:solidFill>
                  <a:srgbClr val="3B3B3B"/>
                </a:solidFill>
                <a:effectLst/>
              </a:rPr>
              <a:t> </a:t>
            </a:r>
            <a:r>
              <a:rPr lang="en-IN" b="0" dirty="0">
                <a:solidFill>
                  <a:srgbClr val="E50000"/>
                </a:solidFill>
                <a:effectLst/>
              </a:rPr>
              <a:t>name</a:t>
            </a:r>
            <a:r>
              <a:rPr lang="en-IN" b="0" dirty="0">
                <a:solidFill>
                  <a:srgbClr val="3B3B3B"/>
                </a:solidFill>
                <a:effectLst/>
              </a:rPr>
              <a:t>=</a:t>
            </a:r>
            <a:r>
              <a:rPr lang="en-IN" b="0" dirty="0">
                <a:solidFill>
                  <a:srgbClr val="0000FF"/>
                </a:solidFill>
                <a:effectLst/>
              </a:rPr>
              <a:t>"viewport"</a:t>
            </a:r>
            <a:r>
              <a:rPr lang="en-IN" b="0" dirty="0">
                <a:solidFill>
                  <a:srgbClr val="3B3B3B"/>
                </a:solidFill>
                <a:effectLst/>
              </a:rPr>
              <a:t> </a:t>
            </a:r>
            <a:r>
              <a:rPr lang="en-IN" b="0" dirty="0">
                <a:solidFill>
                  <a:srgbClr val="E50000"/>
                </a:solidFill>
                <a:effectLst/>
              </a:rPr>
              <a:t>content</a:t>
            </a:r>
            <a:r>
              <a:rPr lang="en-IN" b="0" dirty="0">
                <a:solidFill>
                  <a:srgbClr val="3B3B3B"/>
                </a:solidFill>
                <a:effectLst/>
              </a:rPr>
              <a:t>=</a:t>
            </a:r>
            <a:r>
              <a:rPr lang="en-IN" b="0" dirty="0">
                <a:solidFill>
                  <a:srgbClr val="0000FF"/>
                </a:solidFill>
                <a:effectLst/>
              </a:rPr>
              <a:t>"width=device-width, initial-scale=1"</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&lt;link</a:t>
            </a:r>
            <a:r>
              <a:rPr lang="en-IN" b="0" dirty="0">
                <a:solidFill>
                  <a:srgbClr val="3B3B3B"/>
                </a:solidFill>
                <a:effectLst/>
              </a:rPr>
              <a:t> </a:t>
            </a:r>
            <a:r>
              <a:rPr lang="en-IN" b="0" dirty="0" err="1">
                <a:solidFill>
                  <a:srgbClr val="E50000"/>
                </a:solidFill>
                <a:effectLst/>
              </a:rPr>
              <a:t>rel</a:t>
            </a:r>
            <a:r>
              <a:rPr lang="en-IN" b="0" dirty="0">
                <a:solidFill>
                  <a:srgbClr val="3B3B3B"/>
                </a:solidFill>
                <a:effectLst/>
              </a:rPr>
              <a:t>=</a:t>
            </a:r>
            <a:r>
              <a:rPr lang="en-IN" b="0" dirty="0">
                <a:solidFill>
                  <a:srgbClr val="0000FF"/>
                </a:solidFill>
                <a:effectLst/>
              </a:rPr>
              <a:t>"stylesheet"</a:t>
            </a:r>
            <a:r>
              <a:rPr lang="en-IN" b="0" dirty="0">
                <a:solidFill>
                  <a:srgbClr val="3B3B3B"/>
                </a:solidFill>
                <a:effectLst/>
              </a:rPr>
              <a:t> </a:t>
            </a:r>
            <a:r>
              <a:rPr lang="en-IN" b="0" dirty="0" err="1">
                <a:solidFill>
                  <a:srgbClr val="E50000"/>
                </a:solidFill>
                <a:effectLst/>
              </a:rPr>
              <a:t>href</a:t>
            </a:r>
            <a:r>
              <a:rPr lang="en-IN" b="0" dirty="0">
                <a:solidFill>
                  <a:srgbClr val="3B3B3B"/>
                </a:solidFill>
                <a:effectLst/>
              </a:rPr>
              <a:t>=</a:t>
            </a:r>
            <a:r>
              <a:rPr lang="en-IN" b="0" dirty="0">
                <a:solidFill>
                  <a:srgbClr val="0000FF"/>
                </a:solidFill>
                <a:effectLst/>
              </a:rPr>
              <a:t>"https://maxcdn.bootstrapcdn.com/bootstrap/3.4.1/</a:t>
            </a:r>
            <a:r>
              <a:rPr lang="en-IN" b="0" dirty="0" err="1">
                <a:solidFill>
                  <a:srgbClr val="0000FF"/>
                </a:solidFill>
                <a:effectLst/>
              </a:rPr>
              <a:t>css</a:t>
            </a:r>
            <a:r>
              <a:rPr lang="en-IN" b="0" dirty="0">
                <a:solidFill>
                  <a:srgbClr val="0000FF"/>
                </a:solidFill>
                <a:effectLst/>
              </a:rPr>
              <a:t>/bootstrap.min.css"</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&lt;script</a:t>
            </a:r>
            <a:r>
              <a:rPr lang="en-IN" b="0" dirty="0">
                <a:solidFill>
                  <a:srgbClr val="000000"/>
                </a:solidFill>
                <a:effectLst/>
              </a:rPr>
              <a:t> </a:t>
            </a:r>
            <a:r>
              <a:rPr lang="en-IN" b="0" dirty="0" err="1">
                <a:solidFill>
                  <a:srgbClr val="E50000"/>
                </a:solidFill>
                <a:effectLst/>
              </a:rPr>
              <a:t>src</a:t>
            </a:r>
            <a:r>
              <a:rPr lang="en-IN" b="0" dirty="0">
                <a:solidFill>
                  <a:srgbClr val="000000"/>
                </a:solidFill>
                <a:effectLst/>
              </a:rPr>
              <a:t>=</a:t>
            </a:r>
            <a:r>
              <a:rPr lang="en-IN" b="0" dirty="0">
                <a:solidFill>
                  <a:srgbClr val="0000FF"/>
                </a:solidFill>
                <a:effectLst/>
              </a:rPr>
              <a:t>"https://maxcdn.bootstrapcdn.com/bootstrap/3.4.1/</a:t>
            </a:r>
            <a:r>
              <a:rPr lang="en-IN" b="0" dirty="0" err="1">
                <a:solidFill>
                  <a:srgbClr val="0000FF"/>
                </a:solidFill>
                <a:effectLst/>
              </a:rPr>
              <a:t>js</a:t>
            </a:r>
            <a:r>
              <a:rPr lang="en-IN" b="0" dirty="0">
                <a:solidFill>
                  <a:srgbClr val="0000FF"/>
                </a:solidFill>
                <a:effectLst/>
              </a:rPr>
              <a:t>/bootstrap.min.js"</a:t>
            </a:r>
            <a:r>
              <a:rPr lang="en-IN" b="0" dirty="0">
                <a:solidFill>
                  <a:srgbClr val="800000"/>
                </a:solidFill>
                <a:effectLst/>
              </a:rPr>
              <a:t>&gt;&lt;/script&gt;</a:t>
            </a:r>
            <a:endParaRPr lang="en-IN" b="0" dirty="0">
              <a:solidFill>
                <a:srgbClr val="3B3B3B"/>
              </a:solidFill>
              <a:effectLst/>
            </a:endParaRPr>
          </a:p>
          <a:p>
            <a:pPr marL="0" indent="0" algn="l">
              <a:buNone/>
            </a:pPr>
            <a:r>
              <a:rPr lang="en-IN" b="0" dirty="0">
                <a:solidFill>
                  <a:srgbClr val="800000"/>
                </a:solidFill>
                <a:effectLst/>
              </a:rPr>
              <a:t>&lt;/head&gt;</a:t>
            </a: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073E7F5E-CAC7-5EDF-5D99-7AC8E9176619}"/>
              </a:ext>
            </a:extLst>
          </p:cNvPr>
          <p:cNvSpPr>
            <a:spLocks noGrp="1"/>
          </p:cNvSpPr>
          <p:nvPr>
            <p:ph type="sldNum" sz="quarter" idx="12"/>
          </p:nvPr>
        </p:nvSpPr>
        <p:spPr/>
        <p:txBody>
          <a:bodyPr/>
          <a:lstStyle/>
          <a:p>
            <a:fld id="{9C11CE39-2868-44A2-A0C6-827D458F7A8B}" type="slidenum">
              <a:rPr lang="en-IN" smtClean="0"/>
              <a:pPr/>
              <a:t>57</a:t>
            </a:fld>
            <a:endParaRPr lang="en-IN" dirty="0"/>
          </a:p>
        </p:txBody>
      </p:sp>
    </p:spTree>
    <p:extLst>
      <p:ext uri="{BB962C8B-B14F-4D97-AF65-F5344CB8AC3E}">
        <p14:creationId xmlns:p14="http://schemas.microsoft.com/office/powerpoint/2010/main" val="2734842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5872-E3BE-8D43-D9EA-8DA0BDAE11C3}"/>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9699688D-A9C4-9BBF-8DAD-D4C08BF23650}"/>
              </a:ext>
            </a:extLst>
          </p:cNvPr>
          <p:cNvSpPr>
            <a:spLocks noGrp="1"/>
          </p:cNvSpPr>
          <p:nvPr>
            <p:ph idx="1"/>
          </p:nvPr>
        </p:nvSpPr>
        <p:spPr/>
        <p:txBody>
          <a:bodyPr>
            <a:normAutofit/>
          </a:bodyPr>
          <a:lstStyle/>
          <a:p>
            <a:pPr marL="0" indent="0">
              <a:buNone/>
            </a:pPr>
            <a:r>
              <a:rPr lang="en-IN" sz="2000" b="0" dirty="0">
                <a:solidFill>
                  <a:srgbClr val="800000"/>
                </a:solidFill>
                <a:effectLst/>
              </a:rPr>
              <a:t>&lt;body&gt;</a:t>
            </a:r>
            <a:endParaRPr lang="en-IN" sz="2000" b="0" dirty="0">
              <a:solidFill>
                <a:srgbClr val="3B3B3B"/>
              </a:solidFill>
              <a:effectLst/>
            </a:endParaRPr>
          </a:p>
          <a:p>
            <a:pPr marL="0" indent="0">
              <a:buNone/>
            </a:pPr>
            <a:r>
              <a:rPr lang="en-IN" sz="2000" b="0" dirty="0">
                <a:solidFill>
                  <a:srgbClr val="3B3B3B"/>
                </a:solidFill>
                <a:effectLst/>
              </a:rPr>
              <a:t/>
            </a:r>
            <a:br>
              <a:rPr lang="en-IN" sz="2000" b="0" dirty="0">
                <a:solidFill>
                  <a:srgbClr val="3B3B3B"/>
                </a:solidFill>
                <a:effectLst/>
              </a:rPr>
            </a:br>
            <a:r>
              <a:rPr lang="en-IN" sz="2000" b="0" dirty="0">
                <a:solidFill>
                  <a:srgbClr val="800000"/>
                </a:solidFill>
                <a:effectLst/>
              </a:rPr>
              <a:t>&lt;div</a:t>
            </a:r>
            <a:r>
              <a:rPr lang="en-IN" sz="2000" b="0" dirty="0">
                <a:solidFill>
                  <a:srgbClr val="3B3B3B"/>
                </a:solidFill>
                <a:effectLst/>
              </a:rPr>
              <a:t> </a:t>
            </a:r>
            <a:r>
              <a:rPr lang="en-IN" sz="2000" b="0" dirty="0">
                <a:solidFill>
                  <a:srgbClr val="E50000"/>
                </a:solidFill>
                <a:effectLst/>
              </a:rPr>
              <a:t>class</a:t>
            </a:r>
            <a:r>
              <a:rPr lang="en-IN" sz="2000" b="0" dirty="0">
                <a:solidFill>
                  <a:srgbClr val="3B3B3B"/>
                </a:solidFill>
                <a:effectLst/>
              </a:rPr>
              <a:t>=</a:t>
            </a:r>
            <a:r>
              <a:rPr lang="en-IN" sz="2000" b="0" dirty="0">
                <a:solidFill>
                  <a:srgbClr val="0000FF"/>
                </a:solidFill>
                <a:effectLst/>
              </a:rPr>
              <a:t>"container"</a:t>
            </a:r>
            <a:r>
              <a:rPr lang="en-IN" sz="2000" b="0" dirty="0">
                <a:solidFill>
                  <a:srgbClr val="800000"/>
                </a:solidFill>
                <a:effectLst/>
              </a:rPr>
              <a:t>&gt;</a:t>
            </a:r>
            <a:endParaRPr lang="en-IN" sz="2000" b="0" dirty="0">
              <a:solidFill>
                <a:srgbClr val="3B3B3B"/>
              </a:solidFill>
              <a:effectLst/>
            </a:endParaRPr>
          </a:p>
          <a:p>
            <a:pPr marL="0" indent="0">
              <a:buNone/>
            </a:pPr>
            <a:r>
              <a:rPr lang="en-IN" sz="2000" b="0" dirty="0">
                <a:solidFill>
                  <a:srgbClr val="3B3B3B"/>
                </a:solidFill>
                <a:effectLst/>
              </a:rPr>
              <a:t>  </a:t>
            </a:r>
            <a:r>
              <a:rPr lang="en-IN" sz="2000" b="0" dirty="0">
                <a:solidFill>
                  <a:srgbClr val="800000"/>
                </a:solidFill>
                <a:effectLst/>
              </a:rPr>
              <a:t>&lt;h2&gt;</a:t>
            </a:r>
            <a:r>
              <a:rPr lang="en-IN" sz="2000" b="0" dirty="0">
                <a:solidFill>
                  <a:srgbClr val="3B3B3B"/>
                </a:solidFill>
                <a:effectLst/>
              </a:rPr>
              <a:t>Media Object</a:t>
            </a:r>
            <a:r>
              <a:rPr lang="en-IN" sz="2000" b="0" dirty="0">
                <a:solidFill>
                  <a:srgbClr val="800000"/>
                </a:solidFill>
                <a:effectLst/>
              </a:rPr>
              <a:t>&lt;/h2&gt;</a:t>
            </a:r>
            <a:endParaRPr lang="en-IN" sz="2000" b="0" dirty="0">
              <a:solidFill>
                <a:srgbClr val="3B3B3B"/>
              </a:solidFill>
              <a:effectLst/>
            </a:endParaRPr>
          </a:p>
          <a:p>
            <a:pPr marL="0" indent="0">
              <a:buNone/>
            </a:pPr>
            <a:r>
              <a:rPr lang="en-IN" sz="2000" b="0" dirty="0">
                <a:solidFill>
                  <a:srgbClr val="3B3B3B"/>
                </a:solidFill>
                <a:effectLst/>
              </a:rPr>
              <a:t>  </a:t>
            </a:r>
            <a:r>
              <a:rPr lang="en-IN" sz="2000" b="0" dirty="0">
                <a:solidFill>
                  <a:srgbClr val="800000"/>
                </a:solidFill>
                <a:effectLst/>
              </a:rPr>
              <a:t>&lt;p&gt;</a:t>
            </a:r>
            <a:r>
              <a:rPr lang="en-IN" sz="2000" b="0" dirty="0">
                <a:solidFill>
                  <a:srgbClr val="3B3B3B"/>
                </a:solidFill>
                <a:effectLst/>
              </a:rPr>
              <a:t>Use the "media-left" class to left-align a media object. Text that should appear next to the image, is placed inside a container with class="media-body".</a:t>
            </a:r>
            <a:r>
              <a:rPr lang="en-IN" sz="2000" b="0" dirty="0">
                <a:solidFill>
                  <a:srgbClr val="800000"/>
                </a:solidFill>
                <a:effectLst/>
              </a:rPr>
              <a:t>&lt;/p&gt;</a:t>
            </a:r>
            <a:endParaRPr lang="en-IN" sz="2000" b="0" dirty="0">
              <a:solidFill>
                <a:srgbClr val="3B3B3B"/>
              </a:solidFill>
              <a:effectLst/>
            </a:endParaRPr>
          </a:p>
          <a:p>
            <a:pPr marL="0" indent="0">
              <a:buNone/>
            </a:pPr>
            <a:r>
              <a:rPr lang="en-IN" sz="2000" b="0" dirty="0">
                <a:solidFill>
                  <a:srgbClr val="3B3B3B"/>
                </a:solidFill>
                <a:effectLst/>
              </a:rPr>
              <a:t>  </a:t>
            </a:r>
            <a:r>
              <a:rPr lang="en-IN" sz="2000" b="0" dirty="0">
                <a:solidFill>
                  <a:srgbClr val="800000"/>
                </a:solidFill>
                <a:effectLst/>
              </a:rPr>
              <a:t>&lt;p&gt;</a:t>
            </a:r>
            <a:r>
              <a:rPr lang="en-IN" sz="2000" b="0" dirty="0">
                <a:solidFill>
                  <a:srgbClr val="3B3B3B"/>
                </a:solidFill>
                <a:effectLst/>
              </a:rPr>
              <a:t>Tip: Use the "media-right" class to right-align the media object.</a:t>
            </a:r>
            <a:r>
              <a:rPr lang="en-IN" sz="2000" b="0" dirty="0">
                <a:solidFill>
                  <a:srgbClr val="800000"/>
                </a:solidFill>
                <a:effectLst/>
              </a:rPr>
              <a:t>&lt;/p&gt;</a:t>
            </a:r>
          </a:p>
          <a:p>
            <a:pPr marL="0" indent="0">
              <a:buNone/>
            </a:pPr>
            <a:r>
              <a:rPr lang="en-IN" sz="2000" b="0" dirty="0">
                <a:solidFill>
                  <a:srgbClr val="800000"/>
                </a:solidFill>
                <a:effectLst/>
              </a:rPr>
              <a:t>&lt;</a:t>
            </a:r>
            <a:r>
              <a:rPr lang="en-IN" sz="2000" b="0" dirty="0" err="1">
                <a:solidFill>
                  <a:srgbClr val="800000"/>
                </a:solidFill>
                <a:effectLst/>
              </a:rPr>
              <a:t>br</a:t>
            </a:r>
            <a:r>
              <a:rPr lang="en-IN" sz="2000" b="0" dirty="0">
                <a:solidFill>
                  <a:srgbClr val="800000"/>
                </a:solidFill>
                <a:effectLst/>
              </a:rPr>
              <a:t>&gt;</a:t>
            </a:r>
            <a:endParaRPr lang="en-IN" sz="2000" b="0" dirty="0">
              <a:solidFill>
                <a:srgbClr val="3B3B3B"/>
              </a:solidFill>
              <a:effectLst/>
            </a:endParaRPr>
          </a:p>
          <a:p>
            <a:pPr marL="0" indent="0">
              <a:buNone/>
            </a:pPr>
            <a:endParaRPr lang="en-IN" sz="2000" b="0" dirty="0">
              <a:solidFill>
                <a:srgbClr val="3B3B3B"/>
              </a:solidFill>
              <a:effectLst/>
            </a:endParaRPr>
          </a:p>
        </p:txBody>
      </p:sp>
      <p:sp>
        <p:nvSpPr>
          <p:cNvPr id="4" name="Slide Number Placeholder 3">
            <a:extLst>
              <a:ext uri="{FF2B5EF4-FFF2-40B4-BE49-F238E27FC236}">
                <a16:creationId xmlns:a16="http://schemas.microsoft.com/office/drawing/2014/main" id="{110FC0CA-0B70-6A78-8FFA-E6BBFB0682D5}"/>
              </a:ext>
            </a:extLst>
          </p:cNvPr>
          <p:cNvSpPr>
            <a:spLocks noGrp="1"/>
          </p:cNvSpPr>
          <p:nvPr>
            <p:ph type="sldNum" sz="quarter" idx="12"/>
          </p:nvPr>
        </p:nvSpPr>
        <p:spPr/>
        <p:txBody>
          <a:bodyPr/>
          <a:lstStyle/>
          <a:p>
            <a:fld id="{9C11CE39-2868-44A2-A0C6-827D458F7A8B}" type="slidenum">
              <a:rPr lang="en-IN" smtClean="0"/>
              <a:pPr/>
              <a:t>58</a:t>
            </a:fld>
            <a:endParaRPr lang="en-IN" dirty="0"/>
          </a:p>
        </p:txBody>
      </p:sp>
    </p:spTree>
    <p:extLst>
      <p:ext uri="{BB962C8B-B14F-4D97-AF65-F5344CB8AC3E}">
        <p14:creationId xmlns:p14="http://schemas.microsoft.com/office/powerpoint/2010/main" val="41694818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7AEBC-0964-207C-5AA5-1FEFF8BE59ED}"/>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FEFDA74E-6CD5-0FB4-C5DF-23E7812E1FD3}"/>
              </a:ext>
            </a:extLst>
          </p:cNvPr>
          <p:cNvSpPr>
            <a:spLocks noGrp="1"/>
          </p:cNvSpPr>
          <p:nvPr>
            <p:ph idx="1"/>
          </p:nvPr>
        </p:nvSpPr>
        <p:spPr/>
        <p:txBody>
          <a:bodyPr>
            <a:normAutofit fontScale="92500" lnSpcReduction="10000"/>
          </a:bodyPr>
          <a:lstStyle/>
          <a:p>
            <a:pPr marL="0" indent="0">
              <a:buNone/>
            </a:pPr>
            <a:r>
              <a:rPr lang="en-IN" b="0" dirty="0">
                <a:solidFill>
                  <a:srgbClr val="3B3B3B"/>
                </a:solidFill>
                <a:effectLst/>
              </a:rPr>
              <a:t>  </a:t>
            </a:r>
            <a:r>
              <a:rPr lang="en-IN" b="0" dirty="0">
                <a:solidFill>
                  <a:srgbClr val="008000"/>
                </a:solidFill>
                <a:effectLst/>
              </a:rPr>
              <a:t>&lt;!-- Left-aligned media object --&gt;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"media-left"</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img</a:t>
            </a:r>
            <a:r>
              <a:rPr lang="en-IN" b="0" dirty="0">
                <a:solidFill>
                  <a:srgbClr val="3B3B3B"/>
                </a:solidFill>
                <a:effectLst/>
              </a:rPr>
              <a:t> </a:t>
            </a:r>
            <a:r>
              <a:rPr lang="en-IN" b="0" dirty="0" err="1">
                <a:solidFill>
                  <a:srgbClr val="E50000"/>
                </a:solidFill>
                <a:effectLst/>
              </a:rPr>
              <a:t>src</a:t>
            </a:r>
            <a:r>
              <a:rPr lang="en-IN" b="0" dirty="0">
                <a:solidFill>
                  <a:srgbClr val="3B3B3B"/>
                </a:solidFill>
                <a:effectLst/>
              </a:rPr>
              <a:t>=</a:t>
            </a:r>
            <a:r>
              <a:rPr lang="en-IN" b="0" dirty="0">
                <a:solidFill>
                  <a:srgbClr val="0000FF"/>
                </a:solidFill>
                <a:effectLst/>
              </a:rPr>
              <a:t>"cat.jpg"</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"media-object"</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"width:60px"</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"media-body"</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&lt;h4</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"media-heading"</a:t>
            </a:r>
            <a:r>
              <a:rPr lang="en-IN" b="0" dirty="0">
                <a:solidFill>
                  <a:srgbClr val="800000"/>
                </a:solidFill>
                <a:effectLst/>
              </a:rPr>
              <a:t>&gt;</a:t>
            </a:r>
            <a:r>
              <a:rPr lang="en-IN" b="0" dirty="0">
                <a:solidFill>
                  <a:srgbClr val="3B3B3B"/>
                </a:solidFill>
                <a:effectLst/>
              </a:rPr>
              <a:t>Left-aligned</a:t>
            </a:r>
            <a:r>
              <a:rPr lang="en-IN" b="0" dirty="0">
                <a:solidFill>
                  <a:srgbClr val="800000"/>
                </a:solidFill>
                <a:effectLst/>
              </a:rPr>
              <a:t>&lt;/h4&gt;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a:t>
            </a:r>
            <a:r>
              <a:rPr lang="en-IN" b="0" dirty="0" err="1">
                <a:solidFill>
                  <a:srgbClr val="3B3B3B"/>
                </a:solidFill>
                <a:effectLst/>
              </a:rPr>
              <a:t>sed</a:t>
            </a:r>
            <a:r>
              <a:rPr lang="en-IN" b="0" dirty="0">
                <a:solidFill>
                  <a:srgbClr val="3B3B3B"/>
                </a:solidFill>
                <a:effectLst/>
              </a:rPr>
              <a:t> do </a:t>
            </a:r>
            <a:r>
              <a:rPr lang="en-IN" b="0" dirty="0" err="1">
                <a:solidFill>
                  <a:srgbClr val="3B3B3B"/>
                </a:solidFill>
                <a:effectLst/>
              </a:rPr>
              <a:t>eiusmod</a:t>
            </a:r>
            <a:r>
              <a:rPr lang="en-IN" b="0" dirty="0">
                <a:solidFill>
                  <a:srgbClr val="3B3B3B"/>
                </a:solidFill>
                <a:effectLst/>
              </a:rPr>
              <a:t> </a:t>
            </a:r>
            <a:r>
              <a:rPr lang="en-IN" b="0" dirty="0" err="1">
                <a:solidFill>
                  <a:srgbClr val="3B3B3B"/>
                </a:solidFill>
                <a:effectLst/>
              </a:rPr>
              <a:t>tempor</a:t>
            </a:r>
            <a:r>
              <a:rPr lang="en-IN" b="0" dirty="0">
                <a:solidFill>
                  <a:srgbClr val="3B3B3B"/>
                </a:solidFill>
                <a:effectLst/>
              </a:rPr>
              <a:t> </a:t>
            </a:r>
            <a:r>
              <a:rPr lang="en-IN" b="0" dirty="0" err="1">
                <a:solidFill>
                  <a:srgbClr val="3B3B3B"/>
                </a:solidFill>
                <a:effectLst/>
              </a:rPr>
              <a:t>incididunt</a:t>
            </a:r>
            <a:r>
              <a:rPr lang="en-IN" b="0" dirty="0">
                <a:solidFill>
                  <a:srgbClr val="3B3B3B"/>
                </a:solidFill>
                <a:effectLst/>
              </a:rPr>
              <a:t> </a:t>
            </a:r>
            <a:r>
              <a:rPr lang="en-IN" b="0" dirty="0" err="1">
                <a:solidFill>
                  <a:srgbClr val="3B3B3B"/>
                </a:solidFill>
                <a:effectLst/>
              </a:rPr>
              <a:t>ut</a:t>
            </a:r>
            <a:r>
              <a:rPr lang="en-IN" b="0" dirty="0">
                <a:solidFill>
                  <a:srgbClr val="3B3B3B"/>
                </a:solidFill>
                <a:effectLst/>
              </a:rPr>
              <a:t> labore et dolore magna </a:t>
            </a:r>
            <a:r>
              <a:rPr lang="en-IN" b="0" dirty="0" err="1">
                <a:solidFill>
                  <a:srgbClr val="3B3B3B"/>
                </a:solidFill>
                <a:effectLst/>
              </a:rPr>
              <a:t>aliqua</a:t>
            </a:r>
            <a:r>
              <a:rPr lang="en-IN" b="0" dirty="0">
                <a:solidFill>
                  <a:srgbClr val="3B3B3B"/>
                </a:solidFill>
                <a:effectLst/>
              </a:rPr>
              <a:t>.</a:t>
            </a:r>
            <a:r>
              <a:rPr lang="en-IN" b="0" dirty="0">
                <a:solidFill>
                  <a:srgbClr val="800000"/>
                </a:solidFill>
                <a:effectLst/>
              </a:rPr>
              <a:t>&lt;/p&gt;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&lt;hr&gt;</a:t>
            </a:r>
            <a:endParaRPr lang="en-IN" b="0" dirty="0">
              <a:solidFill>
                <a:srgbClr val="3B3B3B"/>
              </a:solidFill>
              <a:effectLst/>
            </a:endParaRPr>
          </a:p>
        </p:txBody>
      </p:sp>
      <p:sp>
        <p:nvSpPr>
          <p:cNvPr id="4" name="Slide Number Placeholder 3">
            <a:extLst>
              <a:ext uri="{FF2B5EF4-FFF2-40B4-BE49-F238E27FC236}">
                <a16:creationId xmlns:a16="http://schemas.microsoft.com/office/drawing/2014/main" id="{66A23837-8F93-5402-D881-F7EB18256F6D}"/>
              </a:ext>
            </a:extLst>
          </p:cNvPr>
          <p:cNvSpPr>
            <a:spLocks noGrp="1"/>
          </p:cNvSpPr>
          <p:nvPr>
            <p:ph type="sldNum" sz="quarter" idx="12"/>
          </p:nvPr>
        </p:nvSpPr>
        <p:spPr/>
        <p:txBody>
          <a:bodyPr/>
          <a:lstStyle/>
          <a:p>
            <a:fld id="{9C11CE39-2868-44A2-A0C6-827D458F7A8B}" type="slidenum">
              <a:rPr lang="en-IN" smtClean="0"/>
              <a:pPr/>
              <a:t>59</a:t>
            </a:fld>
            <a:endParaRPr lang="en-IN" dirty="0"/>
          </a:p>
        </p:txBody>
      </p:sp>
    </p:spTree>
    <p:extLst>
      <p:ext uri="{BB962C8B-B14F-4D97-AF65-F5344CB8AC3E}">
        <p14:creationId xmlns:p14="http://schemas.microsoft.com/office/powerpoint/2010/main" val="3655067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Get Bootstrap 5?</a:t>
            </a:r>
            <a:endParaRPr lang="en-IN" dirty="0"/>
          </a:p>
        </p:txBody>
      </p:sp>
      <p:sp>
        <p:nvSpPr>
          <p:cNvPr id="3" name="Content Placeholder 2"/>
          <p:cNvSpPr>
            <a:spLocks noGrp="1"/>
          </p:cNvSpPr>
          <p:nvPr>
            <p:ph idx="1"/>
          </p:nvPr>
        </p:nvSpPr>
        <p:spPr/>
        <p:txBody>
          <a:bodyPr/>
          <a:lstStyle/>
          <a:p>
            <a:r>
              <a:rPr lang="en-US" dirty="0">
                <a:solidFill>
                  <a:schemeClr val="tx1"/>
                </a:solidFill>
              </a:rPr>
              <a:t>There are two ways to start using Bootstrap 5 on your own website</a:t>
            </a:r>
            <a:r>
              <a:rPr lang="en-US" dirty="0" smtClean="0">
                <a:solidFill>
                  <a:schemeClr val="tx1"/>
                </a:solidFill>
              </a:rPr>
              <a:t>.</a:t>
            </a:r>
            <a:endParaRPr lang="en-US" dirty="0">
              <a:solidFill>
                <a:schemeClr val="tx1"/>
              </a:solidFill>
            </a:endParaRPr>
          </a:p>
          <a:p>
            <a:r>
              <a:rPr lang="en-US" dirty="0">
                <a:solidFill>
                  <a:schemeClr val="tx1"/>
                </a:solidFill>
              </a:rPr>
              <a:t>You can</a:t>
            </a:r>
            <a:r>
              <a:rPr lang="en-US" dirty="0" smtClean="0">
                <a:solidFill>
                  <a:schemeClr val="tx1"/>
                </a:solidFill>
              </a:rPr>
              <a:t>:</a:t>
            </a:r>
            <a:endParaRPr lang="en-US" dirty="0">
              <a:solidFill>
                <a:schemeClr val="tx1"/>
              </a:solidFill>
            </a:endParaRPr>
          </a:p>
          <a:p>
            <a:pPr lvl="1"/>
            <a:r>
              <a:rPr lang="en-US" sz="2400" dirty="0">
                <a:solidFill>
                  <a:schemeClr val="tx1"/>
                </a:solidFill>
              </a:rPr>
              <a:t>Include Bootstrap 5 from a CDN</a:t>
            </a:r>
          </a:p>
          <a:p>
            <a:pPr lvl="1"/>
            <a:r>
              <a:rPr lang="en-US" sz="2400" dirty="0">
                <a:solidFill>
                  <a:schemeClr val="tx1"/>
                </a:solidFill>
              </a:rPr>
              <a:t>Download Bootstrap 5 from getbootstrap.com</a:t>
            </a:r>
            <a:endParaRPr lang="en-IN" sz="2400" dirty="0">
              <a:solidFill>
                <a:schemeClr val="tx1"/>
              </a:solidFill>
            </a:endParaRPr>
          </a:p>
          <a:p>
            <a:r>
              <a:rPr lang="en-US" b="1" dirty="0"/>
              <a:t>Using </a:t>
            </a:r>
            <a:r>
              <a:rPr lang="en-US" b="1" dirty="0" smtClean="0"/>
              <a:t>CDN:</a:t>
            </a:r>
          </a:p>
          <a:p>
            <a:r>
              <a:rPr lang="en-US" b="1" dirty="0">
                <a:solidFill>
                  <a:schemeClr val="tx1"/>
                </a:solidFill>
              </a:rPr>
              <a:t>CDN</a:t>
            </a:r>
            <a:r>
              <a:rPr lang="en-US" dirty="0">
                <a:solidFill>
                  <a:schemeClr val="tx1"/>
                </a:solidFill>
              </a:rPr>
              <a:t>, Content Delivery Network, is a network of servers that speeds up the loading of webpages for data-heavy applications.</a:t>
            </a:r>
          </a:p>
          <a:p>
            <a:r>
              <a:rPr lang="en-US" b="1" dirty="0" err="1">
                <a:solidFill>
                  <a:schemeClr val="tx1"/>
                </a:solidFill>
              </a:rPr>
              <a:t>jsDelivr</a:t>
            </a:r>
            <a:r>
              <a:rPr lang="en-US" b="1" dirty="0">
                <a:solidFill>
                  <a:schemeClr val="tx1"/>
                </a:solidFill>
              </a:rPr>
              <a:t> </a:t>
            </a:r>
            <a:r>
              <a:rPr lang="en-US" dirty="0">
                <a:solidFill>
                  <a:schemeClr val="tx1"/>
                </a:solidFill>
              </a:rPr>
              <a:t>provides CDN support for Bootstrap's CSS and JavaScript</a:t>
            </a:r>
          </a:p>
          <a:p>
            <a:endParaRPr lang="en-IN" b="1"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a:t>
            </a:fld>
            <a:endParaRPr lang="en-IN" dirty="0"/>
          </a:p>
        </p:txBody>
      </p:sp>
    </p:spTree>
    <p:extLst>
      <p:ext uri="{BB962C8B-B14F-4D97-AF65-F5344CB8AC3E}">
        <p14:creationId xmlns:p14="http://schemas.microsoft.com/office/powerpoint/2010/main" val="131734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628F-3222-FC62-E8BC-0DD5CF9934D0}"/>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A0FF90A0-4255-6722-3E22-F222348C4947}"/>
              </a:ext>
            </a:extLst>
          </p:cNvPr>
          <p:cNvSpPr>
            <a:spLocks noGrp="1"/>
          </p:cNvSpPr>
          <p:nvPr>
            <p:ph idx="1"/>
          </p:nvPr>
        </p:nvSpPr>
        <p:spPr/>
        <p:txBody>
          <a:bodyPr>
            <a:normAutofit/>
          </a:bodyPr>
          <a:lstStyle/>
          <a:p>
            <a:pPr marL="0" indent="0" algn="l">
              <a:buNone/>
            </a:pPr>
            <a:r>
              <a:rPr lang="en-IN" sz="1800" b="0" dirty="0">
                <a:solidFill>
                  <a:srgbClr val="3B3B3B"/>
                </a:solidFill>
                <a:effectLst/>
              </a:rPr>
              <a:t> </a:t>
            </a:r>
            <a:r>
              <a:rPr lang="en-IN" sz="1800" b="0" dirty="0">
                <a:solidFill>
                  <a:srgbClr val="008000"/>
                </a:solidFill>
                <a:effectLst/>
              </a:rPr>
              <a:t>&lt;!-- Right-aligned media object --&gt;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&lt;div</a:t>
            </a:r>
            <a:r>
              <a:rPr lang="en-IN" sz="1800" b="0" dirty="0">
                <a:solidFill>
                  <a:srgbClr val="3B3B3B"/>
                </a:solidFill>
                <a:effectLst/>
              </a:rPr>
              <a:t> </a:t>
            </a:r>
            <a:r>
              <a:rPr lang="en-IN" sz="1800" b="0" dirty="0">
                <a:solidFill>
                  <a:srgbClr val="E50000"/>
                </a:solidFill>
                <a:effectLst/>
              </a:rPr>
              <a:t>class</a:t>
            </a:r>
            <a:r>
              <a:rPr lang="en-IN" sz="1800" b="0" dirty="0">
                <a:solidFill>
                  <a:srgbClr val="3B3B3B"/>
                </a:solidFill>
                <a:effectLst/>
              </a:rPr>
              <a:t>=</a:t>
            </a:r>
            <a:r>
              <a:rPr lang="en-IN" sz="1800" b="0" dirty="0">
                <a:solidFill>
                  <a:srgbClr val="0000FF"/>
                </a:solidFill>
                <a:effectLst/>
              </a:rPr>
              <a:t>"media"</a:t>
            </a:r>
            <a:r>
              <a:rPr lang="en-IN" sz="1800" b="0" dirty="0">
                <a:solidFill>
                  <a:srgbClr val="800000"/>
                </a:solidFill>
                <a:effectLst/>
              </a:rPr>
              <a:t>&gt;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&lt;div</a:t>
            </a:r>
            <a:r>
              <a:rPr lang="en-IN" sz="1800" b="0" dirty="0">
                <a:solidFill>
                  <a:srgbClr val="3B3B3B"/>
                </a:solidFill>
                <a:effectLst/>
              </a:rPr>
              <a:t> </a:t>
            </a:r>
            <a:r>
              <a:rPr lang="en-IN" sz="1800" b="0" dirty="0">
                <a:solidFill>
                  <a:srgbClr val="E50000"/>
                </a:solidFill>
                <a:effectLst/>
              </a:rPr>
              <a:t>class</a:t>
            </a:r>
            <a:r>
              <a:rPr lang="en-IN" sz="1800" b="0" dirty="0">
                <a:solidFill>
                  <a:srgbClr val="3B3B3B"/>
                </a:solidFill>
                <a:effectLst/>
              </a:rPr>
              <a:t>=</a:t>
            </a:r>
            <a:r>
              <a:rPr lang="en-IN" sz="1800" b="0" dirty="0">
                <a:solidFill>
                  <a:srgbClr val="0000FF"/>
                </a:solidFill>
                <a:effectLst/>
              </a:rPr>
              <a:t>"media-body"</a:t>
            </a:r>
            <a:r>
              <a:rPr lang="en-IN" sz="1800" b="0" dirty="0">
                <a:solidFill>
                  <a:srgbClr val="800000"/>
                </a:solidFill>
                <a:effectLst/>
              </a:rPr>
              <a:t>&gt;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&lt;h4</a:t>
            </a:r>
            <a:r>
              <a:rPr lang="en-IN" sz="1800" b="0" dirty="0">
                <a:solidFill>
                  <a:srgbClr val="3B3B3B"/>
                </a:solidFill>
                <a:effectLst/>
              </a:rPr>
              <a:t> </a:t>
            </a:r>
            <a:r>
              <a:rPr lang="en-IN" sz="1800" b="0" dirty="0">
                <a:solidFill>
                  <a:srgbClr val="E50000"/>
                </a:solidFill>
                <a:effectLst/>
              </a:rPr>
              <a:t>class</a:t>
            </a:r>
            <a:r>
              <a:rPr lang="en-IN" sz="1800" b="0" dirty="0">
                <a:solidFill>
                  <a:srgbClr val="3B3B3B"/>
                </a:solidFill>
                <a:effectLst/>
              </a:rPr>
              <a:t>=</a:t>
            </a:r>
            <a:r>
              <a:rPr lang="en-IN" sz="1800" b="0" dirty="0">
                <a:solidFill>
                  <a:srgbClr val="0000FF"/>
                </a:solidFill>
                <a:effectLst/>
              </a:rPr>
              <a:t>"media-heading"</a:t>
            </a:r>
            <a:r>
              <a:rPr lang="en-IN" sz="1800" b="0" dirty="0">
                <a:solidFill>
                  <a:srgbClr val="800000"/>
                </a:solidFill>
                <a:effectLst/>
              </a:rPr>
              <a:t>&gt;</a:t>
            </a:r>
            <a:r>
              <a:rPr lang="en-IN" sz="1800" b="0" dirty="0">
                <a:solidFill>
                  <a:srgbClr val="3B3B3B"/>
                </a:solidFill>
                <a:effectLst/>
              </a:rPr>
              <a:t>Right-aligned</a:t>
            </a:r>
            <a:r>
              <a:rPr lang="en-IN" sz="1800" b="0" dirty="0">
                <a:solidFill>
                  <a:srgbClr val="800000"/>
                </a:solidFill>
                <a:effectLst/>
              </a:rPr>
              <a:t>&lt;/h4&gt;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&lt;p&gt;</a:t>
            </a:r>
            <a:r>
              <a:rPr lang="en-IN" sz="1800" b="0" dirty="0">
                <a:solidFill>
                  <a:srgbClr val="3B3B3B"/>
                </a:solidFill>
                <a:effectLst/>
              </a:rPr>
              <a:t>Lorem ipsum </a:t>
            </a:r>
            <a:r>
              <a:rPr lang="en-IN" sz="1800" b="0" dirty="0" err="1">
                <a:solidFill>
                  <a:srgbClr val="3B3B3B"/>
                </a:solidFill>
                <a:effectLst/>
              </a:rPr>
              <a:t>dolor</a:t>
            </a:r>
            <a:r>
              <a:rPr lang="en-IN" sz="1800" b="0" dirty="0">
                <a:solidFill>
                  <a:srgbClr val="3B3B3B"/>
                </a:solidFill>
                <a:effectLst/>
              </a:rPr>
              <a:t> sit </a:t>
            </a:r>
            <a:r>
              <a:rPr lang="en-IN" sz="1800" b="0" dirty="0" err="1">
                <a:solidFill>
                  <a:srgbClr val="3B3B3B"/>
                </a:solidFill>
                <a:effectLst/>
              </a:rPr>
              <a:t>amet</a:t>
            </a:r>
            <a:r>
              <a:rPr lang="en-IN" sz="1800" b="0" dirty="0">
                <a:solidFill>
                  <a:srgbClr val="3B3B3B"/>
                </a:solidFill>
                <a:effectLst/>
              </a:rPr>
              <a:t>, </a:t>
            </a:r>
            <a:r>
              <a:rPr lang="en-IN" sz="1800" b="0" dirty="0" err="1">
                <a:solidFill>
                  <a:srgbClr val="3B3B3B"/>
                </a:solidFill>
                <a:effectLst/>
              </a:rPr>
              <a:t>consectetur</a:t>
            </a:r>
            <a:r>
              <a:rPr lang="en-IN" sz="1800" b="0" dirty="0">
                <a:solidFill>
                  <a:srgbClr val="3B3B3B"/>
                </a:solidFill>
                <a:effectLst/>
              </a:rPr>
              <a:t> </a:t>
            </a:r>
            <a:r>
              <a:rPr lang="en-IN" sz="1800" b="0" dirty="0" err="1">
                <a:solidFill>
                  <a:srgbClr val="3B3B3B"/>
                </a:solidFill>
                <a:effectLst/>
              </a:rPr>
              <a:t>adipiscing</a:t>
            </a:r>
            <a:r>
              <a:rPr lang="en-IN" sz="1800" b="0" dirty="0">
                <a:solidFill>
                  <a:srgbClr val="3B3B3B"/>
                </a:solidFill>
                <a:effectLst/>
              </a:rPr>
              <a:t> </a:t>
            </a:r>
            <a:r>
              <a:rPr lang="en-IN" sz="1800" b="0" dirty="0" err="1">
                <a:solidFill>
                  <a:srgbClr val="3B3B3B"/>
                </a:solidFill>
                <a:effectLst/>
              </a:rPr>
              <a:t>elit</a:t>
            </a:r>
            <a:r>
              <a:rPr lang="en-IN" sz="1800" b="0" dirty="0">
                <a:solidFill>
                  <a:srgbClr val="3B3B3B"/>
                </a:solidFill>
                <a:effectLst/>
              </a:rPr>
              <a:t>, </a:t>
            </a:r>
            <a:r>
              <a:rPr lang="en-IN" sz="1800" b="0" dirty="0" err="1">
                <a:solidFill>
                  <a:srgbClr val="3B3B3B"/>
                </a:solidFill>
                <a:effectLst/>
              </a:rPr>
              <a:t>sed</a:t>
            </a:r>
            <a:r>
              <a:rPr lang="en-IN" sz="1800" b="0" dirty="0">
                <a:solidFill>
                  <a:srgbClr val="3B3B3B"/>
                </a:solidFill>
                <a:effectLst/>
              </a:rPr>
              <a:t> do </a:t>
            </a:r>
            <a:r>
              <a:rPr lang="en-IN" sz="1800" b="0" dirty="0" err="1">
                <a:solidFill>
                  <a:srgbClr val="3B3B3B"/>
                </a:solidFill>
                <a:effectLst/>
              </a:rPr>
              <a:t>eiusmod</a:t>
            </a:r>
            <a:r>
              <a:rPr lang="en-IN" sz="1800" b="0" dirty="0">
                <a:solidFill>
                  <a:srgbClr val="3B3B3B"/>
                </a:solidFill>
                <a:effectLst/>
              </a:rPr>
              <a:t> </a:t>
            </a:r>
            <a:r>
              <a:rPr lang="en-IN" sz="1800" b="0" dirty="0" err="1">
                <a:solidFill>
                  <a:srgbClr val="3B3B3B"/>
                </a:solidFill>
                <a:effectLst/>
              </a:rPr>
              <a:t>tempor</a:t>
            </a:r>
            <a:r>
              <a:rPr lang="en-IN" sz="1800" b="0" dirty="0">
                <a:solidFill>
                  <a:srgbClr val="3B3B3B"/>
                </a:solidFill>
                <a:effectLst/>
              </a:rPr>
              <a:t> </a:t>
            </a:r>
            <a:r>
              <a:rPr lang="en-IN" sz="1800" b="0" dirty="0" err="1">
                <a:solidFill>
                  <a:srgbClr val="3B3B3B"/>
                </a:solidFill>
                <a:effectLst/>
              </a:rPr>
              <a:t>incididunt</a:t>
            </a:r>
            <a:r>
              <a:rPr lang="en-IN" sz="1800" b="0" dirty="0">
                <a:solidFill>
                  <a:srgbClr val="3B3B3B"/>
                </a:solidFill>
                <a:effectLst/>
              </a:rPr>
              <a:t> </a:t>
            </a:r>
            <a:r>
              <a:rPr lang="en-IN" sz="1800" b="0" dirty="0" err="1">
                <a:solidFill>
                  <a:srgbClr val="3B3B3B"/>
                </a:solidFill>
                <a:effectLst/>
              </a:rPr>
              <a:t>ut</a:t>
            </a:r>
            <a:r>
              <a:rPr lang="en-IN" sz="1800" b="0" dirty="0">
                <a:solidFill>
                  <a:srgbClr val="3B3B3B"/>
                </a:solidFill>
                <a:effectLst/>
              </a:rPr>
              <a:t> labore et dolore magna </a:t>
            </a:r>
            <a:r>
              <a:rPr lang="en-IN" sz="1800" b="0" dirty="0" err="1">
                <a:solidFill>
                  <a:srgbClr val="3B3B3B"/>
                </a:solidFill>
                <a:effectLst/>
              </a:rPr>
              <a:t>aliqua</a:t>
            </a:r>
            <a:r>
              <a:rPr lang="en-IN" sz="1800" b="0" dirty="0">
                <a:solidFill>
                  <a:srgbClr val="3B3B3B"/>
                </a:solidFill>
                <a:effectLst/>
              </a:rPr>
              <a:t>.</a:t>
            </a:r>
            <a:r>
              <a:rPr lang="en-IN" sz="1800" b="0" dirty="0">
                <a:solidFill>
                  <a:srgbClr val="800000"/>
                </a:solidFill>
                <a:effectLst/>
              </a:rPr>
              <a:t>&lt;/p&gt;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&lt;/div&gt;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&lt;div</a:t>
            </a:r>
            <a:r>
              <a:rPr lang="en-IN" sz="1800" b="0" dirty="0">
                <a:solidFill>
                  <a:srgbClr val="3B3B3B"/>
                </a:solidFill>
                <a:effectLst/>
              </a:rPr>
              <a:t> </a:t>
            </a:r>
            <a:r>
              <a:rPr lang="en-IN" sz="1800" b="0" dirty="0">
                <a:solidFill>
                  <a:srgbClr val="E50000"/>
                </a:solidFill>
                <a:effectLst/>
              </a:rPr>
              <a:t>class</a:t>
            </a:r>
            <a:r>
              <a:rPr lang="en-IN" sz="1800" b="0" dirty="0">
                <a:solidFill>
                  <a:srgbClr val="3B3B3B"/>
                </a:solidFill>
                <a:effectLst/>
              </a:rPr>
              <a:t>=</a:t>
            </a:r>
            <a:r>
              <a:rPr lang="en-IN" sz="1800" b="0" dirty="0">
                <a:solidFill>
                  <a:srgbClr val="0000FF"/>
                </a:solidFill>
                <a:effectLst/>
              </a:rPr>
              <a:t>"media-right"</a:t>
            </a:r>
            <a:r>
              <a:rPr lang="en-IN" sz="1800" b="0" dirty="0">
                <a:solidFill>
                  <a:srgbClr val="800000"/>
                </a:solidFill>
                <a:effectLst/>
              </a:rPr>
              <a:t>&gt;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a:t>
            </a:r>
            <a:r>
              <a:rPr lang="en-IN" sz="1800" b="0" dirty="0" err="1">
                <a:solidFill>
                  <a:srgbClr val="800000"/>
                </a:solidFill>
                <a:effectLst/>
              </a:rPr>
              <a:t>img</a:t>
            </a:r>
            <a:r>
              <a:rPr lang="en-IN" sz="1800" b="0" dirty="0">
                <a:solidFill>
                  <a:srgbClr val="3B3B3B"/>
                </a:solidFill>
                <a:effectLst/>
              </a:rPr>
              <a:t> </a:t>
            </a:r>
            <a:r>
              <a:rPr lang="en-IN" sz="1800" b="0" dirty="0" err="1">
                <a:solidFill>
                  <a:srgbClr val="E50000"/>
                </a:solidFill>
                <a:effectLst/>
              </a:rPr>
              <a:t>src</a:t>
            </a:r>
            <a:r>
              <a:rPr lang="en-IN" sz="1800" b="0" dirty="0">
                <a:solidFill>
                  <a:srgbClr val="3B3B3B"/>
                </a:solidFill>
                <a:effectLst/>
              </a:rPr>
              <a:t>=</a:t>
            </a:r>
            <a:r>
              <a:rPr lang="en-IN" sz="1800" b="0" dirty="0">
                <a:solidFill>
                  <a:srgbClr val="0000FF"/>
                </a:solidFill>
                <a:effectLst/>
              </a:rPr>
              <a:t>"dog.jpg"</a:t>
            </a:r>
            <a:r>
              <a:rPr lang="en-IN" sz="1800" b="0" dirty="0">
                <a:solidFill>
                  <a:srgbClr val="3B3B3B"/>
                </a:solidFill>
                <a:effectLst/>
              </a:rPr>
              <a:t> </a:t>
            </a:r>
            <a:r>
              <a:rPr lang="en-IN" sz="1800" b="0" dirty="0">
                <a:solidFill>
                  <a:srgbClr val="E50000"/>
                </a:solidFill>
                <a:effectLst/>
              </a:rPr>
              <a:t>class</a:t>
            </a:r>
            <a:r>
              <a:rPr lang="en-IN" sz="1800" b="0" dirty="0">
                <a:solidFill>
                  <a:srgbClr val="3B3B3B"/>
                </a:solidFill>
                <a:effectLst/>
              </a:rPr>
              <a:t>=</a:t>
            </a:r>
            <a:r>
              <a:rPr lang="en-IN" sz="1800" b="0" dirty="0">
                <a:solidFill>
                  <a:srgbClr val="0000FF"/>
                </a:solidFill>
                <a:effectLst/>
              </a:rPr>
              <a:t>"media-object"</a:t>
            </a:r>
            <a:r>
              <a:rPr lang="en-IN" sz="1800" b="0" dirty="0">
                <a:solidFill>
                  <a:srgbClr val="3B3B3B"/>
                </a:solidFill>
                <a:effectLst/>
              </a:rPr>
              <a:t> </a:t>
            </a:r>
            <a:r>
              <a:rPr lang="en-IN" sz="1800" b="0" dirty="0">
                <a:solidFill>
                  <a:srgbClr val="E50000"/>
                </a:solidFill>
                <a:effectLst/>
              </a:rPr>
              <a:t>style</a:t>
            </a:r>
            <a:r>
              <a:rPr lang="en-IN" sz="1800" b="0" dirty="0">
                <a:solidFill>
                  <a:srgbClr val="3B3B3B"/>
                </a:solidFill>
                <a:effectLst/>
              </a:rPr>
              <a:t>=</a:t>
            </a:r>
            <a:r>
              <a:rPr lang="en-IN" sz="1800" b="0" dirty="0">
                <a:solidFill>
                  <a:srgbClr val="0000FF"/>
                </a:solidFill>
                <a:effectLst/>
              </a:rPr>
              <a:t>"width:60px"</a:t>
            </a:r>
            <a:r>
              <a:rPr lang="en-IN" sz="1800" b="0" dirty="0">
                <a:solidFill>
                  <a:srgbClr val="800000"/>
                </a:solidFill>
                <a:effectLst/>
              </a:rPr>
              <a:t>&gt;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&lt;/div&gt;</a:t>
            </a:r>
            <a:endParaRPr lang="en-IN" sz="1800" b="0" dirty="0">
              <a:solidFill>
                <a:srgbClr val="3B3B3B"/>
              </a:solidFill>
              <a:effectLst/>
            </a:endParaRPr>
          </a:p>
          <a:p>
            <a:pPr marL="0" indent="0" algn="l">
              <a:buNone/>
            </a:pPr>
            <a:r>
              <a:rPr lang="en-IN" sz="1800" b="0" dirty="0">
                <a:solidFill>
                  <a:srgbClr val="3B3B3B"/>
                </a:solidFill>
                <a:effectLst/>
              </a:rPr>
              <a:t>  </a:t>
            </a:r>
            <a:r>
              <a:rPr lang="en-IN" sz="1800" b="0" dirty="0">
                <a:solidFill>
                  <a:srgbClr val="800000"/>
                </a:solidFill>
                <a:effectLst/>
              </a:rPr>
              <a:t>&lt;/div&gt;</a:t>
            </a:r>
            <a:endParaRPr lang="en-IN" sz="1800" b="0" dirty="0">
              <a:solidFill>
                <a:srgbClr val="3B3B3B"/>
              </a:solidFill>
              <a:effectLst/>
            </a:endParaRPr>
          </a:p>
          <a:p>
            <a:pPr marL="0" indent="0" algn="l">
              <a:buNone/>
            </a:pPr>
            <a:r>
              <a:rPr lang="en-IN" sz="1800" b="0" dirty="0">
                <a:solidFill>
                  <a:srgbClr val="800000"/>
                </a:solidFill>
                <a:effectLst/>
              </a:rPr>
              <a:t>&lt;/div&gt;</a:t>
            </a:r>
            <a:r>
              <a:rPr lang="en-IN" sz="1800" b="0" dirty="0">
                <a:solidFill>
                  <a:srgbClr val="3B3B3B"/>
                </a:solidFill>
                <a:effectLst/>
              </a:rPr>
              <a:t/>
            </a:r>
            <a:br>
              <a:rPr lang="en-IN" sz="1800" b="0" dirty="0">
                <a:solidFill>
                  <a:srgbClr val="3B3B3B"/>
                </a:solidFill>
                <a:effectLst/>
              </a:rPr>
            </a:br>
            <a:r>
              <a:rPr lang="en-IN" sz="1800" b="0" dirty="0">
                <a:solidFill>
                  <a:srgbClr val="800000"/>
                </a:solidFill>
                <a:effectLst/>
              </a:rPr>
              <a:t>&lt;/body&gt;</a:t>
            </a:r>
            <a:endParaRPr lang="en-IN" sz="1800" b="0" dirty="0">
              <a:solidFill>
                <a:srgbClr val="3B3B3B"/>
              </a:solidFill>
              <a:effectLst/>
            </a:endParaRPr>
          </a:p>
          <a:p>
            <a:pPr marL="0" indent="0" algn="l">
              <a:buNone/>
            </a:pPr>
            <a:r>
              <a:rPr lang="en-IN" sz="1800" b="0" dirty="0">
                <a:solidFill>
                  <a:srgbClr val="800000"/>
                </a:solidFill>
                <a:effectLst/>
              </a:rPr>
              <a:t>&lt;/html&gt;</a:t>
            </a:r>
            <a:endParaRPr lang="en-IN" sz="1800" b="0" dirty="0">
              <a:solidFill>
                <a:srgbClr val="3B3B3B"/>
              </a:solidFill>
              <a:effectLst/>
            </a:endParaRPr>
          </a:p>
          <a:p>
            <a:pPr marL="0" indent="0" algn="l">
              <a:buNone/>
            </a:pPr>
            <a:endParaRPr lang="en-IN" sz="1800" dirty="0">
              <a:solidFill>
                <a:srgbClr val="FF0000"/>
              </a:solidFill>
            </a:endParaRPr>
          </a:p>
        </p:txBody>
      </p:sp>
      <p:sp>
        <p:nvSpPr>
          <p:cNvPr id="4" name="Slide Number Placeholder 3">
            <a:extLst>
              <a:ext uri="{FF2B5EF4-FFF2-40B4-BE49-F238E27FC236}">
                <a16:creationId xmlns:a16="http://schemas.microsoft.com/office/drawing/2014/main" id="{E32AA253-CFC7-4624-5E7F-314CF6238ACE}"/>
              </a:ext>
            </a:extLst>
          </p:cNvPr>
          <p:cNvSpPr>
            <a:spLocks noGrp="1"/>
          </p:cNvSpPr>
          <p:nvPr>
            <p:ph type="sldNum" sz="quarter" idx="12"/>
          </p:nvPr>
        </p:nvSpPr>
        <p:spPr/>
        <p:txBody>
          <a:bodyPr/>
          <a:lstStyle/>
          <a:p>
            <a:fld id="{9C11CE39-2868-44A2-A0C6-827D458F7A8B}" type="slidenum">
              <a:rPr lang="en-IN" smtClean="0"/>
              <a:pPr/>
              <a:t>60</a:t>
            </a:fld>
            <a:endParaRPr lang="en-IN" dirty="0"/>
          </a:p>
        </p:txBody>
      </p:sp>
    </p:spTree>
    <p:extLst>
      <p:ext uri="{BB962C8B-B14F-4D97-AF65-F5344CB8AC3E}">
        <p14:creationId xmlns:p14="http://schemas.microsoft.com/office/powerpoint/2010/main" val="205075598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EDE1-07DE-E029-CCAB-D7630791173C}"/>
              </a:ext>
            </a:extLst>
          </p:cNvPr>
          <p:cNvSpPr>
            <a:spLocks noGrp="1"/>
          </p:cNvSpPr>
          <p:nvPr>
            <p:ph type="title"/>
          </p:nvPr>
        </p:nvSpPr>
        <p:spPr/>
        <p:txBody>
          <a:bodyPr/>
          <a:lstStyle/>
          <a:p>
            <a:r>
              <a:rPr lang="en-US" dirty="0"/>
              <a:t>Media Object Output</a:t>
            </a:r>
            <a:endParaRPr lang="en-IN" dirty="0"/>
          </a:p>
        </p:txBody>
      </p:sp>
      <p:sp>
        <p:nvSpPr>
          <p:cNvPr id="4" name="Slide Number Placeholder 3">
            <a:extLst>
              <a:ext uri="{FF2B5EF4-FFF2-40B4-BE49-F238E27FC236}">
                <a16:creationId xmlns:a16="http://schemas.microsoft.com/office/drawing/2014/main" id="{9F5E0068-A754-957A-B5AD-B0C828EEF6D7}"/>
              </a:ext>
            </a:extLst>
          </p:cNvPr>
          <p:cNvSpPr>
            <a:spLocks noGrp="1"/>
          </p:cNvSpPr>
          <p:nvPr>
            <p:ph type="sldNum" sz="quarter" idx="12"/>
          </p:nvPr>
        </p:nvSpPr>
        <p:spPr/>
        <p:txBody>
          <a:bodyPr/>
          <a:lstStyle/>
          <a:p>
            <a:fld id="{9C11CE39-2868-44A2-A0C6-827D458F7A8B}" type="slidenum">
              <a:rPr lang="en-IN" smtClean="0"/>
              <a:pPr/>
              <a:t>61</a:t>
            </a:fld>
            <a:endParaRPr lang="en-IN" dirty="0"/>
          </a:p>
        </p:txBody>
      </p:sp>
      <p:sp>
        <p:nvSpPr>
          <p:cNvPr id="5" name="Content Placeholder 4">
            <a:extLst>
              <a:ext uri="{FF2B5EF4-FFF2-40B4-BE49-F238E27FC236}">
                <a16:creationId xmlns:a16="http://schemas.microsoft.com/office/drawing/2014/main" id="{88F97BE8-8AF4-BE4B-4F6C-7D10C072F152}"/>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D4F29C0-FCD8-8A90-D395-23C9F5A9C07F}"/>
              </a:ext>
            </a:extLst>
          </p:cNvPr>
          <p:cNvPicPr>
            <a:picLocks noChangeAspect="1"/>
          </p:cNvPicPr>
          <p:nvPr/>
        </p:nvPicPr>
        <p:blipFill>
          <a:blip r:embed="rId2"/>
          <a:stretch>
            <a:fillRect/>
          </a:stretch>
        </p:blipFill>
        <p:spPr>
          <a:xfrm>
            <a:off x="3408466" y="708025"/>
            <a:ext cx="8388792" cy="5648325"/>
          </a:xfrm>
          <a:prstGeom prst="rect">
            <a:avLst/>
          </a:prstGeom>
        </p:spPr>
      </p:pic>
    </p:spTree>
    <p:extLst>
      <p:ext uri="{BB962C8B-B14F-4D97-AF65-F5344CB8AC3E}">
        <p14:creationId xmlns:p14="http://schemas.microsoft.com/office/powerpoint/2010/main" val="13882216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94FB-98DF-9D2F-3FB7-F26B816C0DBB}"/>
              </a:ext>
            </a:extLst>
          </p:cNvPr>
          <p:cNvSpPr>
            <a:spLocks noGrp="1"/>
          </p:cNvSpPr>
          <p:nvPr>
            <p:ph type="title"/>
          </p:nvPr>
        </p:nvSpPr>
        <p:spPr/>
        <p:txBody>
          <a:bodyPr/>
          <a:lstStyle/>
          <a:p>
            <a:r>
              <a:rPr lang="en-US" dirty="0"/>
              <a:t>Media Object Ex-2</a:t>
            </a:r>
            <a:br>
              <a:rPr lang="en-US" dirty="0"/>
            </a:br>
            <a:endParaRPr lang="en-IN" dirty="0"/>
          </a:p>
        </p:txBody>
      </p:sp>
      <p:sp>
        <p:nvSpPr>
          <p:cNvPr id="3" name="Content Placeholder 2">
            <a:extLst>
              <a:ext uri="{FF2B5EF4-FFF2-40B4-BE49-F238E27FC236}">
                <a16:creationId xmlns:a16="http://schemas.microsoft.com/office/drawing/2014/main" id="{92DCAB80-2F8A-FE41-CED1-48141BA9BF19}"/>
              </a:ext>
            </a:extLst>
          </p:cNvPr>
          <p:cNvSpPr>
            <a:spLocks noGrp="1"/>
          </p:cNvSpPr>
          <p:nvPr>
            <p:ph idx="1"/>
          </p:nvPr>
        </p:nvSpPr>
        <p:spPr/>
        <p:txBody>
          <a:bodyPr/>
          <a:lstStyle/>
          <a:p>
            <a:pPr marL="0" indent="0">
              <a:buNone/>
            </a:pPr>
            <a:r>
              <a:rPr lang="en-US" dirty="0" smtClean="0"/>
              <a:t>By </a:t>
            </a:r>
            <a:r>
              <a:rPr lang="en-US" dirty="0"/>
              <a:t>default Image will be aligned at TOP, </a:t>
            </a:r>
            <a:r>
              <a:rPr lang="en-US" b="1" dirty="0">
                <a:solidFill>
                  <a:srgbClr val="FF0000"/>
                </a:solidFill>
              </a:rPr>
              <a:t>media-top </a:t>
            </a:r>
            <a:r>
              <a:rPr lang="en-US" dirty="0"/>
              <a:t>class to be used</a:t>
            </a:r>
          </a:p>
          <a:p>
            <a:r>
              <a:rPr lang="en-US" dirty="0"/>
              <a:t>To align it in the middle</a:t>
            </a:r>
            <a:r>
              <a:rPr lang="en-US" dirty="0">
                <a:solidFill>
                  <a:srgbClr val="FF0000"/>
                </a:solidFill>
              </a:rPr>
              <a:t>, </a:t>
            </a:r>
            <a:r>
              <a:rPr lang="en-US" b="1" dirty="0">
                <a:solidFill>
                  <a:srgbClr val="FF0000"/>
                </a:solidFill>
              </a:rPr>
              <a:t>media-middle</a:t>
            </a:r>
            <a:r>
              <a:rPr lang="en-US" dirty="0">
                <a:solidFill>
                  <a:srgbClr val="FF0000"/>
                </a:solidFill>
              </a:rPr>
              <a:t>  </a:t>
            </a:r>
            <a:r>
              <a:rPr lang="en-US" dirty="0"/>
              <a:t>class to be used</a:t>
            </a:r>
          </a:p>
          <a:p>
            <a:r>
              <a:rPr lang="en-US" dirty="0"/>
              <a:t>To align it in the bottom, </a:t>
            </a:r>
            <a:r>
              <a:rPr lang="en-US" b="1" dirty="0">
                <a:solidFill>
                  <a:srgbClr val="FF0000"/>
                </a:solidFill>
              </a:rPr>
              <a:t>media-bottom</a:t>
            </a:r>
            <a:r>
              <a:rPr lang="en-US" dirty="0"/>
              <a:t> class to be used</a:t>
            </a:r>
          </a:p>
        </p:txBody>
      </p:sp>
      <p:sp>
        <p:nvSpPr>
          <p:cNvPr id="4" name="Slide Number Placeholder 3">
            <a:extLst>
              <a:ext uri="{FF2B5EF4-FFF2-40B4-BE49-F238E27FC236}">
                <a16:creationId xmlns:a16="http://schemas.microsoft.com/office/drawing/2014/main" id="{A769574E-C4DE-102A-42C7-36F230C6185F}"/>
              </a:ext>
            </a:extLst>
          </p:cNvPr>
          <p:cNvSpPr>
            <a:spLocks noGrp="1"/>
          </p:cNvSpPr>
          <p:nvPr>
            <p:ph type="sldNum" sz="quarter" idx="12"/>
          </p:nvPr>
        </p:nvSpPr>
        <p:spPr/>
        <p:txBody>
          <a:bodyPr/>
          <a:lstStyle/>
          <a:p>
            <a:fld id="{9C11CE39-2868-44A2-A0C6-827D458F7A8B}" type="slidenum">
              <a:rPr lang="en-IN" smtClean="0"/>
              <a:pPr/>
              <a:t>62</a:t>
            </a:fld>
            <a:endParaRPr lang="en-IN" dirty="0"/>
          </a:p>
        </p:txBody>
      </p:sp>
    </p:spTree>
    <p:extLst>
      <p:ext uri="{BB962C8B-B14F-4D97-AF65-F5344CB8AC3E}">
        <p14:creationId xmlns:p14="http://schemas.microsoft.com/office/powerpoint/2010/main" val="366203905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F628-9BAD-CEEC-D540-98206336B103}"/>
              </a:ext>
            </a:extLst>
          </p:cNvPr>
          <p:cNvSpPr>
            <a:spLocks noGrp="1"/>
          </p:cNvSpPr>
          <p:nvPr>
            <p:ph type="title"/>
          </p:nvPr>
        </p:nvSpPr>
        <p:spPr/>
        <p:txBody>
          <a:bodyPr/>
          <a:lstStyle/>
          <a:p>
            <a:r>
              <a:rPr lang="en-US" dirty="0"/>
              <a:t>Ex-2</a:t>
            </a:r>
            <a:endParaRPr lang="en-IN" dirty="0"/>
          </a:p>
        </p:txBody>
      </p:sp>
      <p:sp>
        <p:nvSpPr>
          <p:cNvPr id="3" name="Content Placeholder 2">
            <a:extLst>
              <a:ext uri="{FF2B5EF4-FFF2-40B4-BE49-F238E27FC236}">
                <a16:creationId xmlns:a16="http://schemas.microsoft.com/office/drawing/2014/main" id="{54805273-C60E-7540-B48C-43541BC1D396}"/>
              </a:ext>
            </a:extLst>
          </p:cNvPr>
          <p:cNvSpPr>
            <a:spLocks noGrp="1"/>
          </p:cNvSpPr>
          <p:nvPr>
            <p:ph idx="1"/>
          </p:nvPr>
        </p:nvSpPr>
        <p:spPr/>
        <p:txBody>
          <a:bodyPr>
            <a:normAutofit fontScale="92500" lnSpcReduction="20000"/>
          </a:bodyPr>
          <a:lstStyle/>
          <a:p>
            <a:pPr marL="0" indent="0">
              <a:buNone/>
            </a:pPr>
            <a:r>
              <a:rPr lang="en-IN" sz="1800" b="0" dirty="0">
                <a:solidFill>
                  <a:srgbClr val="800000"/>
                </a:solidFill>
                <a:effectLst/>
              </a:rPr>
              <a:t>&lt;!DOCTYPE</a:t>
            </a:r>
            <a:r>
              <a:rPr lang="en-IN" sz="1800" b="0" dirty="0">
                <a:solidFill>
                  <a:srgbClr val="3B3B3B"/>
                </a:solidFill>
                <a:effectLst/>
              </a:rPr>
              <a:t> </a:t>
            </a:r>
            <a:r>
              <a:rPr lang="en-IN" sz="1800" b="0" dirty="0">
                <a:solidFill>
                  <a:srgbClr val="E50000"/>
                </a:solidFill>
                <a:effectLst/>
              </a:rPr>
              <a:t>html</a:t>
            </a:r>
            <a:r>
              <a:rPr lang="en-IN" sz="1800" b="0" dirty="0">
                <a:solidFill>
                  <a:srgbClr val="800000"/>
                </a:solidFill>
                <a:effectLst/>
              </a:rPr>
              <a:t>&gt;</a:t>
            </a:r>
            <a:endParaRPr lang="en-IN" sz="1800" b="0" dirty="0">
              <a:solidFill>
                <a:srgbClr val="3B3B3B"/>
              </a:solidFill>
              <a:effectLst/>
            </a:endParaRPr>
          </a:p>
          <a:p>
            <a:pPr marL="0" indent="0">
              <a:buNone/>
            </a:pPr>
            <a:r>
              <a:rPr lang="en-IN" sz="1800" b="0" dirty="0">
                <a:solidFill>
                  <a:srgbClr val="800000"/>
                </a:solidFill>
                <a:effectLst/>
              </a:rPr>
              <a:t>&lt;html</a:t>
            </a:r>
            <a:r>
              <a:rPr lang="en-IN" sz="1800" b="0" dirty="0">
                <a:solidFill>
                  <a:srgbClr val="3B3B3B"/>
                </a:solidFill>
                <a:effectLst/>
              </a:rPr>
              <a:t> </a:t>
            </a:r>
            <a:r>
              <a:rPr lang="en-IN" sz="1800" b="0" dirty="0">
                <a:solidFill>
                  <a:srgbClr val="E50000"/>
                </a:solidFill>
                <a:effectLst/>
              </a:rPr>
              <a:t>lang</a:t>
            </a:r>
            <a:r>
              <a:rPr lang="en-IN" sz="1800" b="0" dirty="0">
                <a:solidFill>
                  <a:srgbClr val="3B3B3B"/>
                </a:solidFill>
                <a:effectLst/>
              </a:rPr>
              <a:t>=</a:t>
            </a:r>
            <a:r>
              <a:rPr lang="en-IN" sz="1800" b="0" dirty="0">
                <a:solidFill>
                  <a:srgbClr val="0000FF"/>
                </a:solidFill>
                <a:effectLst/>
              </a:rPr>
              <a:t>"</a:t>
            </a:r>
            <a:r>
              <a:rPr lang="en-IN" sz="1800" b="0" dirty="0" err="1">
                <a:solidFill>
                  <a:srgbClr val="0000FF"/>
                </a:solidFill>
                <a:effectLst/>
              </a:rPr>
              <a:t>en</a:t>
            </a:r>
            <a:r>
              <a:rPr lang="en-IN" sz="1800" b="0" dirty="0">
                <a:solidFill>
                  <a:srgbClr val="0000FF"/>
                </a:solidFill>
                <a:effectLst/>
              </a:rPr>
              <a:t>"</a:t>
            </a:r>
            <a:r>
              <a:rPr lang="en-IN" sz="1800" b="0" dirty="0">
                <a:solidFill>
                  <a:srgbClr val="800000"/>
                </a:solidFill>
                <a:effectLst/>
              </a:rPr>
              <a:t>&gt;</a:t>
            </a:r>
            <a:endParaRPr lang="en-IN" sz="1800" b="0" dirty="0">
              <a:solidFill>
                <a:srgbClr val="3B3B3B"/>
              </a:solidFill>
              <a:effectLst/>
            </a:endParaRPr>
          </a:p>
          <a:p>
            <a:pPr marL="0" indent="0">
              <a:buNone/>
            </a:pPr>
            <a:r>
              <a:rPr lang="en-IN" sz="1800" b="0" dirty="0">
                <a:solidFill>
                  <a:srgbClr val="800000"/>
                </a:solidFill>
                <a:effectLst/>
              </a:rPr>
              <a:t>&lt;head&gt;</a:t>
            </a:r>
            <a:endParaRPr lang="en-IN" sz="1800" b="0" dirty="0">
              <a:solidFill>
                <a:srgbClr val="3B3B3B"/>
              </a:solidFill>
              <a:effectLst/>
            </a:endParaRPr>
          </a:p>
          <a:p>
            <a:pPr marL="0" indent="0">
              <a:buNone/>
            </a:pPr>
            <a:r>
              <a:rPr lang="en-IN" sz="1800" b="0" dirty="0">
                <a:solidFill>
                  <a:srgbClr val="3B3B3B"/>
                </a:solidFill>
                <a:effectLst/>
              </a:rPr>
              <a:t>  </a:t>
            </a:r>
            <a:r>
              <a:rPr lang="en-IN" sz="1800" b="0" dirty="0">
                <a:solidFill>
                  <a:srgbClr val="800000"/>
                </a:solidFill>
                <a:effectLst/>
              </a:rPr>
              <a:t>&lt;title&gt;</a:t>
            </a:r>
            <a:r>
              <a:rPr lang="en-IN" sz="1800" b="0" dirty="0">
                <a:solidFill>
                  <a:srgbClr val="3B3B3B"/>
                </a:solidFill>
                <a:effectLst/>
              </a:rPr>
              <a:t>Bootstrap Example</a:t>
            </a:r>
            <a:r>
              <a:rPr lang="en-IN" sz="1800" b="0" dirty="0">
                <a:solidFill>
                  <a:srgbClr val="800000"/>
                </a:solidFill>
                <a:effectLst/>
              </a:rPr>
              <a:t>&lt;/title&gt;</a:t>
            </a:r>
            <a:endParaRPr lang="en-IN" sz="1800" b="0" dirty="0">
              <a:solidFill>
                <a:srgbClr val="3B3B3B"/>
              </a:solidFill>
              <a:effectLst/>
            </a:endParaRPr>
          </a:p>
          <a:p>
            <a:pPr marL="0" indent="0">
              <a:buNone/>
            </a:pPr>
            <a:r>
              <a:rPr lang="en-IN" sz="1800" b="0" dirty="0">
                <a:solidFill>
                  <a:srgbClr val="3B3B3B"/>
                </a:solidFill>
                <a:effectLst/>
              </a:rPr>
              <a:t>  </a:t>
            </a:r>
            <a:r>
              <a:rPr lang="en-IN" sz="1800" b="0" dirty="0">
                <a:solidFill>
                  <a:srgbClr val="800000"/>
                </a:solidFill>
                <a:effectLst/>
              </a:rPr>
              <a:t>&lt;meta</a:t>
            </a:r>
            <a:r>
              <a:rPr lang="en-IN" sz="1800" b="0" dirty="0">
                <a:solidFill>
                  <a:srgbClr val="3B3B3B"/>
                </a:solidFill>
                <a:effectLst/>
              </a:rPr>
              <a:t> </a:t>
            </a:r>
            <a:r>
              <a:rPr lang="en-IN" sz="1800" b="0" dirty="0">
                <a:solidFill>
                  <a:srgbClr val="E50000"/>
                </a:solidFill>
                <a:effectLst/>
              </a:rPr>
              <a:t>charset</a:t>
            </a:r>
            <a:r>
              <a:rPr lang="en-IN" sz="1800" b="0" dirty="0">
                <a:solidFill>
                  <a:srgbClr val="3B3B3B"/>
                </a:solidFill>
                <a:effectLst/>
              </a:rPr>
              <a:t>=</a:t>
            </a:r>
            <a:r>
              <a:rPr lang="en-IN" sz="1800" b="0" dirty="0">
                <a:solidFill>
                  <a:srgbClr val="0000FF"/>
                </a:solidFill>
                <a:effectLst/>
              </a:rPr>
              <a:t>"utf-8"</a:t>
            </a:r>
            <a:r>
              <a:rPr lang="en-IN" sz="1800" b="0" dirty="0">
                <a:solidFill>
                  <a:srgbClr val="800000"/>
                </a:solidFill>
                <a:effectLst/>
              </a:rPr>
              <a:t>&gt;</a:t>
            </a:r>
            <a:endParaRPr lang="en-IN" sz="1800" b="0" dirty="0">
              <a:solidFill>
                <a:srgbClr val="3B3B3B"/>
              </a:solidFill>
              <a:effectLst/>
            </a:endParaRPr>
          </a:p>
          <a:p>
            <a:pPr marL="0" indent="0">
              <a:buNone/>
            </a:pPr>
            <a:r>
              <a:rPr lang="en-IN" sz="1800" b="0" dirty="0">
                <a:solidFill>
                  <a:srgbClr val="3B3B3B"/>
                </a:solidFill>
                <a:effectLst/>
              </a:rPr>
              <a:t>  </a:t>
            </a:r>
            <a:r>
              <a:rPr lang="en-IN" sz="1800" b="0" dirty="0">
                <a:solidFill>
                  <a:srgbClr val="800000"/>
                </a:solidFill>
                <a:effectLst/>
              </a:rPr>
              <a:t>&lt;meta</a:t>
            </a:r>
            <a:r>
              <a:rPr lang="en-IN" sz="1800" b="0" dirty="0">
                <a:solidFill>
                  <a:srgbClr val="3B3B3B"/>
                </a:solidFill>
                <a:effectLst/>
              </a:rPr>
              <a:t> </a:t>
            </a:r>
            <a:r>
              <a:rPr lang="en-IN" sz="1800" b="0" dirty="0">
                <a:solidFill>
                  <a:srgbClr val="E50000"/>
                </a:solidFill>
                <a:effectLst/>
              </a:rPr>
              <a:t>name</a:t>
            </a:r>
            <a:r>
              <a:rPr lang="en-IN" sz="1800" b="0" dirty="0">
                <a:solidFill>
                  <a:srgbClr val="3B3B3B"/>
                </a:solidFill>
                <a:effectLst/>
              </a:rPr>
              <a:t>=</a:t>
            </a:r>
            <a:r>
              <a:rPr lang="en-IN" sz="1800" b="0" dirty="0">
                <a:solidFill>
                  <a:srgbClr val="0000FF"/>
                </a:solidFill>
                <a:effectLst/>
              </a:rPr>
              <a:t>"viewport"</a:t>
            </a:r>
            <a:r>
              <a:rPr lang="en-IN" sz="1800" b="0" dirty="0">
                <a:solidFill>
                  <a:srgbClr val="3B3B3B"/>
                </a:solidFill>
                <a:effectLst/>
              </a:rPr>
              <a:t> </a:t>
            </a:r>
            <a:r>
              <a:rPr lang="en-IN" sz="1800" b="0" dirty="0">
                <a:solidFill>
                  <a:srgbClr val="E50000"/>
                </a:solidFill>
                <a:effectLst/>
              </a:rPr>
              <a:t>content</a:t>
            </a:r>
            <a:r>
              <a:rPr lang="en-IN" sz="1800" b="0" dirty="0">
                <a:solidFill>
                  <a:srgbClr val="3B3B3B"/>
                </a:solidFill>
                <a:effectLst/>
              </a:rPr>
              <a:t>=</a:t>
            </a:r>
            <a:r>
              <a:rPr lang="en-IN" sz="1800" b="0" dirty="0">
                <a:solidFill>
                  <a:srgbClr val="0000FF"/>
                </a:solidFill>
                <a:effectLst/>
              </a:rPr>
              <a:t>"width=device-width, initial-scale=1"</a:t>
            </a:r>
            <a:r>
              <a:rPr lang="en-IN" sz="1800" b="0" dirty="0">
                <a:solidFill>
                  <a:srgbClr val="800000"/>
                </a:solidFill>
                <a:effectLst/>
              </a:rPr>
              <a:t>&gt;</a:t>
            </a:r>
            <a:endParaRPr lang="en-IN" sz="1800" b="0" dirty="0">
              <a:solidFill>
                <a:srgbClr val="3B3B3B"/>
              </a:solidFill>
              <a:effectLst/>
            </a:endParaRPr>
          </a:p>
          <a:p>
            <a:pPr marL="0" indent="0" algn="l">
              <a:buNone/>
            </a:pPr>
            <a:r>
              <a:rPr lang="en-IN" sz="1800" b="0" dirty="0">
                <a:solidFill>
                  <a:srgbClr val="3B3B3B"/>
                </a:solidFill>
                <a:effectLst/>
              </a:rPr>
              <a:t>  </a:t>
            </a:r>
            <a:r>
              <a:rPr lang="en-IN" sz="1800" dirty="0">
                <a:solidFill>
                  <a:srgbClr val="800000"/>
                </a:solidFill>
              </a:rPr>
              <a:t>&lt;link</a:t>
            </a:r>
            <a:r>
              <a:rPr lang="en-IN" sz="1800" dirty="0">
                <a:solidFill>
                  <a:srgbClr val="3B3B3B"/>
                </a:solidFill>
              </a:rPr>
              <a:t> </a:t>
            </a:r>
            <a:r>
              <a:rPr lang="en-IN" sz="1800" dirty="0" err="1">
                <a:solidFill>
                  <a:srgbClr val="E50000"/>
                </a:solidFill>
              </a:rPr>
              <a:t>rel</a:t>
            </a:r>
            <a:r>
              <a:rPr lang="en-IN" sz="1800" dirty="0">
                <a:solidFill>
                  <a:srgbClr val="3B3B3B"/>
                </a:solidFill>
              </a:rPr>
              <a:t>=</a:t>
            </a:r>
            <a:r>
              <a:rPr lang="en-IN" sz="1800" dirty="0">
                <a:solidFill>
                  <a:srgbClr val="0000FF"/>
                </a:solidFill>
              </a:rPr>
              <a:t>"stylesheet"</a:t>
            </a:r>
            <a:r>
              <a:rPr lang="en-IN" sz="1800" dirty="0">
                <a:solidFill>
                  <a:srgbClr val="3B3B3B"/>
                </a:solidFill>
              </a:rPr>
              <a:t> </a:t>
            </a:r>
            <a:r>
              <a:rPr lang="en-IN" sz="1800" dirty="0">
                <a:solidFill>
                  <a:srgbClr val="E50000"/>
                </a:solidFill>
              </a:rPr>
              <a:t>type</a:t>
            </a:r>
            <a:r>
              <a:rPr lang="en-IN" sz="1800" dirty="0">
                <a:solidFill>
                  <a:srgbClr val="3B3B3B"/>
                </a:solidFill>
              </a:rPr>
              <a:t>=</a:t>
            </a:r>
            <a:r>
              <a:rPr lang="en-IN" sz="1800" dirty="0">
                <a:solidFill>
                  <a:srgbClr val="0000FF"/>
                </a:solidFill>
              </a:rPr>
              <a:t>"text/</a:t>
            </a:r>
            <a:r>
              <a:rPr lang="en-IN" sz="1800" dirty="0" err="1">
                <a:solidFill>
                  <a:srgbClr val="0000FF"/>
                </a:solidFill>
              </a:rPr>
              <a:t>css</a:t>
            </a:r>
            <a:r>
              <a:rPr lang="en-IN" sz="1800" dirty="0">
                <a:solidFill>
                  <a:srgbClr val="0000FF"/>
                </a:solidFill>
              </a:rPr>
              <a:t>"</a:t>
            </a:r>
            <a:r>
              <a:rPr lang="en-IN" sz="1800" dirty="0">
                <a:solidFill>
                  <a:srgbClr val="3B3B3B"/>
                </a:solidFill>
              </a:rPr>
              <a:t> </a:t>
            </a:r>
            <a:r>
              <a:rPr lang="en-IN" sz="1800" dirty="0" err="1">
                <a:solidFill>
                  <a:srgbClr val="E50000"/>
                </a:solidFill>
              </a:rPr>
              <a:t>href</a:t>
            </a:r>
            <a:r>
              <a:rPr lang="en-IN" sz="1800" dirty="0">
                <a:solidFill>
                  <a:srgbClr val="3B3B3B"/>
                </a:solidFill>
              </a:rPr>
              <a:t>=</a:t>
            </a:r>
            <a:r>
              <a:rPr lang="en-IN" sz="1800" dirty="0">
                <a:solidFill>
                  <a:srgbClr val="0000FF"/>
                </a:solidFill>
              </a:rPr>
              <a:t>"https://cdn.jsdelivr.net/</a:t>
            </a:r>
            <a:r>
              <a:rPr lang="en-IN" sz="1800" dirty="0" err="1">
                <a:solidFill>
                  <a:srgbClr val="0000FF"/>
                </a:solidFill>
              </a:rPr>
              <a:t>npm</a:t>
            </a:r>
            <a:r>
              <a:rPr lang="en-IN" sz="1800" dirty="0">
                <a:solidFill>
                  <a:srgbClr val="0000FF"/>
                </a:solidFill>
              </a:rPr>
              <a:t>/bootstrap@5.2.2/</a:t>
            </a:r>
            <a:r>
              <a:rPr lang="en-IN" sz="1800" dirty="0" err="1">
                <a:solidFill>
                  <a:srgbClr val="0000FF"/>
                </a:solidFill>
              </a:rPr>
              <a:t>dist</a:t>
            </a:r>
            <a:r>
              <a:rPr lang="en-IN" sz="1800" dirty="0">
                <a:solidFill>
                  <a:srgbClr val="0000FF"/>
                </a:solidFill>
              </a:rPr>
              <a:t>/</a:t>
            </a:r>
            <a:r>
              <a:rPr lang="en-IN" sz="1800" dirty="0" err="1">
                <a:solidFill>
                  <a:srgbClr val="0000FF"/>
                </a:solidFill>
              </a:rPr>
              <a:t>css</a:t>
            </a:r>
            <a:r>
              <a:rPr lang="en-IN" sz="1800" dirty="0">
                <a:solidFill>
                  <a:srgbClr val="0000FF"/>
                </a:solidFill>
              </a:rPr>
              <a:t>/bootstrap.min.css</a:t>
            </a:r>
          </a:p>
          <a:p>
            <a:pPr marL="0" indent="0" algn="l">
              <a:buNone/>
            </a:pPr>
            <a:r>
              <a:rPr lang="en-IN" sz="1800" dirty="0">
                <a:solidFill>
                  <a:srgbClr val="0000FF"/>
                </a:solidFill>
              </a:rPr>
              <a:t>"</a:t>
            </a:r>
            <a:r>
              <a:rPr lang="en-IN" sz="1800" dirty="0">
                <a:solidFill>
                  <a:srgbClr val="800000"/>
                </a:solidFill>
              </a:rPr>
              <a:t>&gt;</a:t>
            </a:r>
            <a:endParaRPr lang="en-IN" sz="1800" dirty="0">
              <a:solidFill>
                <a:srgbClr val="3B3B3B"/>
              </a:solidFill>
            </a:endParaRPr>
          </a:p>
          <a:p>
            <a:pPr marL="0" indent="0" algn="l">
              <a:buNone/>
            </a:pPr>
            <a:r>
              <a:rPr lang="en-IN" sz="1800" dirty="0">
                <a:solidFill>
                  <a:srgbClr val="3B3B3B"/>
                </a:solidFill>
              </a:rPr>
              <a:t>  </a:t>
            </a:r>
            <a:r>
              <a:rPr lang="en-IN" sz="1800" dirty="0">
                <a:solidFill>
                  <a:srgbClr val="800000"/>
                </a:solidFill>
              </a:rPr>
              <a:t>&lt;link</a:t>
            </a:r>
            <a:r>
              <a:rPr lang="en-IN" sz="1800" dirty="0">
                <a:solidFill>
                  <a:srgbClr val="3B3B3B"/>
                </a:solidFill>
              </a:rPr>
              <a:t> </a:t>
            </a:r>
            <a:r>
              <a:rPr lang="en-IN" sz="1800" dirty="0" err="1">
                <a:solidFill>
                  <a:srgbClr val="E50000"/>
                </a:solidFill>
              </a:rPr>
              <a:t>rel</a:t>
            </a:r>
            <a:r>
              <a:rPr lang="en-IN" sz="1800" dirty="0">
                <a:solidFill>
                  <a:srgbClr val="3B3B3B"/>
                </a:solidFill>
              </a:rPr>
              <a:t>=</a:t>
            </a:r>
            <a:r>
              <a:rPr lang="en-IN" sz="1800" dirty="0">
                <a:solidFill>
                  <a:srgbClr val="0000FF"/>
                </a:solidFill>
              </a:rPr>
              <a:t>"stylesheet"</a:t>
            </a:r>
            <a:r>
              <a:rPr lang="en-IN" sz="1800" dirty="0">
                <a:solidFill>
                  <a:srgbClr val="3B3B3B"/>
                </a:solidFill>
              </a:rPr>
              <a:t> </a:t>
            </a:r>
            <a:r>
              <a:rPr lang="en-IN" sz="1800" dirty="0">
                <a:solidFill>
                  <a:srgbClr val="E50000"/>
                </a:solidFill>
              </a:rPr>
              <a:t>type</a:t>
            </a:r>
            <a:r>
              <a:rPr lang="en-IN" sz="1800" dirty="0">
                <a:solidFill>
                  <a:srgbClr val="3B3B3B"/>
                </a:solidFill>
              </a:rPr>
              <a:t>=</a:t>
            </a:r>
            <a:r>
              <a:rPr lang="en-IN" sz="1800" dirty="0">
                <a:solidFill>
                  <a:srgbClr val="0000FF"/>
                </a:solidFill>
              </a:rPr>
              <a:t>"text/</a:t>
            </a:r>
            <a:r>
              <a:rPr lang="en-IN" sz="1800" dirty="0" err="1">
                <a:solidFill>
                  <a:srgbClr val="0000FF"/>
                </a:solidFill>
              </a:rPr>
              <a:t>css</a:t>
            </a:r>
            <a:r>
              <a:rPr lang="en-IN" sz="1800" dirty="0">
                <a:solidFill>
                  <a:srgbClr val="0000FF"/>
                </a:solidFill>
              </a:rPr>
              <a:t>"</a:t>
            </a:r>
            <a:r>
              <a:rPr lang="en-IN" sz="1800" dirty="0">
                <a:solidFill>
                  <a:srgbClr val="3B3B3B"/>
                </a:solidFill>
              </a:rPr>
              <a:t> </a:t>
            </a:r>
            <a:r>
              <a:rPr lang="en-IN" sz="1800" dirty="0" err="1">
                <a:solidFill>
                  <a:srgbClr val="E50000"/>
                </a:solidFill>
              </a:rPr>
              <a:t>href</a:t>
            </a:r>
            <a:r>
              <a:rPr lang="en-IN" sz="1800" dirty="0">
                <a:solidFill>
                  <a:srgbClr val="3B3B3B"/>
                </a:solidFill>
              </a:rPr>
              <a:t>=</a:t>
            </a:r>
            <a:r>
              <a:rPr lang="en-IN" sz="1800" dirty="0">
                <a:solidFill>
                  <a:srgbClr val="0000FF"/>
                </a:solidFill>
              </a:rPr>
              <a:t>"style.css"</a:t>
            </a:r>
            <a:r>
              <a:rPr lang="en-IN" sz="1800" dirty="0">
                <a:solidFill>
                  <a:srgbClr val="800000"/>
                </a:solidFill>
              </a:rPr>
              <a:t>&gt;</a:t>
            </a:r>
            <a:endParaRPr lang="en-IN" sz="1800" dirty="0">
              <a:solidFill>
                <a:srgbClr val="3B3B3B"/>
              </a:solidFill>
            </a:endParaRPr>
          </a:p>
          <a:p>
            <a:pPr marL="0" indent="0" algn="l">
              <a:buNone/>
            </a:pPr>
            <a:r>
              <a:rPr lang="en-IN" sz="1800" dirty="0">
                <a:solidFill>
                  <a:srgbClr val="3B3B3B"/>
                </a:solidFill>
              </a:rPr>
              <a:t>  </a:t>
            </a:r>
            <a:r>
              <a:rPr lang="en-IN" sz="1800" dirty="0">
                <a:solidFill>
                  <a:srgbClr val="800000"/>
                </a:solidFill>
              </a:rPr>
              <a:t>&lt;script</a:t>
            </a:r>
            <a:r>
              <a:rPr lang="en-IN" sz="1800" dirty="0">
                <a:solidFill>
                  <a:srgbClr val="000000"/>
                </a:solidFill>
              </a:rPr>
              <a:t> </a:t>
            </a:r>
            <a:r>
              <a:rPr lang="en-IN" sz="1800" dirty="0" err="1">
                <a:solidFill>
                  <a:srgbClr val="E50000"/>
                </a:solidFill>
              </a:rPr>
              <a:t>src</a:t>
            </a:r>
            <a:r>
              <a:rPr lang="en-IN" sz="1800" dirty="0">
                <a:solidFill>
                  <a:srgbClr val="000000"/>
                </a:solidFill>
              </a:rPr>
              <a:t>=</a:t>
            </a:r>
            <a:r>
              <a:rPr lang="en-IN" sz="1800" dirty="0">
                <a:solidFill>
                  <a:srgbClr val="0000FF"/>
                </a:solidFill>
              </a:rPr>
              <a:t>"https://cdn.jsdelivr.net/</a:t>
            </a:r>
            <a:r>
              <a:rPr lang="en-IN" sz="1800" dirty="0" err="1">
                <a:solidFill>
                  <a:srgbClr val="0000FF"/>
                </a:solidFill>
              </a:rPr>
              <a:t>npm</a:t>
            </a:r>
            <a:r>
              <a:rPr lang="en-IN" sz="1800" dirty="0">
                <a:solidFill>
                  <a:srgbClr val="0000FF"/>
                </a:solidFill>
              </a:rPr>
              <a:t>/bootstrap@5.2.2/</a:t>
            </a:r>
            <a:r>
              <a:rPr lang="en-IN" sz="1800" dirty="0" err="1">
                <a:solidFill>
                  <a:srgbClr val="0000FF"/>
                </a:solidFill>
              </a:rPr>
              <a:t>dist</a:t>
            </a:r>
            <a:r>
              <a:rPr lang="en-IN" sz="1800" dirty="0">
                <a:solidFill>
                  <a:srgbClr val="0000FF"/>
                </a:solidFill>
              </a:rPr>
              <a:t>/</a:t>
            </a:r>
            <a:r>
              <a:rPr lang="en-IN" sz="1800" dirty="0" err="1">
                <a:solidFill>
                  <a:srgbClr val="0000FF"/>
                </a:solidFill>
              </a:rPr>
              <a:t>js</a:t>
            </a:r>
            <a:r>
              <a:rPr lang="en-IN" sz="1800" dirty="0">
                <a:solidFill>
                  <a:srgbClr val="0000FF"/>
                </a:solidFill>
              </a:rPr>
              <a:t>/bootstrap.min.js</a:t>
            </a:r>
          </a:p>
          <a:p>
            <a:pPr marL="0" indent="0" algn="l">
              <a:buNone/>
            </a:pPr>
            <a:r>
              <a:rPr lang="en-IN" sz="1800" dirty="0">
                <a:solidFill>
                  <a:srgbClr val="0000FF"/>
                </a:solidFill>
              </a:rPr>
              <a:t>"</a:t>
            </a:r>
            <a:r>
              <a:rPr lang="en-IN" sz="1800" dirty="0">
                <a:solidFill>
                  <a:srgbClr val="800000"/>
                </a:solidFill>
              </a:rPr>
              <a:t>&gt;&lt;/script&gt;</a:t>
            </a:r>
            <a:endParaRPr lang="en-IN" sz="1800" dirty="0">
              <a:solidFill>
                <a:srgbClr val="3B3B3B"/>
              </a:solidFill>
            </a:endParaRPr>
          </a:p>
          <a:p>
            <a:pPr marL="0" indent="0">
              <a:buNone/>
            </a:pPr>
            <a:r>
              <a:rPr lang="en-IN" sz="1800" b="0" dirty="0" smtClean="0">
                <a:solidFill>
                  <a:srgbClr val="800000"/>
                </a:solidFill>
                <a:effectLst/>
              </a:rPr>
              <a:t>&lt;/</a:t>
            </a:r>
            <a:r>
              <a:rPr lang="en-IN" sz="1800" b="0" dirty="0">
                <a:solidFill>
                  <a:srgbClr val="800000"/>
                </a:solidFill>
                <a:effectLst/>
              </a:rPr>
              <a:t>head&gt;</a:t>
            </a:r>
            <a:endParaRPr lang="en-IN" sz="1800" b="0" dirty="0">
              <a:solidFill>
                <a:srgbClr val="3B3B3B"/>
              </a:solidFill>
              <a:effectLst/>
            </a:endParaRPr>
          </a:p>
          <a:p>
            <a:pPr marL="0" indent="0">
              <a:buNone/>
            </a:pPr>
            <a:r>
              <a:rPr lang="en-IN" sz="1800" b="0" dirty="0">
                <a:solidFill>
                  <a:srgbClr val="800000"/>
                </a:solidFill>
                <a:effectLst/>
              </a:rPr>
              <a:t>&lt;body&gt;</a:t>
            </a:r>
            <a:endParaRPr lang="en-IN" sz="1800" b="0" dirty="0">
              <a:solidFill>
                <a:srgbClr val="3B3B3B"/>
              </a:solidFill>
              <a:effectLst/>
            </a:endParaRPr>
          </a:p>
          <a:p>
            <a:pPr marL="0" indent="0">
              <a:buNone/>
            </a:pPr>
            <a:r>
              <a:rPr lang="en-IN" sz="1800" b="0" dirty="0">
                <a:solidFill>
                  <a:srgbClr val="3B3B3B"/>
                </a:solidFill>
                <a:effectLst/>
              </a:rPr>
              <a:t/>
            </a:r>
            <a:br>
              <a:rPr lang="en-IN" sz="1800" b="0" dirty="0">
                <a:solidFill>
                  <a:srgbClr val="3B3B3B"/>
                </a:solidFill>
                <a:effectLst/>
              </a:rPr>
            </a:br>
            <a:endParaRPr lang="en-IN" sz="1800" b="0" dirty="0">
              <a:solidFill>
                <a:srgbClr val="3B3B3B"/>
              </a:solidFill>
              <a:effectLst/>
            </a:endParaRPr>
          </a:p>
          <a:p>
            <a:pPr marL="0" indent="0">
              <a:buNone/>
            </a:pPr>
            <a:endParaRPr lang="en-IN" sz="1800" dirty="0"/>
          </a:p>
        </p:txBody>
      </p:sp>
      <p:sp>
        <p:nvSpPr>
          <p:cNvPr id="4" name="Slide Number Placeholder 3">
            <a:extLst>
              <a:ext uri="{FF2B5EF4-FFF2-40B4-BE49-F238E27FC236}">
                <a16:creationId xmlns:a16="http://schemas.microsoft.com/office/drawing/2014/main" id="{7AD6543B-A87E-AFD0-74A1-F770913E0CA5}"/>
              </a:ext>
            </a:extLst>
          </p:cNvPr>
          <p:cNvSpPr>
            <a:spLocks noGrp="1"/>
          </p:cNvSpPr>
          <p:nvPr>
            <p:ph type="sldNum" sz="quarter" idx="12"/>
          </p:nvPr>
        </p:nvSpPr>
        <p:spPr/>
        <p:txBody>
          <a:bodyPr/>
          <a:lstStyle/>
          <a:p>
            <a:fld id="{9C11CE39-2868-44A2-A0C6-827D458F7A8B}" type="slidenum">
              <a:rPr lang="en-IN" smtClean="0"/>
              <a:pPr/>
              <a:t>63</a:t>
            </a:fld>
            <a:endParaRPr lang="en-IN" dirty="0"/>
          </a:p>
        </p:txBody>
      </p:sp>
    </p:spTree>
    <p:extLst>
      <p:ext uri="{BB962C8B-B14F-4D97-AF65-F5344CB8AC3E}">
        <p14:creationId xmlns:p14="http://schemas.microsoft.com/office/powerpoint/2010/main" val="4339978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2F4D-1EFA-AA66-DBFC-C8D08035EBD9}"/>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2FC4668C-880C-F15F-D7D5-56314E31A827}"/>
              </a:ext>
            </a:extLst>
          </p:cNvPr>
          <p:cNvSpPr>
            <a:spLocks noGrp="1"/>
          </p:cNvSpPr>
          <p:nvPr>
            <p:ph idx="1"/>
          </p:nvPr>
        </p:nvSpPr>
        <p:spPr/>
        <p:txBody>
          <a:bodyPr>
            <a:normAutofit fontScale="92500"/>
          </a:bodyPr>
          <a:lstStyle/>
          <a:p>
            <a:pPr marL="0" indent="0">
              <a:buNone/>
            </a:pPr>
            <a:r>
              <a:rPr lang="en-US" b="0" dirty="0">
                <a:solidFill>
                  <a:srgbClr val="800000"/>
                </a:solidFill>
                <a:effectLst/>
              </a:rPr>
              <a:t>&lt;div</a:t>
            </a:r>
            <a:r>
              <a:rPr lang="en-US" b="0" dirty="0">
                <a:solidFill>
                  <a:srgbClr val="3B3B3B"/>
                </a:solidFill>
                <a:effectLst/>
              </a:rPr>
              <a:t> </a:t>
            </a:r>
            <a:r>
              <a:rPr lang="en-US" b="0" dirty="0">
                <a:solidFill>
                  <a:srgbClr val="E50000"/>
                </a:solidFill>
                <a:effectLst/>
              </a:rPr>
              <a:t>class</a:t>
            </a:r>
            <a:r>
              <a:rPr lang="en-US" b="0" dirty="0">
                <a:solidFill>
                  <a:srgbClr val="3B3B3B"/>
                </a:solidFill>
                <a:effectLst/>
              </a:rPr>
              <a:t>=</a:t>
            </a:r>
            <a:r>
              <a:rPr lang="en-US" b="0" dirty="0">
                <a:solidFill>
                  <a:srgbClr val="0000FF"/>
                </a:solidFill>
                <a:effectLst/>
              </a:rPr>
              <a:t>"container"</a:t>
            </a:r>
            <a:r>
              <a:rPr lang="en-US" b="0" dirty="0">
                <a:solidFill>
                  <a:srgbClr val="800000"/>
                </a:solidFill>
                <a:effectLst/>
              </a:rPr>
              <a:t>&gt;</a:t>
            </a:r>
            <a:endParaRPr lang="en-US" b="0" dirty="0">
              <a:solidFill>
                <a:srgbClr val="3B3B3B"/>
              </a:solidFill>
              <a:effectLst/>
            </a:endParaRPr>
          </a:p>
          <a:p>
            <a:pPr marL="0" indent="0">
              <a:buNone/>
            </a:pPr>
            <a:r>
              <a:rPr lang="en-US" b="0" dirty="0">
                <a:solidFill>
                  <a:srgbClr val="3B3B3B"/>
                </a:solidFill>
                <a:effectLst/>
              </a:rPr>
              <a:t>  </a:t>
            </a:r>
            <a:r>
              <a:rPr lang="en-US" b="0" dirty="0">
                <a:solidFill>
                  <a:srgbClr val="800000"/>
                </a:solidFill>
                <a:effectLst/>
              </a:rPr>
              <a:t>&lt;h2&gt;</a:t>
            </a:r>
            <a:r>
              <a:rPr lang="en-US" b="0" dirty="0">
                <a:solidFill>
                  <a:srgbClr val="3B3B3B"/>
                </a:solidFill>
                <a:effectLst/>
              </a:rPr>
              <a:t>Media Object</a:t>
            </a:r>
            <a:r>
              <a:rPr lang="en-US" b="0" dirty="0">
                <a:solidFill>
                  <a:srgbClr val="800000"/>
                </a:solidFill>
                <a:effectLst/>
              </a:rPr>
              <a:t>&lt;/h2&gt;</a:t>
            </a:r>
            <a:endParaRPr lang="en-US" b="0" dirty="0">
              <a:solidFill>
                <a:srgbClr val="3B3B3B"/>
              </a:solidFill>
              <a:effectLst/>
            </a:endParaRPr>
          </a:p>
          <a:p>
            <a:pPr marL="0" indent="0">
              <a:buNone/>
            </a:pPr>
            <a:r>
              <a:rPr lang="en-US" b="0" dirty="0">
                <a:solidFill>
                  <a:srgbClr val="3B3B3B"/>
                </a:solidFill>
                <a:effectLst/>
              </a:rPr>
              <a:t>  </a:t>
            </a:r>
            <a:r>
              <a:rPr lang="en-US" b="0" dirty="0">
                <a:solidFill>
                  <a:srgbClr val="800000"/>
                </a:solidFill>
                <a:effectLst/>
              </a:rPr>
              <a:t>&lt;p&gt;</a:t>
            </a:r>
          </a:p>
          <a:p>
            <a:pPr marL="0" indent="0">
              <a:buNone/>
            </a:pPr>
            <a:r>
              <a:rPr lang="en-US" dirty="0">
                <a:solidFill>
                  <a:srgbClr val="800000"/>
                </a:solidFill>
              </a:rPr>
              <a:t>    </a:t>
            </a:r>
            <a:r>
              <a:rPr lang="en-US" b="0" dirty="0">
                <a:solidFill>
                  <a:srgbClr val="3B3B3B"/>
                </a:solidFill>
                <a:effectLst/>
              </a:rPr>
              <a:t>Use the "media-left" class to left-align a media object. Text that should appear next to the image, is placed inside a container with class="media-body".</a:t>
            </a:r>
          </a:p>
          <a:p>
            <a:pPr marL="0" indent="0">
              <a:buNone/>
            </a:pPr>
            <a:r>
              <a:rPr lang="en-US" dirty="0">
                <a:solidFill>
                  <a:srgbClr val="3B3B3B"/>
                </a:solidFill>
              </a:rPr>
              <a:t>   </a:t>
            </a:r>
            <a:r>
              <a:rPr lang="en-US" b="0" dirty="0">
                <a:solidFill>
                  <a:srgbClr val="800000"/>
                </a:solidFill>
                <a:effectLst/>
              </a:rPr>
              <a:t>&lt;/p&gt;</a:t>
            </a:r>
            <a:endParaRPr lang="en-US" b="0" dirty="0">
              <a:solidFill>
                <a:srgbClr val="3B3B3B"/>
              </a:solidFill>
              <a:effectLst/>
            </a:endParaRPr>
          </a:p>
          <a:p>
            <a:pPr marL="0" indent="0">
              <a:buNone/>
            </a:pPr>
            <a:r>
              <a:rPr lang="en-US" b="0" dirty="0">
                <a:solidFill>
                  <a:srgbClr val="3B3B3B"/>
                </a:solidFill>
                <a:effectLst/>
              </a:rPr>
              <a:t>  </a:t>
            </a:r>
            <a:r>
              <a:rPr lang="en-US" b="0" dirty="0">
                <a:solidFill>
                  <a:srgbClr val="800000"/>
                </a:solidFill>
                <a:effectLst/>
              </a:rPr>
              <a:t>&lt;p&gt;</a:t>
            </a:r>
            <a:r>
              <a:rPr lang="en-US" b="0" dirty="0">
                <a:solidFill>
                  <a:srgbClr val="3B3B3B"/>
                </a:solidFill>
                <a:effectLst/>
              </a:rPr>
              <a:t>Tip: Use the "media-right" class to right-align the media object.</a:t>
            </a:r>
          </a:p>
          <a:p>
            <a:pPr marL="0" indent="0">
              <a:buNone/>
            </a:pPr>
            <a:r>
              <a:rPr lang="en-US" b="0" dirty="0">
                <a:solidFill>
                  <a:srgbClr val="800000"/>
                </a:solidFill>
                <a:effectLst/>
              </a:rPr>
              <a:t>   &lt;/p&gt;</a:t>
            </a:r>
          </a:p>
          <a:p>
            <a:pPr marL="0" indent="0">
              <a:buNone/>
            </a:pPr>
            <a:r>
              <a:rPr lang="en-US" b="0" dirty="0">
                <a:solidFill>
                  <a:srgbClr val="800000"/>
                </a:solidFill>
                <a:effectLst/>
              </a:rPr>
              <a:t>&lt;</a:t>
            </a:r>
            <a:r>
              <a:rPr lang="en-US" b="0" dirty="0" err="1">
                <a:solidFill>
                  <a:srgbClr val="800000"/>
                </a:solidFill>
                <a:effectLst/>
              </a:rPr>
              <a:t>br</a:t>
            </a:r>
            <a:r>
              <a:rPr lang="en-US" b="0" dirty="0">
                <a:solidFill>
                  <a:srgbClr val="800000"/>
                </a:solidFill>
                <a:effectLst/>
              </a:rPr>
              <a:t>&gt;</a:t>
            </a:r>
            <a:endParaRPr lang="en-US" b="0" dirty="0">
              <a:solidFill>
                <a:srgbClr val="3B3B3B"/>
              </a:solidFill>
              <a:effectLst/>
            </a:endParaRPr>
          </a:p>
          <a:p>
            <a:pPr marL="0" indent="0">
              <a:buNone/>
            </a:pPr>
            <a:r>
              <a:rPr lang="en-US" b="0" dirty="0">
                <a:solidFill>
                  <a:srgbClr val="3B3B3B"/>
                </a:solidFill>
                <a:effectLst/>
              </a:rPr>
              <a:t>  </a:t>
            </a:r>
          </a:p>
          <a:p>
            <a:pPr marL="0" indent="0">
              <a:buNone/>
            </a:pPr>
            <a:endParaRPr lang="en-IN" dirty="0"/>
          </a:p>
        </p:txBody>
      </p:sp>
      <p:sp>
        <p:nvSpPr>
          <p:cNvPr id="4" name="Slide Number Placeholder 3">
            <a:extLst>
              <a:ext uri="{FF2B5EF4-FFF2-40B4-BE49-F238E27FC236}">
                <a16:creationId xmlns:a16="http://schemas.microsoft.com/office/drawing/2014/main" id="{6570A74A-A101-D63B-C0C2-C7AAE7B3A277}"/>
              </a:ext>
            </a:extLst>
          </p:cNvPr>
          <p:cNvSpPr>
            <a:spLocks noGrp="1"/>
          </p:cNvSpPr>
          <p:nvPr>
            <p:ph type="sldNum" sz="quarter" idx="12"/>
          </p:nvPr>
        </p:nvSpPr>
        <p:spPr/>
        <p:txBody>
          <a:bodyPr/>
          <a:lstStyle/>
          <a:p>
            <a:fld id="{9C11CE39-2868-44A2-A0C6-827D458F7A8B}" type="slidenum">
              <a:rPr lang="en-IN" smtClean="0"/>
              <a:pPr/>
              <a:t>64</a:t>
            </a:fld>
            <a:endParaRPr lang="en-IN" dirty="0"/>
          </a:p>
        </p:txBody>
      </p:sp>
    </p:spTree>
    <p:extLst>
      <p:ext uri="{BB962C8B-B14F-4D97-AF65-F5344CB8AC3E}">
        <p14:creationId xmlns:p14="http://schemas.microsoft.com/office/powerpoint/2010/main" val="21997033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A56FC-639D-74D4-254F-E85F98DEE7B5}"/>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73C97E6B-B259-4069-94E7-07E7F148C723}"/>
              </a:ext>
            </a:extLst>
          </p:cNvPr>
          <p:cNvSpPr>
            <a:spLocks noGrp="1"/>
          </p:cNvSpPr>
          <p:nvPr>
            <p:ph idx="1"/>
          </p:nvPr>
        </p:nvSpPr>
        <p:spPr/>
        <p:txBody>
          <a:bodyPr>
            <a:normAutofit fontScale="92500"/>
          </a:bodyPr>
          <a:lstStyle/>
          <a:p>
            <a:pPr marL="0" indent="0">
              <a:buNone/>
            </a:pPr>
            <a:r>
              <a:rPr lang="en-IN" b="0" dirty="0">
                <a:solidFill>
                  <a:srgbClr val="008000"/>
                </a:solidFill>
                <a:effectLst/>
              </a:rPr>
              <a:t>&lt;!-- top-aligned media object --&gt;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"media-left"</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img</a:t>
            </a:r>
            <a:r>
              <a:rPr lang="en-IN" b="0" dirty="0">
                <a:solidFill>
                  <a:srgbClr val="3B3B3B"/>
                </a:solidFill>
                <a:effectLst/>
              </a:rPr>
              <a:t> </a:t>
            </a:r>
            <a:r>
              <a:rPr lang="en-IN" b="0" dirty="0" err="1">
                <a:solidFill>
                  <a:srgbClr val="E50000"/>
                </a:solidFill>
                <a:effectLst/>
              </a:rPr>
              <a:t>src</a:t>
            </a:r>
            <a:r>
              <a:rPr lang="en-IN" b="0" dirty="0">
                <a:solidFill>
                  <a:srgbClr val="3B3B3B"/>
                </a:solidFill>
                <a:effectLst/>
              </a:rPr>
              <a:t>=</a:t>
            </a:r>
            <a:r>
              <a:rPr lang="en-IN" b="0" dirty="0">
                <a:solidFill>
                  <a:srgbClr val="0000FF"/>
                </a:solidFill>
                <a:effectLst/>
              </a:rPr>
              <a:t>"cat.jpg"</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"media-object"</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"width:60px"</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"media-body"</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&lt;h4</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"media-heading"</a:t>
            </a:r>
            <a:r>
              <a:rPr lang="en-IN" b="0" dirty="0">
                <a:solidFill>
                  <a:srgbClr val="800000"/>
                </a:solidFill>
                <a:effectLst/>
              </a:rPr>
              <a:t>&gt;</a:t>
            </a:r>
            <a:r>
              <a:rPr lang="en-IN" b="0" dirty="0">
                <a:solidFill>
                  <a:srgbClr val="3B3B3B"/>
                </a:solidFill>
                <a:effectLst/>
              </a:rPr>
              <a:t>Left-aligned</a:t>
            </a:r>
            <a:r>
              <a:rPr lang="en-IN" b="0" dirty="0">
                <a:solidFill>
                  <a:srgbClr val="800000"/>
                </a:solidFill>
                <a:effectLst/>
              </a:rPr>
              <a:t>&lt;/h4&gt;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a:t>
            </a:r>
            <a:r>
              <a:rPr lang="en-IN" b="0" dirty="0" err="1">
                <a:solidFill>
                  <a:srgbClr val="3B3B3B"/>
                </a:solidFill>
                <a:effectLst/>
              </a:rPr>
              <a:t>Totam</a:t>
            </a:r>
            <a:r>
              <a:rPr lang="en-IN" b="0" dirty="0">
                <a:solidFill>
                  <a:srgbClr val="3B3B3B"/>
                </a:solidFill>
                <a:effectLst/>
              </a:rPr>
              <a:t>, nihil </a:t>
            </a:r>
            <a:r>
              <a:rPr lang="en-IN" b="0" dirty="0" err="1">
                <a:solidFill>
                  <a:srgbClr val="3B3B3B"/>
                </a:solidFill>
                <a:effectLst/>
              </a:rPr>
              <a:t>porro</a:t>
            </a:r>
            <a:r>
              <a:rPr lang="en-IN" b="0" dirty="0">
                <a:solidFill>
                  <a:srgbClr val="3B3B3B"/>
                </a:solidFill>
                <a:effectLst/>
              </a:rPr>
              <a:t> </a:t>
            </a:r>
            <a:r>
              <a:rPr lang="en-IN" b="0" dirty="0" err="1">
                <a:solidFill>
                  <a:srgbClr val="3B3B3B"/>
                </a:solidFill>
                <a:effectLst/>
              </a:rPr>
              <a:t>recusandae</a:t>
            </a:r>
            <a:r>
              <a:rPr lang="en-IN" b="0" dirty="0">
                <a:solidFill>
                  <a:srgbClr val="3B3B3B"/>
                </a:solidFill>
                <a:effectLst/>
              </a:rPr>
              <a:t> </a:t>
            </a:r>
            <a:r>
              <a:rPr lang="en-IN" b="0" dirty="0" err="1">
                <a:solidFill>
                  <a:srgbClr val="3B3B3B"/>
                </a:solidFill>
                <a:effectLst/>
              </a:rPr>
              <a:t>laboriosam</a:t>
            </a:r>
            <a:r>
              <a:rPr lang="en-IN" b="0" dirty="0">
                <a:solidFill>
                  <a:srgbClr val="3B3B3B"/>
                </a:solidFill>
                <a:effectLst/>
              </a:rPr>
              <a:t> </a:t>
            </a:r>
            <a:r>
              <a:rPr lang="en-IN" b="0" dirty="0" err="1">
                <a:solidFill>
                  <a:srgbClr val="3B3B3B"/>
                </a:solidFill>
                <a:effectLst/>
              </a:rPr>
              <a:t>repudiandae</a:t>
            </a:r>
            <a:r>
              <a:rPr lang="en-IN" b="0" dirty="0">
                <a:solidFill>
                  <a:srgbClr val="3B3B3B"/>
                </a:solidFill>
                <a:effectLst/>
              </a:rPr>
              <a:t>     </a:t>
            </a:r>
          </a:p>
          <a:p>
            <a:pPr marL="0" indent="0">
              <a:buNone/>
            </a:pPr>
            <a:r>
              <a:rPr lang="en-IN" dirty="0">
                <a:solidFill>
                  <a:srgbClr val="800000"/>
                </a:solidFill>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&lt;hr&gt;</a:t>
            </a:r>
            <a:endParaRPr lang="en-IN" b="0" dirty="0">
              <a:solidFill>
                <a:srgbClr val="3B3B3B"/>
              </a:solidFill>
              <a:effectLst/>
            </a:endParaRPr>
          </a:p>
          <a:p>
            <a:pPr marL="0" indent="0">
              <a:buNone/>
            </a:pPr>
            <a:endParaRPr lang="en-IN" dirty="0"/>
          </a:p>
        </p:txBody>
      </p:sp>
      <p:sp>
        <p:nvSpPr>
          <p:cNvPr id="4" name="Slide Number Placeholder 3">
            <a:extLst>
              <a:ext uri="{FF2B5EF4-FFF2-40B4-BE49-F238E27FC236}">
                <a16:creationId xmlns:a16="http://schemas.microsoft.com/office/drawing/2014/main" id="{6109F8B0-C210-0C05-43BB-8D4672D497AA}"/>
              </a:ext>
            </a:extLst>
          </p:cNvPr>
          <p:cNvSpPr>
            <a:spLocks noGrp="1"/>
          </p:cNvSpPr>
          <p:nvPr>
            <p:ph type="sldNum" sz="quarter" idx="12"/>
          </p:nvPr>
        </p:nvSpPr>
        <p:spPr/>
        <p:txBody>
          <a:bodyPr/>
          <a:lstStyle/>
          <a:p>
            <a:fld id="{9C11CE39-2868-44A2-A0C6-827D458F7A8B}" type="slidenum">
              <a:rPr lang="en-IN" smtClean="0"/>
              <a:pPr/>
              <a:t>65</a:t>
            </a:fld>
            <a:endParaRPr lang="en-IN" dirty="0"/>
          </a:p>
        </p:txBody>
      </p:sp>
    </p:spTree>
    <p:extLst>
      <p:ext uri="{BB962C8B-B14F-4D97-AF65-F5344CB8AC3E}">
        <p14:creationId xmlns:p14="http://schemas.microsoft.com/office/powerpoint/2010/main" val="26653565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0F9AC-0C90-AFE2-4AF5-B73AF863E4A8}"/>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C5FE894D-2CFF-5C16-08D0-85DDB7445F91}"/>
              </a:ext>
            </a:extLst>
          </p:cNvPr>
          <p:cNvSpPr>
            <a:spLocks noGrp="1"/>
          </p:cNvSpPr>
          <p:nvPr>
            <p:ph idx="1"/>
          </p:nvPr>
        </p:nvSpPr>
        <p:spPr>
          <a:xfrm>
            <a:off x="3477718" y="864108"/>
            <a:ext cx="8136527" cy="5120640"/>
          </a:xfrm>
        </p:spPr>
        <p:txBody>
          <a:bodyPr>
            <a:normAutofit fontScale="92500" lnSpcReduction="10000"/>
          </a:bodyPr>
          <a:lstStyle/>
          <a:p>
            <a:pPr marL="0" indent="0">
              <a:buNone/>
            </a:pPr>
            <a:r>
              <a:rPr lang="en-IN" b="0" dirty="0">
                <a:solidFill>
                  <a:srgbClr val="008000"/>
                </a:solidFill>
                <a:effectLst/>
              </a:rPr>
              <a:t>&lt;!-- middle-aligned media object --&gt;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"media-left media-middle"</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img</a:t>
            </a:r>
            <a:r>
              <a:rPr lang="en-IN" b="0" dirty="0">
                <a:solidFill>
                  <a:srgbClr val="3B3B3B"/>
                </a:solidFill>
                <a:effectLst/>
              </a:rPr>
              <a:t> </a:t>
            </a:r>
            <a:r>
              <a:rPr lang="en-IN" b="0" dirty="0" err="1">
                <a:solidFill>
                  <a:srgbClr val="E50000"/>
                </a:solidFill>
                <a:effectLst/>
              </a:rPr>
              <a:t>src</a:t>
            </a:r>
            <a:r>
              <a:rPr lang="en-IN" b="0" dirty="0">
                <a:solidFill>
                  <a:srgbClr val="3B3B3B"/>
                </a:solidFill>
                <a:effectLst/>
              </a:rPr>
              <a:t>=</a:t>
            </a:r>
            <a:r>
              <a:rPr lang="en-IN" b="0" dirty="0">
                <a:solidFill>
                  <a:srgbClr val="0000FF"/>
                </a:solidFill>
                <a:effectLst/>
              </a:rPr>
              <a:t>"dog.jpg"</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"media-object"</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"width:60px"</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"media-body"</a:t>
            </a:r>
            <a:r>
              <a:rPr lang="en-IN" b="0" dirty="0">
                <a:solidFill>
                  <a:srgbClr val="800000"/>
                </a:solidFill>
                <a:effectLst/>
              </a:rPr>
              <a:t>&gt;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&lt;h4</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"media-heading"</a:t>
            </a:r>
            <a:r>
              <a:rPr lang="en-IN" b="0" dirty="0">
                <a:solidFill>
                  <a:srgbClr val="800000"/>
                </a:solidFill>
                <a:effectLst/>
              </a:rPr>
              <a:t>&gt;</a:t>
            </a:r>
            <a:r>
              <a:rPr lang="en-IN" b="0" dirty="0">
                <a:solidFill>
                  <a:srgbClr val="3B3B3B"/>
                </a:solidFill>
                <a:effectLst/>
              </a:rPr>
              <a:t>Right-aligned</a:t>
            </a:r>
            <a:r>
              <a:rPr lang="en-IN" b="0" dirty="0">
                <a:solidFill>
                  <a:srgbClr val="800000"/>
                </a:solidFill>
                <a:effectLst/>
              </a:rPr>
              <a:t>&lt;/h4&gt;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Facilis </a:t>
            </a:r>
            <a:r>
              <a:rPr lang="en-IN" b="0" dirty="0" err="1">
                <a:solidFill>
                  <a:srgbClr val="3B3B3B"/>
                </a:solidFill>
                <a:effectLst/>
              </a:rPr>
              <a:t>assumenda</a:t>
            </a:r>
            <a:r>
              <a:rPr lang="en-IN" b="0" dirty="0">
                <a:solidFill>
                  <a:srgbClr val="3B3B3B"/>
                </a:solidFill>
                <a:effectLst/>
              </a:rPr>
              <a:t> </a:t>
            </a:r>
            <a:r>
              <a:rPr lang="en-IN" b="0" dirty="0" err="1">
                <a:solidFill>
                  <a:srgbClr val="3B3B3B"/>
                </a:solidFill>
                <a:effectLst/>
              </a:rPr>
              <a:t>sequi</a:t>
            </a:r>
            <a:r>
              <a:rPr lang="en-IN" b="0" dirty="0">
                <a:solidFill>
                  <a:srgbClr val="3B3B3B"/>
                </a:solidFill>
                <a:effectLst/>
              </a:rPr>
              <a:t>, nisi </a:t>
            </a:r>
            <a:r>
              <a:rPr lang="en-IN" b="0" dirty="0" err="1">
                <a:solidFill>
                  <a:srgbClr val="3B3B3B"/>
                </a:solidFill>
                <a:effectLst/>
              </a:rPr>
              <a:t>exercitationem</a:t>
            </a:r>
            <a:r>
              <a:rPr lang="en-IN" b="0" dirty="0">
                <a:solidFill>
                  <a:srgbClr val="3B3B3B"/>
                </a:solidFill>
                <a:effectLst/>
              </a:rPr>
              <a:t>, ex </a:t>
            </a:r>
            <a:r>
              <a:rPr lang="en-IN" b="0" dirty="0" err="1">
                <a:solidFill>
                  <a:srgbClr val="3B3B3B"/>
                </a:solidFill>
                <a:effectLst/>
              </a:rPr>
              <a:t>temporibus</a:t>
            </a:r>
            <a:r>
              <a:rPr lang="en-IN" b="0" dirty="0">
                <a:solidFill>
                  <a:srgbClr val="3B3B3B"/>
                </a:solidFill>
                <a:effectLst/>
              </a:rPr>
              <a:t> </a:t>
            </a:r>
            <a:r>
              <a:rPr lang="en-IN" b="0" dirty="0" err="1">
                <a:solidFill>
                  <a:srgbClr val="3B3B3B"/>
                </a:solidFill>
                <a:effectLst/>
              </a:rPr>
              <a:t>earum</a:t>
            </a:r>
            <a:r>
              <a:rPr lang="en-IN" b="0" dirty="0">
                <a:solidFill>
                  <a:srgbClr val="3B3B3B"/>
                </a:solidFill>
                <a:effectLst/>
              </a:rPr>
              <a:t> &lt;</a:t>
            </a:r>
            <a:r>
              <a:rPr lang="en-IN" b="0" dirty="0">
                <a:solidFill>
                  <a:srgbClr val="800000"/>
                </a:solidFill>
                <a:effectLst/>
              </a:rPr>
              <a:t>p&gt;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buNone/>
            </a:pPr>
            <a:r>
              <a:rPr lang="en-IN" b="0" dirty="0">
                <a:solidFill>
                  <a:srgbClr val="3B3B3B"/>
                </a:solidFill>
                <a:effectLst/>
              </a:rPr>
              <a:t>  </a:t>
            </a:r>
            <a:r>
              <a:rPr lang="en-IN" b="0" dirty="0">
                <a:solidFill>
                  <a:srgbClr val="800000"/>
                </a:solidFill>
                <a:effectLst/>
              </a:rPr>
              <a:t>&lt;hr&gt;</a:t>
            </a:r>
            <a:endParaRPr lang="en-IN" b="0" dirty="0">
              <a:solidFill>
                <a:srgbClr val="3B3B3B"/>
              </a:solidFill>
              <a:effectLst/>
            </a:endParaRPr>
          </a:p>
          <a:p>
            <a:pPr marL="0" indent="0">
              <a:buNone/>
            </a:pPr>
            <a:endParaRPr lang="en-IN" dirty="0"/>
          </a:p>
        </p:txBody>
      </p:sp>
      <p:sp>
        <p:nvSpPr>
          <p:cNvPr id="4" name="Slide Number Placeholder 3">
            <a:extLst>
              <a:ext uri="{FF2B5EF4-FFF2-40B4-BE49-F238E27FC236}">
                <a16:creationId xmlns:a16="http://schemas.microsoft.com/office/drawing/2014/main" id="{EE829F41-670E-3CC9-07BB-A7B689CB9D24}"/>
              </a:ext>
            </a:extLst>
          </p:cNvPr>
          <p:cNvSpPr>
            <a:spLocks noGrp="1"/>
          </p:cNvSpPr>
          <p:nvPr>
            <p:ph type="sldNum" sz="quarter" idx="12"/>
          </p:nvPr>
        </p:nvSpPr>
        <p:spPr/>
        <p:txBody>
          <a:bodyPr/>
          <a:lstStyle/>
          <a:p>
            <a:fld id="{9C11CE39-2868-44A2-A0C6-827D458F7A8B}" type="slidenum">
              <a:rPr lang="en-IN" smtClean="0"/>
              <a:pPr/>
              <a:t>66</a:t>
            </a:fld>
            <a:endParaRPr lang="en-IN" dirty="0"/>
          </a:p>
        </p:txBody>
      </p:sp>
    </p:spTree>
    <p:extLst>
      <p:ext uri="{BB962C8B-B14F-4D97-AF65-F5344CB8AC3E}">
        <p14:creationId xmlns:p14="http://schemas.microsoft.com/office/powerpoint/2010/main" val="4135079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26D8-2D82-72FB-D790-A82A84867616}"/>
              </a:ext>
            </a:extLst>
          </p:cNvPr>
          <p:cNvSpPr>
            <a:spLocks noGrp="1"/>
          </p:cNvSpPr>
          <p:nvPr>
            <p:ph type="title"/>
          </p:nvPr>
        </p:nvSpPr>
        <p:spPr/>
        <p:txBody>
          <a:bodyPr/>
          <a:lstStyle/>
          <a:p>
            <a:r>
              <a:rPr lang="en-US" dirty="0"/>
              <a:t>Continue..</a:t>
            </a:r>
            <a:endParaRPr lang="en-IN" dirty="0"/>
          </a:p>
        </p:txBody>
      </p:sp>
      <p:sp>
        <p:nvSpPr>
          <p:cNvPr id="3" name="Content Placeholder 2">
            <a:extLst>
              <a:ext uri="{FF2B5EF4-FFF2-40B4-BE49-F238E27FC236}">
                <a16:creationId xmlns:a16="http://schemas.microsoft.com/office/drawing/2014/main" id="{2665D61F-8F60-C8B9-87E2-E673F9DF79CD}"/>
              </a:ext>
            </a:extLst>
          </p:cNvPr>
          <p:cNvSpPr>
            <a:spLocks noGrp="1"/>
          </p:cNvSpPr>
          <p:nvPr>
            <p:ph idx="1"/>
          </p:nvPr>
        </p:nvSpPr>
        <p:spPr>
          <a:xfrm>
            <a:off x="3477718" y="864108"/>
            <a:ext cx="8136527" cy="5120640"/>
          </a:xfrm>
        </p:spPr>
        <p:txBody>
          <a:bodyPr>
            <a:normAutofit fontScale="85000" lnSpcReduction="20000"/>
          </a:bodyPr>
          <a:lstStyle/>
          <a:p>
            <a:pPr marL="0" indent="0" algn="l">
              <a:buNone/>
            </a:pPr>
            <a:r>
              <a:rPr lang="en-IN" b="0" dirty="0">
                <a:solidFill>
                  <a:srgbClr val="008000"/>
                </a:solidFill>
                <a:effectLst/>
              </a:rPr>
              <a:t>&lt;!-- bottom-aligned media object --&gt;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"media-left media-bottom"</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a:t>
            </a:r>
            <a:r>
              <a:rPr lang="en-IN" b="0" dirty="0" err="1">
                <a:solidFill>
                  <a:srgbClr val="800000"/>
                </a:solidFill>
                <a:effectLst/>
              </a:rPr>
              <a:t>img</a:t>
            </a:r>
            <a:r>
              <a:rPr lang="en-IN" b="0" dirty="0">
                <a:solidFill>
                  <a:srgbClr val="3B3B3B"/>
                </a:solidFill>
                <a:effectLst/>
              </a:rPr>
              <a:t> </a:t>
            </a:r>
            <a:r>
              <a:rPr lang="en-IN" b="0" dirty="0" err="1">
                <a:solidFill>
                  <a:srgbClr val="E50000"/>
                </a:solidFill>
                <a:effectLst/>
              </a:rPr>
              <a:t>src</a:t>
            </a:r>
            <a:r>
              <a:rPr lang="en-IN" b="0" dirty="0">
                <a:solidFill>
                  <a:srgbClr val="3B3B3B"/>
                </a:solidFill>
                <a:effectLst/>
              </a:rPr>
              <a:t>=</a:t>
            </a:r>
            <a:r>
              <a:rPr lang="en-IN" b="0" dirty="0">
                <a:solidFill>
                  <a:srgbClr val="0000FF"/>
                </a:solidFill>
                <a:effectLst/>
              </a:rPr>
              <a:t>"eagle.jpg"</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"media-object"</a:t>
            </a:r>
            <a:r>
              <a:rPr lang="en-IN" b="0" dirty="0">
                <a:solidFill>
                  <a:srgbClr val="3B3B3B"/>
                </a:solidFill>
                <a:effectLst/>
              </a:rPr>
              <a:t> </a:t>
            </a:r>
            <a:r>
              <a:rPr lang="en-IN" b="0" dirty="0">
                <a:solidFill>
                  <a:srgbClr val="E50000"/>
                </a:solidFill>
                <a:effectLst/>
              </a:rPr>
              <a:t>style</a:t>
            </a:r>
            <a:r>
              <a:rPr lang="en-IN" b="0" dirty="0">
                <a:solidFill>
                  <a:srgbClr val="3B3B3B"/>
                </a:solidFill>
                <a:effectLst/>
              </a:rPr>
              <a:t>=</a:t>
            </a:r>
            <a:r>
              <a:rPr lang="en-IN" b="0" dirty="0">
                <a:solidFill>
                  <a:srgbClr val="0000FF"/>
                </a:solidFill>
                <a:effectLst/>
              </a:rPr>
              <a:t>"width:60px"</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"media-body"</a:t>
            </a:r>
            <a:r>
              <a:rPr lang="en-IN" b="0" dirty="0">
                <a:solidFill>
                  <a:srgbClr val="800000"/>
                </a:solidFill>
                <a:effectLst/>
              </a:rPr>
              <a:t>&gt;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&lt;h4</a:t>
            </a:r>
            <a:r>
              <a:rPr lang="en-IN" b="0" dirty="0">
                <a:solidFill>
                  <a:srgbClr val="3B3B3B"/>
                </a:solidFill>
                <a:effectLst/>
              </a:rPr>
              <a:t> </a:t>
            </a:r>
            <a:r>
              <a:rPr lang="en-IN" b="0" dirty="0">
                <a:solidFill>
                  <a:srgbClr val="E50000"/>
                </a:solidFill>
                <a:effectLst/>
              </a:rPr>
              <a:t>class</a:t>
            </a:r>
            <a:r>
              <a:rPr lang="en-IN" b="0" dirty="0">
                <a:solidFill>
                  <a:srgbClr val="3B3B3B"/>
                </a:solidFill>
                <a:effectLst/>
              </a:rPr>
              <a:t>=</a:t>
            </a:r>
            <a:r>
              <a:rPr lang="en-IN" b="0" dirty="0">
                <a:solidFill>
                  <a:srgbClr val="0000FF"/>
                </a:solidFill>
                <a:effectLst/>
              </a:rPr>
              <a:t>"media-heading"</a:t>
            </a:r>
            <a:r>
              <a:rPr lang="en-IN" b="0" dirty="0">
                <a:solidFill>
                  <a:srgbClr val="800000"/>
                </a:solidFill>
                <a:effectLst/>
              </a:rPr>
              <a:t>&gt;</a:t>
            </a:r>
            <a:r>
              <a:rPr lang="en-IN" b="0" dirty="0">
                <a:solidFill>
                  <a:srgbClr val="3B3B3B"/>
                </a:solidFill>
                <a:effectLst/>
              </a:rPr>
              <a:t>Right-aligned</a:t>
            </a:r>
            <a:r>
              <a:rPr lang="en-IN" b="0" dirty="0">
                <a:solidFill>
                  <a:srgbClr val="800000"/>
                </a:solidFill>
                <a:effectLst/>
              </a:rPr>
              <a:t>&lt;/h4&gt;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&lt;p&gt;</a:t>
            </a:r>
            <a:r>
              <a:rPr lang="en-IN" b="0" dirty="0">
                <a:solidFill>
                  <a:srgbClr val="3B3B3B"/>
                </a:solidFill>
                <a:effectLst/>
              </a:rPr>
              <a:t>Lorem ipsum </a:t>
            </a:r>
            <a:r>
              <a:rPr lang="en-IN" b="0" dirty="0" err="1">
                <a:solidFill>
                  <a:srgbClr val="3B3B3B"/>
                </a:solidFill>
                <a:effectLst/>
              </a:rPr>
              <a:t>dolor</a:t>
            </a:r>
            <a:r>
              <a:rPr lang="en-IN" b="0" dirty="0">
                <a:solidFill>
                  <a:srgbClr val="3B3B3B"/>
                </a:solidFill>
                <a:effectLst/>
              </a:rPr>
              <a:t> sit </a:t>
            </a:r>
            <a:r>
              <a:rPr lang="en-IN" b="0" dirty="0" err="1">
                <a:solidFill>
                  <a:srgbClr val="3B3B3B"/>
                </a:solidFill>
                <a:effectLst/>
              </a:rPr>
              <a:t>amet</a:t>
            </a:r>
            <a:r>
              <a:rPr lang="en-IN" b="0" dirty="0">
                <a:solidFill>
                  <a:srgbClr val="3B3B3B"/>
                </a:solidFill>
                <a:effectLst/>
              </a:rPr>
              <a:t> </a:t>
            </a:r>
            <a:r>
              <a:rPr lang="en-IN" b="0" dirty="0" err="1">
                <a:solidFill>
                  <a:srgbClr val="3B3B3B"/>
                </a:solidFill>
                <a:effectLst/>
              </a:rPr>
              <a:t>consectetur</a:t>
            </a:r>
            <a:r>
              <a:rPr lang="en-IN" b="0" dirty="0">
                <a:solidFill>
                  <a:srgbClr val="3B3B3B"/>
                </a:solidFill>
                <a:effectLst/>
              </a:rPr>
              <a:t> </a:t>
            </a:r>
            <a:r>
              <a:rPr lang="en-IN" b="0" dirty="0" err="1">
                <a:solidFill>
                  <a:srgbClr val="3B3B3B"/>
                </a:solidFill>
                <a:effectLst/>
              </a:rPr>
              <a:t>adipisicing</a:t>
            </a:r>
            <a:r>
              <a:rPr lang="en-IN" b="0" dirty="0">
                <a:solidFill>
                  <a:srgbClr val="3B3B3B"/>
                </a:solidFill>
                <a:effectLst/>
              </a:rPr>
              <a:t> </a:t>
            </a:r>
            <a:r>
              <a:rPr lang="en-IN" b="0" dirty="0" err="1">
                <a:solidFill>
                  <a:srgbClr val="3B3B3B"/>
                </a:solidFill>
                <a:effectLst/>
              </a:rPr>
              <a:t>elit</a:t>
            </a:r>
            <a:r>
              <a:rPr lang="en-IN" b="0" dirty="0">
                <a:solidFill>
                  <a:srgbClr val="3B3B3B"/>
                </a:solidFill>
                <a:effectLst/>
              </a:rPr>
              <a:t>. </a:t>
            </a:r>
            <a:r>
              <a:rPr lang="en-IN" b="0" dirty="0" err="1">
                <a:solidFill>
                  <a:srgbClr val="3B3B3B"/>
                </a:solidFill>
                <a:effectLst/>
              </a:rPr>
              <a:t>Dolorem</a:t>
            </a:r>
            <a:r>
              <a:rPr lang="en-IN" b="0" dirty="0">
                <a:solidFill>
                  <a:srgbClr val="3B3B3B"/>
                </a:solidFill>
                <a:effectLst/>
              </a:rPr>
              <a:t> </a:t>
            </a:r>
            <a:r>
              <a:rPr lang="en-IN" b="0" dirty="0" err="1">
                <a:solidFill>
                  <a:srgbClr val="3B3B3B"/>
                </a:solidFill>
                <a:effectLst/>
              </a:rPr>
              <a:t>deserunt</a:t>
            </a:r>
            <a:r>
              <a:rPr lang="en-IN" b="0" dirty="0">
                <a:solidFill>
                  <a:srgbClr val="3B3B3B"/>
                </a:solidFill>
                <a:effectLst/>
              </a:rPr>
              <a:t> delectus facilis non </a:t>
            </a:r>
            <a:r>
              <a:rPr lang="en-IN" b="0" dirty="0" err="1">
                <a:solidFill>
                  <a:srgbClr val="3B3B3B"/>
                </a:solidFill>
                <a:effectLst/>
              </a:rPr>
              <a:t>ea</a:t>
            </a:r>
            <a:r>
              <a:rPr lang="en-IN" b="0" dirty="0">
                <a:solidFill>
                  <a:srgbClr val="3B3B3B"/>
                </a:solidFill>
                <a:effectLst/>
              </a:rPr>
              <a:t> </a:t>
            </a:r>
            <a:r>
              <a:rPr lang="en-IN" b="0" dirty="0" err="1">
                <a:solidFill>
                  <a:srgbClr val="3B3B3B"/>
                </a:solidFill>
                <a:effectLst/>
              </a:rPr>
              <a:t>ullam</a:t>
            </a:r>
            <a:r>
              <a:rPr lang="en-IN" b="0" dirty="0">
                <a:solidFill>
                  <a:srgbClr val="3B3B3B"/>
                </a:solidFill>
                <a:effectLst/>
              </a:rPr>
              <a:t> </a:t>
            </a:r>
            <a:r>
              <a:rPr lang="en-IN" b="0" dirty="0" err="1">
                <a:solidFill>
                  <a:srgbClr val="3B3B3B"/>
                </a:solidFill>
                <a:effectLst/>
              </a:rPr>
              <a:t>fuga</a:t>
            </a:r>
            <a:r>
              <a:rPr lang="en-IN" b="0" dirty="0">
                <a:solidFill>
                  <a:srgbClr val="3B3B3B"/>
                </a:solidFill>
                <a:effectLst/>
              </a:rPr>
              <a:t> </a:t>
            </a:r>
            <a:r>
              <a:rPr lang="en-IN" b="0" dirty="0" err="1">
                <a:solidFill>
                  <a:srgbClr val="3B3B3B"/>
                </a:solidFill>
                <a:effectLst/>
              </a:rPr>
              <a:t>praesentium</a:t>
            </a:r>
            <a:r>
              <a:rPr lang="en-IN" b="0" dirty="0">
                <a:solidFill>
                  <a:srgbClr val="3B3B3B"/>
                </a:solidFill>
                <a:effectLst/>
              </a:rPr>
              <a:t> </a:t>
            </a:r>
            <a:r>
              <a:rPr lang="en-IN" b="0" dirty="0" err="1">
                <a:solidFill>
                  <a:srgbClr val="3B3B3B"/>
                </a:solidFill>
                <a:effectLst/>
              </a:rPr>
              <a:t>tempora</a:t>
            </a:r>
            <a:r>
              <a:rPr lang="en-IN" b="0" dirty="0">
                <a:solidFill>
                  <a:srgbClr val="3B3B3B"/>
                </a:solidFill>
                <a:effectLst/>
              </a:rPr>
              <a:t> </a:t>
            </a:r>
            <a:r>
              <a:rPr lang="en-IN" b="0" dirty="0">
                <a:solidFill>
                  <a:srgbClr val="800000"/>
                </a:solidFill>
                <a:effectLst/>
              </a:rPr>
              <a:t>&lt;p&gt;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3B3B3B"/>
                </a:solidFill>
                <a:effectLst/>
              </a:rPr>
              <a:t>      </a:t>
            </a:r>
            <a:r>
              <a:rPr lang="en-IN" b="0" dirty="0">
                <a:solidFill>
                  <a:srgbClr val="800000"/>
                </a:solidFill>
                <a:effectLst/>
              </a:rPr>
              <a:t>&lt;/div&gt;</a:t>
            </a:r>
            <a:endParaRPr lang="en-IN" b="0" dirty="0">
              <a:solidFill>
                <a:srgbClr val="3B3B3B"/>
              </a:solidFill>
              <a:effectLst/>
            </a:endParaRPr>
          </a:p>
          <a:p>
            <a:pPr marL="0" indent="0" algn="l">
              <a:buNone/>
            </a:pPr>
            <a:r>
              <a:rPr lang="en-IN" b="0" dirty="0">
                <a:solidFill>
                  <a:srgbClr val="800000"/>
                </a:solidFill>
                <a:effectLst/>
              </a:rPr>
              <a:t>&lt;/div&gt;</a:t>
            </a:r>
            <a:r>
              <a:rPr lang="en-IN" b="0" dirty="0">
                <a:solidFill>
                  <a:srgbClr val="3B3B3B"/>
                </a:solidFill>
                <a:effectLst/>
              </a:rPr>
              <a:t/>
            </a:r>
            <a:br>
              <a:rPr lang="en-IN" b="0" dirty="0">
                <a:solidFill>
                  <a:srgbClr val="3B3B3B"/>
                </a:solidFill>
                <a:effectLst/>
              </a:rPr>
            </a:br>
            <a:r>
              <a:rPr lang="en-IN" b="0" dirty="0">
                <a:solidFill>
                  <a:srgbClr val="800000"/>
                </a:solidFill>
                <a:effectLst/>
              </a:rPr>
              <a:t>&lt;/body&gt;</a:t>
            </a:r>
            <a:endParaRPr lang="en-IN" b="0" dirty="0">
              <a:solidFill>
                <a:srgbClr val="3B3B3B"/>
              </a:solidFill>
              <a:effectLst/>
            </a:endParaRPr>
          </a:p>
          <a:p>
            <a:pPr marL="0" indent="0" algn="l">
              <a:buNone/>
            </a:pPr>
            <a:r>
              <a:rPr lang="en-IN" b="0" dirty="0">
                <a:solidFill>
                  <a:srgbClr val="800000"/>
                </a:solidFill>
                <a:effectLst/>
              </a:rPr>
              <a:t>&lt;/html&gt;</a:t>
            </a:r>
            <a:endParaRPr lang="en-IN" b="0" dirty="0">
              <a:solidFill>
                <a:srgbClr val="3B3B3B"/>
              </a:solidFill>
              <a:effectLst/>
            </a:endParaRPr>
          </a:p>
          <a:p>
            <a:pPr marL="0" indent="0" algn="l">
              <a:buNone/>
            </a:pPr>
            <a:endParaRPr lang="en-IN" dirty="0"/>
          </a:p>
        </p:txBody>
      </p:sp>
      <p:sp>
        <p:nvSpPr>
          <p:cNvPr id="4" name="Slide Number Placeholder 3">
            <a:extLst>
              <a:ext uri="{FF2B5EF4-FFF2-40B4-BE49-F238E27FC236}">
                <a16:creationId xmlns:a16="http://schemas.microsoft.com/office/drawing/2014/main" id="{29DE6FCA-1ECE-6940-1E47-71199627F715}"/>
              </a:ext>
            </a:extLst>
          </p:cNvPr>
          <p:cNvSpPr>
            <a:spLocks noGrp="1"/>
          </p:cNvSpPr>
          <p:nvPr>
            <p:ph type="sldNum" sz="quarter" idx="12"/>
          </p:nvPr>
        </p:nvSpPr>
        <p:spPr/>
        <p:txBody>
          <a:bodyPr/>
          <a:lstStyle/>
          <a:p>
            <a:fld id="{9C11CE39-2868-44A2-A0C6-827D458F7A8B}" type="slidenum">
              <a:rPr lang="en-IN" smtClean="0"/>
              <a:pPr/>
              <a:t>67</a:t>
            </a:fld>
            <a:endParaRPr lang="en-IN" dirty="0"/>
          </a:p>
        </p:txBody>
      </p:sp>
    </p:spTree>
    <p:extLst>
      <p:ext uri="{BB962C8B-B14F-4D97-AF65-F5344CB8AC3E}">
        <p14:creationId xmlns:p14="http://schemas.microsoft.com/office/powerpoint/2010/main" val="1630960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8F34-1715-B37E-C716-13CB45FD318E}"/>
              </a:ext>
            </a:extLst>
          </p:cNvPr>
          <p:cNvSpPr>
            <a:spLocks noGrp="1"/>
          </p:cNvSpPr>
          <p:nvPr>
            <p:ph type="title"/>
          </p:nvPr>
        </p:nvSpPr>
        <p:spPr/>
        <p:txBody>
          <a:bodyPr/>
          <a:lstStyle/>
          <a:p>
            <a:r>
              <a:rPr lang="en-US" dirty="0"/>
              <a:t>Output</a:t>
            </a:r>
            <a:endParaRPr lang="en-IN" dirty="0"/>
          </a:p>
        </p:txBody>
      </p:sp>
      <p:sp>
        <p:nvSpPr>
          <p:cNvPr id="4" name="Slide Number Placeholder 3">
            <a:extLst>
              <a:ext uri="{FF2B5EF4-FFF2-40B4-BE49-F238E27FC236}">
                <a16:creationId xmlns:a16="http://schemas.microsoft.com/office/drawing/2014/main" id="{4E5D9646-9E1A-20FA-7B4F-0C5C8BAF3ECB}"/>
              </a:ext>
            </a:extLst>
          </p:cNvPr>
          <p:cNvSpPr>
            <a:spLocks noGrp="1"/>
          </p:cNvSpPr>
          <p:nvPr>
            <p:ph type="sldNum" sz="quarter" idx="12"/>
          </p:nvPr>
        </p:nvSpPr>
        <p:spPr/>
        <p:txBody>
          <a:bodyPr/>
          <a:lstStyle/>
          <a:p>
            <a:fld id="{9C11CE39-2868-44A2-A0C6-827D458F7A8B}" type="slidenum">
              <a:rPr lang="en-IN" smtClean="0"/>
              <a:pPr/>
              <a:t>68</a:t>
            </a:fld>
            <a:endParaRPr lang="en-IN" dirty="0"/>
          </a:p>
        </p:txBody>
      </p:sp>
      <p:sp>
        <p:nvSpPr>
          <p:cNvPr id="8" name="Content Placeholder 7">
            <a:extLst>
              <a:ext uri="{FF2B5EF4-FFF2-40B4-BE49-F238E27FC236}">
                <a16:creationId xmlns:a16="http://schemas.microsoft.com/office/drawing/2014/main" id="{088E993D-5B03-498C-818C-446D9DA4582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3116427-00E1-5FCC-79A1-AA3D6E700649}"/>
              </a:ext>
            </a:extLst>
          </p:cNvPr>
          <p:cNvPicPr>
            <a:picLocks noChangeAspect="1"/>
          </p:cNvPicPr>
          <p:nvPr/>
        </p:nvPicPr>
        <p:blipFill>
          <a:blip r:embed="rId2"/>
          <a:stretch>
            <a:fillRect/>
          </a:stretch>
        </p:blipFill>
        <p:spPr>
          <a:xfrm>
            <a:off x="3603008" y="689547"/>
            <a:ext cx="8164271" cy="5591331"/>
          </a:xfrm>
          <a:prstGeom prst="rect">
            <a:avLst/>
          </a:prstGeom>
        </p:spPr>
      </p:pic>
    </p:spTree>
    <p:extLst>
      <p:ext uri="{BB962C8B-B14F-4D97-AF65-F5344CB8AC3E}">
        <p14:creationId xmlns:p14="http://schemas.microsoft.com/office/powerpoint/2010/main" val="13886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Typography</a:t>
            </a:r>
            <a:br>
              <a:rPr lang="en-IN" dirty="0"/>
            </a:br>
            <a:endParaRPr lang="en-IN" dirty="0"/>
          </a:p>
        </p:txBody>
      </p:sp>
      <p:sp>
        <p:nvSpPr>
          <p:cNvPr id="3" name="Content Placeholder 2"/>
          <p:cNvSpPr>
            <a:spLocks noGrp="1"/>
          </p:cNvSpPr>
          <p:nvPr>
            <p:ph idx="1"/>
          </p:nvPr>
        </p:nvSpPr>
        <p:spPr/>
        <p:txBody>
          <a:bodyPr/>
          <a:lstStyle/>
          <a:p>
            <a:r>
              <a:rPr lang="en-IN" b="1" dirty="0"/>
              <a:t>Bootstrap 5 Default Settings</a:t>
            </a:r>
          </a:p>
          <a:p>
            <a:r>
              <a:rPr lang="en-US" dirty="0"/>
              <a:t>Bootstrap 5 uses a default font-size of 1rem (16px by default), and its line-height is 1.5.</a:t>
            </a:r>
          </a:p>
          <a:p>
            <a:endParaRPr lang="en-US" dirty="0"/>
          </a:p>
          <a:p>
            <a:r>
              <a:rPr lang="en-US" dirty="0"/>
              <a:t>In addition, all &lt;p&gt; elements have margin-top: 0 and margin-bottom: 1rem (16px by default</a:t>
            </a:r>
            <a:r>
              <a:rPr lang="en-US" dirty="0" smtClean="0"/>
              <a:t>).</a:t>
            </a:r>
          </a:p>
          <a:p>
            <a:r>
              <a:rPr lang="en-IN" b="1" dirty="0"/>
              <a:t>&lt;h1&gt; - &lt;h6</a:t>
            </a:r>
            <a:r>
              <a:rPr lang="en-IN" b="1" dirty="0" smtClean="0"/>
              <a:t>&gt; Headings:</a:t>
            </a:r>
          </a:p>
          <a:p>
            <a:r>
              <a:rPr lang="en-US" dirty="0"/>
              <a:t>Bootstrap 5 styles HTML headings (&lt;h1&gt; to &lt;h6&gt;)  with a bolder font-weight and a responsive font-size.</a:t>
            </a:r>
            <a:endParaRPr lang="en-IN"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extLst>
      <p:ext uri="{BB962C8B-B14F-4D97-AF65-F5344CB8AC3E}">
        <p14:creationId xmlns:p14="http://schemas.microsoft.com/office/powerpoint/2010/main" val="2372009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CDN file</a:t>
            </a:r>
            <a:endParaRPr lang="en-IN" dirty="0"/>
          </a:p>
        </p:txBody>
      </p:sp>
      <p:sp>
        <p:nvSpPr>
          <p:cNvPr id="3" name="Content Placeholder 2"/>
          <p:cNvSpPr>
            <a:spLocks noGrp="1"/>
          </p:cNvSpPr>
          <p:nvPr>
            <p:ph idx="1"/>
          </p:nvPr>
        </p:nvSpPr>
        <p:spPr/>
        <p:txBody>
          <a:bodyPr/>
          <a:lstStyle/>
          <a:p>
            <a:r>
              <a:rPr lang="en-US" dirty="0">
                <a:solidFill>
                  <a:srgbClr val="008000"/>
                </a:solidFill>
              </a:rPr>
              <a:t>&lt;!-- Latest compiled and minified CSS --&gt;</a:t>
            </a:r>
            <a:r>
              <a:rPr lang="en-US" dirty="0"/>
              <a:t/>
            </a:r>
            <a:br>
              <a:rPr lang="en-US" dirty="0"/>
            </a:br>
            <a:r>
              <a:rPr lang="en-US" dirty="0">
                <a:solidFill>
                  <a:srgbClr val="0000CD"/>
                </a:solidFill>
              </a:rPr>
              <a:t>&lt;</a:t>
            </a:r>
            <a:r>
              <a:rPr lang="en-US" dirty="0">
                <a:solidFill>
                  <a:srgbClr val="A52A2A"/>
                </a:solidFill>
              </a:rPr>
              <a:t>link</a:t>
            </a:r>
            <a:r>
              <a:rPr lang="en-US" dirty="0">
                <a:solidFill>
                  <a:srgbClr val="FF0000"/>
                </a:solidFill>
              </a:rPr>
              <a:t> </a:t>
            </a:r>
            <a:r>
              <a:rPr lang="en-US" dirty="0" err="1" smtClean="0">
                <a:solidFill>
                  <a:srgbClr val="FF0000"/>
                </a:solidFill>
              </a:rPr>
              <a:t>href</a:t>
            </a:r>
            <a:r>
              <a:rPr lang="en-US" dirty="0" smtClean="0">
                <a:solidFill>
                  <a:srgbClr val="0000CD"/>
                </a:solidFill>
              </a:rPr>
              <a:t>=</a:t>
            </a:r>
            <a:r>
              <a:rPr lang="en-US" dirty="0" smtClean="0">
                <a:solidFill>
                  <a:srgbClr val="0000CD"/>
                </a:solidFill>
                <a:hlinkClick r:id="rId2"/>
              </a:rPr>
              <a:t>https</a:t>
            </a:r>
            <a:r>
              <a:rPr lang="en-US" dirty="0">
                <a:solidFill>
                  <a:srgbClr val="0000CD"/>
                </a:solidFill>
                <a:hlinkClick r:id="rId2"/>
              </a:rPr>
              <a:t>://</a:t>
            </a:r>
            <a:r>
              <a:rPr lang="en-US" dirty="0" smtClean="0">
                <a:solidFill>
                  <a:srgbClr val="0000CD"/>
                </a:solidFill>
                <a:hlinkClick r:id="rId2"/>
              </a:rPr>
              <a:t>cdn.jsdelivr.net/npm/bootstrap@5.3.1/dist/css/bootstrap.min.css</a:t>
            </a:r>
            <a:r>
              <a:rPr lang="en-US" dirty="0" smtClean="0">
                <a:solidFill>
                  <a:srgbClr val="FF0000"/>
                </a:solidFill>
              </a:rPr>
              <a:t> </a:t>
            </a:r>
            <a:r>
              <a:rPr lang="en-US" dirty="0" err="1" smtClean="0">
                <a:solidFill>
                  <a:srgbClr val="FF0000"/>
                </a:solidFill>
              </a:rPr>
              <a:t>rel</a:t>
            </a:r>
            <a:r>
              <a:rPr lang="en-US" dirty="0">
                <a:solidFill>
                  <a:srgbClr val="0000CD"/>
                </a:solidFill>
              </a:rPr>
              <a:t>="stylesheet"&gt;</a:t>
            </a:r>
            <a:r>
              <a:rPr lang="en-US" dirty="0"/>
              <a:t/>
            </a:r>
            <a:br>
              <a:rPr lang="en-US" dirty="0"/>
            </a:br>
            <a:r>
              <a:rPr lang="en-US" dirty="0"/>
              <a:t/>
            </a:r>
            <a:br>
              <a:rPr lang="en-US" dirty="0"/>
            </a:br>
            <a:r>
              <a:rPr lang="en-US" dirty="0">
                <a:solidFill>
                  <a:srgbClr val="008000"/>
                </a:solidFill>
              </a:rPr>
              <a:t>&lt;!-- Latest compiled JavaScript --&gt;</a:t>
            </a:r>
            <a:r>
              <a:rPr lang="en-US" dirty="0"/>
              <a:t/>
            </a:r>
            <a:br>
              <a:rPr lang="en-US" dirty="0"/>
            </a:br>
            <a:r>
              <a:rPr lang="en-US" dirty="0">
                <a:solidFill>
                  <a:srgbClr val="0000CD"/>
                </a:solidFill>
              </a:rPr>
              <a:t>&lt;</a:t>
            </a:r>
            <a:r>
              <a:rPr lang="en-US" dirty="0">
                <a:solidFill>
                  <a:srgbClr val="A52A2A"/>
                </a:solidFill>
              </a:rPr>
              <a:t>script</a:t>
            </a:r>
            <a:r>
              <a:rPr lang="en-US" dirty="0">
                <a:solidFill>
                  <a:srgbClr val="FF0000"/>
                </a:solidFill>
              </a:rPr>
              <a:t> </a:t>
            </a:r>
            <a:r>
              <a:rPr lang="en-US" dirty="0" err="1">
                <a:solidFill>
                  <a:srgbClr val="FF0000"/>
                </a:solidFill>
              </a:rPr>
              <a:t>src</a:t>
            </a:r>
            <a:r>
              <a:rPr lang="en-US" dirty="0">
                <a:solidFill>
                  <a:srgbClr val="0000CD"/>
                </a:solidFill>
              </a:rPr>
              <a:t>="https://cdn.jsdelivr.net/</a:t>
            </a:r>
            <a:r>
              <a:rPr lang="en-US" dirty="0" err="1">
                <a:solidFill>
                  <a:srgbClr val="0000CD"/>
                </a:solidFill>
              </a:rPr>
              <a:t>npm</a:t>
            </a:r>
            <a:r>
              <a:rPr lang="en-US" dirty="0">
                <a:solidFill>
                  <a:srgbClr val="0000CD"/>
                </a:solidFill>
              </a:rPr>
              <a:t>/bootstrap@5.3.1/</a:t>
            </a:r>
            <a:r>
              <a:rPr lang="en-US" dirty="0" err="1">
                <a:solidFill>
                  <a:srgbClr val="0000CD"/>
                </a:solidFill>
              </a:rPr>
              <a:t>dist</a:t>
            </a:r>
            <a:r>
              <a:rPr lang="en-US" dirty="0">
                <a:solidFill>
                  <a:srgbClr val="0000CD"/>
                </a:solidFill>
              </a:rPr>
              <a:t>/</a:t>
            </a:r>
            <a:r>
              <a:rPr lang="en-US" dirty="0" err="1">
                <a:solidFill>
                  <a:srgbClr val="0000CD"/>
                </a:solidFill>
              </a:rPr>
              <a:t>js</a:t>
            </a:r>
            <a:r>
              <a:rPr lang="en-US" dirty="0">
                <a:solidFill>
                  <a:srgbClr val="0000CD"/>
                </a:solidFill>
              </a:rPr>
              <a:t>/bootstrap.bundle.min.js"&gt;&lt;</a:t>
            </a:r>
            <a:r>
              <a:rPr lang="en-US" dirty="0">
                <a:solidFill>
                  <a:srgbClr val="A52A2A"/>
                </a:solidFill>
              </a:rPr>
              <a:t>/script</a:t>
            </a:r>
            <a:r>
              <a:rPr lang="en-US" dirty="0">
                <a:solidFill>
                  <a:srgbClr val="0000CD"/>
                </a:solidFill>
              </a:rPr>
              <a:t>&gt;</a:t>
            </a:r>
            <a:endParaRPr lang="en-IN" dirty="0">
              <a:solidFill>
                <a:schemeClr val="tx1"/>
              </a:solidFill>
            </a:endParaRP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a:t>
            </a:fld>
            <a:endParaRPr lang="en-IN" dirty="0"/>
          </a:p>
        </p:txBody>
      </p:sp>
    </p:spTree>
    <p:extLst>
      <p:ext uri="{BB962C8B-B14F-4D97-AF65-F5344CB8AC3E}">
        <p14:creationId xmlns:p14="http://schemas.microsoft.com/office/powerpoint/2010/main" val="37272132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pic>
        <p:nvPicPr>
          <p:cNvPr id="5" name="Picture 4"/>
          <p:cNvPicPr>
            <a:picLocks noChangeAspect="1"/>
          </p:cNvPicPr>
          <p:nvPr/>
        </p:nvPicPr>
        <p:blipFill>
          <a:blip r:embed="rId2"/>
          <a:stretch>
            <a:fillRect/>
          </a:stretch>
        </p:blipFill>
        <p:spPr>
          <a:xfrm>
            <a:off x="3603009" y="864108"/>
            <a:ext cx="8229600" cy="4772025"/>
          </a:xfrm>
          <a:prstGeom prst="rect">
            <a:avLst/>
          </a:prstGeom>
        </p:spPr>
      </p:pic>
    </p:spTree>
    <p:extLst>
      <p:ext uri="{BB962C8B-B14F-4D97-AF65-F5344CB8AC3E}">
        <p14:creationId xmlns:p14="http://schemas.microsoft.com/office/powerpoint/2010/main" val="29297823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
        <p:nvSpPr>
          <p:cNvPr id="5" name="Rectangle 4"/>
          <p:cNvSpPr/>
          <p:nvPr/>
        </p:nvSpPr>
        <p:spPr>
          <a:xfrm>
            <a:off x="16251" y="81960"/>
            <a:ext cx="12175749" cy="6740307"/>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link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/style.css"&gt;</a:t>
            </a:r>
          </a:p>
          <a:p>
            <a:pPr lvl="2"/>
            <a:r>
              <a:rPr lang="en-IN" dirty="0">
                <a:latin typeface="Cambria" panose="02040503050406030204" pitchFamily="18" charset="0"/>
                <a:ea typeface="Cambria" panose="02040503050406030204" pitchFamily="18" charset="0"/>
              </a:rPr>
              <a:t>    &lt;title&gt;Bootstrap Offset&lt;/title&gt;</a:t>
            </a:r>
          </a:p>
          <a:p>
            <a:pPr lvl="1"/>
            <a:r>
              <a:rPr lang="en-IN" dirty="0">
                <a:latin typeface="Cambria" panose="02040503050406030204" pitchFamily="18" charset="0"/>
                <a:ea typeface="Cambria" panose="02040503050406030204" pitchFamily="18" charset="0"/>
              </a:rPr>
              <a:t>&lt;/head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mt-3"&gt;</a:t>
            </a:r>
          </a:p>
          <a:p>
            <a:pPr lvl="3"/>
            <a:r>
              <a:rPr lang="en-US" dirty="0">
                <a:latin typeface="Cambria" panose="02040503050406030204" pitchFamily="18" charset="0"/>
                <a:ea typeface="Cambria" panose="02040503050406030204" pitchFamily="18" charset="0"/>
              </a:rPr>
              <a:t>  &lt;p&gt;The font-size of each Bootstrap heading depends on the screen size. Try to resize the browser window to see the effect.&lt;/p&gt;</a:t>
            </a:r>
          </a:p>
          <a:p>
            <a:pPr lvl="3"/>
            <a:r>
              <a:rPr lang="en-US" dirty="0">
                <a:latin typeface="Cambria" panose="02040503050406030204" pitchFamily="18" charset="0"/>
                <a:ea typeface="Cambria" panose="02040503050406030204" pitchFamily="18" charset="0"/>
              </a:rPr>
              <a:t>  &lt;h1&gt;h1 Bootstrap heading&lt;/h1&gt;</a:t>
            </a:r>
          </a:p>
          <a:p>
            <a:pPr lvl="3"/>
            <a:r>
              <a:rPr lang="en-US" dirty="0">
                <a:latin typeface="Cambria" panose="02040503050406030204" pitchFamily="18" charset="0"/>
                <a:ea typeface="Cambria" panose="02040503050406030204" pitchFamily="18" charset="0"/>
              </a:rPr>
              <a:t>  &lt;h2&gt;h2 Bootstrap heading&lt;/h2&gt;</a:t>
            </a:r>
          </a:p>
          <a:p>
            <a:pPr lvl="3"/>
            <a:r>
              <a:rPr lang="en-US" dirty="0">
                <a:latin typeface="Cambria" panose="02040503050406030204" pitchFamily="18" charset="0"/>
                <a:ea typeface="Cambria" panose="02040503050406030204" pitchFamily="18" charset="0"/>
              </a:rPr>
              <a:t>  &lt;h3&gt;h3 Bootstrap heading&lt;/h3&gt;</a:t>
            </a:r>
          </a:p>
          <a:p>
            <a:pPr lvl="3"/>
            <a:r>
              <a:rPr lang="en-US" dirty="0">
                <a:latin typeface="Cambria" panose="02040503050406030204" pitchFamily="18" charset="0"/>
                <a:ea typeface="Cambria" panose="02040503050406030204" pitchFamily="18" charset="0"/>
              </a:rPr>
              <a:t>  &lt;h4&gt;h4 Bootstrap heading&lt;/h4&gt;</a:t>
            </a:r>
          </a:p>
          <a:p>
            <a:pPr lvl="3"/>
            <a:r>
              <a:rPr lang="en-US" dirty="0">
                <a:latin typeface="Cambria" panose="02040503050406030204" pitchFamily="18" charset="0"/>
                <a:ea typeface="Cambria" panose="02040503050406030204" pitchFamily="18" charset="0"/>
              </a:rPr>
              <a:t>  &lt;h5&gt;h5 Bootstrap heading&lt;/h5&gt;</a:t>
            </a:r>
          </a:p>
          <a:p>
            <a:pPr lvl="3"/>
            <a:r>
              <a:rPr lang="en-US" dirty="0">
                <a:latin typeface="Cambria" panose="02040503050406030204" pitchFamily="18" charset="0"/>
                <a:ea typeface="Cambria" panose="02040503050406030204" pitchFamily="18" charset="0"/>
              </a:rPr>
              <a:t>  &lt;h6&gt;h6 Bootstrap heading&lt;/h6&gt;</a:t>
            </a:r>
          </a:p>
          <a:p>
            <a:pPr lvl="2"/>
            <a:r>
              <a:rPr lang="en-US" dirty="0">
                <a:latin typeface="Cambria" panose="02040503050406030204" pitchFamily="18" charset="0"/>
                <a:ea typeface="Cambria" panose="02040503050406030204" pitchFamily="18" charset="0"/>
              </a:rPr>
              <a:t>&lt;/div&gt;</a:t>
            </a:r>
            <a:endParaRPr lang="en-IN" dirty="0">
              <a:latin typeface="Cambria" panose="02040503050406030204" pitchFamily="18" charset="0"/>
              <a:ea typeface="Cambria" panose="02040503050406030204" pitchFamily="18" charset="0"/>
            </a:endParaRPr>
          </a:p>
          <a:p>
            <a:pPr lvl="1"/>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&lt;/html&gt;</a:t>
            </a:r>
          </a:p>
        </p:txBody>
      </p:sp>
      <p:pic>
        <p:nvPicPr>
          <p:cNvPr id="2" name="Picture 1"/>
          <p:cNvPicPr>
            <a:picLocks noChangeAspect="1"/>
          </p:cNvPicPr>
          <p:nvPr/>
        </p:nvPicPr>
        <p:blipFill>
          <a:blip r:embed="rId3"/>
          <a:stretch>
            <a:fillRect/>
          </a:stretch>
        </p:blipFill>
        <p:spPr>
          <a:xfrm>
            <a:off x="5990126" y="4006850"/>
            <a:ext cx="4010025" cy="2714625"/>
          </a:xfrm>
          <a:prstGeom prst="rect">
            <a:avLst/>
          </a:prstGeom>
        </p:spPr>
      </p:pic>
    </p:spTree>
    <p:extLst>
      <p:ext uri="{BB962C8B-B14F-4D97-AF65-F5344CB8AC3E}">
        <p14:creationId xmlns:p14="http://schemas.microsoft.com/office/powerpoint/2010/main" val="175969173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You can also use .h1 to .h6 classes on other elements to make them behave as headings if you want</a:t>
            </a:r>
            <a:r>
              <a:rPr lang="en-US" dirty="0" smtClean="0"/>
              <a:t>:</a:t>
            </a:r>
          </a:p>
          <a:p>
            <a:r>
              <a:rPr lang="en-IN" dirty="0"/>
              <a:t> </a:t>
            </a:r>
            <a:r>
              <a:rPr lang="en-IN" dirty="0" smtClean="0">
                <a:solidFill>
                  <a:schemeClr val="accent6">
                    <a:lumMod val="75000"/>
                  </a:schemeClr>
                </a:solidFill>
              </a:rPr>
              <a:t>&lt;p class="h1"&gt;h1 Bootstrap heading&lt;/p&gt;</a:t>
            </a:r>
          </a:p>
          <a:p>
            <a:r>
              <a:rPr lang="en-IN" dirty="0" smtClean="0">
                <a:solidFill>
                  <a:schemeClr val="accent6">
                    <a:lumMod val="75000"/>
                  </a:schemeClr>
                </a:solidFill>
              </a:rPr>
              <a:t>&lt;p class="h2"&gt;h2 Bootstrap heading&lt;/p&gt;</a:t>
            </a:r>
          </a:p>
          <a:p>
            <a:r>
              <a:rPr lang="en-IN" dirty="0" smtClean="0">
                <a:solidFill>
                  <a:schemeClr val="accent6">
                    <a:lumMod val="75000"/>
                  </a:schemeClr>
                </a:solidFill>
              </a:rPr>
              <a:t>&lt;p class="h3"&gt;h3 Bootstrap heading&lt;/p&gt;</a:t>
            </a:r>
          </a:p>
          <a:p>
            <a:r>
              <a:rPr lang="en-IN" dirty="0" smtClean="0">
                <a:solidFill>
                  <a:schemeClr val="accent6">
                    <a:lumMod val="75000"/>
                  </a:schemeClr>
                </a:solidFill>
              </a:rPr>
              <a:t>&lt;p class="h4"&gt;h4 Bootstrap heading&lt;/p&gt;</a:t>
            </a:r>
          </a:p>
          <a:p>
            <a:r>
              <a:rPr lang="en-IN" dirty="0" smtClean="0">
                <a:solidFill>
                  <a:schemeClr val="accent6">
                    <a:lumMod val="75000"/>
                  </a:schemeClr>
                </a:solidFill>
              </a:rPr>
              <a:t>&lt;p class="h5"&gt;h5 Bootstrap heading&lt;/p&gt;</a:t>
            </a:r>
          </a:p>
          <a:p>
            <a:r>
              <a:rPr lang="en-IN" dirty="0" smtClean="0">
                <a:solidFill>
                  <a:schemeClr val="accent6">
                    <a:lumMod val="75000"/>
                  </a:schemeClr>
                </a:solidFill>
              </a:rPr>
              <a:t>&lt;p class="h6"&gt;h6 Bootstrap heading&lt;/p&gt; </a:t>
            </a:r>
          </a:p>
          <a:p>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extLst>
      <p:ext uri="{BB962C8B-B14F-4D97-AF65-F5344CB8AC3E}">
        <p14:creationId xmlns:p14="http://schemas.microsoft.com/office/powerpoint/2010/main" val="38856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Headings</a:t>
            </a:r>
            <a:br>
              <a:rPr lang="en-IN" dirty="0"/>
            </a:br>
            <a:endParaRPr lang="en-IN" dirty="0"/>
          </a:p>
        </p:txBody>
      </p:sp>
      <p:sp>
        <p:nvSpPr>
          <p:cNvPr id="3" name="Content Placeholder 2"/>
          <p:cNvSpPr>
            <a:spLocks noGrp="1"/>
          </p:cNvSpPr>
          <p:nvPr>
            <p:ph idx="1"/>
          </p:nvPr>
        </p:nvSpPr>
        <p:spPr/>
        <p:txBody>
          <a:bodyPr/>
          <a:lstStyle/>
          <a:p>
            <a:r>
              <a:rPr lang="en-US" dirty="0"/>
              <a:t>Display headings are used to stand out more than normal headings (larger font-size and lighter font-weight), and there are six classes to choose from: .display-1 to .display-6:</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extLst>
      <p:ext uri="{BB962C8B-B14F-4D97-AF65-F5344CB8AC3E}">
        <p14:creationId xmlns:p14="http://schemas.microsoft.com/office/powerpoint/2010/main" val="7806422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74</a:t>
            </a:fld>
            <a:endParaRPr lang="en-IN" dirty="0"/>
          </a:p>
        </p:txBody>
      </p:sp>
      <p:sp>
        <p:nvSpPr>
          <p:cNvPr id="5" name="Rectangle 4"/>
          <p:cNvSpPr/>
          <p:nvPr/>
        </p:nvSpPr>
        <p:spPr>
          <a:xfrm>
            <a:off x="16251" y="81960"/>
            <a:ext cx="12175749" cy="6186309"/>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link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/style.css"&gt;</a:t>
            </a:r>
          </a:p>
          <a:p>
            <a:pPr lvl="2"/>
            <a:r>
              <a:rPr lang="en-IN" dirty="0">
                <a:latin typeface="Cambria" panose="02040503050406030204" pitchFamily="18" charset="0"/>
                <a:ea typeface="Cambria" panose="02040503050406030204" pitchFamily="18" charset="0"/>
              </a:rPr>
              <a:t>    &lt;title&gt;Bootstrap Offset&lt;/title&gt;</a:t>
            </a:r>
          </a:p>
          <a:p>
            <a:pPr lvl="1"/>
            <a:r>
              <a:rPr lang="en-IN" dirty="0">
                <a:latin typeface="Cambria" panose="02040503050406030204" pitchFamily="18" charset="0"/>
                <a:ea typeface="Cambria" panose="02040503050406030204" pitchFamily="18" charset="0"/>
              </a:rPr>
              <a:t>&lt;/head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mt-3"&gt;</a:t>
            </a:r>
          </a:p>
          <a:p>
            <a:pPr lvl="2"/>
            <a:r>
              <a:rPr lang="en-US" dirty="0">
                <a:latin typeface="Cambria" panose="02040503050406030204" pitchFamily="18" charset="0"/>
                <a:ea typeface="Cambria" panose="02040503050406030204" pitchFamily="18" charset="0"/>
              </a:rPr>
              <a:t>  &lt;h1&gt;Display Headings&lt;/h1&gt;</a:t>
            </a:r>
          </a:p>
          <a:p>
            <a:pPr lvl="2"/>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&lt;</a:t>
            </a:r>
            <a:r>
              <a:rPr lang="en-US" dirty="0">
                <a:latin typeface="Cambria" panose="02040503050406030204" pitchFamily="18" charset="0"/>
                <a:ea typeface="Cambria" panose="02040503050406030204" pitchFamily="18" charset="0"/>
              </a:rPr>
              <a:t>h1 class="display-1"&gt;Display 1&lt;/h1&gt;</a:t>
            </a:r>
          </a:p>
          <a:p>
            <a:pPr lvl="2"/>
            <a:r>
              <a:rPr lang="en-US" dirty="0">
                <a:latin typeface="Cambria" panose="02040503050406030204" pitchFamily="18" charset="0"/>
                <a:ea typeface="Cambria" panose="02040503050406030204" pitchFamily="18" charset="0"/>
              </a:rPr>
              <a:t>  &lt;h1 class="display-2"&gt;Display 2&lt;/h1&gt;</a:t>
            </a:r>
          </a:p>
          <a:p>
            <a:pPr lvl="2"/>
            <a:r>
              <a:rPr lang="en-US" dirty="0">
                <a:latin typeface="Cambria" panose="02040503050406030204" pitchFamily="18" charset="0"/>
                <a:ea typeface="Cambria" panose="02040503050406030204" pitchFamily="18" charset="0"/>
              </a:rPr>
              <a:t>  &lt;h1 class="display-3"&gt;Display 3&lt;/h1&gt;</a:t>
            </a:r>
          </a:p>
          <a:p>
            <a:pPr lvl="2"/>
            <a:r>
              <a:rPr lang="en-US" dirty="0">
                <a:latin typeface="Cambria" panose="02040503050406030204" pitchFamily="18" charset="0"/>
                <a:ea typeface="Cambria" panose="02040503050406030204" pitchFamily="18" charset="0"/>
              </a:rPr>
              <a:t>  &lt;h1 class="display-4"&gt;Display 4&lt;/h1&gt;</a:t>
            </a:r>
          </a:p>
          <a:p>
            <a:pPr lvl="2"/>
            <a:r>
              <a:rPr lang="en-US" dirty="0">
                <a:latin typeface="Cambria" panose="02040503050406030204" pitchFamily="18" charset="0"/>
                <a:ea typeface="Cambria" panose="02040503050406030204" pitchFamily="18" charset="0"/>
              </a:rPr>
              <a:t>  &lt;h1 class="display-5"&gt;Display 5&lt;/h1&gt;</a:t>
            </a:r>
          </a:p>
          <a:p>
            <a:pPr lvl="2"/>
            <a:r>
              <a:rPr lang="en-US" dirty="0">
                <a:latin typeface="Cambria" panose="02040503050406030204" pitchFamily="18" charset="0"/>
                <a:ea typeface="Cambria" panose="02040503050406030204" pitchFamily="18" charset="0"/>
              </a:rPr>
              <a:t>  &lt;h1 class="display-6"&gt;Display 6&lt;/h1&gt;</a:t>
            </a:r>
          </a:p>
          <a:p>
            <a:pPr lvl="1"/>
            <a:r>
              <a:rPr lang="en-US" dirty="0">
                <a:latin typeface="Cambria" panose="02040503050406030204" pitchFamily="18" charset="0"/>
                <a:ea typeface="Cambria" panose="02040503050406030204" pitchFamily="18" charset="0"/>
              </a:rPr>
              <a:t>&lt;/div&gt;</a:t>
            </a:r>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&lt;/html&gt;</a:t>
            </a:r>
          </a:p>
        </p:txBody>
      </p:sp>
      <p:pic>
        <p:nvPicPr>
          <p:cNvPr id="3" name="Picture 2"/>
          <p:cNvPicPr>
            <a:picLocks noChangeAspect="1"/>
          </p:cNvPicPr>
          <p:nvPr/>
        </p:nvPicPr>
        <p:blipFill>
          <a:blip r:embed="rId3"/>
          <a:stretch>
            <a:fillRect/>
          </a:stretch>
        </p:blipFill>
        <p:spPr>
          <a:xfrm>
            <a:off x="6708840" y="2423030"/>
            <a:ext cx="3925295" cy="4298445"/>
          </a:xfrm>
          <a:prstGeom prst="rect">
            <a:avLst/>
          </a:prstGeom>
        </p:spPr>
      </p:pic>
    </p:spTree>
    <p:extLst>
      <p:ext uri="{BB962C8B-B14F-4D97-AF65-F5344CB8AC3E}">
        <p14:creationId xmlns:p14="http://schemas.microsoft.com/office/powerpoint/2010/main" val="203024916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Inline text elements</a:t>
            </a:r>
            <a:br>
              <a:rPr lang="en-IN" dirty="0"/>
            </a:br>
            <a:endParaRPr lang="en-IN" dirty="0"/>
          </a:p>
        </p:txBody>
      </p:sp>
      <p:sp>
        <p:nvSpPr>
          <p:cNvPr id="4" name="Content Placeholder 3"/>
          <p:cNvSpPr>
            <a:spLocks noGrp="1"/>
          </p:cNvSpPr>
          <p:nvPr>
            <p:ph idx="1"/>
          </p:nvPr>
        </p:nvSpPr>
        <p:spPr/>
        <p:txBody>
          <a:bodyPr>
            <a:normAutofit/>
          </a:bodyPr>
          <a:lstStyle/>
          <a:p>
            <a:r>
              <a:rPr lang="en-US" sz="1800" dirty="0"/>
              <a:t>&lt;p&gt;You can use the mark tag to &lt;mark&gt;highlight&lt;/mark&gt; text.&lt;/p&gt;</a:t>
            </a:r>
          </a:p>
          <a:p>
            <a:r>
              <a:rPr lang="en-US" sz="1800" dirty="0"/>
              <a:t>&lt;p&gt;&lt;del&gt;This line of text is meant to be treated as deleted text.&lt;/del&gt;&lt;/p&gt;</a:t>
            </a:r>
          </a:p>
          <a:p>
            <a:r>
              <a:rPr lang="en-US" sz="1800" dirty="0"/>
              <a:t>&lt;p&gt;&lt;s&gt;This line of text is meant to be treated as no longer accurate.&lt;/s&gt;&lt;/p&gt;</a:t>
            </a:r>
          </a:p>
          <a:p>
            <a:r>
              <a:rPr lang="en-US" sz="1800" dirty="0"/>
              <a:t>&lt;p&gt;&lt;ins&gt;This line of text is meant to be treated as an addition to the document.&lt;/ins&gt;&lt;/p&gt;</a:t>
            </a:r>
          </a:p>
          <a:p>
            <a:r>
              <a:rPr lang="en-US" sz="1800" dirty="0"/>
              <a:t>&lt;p&gt;&lt;u&gt;This line of text will render as underlined.&lt;/u&gt;&lt;/p&gt;</a:t>
            </a:r>
          </a:p>
          <a:p>
            <a:r>
              <a:rPr lang="en-US" sz="1800" dirty="0"/>
              <a:t>&lt;p&gt;&lt;small&gt;This line of text is meant to be treated as fine print.&lt;/small&gt;&lt;/p&gt;</a:t>
            </a:r>
          </a:p>
          <a:p>
            <a:r>
              <a:rPr lang="en-US" sz="1800" dirty="0"/>
              <a:t>&lt;p&gt;&lt;strong&gt;This line rendered as bold text.&lt;/strong&gt;&lt;/p&gt;</a:t>
            </a:r>
          </a:p>
          <a:p>
            <a:r>
              <a:rPr lang="en-US" sz="1800" dirty="0"/>
              <a:t>&lt;p&gt;&lt;</a:t>
            </a:r>
            <a:r>
              <a:rPr lang="en-US" sz="1800" dirty="0" err="1"/>
              <a:t>em</a:t>
            </a:r>
            <a:r>
              <a:rPr lang="en-US" sz="1800" dirty="0"/>
              <a:t>&gt;This line rendered as italicized text.&lt;/</a:t>
            </a:r>
            <a:r>
              <a:rPr lang="en-US" sz="1800" dirty="0" err="1"/>
              <a:t>em</a:t>
            </a:r>
            <a:r>
              <a:rPr lang="en-US" sz="1800" dirty="0"/>
              <a:t>&gt;&lt;/p&gt;</a:t>
            </a:r>
            <a:endParaRPr lang="en-IN" sz="180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75</a:t>
            </a:fld>
            <a:endParaRPr lang="en-IN"/>
          </a:p>
        </p:txBody>
      </p:sp>
    </p:spTree>
    <p:extLst>
      <p:ext uri="{BB962C8B-B14F-4D97-AF65-F5344CB8AC3E}">
        <p14:creationId xmlns:p14="http://schemas.microsoft.com/office/powerpoint/2010/main" val="7679666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5" name="Content Placeholder 4"/>
          <p:cNvPicPr>
            <a:picLocks noGrp="1" noChangeAspect="1"/>
          </p:cNvPicPr>
          <p:nvPr>
            <p:ph idx="1"/>
          </p:nvPr>
        </p:nvPicPr>
        <p:blipFill>
          <a:blip r:embed="rId2"/>
          <a:stretch>
            <a:fillRect/>
          </a:stretch>
        </p:blipFill>
        <p:spPr>
          <a:xfrm>
            <a:off x="3794125" y="1133475"/>
            <a:ext cx="7629525" cy="4581525"/>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76</a:t>
            </a:fld>
            <a:endParaRPr lang="en-IN" dirty="0"/>
          </a:p>
        </p:txBody>
      </p:sp>
    </p:spTree>
    <p:extLst>
      <p:ext uri="{BB962C8B-B14F-4D97-AF65-F5344CB8AC3E}">
        <p14:creationId xmlns:p14="http://schemas.microsoft.com/office/powerpoint/2010/main" val="31500732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a:t>Beware that those tags should be used for semantic purpose</a:t>
            </a:r>
            <a:r>
              <a:rPr lang="en-US" dirty="0" smtClean="0"/>
              <a:t>:</a:t>
            </a:r>
            <a:endParaRPr lang="en-US" dirty="0"/>
          </a:p>
          <a:p>
            <a:r>
              <a:rPr lang="en-US" dirty="0"/>
              <a:t>    &lt;mark&gt; represents text which is marked or highlighted for reference or notation purposes.</a:t>
            </a:r>
          </a:p>
          <a:p>
            <a:r>
              <a:rPr lang="en-US" dirty="0"/>
              <a:t>    &lt;small&gt; represents side-comments and small print, like copyright and legal text.</a:t>
            </a:r>
          </a:p>
          <a:p>
            <a:r>
              <a:rPr lang="en-US" dirty="0"/>
              <a:t>    &lt;s&gt; represents element that are no longer relevant or no longer accurate.</a:t>
            </a:r>
          </a:p>
          <a:p>
            <a:r>
              <a:rPr lang="en-US" dirty="0"/>
              <a:t>    &lt;u&gt; represents a span of inline text which should be rendered in a way that indicates that it has a non-textual annotation</a:t>
            </a:r>
            <a:r>
              <a:rPr lang="en-US" dirty="0" smtClean="0"/>
              <a:t>.</a:t>
            </a:r>
          </a:p>
          <a:p>
            <a:r>
              <a:rPr lang="en-US" b="1" dirty="0"/>
              <a:t>If you want to style your text, you should use the following classes instead</a:t>
            </a:r>
            <a:r>
              <a:rPr lang="en-US" b="1" dirty="0" smtClean="0"/>
              <a:t>:</a:t>
            </a:r>
            <a:endParaRPr lang="en-US" b="1" dirty="0"/>
          </a:p>
          <a:p>
            <a:r>
              <a:rPr lang="en-US" dirty="0"/>
              <a:t>    </a:t>
            </a:r>
            <a:r>
              <a:rPr lang="en-US" b="1" dirty="0"/>
              <a:t>.mark </a:t>
            </a:r>
            <a:r>
              <a:rPr lang="en-US" dirty="0"/>
              <a:t>will apply the same styles as &lt;mark&gt;.</a:t>
            </a:r>
          </a:p>
          <a:p>
            <a:r>
              <a:rPr lang="en-US" b="1" dirty="0"/>
              <a:t>    .small </a:t>
            </a:r>
            <a:r>
              <a:rPr lang="en-US" dirty="0"/>
              <a:t>will apply the same styles as &lt;small&gt;.</a:t>
            </a:r>
          </a:p>
          <a:p>
            <a:r>
              <a:rPr lang="en-US" dirty="0"/>
              <a:t>    </a:t>
            </a:r>
            <a:r>
              <a:rPr lang="en-US" b="1" dirty="0"/>
              <a:t>.text-decoration-underline </a:t>
            </a:r>
            <a:r>
              <a:rPr lang="en-US" dirty="0"/>
              <a:t>will apply the same styles as &lt;u&gt;.</a:t>
            </a:r>
          </a:p>
          <a:p>
            <a:r>
              <a:rPr lang="en-US" b="1" dirty="0"/>
              <a:t>    .text-decoration-line-through </a:t>
            </a:r>
            <a:r>
              <a:rPr lang="en-US" dirty="0"/>
              <a:t>will apply the same styles as &lt;s&gt;.</a:t>
            </a:r>
          </a:p>
          <a:p>
            <a:endParaRPr lang="en-US" dirty="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77</a:t>
            </a:fld>
            <a:endParaRPr lang="en-IN" dirty="0"/>
          </a:p>
        </p:txBody>
      </p:sp>
    </p:spTree>
    <p:extLst>
      <p:ext uri="{BB962C8B-B14F-4D97-AF65-F5344CB8AC3E}">
        <p14:creationId xmlns:p14="http://schemas.microsoft.com/office/powerpoint/2010/main" val="35404118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Abbreviations</a:t>
            </a:r>
            <a:r>
              <a:rPr lang="en-IN" b="1" dirty="0"/>
              <a:t/>
            </a:r>
            <a:br>
              <a:rPr lang="en-IN" b="1" dirty="0"/>
            </a:br>
            <a:r>
              <a:rPr lang="en-IN" b="1" dirty="0"/>
              <a:t/>
            </a:r>
            <a:br>
              <a:rPr lang="en-IN" b="1" dirty="0"/>
            </a:br>
            <a:endParaRPr lang="en-IN" dirty="0"/>
          </a:p>
        </p:txBody>
      </p:sp>
      <p:sp>
        <p:nvSpPr>
          <p:cNvPr id="3" name="Content Placeholder 2"/>
          <p:cNvSpPr>
            <a:spLocks noGrp="1"/>
          </p:cNvSpPr>
          <p:nvPr>
            <p:ph idx="1"/>
          </p:nvPr>
        </p:nvSpPr>
        <p:spPr/>
        <p:txBody>
          <a:bodyPr/>
          <a:lstStyle/>
          <a:p>
            <a:r>
              <a:rPr lang="en-IN" b="1" dirty="0"/>
              <a:t>&lt;</a:t>
            </a:r>
            <a:r>
              <a:rPr lang="en-IN" b="1" dirty="0" err="1"/>
              <a:t>abbr</a:t>
            </a:r>
            <a:r>
              <a:rPr lang="en-IN" b="1" dirty="0"/>
              <a:t>&gt;</a:t>
            </a:r>
            <a:endParaRPr lang="en-US" dirty="0" smtClean="0"/>
          </a:p>
          <a:p>
            <a:r>
              <a:rPr lang="en-US" dirty="0" smtClean="0"/>
              <a:t>Bootstrap </a:t>
            </a:r>
            <a:r>
              <a:rPr lang="en-US" dirty="0"/>
              <a:t>5 will style the HTML &lt;</a:t>
            </a:r>
            <a:r>
              <a:rPr lang="en-US" dirty="0" err="1"/>
              <a:t>abbr</a:t>
            </a:r>
            <a:r>
              <a:rPr lang="en-US" dirty="0"/>
              <a:t>&gt; element with a dotted border bottom and a cursor with question mark on </a:t>
            </a:r>
            <a:r>
              <a:rPr lang="en-US" dirty="0" smtClean="0"/>
              <a:t>hover.</a:t>
            </a:r>
          </a:p>
          <a:p>
            <a:r>
              <a:rPr lang="en-US" dirty="0"/>
              <a:t>Add .</a:t>
            </a:r>
            <a:r>
              <a:rPr lang="en-US" dirty="0" err="1"/>
              <a:t>initialism</a:t>
            </a:r>
            <a:r>
              <a:rPr lang="en-US" dirty="0"/>
              <a:t> to an abbreviation for a slightly smaller font-size</a:t>
            </a:r>
            <a:r>
              <a:rPr lang="en-US" dirty="0" smtClean="0"/>
              <a:t>.</a:t>
            </a:r>
          </a:p>
          <a:p>
            <a:r>
              <a:rPr lang="en-IN" dirty="0">
                <a:solidFill>
                  <a:schemeClr val="accent6">
                    <a:lumMod val="75000"/>
                  </a:schemeClr>
                </a:solidFill>
              </a:rPr>
              <a:t>&lt;p&gt;&lt;</a:t>
            </a:r>
            <a:r>
              <a:rPr lang="en-IN" dirty="0" err="1">
                <a:solidFill>
                  <a:schemeClr val="accent6">
                    <a:lumMod val="75000"/>
                  </a:schemeClr>
                </a:solidFill>
              </a:rPr>
              <a:t>abbr</a:t>
            </a:r>
            <a:r>
              <a:rPr lang="en-IN" dirty="0">
                <a:solidFill>
                  <a:schemeClr val="accent6">
                    <a:lumMod val="75000"/>
                  </a:schemeClr>
                </a:solidFill>
              </a:rPr>
              <a:t> title="attribute"&gt;</a:t>
            </a:r>
            <a:r>
              <a:rPr lang="en-IN" dirty="0" err="1">
                <a:solidFill>
                  <a:schemeClr val="accent6">
                    <a:lumMod val="75000"/>
                  </a:schemeClr>
                </a:solidFill>
              </a:rPr>
              <a:t>attr</a:t>
            </a:r>
            <a:r>
              <a:rPr lang="en-IN" dirty="0">
                <a:solidFill>
                  <a:schemeClr val="accent6">
                    <a:lumMod val="75000"/>
                  </a:schemeClr>
                </a:solidFill>
              </a:rPr>
              <a:t>&lt;/</a:t>
            </a:r>
            <a:r>
              <a:rPr lang="en-IN" dirty="0" err="1">
                <a:solidFill>
                  <a:schemeClr val="accent6">
                    <a:lumMod val="75000"/>
                  </a:schemeClr>
                </a:solidFill>
              </a:rPr>
              <a:t>abbr</a:t>
            </a:r>
            <a:r>
              <a:rPr lang="en-IN" dirty="0">
                <a:solidFill>
                  <a:schemeClr val="accent6">
                    <a:lumMod val="75000"/>
                  </a:schemeClr>
                </a:solidFill>
              </a:rPr>
              <a:t>&gt;&lt;/p&gt;</a:t>
            </a:r>
          </a:p>
          <a:p>
            <a:r>
              <a:rPr lang="en-IN" dirty="0">
                <a:solidFill>
                  <a:schemeClr val="accent6">
                    <a:lumMod val="75000"/>
                  </a:schemeClr>
                </a:solidFill>
              </a:rPr>
              <a:t>&lt;p&gt;&lt;</a:t>
            </a:r>
            <a:r>
              <a:rPr lang="en-IN" dirty="0" err="1">
                <a:solidFill>
                  <a:schemeClr val="accent6">
                    <a:lumMod val="75000"/>
                  </a:schemeClr>
                </a:solidFill>
              </a:rPr>
              <a:t>abbr</a:t>
            </a:r>
            <a:r>
              <a:rPr lang="en-IN" dirty="0">
                <a:solidFill>
                  <a:schemeClr val="accent6">
                    <a:lumMod val="75000"/>
                  </a:schemeClr>
                </a:solidFill>
              </a:rPr>
              <a:t> title="</a:t>
            </a:r>
            <a:r>
              <a:rPr lang="en-IN" dirty="0" err="1">
                <a:solidFill>
                  <a:schemeClr val="accent6">
                    <a:lumMod val="75000"/>
                  </a:schemeClr>
                </a:solidFill>
              </a:rPr>
              <a:t>HyperText</a:t>
            </a:r>
            <a:r>
              <a:rPr lang="en-IN" dirty="0">
                <a:solidFill>
                  <a:schemeClr val="accent6">
                    <a:lumMod val="75000"/>
                  </a:schemeClr>
                </a:solidFill>
              </a:rPr>
              <a:t> </a:t>
            </a:r>
            <a:r>
              <a:rPr lang="en-IN" dirty="0" err="1">
                <a:solidFill>
                  <a:schemeClr val="accent6">
                    <a:lumMod val="75000"/>
                  </a:schemeClr>
                </a:solidFill>
              </a:rPr>
              <a:t>Markup</a:t>
            </a:r>
            <a:r>
              <a:rPr lang="en-IN" dirty="0">
                <a:solidFill>
                  <a:schemeClr val="accent6">
                    <a:lumMod val="75000"/>
                  </a:schemeClr>
                </a:solidFill>
              </a:rPr>
              <a:t> Language" class="</a:t>
            </a:r>
            <a:r>
              <a:rPr lang="en-IN" dirty="0" err="1">
                <a:solidFill>
                  <a:schemeClr val="accent6">
                    <a:lumMod val="75000"/>
                  </a:schemeClr>
                </a:solidFill>
              </a:rPr>
              <a:t>initialism</a:t>
            </a:r>
            <a:r>
              <a:rPr lang="en-IN" dirty="0">
                <a:solidFill>
                  <a:schemeClr val="accent6">
                    <a:lumMod val="75000"/>
                  </a:schemeClr>
                </a:solidFill>
              </a:rPr>
              <a:t>"&gt;HTML&lt;/</a:t>
            </a:r>
            <a:r>
              <a:rPr lang="en-IN" dirty="0" err="1">
                <a:solidFill>
                  <a:schemeClr val="accent6">
                    <a:lumMod val="75000"/>
                  </a:schemeClr>
                </a:solidFill>
              </a:rPr>
              <a:t>abbr</a:t>
            </a:r>
            <a:r>
              <a:rPr lang="en-IN" dirty="0">
                <a:solidFill>
                  <a:schemeClr val="accent6">
                    <a:lumMod val="75000"/>
                  </a:schemeClr>
                </a:solidFill>
              </a:rPr>
              <a:t>&gt;&lt;/p&gt;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78</a:t>
            </a:fld>
            <a:endParaRPr lang="en-IN" dirty="0"/>
          </a:p>
        </p:txBody>
      </p:sp>
      <p:pic>
        <p:nvPicPr>
          <p:cNvPr id="5" name="Picture 4"/>
          <p:cNvPicPr>
            <a:picLocks noChangeAspect="1"/>
          </p:cNvPicPr>
          <p:nvPr/>
        </p:nvPicPr>
        <p:blipFill>
          <a:blip r:embed="rId2"/>
          <a:stretch>
            <a:fillRect/>
          </a:stretch>
        </p:blipFill>
        <p:spPr>
          <a:xfrm>
            <a:off x="3931040" y="5236113"/>
            <a:ext cx="1958510" cy="1120237"/>
          </a:xfrm>
          <a:prstGeom prst="rect">
            <a:avLst/>
          </a:prstGeom>
        </p:spPr>
      </p:pic>
    </p:spTree>
    <p:extLst>
      <p:ext uri="{BB962C8B-B14F-4D97-AF65-F5344CB8AC3E}">
        <p14:creationId xmlns:p14="http://schemas.microsoft.com/office/powerpoint/2010/main" val="7828750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Blockquotes</a:t>
            </a:r>
            <a:r>
              <a:rPr lang="en-IN" b="1" dirty="0"/>
              <a:t> </a:t>
            </a:r>
            <a:br>
              <a:rPr lang="en-IN" b="1" dirty="0"/>
            </a:br>
            <a:endParaRPr lang="en-IN" dirty="0"/>
          </a:p>
        </p:txBody>
      </p:sp>
      <p:sp>
        <p:nvSpPr>
          <p:cNvPr id="3" name="Content Placeholder 2"/>
          <p:cNvSpPr>
            <a:spLocks noGrp="1"/>
          </p:cNvSpPr>
          <p:nvPr>
            <p:ph idx="1"/>
          </p:nvPr>
        </p:nvSpPr>
        <p:spPr/>
        <p:txBody>
          <a:bodyPr/>
          <a:lstStyle/>
          <a:p>
            <a:r>
              <a:rPr lang="en-US" dirty="0"/>
              <a:t>For quoting blocks of content from another source within your document. Wrap &lt;</a:t>
            </a:r>
            <a:r>
              <a:rPr lang="en-US" dirty="0" err="1"/>
              <a:t>blockquote</a:t>
            </a:r>
            <a:r>
              <a:rPr lang="en-US" dirty="0"/>
              <a:t> class="</a:t>
            </a:r>
            <a:r>
              <a:rPr lang="en-US" dirty="0" err="1"/>
              <a:t>blockquote</a:t>
            </a:r>
            <a:r>
              <a:rPr lang="en-US" dirty="0"/>
              <a:t>"&gt; around any HTML as the quote</a:t>
            </a:r>
            <a:r>
              <a:rPr lang="en-US" dirty="0" smtClean="0"/>
              <a:t>.</a:t>
            </a:r>
          </a:p>
          <a:p>
            <a:pPr marL="0" indent="0">
              <a:buNone/>
            </a:pPr>
            <a:r>
              <a:rPr lang="en-US" b="1" dirty="0" smtClean="0">
                <a:solidFill>
                  <a:schemeClr val="accent6">
                    <a:lumMod val="75000"/>
                  </a:schemeClr>
                </a:solidFill>
              </a:rPr>
              <a:t>&lt;</a:t>
            </a:r>
            <a:r>
              <a:rPr lang="en-US" b="1" dirty="0" err="1" smtClean="0">
                <a:solidFill>
                  <a:schemeClr val="accent6">
                    <a:lumMod val="75000"/>
                  </a:schemeClr>
                </a:solidFill>
              </a:rPr>
              <a:t>blockquote</a:t>
            </a:r>
            <a:r>
              <a:rPr lang="en-US" b="1" dirty="0" smtClean="0">
                <a:solidFill>
                  <a:schemeClr val="accent6">
                    <a:lumMod val="75000"/>
                  </a:schemeClr>
                </a:solidFill>
              </a:rPr>
              <a:t> class="</a:t>
            </a:r>
            <a:r>
              <a:rPr lang="en-US" b="1" dirty="0" err="1" smtClean="0">
                <a:solidFill>
                  <a:schemeClr val="accent6">
                    <a:lumMod val="75000"/>
                  </a:schemeClr>
                </a:solidFill>
              </a:rPr>
              <a:t>blockquote</a:t>
            </a:r>
            <a:r>
              <a:rPr lang="en-US" b="1" dirty="0" smtClean="0">
                <a:solidFill>
                  <a:schemeClr val="accent6">
                    <a:lumMod val="75000"/>
                  </a:schemeClr>
                </a:solidFill>
              </a:rPr>
              <a:t>"&gt;</a:t>
            </a:r>
          </a:p>
          <a:p>
            <a:pPr marL="0" indent="0">
              <a:buNone/>
            </a:pPr>
            <a:r>
              <a:rPr lang="en-US" dirty="0" smtClean="0">
                <a:solidFill>
                  <a:schemeClr val="accent6">
                    <a:lumMod val="75000"/>
                  </a:schemeClr>
                </a:solidFill>
              </a:rPr>
              <a:t>  &lt;p&gt;A well-known quote, contained in a </a:t>
            </a:r>
            <a:r>
              <a:rPr lang="en-US" dirty="0" err="1" smtClean="0">
                <a:solidFill>
                  <a:schemeClr val="accent6">
                    <a:lumMod val="75000"/>
                  </a:schemeClr>
                </a:solidFill>
              </a:rPr>
              <a:t>blockquote</a:t>
            </a:r>
            <a:r>
              <a:rPr lang="en-US" dirty="0" smtClean="0">
                <a:solidFill>
                  <a:schemeClr val="accent6">
                    <a:lumMod val="75000"/>
                  </a:schemeClr>
                </a:solidFill>
              </a:rPr>
              <a:t> element.&lt;/p&gt;</a:t>
            </a:r>
          </a:p>
          <a:p>
            <a:pPr marL="0" indent="0">
              <a:buNone/>
            </a:pPr>
            <a:r>
              <a:rPr lang="en-US" dirty="0" smtClean="0">
                <a:solidFill>
                  <a:schemeClr val="accent6">
                    <a:lumMod val="75000"/>
                  </a:schemeClr>
                </a:solidFill>
              </a:rPr>
              <a:t>&lt;/</a:t>
            </a:r>
            <a:r>
              <a:rPr lang="en-US" dirty="0" err="1">
                <a:solidFill>
                  <a:schemeClr val="accent6">
                    <a:lumMod val="75000"/>
                  </a:schemeClr>
                </a:solidFill>
              </a:rPr>
              <a:t>blockquote</a:t>
            </a:r>
            <a:r>
              <a:rPr lang="en-US" dirty="0">
                <a:solidFill>
                  <a:schemeClr val="accent6">
                    <a:lumMod val="75000"/>
                  </a:schemeClr>
                </a:solidFill>
              </a:rPr>
              <a:t>&gt;</a:t>
            </a:r>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79</a:t>
            </a:fld>
            <a:endParaRPr lang="en-IN" dirty="0"/>
          </a:p>
        </p:txBody>
      </p:sp>
      <p:pic>
        <p:nvPicPr>
          <p:cNvPr id="5" name="Picture 4"/>
          <p:cNvPicPr>
            <a:picLocks noChangeAspect="1"/>
          </p:cNvPicPr>
          <p:nvPr/>
        </p:nvPicPr>
        <p:blipFill>
          <a:blip r:embed="rId2"/>
          <a:stretch>
            <a:fillRect/>
          </a:stretch>
        </p:blipFill>
        <p:spPr>
          <a:xfrm>
            <a:off x="3770073" y="4189795"/>
            <a:ext cx="7629525" cy="809625"/>
          </a:xfrm>
          <a:prstGeom prst="rect">
            <a:avLst/>
          </a:prstGeom>
        </p:spPr>
      </p:pic>
    </p:spTree>
    <p:extLst>
      <p:ext uri="{BB962C8B-B14F-4D97-AF65-F5344CB8AC3E}">
        <p14:creationId xmlns:p14="http://schemas.microsoft.com/office/powerpoint/2010/main" val="4117968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 Bootstrap</a:t>
            </a:r>
            <a:endParaRPr lang="en-IN" dirty="0"/>
          </a:p>
        </p:txBody>
      </p:sp>
      <p:sp>
        <p:nvSpPr>
          <p:cNvPr id="3" name="Content Placeholder 2"/>
          <p:cNvSpPr>
            <a:spLocks noGrp="1"/>
          </p:cNvSpPr>
          <p:nvPr>
            <p:ph idx="1"/>
          </p:nvPr>
        </p:nvSpPr>
        <p:spPr/>
        <p:txBody>
          <a:bodyPr>
            <a:noAutofit/>
          </a:bodyPr>
          <a:lstStyle/>
          <a:p>
            <a:r>
              <a:rPr lang="en-US" sz="2000" dirty="0">
                <a:solidFill>
                  <a:schemeClr val="tx1"/>
                </a:solidFill>
              </a:rPr>
              <a:t>If you want to download and host Bootstrap 5 yourself, go to https://getbootstrap.com/, and follow the instructions there.</a:t>
            </a:r>
          </a:p>
          <a:p>
            <a:pPr marL="457200" indent="-457200">
              <a:buFont typeface="+mj-lt"/>
              <a:buAutoNum type="arabicPeriod"/>
            </a:pPr>
            <a:r>
              <a:rPr lang="en-US" sz="2000" dirty="0">
                <a:solidFill>
                  <a:schemeClr val="tx1"/>
                </a:solidFill>
              </a:rPr>
              <a:t> Add the HTML5 </a:t>
            </a:r>
            <a:r>
              <a:rPr lang="en-US" sz="2000" dirty="0" err="1">
                <a:solidFill>
                  <a:schemeClr val="tx1"/>
                </a:solidFill>
              </a:rPr>
              <a:t>doctype</a:t>
            </a:r>
            <a:endParaRPr lang="en-US" sz="2000" dirty="0">
              <a:solidFill>
                <a:schemeClr val="tx1"/>
              </a:solidFill>
            </a:endParaRPr>
          </a:p>
          <a:p>
            <a:pPr marL="449263" lvl="1" indent="0">
              <a:buNone/>
            </a:pPr>
            <a:r>
              <a:rPr lang="en-US" dirty="0">
                <a:solidFill>
                  <a:schemeClr val="tx1"/>
                </a:solidFill>
              </a:rPr>
              <a:t>Always include the </a:t>
            </a:r>
            <a:r>
              <a:rPr lang="en-US" b="1" dirty="0">
                <a:solidFill>
                  <a:schemeClr val="accent6">
                    <a:lumMod val="75000"/>
                  </a:schemeClr>
                </a:solidFill>
              </a:rPr>
              <a:t>HTML5 </a:t>
            </a:r>
            <a:r>
              <a:rPr lang="en-US" b="1" dirty="0" err="1">
                <a:solidFill>
                  <a:schemeClr val="accent6">
                    <a:lumMod val="75000"/>
                  </a:schemeClr>
                </a:solidFill>
              </a:rPr>
              <a:t>doctype</a:t>
            </a:r>
            <a:r>
              <a:rPr lang="en-US" b="1" dirty="0">
                <a:solidFill>
                  <a:schemeClr val="accent6">
                    <a:lumMod val="75000"/>
                  </a:schemeClr>
                </a:solidFill>
              </a:rPr>
              <a:t> </a:t>
            </a:r>
            <a:r>
              <a:rPr lang="en-US" dirty="0">
                <a:solidFill>
                  <a:schemeClr val="tx1"/>
                </a:solidFill>
              </a:rPr>
              <a:t>at the beginning of the page, along with the </a:t>
            </a:r>
            <a:r>
              <a:rPr lang="en-US" b="1" dirty="0" err="1">
                <a:solidFill>
                  <a:schemeClr val="accent6">
                    <a:lumMod val="75000"/>
                  </a:schemeClr>
                </a:solidFill>
              </a:rPr>
              <a:t>lang</a:t>
            </a:r>
            <a:r>
              <a:rPr lang="en-US" dirty="0">
                <a:solidFill>
                  <a:schemeClr val="tx1"/>
                </a:solidFill>
              </a:rPr>
              <a:t> attribute and the </a:t>
            </a:r>
            <a:r>
              <a:rPr lang="en-US" b="1" dirty="0">
                <a:solidFill>
                  <a:schemeClr val="accent6">
                    <a:lumMod val="75000"/>
                  </a:schemeClr>
                </a:solidFill>
              </a:rPr>
              <a:t>correct title and character set</a:t>
            </a:r>
            <a:r>
              <a:rPr lang="en-US" dirty="0" smtClean="0">
                <a:solidFill>
                  <a:schemeClr val="tx1"/>
                </a:solidFill>
              </a:rPr>
              <a:t>:</a:t>
            </a:r>
            <a:endParaRPr lang="en-US" dirty="0">
              <a:solidFill>
                <a:schemeClr val="tx1"/>
              </a:solidFill>
            </a:endParaRPr>
          </a:p>
          <a:p>
            <a:pPr marL="449263" lvl="1" indent="0">
              <a:buNone/>
            </a:pPr>
            <a:r>
              <a:rPr lang="en-US" dirty="0">
                <a:solidFill>
                  <a:schemeClr val="accent6">
                    <a:lumMod val="75000"/>
                  </a:schemeClr>
                </a:solidFill>
              </a:rPr>
              <a:t>&lt;!DOCTYPE html&gt;</a:t>
            </a:r>
          </a:p>
          <a:p>
            <a:pPr marL="449263" lvl="1" indent="0">
              <a:buNone/>
            </a:pPr>
            <a:r>
              <a:rPr lang="en-US" dirty="0">
                <a:solidFill>
                  <a:schemeClr val="accent6">
                    <a:lumMod val="75000"/>
                  </a:schemeClr>
                </a:solidFill>
              </a:rPr>
              <a:t>&lt;html </a:t>
            </a:r>
            <a:r>
              <a:rPr lang="en-US" dirty="0" err="1">
                <a:solidFill>
                  <a:schemeClr val="accent6">
                    <a:lumMod val="75000"/>
                  </a:schemeClr>
                </a:solidFill>
              </a:rPr>
              <a:t>lang</a:t>
            </a:r>
            <a:r>
              <a:rPr lang="en-US" dirty="0">
                <a:solidFill>
                  <a:schemeClr val="accent6">
                    <a:lumMod val="75000"/>
                  </a:schemeClr>
                </a:solidFill>
              </a:rPr>
              <a:t>="</a:t>
            </a:r>
            <a:r>
              <a:rPr lang="en-US" dirty="0" err="1">
                <a:solidFill>
                  <a:schemeClr val="accent6">
                    <a:lumMod val="75000"/>
                  </a:schemeClr>
                </a:solidFill>
              </a:rPr>
              <a:t>en</a:t>
            </a:r>
            <a:r>
              <a:rPr lang="en-US" dirty="0">
                <a:solidFill>
                  <a:schemeClr val="accent6">
                    <a:lumMod val="75000"/>
                  </a:schemeClr>
                </a:solidFill>
              </a:rPr>
              <a:t>"&gt;</a:t>
            </a:r>
          </a:p>
          <a:p>
            <a:pPr marL="449263" lvl="1" indent="0">
              <a:buNone/>
            </a:pPr>
            <a:r>
              <a:rPr lang="en-US" dirty="0">
                <a:solidFill>
                  <a:schemeClr val="accent6">
                    <a:lumMod val="75000"/>
                  </a:schemeClr>
                </a:solidFill>
              </a:rPr>
              <a:t>  &lt;head&gt;</a:t>
            </a:r>
          </a:p>
          <a:p>
            <a:pPr marL="449263" lvl="1" indent="0">
              <a:buNone/>
            </a:pPr>
            <a:r>
              <a:rPr lang="en-US" dirty="0">
                <a:solidFill>
                  <a:schemeClr val="accent6">
                    <a:lumMod val="75000"/>
                  </a:schemeClr>
                </a:solidFill>
              </a:rPr>
              <a:t>    &lt;meta charset="utf-8"&gt;</a:t>
            </a:r>
          </a:p>
          <a:p>
            <a:pPr marL="449263" lvl="1" indent="0">
              <a:buNone/>
            </a:pPr>
            <a:r>
              <a:rPr lang="en-US" dirty="0">
                <a:solidFill>
                  <a:schemeClr val="accent6">
                    <a:lumMod val="75000"/>
                  </a:schemeClr>
                </a:solidFill>
              </a:rPr>
              <a:t>  &lt;/head&gt;</a:t>
            </a:r>
          </a:p>
          <a:p>
            <a:pPr marL="449263" lvl="1" indent="0">
              <a:buNone/>
            </a:pPr>
            <a:r>
              <a:rPr lang="en-US" dirty="0">
                <a:solidFill>
                  <a:schemeClr val="accent6">
                    <a:lumMod val="75000"/>
                  </a:schemeClr>
                </a:solidFill>
              </a:rPr>
              <a:t>&lt;/html</a:t>
            </a:r>
            <a:r>
              <a:rPr lang="en-US" dirty="0" smtClean="0">
                <a:solidFill>
                  <a:schemeClr val="accent6">
                    <a:lumMod val="75000"/>
                  </a:schemeClr>
                </a:solidFill>
              </a:rPr>
              <a:t>&gt;</a:t>
            </a:r>
            <a:endParaRPr lang="en-US" dirty="0" smtClean="0">
              <a:solidFill>
                <a:schemeClr val="tx1"/>
              </a:solidFill>
            </a:endParaRPr>
          </a:p>
          <a:p>
            <a:pPr marL="457200" indent="-457200">
              <a:buFont typeface="+mj-lt"/>
              <a:buAutoNum type="arabicPeriod"/>
            </a:pPr>
            <a:r>
              <a:rPr lang="en-US" sz="2000" dirty="0" smtClean="0">
                <a:solidFill>
                  <a:schemeClr val="tx1"/>
                </a:solidFill>
              </a:rPr>
              <a:t>Bootstrap </a:t>
            </a:r>
            <a:r>
              <a:rPr lang="en-US" sz="2000" dirty="0">
                <a:solidFill>
                  <a:schemeClr val="tx1"/>
                </a:solidFill>
              </a:rPr>
              <a:t>5 is mobile-first</a:t>
            </a:r>
          </a:p>
          <a:p>
            <a:pPr marL="449263" lvl="1" indent="0">
              <a:buNone/>
            </a:pPr>
            <a:r>
              <a:rPr lang="en-US" dirty="0">
                <a:solidFill>
                  <a:schemeClr val="tx1"/>
                </a:solidFill>
              </a:rPr>
              <a:t>To ensure proper rendering and touch zooming, add the following &lt;meta&gt; tag inside the &lt;head&gt; element</a:t>
            </a:r>
            <a:r>
              <a:rPr lang="en-US" dirty="0" smtClean="0">
                <a:solidFill>
                  <a:schemeClr val="tx1"/>
                </a:solidFill>
              </a:rPr>
              <a: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a:t>
            </a:fld>
            <a:endParaRPr lang="en-IN" dirty="0"/>
          </a:p>
        </p:txBody>
      </p:sp>
    </p:spTree>
    <p:extLst>
      <p:ext uri="{BB962C8B-B14F-4D97-AF65-F5344CB8AC3E}">
        <p14:creationId xmlns:p14="http://schemas.microsoft.com/office/powerpoint/2010/main" val="252871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Naming a source </a:t>
            </a:r>
            <a:br>
              <a:rPr lang="en-IN" b="1"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dirty="0"/>
              <a:t>HTML spec requires that </a:t>
            </a:r>
            <a:r>
              <a:rPr lang="en-US" dirty="0" err="1"/>
              <a:t>blockquote</a:t>
            </a:r>
            <a:r>
              <a:rPr lang="en-US" dirty="0"/>
              <a:t> attribution be placed outside the &lt;</a:t>
            </a:r>
            <a:r>
              <a:rPr lang="en-US" dirty="0" err="1"/>
              <a:t>blockquote</a:t>
            </a:r>
            <a:r>
              <a:rPr lang="en-US" dirty="0"/>
              <a:t>&gt;. </a:t>
            </a:r>
            <a:endParaRPr lang="en-US" dirty="0" smtClean="0"/>
          </a:p>
          <a:p>
            <a:r>
              <a:rPr lang="en-US" dirty="0" smtClean="0"/>
              <a:t>When </a:t>
            </a:r>
            <a:r>
              <a:rPr lang="en-US" dirty="0"/>
              <a:t>providing attribution, wrap your &lt;</a:t>
            </a:r>
            <a:r>
              <a:rPr lang="en-US" dirty="0" err="1"/>
              <a:t>blockquote</a:t>
            </a:r>
            <a:r>
              <a:rPr lang="en-US" dirty="0"/>
              <a:t>&gt; in a &lt;figure&gt; and use a &lt;</a:t>
            </a:r>
            <a:r>
              <a:rPr lang="en-US" dirty="0" err="1"/>
              <a:t>figcaption</a:t>
            </a:r>
            <a:r>
              <a:rPr lang="en-US" dirty="0"/>
              <a:t>&gt; or a block level element (e.g., &lt;p&gt;) with the .</a:t>
            </a:r>
            <a:r>
              <a:rPr lang="en-US" dirty="0" err="1"/>
              <a:t>blockquote</a:t>
            </a:r>
            <a:r>
              <a:rPr lang="en-US" dirty="0"/>
              <a:t>-footer class</a:t>
            </a:r>
            <a:r>
              <a:rPr lang="en-US" dirty="0" smtClean="0"/>
              <a:t>.</a:t>
            </a:r>
          </a:p>
          <a:p>
            <a:r>
              <a:rPr lang="en-US" dirty="0" smtClean="0"/>
              <a:t> </a:t>
            </a:r>
            <a:r>
              <a:rPr lang="en-US" dirty="0"/>
              <a:t>Be sure to wrap the name of the source work in &lt;cite&gt; as well</a:t>
            </a:r>
            <a:r>
              <a:rPr lang="en-US" dirty="0" smtClean="0"/>
              <a:t>.</a:t>
            </a:r>
          </a:p>
          <a:p>
            <a:pPr marL="0" indent="0">
              <a:buNone/>
            </a:pPr>
            <a:r>
              <a:rPr lang="en-IN" dirty="0">
                <a:solidFill>
                  <a:schemeClr val="accent6">
                    <a:lumMod val="75000"/>
                  </a:schemeClr>
                </a:solidFill>
              </a:rPr>
              <a:t>&lt;figure&gt;</a:t>
            </a:r>
          </a:p>
          <a:p>
            <a:pPr marL="0" indent="0">
              <a:buNone/>
            </a:pPr>
            <a:r>
              <a:rPr lang="en-IN" dirty="0">
                <a:solidFill>
                  <a:schemeClr val="accent6">
                    <a:lumMod val="75000"/>
                  </a:schemeClr>
                </a:solidFill>
              </a:rPr>
              <a:t>  &lt;</a:t>
            </a:r>
            <a:r>
              <a:rPr lang="en-IN" dirty="0" err="1">
                <a:solidFill>
                  <a:schemeClr val="accent6">
                    <a:lumMod val="75000"/>
                  </a:schemeClr>
                </a:solidFill>
              </a:rPr>
              <a:t>blockquote</a:t>
            </a:r>
            <a:r>
              <a:rPr lang="en-IN" dirty="0">
                <a:solidFill>
                  <a:schemeClr val="accent6">
                    <a:lumMod val="75000"/>
                  </a:schemeClr>
                </a:solidFill>
              </a:rPr>
              <a:t> class="</a:t>
            </a:r>
            <a:r>
              <a:rPr lang="en-IN" dirty="0" err="1">
                <a:solidFill>
                  <a:schemeClr val="accent6">
                    <a:lumMod val="75000"/>
                  </a:schemeClr>
                </a:solidFill>
              </a:rPr>
              <a:t>blockquote</a:t>
            </a:r>
            <a:r>
              <a:rPr lang="en-IN" dirty="0">
                <a:solidFill>
                  <a:schemeClr val="accent6">
                    <a:lumMod val="75000"/>
                  </a:schemeClr>
                </a:solidFill>
              </a:rPr>
              <a:t>"&gt;</a:t>
            </a:r>
          </a:p>
          <a:p>
            <a:pPr marL="0" indent="0">
              <a:buNone/>
            </a:pPr>
            <a:r>
              <a:rPr lang="en-IN" dirty="0">
                <a:solidFill>
                  <a:schemeClr val="accent6">
                    <a:lumMod val="75000"/>
                  </a:schemeClr>
                </a:solidFill>
              </a:rPr>
              <a:t>    &lt;p&gt;A well-known quote, contained in a </a:t>
            </a:r>
            <a:r>
              <a:rPr lang="en-IN" dirty="0" err="1">
                <a:solidFill>
                  <a:schemeClr val="accent6">
                    <a:lumMod val="75000"/>
                  </a:schemeClr>
                </a:solidFill>
              </a:rPr>
              <a:t>blockquote</a:t>
            </a:r>
            <a:r>
              <a:rPr lang="en-IN" dirty="0">
                <a:solidFill>
                  <a:schemeClr val="accent6">
                    <a:lumMod val="75000"/>
                  </a:schemeClr>
                </a:solidFill>
              </a:rPr>
              <a:t> element.&lt;/p&gt;</a:t>
            </a:r>
          </a:p>
          <a:p>
            <a:pPr marL="0" indent="0">
              <a:buNone/>
            </a:pPr>
            <a:r>
              <a:rPr lang="en-IN" dirty="0">
                <a:solidFill>
                  <a:schemeClr val="accent6">
                    <a:lumMod val="75000"/>
                  </a:schemeClr>
                </a:solidFill>
              </a:rPr>
              <a:t>  &lt;/</a:t>
            </a:r>
            <a:r>
              <a:rPr lang="en-IN" dirty="0" err="1">
                <a:solidFill>
                  <a:schemeClr val="accent6">
                    <a:lumMod val="75000"/>
                  </a:schemeClr>
                </a:solidFill>
              </a:rPr>
              <a:t>blockquote</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figcaption</a:t>
            </a:r>
            <a:r>
              <a:rPr lang="en-IN" dirty="0">
                <a:solidFill>
                  <a:schemeClr val="accent6">
                    <a:lumMod val="75000"/>
                  </a:schemeClr>
                </a:solidFill>
              </a:rPr>
              <a:t> class="</a:t>
            </a:r>
            <a:r>
              <a:rPr lang="en-IN" dirty="0" err="1">
                <a:solidFill>
                  <a:schemeClr val="accent6">
                    <a:lumMod val="75000"/>
                  </a:schemeClr>
                </a:solidFill>
              </a:rPr>
              <a:t>blockquote</a:t>
            </a:r>
            <a:r>
              <a:rPr lang="en-IN" dirty="0">
                <a:solidFill>
                  <a:schemeClr val="accent6">
                    <a:lumMod val="75000"/>
                  </a:schemeClr>
                </a:solidFill>
              </a:rPr>
              <a:t>-footer"&gt;</a:t>
            </a:r>
          </a:p>
          <a:p>
            <a:pPr marL="0" indent="0">
              <a:buNone/>
            </a:pPr>
            <a:r>
              <a:rPr lang="en-IN" dirty="0">
                <a:solidFill>
                  <a:schemeClr val="accent6">
                    <a:lumMod val="75000"/>
                  </a:schemeClr>
                </a:solidFill>
              </a:rPr>
              <a:t>    Someone famous in </a:t>
            </a:r>
            <a:r>
              <a:rPr lang="en-IN" b="1" dirty="0">
                <a:solidFill>
                  <a:schemeClr val="accent6">
                    <a:lumMod val="75000"/>
                  </a:schemeClr>
                </a:solidFill>
              </a:rPr>
              <a:t>&lt;cite title="Source Title"&gt;Source Title&lt;/cite&gt;</a:t>
            </a:r>
          </a:p>
          <a:p>
            <a:pPr marL="0" indent="0">
              <a:buNone/>
            </a:pPr>
            <a:r>
              <a:rPr lang="en-IN" dirty="0">
                <a:solidFill>
                  <a:schemeClr val="accent6">
                    <a:lumMod val="75000"/>
                  </a:schemeClr>
                </a:solidFill>
              </a:rPr>
              <a:t>  &lt;/</a:t>
            </a:r>
            <a:r>
              <a:rPr lang="en-IN" dirty="0" err="1">
                <a:solidFill>
                  <a:schemeClr val="accent6">
                    <a:lumMod val="75000"/>
                  </a:schemeClr>
                </a:solidFill>
              </a:rPr>
              <a:t>figcaption</a:t>
            </a:r>
            <a:r>
              <a:rPr lang="en-IN" dirty="0">
                <a:solidFill>
                  <a:schemeClr val="accent6">
                    <a:lumMod val="75000"/>
                  </a:schemeClr>
                </a:solidFill>
              </a:rPr>
              <a:t>&gt;</a:t>
            </a:r>
          </a:p>
          <a:p>
            <a:pPr marL="0" indent="0">
              <a:buNone/>
            </a:pPr>
            <a:r>
              <a:rPr lang="en-IN" dirty="0">
                <a:solidFill>
                  <a:schemeClr val="accent6">
                    <a:lumMod val="75000"/>
                  </a:schemeClr>
                </a:solidFill>
              </a:rPr>
              <a:t>&lt;/figure&gt;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80</a:t>
            </a:fld>
            <a:endParaRPr lang="en-IN" dirty="0"/>
          </a:p>
        </p:txBody>
      </p:sp>
      <p:pic>
        <p:nvPicPr>
          <p:cNvPr id="5" name="Picture 4"/>
          <p:cNvPicPr>
            <a:picLocks noChangeAspect="1"/>
          </p:cNvPicPr>
          <p:nvPr/>
        </p:nvPicPr>
        <p:blipFill>
          <a:blip r:embed="rId2"/>
          <a:stretch>
            <a:fillRect/>
          </a:stretch>
        </p:blipFill>
        <p:spPr>
          <a:xfrm>
            <a:off x="5385917" y="5284660"/>
            <a:ext cx="5807948" cy="1400175"/>
          </a:xfrm>
          <a:prstGeom prst="rect">
            <a:avLst/>
          </a:prstGeom>
        </p:spPr>
      </p:pic>
    </p:spTree>
    <p:extLst>
      <p:ext uri="{BB962C8B-B14F-4D97-AF65-F5344CB8AC3E}">
        <p14:creationId xmlns:p14="http://schemas.microsoft.com/office/powerpoint/2010/main" val="346937776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Alignment</a:t>
            </a:r>
            <a:br>
              <a:rPr lang="en-IN" dirty="0"/>
            </a:br>
            <a:endParaRPr lang="en-IN" dirty="0"/>
          </a:p>
        </p:txBody>
      </p:sp>
      <p:sp>
        <p:nvSpPr>
          <p:cNvPr id="3" name="Content Placeholder 2"/>
          <p:cNvSpPr>
            <a:spLocks noGrp="1"/>
          </p:cNvSpPr>
          <p:nvPr>
            <p:ph idx="1"/>
          </p:nvPr>
        </p:nvSpPr>
        <p:spPr/>
        <p:txBody>
          <a:bodyPr>
            <a:normAutofit fontScale="92500"/>
          </a:bodyPr>
          <a:lstStyle/>
          <a:p>
            <a:r>
              <a:rPr lang="en-US" dirty="0"/>
              <a:t>Use text utilities as needed to change the alignment of your </a:t>
            </a:r>
            <a:r>
              <a:rPr lang="en-US" dirty="0" err="1"/>
              <a:t>blockquote</a:t>
            </a:r>
            <a:r>
              <a:rPr lang="en-US" dirty="0" smtClean="0"/>
              <a:t>.</a:t>
            </a:r>
          </a:p>
          <a:p>
            <a:pPr marL="0" indent="0">
              <a:buNone/>
            </a:pPr>
            <a:r>
              <a:rPr lang="en-IN" dirty="0">
                <a:solidFill>
                  <a:schemeClr val="accent6">
                    <a:lumMod val="75000"/>
                  </a:schemeClr>
                </a:solidFill>
              </a:rPr>
              <a:t>&lt;figure </a:t>
            </a:r>
            <a:r>
              <a:rPr lang="en-IN" b="1" dirty="0">
                <a:solidFill>
                  <a:schemeClr val="accent6">
                    <a:lumMod val="75000"/>
                  </a:schemeClr>
                </a:solidFill>
              </a:rPr>
              <a:t>class="text-</a:t>
            </a:r>
            <a:r>
              <a:rPr lang="en-IN" b="1" dirty="0" err="1">
                <a:solidFill>
                  <a:schemeClr val="accent6">
                    <a:lumMod val="75000"/>
                  </a:schemeClr>
                </a:solidFill>
              </a:rPr>
              <a:t>center</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blockquote</a:t>
            </a:r>
            <a:r>
              <a:rPr lang="en-IN" dirty="0">
                <a:solidFill>
                  <a:schemeClr val="accent6">
                    <a:lumMod val="75000"/>
                  </a:schemeClr>
                </a:solidFill>
              </a:rPr>
              <a:t> class="</a:t>
            </a:r>
            <a:r>
              <a:rPr lang="en-IN" dirty="0" err="1">
                <a:solidFill>
                  <a:schemeClr val="accent6">
                    <a:lumMod val="75000"/>
                  </a:schemeClr>
                </a:solidFill>
              </a:rPr>
              <a:t>blockquote</a:t>
            </a:r>
            <a:r>
              <a:rPr lang="en-IN" dirty="0">
                <a:solidFill>
                  <a:schemeClr val="accent6">
                    <a:lumMod val="75000"/>
                  </a:schemeClr>
                </a:solidFill>
              </a:rPr>
              <a:t>"&gt;</a:t>
            </a:r>
          </a:p>
          <a:p>
            <a:pPr marL="0" indent="0">
              <a:buNone/>
            </a:pPr>
            <a:r>
              <a:rPr lang="en-IN" dirty="0">
                <a:solidFill>
                  <a:schemeClr val="accent6">
                    <a:lumMod val="75000"/>
                  </a:schemeClr>
                </a:solidFill>
              </a:rPr>
              <a:t>    &lt;p&gt;A well-known quote, contained in a </a:t>
            </a:r>
            <a:r>
              <a:rPr lang="en-IN" dirty="0" err="1">
                <a:solidFill>
                  <a:schemeClr val="accent6">
                    <a:lumMod val="75000"/>
                  </a:schemeClr>
                </a:solidFill>
              </a:rPr>
              <a:t>blockquote</a:t>
            </a:r>
            <a:r>
              <a:rPr lang="en-IN" dirty="0">
                <a:solidFill>
                  <a:schemeClr val="accent6">
                    <a:lumMod val="75000"/>
                  </a:schemeClr>
                </a:solidFill>
              </a:rPr>
              <a:t> element.&lt;/p&gt;</a:t>
            </a:r>
          </a:p>
          <a:p>
            <a:pPr marL="0" indent="0">
              <a:buNone/>
            </a:pPr>
            <a:r>
              <a:rPr lang="en-IN" dirty="0">
                <a:solidFill>
                  <a:schemeClr val="accent6">
                    <a:lumMod val="75000"/>
                  </a:schemeClr>
                </a:solidFill>
              </a:rPr>
              <a:t>  &lt;/</a:t>
            </a:r>
            <a:r>
              <a:rPr lang="en-IN" dirty="0" err="1">
                <a:solidFill>
                  <a:schemeClr val="accent6">
                    <a:lumMod val="75000"/>
                  </a:schemeClr>
                </a:solidFill>
              </a:rPr>
              <a:t>blockquote</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figcaption</a:t>
            </a:r>
            <a:r>
              <a:rPr lang="en-IN" dirty="0">
                <a:solidFill>
                  <a:schemeClr val="accent6">
                    <a:lumMod val="75000"/>
                  </a:schemeClr>
                </a:solidFill>
              </a:rPr>
              <a:t> class="</a:t>
            </a:r>
            <a:r>
              <a:rPr lang="en-IN" dirty="0" err="1">
                <a:solidFill>
                  <a:schemeClr val="accent6">
                    <a:lumMod val="75000"/>
                  </a:schemeClr>
                </a:solidFill>
              </a:rPr>
              <a:t>blockquote</a:t>
            </a:r>
            <a:r>
              <a:rPr lang="en-IN" dirty="0">
                <a:solidFill>
                  <a:schemeClr val="accent6">
                    <a:lumMod val="75000"/>
                  </a:schemeClr>
                </a:solidFill>
              </a:rPr>
              <a:t>-footer"&gt;</a:t>
            </a:r>
          </a:p>
          <a:p>
            <a:pPr marL="0" indent="0">
              <a:buNone/>
            </a:pPr>
            <a:r>
              <a:rPr lang="en-IN" dirty="0">
                <a:solidFill>
                  <a:schemeClr val="accent6">
                    <a:lumMod val="75000"/>
                  </a:schemeClr>
                </a:solidFill>
              </a:rPr>
              <a:t>    Someone famous in &lt;cite title="Source Title"&gt;Source Title&lt;/cite&gt;</a:t>
            </a:r>
          </a:p>
          <a:p>
            <a:pPr marL="0" indent="0">
              <a:buNone/>
            </a:pPr>
            <a:r>
              <a:rPr lang="en-IN" dirty="0">
                <a:solidFill>
                  <a:schemeClr val="accent6">
                    <a:lumMod val="75000"/>
                  </a:schemeClr>
                </a:solidFill>
              </a:rPr>
              <a:t>  &lt;/</a:t>
            </a:r>
            <a:r>
              <a:rPr lang="en-IN" dirty="0" err="1">
                <a:solidFill>
                  <a:schemeClr val="accent6">
                    <a:lumMod val="75000"/>
                  </a:schemeClr>
                </a:solidFill>
              </a:rPr>
              <a:t>figcaption</a:t>
            </a:r>
            <a:r>
              <a:rPr lang="en-IN" dirty="0">
                <a:solidFill>
                  <a:schemeClr val="accent6">
                    <a:lumMod val="75000"/>
                  </a:schemeClr>
                </a:solidFill>
              </a:rPr>
              <a:t>&gt;</a:t>
            </a:r>
          </a:p>
          <a:p>
            <a:pPr marL="0" indent="0">
              <a:buNone/>
            </a:pPr>
            <a:r>
              <a:rPr lang="en-IN" dirty="0">
                <a:solidFill>
                  <a:schemeClr val="accent6">
                    <a:lumMod val="75000"/>
                  </a:schemeClr>
                </a:solidFill>
              </a:rPr>
              <a:t>&lt;/figure&gt;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81</a:t>
            </a:fld>
            <a:endParaRPr lang="en-IN" dirty="0"/>
          </a:p>
        </p:txBody>
      </p:sp>
      <p:pic>
        <p:nvPicPr>
          <p:cNvPr id="5" name="Picture 4"/>
          <p:cNvPicPr>
            <a:picLocks noChangeAspect="1"/>
          </p:cNvPicPr>
          <p:nvPr/>
        </p:nvPicPr>
        <p:blipFill>
          <a:blip r:embed="rId2"/>
          <a:stretch>
            <a:fillRect/>
          </a:stretch>
        </p:blipFill>
        <p:spPr>
          <a:xfrm>
            <a:off x="5456255" y="4957762"/>
            <a:ext cx="6283674" cy="1581150"/>
          </a:xfrm>
          <a:prstGeom prst="rect">
            <a:avLst/>
          </a:prstGeom>
        </p:spPr>
      </p:pic>
    </p:spTree>
    <p:extLst>
      <p:ext uri="{BB962C8B-B14F-4D97-AF65-F5344CB8AC3E}">
        <p14:creationId xmlns:p14="http://schemas.microsoft.com/office/powerpoint/2010/main" val="394911346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solidFill>
                  <a:schemeClr val="accent6">
                    <a:lumMod val="75000"/>
                  </a:schemeClr>
                </a:solidFill>
              </a:rPr>
              <a:t>&lt;figure class="text-end"&gt;</a:t>
            </a:r>
          </a:p>
          <a:p>
            <a:pPr marL="0" indent="0">
              <a:buNone/>
            </a:pPr>
            <a:r>
              <a:rPr lang="en-IN" dirty="0">
                <a:solidFill>
                  <a:schemeClr val="accent6">
                    <a:lumMod val="75000"/>
                  </a:schemeClr>
                </a:solidFill>
              </a:rPr>
              <a:t>  &lt;</a:t>
            </a:r>
            <a:r>
              <a:rPr lang="en-IN" dirty="0" err="1">
                <a:solidFill>
                  <a:schemeClr val="accent6">
                    <a:lumMod val="75000"/>
                  </a:schemeClr>
                </a:solidFill>
              </a:rPr>
              <a:t>blockquote</a:t>
            </a:r>
            <a:r>
              <a:rPr lang="en-IN" dirty="0">
                <a:solidFill>
                  <a:schemeClr val="accent6">
                    <a:lumMod val="75000"/>
                  </a:schemeClr>
                </a:solidFill>
              </a:rPr>
              <a:t> class="</a:t>
            </a:r>
            <a:r>
              <a:rPr lang="en-IN" dirty="0" err="1">
                <a:solidFill>
                  <a:schemeClr val="accent6">
                    <a:lumMod val="75000"/>
                  </a:schemeClr>
                </a:solidFill>
              </a:rPr>
              <a:t>blockquote</a:t>
            </a:r>
            <a:r>
              <a:rPr lang="en-IN" dirty="0">
                <a:solidFill>
                  <a:schemeClr val="accent6">
                    <a:lumMod val="75000"/>
                  </a:schemeClr>
                </a:solidFill>
              </a:rPr>
              <a:t>"&gt;</a:t>
            </a:r>
          </a:p>
          <a:p>
            <a:pPr marL="0" indent="0">
              <a:buNone/>
            </a:pPr>
            <a:r>
              <a:rPr lang="en-IN" dirty="0">
                <a:solidFill>
                  <a:schemeClr val="accent6">
                    <a:lumMod val="75000"/>
                  </a:schemeClr>
                </a:solidFill>
              </a:rPr>
              <a:t>    &lt;p&gt;A well-known quote, contained in a </a:t>
            </a:r>
            <a:r>
              <a:rPr lang="en-IN" dirty="0" err="1">
                <a:solidFill>
                  <a:schemeClr val="accent6">
                    <a:lumMod val="75000"/>
                  </a:schemeClr>
                </a:solidFill>
              </a:rPr>
              <a:t>blockquote</a:t>
            </a:r>
            <a:r>
              <a:rPr lang="en-IN" dirty="0">
                <a:solidFill>
                  <a:schemeClr val="accent6">
                    <a:lumMod val="75000"/>
                  </a:schemeClr>
                </a:solidFill>
              </a:rPr>
              <a:t> element.&lt;/p&gt;</a:t>
            </a:r>
          </a:p>
          <a:p>
            <a:pPr marL="0" indent="0">
              <a:buNone/>
            </a:pPr>
            <a:r>
              <a:rPr lang="en-IN" dirty="0">
                <a:solidFill>
                  <a:schemeClr val="accent6">
                    <a:lumMod val="75000"/>
                  </a:schemeClr>
                </a:solidFill>
              </a:rPr>
              <a:t>  &lt;/</a:t>
            </a:r>
            <a:r>
              <a:rPr lang="en-IN" dirty="0" err="1">
                <a:solidFill>
                  <a:schemeClr val="accent6">
                    <a:lumMod val="75000"/>
                  </a:schemeClr>
                </a:solidFill>
              </a:rPr>
              <a:t>blockquote</a:t>
            </a:r>
            <a:r>
              <a:rPr lang="en-IN" dirty="0">
                <a:solidFill>
                  <a:schemeClr val="accent6">
                    <a:lumMod val="75000"/>
                  </a:schemeClr>
                </a:solidFill>
              </a:rPr>
              <a:t>&gt;</a:t>
            </a:r>
          </a:p>
          <a:p>
            <a:pPr marL="0" indent="0">
              <a:buNone/>
            </a:pPr>
            <a:r>
              <a:rPr lang="en-IN" dirty="0">
                <a:solidFill>
                  <a:schemeClr val="accent6">
                    <a:lumMod val="75000"/>
                  </a:schemeClr>
                </a:solidFill>
              </a:rPr>
              <a:t>  &lt;</a:t>
            </a:r>
            <a:r>
              <a:rPr lang="en-IN" dirty="0" err="1">
                <a:solidFill>
                  <a:schemeClr val="accent6">
                    <a:lumMod val="75000"/>
                  </a:schemeClr>
                </a:solidFill>
              </a:rPr>
              <a:t>figcaption</a:t>
            </a:r>
            <a:r>
              <a:rPr lang="en-IN" dirty="0">
                <a:solidFill>
                  <a:schemeClr val="accent6">
                    <a:lumMod val="75000"/>
                  </a:schemeClr>
                </a:solidFill>
              </a:rPr>
              <a:t> class="</a:t>
            </a:r>
            <a:r>
              <a:rPr lang="en-IN" dirty="0" err="1">
                <a:solidFill>
                  <a:schemeClr val="accent6">
                    <a:lumMod val="75000"/>
                  </a:schemeClr>
                </a:solidFill>
              </a:rPr>
              <a:t>blockquote</a:t>
            </a:r>
            <a:r>
              <a:rPr lang="en-IN" dirty="0">
                <a:solidFill>
                  <a:schemeClr val="accent6">
                    <a:lumMod val="75000"/>
                  </a:schemeClr>
                </a:solidFill>
              </a:rPr>
              <a:t>-footer"&gt;</a:t>
            </a:r>
          </a:p>
          <a:p>
            <a:pPr marL="0" indent="0">
              <a:buNone/>
            </a:pPr>
            <a:r>
              <a:rPr lang="en-IN" dirty="0">
                <a:solidFill>
                  <a:schemeClr val="accent6">
                    <a:lumMod val="75000"/>
                  </a:schemeClr>
                </a:solidFill>
              </a:rPr>
              <a:t>    Someone famous in &lt;cite title="Source Title"&gt;Source Title&lt;/cite</a:t>
            </a:r>
            <a:r>
              <a:rPr lang="en-IN" dirty="0" smtClean="0">
                <a:solidFill>
                  <a:schemeClr val="accent6">
                    <a:lumMod val="75000"/>
                  </a:schemeClr>
                </a:solidFill>
              </a:rPr>
              <a:t>&gt;</a:t>
            </a:r>
            <a:endParaRPr lang="en-IN" dirty="0">
              <a:solidFill>
                <a:schemeClr val="accent6">
                  <a:lumMod val="75000"/>
                </a:schemeClr>
              </a:solidFill>
            </a:endParaRPr>
          </a:p>
          <a:p>
            <a:pPr marL="0" indent="0">
              <a:buNone/>
            </a:pPr>
            <a:r>
              <a:rPr lang="en-IN" dirty="0">
                <a:solidFill>
                  <a:schemeClr val="accent6">
                    <a:lumMod val="75000"/>
                  </a:schemeClr>
                </a:solidFill>
              </a:rPr>
              <a:t>  &lt;/</a:t>
            </a:r>
            <a:r>
              <a:rPr lang="en-IN" dirty="0" err="1">
                <a:solidFill>
                  <a:schemeClr val="accent6">
                    <a:lumMod val="75000"/>
                  </a:schemeClr>
                </a:solidFill>
              </a:rPr>
              <a:t>figcaption</a:t>
            </a:r>
            <a:r>
              <a:rPr lang="en-IN" dirty="0">
                <a:solidFill>
                  <a:schemeClr val="accent6">
                    <a:lumMod val="75000"/>
                  </a:schemeClr>
                </a:solidFill>
              </a:rPr>
              <a:t>&gt;</a:t>
            </a:r>
          </a:p>
          <a:p>
            <a:pPr marL="0" indent="0">
              <a:buNone/>
            </a:pPr>
            <a:r>
              <a:rPr lang="en-IN" dirty="0">
                <a:solidFill>
                  <a:schemeClr val="accent6">
                    <a:lumMod val="75000"/>
                  </a:schemeClr>
                </a:solidFill>
              </a:rPr>
              <a:t>&lt;/figure&gt;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82</a:t>
            </a:fld>
            <a:endParaRPr lang="en-IN" dirty="0"/>
          </a:p>
        </p:txBody>
      </p:sp>
      <p:pic>
        <p:nvPicPr>
          <p:cNvPr id="6" name="Picture 5"/>
          <p:cNvPicPr>
            <a:picLocks noChangeAspect="1"/>
          </p:cNvPicPr>
          <p:nvPr/>
        </p:nvPicPr>
        <p:blipFill>
          <a:blip r:embed="rId2"/>
          <a:stretch>
            <a:fillRect/>
          </a:stretch>
        </p:blipFill>
        <p:spPr>
          <a:xfrm>
            <a:off x="5710838" y="4948732"/>
            <a:ext cx="5903407" cy="1552575"/>
          </a:xfrm>
          <a:prstGeom prst="rect">
            <a:avLst/>
          </a:prstGeom>
        </p:spPr>
      </p:pic>
    </p:spTree>
    <p:extLst>
      <p:ext uri="{BB962C8B-B14F-4D97-AF65-F5344CB8AC3E}">
        <p14:creationId xmlns:p14="http://schemas.microsoft.com/office/powerpoint/2010/main" val="111498812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Lists </a:t>
            </a:r>
            <a:br>
              <a:rPr lang="en-IN" b="1" dirty="0"/>
            </a:br>
            <a:endParaRPr lang="en-IN" dirty="0"/>
          </a:p>
        </p:txBody>
      </p:sp>
      <p:sp>
        <p:nvSpPr>
          <p:cNvPr id="3" name="Content Placeholder 2"/>
          <p:cNvSpPr>
            <a:spLocks noGrp="1"/>
          </p:cNvSpPr>
          <p:nvPr>
            <p:ph idx="1"/>
          </p:nvPr>
        </p:nvSpPr>
        <p:spPr/>
        <p:txBody>
          <a:bodyPr/>
          <a:lstStyle/>
          <a:p>
            <a:r>
              <a:rPr lang="en-IN" b="1" dirty="0" err="1"/>
              <a:t>Unstyled</a:t>
            </a:r>
            <a:r>
              <a:rPr lang="en-IN" b="1" dirty="0"/>
              <a:t> </a:t>
            </a:r>
          </a:p>
          <a:p>
            <a:r>
              <a:rPr lang="en-US" dirty="0"/>
              <a:t>Remove the default list-style and left margin on list items (immediate children only). This only applies to immediate children list items, meaning you will need to add the class for any nested lists as well</a:t>
            </a:r>
            <a:r>
              <a:rPr lang="en-US" dirty="0" smtClean="0"/>
              <a:t>.</a:t>
            </a:r>
          </a:p>
          <a:p>
            <a:r>
              <a:rPr lang="en-IN" b="1" dirty="0"/>
              <a:t>Inline</a:t>
            </a:r>
          </a:p>
          <a:p>
            <a:r>
              <a:rPr lang="en-US" dirty="0"/>
              <a:t>Remove a list’s bullets and apply some light margin with a combination of two classes, .list-inline and .list-inline-item.</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83</a:t>
            </a:fld>
            <a:endParaRPr lang="en-IN" dirty="0"/>
          </a:p>
        </p:txBody>
      </p:sp>
    </p:spTree>
    <p:extLst>
      <p:ext uri="{BB962C8B-B14F-4D97-AF65-F5344CB8AC3E}">
        <p14:creationId xmlns:p14="http://schemas.microsoft.com/office/powerpoint/2010/main" val="408675363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84</a:t>
            </a:fld>
            <a:endParaRPr lang="en-IN" dirty="0"/>
          </a:p>
        </p:txBody>
      </p:sp>
      <p:sp>
        <p:nvSpPr>
          <p:cNvPr id="5" name="Rectangle 4"/>
          <p:cNvSpPr/>
          <p:nvPr/>
        </p:nvSpPr>
        <p:spPr>
          <a:xfrm>
            <a:off x="16251" y="81960"/>
            <a:ext cx="12175749" cy="6986528"/>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link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/style.css"&gt;</a:t>
            </a:r>
          </a:p>
          <a:p>
            <a:pPr lvl="2"/>
            <a:r>
              <a:rPr lang="en-IN" dirty="0">
                <a:latin typeface="Cambria" panose="02040503050406030204" pitchFamily="18" charset="0"/>
                <a:ea typeface="Cambria" panose="02040503050406030204" pitchFamily="18" charset="0"/>
              </a:rPr>
              <a:t>    &lt;title&gt;Bootstrap Offset&lt;/title&gt;</a:t>
            </a:r>
          </a:p>
          <a:p>
            <a:pPr lvl="1"/>
            <a:r>
              <a:rPr lang="en-IN" dirty="0">
                <a:latin typeface="Cambria" panose="02040503050406030204" pitchFamily="18" charset="0"/>
                <a:ea typeface="Cambria" panose="02040503050406030204" pitchFamily="18" charset="0"/>
              </a:rPr>
              <a:t>&lt;/head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a:t>
            </a:r>
            <a:r>
              <a:rPr lang="en-US" dirty="0" smtClean="0">
                <a:latin typeface="Cambria" panose="02040503050406030204" pitchFamily="18" charset="0"/>
                <a:ea typeface="Cambria" panose="02040503050406030204" pitchFamily="18" charset="0"/>
              </a:rPr>
              <a:t>mt-3"&gt;</a:t>
            </a:r>
          </a:p>
          <a:p>
            <a:pPr lvl="2"/>
            <a:r>
              <a:rPr lang="en-US" sz="1600" dirty="0" smtClean="0">
                <a:latin typeface="Cambria" panose="02040503050406030204" pitchFamily="18" charset="0"/>
                <a:ea typeface="Cambria" panose="02040503050406030204" pitchFamily="18" charset="0"/>
              </a:rPr>
              <a:t>&lt;</a:t>
            </a:r>
            <a:r>
              <a:rPr lang="en-US" sz="1600" dirty="0" err="1" smtClean="0">
                <a:latin typeface="Cambria" panose="02040503050406030204" pitchFamily="18" charset="0"/>
                <a:ea typeface="Cambria" panose="02040503050406030204" pitchFamily="18" charset="0"/>
              </a:rPr>
              <a:t>ul</a:t>
            </a:r>
            <a:r>
              <a:rPr lang="en-US" sz="1600" dirty="0" smtClean="0">
                <a:latin typeface="Cambria" panose="02040503050406030204" pitchFamily="18" charset="0"/>
                <a:ea typeface="Cambria" panose="02040503050406030204" pitchFamily="18" charset="0"/>
              </a:rPr>
              <a:t> class="list-</a:t>
            </a:r>
            <a:r>
              <a:rPr lang="en-US" sz="1600" dirty="0" err="1" smtClean="0">
                <a:latin typeface="Cambria" panose="02040503050406030204" pitchFamily="18" charset="0"/>
                <a:ea typeface="Cambria" panose="02040503050406030204" pitchFamily="18" charset="0"/>
              </a:rPr>
              <a:t>unstyled</a:t>
            </a:r>
            <a:r>
              <a:rPr lang="en-US" sz="1600" dirty="0" smtClean="0">
                <a:latin typeface="Cambria" panose="02040503050406030204" pitchFamily="18" charset="0"/>
                <a:ea typeface="Cambria" panose="02040503050406030204" pitchFamily="18" charset="0"/>
              </a:rPr>
              <a:t>"&gt;</a:t>
            </a:r>
          </a:p>
          <a:p>
            <a:pPr lvl="2"/>
            <a:r>
              <a:rPr lang="en-US" sz="16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&lt;li&gt;Coffee&lt;/li&gt;</a:t>
            </a:r>
          </a:p>
          <a:p>
            <a:pPr lvl="2"/>
            <a:r>
              <a:rPr lang="en-US" sz="1600" dirty="0">
                <a:latin typeface="Cambria" panose="02040503050406030204" pitchFamily="18" charset="0"/>
                <a:ea typeface="Cambria" panose="02040503050406030204" pitchFamily="18" charset="0"/>
              </a:rPr>
              <a:t>    &lt;li&gt;Tea</a:t>
            </a:r>
          </a:p>
          <a:p>
            <a:pPr lvl="2"/>
            <a:r>
              <a:rPr lang="en-US" sz="1600" dirty="0">
                <a:latin typeface="Cambria" panose="02040503050406030204" pitchFamily="18" charset="0"/>
                <a:ea typeface="Cambria" panose="02040503050406030204" pitchFamily="18" charset="0"/>
              </a:rPr>
              <a:t>      &lt;</a:t>
            </a:r>
            <a:r>
              <a:rPr lang="en-US" sz="1600" dirty="0" err="1">
                <a:latin typeface="Cambria" panose="02040503050406030204" pitchFamily="18" charset="0"/>
                <a:ea typeface="Cambria" panose="02040503050406030204" pitchFamily="18" charset="0"/>
              </a:rPr>
              <a:t>ul</a:t>
            </a:r>
            <a:r>
              <a:rPr lang="en-US" sz="1600" dirty="0">
                <a:latin typeface="Cambria" panose="02040503050406030204" pitchFamily="18" charset="0"/>
                <a:ea typeface="Cambria" panose="02040503050406030204" pitchFamily="18" charset="0"/>
              </a:rPr>
              <a:t>&gt;</a:t>
            </a:r>
          </a:p>
          <a:p>
            <a:pPr lvl="2"/>
            <a:r>
              <a:rPr lang="en-US" sz="1600" dirty="0">
                <a:latin typeface="Cambria" panose="02040503050406030204" pitchFamily="18" charset="0"/>
                <a:ea typeface="Cambria" panose="02040503050406030204" pitchFamily="18" charset="0"/>
              </a:rPr>
              <a:t>        &lt;li&gt;Black tea&lt;/li&gt;</a:t>
            </a:r>
          </a:p>
          <a:p>
            <a:pPr lvl="2"/>
            <a:r>
              <a:rPr lang="en-US" sz="1600" dirty="0">
                <a:latin typeface="Cambria" panose="02040503050406030204" pitchFamily="18" charset="0"/>
                <a:ea typeface="Cambria" panose="02040503050406030204" pitchFamily="18" charset="0"/>
              </a:rPr>
              <a:t>        &lt;li&gt;Green tea&lt;/li&gt;</a:t>
            </a:r>
          </a:p>
          <a:p>
            <a:pPr lvl="2"/>
            <a:r>
              <a:rPr lang="en-US" sz="1600" dirty="0">
                <a:latin typeface="Cambria" panose="02040503050406030204" pitchFamily="18" charset="0"/>
                <a:ea typeface="Cambria" panose="02040503050406030204" pitchFamily="18" charset="0"/>
              </a:rPr>
              <a:t>      &lt;/</a:t>
            </a:r>
            <a:r>
              <a:rPr lang="en-US" sz="1600" dirty="0" err="1">
                <a:latin typeface="Cambria" panose="02040503050406030204" pitchFamily="18" charset="0"/>
                <a:ea typeface="Cambria" panose="02040503050406030204" pitchFamily="18" charset="0"/>
              </a:rPr>
              <a:t>ul</a:t>
            </a:r>
            <a:r>
              <a:rPr lang="en-US" sz="1600" dirty="0">
                <a:latin typeface="Cambria" panose="02040503050406030204" pitchFamily="18" charset="0"/>
                <a:ea typeface="Cambria" panose="02040503050406030204" pitchFamily="18" charset="0"/>
              </a:rPr>
              <a:t>&gt;</a:t>
            </a:r>
          </a:p>
          <a:p>
            <a:pPr lvl="2"/>
            <a:r>
              <a:rPr lang="en-US" sz="1600" dirty="0">
                <a:latin typeface="Cambria" panose="02040503050406030204" pitchFamily="18" charset="0"/>
                <a:ea typeface="Cambria" panose="02040503050406030204" pitchFamily="18" charset="0"/>
              </a:rPr>
              <a:t>    &lt;/li&gt;</a:t>
            </a:r>
          </a:p>
          <a:p>
            <a:pPr lvl="2"/>
            <a:r>
              <a:rPr lang="en-US" sz="1600" dirty="0">
                <a:latin typeface="Cambria" panose="02040503050406030204" pitchFamily="18" charset="0"/>
                <a:ea typeface="Cambria" panose="02040503050406030204" pitchFamily="18" charset="0"/>
              </a:rPr>
              <a:t>    &lt;li&gt;Milk&lt;/li&gt;</a:t>
            </a:r>
          </a:p>
          <a:p>
            <a:pPr lvl="2"/>
            <a:r>
              <a:rPr lang="en-US" sz="1600" dirty="0">
                <a:latin typeface="Cambria" panose="02040503050406030204" pitchFamily="18" charset="0"/>
                <a:ea typeface="Cambria" panose="02040503050406030204" pitchFamily="18" charset="0"/>
              </a:rPr>
              <a:t>  &lt;/</a:t>
            </a:r>
            <a:r>
              <a:rPr lang="en-US" sz="1600" dirty="0" err="1">
                <a:latin typeface="Cambria" panose="02040503050406030204" pitchFamily="18" charset="0"/>
                <a:ea typeface="Cambria" panose="02040503050406030204" pitchFamily="18" charset="0"/>
              </a:rPr>
              <a:t>ul</a:t>
            </a:r>
            <a:r>
              <a:rPr lang="en-US" sz="1600" dirty="0">
                <a:latin typeface="Cambria" panose="02040503050406030204" pitchFamily="18" charset="0"/>
                <a:ea typeface="Cambria" panose="02040503050406030204" pitchFamily="18" charset="0"/>
              </a:rPr>
              <a:t>&gt;</a:t>
            </a:r>
          </a:p>
          <a:p>
            <a:pPr lvl="2"/>
            <a:r>
              <a:rPr lang="en-US" sz="1600" dirty="0">
                <a:latin typeface="Cambria" panose="02040503050406030204" pitchFamily="18" charset="0"/>
                <a:ea typeface="Cambria" panose="02040503050406030204" pitchFamily="18" charset="0"/>
              </a:rPr>
              <a:t>&lt;/div</a:t>
            </a:r>
            <a:r>
              <a:rPr lang="en-US" sz="1600" dirty="0" smtClean="0">
                <a:latin typeface="Cambria" panose="02040503050406030204" pitchFamily="18" charset="0"/>
                <a:ea typeface="Cambria" panose="02040503050406030204" pitchFamily="18" charset="0"/>
              </a:rPr>
              <a:t>&gt;</a:t>
            </a:r>
          </a:p>
          <a:p>
            <a:pPr lvl="2"/>
            <a:r>
              <a:rPr lang="en-IN" sz="1600" dirty="0" smtClean="0">
                <a:latin typeface="Cambria" panose="02040503050406030204" pitchFamily="18" charset="0"/>
                <a:ea typeface="Cambria" panose="02040503050406030204" pitchFamily="18" charset="0"/>
              </a:rPr>
              <a:t>&lt;/</a:t>
            </a:r>
            <a:r>
              <a:rPr lang="en-IN" sz="1600" dirty="0">
                <a:latin typeface="Cambria" panose="02040503050406030204" pitchFamily="18" charset="0"/>
                <a:ea typeface="Cambria" panose="02040503050406030204" pitchFamily="18" charset="0"/>
              </a:rPr>
              <a:t>body</a:t>
            </a:r>
            <a:r>
              <a:rPr lang="en-IN" sz="1600" dirty="0" smtClean="0">
                <a:latin typeface="Cambria" panose="02040503050406030204" pitchFamily="18" charset="0"/>
                <a:ea typeface="Cambria" panose="02040503050406030204" pitchFamily="18" charset="0"/>
              </a:rPr>
              <a:t>&gt;</a:t>
            </a:r>
            <a:endParaRPr lang="en-IN" sz="1600" dirty="0">
              <a:latin typeface="Cambria" panose="02040503050406030204" pitchFamily="18" charset="0"/>
              <a:ea typeface="Cambria" panose="02040503050406030204" pitchFamily="18" charset="0"/>
            </a:endParaRPr>
          </a:p>
          <a:p>
            <a:pPr lvl="1"/>
            <a:r>
              <a:rPr lang="en-IN" sz="1600" dirty="0">
                <a:latin typeface="Cambria" panose="02040503050406030204" pitchFamily="18" charset="0"/>
                <a:ea typeface="Cambria" panose="02040503050406030204" pitchFamily="18" charset="0"/>
              </a:rPr>
              <a:t>&lt;/html&gt;</a:t>
            </a:r>
          </a:p>
        </p:txBody>
      </p:sp>
      <p:pic>
        <p:nvPicPr>
          <p:cNvPr id="2" name="Picture 1"/>
          <p:cNvPicPr>
            <a:picLocks noChangeAspect="1"/>
          </p:cNvPicPr>
          <p:nvPr/>
        </p:nvPicPr>
        <p:blipFill>
          <a:blip r:embed="rId3"/>
          <a:stretch>
            <a:fillRect/>
          </a:stretch>
        </p:blipFill>
        <p:spPr>
          <a:xfrm>
            <a:off x="5327825" y="3266499"/>
            <a:ext cx="2762250" cy="2314575"/>
          </a:xfrm>
          <a:prstGeom prst="rect">
            <a:avLst/>
          </a:prstGeom>
        </p:spPr>
      </p:pic>
    </p:spTree>
    <p:extLst>
      <p:ext uri="{BB962C8B-B14F-4D97-AF65-F5344CB8AC3E}">
        <p14:creationId xmlns:p14="http://schemas.microsoft.com/office/powerpoint/2010/main" val="15468522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85</a:t>
            </a:fld>
            <a:endParaRPr lang="en-IN" dirty="0"/>
          </a:p>
        </p:txBody>
      </p:sp>
      <p:sp>
        <p:nvSpPr>
          <p:cNvPr id="5" name="Rectangle 4"/>
          <p:cNvSpPr/>
          <p:nvPr/>
        </p:nvSpPr>
        <p:spPr>
          <a:xfrm>
            <a:off x="16251" y="81960"/>
            <a:ext cx="12175749" cy="5755422"/>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link </a:t>
            </a:r>
            <a:r>
              <a:rPr lang="en-IN" dirty="0" err="1">
                <a:latin typeface="Cambria" panose="02040503050406030204" pitchFamily="18" charset="0"/>
                <a:ea typeface="Cambria" panose="02040503050406030204" pitchFamily="18" charset="0"/>
              </a:rPr>
              <a:t>rel</a:t>
            </a:r>
            <a:r>
              <a:rPr lang="en-IN" dirty="0">
                <a:latin typeface="Cambria" panose="02040503050406030204" pitchFamily="18" charset="0"/>
                <a:ea typeface="Cambria" panose="02040503050406030204" pitchFamily="18" charset="0"/>
              </a:rPr>
              <a:t>="stylesheet" </a:t>
            </a:r>
            <a:r>
              <a:rPr lang="en-IN" dirty="0" err="1">
                <a:latin typeface="Cambria" panose="02040503050406030204" pitchFamily="18" charset="0"/>
                <a:ea typeface="Cambria" panose="02040503050406030204" pitchFamily="18" charset="0"/>
              </a:rPr>
              <a:t>href</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css</a:t>
            </a:r>
            <a:r>
              <a:rPr lang="en-IN" dirty="0">
                <a:latin typeface="Cambria" panose="02040503050406030204" pitchFamily="18" charset="0"/>
                <a:ea typeface="Cambria" panose="02040503050406030204" pitchFamily="18" charset="0"/>
              </a:rPr>
              <a:t>/style.css"&gt;</a:t>
            </a:r>
          </a:p>
          <a:p>
            <a:pPr lvl="2"/>
            <a:r>
              <a:rPr lang="en-IN" dirty="0">
                <a:latin typeface="Cambria" panose="02040503050406030204" pitchFamily="18" charset="0"/>
                <a:ea typeface="Cambria" panose="02040503050406030204" pitchFamily="18" charset="0"/>
              </a:rPr>
              <a:t>    &lt;title&gt;Bootstrap Offset&lt;/title&gt;</a:t>
            </a:r>
          </a:p>
          <a:p>
            <a:pPr lvl="1"/>
            <a:r>
              <a:rPr lang="en-IN" dirty="0">
                <a:latin typeface="Cambria" panose="02040503050406030204" pitchFamily="18" charset="0"/>
                <a:ea typeface="Cambria" panose="02040503050406030204" pitchFamily="18" charset="0"/>
              </a:rPr>
              <a:t>&lt;/head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a:t>
            </a:r>
            <a:r>
              <a:rPr lang="en-US" dirty="0" smtClean="0">
                <a:latin typeface="Cambria" panose="02040503050406030204" pitchFamily="18" charset="0"/>
                <a:ea typeface="Cambria" panose="02040503050406030204" pitchFamily="18" charset="0"/>
              </a:rPr>
              <a:t>mt-3"&gt;</a:t>
            </a:r>
          </a:p>
          <a:p>
            <a:pPr lvl="2"/>
            <a:r>
              <a:rPr lang="en-US" sz="1600" dirty="0" smtClean="0">
                <a:latin typeface="Cambria" panose="02040503050406030204" pitchFamily="18" charset="0"/>
                <a:ea typeface="Cambria" panose="02040503050406030204" pitchFamily="18" charset="0"/>
              </a:rPr>
              <a:t>&lt;</a:t>
            </a:r>
            <a:r>
              <a:rPr lang="en-US" sz="1600" dirty="0" err="1" smtClean="0">
                <a:latin typeface="Cambria" panose="02040503050406030204" pitchFamily="18" charset="0"/>
                <a:ea typeface="Cambria" panose="02040503050406030204" pitchFamily="18" charset="0"/>
              </a:rPr>
              <a:t>ul</a:t>
            </a:r>
            <a:r>
              <a:rPr lang="en-US" sz="1600" dirty="0" smtClean="0">
                <a:latin typeface="Cambria" panose="02040503050406030204" pitchFamily="18" charset="0"/>
                <a:ea typeface="Cambria" panose="02040503050406030204" pitchFamily="18" charset="0"/>
              </a:rPr>
              <a:t> class="list-inline"&gt;</a:t>
            </a:r>
          </a:p>
          <a:p>
            <a:r>
              <a:rPr lang="en-US" sz="1600" dirty="0" smtClean="0">
                <a:latin typeface="Cambria" panose="02040503050406030204" pitchFamily="18" charset="0"/>
                <a:ea typeface="Cambria" panose="02040503050406030204" pitchFamily="18" charset="0"/>
              </a:rPr>
              <a:t>    			</a:t>
            </a:r>
            <a:r>
              <a:rPr lang="en-IN" dirty="0" smtClean="0"/>
              <a:t>&lt;</a:t>
            </a:r>
            <a:r>
              <a:rPr lang="en-IN" dirty="0"/>
              <a:t>li class="list-inline-item" &gt;tea&lt;/li&gt;</a:t>
            </a:r>
          </a:p>
          <a:p>
            <a:r>
              <a:rPr lang="en-IN" dirty="0"/>
              <a:t>                </a:t>
            </a:r>
            <a:r>
              <a:rPr lang="en-IN" dirty="0" smtClean="0"/>
              <a:t>		&lt;</a:t>
            </a:r>
            <a:r>
              <a:rPr lang="en-IN" dirty="0"/>
              <a:t>li class="list-inline-item"&gt;coffee&lt;/li&gt;</a:t>
            </a:r>
          </a:p>
          <a:p>
            <a:r>
              <a:rPr lang="en-IN" dirty="0"/>
              <a:t>                </a:t>
            </a:r>
            <a:r>
              <a:rPr lang="en-IN" dirty="0" smtClean="0"/>
              <a:t>		&lt;</a:t>
            </a:r>
            <a:r>
              <a:rPr lang="en-IN" dirty="0"/>
              <a:t>li class="list-inline-item"&gt;milk&lt;/li&gt;</a:t>
            </a:r>
          </a:p>
          <a:p>
            <a:pPr lvl="2"/>
            <a:r>
              <a:rPr lang="en-US" sz="1600" dirty="0" smtClean="0">
                <a:latin typeface="Cambria" panose="02040503050406030204" pitchFamily="18" charset="0"/>
                <a:ea typeface="Cambria" panose="02040503050406030204" pitchFamily="18" charset="0"/>
              </a:rPr>
              <a:t>&lt;/</a:t>
            </a:r>
            <a:r>
              <a:rPr lang="en-US" sz="1600" dirty="0" err="1" smtClean="0">
                <a:latin typeface="Cambria" panose="02040503050406030204" pitchFamily="18" charset="0"/>
                <a:ea typeface="Cambria" panose="02040503050406030204" pitchFamily="18" charset="0"/>
              </a:rPr>
              <a:t>ul</a:t>
            </a:r>
            <a:r>
              <a:rPr lang="en-US" sz="1600" dirty="0" smtClean="0">
                <a:latin typeface="Cambria" panose="02040503050406030204" pitchFamily="18" charset="0"/>
                <a:ea typeface="Cambria" panose="02040503050406030204" pitchFamily="18" charset="0"/>
              </a:rPr>
              <a:t>&gt;</a:t>
            </a:r>
            <a:endParaRPr lang="en-US" sz="1600" dirty="0">
              <a:latin typeface="Cambria" panose="02040503050406030204" pitchFamily="18" charset="0"/>
              <a:ea typeface="Cambria" panose="02040503050406030204" pitchFamily="18" charset="0"/>
            </a:endParaRPr>
          </a:p>
          <a:p>
            <a:pPr lvl="2"/>
            <a:r>
              <a:rPr lang="en-US" sz="1600" dirty="0">
                <a:latin typeface="Cambria" panose="02040503050406030204" pitchFamily="18" charset="0"/>
                <a:ea typeface="Cambria" panose="02040503050406030204" pitchFamily="18" charset="0"/>
              </a:rPr>
              <a:t>&lt;/div</a:t>
            </a:r>
            <a:r>
              <a:rPr lang="en-US" sz="1600" dirty="0" smtClean="0">
                <a:latin typeface="Cambria" panose="02040503050406030204" pitchFamily="18" charset="0"/>
                <a:ea typeface="Cambria" panose="02040503050406030204" pitchFamily="18" charset="0"/>
              </a:rPr>
              <a:t>&gt;</a:t>
            </a:r>
          </a:p>
          <a:p>
            <a:pPr lvl="2"/>
            <a:r>
              <a:rPr lang="en-IN" sz="1600" dirty="0" smtClean="0">
                <a:latin typeface="Cambria" panose="02040503050406030204" pitchFamily="18" charset="0"/>
                <a:ea typeface="Cambria" panose="02040503050406030204" pitchFamily="18" charset="0"/>
              </a:rPr>
              <a:t>&lt;/</a:t>
            </a:r>
            <a:r>
              <a:rPr lang="en-IN" sz="1600" dirty="0">
                <a:latin typeface="Cambria" panose="02040503050406030204" pitchFamily="18" charset="0"/>
                <a:ea typeface="Cambria" panose="02040503050406030204" pitchFamily="18" charset="0"/>
              </a:rPr>
              <a:t>body</a:t>
            </a:r>
            <a:r>
              <a:rPr lang="en-IN" sz="1600" dirty="0" smtClean="0">
                <a:latin typeface="Cambria" panose="02040503050406030204" pitchFamily="18" charset="0"/>
                <a:ea typeface="Cambria" panose="02040503050406030204" pitchFamily="18" charset="0"/>
              </a:rPr>
              <a:t>&gt;</a:t>
            </a:r>
            <a:endParaRPr lang="en-IN" sz="1600" dirty="0">
              <a:latin typeface="Cambria" panose="02040503050406030204" pitchFamily="18" charset="0"/>
              <a:ea typeface="Cambria" panose="02040503050406030204" pitchFamily="18" charset="0"/>
            </a:endParaRPr>
          </a:p>
          <a:p>
            <a:pPr lvl="1"/>
            <a:r>
              <a:rPr lang="en-IN" sz="1600" dirty="0">
                <a:latin typeface="Cambria" panose="02040503050406030204" pitchFamily="18" charset="0"/>
                <a:ea typeface="Cambria" panose="02040503050406030204" pitchFamily="18" charset="0"/>
              </a:rPr>
              <a:t>&lt;/html&gt;</a:t>
            </a:r>
          </a:p>
        </p:txBody>
      </p:sp>
      <p:pic>
        <p:nvPicPr>
          <p:cNvPr id="3" name="Picture 2"/>
          <p:cNvPicPr>
            <a:picLocks noChangeAspect="1"/>
          </p:cNvPicPr>
          <p:nvPr/>
        </p:nvPicPr>
        <p:blipFill>
          <a:blip r:embed="rId3"/>
          <a:stretch>
            <a:fillRect/>
          </a:stretch>
        </p:blipFill>
        <p:spPr>
          <a:xfrm>
            <a:off x="4757737" y="2914650"/>
            <a:ext cx="2676525" cy="1028700"/>
          </a:xfrm>
          <a:prstGeom prst="rect">
            <a:avLst/>
          </a:prstGeom>
        </p:spPr>
      </p:pic>
    </p:spTree>
    <p:extLst>
      <p:ext uri="{BB962C8B-B14F-4D97-AF65-F5344CB8AC3E}">
        <p14:creationId xmlns:p14="http://schemas.microsoft.com/office/powerpoint/2010/main" val="157213675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a:t>
            </a:r>
            <a:endParaRPr lang="en-IN" dirty="0"/>
          </a:p>
        </p:txBody>
      </p:sp>
      <p:sp>
        <p:nvSpPr>
          <p:cNvPr id="3" name="Content Placeholder 2"/>
          <p:cNvSpPr>
            <a:spLocks noGrp="1"/>
          </p:cNvSpPr>
          <p:nvPr>
            <p:ph idx="1"/>
          </p:nvPr>
        </p:nvSpPr>
        <p:spPr/>
        <p:txBody>
          <a:bodyPr>
            <a:normAutofit fontScale="92500"/>
          </a:bodyPr>
          <a:lstStyle/>
          <a:p>
            <a:r>
              <a:rPr lang="en-US" dirty="0" smtClean="0"/>
              <a:t>Bootstrap </a:t>
            </a:r>
            <a:r>
              <a:rPr lang="en-US" dirty="0"/>
              <a:t>5 provides different styles of </a:t>
            </a:r>
            <a:r>
              <a:rPr lang="en-US" dirty="0" smtClean="0"/>
              <a:t>buttons.</a:t>
            </a:r>
          </a:p>
          <a:p>
            <a:endParaRPr lang="en-US" dirty="0" smtClean="0"/>
          </a:p>
          <a:p>
            <a:endParaRPr lang="en-US" dirty="0"/>
          </a:p>
          <a:p>
            <a:r>
              <a:rPr lang="en-US" dirty="0"/>
              <a:t>The button classes can be used on &lt;a&gt;, &lt;button&gt;, or &lt;input&gt; elements</a:t>
            </a:r>
            <a:r>
              <a:rPr lang="en-US" dirty="0" smtClean="0"/>
              <a:t>:</a:t>
            </a:r>
          </a:p>
          <a:p>
            <a:r>
              <a:rPr lang="en-IN" dirty="0"/>
              <a:t> </a:t>
            </a:r>
            <a:r>
              <a:rPr lang="en-IN" sz="2200" dirty="0">
                <a:solidFill>
                  <a:schemeClr val="accent6">
                    <a:lumMod val="75000"/>
                  </a:schemeClr>
                </a:solidFill>
              </a:rPr>
              <a:t>&lt;a </a:t>
            </a:r>
            <a:r>
              <a:rPr lang="en-IN" sz="2200" dirty="0" err="1">
                <a:solidFill>
                  <a:schemeClr val="accent6">
                    <a:lumMod val="75000"/>
                  </a:schemeClr>
                </a:solidFill>
              </a:rPr>
              <a:t>href</a:t>
            </a:r>
            <a:r>
              <a:rPr lang="en-IN" sz="2200" dirty="0">
                <a:solidFill>
                  <a:schemeClr val="accent6">
                    <a:lumMod val="75000"/>
                  </a:schemeClr>
                </a:solidFill>
              </a:rPr>
              <a:t>="#" class="</a:t>
            </a:r>
            <a:r>
              <a:rPr lang="en-IN" sz="2200" dirty="0" err="1">
                <a:solidFill>
                  <a:schemeClr val="accent6">
                    <a:lumMod val="75000"/>
                  </a:schemeClr>
                </a:solidFill>
              </a:rPr>
              <a:t>btn</a:t>
            </a:r>
            <a:r>
              <a:rPr lang="en-IN" sz="2200" dirty="0">
                <a:solidFill>
                  <a:schemeClr val="accent6">
                    <a:lumMod val="75000"/>
                  </a:schemeClr>
                </a:solidFill>
              </a:rPr>
              <a:t> </a:t>
            </a:r>
            <a:r>
              <a:rPr lang="en-IN" sz="2200" dirty="0" err="1">
                <a:solidFill>
                  <a:schemeClr val="accent6">
                    <a:lumMod val="75000"/>
                  </a:schemeClr>
                </a:solidFill>
              </a:rPr>
              <a:t>btn</a:t>
            </a:r>
            <a:r>
              <a:rPr lang="en-IN" sz="2200" dirty="0">
                <a:solidFill>
                  <a:schemeClr val="accent6">
                    <a:lumMod val="75000"/>
                  </a:schemeClr>
                </a:solidFill>
              </a:rPr>
              <a:t>-success"&gt;Link Button&lt;/a&gt;</a:t>
            </a:r>
          </a:p>
          <a:p>
            <a:r>
              <a:rPr lang="en-IN" sz="2200" dirty="0">
                <a:solidFill>
                  <a:schemeClr val="accent6">
                    <a:lumMod val="75000"/>
                  </a:schemeClr>
                </a:solidFill>
              </a:rPr>
              <a:t>&lt;button type="button" class="</a:t>
            </a:r>
            <a:r>
              <a:rPr lang="en-IN" sz="2200" dirty="0" err="1">
                <a:solidFill>
                  <a:schemeClr val="accent6">
                    <a:lumMod val="75000"/>
                  </a:schemeClr>
                </a:solidFill>
              </a:rPr>
              <a:t>btn</a:t>
            </a:r>
            <a:r>
              <a:rPr lang="en-IN" sz="2200" dirty="0">
                <a:solidFill>
                  <a:schemeClr val="accent6">
                    <a:lumMod val="75000"/>
                  </a:schemeClr>
                </a:solidFill>
              </a:rPr>
              <a:t> </a:t>
            </a:r>
            <a:r>
              <a:rPr lang="en-IN" sz="2200" dirty="0" err="1">
                <a:solidFill>
                  <a:schemeClr val="accent6">
                    <a:lumMod val="75000"/>
                  </a:schemeClr>
                </a:solidFill>
              </a:rPr>
              <a:t>btn</a:t>
            </a:r>
            <a:r>
              <a:rPr lang="en-IN" sz="2200" dirty="0">
                <a:solidFill>
                  <a:schemeClr val="accent6">
                    <a:lumMod val="75000"/>
                  </a:schemeClr>
                </a:solidFill>
              </a:rPr>
              <a:t>-success"&gt;Button&lt;/button&gt;</a:t>
            </a:r>
          </a:p>
          <a:p>
            <a:r>
              <a:rPr lang="en-IN" sz="2200" dirty="0">
                <a:solidFill>
                  <a:schemeClr val="accent6">
                    <a:lumMod val="75000"/>
                  </a:schemeClr>
                </a:solidFill>
              </a:rPr>
              <a:t>&lt;input type="button" class="</a:t>
            </a:r>
            <a:r>
              <a:rPr lang="en-IN" sz="2200" dirty="0" err="1">
                <a:solidFill>
                  <a:schemeClr val="accent6">
                    <a:lumMod val="75000"/>
                  </a:schemeClr>
                </a:solidFill>
              </a:rPr>
              <a:t>btn</a:t>
            </a:r>
            <a:r>
              <a:rPr lang="en-IN" sz="2200" dirty="0">
                <a:solidFill>
                  <a:schemeClr val="accent6">
                    <a:lumMod val="75000"/>
                  </a:schemeClr>
                </a:solidFill>
              </a:rPr>
              <a:t> </a:t>
            </a:r>
            <a:r>
              <a:rPr lang="en-IN" sz="2200" dirty="0" err="1">
                <a:solidFill>
                  <a:schemeClr val="accent6">
                    <a:lumMod val="75000"/>
                  </a:schemeClr>
                </a:solidFill>
              </a:rPr>
              <a:t>btn</a:t>
            </a:r>
            <a:r>
              <a:rPr lang="en-IN" sz="2200" dirty="0">
                <a:solidFill>
                  <a:schemeClr val="accent6">
                    <a:lumMod val="75000"/>
                  </a:schemeClr>
                </a:solidFill>
              </a:rPr>
              <a:t>-success" value="Input Button"&gt;</a:t>
            </a:r>
          </a:p>
          <a:p>
            <a:r>
              <a:rPr lang="en-IN" sz="2200" dirty="0">
                <a:solidFill>
                  <a:schemeClr val="accent6">
                    <a:lumMod val="75000"/>
                  </a:schemeClr>
                </a:solidFill>
              </a:rPr>
              <a:t>&lt;input type="submit" class="</a:t>
            </a:r>
            <a:r>
              <a:rPr lang="en-IN" sz="2200" dirty="0" err="1">
                <a:solidFill>
                  <a:schemeClr val="accent6">
                    <a:lumMod val="75000"/>
                  </a:schemeClr>
                </a:solidFill>
              </a:rPr>
              <a:t>btn</a:t>
            </a:r>
            <a:r>
              <a:rPr lang="en-IN" sz="2200" dirty="0">
                <a:solidFill>
                  <a:schemeClr val="accent6">
                    <a:lumMod val="75000"/>
                  </a:schemeClr>
                </a:solidFill>
              </a:rPr>
              <a:t> </a:t>
            </a:r>
            <a:r>
              <a:rPr lang="en-IN" sz="2200" dirty="0" err="1">
                <a:solidFill>
                  <a:schemeClr val="accent6">
                    <a:lumMod val="75000"/>
                  </a:schemeClr>
                </a:solidFill>
              </a:rPr>
              <a:t>btn</a:t>
            </a:r>
            <a:r>
              <a:rPr lang="en-IN" sz="2200" dirty="0">
                <a:solidFill>
                  <a:schemeClr val="accent6">
                    <a:lumMod val="75000"/>
                  </a:schemeClr>
                </a:solidFill>
              </a:rPr>
              <a:t>-success" value="Submit Button"&gt;</a:t>
            </a:r>
          </a:p>
          <a:p>
            <a:r>
              <a:rPr lang="en-IN" sz="2200" dirty="0">
                <a:solidFill>
                  <a:schemeClr val="accent6">
                    <a:lumMod val="75000"/>
                  </a:schemeClr>
                </a:solidFill>
              </a:rPr>
              <a:t>&lt;input type="reset" class="</a:t>
            </a:r>
            <a:r>
              <a:rPr lang="en-IN" sz="2200" dirty="0" err="1">
                <a:solidFill>
                  <a:schemeClr val="accent6">
                    <a:lumMod val="75000"/>
                  </a:schemeClr>
                </a:solidFill>
              </a:rPr>
              <a:t>btn</a:t>
            </a:r>
            <a:r>
              <a:rPr lang="en-IN" sz="2200" dirty="0">
                <a:solidFill>
                  <a:schemeClr val="accent6">
                    <a:lumMod val="75000"/>
                  </a:schemeClr>
                </a:solidFill>
              </a:rPr>
              <a:t> </a:t>
            </a:r>
            <a:r>
              <a:rPr lang="en-IN" sz="2200" dirty="0" err="1">
                <a:solidFill>
                  <a:schemeClr val="accent6">
                    <a:lumMod val="75000"/>
                  </a:schemeClr>
                </a:solidFill>
              </a:rPr>
              <a:t>btn</a:t>
            </a:r>
            <a:r>
              <a:rPr lang="en-IN" sz="2200" dirty="0">
                <a:solidFill>
                  <a:schemeClr val="accent6">
                    <a:lumMod val="75000"/>
                  </a:schemeClr>
                </a:solidFill>
              </a:rPr>
              <a:t>-success" value="Reset Button"&gt;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86</a:t>
            </a:fld>
            <a:endParaRPr lang="en-IN" dirty="0"/>
          </a:p>
        </p:txBody>
      </p:sp>
      <p:pic>
        <p:nvPicPr>
          <p:cNvPr id="5" name="Picture 4"/>
          <p:cNvPicPr>
            <a:picLocks noChangeAspect="1"/>
          </p:cNvPicPr>
          <p:nvPr/>
        </p:nvPicPr>
        <p:blipFill>
          <a:blip r:embed="rId2"/>
          <a:stretch>
            <a:fillRect/>
          </a:stretch>
        </p:blipFill>
        <p:spPr>
          <a:xfrm>
            <a:off x="3603009" y="1554512"/>
            <a:ext cx="7816991" cy="592196"/>
          </a:xfrm>
          <a:prstGeom prst="rect">
            <a:avLst/>
          </a:prstGeom>
        </p:spPr>
      </p:pic>
    </p:spTree>
    <p:extLst>
      <p:ext uri="{BB962C8B-B14F-4D97-AF65-F5344CB8AC3E}">
        <p14:creationId xmlns:p14="http://schemas.microsoft.com/office/powerpoint/2010/main" val="330588350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87</a:t>
            </a:fld>
            <a:endParaRPr lang="en-IN" dirty="0"/>
          </a:p>
        </p:txBody>
      </p:sp>
      <p:sp>
        <p:nvSpPr>
          <p:cNvPr id="5" name="Rectangle 4"/>
          <p:cNvSpPr/>
          <p:nvPr/>
        </p:nvSpPr>
        <p:spPr>
          <a:xfrm>
            <a:off x="16251" y="81960"/>
            <a:ext cx="12175749" cy="6463308"/>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mt-3"&gt;</a:t>
            </a:r>
          </a:p>
          <a:p>
            <a:pPr lvl="3"/>
            <a:r>
              <a:rPr lang="en-US" dirty="0">
                <a:latin typeface="Cambria" panose="02040503050406030204" pitchFamily="18" charset="0"/>
                <a:ea typeface="Cambria" panose="02040503050406030204" pitchFamily="18" charset="0"/>
              </a:rPr>
              <a:t>  &lt;h2&gt;Button Styles&lt;/h2&gt;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"&gt;Basic&lt;/button&gt;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-primary"&gt;Primary&lt;/button&gt;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-secondary"&gt;Secondary&lt;/button&gt;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-success"&gt;Success&lt;/button&gt;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-info"&gt;Info&lt;/button&gt;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-warning"&gt;Warning&lt;/button&gt;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-danger"&gt;Danger&lt;/button&gt;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-dark"&gt;Dark&lt;/button&gt;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-light"&gt;Light&lt;/button&gt;</a:t>
            </a:r>
          </a:p>
          <a:p>
            <a:pPr lvl="3"/>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-link"&gt;Link&lt;/button&gt;      </a:t>
            </a:r>
          </a:p>
          <a:p>
            <a:pPr lvl="1"/>
            <a:r>
              <a:rPr lang="en-US" dirty="0">
                <a:latin typeface="Cambria" panose="02040503050406030204" pitchFamily="18" charset="0"/>
                <a:ea typeface="Cambria" panose="02040503050406030204" pitchFamily="18" charset="0"/>
              </a:rPr>
              <a:t>&lt;/div&gt;</a:t>
            </a:r>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&gt;&lt;/</a:t>
            </a:r>
            <a:r>
              <a:rPr lang="en-IN" dirty="0">
                <a:latin typeface="Cambria" panose="02040503050406030204" pitchFamily="18" charset="0"/>
                <a:ea typeface="Cambria" panose="02040503050406030204" pitchFamily="18" charset="0"/>
              </a:rPr>
              <a:t>html&gt;</a:t>
            </a:r>
          </a:p>
        </p:txBody>
      </p:sp>
      <p:pic>
        <p:nvPicPr>
          <p:cNvPr id="6" name="Picture 5"/>
          <p:cNvPicPr>
            <a:picLocks noChangeAspect="1"/>
          </p:cNvPicPr>
          <p:nvPr/>
        </p:nvPicPr>
        <p:blipFill>
          <a:blip r:embed="rId3"/>
          <a:stretch>
            <a:fillRect/>
          </a:stretch>
        </p:blipFill>
        <p:spPr>
          <a:xfrm>
            <a:off x="4135571" y="2499057"/>
            <a:ext cx="7816991" cy="592196"/>
          </a:xfrm>
          <a:prstGeom prst="rect">
            <a:avLst/>
          </a:prstGeom>
        </p:spPr>
      </p:pic>
    </p:spTree>
    <p:extLst>
      <p:ext uri="{BB962C8B-B14F-4D97-AF65-F5344CB8AC3E}">
        <p14:creationId xmlns:p14="http://schemas.microsoft.com/office/powerpoint/2010/main" val="1353321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Button Outline</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US" sz="2900" dirty="0"/>
              <a:t>Bootstrap 5 also provides eight outline/bordered buttons.</a:t>
            </a:r>
          </a:p>
          <a:p>
            <a:r>
              <a:rPr lang="en-US" sz="2900" dirty="0"/>
              <a:t>Move the mouse over them to see an additional "hover" </a:t>
            </a:r>
            <a:r>
              <a:rPr lang="en-US" sz="2900" dirty="0" smtClean="0"/>
              <a:t>effect.</a:t>
            </a:r>
          </a:p>
          <a:p>
            <a:endParaRPr lang="en-US" sz="2900" dirty="0"/>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-outline-primary"&gt;Primary&lt;/button&gt;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-outline-secondary"&gt;Secondary&lt;/button&gt;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-outline-success"&gt;Success&lt;/button&gt;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-outline-info"&gt;Info&lt;/button&gt;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-outline-warning"&gt;Warning&lt;/button&gt;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-outline-danger"&gt;Danger&lt;/button&gt;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-outline-dark"&gt;Dark&lt;/button&gt;</a:t>
            </a:r>
          </a:p>
          <a:p>
            <a:r>
              <a:rPr lang="en-IN" sz="2600" dirty="0">
                <a:solidFill>
                  <a:schemeClr val="accent6">
                    <a:lumMod val="75000"/>
                  </a:schemeClr>
                </a:solidFill>
              </a:rPr>
              <a:t>&lt;button type="button" class="</a:t>
            </a:r>
            <a:r>
              <a:rPr lang="en-IN" sz="2600" dirty="0" err="1">
                <a:solidFill>
                  <a:schemeClr val="accent6">
                    <a:lumMod val="75000"/>
                  </a:schemeClr>
                </a:solidFill>
              </a:rPr>
              <a:t>btn</a:t>
            </a:r>
            <a:r>
              <a:rPr lang="en-IN" sz="2600" dirty="0">
                <a:solidFill>
                  <a:schemeClr val="accent6">
                    <a:lumMod val="75000"/>
                  </a:schemeClr>
                </a:solidFill>
              </a:rPr>
              <a:t> </a:t>
            </a:r>
            <a:r>
              <a:rPr lang="en-IN" sz="2600" dirty="0" err="1">
                <a:solidFill>
                  <a:schemeClr val="accent6">
                    <a:lumMod val="75000"/>
                  </a:schemeClr>
                </a:solidFill>
              </a:rPr>
              <a:t>btn</a:t>
            </a:r>
            <a:r>
              <a:rPr lang="en-IN" sz="2600" dirty="0">
                <a:solidFill>
                  <a:schemeClr val="accent6">
                    <a:lumMod val="75000"/>
                  </a:schemeClr>
                </a:solidFill>
              </a:rPr>
              <a:t>-outline-light text-dark"&gt;Light&lt;/button&gt;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88</a:t>
            </a:fld>
            <a:endParaRPr lang="en-IN" dirty="0"/>
          </a:p>
        </p:txBody>
      </p:sp>
      <p:pic>
        <p:nvPicPr>
          <p:cNvPr id="5" name="Picture 4"/>
          <p:cNvPicPr>
            <a:picLocks noChangeAspect="1"/>
          </p:cNvPicPr>
          <p:nvPr/>
        </p:nvPicPr>
        <p:blipFill>
          <a:blip r:embed="rId2"/>
          <a:stretch>
            <a:fillRect/>
          </a:stretch>
        </p:blipFill>
        <p:spPr>
          <a:xfrm>
            <a:off x="3603009" y="4821795"/>
            <a:ext cx="7832015" cy="725021"/>
          </a:xfrm>
          <a:prstGeom prst="rect">
            <a:avLst/>
          </a:prstGeom>
        </p:spPr>
      </p:pic>
      <p:pic>
        <p:nvPicPr>
          <p:cNvPr id="6" name="Picture 5"/>
          <p:cNvPicPr>
            <a:picLocks noChangeAspect="1"/>
          </p:cNvPicPr>
          <p:nvPr/>
        </p:nvPicPr>
        <p:blipFill>
          <a:blip r:embed="rId3"/>
          <a:stretch>
            <a:fillRect/>
          </a:stretch>
        </p:blipFill>
        <p:spPr>
          <a:xfrm>
            <a:off x="3945914" y="5629482"/>
            <a:ext cx="6530906" cy="541067"/>
          </a:xfrm>
          <a:prstGeom prst="rect">
            <a:avLst/>
          </a:prstGeom>
        </p:spPr>
      </p:pic>
    </p:spTree>
    <p:extLst>
      <p:ext uri="{BB962C8B-B14F-4D97-AF65-F5344CB8AC3E}">
        <p14:creationId xmlns:p14="http://schemas.microsoft.com/office/powerpoint/2010/main" val="11378162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Button Sizes</a:t>
            </a:r>
          </a:p>
        </p:txBody>
      </p:sp>
      <p:sp>
        <p:nvSpPr>
          <p:cNvPr id="3" name="Content Placeholder 2"/>
          <p:cNvSpPr>
            <a:spLocks noGrp="1"/>
          </p:cNvSpPr>
          <p:nvPr>
            <p:ph idx="1"/>
          </p:nvPr>
        </p:nvSpPr>
        <p:spPr/>
        <p:txBody>
          <a:bodyPr/>
          <a:lstStyle/>
          <a:p>
            <a:r>
              <a:rPr lang="en-US" dirty="0"/>
              <a:t>Use the .</a:t>
            </a:r>
            <a:r>
              <a:rPr lang="en-US" dirty="0" err="1"/>
              <a:t>btn-lg</a:t>
            </a:r>
            <a:r>
              <a:rPr lang="en-US" dirty="0"/>
              <a:t> class for large buttons or .</a:t>
            </a:r>
            <a:r>
              <a:rPr lang="en-US" dirty="0" err="1"/>
              <a:t>btn-sm</a:t>
            </a:r>
            <a:r>
              <a:rPr lang="en-US" dirty="0"/>
              <a:t> class for small </a:t>
            </a:r>
            <a:r>
              <a:rPr lang="en-US" dirty="0" smtClean="0"/>
              <a:t>buttons.</a:t>
            </a:r>
          </a:p>
          <a:p>
            <a:r>
              <a:rPr lang="en-IN" dirty="0">
                <a:solidFill>
                  <a:schemeClr val="accent6">
                    <a:lumMod val="75000"/>
                  </a:schemeClr>
                </a:solidFill>
              </a:rPr>
              <a:t>&lt;button type="button" class="</a:t>
            </a:r>
            <a:r>
              <a:rPr lang="en-IN" dirty="0" err="1">
                <a:solidFill>
                  <a:schemeClr val="accent6">
                    <a:lumMod val="75000"/>
                  </a:schemeClr>
                </a:solidFill>
              </a:rPr>
              <a:t>btn</a:t>
            </a:r>
            <a:r>
              <a:rPr lang="en-IN" dirty="0">
                <a:solidFill>
                  <a:schemeClr val="accent6">
                    <a:lumMod val="75000"/>
                  </a:schemeClr>
                </a:solidFill>
              </a:rPr>
              <a:t> </a:t>
            </a:r>
            <a:r>
              <a:rPr lang="en-IN" dirty="0" err="1">
                <a:solidFill>
                  <a:schemeClr val="accent6">
                    <a:lumMod val="75000"/>
                  </a:schemeClr>
                </a:solidFill>
              </a:rPr>
              <a:t>btn</a:t>
            </a:r>
            <a:r>
              <a:rPr lang="en-IN" dirty="0">
                <a:solidFill>
                  <a:schemeClr val="accent6">
                    <a:lumMod val="75000"/>
                  </a:schemeClr>
                </a:solidFill>
              </a:rPr>
              <a:t>-primary </a:t>
            </a:r>
            <a:r>
              <a:rPr lang="en-IN" dirty="0" err="1">
                <a:solidFill>
                  <a:schemeClr val="accent6">
                    <a:lumMod val="75000"/>
                  </a:schemeClr>
                </a:solidFill>
              </a:rPr>
              <a:t>btn-lg</a:t>
            </a:r>
            <a:r>
              <a:rPr lang="en-IN" dirty="0">
                <a:solidFill>
                  <a:schemeClr val="accent6">
                    <a:lumMod val="75000"/>
                  </a:schemeClr>
                </a:solidFill>
              </a:rPr>
              <a:t>"&gt;Large&lt;/button&gt;</a:t>
            </a:r>
          </a:p>
          <a:p>
            <a:r>
              <a:rPr lang="en-IN" dirty="0">
                <a:solidFill>
                  <a:schemeClr val="accent6">
                    <a:lumMod val="75000"/>
                  </a:schemeClr>
                </a:solidFill>
              </a:rPr>
              <a:t>&lt;button type="button" class="</a:t>
            </a:r>
            <a:r>
              <a:rPr lang="en-IN" dirty="0" err="1">
                <a:solidFill>
                  <a:schemeClr val="accent6">
                    <a:lumMod val="75000"/>
                  </a:schemeClr>
                </a:solidFill>
              </a:rPr>
              <a:t>btn</a:t>
            </a:r>
            <a:r>
              <a:rPr lang="en-IN" dirty="0">
                <a:solidFill>
                  <a:schemeClr val="accent6">
                    <a:lumMod val="75000"/>
                  </a:schemeClr>
                </a:solidFill>
              </a:rPr>
              <a:t> </a:t>
            </a:r>
            <a:r>
              <a:rPr lang="en-IN" dirty="0" err="1">
                <a:solidFill>
                  <a:schemeClr val="accent6">
                    <a:lumMod val="75000"/>
                  </a:schemeClr>
                </a:solidFill>
              </a:rPr>
              <a:t>btn</a:t>
            </a:r>
            <a:r>
              <a:rPr lang="en-IN" dirty="0">
                <a:solidFill>
                  <a:schemeClr val="accent6">
                    <a:lumMod val="75000"/>
                  </a:schemeClr>
                </a:solidFill>
              </a:rPr>
              <a:t>-primary"&gt;Default&lt;/button&gt;</a:t>
            </a:r>
          </a:p>
          <a:p>
            <a:r>
              <a:rPr lang="en-IN" dirty="0">
                <a:solidFill>
                  <a:schemeClr val="accent6">
                    <a:lumMod val="75000"/>
                  </a:schemeClr>
                </a:solidFill>
              </a:rPr>
              <a:t>&lt;button type="button" class="</a:t>
            </a:r>
            <a:r>
              <a:rPr lang="en-IN" dirty="0" err="1">
                <a:solidFill>
                  <a:schemeClr val="accent6">
                    <a:lumMod val="75000"/>
                  </a:schemeClr>
                </a:solidFill>
              </a:rPr>
              <a:t>btn</a:t>
            </a:r>
            <a:r>
              <a:rPr lang="en-IN" dirty="0">
                <a:solidFill>
                  <a:schemeClr val="accent6">
                    <a:lumMod val="75000"/>
                  </a:schemeClr>
                </a:solidFill>
              </a:rPr>
              <a:t> </a:t>
            </a:r>
            <a:r>
              <a:rPr lang="en-IN" dirty="0" err="1">
                <a:solidFill>
                  <a:schemeClr val="accent6">
                    <a:lumMod val="75000"/>
                  </a:schemeClr>
                </a:solidFill>
              </a:rPr>
              <a:t>btn</a:t>
            </a:r>
            <a:r>
              <a:rPr lang="en-IN" dirty="0">
                <a:solidFill>
                  <a:schemeClr val="accent6">
                    <a:lumMod val="75000"/>
                  </a:schemeClr>
                </a:solidFill>
              </a:rPr>
              <a:t>-primary </a:t>
            </a:r>
            <a:r>
              <a:rPr lang="en-IN" dirty="0" err="1">
                <a:solidFill>
                  <a:schemeClr val="accent6">
                    <a:lumMod val="75000"/>
                  </a:schemeClr>
                </a:solidFill>
              </a:rPr>
              <a:t>btn-sm</a:t>
            </a:r>
            <a:r>
              <a:rPr lang="en-IN" dirty="0">
                <a:solidFill>
                  <a:schemeClr val="accent6">
                    <a:lumMod val="75000"/>
                  </a:schemeClr>
                </a:solidFill>
              </a:rPr>
              <a:t>"&gt;Small&lt;/button</a:t>
            </a:r>
            <a:r>
              <a:rPr lang="en-IN" dirty="0" smtClean="0">
                <a:solidFill>
                  <a:schemeClr val="accent6">
                    <a:lumMod val="75000"/>
                  </a:schemeClr>
                </a:solidFill>
              </a:rPr>
              <a:t>&gt;</a:t>
            </a:r>
          </a:p>
          <a:p>
            <a:endParaRPr lang="en-IN"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89</a:t>
            </a:fld>
            <a:endParaRPr lang="en-IN" dirty="0"/>
          </a:p>
        </p:txBody>
      </p:sp>
      <p:pic>
        <p:nvPicPr>
          <p:cNvPr id="5" name="Picture 4"/>
          <p:cNvPicPr>
            <a:picLocks noChangeAspect="1"/>
          </p:cNvPicPr>
          <p:nvPr/>
        </p:nvPicPr>
        <p:blipFill>
          <a:blip r:embed="rId2"/>
          <a:stretch>
            <a:fillRect/>
          </a:stretch>
        </p:blipFill>
        <p:spPr>
          <a:xfrm>
            <a:off x="3734114" y="4867746"/>
            <a:ext cx="3638550" cy="981075"/>
          </a:xfrm>
          <a:prstGeom prst="rect">
            <a:avLst/>
          </a:prstGeom>
        </p:spPr>
      </p:pic>
    </p:spTree>
    <p:extLst>
      <p:ext uri="{BB962C8B-B14F-4D97-AF65-F5344CB8AC3E}">
        <p14:creationId xmlns:p14="http://schemas.microsoft.com/office/powerpoint/2010/main" val="1270657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solidFill>
                  <a:schemeClr val="accent6">
                    <a:lumMod val="75000"/>
                  </a:schemeClr>
                </a:solidFill>
              </a:rPr>
              <a:t>&lt;meta name="viewport" content="width=device-width, initial-scale=1</a:t>
            </a:r>
            <a:r>
              <a:rPr lang="en-US" dirty="0" smtClean="0">
                <a:solidFill>
                  <a:schemeClr val="accent6">
                    <a:lumMod val="75000"/>
                  </a:schemeClr>
                </a:solidFill>
              </a:rPr>
              <a:t>"&gt;</a:t>
            </a:r>
            <a:endParaRPr lang="en-US" dirty="0" smtClean="0"/>
          </a:p>
          <a:p>
            <a:r>
              <a:rPr lang="en-US" dirty="0" smtClean="0"/>
              <a:t>The </a:t>
            </a:r>
            <a:r>
              <a:rPr lang="en-US" dirty="0"/>
              <a:t>width=device-width part sets the width of the page to follow the screen-width of the device (which will vary depending on the device</a:t>
            </a:r>
            <a:r>
              <a:rPr lang="en-US" dirty="0" smtClean="0"/>
              <a:t>).</a:t>
            </a:r>
            <a:endParaRPr lang="en-US" dirty="0"/>
          </a:p>
          <a:p>
            <a:r>
              <a:rPr lang="en-US" dirty="0"/>
              <a:t>The initial-scale=1 part sets the initial zoom level when the page is first loaded by the browser.</a:t>
            </a: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a:t>
            </a:fld>
            <a:endParaRPr lang="en-IN" dirty="0"/>
          </a:p>
        </p:txBody>
      </p:sp>
    </p:spTree>
    <p:extLst>
      <p:ext uri="{BB962C8B-B14F-4D97-AF65-F5344CB8AC3E}">
        <p14:creationId xmlns:p14="http://schemas.microsoft.com/office/powerpoint/2010/main" val="187384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Level Buttons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US" dirty="0"/>
              <a:t>Create responsive stacks of full-width, “block buttons” like those in Bootstrap 4 with a mix of our display and gap utilities. </a:t>
            </a:r>
          </a:p>
          <a:p>
            <a:r>
              <a:rPr lang="en-US" dirty="0" smtClean="0"/>
              <a:t>To </a:t>
            </a:r>
            <a:r>
              <a:rPr lang="en-US" dirty="0"/>
              <a:t>create a block level button that spans the entire width of the parent element, use the .d-grid "helper" class on the parent </a:t>
            </a:r>
            <a:r>
              <a:rPr lang="en-US" dirty="0" smtClean="0"/>
              <a:t>element.</a:t>
            </a:r>
          </a:p>
          <a:p>
            <a:r>
              <a:rPr lang="en-US" dirty="0"/>
              <a:t>If you have many block-level buttons, you can control the space between them with the .gap-* </a:t>
            </a:r>
            <a:r>
              <a:rPr lang="en-US" dirty="0" smtClean="0"/>
              <a:t>class.</a:t>
            </a:r>
          </a:p>
          <a:p>
            <a:r>
              <a:rPr lang="en-IN" dirty="0">
                <a:solidFill>
                  <a:schemeClr val="accent6">
                    <a:lumMod val="75000"/>
                  </a:schemeClr>
                </a:solidFill>
              </a:rPr>
              <a:t> &lt;div class="d-grid </a:t>
            </a:r>
            <a:r>
              <a:rPr lang="en-IN" dirty="0" smtClean="0">
                <a:solidFill>
                  <a:schemeClr val="accent6">
                    <a:lumMod val="75000"/>
                  </a:schemeClr>
                </a:solidFill>
              </a:rPr>
              <a:t>gap-5"&gt;</a:t>
            </a:r>
            <a:endParaRPr lang="en-IN" dirty="0">
              <a:solidFill>
                <a:schemeClr val="accent6">
                  <a:lumMod val="75000"/>
                </a:schemeClr>
              </a:solidFill>
            </a:endParaRPr>
          </a:p>
          <a:p>
            <a:r>
              <a:rPr lang="en-IN" dirty="0">
                <a:solidFill>
                  <a:schemeClr val="accent6">
                    <a:lumMod val="75000"/>
                  </a:schemeClr>
                </a:solidFill>
              </a:rPr>
              <a:t>  &lt;button type="button" class="</a:t>
            </a:r>
            <a:r>
              <a:rPr lang="en-IN" dirty="0" err="1">
                <a:solidFill>
                  <a:schemeClr val="accent6">
                    <a:lumMod val="75000"/>
                  </a:schemeClr>
                </a:solidFill>
              </a:rPr>
              <a:t>btn</a:t>
            </a:r>
            <a:r>
              <a:rPr lang="en-IN" dirty="0">
                <a:solidFill>
                  <a:schemeClr val="accent6">
                    <a:lumMod val="75000"/>
                  </a:schemeClr>
                </a:solidFill>
              </a:rPr>
              <a:t> </a:t>
            </a:r>
            <a:r>
              <a:rPr lang="en-IN" dirty="0" err="1">
                <a:solidFill>
                  <a:schemeClr val="accent6">
                    <a:lumMod val="75000"/>
                  </a:schemeClr>
                </a:solidFill>
              </a:rPr>
              <a:t>btn</a:t>
            </a:r>
            <a:r>
              <a:rPr lang="en-IN" dirty="0">
                <a:solidFill>
                  <a:schemeClr val="accent6">
                    <a:lumMod val="75000"/>
                  </a:schemeClr>
                </a:solidFill>
              </a:rPr>
              <a:t>-primary </a:t>
            </a:r>
            <a:r>
              <a:rPr lang="en-IN" dirty="0" err="1">
                <a:solidFill>
                  <a:schemeClr val="accent6">
                    <a:lumMod val="75000"/>
                  </a:schemeClr>
                </a:solidFill>
              </a:rPr>
              <a:t>btn</a:t>
            </a:r>
            <a:r>
              <a:rPr lang="en-IN" dirty="0">
                <a:solidFill>
                  <a:schemeClr val="accent6">
                    <a:lumMod val="75000"/>
                  </a:schemeClr>
                </a:solidFill>
              </a:rPr>
              <a:t>-block"&gt;Full-Width Button&lt;/button&gt;</a:t>
            </a:r>
          </a:p>
          <a:p>
            <a:r>
              <a:rPr lang="en-IN" dirty="0">
                <a:solidFill>
                  <a:schemeClr val="accent6">
                    <a:lumMod val="75000"/>
                  </a:schemeClr>
                </a:solidFill>
              </a:rPr>
              <a:t>  &lt;button type="button" class="</a:t>
            </a:r>
            <a:r>
              <a:rPr lang="en-IN" dirty="0" err="1">
                <a:solidFill>
                  <a:schemeClr val="accent6">
                    <a:lumMod val="75000"/>
                  </a:schemeClr>
                </a:solidFill>
              </a:rPr>
              <a:t>btn</a:t>
            </a:r>
            <a:r>
              <a:rPr lang="en-IN" dirty="0">
                <a:solidFill>
                  <a:schemeClr val="accent6">
                    <a:lumMod val="75000"/>
                  </a:schemeClr>
                </a:solidFill>
              </a:rPr>
              <a:t> </a:t>
            </a:r>
            <a:r>
              <a:rPr lang="en-IN" dirty="0" err="1">
                <a:solidFill>
                  <a:schemeClr val="accent6">
                    <a:lumMod val="75000"/>
                  </a:schemeClr>
                </a:solidFill>
              </a:rPr>
              <a:t>btn</a:t>
            </a:r>
            <a:r>
              <a:rPr lang="en-IN" dirty="0">
                <a:solidFill>
                  <a:schemeClr val="accent6">
                    <a:lumMod val="75000"/>
                  </a:schemeClr>
                </a:solidFill>
              </a:rPr>
              <a:t>-primary </a:t>
            </a:r>
            <a:r>
              <a:rPr lang="en-IN" dirty="0" err="1">
                <a:solidFill>
                  <a:schemeClr val="accent6">
                    <a:lumMod val="75000"/>
                  </a:schemeClr>
                </a:solidFill>
              </a:rPr>
              <a:t>btn</a:t>
            </a:r>
            <a:r>
              <a:rPr lang="en-IN" dirty="0">
                <a:solidFill>
                  <a:schemeClr val="accent6">
                    <a:lumMod val="75000"/>
                  </a:schemeClr>
                </a:solidFill>
              </a:rPr>
              <a:t>-block"&gt;Full-Width Button&lt;/button&gt;</a:t>
            </a:r>
          </a:p>
          <a:p>
            <a:r>
              <a:rPr lang="en-IN" dirty="0">
                <a:solidFill>
                  <a:schemeClr val="accent6">
                    <a:lumMod val="75000"/>
                  </a:schemeClr>
                </a:solidFill>
              </a:rPr>
              <a:t>  &lt;button type="button" class="</a:t>
            </a:r>
            <a:r>
              <a:rPr lang="en-IN" dirty="0" err="1">
                <a:solidFill>
                  <a:schemeClr val="accent6">
                    <a:lumMod val="75000"/>
                  </a:schemeClr>
                </a:solidFill>
              </a:rPr>
              <a:t>btn</a:t>
            </a:r>
            <a:r>
              <a:rPr lang="en-IN" dirty="0">
                <a:solidFill>
                  <a:schemeClr val="accent6">
                    <a:lumMod val="75000"/>
                  </a:schemeClr>
                </a:solidFill>
              </a:rPr>
              <a:t> </a:t>
            </a:r>
            <a:r>
              <a:rPr lang="en-IN" dirty="0" err="1">
                <a:solidFill>
                  <a:schemeClr val="accent6">
                    <a:lumMod val="75000"/>
                  </a:schemeClr>
                </a:solidFill>
              </a:rPr>
              <a:t>btn</a:t>
            </a:r>
            <a:r>
              <a:rPr lang="en-IN" dirty="0">
                <a:solidFill>
                  <a:schemeClr val="accent6">
                    <a:lumMod val="75000"/>
                  </a:schemeClr>
                </a:solidFill>
              </a:rPr>
              <a:t>-primary </a:t>
            </a:r>
            <a:r>
              <a:rPr lang="en-IN" dirty="0" err="1">
                <a:solidFill>
                  <a:schemeClr val="accent6">
                    <a:lumMod val="75000"/>
                  </a:schemeClr>
                </a:solidFill>
              </a:rPr>
              <a:t>btn</a:t>
            </a:r>
            <a:r>
              <a:rPr lang="en-IN" dirty="0">
                <a:solidFill>
                  <a:schemeClr val="accent6">
                    <a:lumMod val="75000"/>
                  </a:schemeClr>
                </a:solidFill>
              </a:rPr>
              <a:t>-block"&gt;Full-Width Button&lt;/button&gt;</a:t>
            </a:r>
          </a:p>
          <a:p>
            <a:r>
              <a:rPr lang="en-IN" dirty="0">
                <a:solidFill>
                  <a:schemeClr val="accent6">
                    <a:lumMod val="75000"/>
                  </a:schemeClr>
                </a:solidFill>
              </a:rPr>
              <a:t>&lt;/div&gt;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90</a:t>
            </a:fld>
            <a:endParaRPr lang="en-IN" dirty="0"/>
          </a:p>
        </p:txBody>
      </p:sp>
    </p:spTree>
    <p:extLst>
      <p:ext uri="{BB962C8B-B14F-4D97-AF65-F5344CB8AC3E}">
        <p14:creationId xmlns:p14="http://schemas.microsoft.com/office/powerpoint/2010/main" val="165681036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
        <p:nvSpPr>
          <p:cNvPr id="5" name="Rectangle 4"/>
          <p:cNvSpPr/>
          <p:nvPr/>
        </p:nvSpPr>
        <p:spPr>
          <a:xfrm>
            <a:off x="16251" y="81960"/>
            <a:ext cx="12175749" cy="5355312"/>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mt-3"&gt;</a:t>
            </a:r>
          </a:p>
          <a:p>
            <a:pPr lvl="2"/>
            <a:r>
              <a:rPr lang="en-US" dirty="0">
                <a:latin typeface="Cambria" panose="02040503050406030204" pitchFamily="18" charset="0"/>
                <a:ea typeface="Cambria" panose="02040503050406030204" pitchFamily="18" charset="0"/>
              </a:rPr>
              <a:t>  &lt;h2&gt;Block Level Buttons&lt;/h2&gt;</a:t>
            </a:r>
          </a:p>
          <a:p>
            <a:pPr lvl="2"/>
            <a:r>
              <a:rPr lang="en-US" dirty="0">
                <a:latin typeface="Cambria" panose="02040503050406030204" pitchFamily="18" charset="0"/>
                <a:ea typeface="Cambria" panose="02040503050406030204" pitchFamily="18" charset="0"/>
              </a:rPr>
              <a:t>  &lt;p&gt;To create a block level button that spans the entire width of the parent element, use the .d-grid "helper" class on the parent element:&lt;/p&gt;</a:t>
            </a:r>
          </a:p>
          <a:p>
            <a:pPr lvl="2"/>
            <a:r>
              <a:rPr lang="en-US" dirty="0">
                <a:latin typeface="Cambria" panose="02040503050406030204" pitchFamily="18" charset="0"/>
                <a:ea typeface="Cambria" panose="02040503050406030204" pitchFamily="18" charset="0"/>
              </a:rPr>
              <a:t>  &lt;div class="d-grid"&gt;</a:t>
            </a:r>
          </a:p>
          <a:p>
            <a:pPr lvl="2"/>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-primary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-block"&gt;Full-Width Button&lt;/button&gt;</a:t>
            </a:r>
          </a:p>
          <a:p>
            <a:pPr lvl="2"/>
            <a:r>
              <a:rPr lang="en-US" dirty="0">
                <a:latin typeface="Cambria" panose="02040503050406030204" pitchFamily="18" charset="0"/>
                <a:ea typeface="Cambria" panose="02040503050406030204" pitchFamily="18" charset="0"/>
              </a:rPr>
              <a:t>  &lt;/div&gt;</a:t>
            </a:r>
          </a:p>
          <a:p>
            <a:pPr lvl="2"/>
            <a:r>
              <a:rPr lang="en-US" dirty="0">
                <a:latin typeface="Cambria" panose="02040503050406030204" pitchFamily="18" charset="0"/>
                <a:ea typeface="Cambria" panose="02040503050406030204" pitchFamily="18" charset="0"/>
              </a:rPr>
              <a:t>&lt;/div&gt;</a:t>
            </a:r>
          </a:p>
          <a:p>
            <a:pPr lvl="1"/>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&gt;&lt;/</a:t>
            </a:r>
            <a:r>
              <a:rPr lang="en-IN" dirty="0">
                <a:latin typeface="Cambria" panose="02040503050406030204" pitchFamily="18" charset="0"/>
                <a:ea typeface="Cambria" panose="02040503050406030204" pitchFamily="18" charset="0"/>
              </a:rPr>
              <a:t>html&gt;</a:t>
            </a:r>
          </a:p>
        </p:txBody>
      </p:sp>
      <p:pic>
        <p:nvPicPr>
          <p:cNvPr id="2" name="Picture 1"/>
          <p:cNvPicPr>
            <a:picLocks noChangeAspect="1"/>
          </p:cNvPicPr>
          <p:nvPr/>
        </p:nvPicPr>
        <p:blipFill>
          <a:blip r:embed="rId3"/>
          <a:stretch>
            <a:fillRect/>
          </a:stretch>
        </p:blipFill>
        <p:spPr>
          <a:xfrm>
            <a:off x="2489769" y="5437272"/>
            <a:ext cx="8700792" cy="948230"/>
          </a:xfrm>
          <a:prstGeom prst="rect">
            <a:avLst/>
          </a:prstGeom>
        </p:spPr>
      </p:pic>
    </p:spTree>
    <p:extLst>
      <p:ext uri="{BB962C8B-B14F-4D97-AF65-F5344CB8AC3E}">
        <p14:creationId xmlns:p14="http://schemas.microsoft.com/office/powerpoint/2010/main" val="14600167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4227512" y="2085975"/>
            <a:ext cx="6762750" cy="2676525"/>
          </a:xfrm>
          <a:prstGeom prst="rect">
            <a:avLst/>
          </a:prstGeom>
        </p:spPr>
      </p:pic>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extLst>
      <p:ext uri="{BB962C8B-B14F-4D97-AF65-F5344CB8AC3E}">
        <p14:creationId xmlns:p14="http://schemas.microsoft.com/office/powerpoint/2010/main" val="7910532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918" y="1123837"/>
            <a:ext cx="3233859" cy="4601183"/>
          </a:xfrm>
        </p:spPr>
        <p:txBody>
          <a:bodyPr/>
          <a:lstStyle/>
          <a:p>
            <a:r>
              <a:rPr lang="en-IN" dirty="0"/>
              <a:t>Active/Disabled Buttons</a:t>
            </a:r>
          </a:p>
        </p:txBody>
      </p:sp>
      <p:sp>
        <p:nvSpPr>
          <p:cNvPr id="3" name="Content Placeholder 2"/>
          <p:cNvSpPr>
            <a:spLocks noGrp="1"/>
          </p:cNvSpPr>
          <p:nvPr>
            <p:ph idx="1"/>
          </p:nvPr>
        </p:nvSpPr>
        <p:spPr/>
        <p:txBody>
          <a:bodyPr/>
          <a:lstStyle/>
          <a:p>
            <a:r>
              <a:rPr lang="en-US" dirty="0"/>
              <a:t>A button can be set to an active (appear pressed) or a disabled (</a:t>
            </a:r>
            <a:r>
              <a:rPr lang="en-US" dirty="0" err="1"/>
              <a:t>unclickable</a:t>
            </a:r>
            <a:r>
              <a:rPr lang="en-US" dirty="0"/>
              <a:t>) state</a:t>
            </a:r>
            <a:r>
              <a:rPr lang="en-US" dirty="0" smtClean="0"/>
              <a:t>:</a:t>
            </a:r>
          </a:p>
          <a:p>
            <a:endParaRPr lang="en-US" dirty="0"/>
          </a:p>
          <a:p>
            <a:endParaRPr lang="en-US" dirty="0" smtClean="0"/>
          </a:p>
          <a:p>
            <a:r>
              <a:rPr lang="en-US" dirty="0"/>
              <a:t>The class .active makes a button appear pressed, and the disabled attribute makes a button </a:t>
            </a:r>
            <a:r>
              <a:rPr lang="en-US" dirty="0" err="1"/>
              <a:t>unclickable</a:t>
            </a:r>
            <a:r>
              <a:rPr lang="en-US" dirty="0"/>
              <a:t>. Note that &lt;a&gt; elements do not support the disabled attribute and must therefore use the .disabled class to make it visually appear disabled</a:t>
            </a:r>
            <a:endParaRPr lang="en-US" dirty="0" smtClean="0"/>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93</a:t>
            </a:fld>
            <a:endParaRPr lang="en-IN" dirty="0"/>
          </a:p>
        </p:txBody>
      </p:sp>
      <p:pic>
        <p:nvPicPr>
          <p:cNvPr id="5" name="Picture 4"/>
          <p:cNvPicPr>
            <a:picLocks noChangeAspect="1"/>
          </p:cNvPicPr>
          <p:nvPr/>
        </p:nvPicPr>
        <p:blipFill>
          <a:blip r:embed="rId2"/>
          <a:stretch>
            <a:fillRect/>
          </a:stretch>
        </p:blipFill>
        <p:spPr>
          <a:xfrm>
            <a:off x="3915455" y="1857531"/>
            <a:ext cx="3838575" cy="771525"/>
          </a:xfrm>
          <a:prstGeom prst="rect">
            <a:avLst/>
          </a:prstGeom>
        </p:spPr>
      </p:pic>
    </p:spTree>
    <p:extLst>
      <p:ext uri="{BB962C8B-B14F-4D97-AF65-F5344CB8AC3E}">
        <p14:creationId xmlns:p14="http://schemas.microsoft.com/office/powerpoint/2010/main" val="32329924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11CE39-2868-44A2-A0C6-827D458F7A8B}" type="slidenum">
              <a:rPr lang="en-IN" smtClean="0"/>
              <a:pPr/>
              <a:t>94</a:t>
            </a:fld>
            <a:endParaRPr lang="en-IN" dirty="0"/>
          </a:p>
        </p:txBody>
      </p:sp>
      <p:sp>
        <p:nvSpPr>
          <p:cNvPr id="5" name="Rectangle 4"/>
          <p:cNvSpPr/>
          <p:nvPr/>
        </p:nvSpPr>
        <p:spPr>
          <a:xfrm>
            <a:off x="16251" y="81960"/>
            <a:ext cx="12175749" cy="4801314"/>
          </a:xfrm>
          <a:prstGeom prst="rect">
            <a:avLst/>
          </a:prstGeom>
        </p:spPr>
        <p:txBody>
          <a:bodyPr wrap="square">
            <a:spAutoFit/>
          </a:bodyPr>
          <a:lstStyle/>
          <a:p>
            <a:r>
              <a:rPr lang="en-IN" dirty="0">
                <a:latin typeface="Cambria" panose="02040503050406030204" pitchFamily="18" charset="0"/>
                <a:ea typeface="Cambria" panose="02040503050406030204" pitchFamily="18" charset="0"/>
              </a:rPr>
              <a:t>&lt;!DOCTYPE html&gt;</a:t>
            </a:r>
          </a:p>
          <a:p>
            <a:r>
              <a:rPr lang="en-IN" dirty="0">
                <a:latin typeface="Cambria" panose="02040503050406030204" pitchFamily="18" charset="0"/>
                <a:ea typeface="Cambria" panose="02040503050406030204" pitchFamily="18" charset="0"/>
              </a:rPr>
              <a:t>&lt;html </a:t>
            </a:r>
            <a:r>
              <a:rPr lang="en-IN" dirty="0" err="1">
                <a:latin typeface="Cambria" panose="02040503050406030204" pitchFamily="18" charset="0"/>
                <a:ea typeface="Cambria" panose="02040503050406030204" pitchFamily="18" charset="0"/>
              </a:rPr>
              <a:t>lang</a:t>
            </a:r>
            <a:r>
              <a:rPr lang="en-IN" dirty="0">
                <a:latin typeface="Cambria" panose="02040503050406030204" pitchFamily="18" charset="0"/>
                <a:ea typeface="Cambria" panose="02040503050406030204" pitchFamily="18" charset="0"/>
              </a:rPr>
              <a:t>="</a:t>
            </a:r>
            <a:r>
              <a:rPr lang="en-IN" dirty="0" err="1">
                <a:latin typeface="Cambria" panose="02040503050406030204" pitchFamily="18" charset="0"/>
                <a:ea typeface="Cambria" panose="02040503050406030204" pitchFamily="18" charset="0"/>
              </a:rPr>
              <a:t>en</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head&gt;</a:t>
            </a:r>
          </a:p>
          <a:p>
            <a:pPr lvl="2"/>
            <a:r>
              <a:rPr lang="en-IN" dirty="0">
                <a:latin typeface="Cambria" panose="02040503050406030204" pitchFamily="18" charset="0"/>
                <a:ea typeface="Cambria" panose="02040503050406030204" pitchFamily="18" charset="0"/>
              </a:rPr>
              <a:t>    &lt;meta charset="UTF-8"&gt;</a:t>
            </a:r>
          </a:p>
          <a:p>
            <a:pPr lvl="2"/>
            <a:r>
              <a:rPr lang="en-IN" dirty="0">
                <a:latin typeface="Cambria" panose="02040503050406030204" pitchFamily="18" charset="0"/>
                <a:ea typeface="Cambria" panose="02040503050406030204" pitchFamily="18" charset="0"/>
              </a:rPr>
              <a:t>    &lt;meta name="viewport" content="width=device-width, initial-scale=1,shrink-to-fit=no"&gt;</a:t>
            </a:r>
          </a:p>
          <a:p>
            <a:pPr lvl="2"/>
            <a:r>
              <a:rPr lang="en-IN" dirty="0">
                <a:latin typeface="Cambria" panose="02040503050406030204" pitchFamily="18" charset="0"/>
                <a:ea typeface="Cambria" panose="02040503050406030204" pitchFamily="18" charset="0"/>
              </a:rPr>
              <a:t>    &lt;meta http-</a:t>
            </a:r>
            <a:r>
              <a:rPr lang="en-IN" dirty="0" err="1">
                <a:latin typeface="Cambria" panose="02040503050406030204" pitchFamily="18" charset="0"/>
                <a:ea typeface="Cambria" panose="02040503050406030204" pitchFamily="18" charset="0"/>
              </a:rPr>
              <a:t>equiv</a:t>
            </a:r>
            <a:r>
              <a:rPr lang="en-IN" dirty="0">
                <a:latin typeface="Cambria" panose="02040503050406030204" pitchFamily="18" charset="0"/>
                <a:ea typeface="Cambria" panose="02040503050406030204" pitchFamily="18" charset="0"/>
              </a:rPr>
              <a:t>="X-UA-Compatible" content="</a:t>
            </a:r>
            <a:r>
              <a:rPr lang="en-IN" dirty="0" err="1">
                <a:latin typeface="Cambria" panose="02040503050406030204" pitchFamily="18" charset="0"/>
                <a:ea typeface="Cambria" panose="02040503050406030204" pitchFamily="18" charset="0"/>
              </a:rPr>
              <a:t>ie</a:t>
            </a:r>
            <a:r>
              <a:rPr lang="en-IN" dirty="0">
                <a:latin typeface="Cambria" panose="02040503050406030204" pitchFamily="18" charset="0"/>
                <a:ea typeface="Cambria" panose="02040503050406030204" pitchFamily="18" charset="0"/>
              </a:rPr>
              <a:t>=edge"&gt;</a:t>
            </a:r>
          </a:p>
          <a:p>
            <a:pPr lvl="2"/>
            <a:r>
              <a:rPr lang="en-IN"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&lt;link </a:t>
            </a:r>
            <a:r>
              <a:rPr lang="en-US" dirty="0" err="1">
                <a:latin typeface="Cambria" panose="02040503050406030204" pitchFamily="18" charset="0"/>
                <a:ea typeface="Cambria" panose="02040503050406030204" pitchFamily="18" charset="0"/>
              </a:rPr>
              <a:t>rel</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stylesheet“ </a:t>
            </a:r>
            <a:r>
              <a:rPr lang="en-US" dirty="0" err="1" smtClean="0">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="https://cdn.jsdelivr.net/</a:t>
            </a:r>
            <a:r>
              <a:rPr lang="en-US" dirty="0" err="1">
                <a:latin typeface="Cambria" panose="02040503050406030204" pitchFamily="18" charset="0"/>
                <a:ea typeface="Cambria" panose="02040503050406030204" pitchFamily="18" charset="0"/>
              </a:rPr>
              <a:t>npm</a:t>
            </a:r>
            <a:r>
              <a:rPr lang="en-US" dirty="0">
                <a:latin typeface="Cambria" panose="02040503050406030204" pitchFamily="18" charset="0"/>
                <a:ea typeface="Cambria" panose="02040503050406030204" pitchFamily="18" charset="0"/>
              </a:rPr>
              <a:t>/bootstrap@5.2.2/</a:t>
            </a:r>
            <a:r>
              <a:rPr lang="en-US" dirty="0" err="1">
                <a:latin typeface="Cambria" panose="02040503050406030204" pitchFamily="18" charset="0"/>
                <a:ea typeface="Cambria" panose="02040503050406030204" pitchFamily="18" charset="0"/>
              </a:rPr>
              <a:t>dist</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css</a:t>
            </a:r>
            <a:r>
              <a:rPr lang="en-US" dirty="0">
                <a:latin typeface="Cambria" panose="02040503050406030204" pitchFamily="18" charset="0"/>
                <a:ea typeface="Cambria" panose="02040503050406030204" pitchFamily="18" charset="0"/>
              </a:rPr>
              <a:t>/bootstrap.min.css"&gt;</a:t>
            </a:r>
          </a:p>
          <a:p>
            <a:pPr lvl="2"/>
            <a:r>
              <a:rPr lang="en-US" dirty="0">
                <a:latin typeface="Cambria" panose="02040503050406030204" pitchFamily="18" charset="0"/>
                <a:ea typeface="Cambria" panose="02040503050406030204" pitchFamily="18" charset="0"/>
              </a:rPr>
              <a:t>    &lt;script </a:t>
            </a:r>
            <a:r>
              <a:rPr lang="en-US" dirty="0" err="1">
                <a:latin typeface="Cambria" panose="02040503050406030204" pitchFamily="18" charset="0"/>
                <a:ea typeface="Cambria" panose="02040503050406030204" pitchFamily="18" charset="0"/>
              </a:rPr>
              <a:t>src</a:t>
            </a:r>
            <a:r>
              <a:rPr lang="en-US" dirty="0" smtClean="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hlinkClick r:id="rId2"/>
              </a:rPr>
              <a:t>https</a:t>
            </a:r>
            <a:r>
              <a:rPr lang="en-US" dirty="0">
                <a:latin typeface="Cambria" panose="02040503050406030204" pitchFamily="18" charset="0"/>
                <a:ea typeface="Cambria" panose="02040503050406030204" pitchFamily="18" charset="0"/>
                <a:hlinkClick r:id="rId2"/>
              </a:rPr>
              <a:t>://</a:t>
            </a:r>
            <a:r>
              <a:rPr lang="en-US" dirty="0" smtClean="0">
                <a:latin typeface="Cambria" panose="02040503050406030204" pitchFamily="18" charset="0"/>
                <a:ea typeface="Cambria" panose="02040503050406030204" pitchFamily="18" charset="0"/>
                <a:hlinkClick r:id="rId2"/>
              </a:rPr>
              <a:t>cdn.jsdelivr.net/npm/bootstrap@5.2.2/dist/js/bootstrap.min.js</a:t>
            </a:r>
            <a:r>
              <a:rPr lang="en-US" dirty="0" smtClean="0">
                <a:latin typeface="Cambria" panose="02040503050406030204" pitchFamily="18" charset="0"/>
                <a:ea typeface="Cambria" panose="02040503050406030204" pitchFamily="18" charset="0"/>
              </a:rPr>
              <a:t>&gt;</a:t>
            </a:r>
            <a:r>
              <a:rPr lang="en-US" dirty="0">
                <a:latin typeface="Cambria" panose="02040503050406030204" pitchFamily="18" charset="0"/>
                <a:ea typeface="Cambria" panose="02040503050406030204" pitchFamily="18" charset="0"/>
              </a:rPr>
              <a:t>  &lt;/script&gt;</a:t>
            </a:r>
          </a:p>
          <a:p>
            <a:pPr lvl="1"/>
            <a:r>
              <a:rPr lang="en-IN" dirty="0" smtClean="0">
                <a:latin typeface="Cambria" panose="02040503050406030204" pitchFamily="18" charset="0"/>
                <a:ea typeface="Cambria" panose="02040503050406030204" pitchFamily="18" charset="0"/>
              </a:rPr>
              <a:t>    	&lt;/</a:t>
            </a:r>
            <a:r>
              <a:rPr lang="en-IN" dirty="0">
                <a:latin typeface="Cambria" panose="02040503050406030204" pitchFamily="18" charset="0"/>
                <a:ea typeface="Cambria" panose="02040503050406030204" pitchFamily="18" charset="0"/>
              </a:rPr>
              <a:t>head</a:t>
            </a:r>
            <a:r>
              <a:rPr lang="en-IN" dirty="0" smtClean="0">
                <a:latin typeface="Cambria" panose="02040503050406030204" pitchFamily="18" charset="0"/>
                <a:ea typeface="Cambria" panose="02040503050406030204" pitchFamily="18" charset="0"/>
              </a:rPr>
              <a:t>&gt;</a:t>
            </a:r>
            <a:endParaRPr lang="en-IN" dirty="0">
              <a:latin typeface="Cambria" panose="02040503050406030204" pitchFamily="18" charset="0"/>
              <a:ea typeface="Cambria" panose="02040503050406030204" pitchFamily="18" charset="0"/>
            </a:endParaRPr>
          </a:p>
          <a:p>
            <a:pPr lvl="1"/>
            <a:r>
              <a:rPr lang="en-IN" dirty="0">
                <a:latin typeface="Cambria" panose="02040503050406030204" pitchFamily="18" charset="0"/>
                <a:ea typeface="Cambria" panose="02040503050406030204" pitchFamily="18" charset="0"/>
              </a:rPr>
              <a:t>&lt;body</a:t>
            </a:r>
            <a:r>
              <a:rPr lang="en-IN" dirty="0" smtClean="0">
                <a:latin typeface="Cambria" panose="02040503050406030204" pitchFamily="18" charset="0"/>
                <a:ea typeface="Cambria" panose="02040503050406030204" pitchFamily="18" charset="0"/>
              </a:rPr>
              <a:t>&gt;</a:t>
            </a:r>
          </a:p>
          <a:p>
            <a:pPr lvl="1"/>
            <a:r>
              <a:rPr lang="en-US" dirty="0">
                <a:latin typeface="Cambria" panose="02040503050406030204" pitchFamily="18" charset="0"/>
                <a:ea typeface="Cambria" panose="02040503050406030204" pitchFamily="18" charset="0"/>
              </a:rPr>
              <a:t>	&lt;div class="container mt-3"&gt;</a:t>
            </a:r>
          </a:p>
          <a:p>
            <a:pPr lvl="2"/>
            <a:r>
              <a:rPr lang="en-US" dirty="0">
                <a:latin typeface="Cambria" panose="02040503050406030204" pitchFamily="18" charset="0"/>
                <a:ea typeface="Cambria" panose="02040503050406030204" pitchFamily="18" charset="0"/>
              </a:rPr>
              <a:t>  &lt;h2&gt;Button States&lt;/h2&gt;</a:t>
            </a:r>
          </a:p>
          <a:p>
            <a:pPr lvl="2"/>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-primary"&gt;Primary Button&lt;/button&gt;</a:t>
            </a:r>
          </a:p>
          <a:p>
            <a:pPr lvl="2"/>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-primary active"&gt;Active Primary&lt;/button&gt;</a:t>
            </a:r>
          </a:p>
          <a:p>
            <a:pPr lvl="2"/>
            <a:r>
              <a:rPr lang="en-US" dirty="0">
                <a:latin typeface="Cambria" panose="02040503050406030204" pitchFamily="18" charset="0"/>
                <a:ea typeface="Cambria" panose="02040503050406030204" pitchFamily="18" charset="0"/>
              </a:rPr>
              <a:t>  &lt;button type="button"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-primary" disabled&gt;Disabled Primary&lt;/button&gt;</a:t>
            </a:r>
          </a:p>
          <a:p>
            <a:pPr lvl="2"/>
            <a:r>
              <a:rPr lang="en-US" dirty="0">
                <a:latin typeface="Cambria" panose="02040503050406030204" pitchFamily="18" charset="0"/>
                <a:ea typeface="Cambria" panose="02040503050406030204" pitchFamily="18" charset="0"/>
              </a:rPr>
              <a:t>  &lt;a </a:t>
            </a:r>
            <a:r>
              <a:rPr lang="en-US" dirty="0" err="1">
                <a:latin typeface="Cambria" panose="02040503050406030204" pitchFamily="18" charset="0"/>
                <a:ea typeface="Cambria" panose="02040503050406030204" pitchFamily="18" charset="0"/>
              </a:rPr>
              <a:t>href</a:t>
            </a:r>
            <a:r>
              <a:rPr lang="en-US" dirty="0">
                <a:latin typeface="Cambria" panose="02040503050406030204" pitchFamily="18" charset="0"/>
                <a:ea typeface="Cambria" panose="02040503050406030204" pitchFamily="18" charset="0"/>
              </a:rPr>
              <a:t>="#" class="</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btn</a:t>
            </a:r>
            <a:r>
              <a:rPr lang="en-US" dirty="0">
                <a:latin typeface="Cambria" panose="02040503050406030204" pitchFamily="18" charset="0"/>
                <a:ea typeface="Cambria" panose="02040503050406030204" pitchFamily="18" charset="0"/>
              </a:rPr>
              <a:t>-primary disabled"&gt;Disabled Link&lt;/a&gt;</a:t>
            </a:r>
          </a:p>
          <a:p>
            <a:pPr lvl="1"/>
            <a:r>
              <a:rPr lang="en-US" dirty="0">
                <a:latin typeface="Cambria" panose="02040503050406030204" pitchFamily="18" charset="0"/>
                <a:ea typeface="Cambria" panose="02040503050406030204" pitchFamily="18" charset="0"/>
              </a:rPr>
              <a:t>&lt;/div&gt;</a:t>
            </a:r>
            <a:r>
              <a:rPr lang="en-IN" dirty="0" smtClean="0">
                <a:latin typeface="Cambria" panose="02040503050406030204" pitchFamily="18" charset="0"/>
                <a:ea typeface="Cambria" panose="02040503050406030204" pitchFamily="18" charset="0"/>
              </a:rPr>
              <a:t>&lt;/</a:t>
            </a:r>
            <a:r>
              <a:rPr lang="en-IN" dirty="0">
                <a:latin typeface="Cambria" panose="02040503050406030204" pitchFamily="18" charset="0"/>
                <a:ea typeface="Cambria" panose="02040503050406030204" pitchFamily="18" charset="0"/>
              </a:rPr>
              <a:t>body</a:t>
            </a:r>
            <a:r>
              <a:rPr lang="en-IN" dirty="0" smtClean="0">
                <a:latin typeface="Cambria" panose="02040503050406030204" pitchFamily="18" charset="0"/>
                <a:ea typeface="Cambria" panose="02040503050406030204" pitchFamily="18" charset="0"/>
              </a:rPr>
              <a:t>&gt;&lt;/</a:t>
            </a:r>
            <a:r>
              <a:rPr lang="en-IN" dirty="0">
                <a:latin typeface="Cambria" panose="02040503050406030204" pitchFamily="18" charset="0"/>
                <a:ea typeface="Cambria" panose="02040503050406030204" pitchFamily="18" charset="0"/>
              </a:rPr>
              <a:t>html&gt;</a:t>
            </a:r>
          </a:p>
        </p:txBody>
      </p:sp>
      <p:pic>
        <p:nvPicPr>
          <p:cNvPr id="3" name="Picture 2"/>
          <p:cNvPicPr>
            <a:picLocks noChangeAspect="1"/>
          </p:cNvPicPr>
          <p:nvPr/>
        </p:nvPicPr>
        <p:blipFill>
          <a:blip r:embed="rId3"/>
          <a:stretch>
            <a:fillRect/>
          </a:stretch>
        </p:blipFill>
        <p:spPr>
          <a:xfrm>
            <a:off x="1809802" y="5195887"/>
            <a:ext cx="8391525" cy="1343025"/>
          </a:xfrm>
          <a:prstGeom prst="rect">
            <a:avLst/>
          </a:prstGeom>
        </p:spPr>
      </p:pic>
    </p:spTree>
    <p:extLst>
      <p:ext uri="{BB962C8B-B14F-4D97-AF65-F5344CB8AC3E}">
        <p14:creationId xmlns:p14="http://schemas.microsoft.com/office/powerpoint/2010/main" val="196514052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5 Input Elements</a:t>
            </a:r>
            <a:endParaRPr lang="en-IN" dirty="0"/>
          </a:p>
        </p:txBody>
      </p:sp>
      <p:sp>
        <p:nvSpPr>
          <p:cNvPr id="3" name="Content Placeholder 2"/>
          <p:cNvSpPr>
            <a:spLocks noGrp="1"/>
          </p:cNvSpPr>
          <p:nvPr>
            <p:ph idx="1"/>
          </p:nvPr>
        </p:nvSpPr>
        <p:spPr/>
        <p:txBody>
          <a:bodyPr>
            <a:normAutofit fontScale="92500" lnSpcReduction="20000"/>
          </a:bodyPr>
          <a:lstStyle/>
          <a:p>
            <a:r>
              <a:rPr lang="en-US" dirty="0">
                <a:solidFill>
                  <a:schemeClr val="tx1"/>
                </a:solidFill>
              </a:rPr>
              <a:t>Bootstrap’s form controls expand on our Rebooted form styles with classes. Use these classes to opt into their customized displays for a more consistent rendering across browsers and devices.</a:t>
            </a:r>
          </a:p>
          <a:p>
            <a:pPr algn="l"/>
            <a:r>
              <a:rPr lang="en-US" dirty="0">
                <a:solidFill>
                  <a:schemeClr val="tx1"/>
                </a:solidFill>
              </a:rPr>
              <a:t>Bootstrap supports the following form controls:</a:t>
            </a:r>
          </a:p>
          <a:p>
            <a:pPr lvl="1" algn="l"/>
            <a:r>
              <a:rPr lang="en-US" dirty="0">
                <a:solidFill>
                  <a:schemeClr val="tx1"/>
                </a:solidFill>
              </a:rPr>
              <a:t>BS 5 forms</a:t>
            </a:r>
          </a:p>
          <a:p>
            <a:pPr lvl="1" algn="l"/>
            <a:r>
              <a:rPr lang="en-US" dirty="0">
                <a:solidFill>
                  <a:schemeClr val="tx1"/>
                </a:solidFill>
              </a:rPr>
              <a:t>BS 5 select menus</a:t>
            </a:r>
          </a:p>
          <a:p>
            <a:pPr lvl="1" algn="l"/>
            <a:r>
              <a:rPr lang="en-US" dirty="0">
                <a:solidFill>
                  <a:schemeClr val="tx1"/>
                </a:solidFill>
              </a:rPr>
              <a:t>BS 5 radio and checkboxes</a:t>
            </a:r>
          </a:p>
          <a:p>
            <a:pPr lvl="1" algn="l"/>
            <a:r>
              <a:rPr lang="en-US" dirty="0">
                <a:solidFill>
                  <a:schemeClr val="tx1"/>
                </a:solidFill>
              </a:rPr>
              <a:t>BS 5 Range</a:t>
            </a:r>
          </a:p>
          <a:p>
            <a:pPr lvl="1" algn="l"/>
            <a:r>
              <a:rPr lang="en-US" dirty="0">
                <a:solidFill>
                  <a:schemeClr val="tx1"/>
                </a:solidFill>
              </a:rPr>
              <a:t>BS 5 Input Groups</a:t>
            </a:r>
          </a:p>
          <a:p>
            <a:pPr lvl="1" algn="l"/>
            <a:r>
              <a:rPr lang="en-US" dirty="0">
                <a:solidFill>
                  <a:schemeClr val="tx1"/>
                </a:solidFill>
              </a:rPr>
              <a:t>BS 5 Floating Labels</a:t>
            </a:r>
          </a:p>
          <a:p>
            <a:pPr lvl="1" algn="l"/>
            <a:r>
              <a:rPr lang="en-US" dirty="0">
                <a:solidFill>
                  <a:schemeClr val="tx1"/>
                </a:solidFill>
              </a:rPr>
              <a:t>BS 5 Form Validation</a:t>
            </a:r>
          </a:p>
          <a:p>
            <a:r>
              <a:rPr lang="en-US" dirty="0">
                <a:solidFill>
                  <a:schemeClr val="tx1"/>
                </a:solidFill>
              </a:rPr>
              <a:t>We can create a form using multiple way using BS.</a:t>
            </a:r>
          </a:p>
          <a:p>
            <a:r>
              <a:rPr lang="en-US" dirty="0">
                <a:solidFill>
                  <a:schemeClr val="tx1"/>
                </a:solidFill>
              </a:rPr>
              <a:t>Stack Based Forms</a:t>
            </a:r>
          </a:p>
          <a:p>
            <a:r>
              <a:rPr lang="en-US" dirty="0">
                <a:solidFill>
                  <a:schemeClr val="tx1"/>
                </a:solidFill>
              </a:rPr>
              <a:t>Inline Based Forms</a:t>
            </a:r>
            <a:r>
              <a:rPr lang="en-IN" dirty="0">
                <a:solidFill>
                  <a:schemeClr val="tx1"/>
                </a:solidFill>
              </a:rPr>
              <a:t> (using row/col  </a:t>
            </a:r>
            <a:r>
              <a:rPr lang="en-IN" dirty="0" err="1">
                <a:solidFill>
                  <a:schemeClr val="tx1"/>
                </a:solidFill>
              </a:rPr>
              <a:t>i.e</a:t>
            </a:r>
            <a:r>
              <a:rPr lang="en-IN" dirty="0">
                <a:solidFill>
                  <a:schemeClr val="tx1"/>
                </a:solidFill>
              </a:rPr>
              <a:t> with grid system)</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95</a:t>
            </a:fld>
            <a:endParaRPr lang="en-IN" dirty="0"/>
          </a:p>
        </p:txBody>
      </p:sp>
    </p:spTree>
    <p:extLst>
      <p:ext uri="{BB962C8B-B14F-4D97-AF65-F5344CB8AC3E}">
        <p14:creationId xmlns:p14="http://schemas.microsoft.com/office/powerpoint/2010/main" val="8566837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Stacked </a:t>
            </a:r>
            <a:r>
              <a:rPr lang="en-US" dirty="0" smtClean="0">
                <a:solidFill>
                  <a:schemeClr val="bg1"/>
                </a:solidFill>
              </a:rPr>
              <a:t>Form</a:t>
            </a:r>
            <a:r>
              <a:rPr lang="en-US" dirty="0">
                <a:solidFill>
                  <a:schemeClr val="bg1"/>
                </a:solidFill>
              </a:rPr>
              <a:t/>
            </a:r>
            <a:br>
              <a:rPr lang="en-US" dirty="0">
                <a:solidFill>
                  <a:schemeClr val="bg1"/>
                </a:solidFill>
              </a:rPr>
            </a:br>
            <a:endParaRPr lang="en-IN"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tx1"/>
                </a:solidFill>
              </a:rPr>
              <a:t>All </a:t>
            </a:r>
            <a:r>
              <a:rPr lang="en-US" dirty="0">
                <a:solidFill>
                  <a:schemeClr val="tx1"/>
                </a:solidFill>
              </a:rPr>
              <a:t>textual &lt;input&gt; and  &lt;</a:t>
            </a:r>
            <a:r>
              <a:rPr lang="en-US" dirty="0" err="1">
                <a:solidFill>
                  <a:schemeClr val="tx1"/>
                </a:solidFill>
              </a:rPr>
              <a:t>textarea</a:t>
            </a:r>
            <a:r>
              <a:rPr lang="en-US" dirty="0">
                <a:solidFill>
                  <a:schemeClr val="tx1"/>
                </a:solidFill>
              </a:rPr>
              <a:t>&gt; elements with class .</a:t>
            </a:r>
            <a:r>
              <a:rPr lang="en-US" dirty="0">
                <a:solidFill>
                  <a:srgbClr val="FF0000"/>
                </a:solidFill>
              </a:rPr>
              <a:t>form-control </a:t>
            </a:r>
            <a:r>
              <a:rPr lang="en-US" dirty="0">
                <a:solidFill>
                  <a:schemeClr val="tx1"/>
                </a:solidFill>
              </a:rPr>
              <a:t>get proper form styling</a:t>
            </a:r>
          </a:p>
          <a:p>
            <a:r>
              <a:rPr lang="en-US" dirty="0">
                <a:solidFill>
                  <a:schemeClr val="tx1"/>
                </a:solidFill>
              </a:rPr>
              <a:t>we add a </a:t>
            </a:r>
            <a:r>
              <a:rPr lang="en-US" dirty="0">
                <a:solidFill>
                  <a:srgbClr val="FF0000"/>
                </a:solidFill>
              </a:rPr>
              <a:t>.form-label </a:t>
            </a:r>
            <a:r>
              <a:rPr lang="en-US" dirty="0">
                <a:solidFill>
                  <a:schemeClr val="tx1"/>
                </a:solidFill>
              </a:rPr>
              <a:t>class to each label element to ensure correct padding.</a:t>
            </a:r>
          </a:p>
          <a:p>
            <a:r>
              <a:rPr lang="en-US" dirty="0">
                <a:solidFill>
                  <a:schemeClr val="tx1"/>
                </a:solidFill>
              </a:rPr>
              <a:t>Checkboxes have different markup. They are wrapped around a container element with </a:t>
            </a:r>
            <a:r>
              <a:rPr lang="en-US" dirty="0">
                <a:solidFill>
                  <a:srgbClr val="FF0000"/>
                </a:solidFill>
              </a:rPr>
              <a:t>.form-check</a:t>
            </a:r>
            <a:r>
              <a:rPr lang="en-US" dirty="0">
                <a:solidFill>
                  <a:schemeClr val="tx1"/>
                </a:solidFill>
              </a:rPr>
              <a:t>, and labels have a class of </a:t>
            </a:r>
            <a:r>
              <a:rPr lang="en-US" dirty="0">
                <a:solidFill>
                  <a:srgbClr val="FF0000"/>
                </a:solidFill>
              </a:rPr>
              <a:t>.form-check-label</a:t>
            </a:r>
            <a:r>
              <a:rPr lang="en-US" dirty="0">
                <a:solidFill>
                  <a:schemeClr val="tx1"/>
                </a:solidFill>
              </a:rPr>
              <a:t>, while checkboxes and radio buttons use </a:t>
            </a:r>
            <a:r>
              <a:rPr lang="en-US" dirty="0">
                <a:solidFill>
                  <a:srgbClr val="FF0000"/>
                </a:solidFill>
              </a:rPr>
              <a:t>.form-check-input.</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96</a:t>
            </a:fld>
            <a:endParaRPr lang="en-IN" dirty="0"/>
          </a:p>
        </p:txBody>
      </p:sp>
    </p:spTree>
    <p:extLst>
      <p:ext uri="{BB962C8B-B14F-4D97-AF65-F5344CB8AC3E}">
        <p14:creationId xmlns:p14="http://schemas.microsoft.com/office/powerpoint/2010/main" val="8667470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Stacked Form</a:t>
            </a:r>
            <a:br>
              <a:rPr lang="en-US" dirty="0">
                <a:solidFill>
                  <a:schemeClr val="bg1"/>
                </a:solidFill>
              </a:rPr>
            </a:br>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pic>
        <p:nvPicPr>
          <p:cNvPr id="5" name="Picture 4"/>
          <p:cNvPicPr>
            <a:picLocks noChangeAspect="1"/>
          </p:cNvPicPr>
          <p:nvPr/>
        </p:nvPicPr>
        <p:blipFill>
          <a:blip r:embed="rId2"/>
          <a:stretch>
            <a:fillRect/>
          </a:stretch>
        </p:blipFill>
        <p:spPr>
          <a:xfrm>
            <a:off x="3865511" y="1349567"/>
            <a:ext cx="7486231" cy="3495675"/>
          </a:xfrm>
          <a:prstGeom prst="rect">
            <a:avLst/>
          </a:prstGeom>
        </p:spPr>
      </p:pic>
    </p:spTree>
    <p:extLst>
      <p:ext uri="{BB962C8B-B14F-4D97-AF65-F5344CB8AC3E}">
        <p14:creationId xmlns:p14="http://schemas.microsoft.com/office/powerpoint/2010/main" val="333819789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Stacked Form</a:t>
            </a:r>
            <a:br>
              <a:rPr lang="en-US" dirty="0">
                <a:solidFill>
                  <a:schemeClr val="bg1"/>
                </a:solidFill>
              </a:rPr>
            </a:br>
            <a:endParaRPr lang="en-IN" dirty="0"/>
          </a:p>
        </p:txBody>
      </p:sp>
      <p:sp>
        <p:nvSpPr>
          <p:cNvPr id="3" name="Content Placeholder 2"/>
          <p:cNvSpPr>
            <a:spLocks noGrp="1"/>
          </p:cNvSpPr>
          <p:nvPr>
            <p:ph idx="1"/>
          </p:nvPr>
        </p:nvSpPr>
        <p:spPr>
          <a:xfrm>
            <a:off x="3613057" y="462174"/>
            <a:ext cx="8011236" cy="5120640"/>
          </a:xfrm>
        </p:spPr>
        <p:txBody>
          <a:bodyPr>
            <a:noAutofit/>
          </a:bodyPr>
          <a:lstStyle/>
          <a:p>
            <a:pPr marL="0" indent="0">
              <a:buNone/>
            </a:pPr>
            <a:r>
              <a:rPr lang="en-IN" sz="1600" dirty="0"/>
              <a:t> &lt;form action="/</a:t>
            </a:r>
            <a:r>
              <a:rPr lang="en-IN" sz="1600" dirty="0" err="1"/>
              <a:t>action_page.php</a:t>
            </a:r>
            <a:r>
              <a:rPr lang="en-IN" sz="1600" dirty="0"/>
              <a:t>"&gt;</a:t>
            </a:r>
          </a:p>
          <a:p>
            <a:pPr marL="0" indent="0">
              <a:buNone/>
            </a:pPr>
            <a:r>
              <a:rPr lang="en-IN" sz="1600" dirty="0"/>
              <a:t>  &lt;div class="mb-3 mt-3"&gt;</a:t>
            </a:r>
          </a:p>
          <a:p>
            <a:pPr marL="0" indent="0">
              <a:buNone/>
            </a:pPr>
            <a:r>
              <a:rPr lang="en-IN" sz="1600" dirty="0"/>
              <a:t>    &lt;label for="email" </a:t>
            </a:r>
            <a:r>
              <a:rPr lang="en-IN" sz="1600" b="1" dirty="0"/>
              <a:t>class="form-label"</a:t>
            </a:r>
            <a:r>
              <a:rPr lang="en-IN" sz="1600" dirty="0"/>
              <a:t>&gt;Email:&lt;/label&gt;</a:t>
            </a:r>
          </a:p>
          <a:p>
            <a:pPr marL="0" indent="0">
              <a:buNone/>
            </a:pPr>
            <a:r>
              <a:rPr lang="en-IN" sz="1600" dirty="0"/>
              <a:t>    &lt;input type="email" </a:t>
            </a:r>
            <a:r>
              <a:rPr lang="en-IN" sz="1600" b="1" dirty="0"/>
              <a:t>class="form-control"</a:t>
            </a:r>
            <a:r>
              <a:rPr lang="en-IN" sz="1600" dirty="0"/>
              <a:t> id="email" placeholder="Enter email" name="email"&gt;</a:t>
            </a:r>
          </a:p>
          <a:p>
            <a:pPr marL="0" indent="0">
              <a:buNone/>
            </a:pPr>
            <a:r>
              <a:rPr lang="en-IN" sz="1600" dirty="0"/>
              <a:t>  &lt;/div&gt;</a:t>
            </a:r>
          </a:p>
          <a:p>
            <a:pPr marL="0" indent="0">
              <a:buNone/>
            </a:pPr>
            <a:r>
              <a:rPr lang="en-IN" sz="1600" dirty="0"/>
              <a:t>  &lt;div class="mb-3"&gt;</a:t>
            </a:r>
          </a:p>
          <a:p>
            <a:pPr marL="0" indent="0">
              <a:buNone/>
            </a:pPr>
            <a:r>
              <a:rPr lang="en-IN" sz="1600" dirty="0"/>
              <a:t>    &lt;label for="</a:t>
            </a:r>
            <a:r>
              <a:rPr lang="en-IN" sz="1600" dirty="0" err="1"/>
              <a:t>pwd</a:t>
            </a:r>
            <a:r>
              <a:rPr lang="en-IN" sz="1600" dirty="0"/>
              <a:t>" </a:t>
            </a:r>
            <a:r>
              <a:rPr lang="en-IN" sz="1600" b="1" dirty="0"/>
              <a:t>class="form-label"</a:t>
            </a:r>
            <a:r>
              <a:rPr lang="en-IN" sz="1600" dirty="0"/>
              <a:t>&gt;Password:&lt;/label&gt;</a:t>
            </a:r>
          </a:p>
          <a:p>
            <a:pPr marL="0" indent="0">
              <a:buNone/>
            </a:pPr>
            <a:r>
              <a:rPr lang="en-IN" sz="1600" dirty="0"/>
              <a:t>    &lt;input type="password" </a:t>
            </a:r>
            <a:r>
              <a:rPr lang="en-IN" sz="1600" b="1" dirty="0"/>
              <a:t>class="form-control"</a:t>
            </a:r>
            <a:r>
              <a:rPr lang="en-IN" sz="1600" dirty="0"/>
              <a:t> id="</a:t>
            </a:r>
            <a:r>
              <a:rPr lang="en-IN" sz="1600" dirty="0" err="1"/>
              <a:t>pwd</a:t>
            </a:r>
            <a:r>
              <a:rPr lang="en-IN" sz="1600" dirty="0"/>
              <a:t>" placeholder="Enter password" name="</a:t>
            </a:r>
            <a:r>
              <a:rPr lang="en-IN" sz="1600" dirty="0" err="1"/>
              <a:t>pswd</a:t>
            </a:r>
            <a:r>
              <a:rPr lang="en-IN" sz="1600" dirty="0"/>
              <a:t>"&gt;</a:t>
            </a:r>
          </a:p>
          <a:p>
            <a:pPr marL="0" indent="0">
              <a:buNone/>
            </a:pPr>
            <a:r>
              <a:rPr lang="en-IN" sz="1600" dirty="0"/>
              <a:t>  &lt;/div&gt;</a:t>
            </a:r>
          </a:p>
          <a:p>
            <a:pPr marL="0" indent="0">
              <a:buNone/>
            </a:pPr>
            <a:r>
              <a:rPr lang="en-IN" sz="1600" dirty="0"/>
              <a:t>  &lt;div class="form-check mb-3"&gt;</a:t>
            </a:r>
          </a:p>
          <a:p>
            <a:pPr marL="0" indent="0">
              <a:buNone/>
            </a:pPr>
            <a:r>
              <a:rPr lang="en-IN" sz="1600" dirty="0"/>
              <a:t>    &lt;label </a:t>
            </a:r>
            <a:r>
              <a:rPr lang="en-IN" sz="1600" b="1" dirty="0"/>
              <a:t>class="form-check-label"</a:t>
            </a:r>
            <a:r>
              <a:rPr lang="en-IN" sz="1600" dirty="0"/>
              <a:t>&gt;</a:t>
            </a:r>
          </a:p>
          <a:p>
            <a:pPr marL="0" indent="0">
              <a:buNone/>
            </a:pPr>
            <a:r>
              <a:rPr lang="en-IN" sz="1600" dirty="0"/>
              <a:t>      &lt;input </a:t>
            </a:r>
            <a:r>
              <a:rPr lang="en-IN" sz="1600" b="1" dirty="0"/>
              <a:t>class="form-check-input"</a:t>
            </a:r>
            <a:r>
              <a:rPr lang="en-IN" sz="1600" dirty="0"/>
              <a:t> type="checkbox" name="remember"&gt; Remember me</a:t>
            </a:r>
          </a:p>
          <a:p>
            <a:pPr marL="0" indent="0">
              <a:buNone/>
            </a:pPr>
            <a:r>
              <a:rPr lang="en-IN" sz="1600" dirty="0"/>
              <a:t>    &lt;/label&gt;</a:t>
            </a:r>
          </a:p>
          <a:p>
            <a:pPr marL="0" indent="0">
              <a:buNone/>
            </a:pPr>
            <a:r>
              <a:rPr lang="en-IN" sz="1600" dirty="0"/>
              <a:t>  &lt;/div&gt;</a:t>
            </a:r>
          </a:p>
          <a:p>
            <a:pPr marL="0" indent="0">
              <a:buNone/>
            </a:pPr>
            <a:r>
              <a:rPr lang="en-IN" sz="1600" dirty="0"/>
              <a:t>  &lt;button type="submit" </a:t>
            </a:r>
            <a:r>
              <a:rPr lang="en-IN" sz="1600" b="1" dirty="0"/>
              <a:t>class="</a:t>
            </a:r>
            <a:r>
              <a:rPr lang="en-IN" sz="1600" b="1" dirty="0" err="1"/>
              <a:t>btn</a:t>
            </a:r>
            <a:r>
              <a:rPr lang="en-IN" sz="1600" b="1" dirty="0"/>
              <a:t> </a:t>
            </a:r>
            <a:r>
              <a:rPr lang="en-IN" sz="1600" b="1" dirty="0" err="1"/>
              <a:t>btn</a:t>
            </a:r>
            <a:r>
              <a:rPr lang="en-IN" sz="1600" b="1" dirty="0"/>
              <a:t>-primary"</a:t>
            </a:r>
            <a:r>
              <a:rPr lang="en-IN" sz="1600" dirty="0"/>
              <a:t>&gt;Submit&lt;/button&gt;</a:t>
            </a:r>
          </a:p>
          <a:p>
            <a:pPr marL="0" indent="0">
              <a:buNone/>
            </a:pPr>
            <a:r>
              <a:rPr lang="en-IN" sz="1600" dirty="0"/>
              <a:t>&lt;/form&gt;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extLst>
      <p:ext uri="{BB962C8B-B14F-4D97-AF65-F5344CB8AC3E}">
        <p14:creationId xmlns:p14="http://schemas.microsoft.com/office/powerpoint/2010/main" val="323153181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Form Row/Grid (Inline Forms)</a:t>
            </a:r>
            <a:br>
              <a:rPr lang="en-IN" b="1" dirty="0"/>
            </a:br>
            <a:endParaRPr lang="en-IN" dirty="0"/>
          </a:p>
        </p:txBody>
      </p:sp>
      <p:sp>
        <p:nvSpPr>
          <p:cNvPr id="3" name="Content Placeholder 2"/>
          <p:cNvSpPr>
            <a:spLocks noGrp="1"/>
          </p:cNvSpPr>
          <p:nvPr>
            <p:ph idx="1"/>
          </p:nvPr>
        </p:nvSpPr>
        <p:spPr/>
        <p:txBody>
          <a:bodyPr>
            <a:noAutofit/>
          </a:bodyPr>
          <a:lstStyle/>
          <a:p>
            <a:r>
              <a:rPr lang="en-US" sz="1600" dirty="0"/>
              <a:t>If you want your form elements to appear side by side, use .row and .</a:t>
            </a:r>
            <a:r>
              <a:rPr lang="en-US" sz="1600" dirty="0" smtClean="0"/>
              <a:t>col</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r>
              <a:rPr lang="en-IN" sz="1600" dirty="0"/>
              <a:t> &lt;form&gt;</a:t>
            </a:r>
          </a:p>
          <a:p>
            <a:r>
              <a:rPr lang="en-IN" sz="1600" dirty="0"/>
              <a:t>  &lt;div class="row"&gt;</a:t>
            </a:r>
          </a:p>
          <a:p>
            <a:r>
              <a:rPr lang="en-IN" sz="1600" dirty="0"/>
              <a:t>    &lt;div class="col"&gt;</a:t>
            </a:r>
          </a:p>
          <a:p>
            <a:r>
              <a:rPr lang="en-IN" sz="1600" dirty="0"/>
              <a:t>      &lt;input type="text" class="form-control" placeholder="Enter email" name="email"&gt;</a:t>
            </a:r>
          </a:p>
          <a:p>
            <a:r>
              <a:rPr lang="en-IN" sz="1600" dirty="0"/>
              <a:t>    &lt;/div&gt;</a:t>
            </a:r>
          </a:p>
          <a:p>
            <a:r>
              <a:rPr lang="en-IN" sz="1600" dirty="0"/>
              <a:t>    &lt;div class="col"&gt;</a:t>
            </a:r>
          </a:p>
          <a:p>
            <a:r>
              <a:rPr lang="en-IN" sz="1600" dirty="0"/>
              <a:t>      &lt;input type="password" class="form-control" placeholder="Enter password" name="</a:t>
            </a:r>
            <a:r>
              <a:rPr lang="en-IN" sz="1600" dirty="0" err="1"/>
              <a:t>pswd</a:t>
            </a:r>
            <a:r>
              <a:rPr lang="en-IN" sz="1600" dirty="0"/>
              <a:t>"&gt;</a:t>
            </a:r>
          </a:p>
          <a:p>
            <a:r>
              <a:rPr lang="en-IN" sz="1600" dirty="0"/>
              <a:t>    &lt;/div&gt;</a:t>
            </a:r>
          </a:p>
          <a:p>
            <a:r>
              <a:rPr lang="en-IN" sz="1600" dirty="0"/>
              <a:t>  &lt;/div&gt;</a:t>
            </a:r>
          </a:p>
          <a:p>
            <a:r>
              <a:rPr lang="en-IN" sz="1600" dirty="0"/>
              <a:t>&lt;/form&gt;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pic>
        <p:nvPicPr>
          <p:cNvPr id="5" name="Picture 4"/>
          <p:cNvPicPr>
            <a:picLocks noChangeAspect="1"/>
          </p:cNvPicPr>
          <p:nvPr/>
        </p:nvPicPr>
        <p:blipFill>
          <a:blip r:embed="rId2"/>
          <a:stretch>
            <a:fillRect/>
          </a:stretch>
        </p:blipFill>
        <p:spPr>
          <a:xfrm>
            <a:off x="3997589" y="1395024"/>
            <a:ext cx="7222076" cy="1240711"/>
          </a:xfrm>
          <a:prstGeom prst="rect">
            <a:avLst/>
          </a:prstGeom>
        </p:spPr>
      </p:pic>
    </p:spTree>
    <p:extLst>
      <p:ext uri="{BB962C8B-B14F-4D97-AF65-F5344CB8AC3E}">
        <p14:creationId xmlns:p14="http://schemas.microsoft.com/office/powerpoint/2010/main" val="3821547678"/>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7128</TotalTime>
  <Words>10190</Words>
  <Application>Microsoft Office PowerPoint</Application>
  <PresentationFormat>Widescreen</PresentationFormat>
  <Paragraphs>2241</Paragraphs>
  <Slides>182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182</vt:i4>
      </vt:variant>
    </vt:vector>
  </HeadingPairs>
  <TitlesOfParts>
    <vt:vector size="190" baseType="lpstr">
      <vt:lpstr>Calibri</vt:lpstr>
      <vt:lpstr>Cambria</vt:lpstr>
      <vt:lpstr>Consolas</vt:lpstr>
      <vt:lpstr>Corbel</vt:lpstr>
      <vt:lpstr>Open Sans Bold</vt:lpstr>
      <vt:lpstr>Wingdings</vt:lpstr>
      <vt:lpstr>Wingdings 2</vt:lpstr>
      <vt:lpstr>Frame</vt:lpstr>
      <vt:lpstr>PowerPoint Presentation</vt:lpstr>
      <vt:lpstr>Outlines</vt:lpstr>
      <vt:lpstr>CO Mapping</vt:lpstr>
      <vt:lpstr>Introduction to Bootstrap</vt:lpstr>
      <vt:lpstr>What is Responsive Web Design?</vt:lpstr>
      <vt:lpstr>Where to Get Bootstrap 5?</vt:lpstr>
      <vt:lpstr>CDN file</vt:lpstr>
      <vt:lpstr>Downloading a Bootstrap</vt:lpstr>
      <vt:lpstr>PowerPoint Presentation</vt:lpstr>
      <vt:lpstr>Breakpoints </vt:lpstr>
      <vt:lpstr>Containers</vt:lpstr>
      <vt:lpstr>PowerPoint Presentation</vt:lpstr>
      <vt:lpstr>Default container </vt:lpstr>
      <vt:lpstr>PowerPoint Presentation</vt:lpstr>
      <vt:lpstr>PowerPoint Presentation</vt:lpstr>
      <vt:lpstr>Responsive containers</vt:lpstr>
      <vt:lpstr>PowerPoint Presentation</vt:lpstr>
      <vt:lpstr>PowerPoint Presentation</vt:lpstr>
      <vt:lpstr>Fluid containers </vt:lpstr>
      <vt:lpstr>PowerPoint Presentation</vt:lpstr>
      <vt:lpstr>PowerPoint Presentation</vt:lpstr>
      <vt:lpstr>Bootstrap Grid System </vt:lpstr>
      <vt:lpstr>PowerPoint Presentation</vt:lpstr>
      <vt:lpstr>Grid system </vt:lpstr>
      <vt:lpstr>PowerPoint Presentation</vt:lpstr>
      <vt:lpstr>Grid  Example-1</vt:lpstr>
      <vt:lpstr>Grid  Example-1 Continue…</vt:lpstr>
      <vt:lpstr>Grid  Example-1 Continue…</vt:lpstr>
      <vt:lpstr>Continue…</vt:lpstr>
      <vt:lpstr>Ex-1 Output</vt:lpstr>
      <vt:lpstr>Grid Layout Example-2 </vt:lpstr>
      <vt:lpstr>Grid Layout Example-2 </vt:lpstr>
      <vt:lpstr>Grid Layout Example-2 </vt:lpstr>
      <vt:lpstr>Grid Layout Example-2 </vt:lpstr>
      <vt:lpstr>Grid Layout Example-2 </vt:lpstr>
      <vt:lpstr>PowerPoint Presentation</vt:lpstr>
      <vt:lpstr>Grid Layout Example-2 Output </vt:lpstr>
      <vt:lpstr>PowerPoint Presentation</vt:lpstr>
      <vt:lpstr>GridLayout Option </vt:lpstr>
      <vt:lpstr>Grid Layout Responsive Layout EX-3</vt:lpstr>
      <vt:lpstr>Grid Layout Responsive Layout EX-3</vt:lpstr>
      <vt:lpstr>Grid Layout Responsive Layout EX-3</vt:lpstr>
      <vt:lpstr>Offset </vt:lpstr>
      <vt:lpstr>Syntax </vt:lpstr>
      <vt:lpstr>PowerPoint Presentation</vt:lpstr>
      <vt:lpstr>PowerPoint Presentation</vt:lpstr>
      <vt:lpstr>Bootstrap Margin and Padding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 Objects</vt:lpstr>
      <vt:lpstr>Media Object Example Ex-1</vt:lpstr>
      <vt:lpstr>Continue…</vt:lpstr>
      <vt:lpstr>Continue..</vt:lpstr>
      <vt:lpstr>Continue…</vt:lpstr>
      <vt:lpstr>Media Object Output</vt:lpstr>
      <vt:lpstr>Media Object Ex-2 </vt:lpstr>
      <vt:lpstr>Ex-2</vt:lpstr>
      <vt:lpstr>Continue…</vt:lpstr>
      <vt:lpstr>Continue..</vt:lpstr>
      <vt:lpstr>Continue..</vt:lpstr>
      <vt:lpstr>Continue..</vt:lpstr>
      <vt:lpstr>Output</vt:lpstr>
      <vt:lpstr>Typography </vt:lpstr>
      <vt:lpstr>PowerPoint Presentation</vt:lpstr>
      <vt:lpstr>PowerPoint Presentation</vt:lpstr>
      <vt:lpstr>PowerPoint Presentation</vt:lpstr>
      <vt:lpstr>Display Headings </vt:lpstr>
      <vt:lpstr>PowerPoint Presentation</vt:lpstr>
      <vt:lpstr>Inline text elements </vt:lpstr>
      <vt:lpstr>output</vt:lpstr>
      <vt:lpstr>PowerPoint Presentation</vt:lpstr>
      <vt:lpstr>Abbreviations  </vt:lpstr>
      <vt:lpstr>Blockquotes  </vt:lpstr>
      <vt:lpstr>Naming a source  </vt:lpstr>
      <vt:lpstr>Alignment </vt:lpstr>
      <vt:lpstr>PowerPoint Presentation</vt:lpstr>
      <vt:lpstr>Lists  </vt:lpstr>
      <vt:lpstr>PowerPoint Presentation</vt:lpstr>
      <vt:lpstr>PowerPoint Presentation</vt:lpstr>
      <vt:lpstr>Buttons</vt:lpstr>
      <vt:lpstr>PowerPoint Presentation</vt:lpstr>
      <vt:lpstr>Button Outline </vt:lpstr>
      <vt:lpstr>Button Sizes</vt:lpstr>
      <vt:lpstr>Block Level Buttons </vt:lpstr>
      <vt:lpstr>PowerPoint Presentation</vt:lpstr>
      <vt:lpstr>PowerPoint Presentation</vt:lpstr>
      <vt:lpstr>Active/Disabled Buttons</vt:lpstr>
      <vt:lpstr>PowerPoint Presentation</vt:lpstr>
      <vt:lpstr>Bootstrap 5 Input Elements</vt:lpstr>
      <vt:lpstr>Stacked Form </vt:lpstr>
      <vt:lpstr>Stacked Form </vt:lpstr>
      <vt:lpstr>Stacked Form </vt:lpstr>
      <vt:lpstr>Form Row/Grid (Inline Forms) </vt:lpstr>
      <vt:lpstr>Textarea</vt:lpstr>
      <vt:lpstr>Disabled and Readonly </vt:lpstr>
      <vt:lpstr>Plain text Inputs </vt:lpstr>
      <vt:lpstr>Select Menu </vt:lpstr>
      <vt:lpstr>Select Menu </vt:lpstr>
      <vt:lpstr>PowerPoint Presentation</vt:lpstr>
      <vt:lpstr>Checkboxes </vt:lpstr>
      <vt:lpstr>PowerPoint Presentation</vt:lpstr>
      <vt:lpstr>Radio buttons </vt:lpstr>
      <vt:lpstr>Range</vt:lpstr>
      <vt:lpstr>File input </vt:lpstr>
      <vt:lpstr>File input </vt:lpstr>
      <vt:lpstr>Color  </vt:lpstr>
      <vt:lpstr>Form Example </vt:lpstr>
      <vt:lpstr>Form Example </vt:lpstr>
      <vt:lpstr>Form Example </vt:lpstr>
      <vt:lpstr>Form Example </vt:lpstr>
      <vt:lpstr>Form Example </vt:lpstr>
      <vt:lpstr>PowerPoint Presentation</vt:lpstr>
      <vt:lpstr>Jumbotron</vt:lpstr>
      <vt:lpstr>PowerPoint Presentation</vt:lpstr>
      <vt:lpstr>Cards</vt:lpstr>
      <vt:lpstr>PowerPoint Presentation</vt:lpstr>
      <vt:lpstr>PowerPoint Presentation</vt:lpstr>
      <vt:lpstr>Titles, text, and links </vt:lpstr>
      <vt:lpstr>Card Images </vt:lpstr>
      <vt:lpstr>PowerPoint Presentation</vt:lpstr>
      <vt:lpstr>PowerPoint Presentation</vt:lpstr>
      <vt:lpstr>PowerPoint Presentation</vt:lpstr>
      <vt:lpstr>PowerPoint Presentation</vt:lpstr>
      <vt:lpstr>Navigation(Navs)</vt:lpstr>
      <vt:lpstr>Aligned Nav &amp; Vertical Nav </vt:lpstr>
      <vt:lpstr>PowerPoint Presentation</vt:lpstr>
      <vt:lpstr>PowerPoint Presentation</vt:lpstr>
      <vt:lpstr>Tabs </vt:lpstr>
      <vt:lpstr>Pills </vt:lpstr>
      <vt:lpstr>Navbar with nav tag</vt:lpstr>
      <vt:lpstr>Navigation Bar </vt:lpstr>
      <vt:lpstr>Supported content</vt:lpstr>
      <vt:lpstr>PowerPoint Presentation</vt:lpstr>
      <vt:lpstr>PowerPoint Presentation</vt:lpstr>
      <vt:lpstr>PowerPoint Presentation</vt:lpstr>
      <vt:lpstr>Breadcrumb</vt:lpstr>
      <vt:lpstr>PowerPoint Presentation</vt:lpstr>
      <vt:lpstr>Dividers  </vt:lpstr>
      <vt:lpstr>PowerPoint Presentation</vt:lpstr>
      <vt:lpstr>PowerPoint Presentation</vt:lpstr>
      <vt:lpstr>List Groups</vt:lpstr>
      <vt:lpstr>Active State </vt:lpstr>
      <vt:lpstr>List Group With Linked Items </vt:lpstr>
      <vt:lpstr>Disabled Item </vt:lpstr>
      <vt:lpstr>Flush / Remove Borders </vt:lpstr>
      <vt:lpstr>Numbered List Groups </vt:lpstr>
      <vt:lpstr>Horizontal List Groups </vt:lpstr>
      <vt:lpstr>Progress Bars</vt:lpstr>
      <vt:lpstr>Progress Bar Height and Labels </vt:lpstr>
      <vt:lpstr>Colored Progress Bars </vt:lpstr>
      <vt:lpstr>Striped Progress Bars </vt:lpstr>
      <vt:lpstr>Multiple Progress Bars </vt:lpstr>
      <vt:lpstr>Tool Tips</vt:lpstr>
      <vt:lpstr>Positioning Tooltips </vt:lpstr>
      <vt:lpstr>PowerPoint Presentation</vt:lpstr>
      <vt:lpstr>PowerPoint Presentation</vt:lpstr>
      <vt:lpstr>Pagination</vt:lpstr>
      <vt:lpstr>Active State </vt:lpstr>
      <vt:lpstr>Disabled State </vt:lpstr>
      <vt:lpstr>Pagination Sizing</vt:lpstr>
      <vt:lpstr>Pagination Alignment </vt:lpstr>
      <vt:lpstr>PowerPoint Presentation</vt:lpstr>
      <vt:lpstr>Modals</vt:lpstr>
      <vt:lpstr>PowerPoint Presentation</vt:lpstr>
      <vt:lpstr>PowerPoint Presentation</vt:lpstr>
      <vt:lpstr>PowerPoint Presentation</vt:lpstr>
      <vt:lpstr>Collapse</vt:lpstr>
      <vt:lpstr>PowerPoint Presentation</vt:lpstr>
      <vt:lpstr>Accordion</vt:lpstr>
      <vt:lpstr>PowerPoint Presentation</vt:lpstr>
      <vt:lpstr>PowerPoint Presentation</vt:lpstr>
      <vt:lpstr>PowerPoint Presentation</vt:lpstr>
      <vt:lpstr>Carousel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1070</cp:revision>
  <dcterms:created xsi:type="dcterms:W3CDTF">2019-05-12T04:30:40Z</dcterms:created>
  <dcterms:modified xsi:type="dcterms:W3CDTF">2023-10-03T10:34:51Z</dcterms:modified>
</cp:coreProperties>
</file>