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MCQs on Data Acquisition and Management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Introduction to Data Formats, Acquisition Techniques, and Preprocessing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MCQ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9. Which of the following is a disadvantage of using surveys for data acquisition?</a:t>
            </a:r>
          </a:p>
          <a:p>
            <a:r>
              <a:t>(a) High data quality (b) Time-consuming (c) Easy to distribute (d) Low cost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MCQ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10. Which technique is commonly used for handling missing data?</a:t>
            </a:r>
          </a:p>
          <a:p>
            <a:r>
              <a:t>(a) Web scraping (b) Data validation (c) Imputation (d) Data encryption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MCQ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11. Which of the following is NOT a method for handling outliers in data cleaning?</a:t>
            </a:r>
          </a:p>
          <a:p>
            <a:r>
              <a:t>(a) Removing the outliers (b) Imputation (c) Normalizing the outliers (d) Ignoring the outliers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MCQ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12. Imputation is a technique used to:</a:t>
            </a:r>
          </a:p>
          <a:p>
            <a:r>
              <a:t>(a) Replace missing data with estimated values (b) Remove irrelevant features (c) Normalize data (d) Split data into training and testing sets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MCQ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13. Which of the following is NOT a preprocessing task?</a:t>
            </a:r>
          </a:p>
          <a:p>
            <a:r>
              <a:t>(a) Handling missing data (b) Dimensionality reduction (c) Data encryption (d) Data scaling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MCQ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14. High-dimensional data often leads to which problem?</a:t>
            </a:r>
          </a:p>
          <a:p>
            <a:r>
              <a:t>(a) Loss of information (b) Overfitting in machine learning models (c) Lack of variance (d) Lower computational requirements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MCQ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15. Dimensionality reduction is the process of:</a:t>
            </a:r>
          </a:p>
          <a:p>
            <a:r>
              <a:t>(a) Adding new features to the dataset (b) Reducing the number of features while preserving important information (c) Removing redundant data (d) Merging datasets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MCQ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16. Principal Component Analysis (PCA) is a technique used for:</a:t>
            </a:r>
          </a:p>
          <a:p>
            <a:r>
              <a:t>(a) Data scaling (b) Dimensionality reduction (c) Data acquisition (d) Data validation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MCQ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17. Which of the following is a common issue in high-dimensional data?</a:t>
            </a:r>
          </a:p>
          <a:p>
            <a:r>
              <a:t>(a) Increased computational cost (b) Improved model performance (c) Reduced data variance (d) Easier data interpretation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MCQ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18. Feature subset selection is a technique used to:</a:t>
            </a:r>
          </a:p>
          <a:p>
            <a:r>
              <a:t>(a) Add new features to the dataset (b) Select a subset of relevant features from the dataset (c) Generate synthetic data (d) None of the above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MCQ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Which of the following is considered structured data?</a:t>
            </a:r>
          </a:p>
          <a:p>
            <a:r>
              <a:t>(a) Video files (b) JSON files (c) SQL database tables (d) Images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MCQ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19. Which of the following is a benefit of dimensionality reduction?</a:t>
            </a:r>
          </a:p>
          <a:p>
            <a:r>
              <a:t>(a) Increased model complexity (b) Improved computational efficiency (c) Reduced model interpretability (d) Slower training time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MCQ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20. The curse of dimensionality refers to:</a:t>
            </a:r>
          </a:p>
          <a:p>
            <a:r>
              <a:t>(a) The difficulty in visualizing data in low dimensions (b) The difficulty in modeling high-dimensional data (c) The lack of data in structured formats (d) The problems caused by missing values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MCQ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21. One of the key purposes of data preprocessing is to:</a:t>
            </a:r>
          </a:p>
          <a:p>
            <a:r>
              <a:t>(a) Increase the dimensionality of the dataset (b) Remove noise and inconsistencies from the data (c) Eliminate important features (d) Ignore irrelevant data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MCQ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22. Normalization is a technique used in data preprocessing to:</a:t>
            </a:r>
          </a:p>
          <a:p>
            <a:r>
              <a:t>(a) Handle missing data (b) Rescale data to a standard range (c) Reduce the number of features (d) Select important features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MCQ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23. Standardization transforms data by:</a:t>
            </a:r>
          </a:p>
          <a:p>
            <a:r>
              <a:t>(a) Scaling it to a fixed range (b) Centering the data around zero with a standard deviation of one (c) Removing duplicates (d) Converting data to binary format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MCQ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24. Which technique helps in reducing the computational complexity of machine learning models?</a:t>
            </a:r>
          </a:p>
          <a:p>
            <a:r>
              <a:t>(a) Adding more features (b) Increasing the dataset size (c) Dimensionality reduction (d) Using unstructured data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MCQ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25. Which of the following is NOT an issue with high-dimensional data?</a:t>
            </a:r>
          </a:p>
          <a:p>
            <a:r>
              <a:t>(a) Increased risk of overfitting (b) Curse of dimensionality (c) More complex models (d) Lower computational requirements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MCQ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26. Which technique is used to handle missing data by filling in the blanks with values based on other available data?</a:t>
            </a:r>
          </a:p>
          <a:p>
            <a:r>
              <a:t>(a) Data binning (b) One-hot encoding (c) Imputation (d) Scaling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MCQ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27. In the context of data acquisition, API stands for:</a:t>
            </a:r>
          </a:p>
          <a:p>
            <a:r>
              <a:t>(a) Advanced Programming Interface (b) Application Programming Interface (c) Automated Process Interface (d) Algorithmic Programming Input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MCQ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28. Which data cleaning technique is suitable when dealing with duplicate entries in a dataset?</a:t>
            </a:r>
          </a:p>
          <a:p>
            <a:r>
              <a:t>(a) Normalization (b) Imputation (c) Removing duplicates (d) Outlier detection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MCQ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2. What type of data is typically found in an XML file?</a:t>
            </a:r>
          </a:p>
          <a:p>
            <a:r>
              <a:t>(a) Structured (b) Unstructured (c) Semi-structured (d) Raw data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MCQ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29. High-dimensional data typically has a large number of:</a:t>
            </a:r>
          </a:p>
          <a:p>
            <a:r>
              <a:t>(a) Rows (b) Features (c) Missing values (d) Databases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MCQ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30. Which of the following is an unsupervised technique used for dimensionality reduction?</a:t>
            </a:r>
          </a:p>
          <a:p>
            <a:r>
              <a:t>(a) Linear Regression (b) PCA (c) K-Nearest Neighbors (d) Decision Trees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Answer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1. c  2. c  3. b  4. b  5. b  6. d  7. b  8. c  9. b  10. c  </a:t>
            </a:r>
          </a:p>
          <a:p>
            <a:r>
              <a:t>11. d  12. a  13. c  14. b  15. b  16. b  17. a  18. b  19. b  20. b  </a:t>
            </a:r>
          </a:p>
          <a:p>
            <a:r>
              <a:t>21. b  22. b  23. b  24. c  25. d  26. c  27. b  28. c  29. b  30. b</a:t>
            </a:r>
          </a:p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MCQ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3. Unstructured data refers to data that:</a:t>
            </a:r>
          </a:p>
          <a:p>
            <a:r>
              <a:t>(a) Has a defined schema (b) Does not have a predefined data model (c) Can be easily stored in relational databases (d) Is always numerical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MCQ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4. Which of the following is an example of unstructured data?</a:t>
            </a:r>
          </a:p>
          <a:p>
            <a:r>
              <a:t>(a) Excel spreadsheets (b) Video files (c) Tables in a database (d) CSV files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MCQ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5. Semi-structured data is a combination of:</a:t>
            </a:r>
          </a:p>
          <a:p>
            <a:r>
              <a:t>(a) Text data and image data (b) Structured and unstructured data (c) Categorical and numerical data (d) None of the above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MCQ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6. Which of the following is NOT a data acquisition technique?</a:t>
            </a:r>
          </a:p>
          <a:p>
            <a:r>
              <a:t>(a) Surveys (b) Web scraping (c) APIs (d) Data deletion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MCQ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7. Web scraping is used to:</a:t>
            </a:r>
          </a:p>
          <a:p>
            <a:r>
              <a:t>(a) Extract data from relational databases (b) Collect data from websites (c) Handle missing data (d) Delete outdated data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MCQ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8. What is the primary function of an API in data acquisition?</a:t>
            </a:r>
          </a:p>
          <a:p>
            <a:r>
              <a:t>(a) Data storage (b) Data preprocessing (c) Data sharing and exchange between systems (d) Data cleaning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1258</Words>
  <Application>Microsoft Office PowerPoint</Application>
  <PresentationFormat>On-screen Show (4:3)</PresentationFormat>
  <Paragraphs>97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Calibri</vt:lpstr>
      <vt:lpstr>Office Theme</vt:lpstr>
      <vt:lpstr>MCQs on Data Acquisition and Management</vt:lpstr>
      <vt:lpstr>MCQ</vt:lpstr>
      <vt:lpstr>MCQ</vt:lpstr>
      <vt:lpstr>MCQ</vt:lpstr>
      <vt:lpstr>MCQ</vt:lpstr>
      <vt:lpstr>MCQ</vt:lpstr>
      <vt:lpstr>MCQ</vt:lpstr>
      <vt:lpstr>MCQ</vt:lpstr>
      <vt:lpstr>MCQ</vt:lpstr>
      <vt:lpstr>MCQ</vt:lpstr>
      <vt:lpstr>MCQ</vt:lpstr>
      <vt:lpstr>MCQ</vt:lpstr>
      <vt:lpstr>MCQ</vt:lpstr>
      <vt:lpstr>MCQ</vt:lpstr>
      <vt:lpstr>MCQ</vt:lpstr>
      <vt:lpstr>MCQ</vt:lpstr>
      <vt:lpstr>MCQ</vt:lpstr>
      <vt:lpstr>MCQ</vt:lpstr>
      <vt:lpstr>MCQ</vt:lpstr>
      <vt:lpstr>MCQ</vt:lpstr>
      <vt:lpstr>MCQ</vt:lpstr>
      <vt:lpstr>MCQ</vt:lpstr>
      <vt:lpstr>MCQ</vt:lpstr>
      <vt:lpstr>MCQ</vt:lpstr>
      <vt:lpstr>MCQ</vt:lpstr>
      <vt:lpstr>MCQ</vt:lpstr>
      <vt:lpstr>MCQ</vt:lpstr>
      <vt:lpstr>MCQ</vt:lpstr>
      <vt:lpstr>MCQ</vt:lpstr>
      <vt:lpstr>MCQ</vt:lpstr>
      <vt:lpstr>MCQ</vt:lpstr>
      <vt:lpstr>Answer Key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MCQs on Data Acquisition and Management</dc:title>
  <dc:subject/>
  <dc:creator>Deepak</dc:creator>
  <cp:keywords/>
  <dc:description>generated using python-pptx</dc:description>
  <cp:lastModifiedBy>Microsoft account</cp:lastModifiedBy>
  <cp:revision>2</cp:revision>
  <dcterms:created xsi:type="dcterms:W3CDTF">2013-01-27T09:14:16Z</dcterms:created>
  <dcterms:modified xsi:type="dcterms:W3CDTF">2024-09-10T07:46:25Z</dcterms:modified>
  <cp:category/>
</cp:coreProperties>
</file>