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4045" r:id="rId2"/>
    <p:sldMasterId id="2147484033" r:id="rId3"/>
    <p:sldMasterId id="2147484021" r:id="rId4"/>
    <p:sldMasterId id="2147484009" r:id="rId5"/>
    <p:sldMasterId id="2147484057" r:id="rId6"/>
  </p:sldMasterIdLst>
  <p:notesMasterIdLst>
    <p:notesMasterId r:id="rId100"/>
  </p:notesMasterIdLst>
  <p:sldIdLst>
    <p:sldId id="486" r:id="rId7"/>
    <p:sldId id="453" r:id="rId8"/>
    <p:sldId id="454" r:id="rId9"/>
    <p:sldId id="260" r:id="rId10"/>
    <p:sldId id="455" r:id="rId11"/>
    <p:sldId id="456" r:id="rId12"/>
    <p:sldId id="321" r:id="rId13"/>
    <p:sldId id="318" r:id="rId14"/>
    <p:sldId id="322" r:id="rId15"/>
    <p:sldId id="323" r:id="rId16"/>
    <p:sldId id="457" r:id="rId17"/>
    <p:sldId id="458" r:id="rId18"/>
    <p:sldId id="269" r:id="rId19"/>
    <p:sldId id="270" r:id="rId20"/>
    <p:sldId id="326" r:id="rId21"/>
    <p:sldId id="328" r:id="rId22"/>
    <p:sldId id="271" r:id="rId23"/>
    <p:sldId id="327" r:id="rId24"/>
    <p:sldId id="459" r:id="rId25"/>
    <p:sldId id="311" r:id="rId26"/>
    <p:sldId id="281" r:id="rId27"/>
    <p:sldId id="460" r:id="rId28"/>
    <p:sldId id="461" r:id="rId29"/>
    <p:sldId id="468" r:id="rId30"/>
    <p:sldId id="467" r:id="rId31"/>
    <p:sldId id="466" r:id="rId32"/>
    <p:sldId id="465" r:id="rId33"/>
    <p:sldId id="464" r:id="rId34"/>
    <p:sldId id="462" r:id="rId35"/>
    <p:sldId id="469" r:id="rId36"/>
    <p:sldId id="463" r:id="rId37"/>
    <p:sldId id="333" r:id="rId38"/>
    <p:sldId id="439" r:id="rId39"/>
    <p:sldId id="280" r:id="rId40"/>
    <p:sldId id="294" r:id="rId41"/>
    <p:sldId id="436" r:id="rId42"/>
    <p:sldId id="350" r:id="rId43"/>
    <p:sldId id="430" r:id="rId44"/>
    <p:sldId id="274" r:id="rId45"/>
    <p:sldId id="282" r:id="rId46"/>
    <p:sldId id="275" r:id="rId47"/>
    <p:sldId id="445" r:id="rId48"/>
    <p:sldId id="446" r:id="rId49"/>
    <p:sldId id="443" r:id="rId50"/>
    <p:sldId id="444" r:id="rId51"/>
    <p:sldId id="354" r:id="rId52"/>
    <p:sldId id="356" r:id="rId53"/>
    <p:sldId id="357" r:id="rId54"/>
    <p:sldId id="358" r:id="rId55"/>
    <p:sldId id="278" r:id="rId56"/>
    <p:sldId id="448" r:id="rId57"/>
    <p:sldId id="447" r:id="rId58"/>
    <p:sldId id="371" r:id="rId59"/>
    <p:sldId id="472" r:id="rId60"/>
    <p:sldId id="473" r:id="rId61"/>
    <p:sldId id="383" r:id="rId62"/>
    <p:sldId id="378" r:id="rId63"/>
    <p:sldId id="379" r:id="rId64"/>
    <p:sldId id="380" r:id="rId65"/>
    <p:sldId id="381" r:id="rId66"/>
    <p:sldId id="382" r:id="rId67"/>
    <p:sldId id="474" r:id="rId68"/>
    <p:sldId id="475" r:id="rId69"/>
    <p:sldId id="476" r:id="rId70"/>
    <p:sldId id="477" r:id="rId71"/>
    <p:sldId id="478" r:id="rId72"/>
    <p:sldId id="479" r:id="rId73"/>
    <p:sldId id="480" r:id="rId74"/>
    <p:sldId id="481" r:id="rId75"/>
    <p:sldId id="483" r:id="rId76"/>
    <p:sldId id="449" r:id="rId77"/>
    <p:sldId id="450" r:id="rId78"/>
    <p:sldId id="451" r:id="rId79"/>
    <p:sldId id="452" r:id="rId80"/>
    <p:sldId id="484" r:id="rId81"/>
    <p:sldId id="261" r:id="rId82"/>
    <p:sldId id="335" r:id="rId83"/>
    <p:sldId id="336" r:id="rId84"/>
    <p:sldId id="337" r:id="rId85"/>
    <p:sldId id="338" r:id="rId86"/>
    <p:sldId id="343" r:id="rId87"/>
    <p:sldId id="404" r:id="rId88"/>
    <p:sldId id="487" r:id="rId89"/>
    <p:sldId id="396" r:id="rId90"/>
    <p:sldId id="402" r:id="rId91"/>
    <p:sldId id="403" r:id="rId92"/>
    <p:sldId id="400" r:id="rId93"/>
    <p:sldId id="401" r:id="rId94"/>
    <p:sldId id="302" r:id="rId95"/>
    <p:sldId id="303" r:id="rId96"/>
    <p:sldId id="437" r:id="rId97"/>
    <p:sldId id="438" r:id="rId98"/>
    <p:sldId id="442" r:id="rId9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image" Target="../media/image68.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image" Target="../media/image91.png"/><Relationship Id="rId4" Type="http://schemas.openxmlformats.org/officeDocument/2006/relationships/image" Target="../media/image94.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png"/><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image" Target="../media/image36.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wmf"/><Relationship Id="rId1" Type="http://schemas.openxmlformats.org/officeDocument/2006/relationships/image" Target="../media/image3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en-US"/>
          </a:p>
        </p:txBody>
      </p:sp>
      <p:sp>
        <p:nvSpPr>
          <p:cNvPr id="3" name="Date Placeholder 2">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F604B6FE-D486-4371-A297-B335D1C86885}" type="datetimeFigureOut">
              <a:rPr lang="en-US"/>
              <a:pPr>
                <a:defRPr/>
              </a:pPr>
              <a:t>10/15/2024</a:t>
            </a:fld>
            <a:endParaRPr lang="en-US"/>
          </a:p>
        </p:txBody>
      </p:sp>
      <p:sp>
        <p:nvSpPr>
          <p:cNvPr id="4" name="Slide Image Placeholder 3">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en-US"/>
          </a:p>
        </p:txBody>
      </p:sp>
      <p:sp>
        <p:nvSpPr>
          <p:cNvPr id="7" name="Slide Number Placeholder 6">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Arial" pitchFamily="34" charset="0"/>
              </a:defRPr>
            </a:lvl1pPr>
          </a:lstStyle>
          <a:p>
            <a:pPr>
              <a:defRPr/>
            </a:pPr>
            <a:fld id="{5E7C9E6E-D994-4698-AB8B-41B87171E9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ChangeArrowheads="1" noTextEdit="1"/>
          </p:cNvSpPr>
          <p:nvPr>
            <p:ph type="sldImg"/>
          </p:nvPr>
        </p:nvSpPr>
        <p:spPr bwMode="auto">
          <a:noFill/>
          <a:ln>
            <a:solidFill>
              <a:srgbClr val="000000"/>
            </a:solidFill>
            <a:miter lim="800000"/>
            <a:headEnd/>
            <a:tailEnd/>
          </a:ln>
        </p:spPr>
      </p:sp>
      <p:sp>
        <p:nvSpPr>
          <p:cNvPr id="103427" name="Notes Placeholder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a:spLocks noGrp="1" noChangeArrowheads="1"/>
          </p:cNvSpPr>
          <p:nvPr>
            <p:ph type="sldNum" sz="quarter" idx="5"/>
          </p:nvPr>
        </p:nvSpPr>
        <p:spPr bwMode="auto">
          <a:noFill/>
          <a:ln>
            <a:miter lim="800000"/>
            <a:headEnd/>
            <a:tailEnd/>
          </a:ln>
        </p:spPr>
        <p:txBody>
          <a:bodyPr/>
          <a:lstStyle/>
          <a:p>
            <a:fld id="{577EE141-46ED-4545-96B4-D8D57BB7C9A9}" type="slidenum">
              <a:rPr lang="en-US" altLang="en-US">
                <a:latin typeface="Arial" charset="0"/>
              </a:rPr>
              <a:pPr/>
              <a:t>28</a:t>
            </a:fld>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E7C9E6E-D994-4698-AB8B-41B87171E9BA}" type="slidenum">
              <a:rPr lang="en-US" smtClean="0"/>
              <a:pPr>
                <a:defRPr/>
              </a:pPr>
              <a:t>45</a:t>
            </a:fld>
            <a:endParaRPr lang="en-US"/>
          </a:p>
        </p:txBody>
      </p:sp>
    </p:spTree>
    <p:extLst>
      <p:ext uri="{BB962C8B-B14F-4D97-AF65-F5344CB8AC3E}">
        <p14:creationId xmlns:p14="http://schemas.microsoft.com/office/powerpoint/2010/main" val="388048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5" Type="http://schemas.openxmlformats.org/officeDocument/2006/relationships/image" Target="../media/image2.jpeg"/><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Freeform 18"/>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pitchFamily="34" charset="0"/>
              </a:endParaRPr>
            </a:p>
          </p:txBody>
        </p:sp>
        <p:sp>
          <p:nvSpPr>
            <p:cNvPr id="8" name="Freeform 19">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Straight Connector 9">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a:extLst/>
          </p:cNvPr>
          <p:cNvSpPr>
            <a:spLocks noGrp="1"/>
          </p:cNvSpPr>
          <p:nvPr>
            <p:ph type="sldNum" sz="quarter" idx="12"/>
          </p:nvPr>
        </p:nvSpPr>
        <p:spPr/>
        <p:txBody>
          <a:bodyPr/>
          <a:lstStyle>
            <a:lvl1pPr>
              <a:defRPr smtClean="0">
                <a:solidFill>
                  <a:srgbClr val="FFFFFF"/>
                </a:solidFill>
              </a:defRPr>
            </a:lvl1pPr>
          </a:lstStyle>
          <a:p>
            <a:pPr>
              <a:defRPr/>
            </a:pPr>
            <a:fld id="{401CE5AE-D3FE-4392-AD95-F0CD72CC1046}" type="slidenum">
              <a:rPr lang="en-US" altLang="en-US"/>
              <a:pPr>
                <a:defRPr/>
              </a:pPr>
              <a:t>‹#›</a:t>
            </a:fld>
            <a:endParaRPr lang="en-US" altLang="en-US"/>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p:cNvPr>
          <p:cNvSpPr>
            <a:spLocks noGrp="1"/>
          </p:cNvSpPr>
          <p:nvPr>
            <p:ph type="dt" sz="half" idx="10"/>
          </p:nvPr>
        </p:nvSpPr>
        <p:spPr/>
        <p:txBody>
          <a:bodyPr/>
          <a:lstStyle>
            <a:lvl1pPr>
              <a:defRPr/>
            </a:lvl1pPr>
          </a:lstStyle>
          <a:p>
            <a:pPr>
              <a:defRPr/>
            </a:pPr>
            <a:endParaRPr lang="en-US"/>
          </a:p>
        </p:txBody>
      </p:sp>
      <p:sp>
        <p:nvSpPr>
          <p:cNvPr id="5" name="Footer Placeholder 21">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p:cNvPr>
          <p:cNvSpPr>
            <a:spLocks noGrp="1"/>
          </p:cNvSpPr>
          <p:nvPr>
            <p:ph type="sldNum" sz="quarter" idx="12"/>
          </p:nvPr>
        </p:nvSpPr>
        <p:spPr/>
        <p:txBody>
          <a:bodyPr/>
          <a:lstStyle>
            <a:lvl1pPr>
              <a:defRPr/>
            </a:lvl1pPr>
          </a:lstStyle>
          <a:p>
            <a:pPr>
              <a:defRPr/>
            </a:pPr>
            <a:fld id="{464A443F-10CE-4E6F-BA75-D1C9AE2DD5B0}"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p:cNvPr>
          <p:cNvSpPr>
            <a:spLocks noGrp="1"/>
          </p:cNvSpPr>
          <p:nvPr>
            <p:ph type="dt" sz="half" idx="10"/>
          </p:nvPr>
        </p:nvSpPr>
        <p:spPr/>
        <p:txBody>
          <a:bodyPr/>
          <a:lstStyle>
            <a:lvl1pPr>
              <a:defRPr/>
            </a:lvl1pPr>
          </a:lstStyle>
          <a:p>
            <a:pPr>
              <a:defRPr/>
            </a:pPr>
            <a:endParaRPr lang="en-US"/>
          </a:p>
        </p:txBody>
      </p:sp>
      <p:sp>
        <p:nvSpPr>
          <p:cNvPr id="5" name="Footer Placeholder 21">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p:cNvPr>
          <p:cNvSpPr>
            <a:spLocks noGrp="1"/>
          </p:cNvSpPr>
          <p:nvPr>
            <p:ph type="sldNum" sz="quarter" idx="12"/>
          </p:nvPr>
        </p:nvSpPr>
        <p:spPr/>
        <p:txBody>
          <a:bodyPr/>
          <a:lstStyle>
            <a:lvl1pPr>
              <a:defRPr/>
            </a:lvl1pPr>
          </a:lstStyle>
          <a:p>
            <a:pPr>
              <a:defRPr/>
            </a:pPr>
            <a:fld id="{16B49A3A-8F7E-4E7E-8951-6866A1477291}"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p:cNvPr>
          <p:cNvSpPr>
            <a:spLocks noGrp="1"/>
          </p:cNvSpPr>
          <p:nvPr>
            <p:ph type="dt" sz="half" idx="10"/>
          </p:nvPr>
        </p:nvSpPr>
        <p:spPr/>
        <p:txBody>
          <a:bodyPr/>
          <a:lstStyle>
            <a:lvl1pPr>
              <a:defRPr/>
            </a:lvl1pPr>
          </a:lstStyle>
          <a:p>
            <a:pPr>
              <a:defRPr/>
            </a:pPr>
            <a:endParaRPr lang="en-US"/>
          </a:p>
        </p:txBody>
      </p:sp>
      <p:sp>
        <p:nvSpPr>
          <p:cNvPr id="6" name="Footer Placeholder 21">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p:cNvPr>
          <p:cNvSpPr>
            <a:spLocks noGrp="1"/>
          </p:cNvSpPr>
          <p:nvPr>
            <p:ph type="sldNum" sz="quarter" idx="12"/>
          </p:nvPr>
        </p:nvSpPr>
        <p:spPr/>
        <p:txBody>
          <a:bodyPr/>
          <a:lstStyle>
            <a:lvl1pPr>
              <a:defRPr/>
            </a:lvl1pPr>
          </a:lstStyle>
          <a:p>
            <a:pPr>
              <a:defRPr/>
            </a:pPr>
            <a:fld id="{B0F413DB-F894-46C9-B70B-6A9CC6D2202A}"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9">
            <a:extLst/>
          </p:cNvPr>
          <p:cNvSpPr>
            <a:spLocks noGrp="1"/>
          </p:cNvSpPr>
          <p:nvPr>
            <p:ph type="dt" sz="half" idx="10"/>
          </p:nvPr>
        </p:nvSpPr>
        <p:spPr/>
        <p:txBody>
          <a:bodyPr/>
          <a:lstStyle>
            <a:lvl1pPr>
              <a:defRPr/>
            </a:lvl1pPr>
          </a:lstStyle>
          <a:p>
            <a:pPr>
              <a:defRPr/>
            </a:pPr>
            <a:endParaRPr lang="en-US"/>
          </a:p>
        </p:txBody>
      </p:sp>
      <p:sp>
        <p:nvSpPr>
          <p:cNvPr id="7" name="Footer Placeholder 21">
            <a:extLst/>
          </p:cNvPr>
          <p:cNvSpPr>
            <a:spLocks noGrp="1"/>
          </p:cNvSpPr>
          <p:nvPr>
            <p:ph type="ftr" sz="quarter" idx="11"/>
          </p:nvPr>
        </p:nvSpPr>
        <p:spPr/>
        <p:txBody>
          <a:bodyPr/>
          <a:lstStyle>
            <a:lvl1pPr>
              <a:defRPr/>
            </a:lvl1pPr>
          </a:lstStyle>
          <a:p>
            <a:pPr>
              <a:defRPr/>
            </a:pPr>
            <a:endParaRPr lang="en-US"/>
          </a:p>
        </p:txBody>
      </p:sp>
      <p:sp>
        <p:nvSpPr>
          <p:cNvPr id="8" name="Slide Number Placeholder 17">
            <a:extLst/>
          </p:cNvPr>
          <p:cNvSpPr>
            <a:spLocks noGrp="1"/>
          </p:cNvSpPr>
          <p:nvPr>
            <p:ph type="sldNum" sz="quarter" idx="12"/>
          </p:nvPr>
        </p:nvSpPr>
        <p:spPr/>
        <p:txBody>
          <a:bodyPr/>
          <a:lstStyle>
            <a:lvl1pPr>
              <a:defRPr/>
            </a:lvl1pPr>
          </a:lstStyle>
          <a:p>
            <a:pPr>
              <a:defRPr/>
            </a:pPr>
            <a:fld id="{52587E2A-655F-4331-B5AD-603BAA0CFBC3}"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p:cNvPr>
          <p:cNvSpPr>
            <a:spLocks noGrp="1"/>
          </p:cNvSpPr>
          <p:nvPr>
            <p:ph type="dt" sz="half" idx="10"/>
          </p:nvPr>
        </p:nvSpPr>
        <p:spPr/>
        <p:txBody>
          <a:bodyPr/>
          <a:lstStyle>
            <a:lvl1pPr>
              <a:defRPr/>
            </a:lvl1pPr>
          </a:lstStyle>
          <a:p>
            <a:pPr>
              <a:defRPr/>
            </a:pPr>
            <a:endParaRPr lang="en-US"/>
          </a:p>
        </p:txBody>
      </p:sp>
      <p:sp>
        <p:nvSpPr>
          <p:cNvPr id="8" name="Footer Placeholder 21">
            <a:extLst/>
          </p:cNvPr>
          <p:cNvSpPr>
            <a:spLocks noGrp="1"/>
          </p:cNvSpPr>
          <p:nvPr>
            <p:ph type="ftr" sz="quarter" idx="11"/>
          </p:nvPr>
        </p:nvSpPr>
        <p:spPr/>
        <p:txBody>
          <a:bodyPr/>
          <a:lstStyle>
            <a:lvl1pPr>
              <a:defRPr/>
            </a:lvl1pPr>
          </a:lstStyle>
          <a:p>
            <a:pPr>
              <a:defRPr/>
            </a:pPr>
            <a:endParaRPr lang="en-US"/>
          </a:p>
        </p:txBody>
      </p:sp>
      <p:sp>
        <p:nvSpPr>
          <p:cNvPr id="9" name="Slide Number Placeholder 17">
            <a:extLst/>
          </p:cNvPr>
          <p:cNvSpPr>
            <a:spLocks noGrp="1"/>
          </p:cNvSpPr>
          <p:nvPr>
            <p:ph type="sldNum" sz="quarter" idx="12"/>
          </p:nvPr>
        </p:nvSpPr>
        <p:spPr/>
        <p:txBody>
          <a:bodyPr/>
          <a:lstStyle>
            <a:lvl1pPr>
              <a:defRPr/>
            </a:lvl1pPr>
          </a:lstStyle>
          <a:p>
            <a:pPr>
              <a:defRPr/>
            </a:pPr>
            <a:fld id="{F9EA4B18-B98F-4EAA-9CE7-A86496856AFD}"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p:cNvPr>
          <p:cNvSpPr>
            <a:spLocks noGrp="1"/>
          </p:cNvSpPr>
          <p:nvPr>
            <p:ph type="dt" sz="half" idx="10"/>
          </p:nvPr>
        </p:nvSpPr>
        <p:spPr/>
        <p:txBody>
          <a:bodyPr/>
          <a:lstStyle>
            <a:lvl1pPr>
              <a:defRPr/>
            </a:lvl1pPr>
          </a:lstStyle>
          <a:p>
            <a:pPr>
              <a:defRPr/>
            </a:pPr>
            <a:endParaRPr lang="en-US"/>
          </a:p>
        </p:txBody>
      </p:sp>
      <p:sp>
        <p:nvSpPr>
          <p:cNvPr id="5" name="Footer Placeholder 21">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p:cNvPr>
          <p:cNvSpPr>
            <a:spLocks noGrp="1"/>
          </p:cNvSpPr>
          <p:nvPr>
            <p:ph type="sldNum" sz="quarter" idx="12"/>
          </p:nvPr>
        </p:nvSpPr>
        <p:spPr/>
        <p:txBody>
          <a:bodyPr/>
          <a:lstStyle>
            <a:lvl1pPr>
              <a:defRPr/>
            </a:lvl1pPr>
          </a:lstStyle>
          <a:p>
            <a:pPr>
              <a:defRPr/>
            </a:pPr>
            <a:fld id="{273C3DE5-483F-44EC-B2D7-D42ACA4552D2}"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AEA0A-0B0A-4FE3-BC9D-9A14465D6750}"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21AD8-EA71-4984-B5F0-F54E4C059B8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Chevron 15">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p:cNvPr>
          <p:cNvSpPr>
            <a:spLocks noGrp="1"/>
          </p:cNvSpPr>
          <p:nvPr>
            <p:ph type="sldNum" sz="quarter" idx="12"/>
          </p:nvPr>
        </p:nvSpPr>
        <p:spPr/>
        <p:txBody>
          <a:bodyPr/>
          <a:lstStyle>
            <a:lvl1pPr>
              <a:defRPr smtClean="0"/>
            </a:lvl1pPr>
          </a:lstStyle>
          <a:p>
            <a:pPr>
              <a:defRPr/>
            </a:pPr>
            <a:fld id="{0302A00C-F45C-4BA0-9ACB-C1E6A1BB07FC}"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A22120-E7D2-4B39-BB76-A6081FED60B7}"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991AF-6BEC-44E3-89F6-675AE2CAEBAB}"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p:cNvPr>
          <p:cNvSpPr>
            <a:spLocks noGrp="1"/>
          </p:cNvSpPr>
          <p:nvPr>
            <p:ph type="sldNum" sz="quarter" idx="12"/>
          </p:nvPr>
        </p:nvSpPr>
        <p:spPr/>
        <p:txBody>
          <a:bodyPr/>
          <a:lstStyle>
            <a:lvl1pPr>
              <a:defRPr smtClean="0"/>
            </a:lvl1pPr>
          </a:lstStyle>
          <a:p>
            <a:pPr>
              <a:defRPr/>
            </a:pPr>
            <a:fld id="{DCA6D6CA-0A95-42AF-B678-B7B9692329BE}"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85F996-EB05-4A85-BE45-3C29C5893865}"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608DE-656E-4D06-84E7-9EC4D4567BCA}"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p:cNvPr>
          <p:cNvSpPr>
            <a:spLocks noGrp="1"/>
          </p:cNvSpPr>
          <p:nvPr>
            <p:ph type="sldNum" sz="quarter" idx="12"/>
          </p:nvPr>
        </p:nvSpPr>
        <p:spPr/>
        <p:txBody>
          <a:bodyPr/>
          <a:lstStyle>
            <a:lvl1pPr>
              <a:defRPr smtClean="0"/>
            </a:lvl1pPr>
          </a:lstStyle>
          <a:p>
            <a:pPr>
              <a:defRPr/>
            </a:pPr>
            <a:fld id="{CFF5003F-64C0-4130-8E47-C7C786F90EE3}" type="slidenum">
              <a:rPr lang="en-US" altLang="en-US"/>
              <a:pPr>
                <a:defRPr/>
              </a:pPr>
              <a:t>‹#›</a:t>
            </a:fld>
            <a:endParaRPr lang="en-US" altLang="en-US"/>
          </a:p>
        </p:txBody>
      </p:sp>
      <p:pic>
        <p:nvPicPr>
          <p:cNvPr id="10" name="Picture 9" descr="logo2.jpg"/>
          <p:cNvPicPr>
            <a:picLocks noChangeAspect="1"/>
          </p:cNvPicPr>
          <p:nvPr userDrawn="1"/>
        </p:nvPicPr>
        <p:blipFill>
          <a:blip r:embed="rId3"/>
          <a:stretch>
            <a:fillRect/>
          </a:stretch>
        </p:blipFill>
        <p:spPr>
          <a:xfrm>
            <a:off x="6367780" y="304800"/>
            <a:ext cx="2354580" cy="6858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6DCD17-4334-4A39-BF57-A861387774FF}" type="datetimeFigureOut">
              <a:rPr lang="en-US" smtClean="0"/>
              <a:pPr/>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2D038-8222-4CEE-BA66-F112FE28EDA1}"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55037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p:cNvPr>
          <p:cNvSpPr>
            <a:spLocks noGrp="1"/>
          </p:cNvSpPr>
          <p:nvPr>
            <p:ph type="dt" sz="half" idx="10"/>
          </p:nvPr>
        </p:nvSpPr>
        <p:spPr/>
        <p:txBody>
          <a:bodyPr/>
          <a:lstStyle>
            <a:lvl1pPr>
              <a:defRPr/>
            </a:lvl1pPr>
            <a:extLst/>
          </a:lstStyle>
          <a:p>
            <a:pPr>
              <a:defRPr/>
            </a:pPr>
            <a:endParaRPr lang="en-US"/>
          </a:p>
        </p:txBody>
      </p:sp>
      <p:sp>
        <p:nvSpPr>
          <p:cNvPr id="4" name="Footer Placeholder 3">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p:cNvPr>
          <p:cNvSpPr>
            <a:spLocks noGrp="1"/>
          </p:cNvSpPr>
          <p:nvPr>
            <p:ph type="sldNum" sz="quarter" idx="12"/>
          </p:nvPr>
        </p:nvSpPr>
        <p:spPr/>
        <p:txBody>
          <a:bodyPr/>
          <a:lstStyle>
            <a:lvl1pPr>
              <a:defRPr smtClean="0"/>
            </a:lvl1pPr>
          </a:lstStyle>
          <a:p>
            <a:pPr>
              <a:defRPr/>
            </a:pPr>
            <a:fld id="{CB5A0EC8-EE95-4958-A25B-0516E4843B7B}"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6489444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42" y="0"/>
            <a:ext cx="9132358" cy="6866755"/>
          </a:xfrm>
          <a:prstGeom prst="rect">
            <a:avLst/>
          </a:prstGeom>
        </p:spPr>
      </p:pic>
    </p:spTree>
    <p:extLst>
      <p:ext uri="{BB962C8B-B14F-4D97-AF65-F5344CB8AC3E}">
        <p14:creationId xmlns:p14="http://schemas.microsoft.com/office/powerpoint/2010/main" val="23033967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1835348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923645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7377135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973027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810031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976967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83041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0011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p:cNvPr>
          <p:cNvSpPr>
            <a:spLocks noGrp="1"/>
          </p:cNvSpPr>
          <p:nvPr>
            <p:ph type="dt" sz="half" idx="10"/>
          </p:nvPr>
        </p:nvSpPr>
        <p:spPr/>
        <p:txBody>
          <a:bodyPr/>
          <a:lstStyle>
            <a:lvl1pPr>
              <a:defRPr/>
            </a:lvl1pPr>
          </a:lstStyle>
          <a:p>
            <a:pPr>
              <a:defRPr/>
            </a:pPr>
            <a:endParaRPr lang="en-US"/>
          </a:p>
        </p:txBody>
      </p:sp>
      <p:sp>
        <p:nvSpPr>
          <p:cNvPr id="3" name="Footer Placeholder 21">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p:cNvPr>
          <p:cNvSpPr>
            <a:spLocks noGrp="1"/>
          </p:cNvSpPr>
          <p:nvPr>
            <p:ph type="sldNum" sz="quarter" idx="12"/>
          </p:nvPr>
        </p:nvSpPr>
        <p:spPr/>
        <p:txBody>
          <a:bodyPr/>
          <a:lstStyle>
            <a:lvl1pPr>
              <a:defRPr/>
            </a:lvl1pPr>
          </a:lstStyle>
          <a:p>
            <a:pPr>
              <a:defRPr/>
            </a:pPr>
            <a:fld id="{F6D60EEA-9370-46A2-9351-1A08077399C6}" type="slidenum">
              <a:rPr lang="en-US" altLang="en-US"/>
              <a:pPr>
                <a:defRPr/>
              </a:pPr>
              <a:t>‹#›</a:t>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57317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8007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dirty="0"/>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p:cNvPr>
          <p:cNvSpPr>
            <a:spLocks noGrp="1"/>
          </p:cNvSpPr>
          <p:nvPr>
            <p:ph type="sldNum" sz="quarter" idx="12"/>
          </p:nvPr>
        </p:nvSpPr>
        <p:spPr/>
        <p:txBody>
          <a:bodyPr/>
          <a:lstStyle>
            <a:lvl1pPr>
              <a:defRPr smtClean="0"/>
            </a:lvl1pPr>
          </a:lstStyle>
          <a:p>
            <a:pPr>
              <a:defRPr/>
            </a:pPr>
            <a:fld id="{E280FE6E-76CE-44AF-95AF-B63A9D3F46CF}" type="slidenum">
              <a:rPr lang="en-US" altLang="en-US"/>
              <a:pPr>
                <a:defRPr/>
              </a:pPr>
              <a:t>‹#›</a:t>
            </a:fld>
            <a:endParaRPr lang="en-US" altLang="en-US"/>
          </a:p>
        </p:txBody>
      </p:sp>
      <p:pic>
        <p:nvPicPr>
          <p:cNvPr id="8" name="Picture 7" descr="logo2.jpg"/>
          <p:cNvPicPr>
            <a:picLocks noChangeAspect="1"/>
          </p:cNvPicPr>
          <p:nvPr userDrawn="1"/>
        </p:nvPicPr>
        <p:blipFill>
          <a:blip r:embed="rId3"/>
          <a:stretch>
            <a:fillRect/>
          </a:stretch>
        </p:blipFill>
        <p:spPr>
          <a:xfrm>
            <a:off x="6639560" y="228600"/>
            <a:ext cx="2092960" cy="6096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Freeform 15"/>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pitchFamily="34" charset="0"/>
            </a:endParaRPr>
          </a:p>
        </p:txBody>
      </p:sp>
      <p:sp>
        <p:nvSpPr>
          <p:cNvPr id="7" name="Right Triangle 6">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Straight Connector 7">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Chevron 20">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p:cNvPr>
          <p:cNvSpPr>
            <a:spLocks noGrp="1"/>
          </p:cNvSpPr>
          <p:nvPr>
            <p:ph type="sldNum" sz="quarter" idx="12"/>
          </p:nvPr>
        </p:nvSpPr>
        <p:spPr/>
        <p:txBody>
          <a:bodyPr/>
          <a:lstStyle>
            <a:lvl1pPr>
              <a:defRPr smtClean="0"/>
            </a:lvl1pPr>
          </a:lstStyle>
          <a:p>
            <a:pPr>
              <a:defRPr/>
            </a:pPr>
            <a:fld id="{2F70BF02-C143-45BE-A3FE-2EBC6BC7C2B4}" type="slidenum">
              <a:rPr lang="en-US" altLang="en-US"/>
              <a:pPr>
                <a:defRPr/>
              </a:pPr>
              <a:t>‹#›</a:t>
            </a:fld>
            <a:endParaRPr lang="en-US" altLang="en-US"/>
          </a:p>
        </p:txBody>
      </p:sp>
      <p:pic>
        <p:nvPicPr>
          <p:cNvPr id="14" name="Picture 13" descr="logo2.jpg"/>
          <p:cNvPicPr>
            <a:picLocks noChangeAspect="1"/>
          </p:cNvPicPr>
          <p:nvPr userDrawn="1"/>
        </p:nvPicPr>
        <p:blipFill>
          <a:blip r:embed="rId5"/>
          <a:stretch>
            <a:fillRect/>
          </a:stretch>
        </p:blipFill>
        <p:spPr>
          <a:xfrm>
            <a:off x="6791960" y="228600"/>
            <a:ext cx="209296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jpe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2.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Freeform 11"/>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pPr>
              <a:defRPr/>
            </a:pPr>
            <a:endParaRPr lang="en-US">
              <a:latin typeface="Arial" pitchFamily="34" charset="0"/>
            </a:endParaRPr>
          </a:p>
        </p:txBody>
      </p:sp>
      <p:sp>
        <p:nvSpPr>
          <p:cNvPr id="14" name="Right Triangle 13">
            <a:extLst/>
          </p:cNvPr>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Straight Connector 14">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266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atin typeface="Arial" pitchFamily="34" charset="0"/>
              </a:defRPr>
            </a:lvl1pPr>
          </a:lstStyle>
          <a:p>
            <a:pPr>
              <a:defRPr/>
            </a:pPr>
            <a:fld id="{28BF4A30-5C2B-44F7-9638-6558F7B58FB3}" type="slidenum">
              <a:rPr lang="en-US" altLang="en-US"/>
              <a:pPr>
                <a:defRPr/>
              </a:pPr>
              <a:t>‹#›</a:t>
            </a:fld>
            <a:endParaRPr lang="en-US" altLang="en-US"/>
          </a:p>
        </p:txBody>
      </p:sp>
      <p:pic>
        <p:nvPicPr>
          <p:cNvPr id="11" name="Picture 10" descr="logo2.jpg"/>
          <p:cNvPicPr>
            <a:picLocks noChangeAspect="1"/>
          </p:cNvPicPr>
          <p:nvPr userDrawn="1"/>
        </p:nvPicPr>
        <p:blipFill>
          <a:blip r:embed="rId17"/>
          <a:stretch>
            <a:fillRect/>
          </a:stretch>
        </p:blipFill>
        <p:spPr>
          <a:xfrm>
            <a:off x="6324600" y="304800"/>
            <a:ext cx="2354580" cy="685800"/>
          </a:xfrm>
          <a:prstGeom prst="rect">
            <a:avLst/>
          </a:prstGeom>
        </p:spPr>
      </p:pic>
      <p:pic>
        <p:nvPicPr>
          <p:cNvPr id="2" name="Picture 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9144000" cy="6865938"/>
          </a:xfrm>
          <a:prstGeom prst="rect">
            <a:avLst/>
          </a:prstGeom>
        </p:spPr>
      </p:pic>
    </p:spTree>
  </p:cSld>
  <p:clrMap bg1="lt1" tx1="dk1" bg2="lt2" tx2="dk2" accent1="accent1" accent2="accent2" accent3="accent3" accent4="accent4" accent5="accent5" accent6="accent6" hlink="hlink" folHlink="folHlink"/>
  <p:sldLayoutIdLst>
    <p:sldLayoutId id="2147484002" r:id="rId1"/>
    <p:sldLayoutId id="2147483995" r:id="rId2"/>
    <p:sldLayoutId id="2147484003" r:id="rId3"/>
    <p:sldLayoutId id="2147484004" r:id="rId4"/>
    <p:sldLayoutId id="2147484005" r:id="rId5"/>
    <p:sldLayoutId id="2147484006" r:id="rId6"/>
    <p:sldLayoutId id="2147483996" r:id="rId7"/>
    <p:sldLayoutId id="2147484007" r:id="rId8"/>
    <p:sldLayoutId id="2147484008" r:id="rId9"/>
    <p:sldLayoutId id="2147483997" r:id="rId10"/>
    <p:sldLayoutId id="2147483998" r:id="rId11"/>
    <p:sldLayoutId id="2147483999" r:id="rId12"/>
    <p:sldLayoutId id="2147484000" r:id="rId13"/>
    <p:sldLayoutId id="2147484001" r:id="rId14"/>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AEA0A-0B0A-4FE3-BC9D-9A14465D6750}"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A21AD8-EA71-4984-B5F0-F54E4C059B8D}" type="slidenum">
              <a:rPr lang="en-US" smtClean="0"/>
              <a:pPr/>
              <a:t>‹#›</a:t>
            </a:fld>
            <a:endParaRPr lang="en-US"/>
          </a:p>
        </p:txBody>
      </p:sp>
      <p:pic>
        <p:nvPicPr>
          <p:cNvPr id="7" name="Picture 6" descr="logo2.jpg"/>
          <p:cNvPicPr>
            <a:picLocks noChangeAspect="1"/>
          </p:cNvPicPr>
          <p:nvPr userDrawn="1"/>
        </p:nvPicPr>
        <p:blipFill>
          <a:blip r:embed="rId13"/>
          <a:stretch>
            <a:fillRect/>
          </a:stretch>
        </p:blipFill>
        <p:spPr>
          <a:xfrm>
            <a:off x="6553200" y="152400"/>
            <a:ext cx="2397760" cy="762000"/>
          </a:xfrm>
          <a:prstGeom prst="rect">
            <a:avLst/>
          </a:prstGeom>
        </p:spPr>
      </p:pic>
    </p:spTree>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22120-E7D2-4B39-BB76-A6081FED60B7}"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991AF-6BEC-44E3-89F6-675AE2CAEBAB}" type="slidenum">
              <a:rPr lang="en-US" smtClean="0"/>
              <a:pPr/>
              <a:t>‹#›</a:t>
            </a:fld>
            <a:endParaRPr lang="en-US"/>
          </a:p>
        </p:txBody>
      </p:sp>
      <p:pic>
        <p:nvPicPr>
          <p:cNvPr id="7" name="Picture 6" descr="logo2.jpg"/>
          <p:cNvPicPr>
            <a:picLocks noChangeAspect="1"/>
          </p:cNvPicPr>
          <p:nvPr userDrawn="1"/>
        </p:nvPicPr>
        <p:blipFill>
          <a:blip r:embed="rId13"/>
          <a:stretch>
            <a:fillRect/>
          </a:stretch>
        </p:blipFill>
        <p:spPr>
          <a:xfrm>
            <a:off x="6629400" y="304800"/>
            <a:ext cx="2026920" cy="685800"/>
          </a:xfrm>
          <a:prstGeom prst="rect">
            <a:avLst/>
          </a:prstGeom>
        </p:spPr>
      </p:pic>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5F996-EB05-4A85-BE45-3C29C5893865}"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608DE-656E-4D06-84E7-9EC4D4567BCA}" type="slidenum">
              <a:rPr lang="en-US" smtClean="0"/>
              <a:pPr/>
              <a:t>‹#›</a:t>
            </a:fld>
            <a:endParaRPr lang="en-US"/>
          </a:p>
        </p:txBody>
      </p:sp>
      <p:pic>
        <p:nvPicPr>
          <p:cNvPr id="7" name="Picture 6" descr="logo2.jpg"/>
          <p:cNvPicPr>
            <a:picLocks noChangeAspect="1"/>
          </p:cNvPicPr>
          <p:nvPr userDrawn="1"/>
        </p:nvPicPr>
        <p:blipFill>
          <a:blip r:embed="rId13"/>
          <a:stretch>
            <a:fillRect/>
          </a:stretch>
        </p:blipFill>
        <p:spPr>
          <a:xfrm>
            <a:off x="6858000" y="228600"/>
            <a:ext cx="2133600" cy="685800"/>
          </a:xfrm>
          <a:prstGeom prst="rect">
            <a:avLst/>
          </a:prstGeom>
        </p:spPr>
      </p:pic>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DCD17-4334-4A39-BF57-A861387774FF}" type="datetimeFigureOut">
              <a:rPr lang="en-US" smtClean="0"/>
              <a:pPr/>
              <a:t>10/15/2024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2D038-8222-4CEE-BA66-F112FE28EDA1}" type="slidenum">
              <a:rPr lang="en-US" smtClean="0"/>
              <a:pPr/>
              <a:t>‹#›</a:t>
            </a:fld>
            <a:endParaRPr lang="en-US"/>
          </a:p>
        </p:txBody>
      </p:sp>
      <p:pic>
        <p:nvPicPr>
          <p:cNvPr id="7" name="Picture 6" descr="logo2.jpg"/>
          <p:cNvPicPr>
            <a:picLocks noChangeAspect="1"/>
          </p:cNvPicPr>
          <p:nvPr userDrawn="1"/>
        </p:nvPicPr>
        <p:blipFill>
          <a:blip r:embed="rId13"/>
          <a:stretch>
            <a:fillRect/>
          </a:stretch>
        </p:blipFill>
        <p:spPr>
          <a:xfrm>
            <a:off x="6477000" y="152400"/>
            <a:ext cx="2438400" cy="914400"/>
          </a:xfrm>
          <a:prstGeom prst="rect">
            <a:avLst/>
          </a:prstGeom>
        </p:spPr>
      </p:pic>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B3A372-BE42-451E-B14C-5FF9C6C0F46F}" type="datetimeFigureOut">
              <a:rPr lang="en-IN" smtClean="0"/>
              <a:pPr/>
              <a:t>15-10-2024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2673885428"/>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7.png"/><Relationship Id="rId5" Type="http://schemas.openxmlformats.org/officeDocument/2006/relationships/oleObject" Target="../embeddings/oleObject7.bin"/><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9.bin"/><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8.wmf"/><Relationship Id="rId5" Type="http://schemas.openxmlformats.org/officeDocument/2006/relationships/oleObject" Target="../embeddings/oleObject13.bin"/><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0.png"/><Relationship Id="rId5" Type="http://schemas.openxmlformats.org/officeDocument/2006/relationships/oleObject" Target="../embeddings/oleObject15.bin"/><Relationship Id="rId4"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57.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9.png"/><Relationship Id="rId5" Type="http://schemas.openxmlformats.org/officeDocument/2006/relationships/oleObject" Target="../embeddings/oleObject23.bin"/><Relationship Id="rId4" Type="http://schemas.openxmlformats.org/officeDocument/2006/relationships/image" Target="../media/image6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71.png"/><Relationship Id="rId4" Type="http://schemas.openxmlformats.org/officeDocument/2006/relationships/image" Target="../media/image7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84.png"/></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85.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86.png"/></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87.png"/></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88.png"/></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92.png"/><Relationship Id="rId5" Type="http://schemas.openxmlformats.org/officeDocument/2006/relationships/oleObject" Target="../embeddings/oleObject31.bin"/><Relationship Id="rId10" Type="http://schemas.openxmlformats.org/officeDocument/2006/relationships/image" Target="../media/image94.png"/><Relationship Id="rId4" Type="http://schemas.openxmlformats.org/officeDocument/2006/relationships/image" Target="../media/image91.png"/><Relationship Id="rId9" Type="http://schemas.openxmlformats.org/officeDocument/2006/relationships/oleObject" Target="../embeddings/oleObject33.bin"/></Relationships>
</file>

<file path=ppt/slides/_rels/slide92.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6.png"/><Relationship Id="rId5" Type="http://schemas.openxmlformats.org/officeDocument/2006/relationships/oleObject" Target="../embeddings/oleObject35.bin"/><Relationship Id="rId4" Type="http://schemas.openxmlformats.org/officeDocument/2006/relationships/image" Target="../media/image95.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704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3">
            <a:extLst/>
          </p:cNvPr>
          <p:cNvSpPr>
            <a:spLocks noGrp="1" noChangeArrowheads="1"/>
          </p:cNvSpPr>
          <p:nvPr>
            <p:ph type="body" sz="half" idx="1"/>
          </p:nvPr>
        </p:nvSpPr>
        <p:spPr>
          <a:xfrm>
            <a:off x="304800" y="381000"/>
            <a:ext cx="8534400" cy="3810000"/>
          </a:xfrm>
        </p:spPr>
        <p:txBody>
          <a:bodyPr>
            <a:normAutofit lnSpcReduction="10000"/>
          </a:bodyPr>
          <a:lstStyle/>
          <a:p>
            <a:pPr marL="365760" indent="-256032" algn="just" eaLnBrk="1" fontAlgn="auto" hangingPunct="1">
              <a:spcAft>
                <a:spcPts val="0"/>
              </a:spcAft>
              <a:buFont typeface="Wingdings 3"/>
              <a:buChar char=""/>
              <a:defRPr/>
            </a:pPr>
            <a:r>
              <a:rPr lang="en-US" sz="2400" dirty="0">
                <a:solidFill>
                  <a:schemeClr val="hlink"/>
                </a:solidFill>
              </a:rPr>
              <a:t>Cycle</a:t>
            </a:r>
            <a:r>
              <a:rPr lang="en-US" sz="2400" dirty="0">
                <a:solidFill>
                  <a:schemeClr val="accent2"/>
                </a:solidFill>
              </a:rPr>
              <a:t> </a:t>
            </a:r>
          </a:p>
          <a:p>
            <a:pPr marL="621792" lvl="1" algn="just" eaLnBrk="1" fontAlgn="auto" hangingPunct="1">
              <a:spcBef>
                <a:spcPts val="324"/>
              </a:spcBef>
              <a:spcAft>
                <a:spcPts val="0"/>
              </a:spcAft>
              <a:buFont typeface="Verdana"/>
              <a:buChar char="◦"/>
              <a:defRPr/>
            </a:pPr>
            <a:r>
              <a:rPr lang="en-US" sz="1900" dirty="0"/>
              <a:t>A cycle is a path consisting of at least three vertices that starts and ends with the same vertex.</a:t>
            </a:r>
          </a:p>
          <a:p>
            <a:pPr marL="621792" lvl="1" algn="just" eaLnBrk="1" fontAlgn="auto" hangingPunct="1">
              <a:spcBef>
                <a:spcPts val="324"/>
              </a:spcBef>
              <a:spcAft>
                <a:spcPts val="0"/>
              </a:spcAft>
              <a:buFont typeface="Verdana"/>
              <a:buChar char="◦"/>
              <a:defRPr/>
            </a:pPr>
            <a:r>
              <a:rPr lang="en-US" sz="1900" dirty="0"/>
              <a:t>A graph with no cycles is called a tree</a:t>
            </a:r>
          </a:p>
          <a:p>
            <a:pPr marL="365760" indent="-256032" algn="just" eaLnBrk="1" fontAlgn="auto" hangingPunct="1">
              <a:spcAft>
                <a:spcPts val="0"/>
              </a:spcAft>
              <a:buFont typeface="Wingdings 3"/>
              <a:buChar char=""/>
              <a:defRPr/>
            </a:pPr>
            <a:endParaRPr lang="en-US" sz="2400" dirty="0">
              <a:solidFill>
                <a:schemeClr val="hlink"/>
              </a:solidFill>
            </a:endParaRPr>
          </a:p>
          <a:p>
            <a:pPr marL="365760" indent="-256032" algn="just" eaLnBrk="1" fontAlgn="auto" hangingPunct="1">
              <a:spcAft>
                <a:spcPts val="0"/>
              </a:spcAft>
              <a:buFont typeface="Wingdings 3"/>
              <a:buChar char=""/>
              <a:defRPr/>
            </a:pPr>
            <a:r>
              <a:rPr lang="en-US" sz="2400" dirty="0">
                <a:solidFill>
                  <a:schemeClr val="hlink"/>
                </a:solidFill>
              </a:rPr>
              <a:t>Simple cycle</a:t>
            </a:r>
            <a:r>
              <a:rPr lang="en-US" sz="2400" dirty="0">
                <a:solidFill>
                  <a:schemeClr val="accent2"/>
                </a:solidFill>
              </a:rPr>
              <a:t> </a:t>
            </a:r>
          </a:p>
          <a:p>
            <a:pPr marL="621792" lvl="1" algn="just" eaLnBrk="1" fontAlgn="auto" hangingPunct="1">
              <a:lnSpc>
                <a:spcPct val="150000"/>
              </a:lnSpc>
              <a:spcBef>
                <a:spcPts val="324"/>
              </a:spcBef>
              <a:spcAft>
                <a:spcPts val="0"/>
              </a:spcAft>
              <a:buFont typeface="Verdana"/>
              <a:buChar char="◦"/>
              <a:defRPr/>
            </a:pPr>
            <a:r>
              <a:rPr lang="en-US" sz="1900" dirty="0"/>
              <a:t>Cycle in which no vertex is visited more than once along the cycle’s path.</a:t>
            </a:r>
          </a:p>
          <a:p>
            <a:pPr marL="859536" lvl="2" algn="just" eaLnBrk="1" fontAlgn="auto" hangingPunct="1">
              <a:lnSpc>
                <a:spcPct val="150000"/>
              </a:lnSpc>
              <a:spcAft>
                <a:spcPts val="0"/>
              </a:spcAft>
              <a:buFont typeface="Wingdings 2"/>
              <a:buChar char=""/>
              <a:defRPr/>
            </a:pPr>
            <a:r>
              <a:rPr lang="en-US" sz="1900" dirty="0"/>
              <a:t>C1=(</a:t>
            </a:r>
            <a:r>
              <a:rPr lang="en-US" sz="1900" dirty="0" err="1"/>
              <a:t>V,b,X,g,Y,f,W,c,U,a,V</a:t>
            </a:r>
            <a:r>
              <a:rPr lang="en-US" sz="1900" dirty="0"/>
              <a:t>) is a simple cycle</a:t>
            </a:r>
          </a:p>
          <a:p>
            <a:pPr marL="859536" lvl="2" algn="just" eaLnBrk="1" fontAlgn="auto" hangingPunct="1">
              <a:lnSpc>
                <a:spcPct val="150000"/>
              </a:lnSpc>
              <a:spcAft>
                <a:spcPts val="0"/>
              </a:spcAft>
              <a:buFont typeface="Wingdings 2"/>
              <a:buChar char=""/>
              <a:defRPr/>
            </a:pPr>
            <a:r>
              <a:rPr lang="en-US" sz="1900" dirty="0"/>
              <a:t>C2=(</a:t>
            </a:r>
            <a:r>
              <a:rPr lang="en-US" sz="1900" dirty="0" err="1"/>
              <a:t>U,c,W,e,X,g,Y,f,W,d,V,a,U</a:t>
            </a:r>
            <a:r>
              <a:rPr lang="en-US" sz="1900" dirty="0"/>
              <a:t>) is not a simple cycle</a:t>
            </a:r>
          </a:p>
        </p:txBody>
      </p:sp>
      <p:pic>
        <p:nvPicPr>
          <p:cNvPr id="41987" name="Picture 4"/>
          <p:cNvPicPr>
            <a:picLocks noGrp="1" noChangeAspect="1" noChangeArrowheads="1"/>
          </p:cNvPicPr>
          <p:nvPr>
            <p:ph sz="half" idx="2"/>
          </p:nvPr>
        </p:nvPicPr>
        <p:blipFill>
          <a:blip r:embed="rId2"/>
          <a:srcRect/>
          <a:stretch>
            <a:fillRect/>
          </a:stretch>
        </p:blipFill>
        <p:spPr>
          <a:xfrm>
            <a:off x="2362200" y="4486275"/>
            <a:ext cx="4114800" cy="21129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a:extLst/>
          </p:cNvPr>
          <p:cNvSpPr>
            <a:spLocks noGrp="1" noChangeArrowheads="1"/>
          </p:cNvSpPr>
          <p:nvPr>
            <p:ph sz="half" idx="2"/>
          </p:nvPr>
        </p:nvSpPr>
        <p:spPr>
          <a:xfrm>
            <a:off x="0" y="228600"/>
            <a:ext cx="8991600" cy="6629400"/>
          </a:xfrm>
        </p:spPr>
        <p:txBody>
          <a:bodyPr>
            <a:normAutofit fontScale="77500" lnSpcReduction="20000"/>
          </a:bodyPr>
          <a:lstStyle/>
          <a:p>
            <a:pPr marL="274320" indent="-274320" algn="just" eaLnBrk="1" fontAlgn="auto" hangingPunct="1">
              <a:lnSpc>
                <a:spcPct val="170000"/>
              </a:lnSpc>
              <a:spcAft>
                <a:spcPts val="0"/>
              </a:spcAft>
              <a:buFont typeface="Wingdings 2"/>
              <a:buChar char=""/>
              <a:defRPr/>
            </a:pPr>
            <a:r>
              <a:rPr lang="en-US" sz="2800" dirty="0">
                <a:solidFill>
                  <a:schemeClr val="hlink"/>
                </a:solidFill>
              </a:rPr>
              <a:t>Connected Vertices– </a:t>
            </a:r>
          </a:p>
          <a:p>
            <a:pPr marL="548640" lvl="1" indent="-274320" algn="just" eaLnBrk="1" fontAlgn="auto" hangingPunct="1">
              <a:lnSpc>
                <a:spcPct val="170000"/>
              </a:lnSpc>
              <a:spcBef>
                <a:spcPts val="324"/>
              </a:spcBef>
              <a:spcAft>
                <a:spcPts val="0"/>
              </a:spcAft>
              <a:buFont typeface="Wingdings"/>
              <a:buChar char=""/>
              <a:defRPr/>
            </a:pPr>
            <a:r>
              <a:rPr lang="en-US" dirty="0"/>
              <a:t>2 vertices are said to be connected if there is a path between them. </a:t>
            </a:r>
          </a:p>
          <a:p>
            <a:pPr marL="548640" lvl="1" indent="-274320" algn="just" eaLnBrk="1" fontAlgn="auto" hangingPunct="1">
              <a:lnSpc>
                <a:spcPct val="170000"/>
              </a:lnSpc>
              <a:spcBef>
                <a:spcPts val="324"/>
              </a:spcBef>
              <a:spcAft>
                <a:spcPts val="0"/>
              </a:spcAft>
              <a:buFont typeface="Wingdings"/>
              <a:buChar char=""/>
              <a:defRPr/>
            </a:pPr>
            <a:r>
              <a:rPr lang="en-US" dirty="0"/>
              <a:t>A graph is connected if there is a path from any vertex to any other vertex.</a:t>
            </a:r>
          </a:p>
          <a:p>
            <a:pPr marL="274320" indent="-274320" algn="just" eaLnBrk="1" fontAlgn="auto" hangingPunct="1">
              <a:lnSpc>
                <a:spcPct val="170000"/>
              </a:lnSpc>
              <a:spcAft>
                <a:spcPts val="0"/>
              </a:spcAft>
              <a:buFont typeface="Wingdings 2"/>
              <a:buChar char=""/>
              <a:defRPr/>
            </a:pPr>
            <a:r>
              <a:rPr lang="en-US" sz="2900" dirty="0">
                <a:solidFill>
                  <a:schemeClr val="hlink"/>
                </a:solidFill>
              </a:rPr>
              <a:t>Strongly Connected</a:t>
            </a:r>
            <a:r>
              <a:rPr lang="en-US" sz="2900" dirty="0">
                <a:solidFill>
                  <a:schemeClr val="accent2"/>
                </a:solidFill>
              </a:rPr>
              <a:t> </a:t>
            </a:r>
            <a:r>
              <a:rPr lang="en-US" sz="2800" dirty="0">
                <a:solidFill>
                  <a:schemeClr val="hlink"/>
                </a:solidFill>
              </a:rPr>
              <a:t>Graph– </a:t>
            </a:r>
          </a:p>
          <a:p>
            <a:pPr marL="548640" lvl="1" indent="-274320" algn="just" eaLnBrk="1" fontAlgn="auto" hangingPunct="1">
              <a:lnSpc>
                <a:spcPct val="170000"/>
              </a:lnSpc>
              <a:spcBef>
                <a:spcPts val="324"/>
              </a:spcBef>
              <a:spcAft>
                <a:spcPts val="0"/>
              </a:spcAft>
              <a:buFont typeface="Wingdings"/>
              <a:buChar char=""/>
              <a:defRPr/>
            </a:pPr>
            <a:r>
              <a:rPr lang="en-US" dirty="0"/>
              <a:t>A </a:t>
            </a:r>
            <a:r>
              <a:rPr lang="en-US" dirty="0">
                <a:solidFill>
                  <a:srgbClr val="FF0000"/>
                </a:solidFill>
              </a:rPr>
              <a:t>directed graph </a:t>
            </a:r>
            <a:r>
              <a:rPr lang="en-US" dirty="0"/>
              <a:t>is strongly connected there is a path from each vertex to every other vertex in the digraph.</a:t>
            </a:r>
          </a:p>
          <a:p>
            <a:pPr marL="274320" indent="-274320" algn="just" eaLnBrk="1" fontAlgn="auto" hangingPunct="1">
              <a:lnSpc>
                <a:spcPct val="170000"/>
              </a:lnSpc>
              <a:spcAft>
                <a:spcPts val="0"/>
              </a:spcAft>
              <a:buFont typeface="Wingdings 2"/>
              <a:buChar char=""/>
              <a:defRPr/>
            </a:pPr>
            <a:r>
              <a:rPr lang="en-US" sz="2800" dirty="0">
                <a:solidFill>
                  <a:schemeClr val="hlink"/>
                </a:solidFill>
              </a:rPr>
              <a:t>Weakly Connected </a:t>
            </a:r>
            <a:r>
              <a:rPr lang="en-US" sz="2900" dirty="0"/>
              <a:t>– </a:t>
            </a:r>
          </a:p>
          <a:p>
            <a:pPr marL="548640" lvl="1" indent="-274320" algn="just" eaLnBrk="1" fontAlgn="auto" hangingPunct="1">
              <a:lnSpc>
                <a:spcPct val="170000"/>
              </a:lnSpc>
              <a:spcBef>
                <a:spcPts val="324"/>
              </a:spcBef>
              <a:spcAft>
                <a:spcPts val="0"/>
              </a:spcAft>
              <a:buFont typeface="Wingdings"/>
              <a:buChar char=""/>
              <a:defRPr/>
            </a:pPr>
            <a:r>
              <a:rPr lang="en-US" sz="2400" dirty="0"/>
              <a:t>A directed graph is weakly connected if at least two vertices are not connected. </a:t>
            </a:r>
          </a:p>
          <a:p>
            <a:pPr marL="548640" lvl="1" indent="-274320" algn="just" eaLnBrk="1" fontAlgn="auto" hangingPunct="1">
              <a:lnSpc>
                <a:spcPct val="170000"/>
              </a:lnSpc>
              <a:spcBef>
                <a:spcPts val="324"/>
              </a:spcBef>
              <a:spcAft>
                <a:spcPts val="0"/>
              </a:spcAft>
              <a:buFont typeface="Wingdings"/>
              <a:buChar char=""/>
              <a:defRPr/>
            </a:pPr>
            <a:r>
              <a:rPr lang="en-US" sz="2400" dirty="0"/>
              <a:t>A connected undirected graph would always be Strongly Connected.</a:t>
            </a:r>
          </a:p>
          <a:p>
            <a:pPr marL="274320" indent="-274320" algn="just" eaLnBrk="1" fontAlgn="auto" hangingPunct="1">
              <a:lnSpc>
                <a:spcPct val="170000"/>
              </a:lnSpc>
              <a:spcAft>
                <a:spcPts val="0"/>
              </a:spcAft>
              <a:buFont typeface="Wingdings 2"/>
              <a:buChar char=""/>
              <a:defRPr/>
            </a:pPr>
            <a:r>
              <a:rPr lang="en-US" sz="2400" dirty="0">
                <a:solidFill>
                  <a:schemeClr val="hlink"/>
                </a:solidFill>
              </a:rPr>
              <a:t>Disjoint graph</a:t>
            </a:r>
            <a:r>
              <a:rPr lang="en-US" sz="2400" dirty="0">
                <a:solidFill>
                  <a:schemeClr val="accent2"/>
                </a:solidFill>
              </a:rPr>
              <a:t> </a:t>
            </a:r>
            <a:r>
              <a:rPr lang="en-US" sz="2400" dirty="0"/>
              <a:t>– not connected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034" name="Group 51"/>
          <p:cNvGrpSpPr>
            <a:grpSpLocks/>
          </p:cNvGrpSpPr>
          <p:nvPr/>
        </p:nvGrpSpPr>
        <p:grpSpPr bwMode="auto">
          <a:xfrm>
            <a:off x="228600" y="1066800"/>
            <a:ext cx="3657600" cy="2209800"/>
            <a:chOff x="228600" y="1066800"/>
            <a:chExt cx="3657600" cy="2209800"/>
          </a:xfrm>
        </p:grpSpPr>
        <p:sp>
          <p:nvSpPr>
            <p:cNvPr id="5" name="Oval 4">
              <a:extLst/>
            </p:cNvPr>
            <p:cNvSpPr/>
            <p:nvPr/>
          </p:nvSpPr>
          <p:spPr>
            <a:xfrm>
              <a:off x="685800" y="106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a:t>
              </a:r>
            </a:p>
          </p:txBody>
        </p:sp>
        <p:sp>
          <p:nvSpPr>
            <p:cNvPr id="14" name="Oval 13">
              <a:extLst/>
            </p:cNvPr>
            <p:cNvSpPr/>
            <p:nvPr/>
          </p:nvSpPr>
          <p:spPr>
            <a:xfrm>
              <a:off x="228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B</a:t>
              </a:r>
            </a:p>
          </p:txBody>
        </p:sp>
        <p:sp>
          <p:nvSpPr>
            <p:cNvPr id="15" name="Oval 14">
              <a:extLst/>
            </p:cNvPr>
            <p:cNvSpPr/>
            <p:nvPr/>
          </p:nvSpPr>
          <p:spPr>
            <a:xfrm>
              <a:off x="228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16" name="Oval 15">
              <a:extLst/>
            </p:cNvPr>
            <p:cNvSpPr/>
            <p:nvPr/>
          </p:nvSpPr>
          <p:spPr>
            <a:xfrm>
              <a:off x="1371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D</a:t>
              </a:r>
            </a:p>
          </p:txBody>
        </p:sp>
        <p:sp>
          <p:nvSpPr>
            <p:cNvPr id="17" name="Oval 16">
              <a:extLst/>
            </p:cNvPr>
            <p:cNvSpPr/>
            <p:nvPr/>
          </p:nvSpPr>
          <p:spPr>
            <a:xfrm>
              <a:off x="1371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E</a:t>
              </a:r>
            </a:p>
          </p:txBody>
        </p:sp>
        <p:sp>
          <p:nvSpPr>
            <p:cNvPr id="18" name="Oval 17">
              <a:extLst/>
            </p:cNvPr>
            <p:cNvSpPr/>
            <p:nvPr/>
          </p:nvSpPr>
          <p:spPr>
            <a:xfrm>
              <a:off x="3429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G</a:t>
              </a:r>
            </a:p>
          </p:txBody>
        </p:sp>
        <p:sp>
          <p:nvSpPr>
            <p:cNvPr id="19" name="Oval 18">
              <a:extLst/>
            </p:cNvPr>
            <p:cNvSpPr/>
            <p:nvPr/>
          </p:nvSpPr>
          <p:spPr>
            <a:xfrm>
              <a:off x="19812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F</a:t>
              </a:r>
            </a:p>
          </p:txBody>
        </p:sp>
        <p:sp>
          <p:nvSpPr>
            <p:cNvPr id="20" name="Oval 19">
              <a:extLst/>
            </p:cNvPr>
            <p:cNvSpPr/>
            <p:nvPr/>
          </p:nvSpPr>
          <p:spPr>
            <a:xfrm>
              <a:off x="25908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t>
              </a:r>
            </a:p>
          </p:txBody>
        </p:sp>
        <p:sp>
          <p:nvSpPr>
            <p:cNvPr id="21" name="Oval 20">
              <a:extLst/>
            </p:cNvPr>
            <p:cNvSpPr/>
            <p:nvPr/>
          </p:nvSpPr>
          <p:spPr>
            <a:xfrm>
              <a:off x="34290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a:t>
              </a:r>
            </a:p>
          </p:txBody>
        </p:sp>
        <p:cxnSp>
          <p:nvCxnSpPr>
            <p:cNvPr id="23" name="Straight Arrow Connector 22">
              <a:extLst/>
            </p:cNvPr>
            <p:cNvCxnSpPr>
              <a:stCxn id="5" idx="3"/>
              <a:endCxn id="14" idx="0"/>
            </p:cNvCxnSpPr>
            <p:nvPr/>
          </p:nvCxnSpPr>
          <p:spPr>
            <a:xfrm flipH="1">
              <a:off x="457200" y="1457325"/>
              <a:ext cx="295275"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p:cNvPr>
            <p:cNvCxnSpPr>
              <a:endCxn id="15" idx="0"/>
            </p:cNvCxnSpPr>
            <p:nvPr/>
          </p:nvCxnSpPr>
          <p:spPr>
            <a:xfrm>
              <a:off x="447675" y="2286000"/>
              <a:ext cx="952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p:cNvPr>
            <p:cNvCxnSpPr>
              <a:stCxn id="14" idx="6"/>
              <a:endCxn id="17" idx="2"/>
            </p:cNvCxnSpPr>
            <p:nvPr/>
          </p:nvCxnSpPr>
          <p:spPr>
            <a:xfrm>
              <a:off x="685800" y="2057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p:cNvPr>
            <p:cNvCxnSpPr>
              <a:stCxn id="15" idx="6"/>
              <a:endCxn id="16" idx="2"/>
            </p:cNvCxnSpPr>
            <p:nvPr/>
          </p:nvCxnSpPr>
          <p:spPr>
            <a:xfrm>
              <a:off x="685800" y="3048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p:cNvPr>
            <p:cNvCxnSpPr>
              <a:stCxn id="15" idx="7"/>
              <a:endCxn id="17" idx="3"/>
            </p:cNvCxnSpPr>
            <p:nvPr/>
          </p:nvCxnSpPr>
          <p:spPr>
            <a:xfrm flipV="1">
              <a:off x="619125" y="2219325"/>
              <a:ext cx="81915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p:cNvPr>
            <p:cNvCxnSpPr>
              <a:endCxn id="16" idx="0"/>
            </p:cNvCxnSpPr>
            <p:nvPr/>
          </p:nvCxnSpPr>
          <p:spPr>
            <a:xfrm>
              <a:off x="16002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p:cNvPr>
            <p:cNvCxnSpPr/>
            <p:nvPr/>
          </p:nvCxnSpPr>
          <p:spPr>
            <a:xfrm>
              <a:off x="1752600" y="2209800"/>
              <a:ext cx="28575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p:cNvPr>
            <p:cNvCxnSpPr>
              <a:endCxn id="20" idx="1"/>
            </p:cNvCxnSpPr>
            <p:nvPr/>
          </p:nvCxnSpPr>
          <p:spPr>
            <a:xfrm>
              <a:off x="2362200" y="2667000"/>
              <a:ext cx="295275" cy="219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p:cNvPr>
            <p:cNvCxnSpPr>
              <a:stCxn id="20" idx="6"/>
              <a:endCxn id="21" idx="2"/>
            </p:cNvCxnSpPr>
            <p:nvPr/>
          </p:nvCxnSpPr>
          <p:spPr>
            <a:xfrm>
              <a:off x="3048000" y="3048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p:cNvPr>
            <p:cNvCxnSpPr>
              <a:endCxn id="18" idx="4"/>
            </p:cNvCxnSpPr>
            <p:nvPr/>
          </p:nvCxnSpPr>
          <p:spPr>
            <a:xfrm flipV="1">
              <a:off x="3657600" y="2438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035" name="TextBox 52"/>
          <p:cNvSpPr txBox="1">
            <a:spLocks noChangeArrowheads="1"/>
          </p:cNvSpPr>
          <p:nvPr/>
        </p:nvSpPr>
        <p:spPr bwMode="auto">
          <a:xfrm>
            <a:off x="457200" y="3810000"/>
            <a:ext cx="2209800" cy="369888"/>
          </a:xfrm>
          <a:prstGeom prst="rect">
            <a:avLst/>
          </a:prstGeom>
          <a:noFill/>
          <a:ln w="9525">
            <a:noFill/>
            <a:miter lim="800000"/>
            <a:headEnd/>
            <a:tailEnd/>
          </a:ln>
        </p:spPr>
        <p:txBody>
          <a:bodyPr>
            <a:spAutoFit/>
          </a:bodyPr>
          <a:lstStyle/>
          <a:p>
            <a:pPr eaLnBrk="1" hangingPunct="1"/>
            <a:r>
              <a:rPr lang="en-US" altLang="en-US"/>
              <a:t>Weakly Connected</a:t>
            </a:r>
          </a:p>
        </p:txBody>
      </p:sp>
      <p:cxnSp>
        <p:nvCxnSpPr>
          <p:cNvPr id="74" name="Straight Arrow Connector 73">
            <a:extLst/>
          </p:cNvPr>
          <p:cNvCxnSpPr>
            <a:stCxn id="60" idx="1"/>
            <a:endCxn id="55" idx="6"/>
          </p:cNvCxnSpPr>
          <p:nvPr/>
        </p:nvCxnSpPr>
        <p:spPr>
          <a:xfrm flipH="1" flipV="1">
            <a:off x="5257800" y="1371600"/>
            <a:ext cx="2352675" cy="752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037" name="TextBox 77"/>
          <p:cNvSpPr txBox="1">
            <a:spLocks noChangeArrowheads="1"/>
          </p:cNvSpPr>
          <p:nvPr/>
        </p:nvSpPr>
        <p:spPr bwMode="auto">
          <a:xfrm>
            <a:off x="4876800" y="3810000"/>
            <a:ext cx="2209800" cy="369888"/>
          </a:xfrm>
          <a:prstGeom prst="rect">
            <a:avLst/>
          </a:prstGeom>
          <a:noFill/>
          <a:ln w="9525">
            <a:noFill/>
            <a:miter lim="800000"/>
            <a:headEnd/>
            <a:tailEnd/>
          </a:ln>
        </p:spPr>
        <p:txBody>
          <a:bodyPr>
            <a:spAutoFit/>
          </a:bodyPr>
          <a:lstStyle/>
          <a:p>
            <a:pPr eaLnBrk="1" hangingPunct="1"/>
            <a:r>
              <a:rPr lang="en-US" altLang="en-US"/>
              <a:t>Strongly Connected</a:t>
            </a:r>
          </a:p>
        </p:txBody>
      </p:sp>
      <p:grpSp>
        <p:nvGrpSpPr>
          <p:cNvPr id="44038" name="Group 78"/>
          <p:cNvGrpSpPr>
            <a:grpSpLocks/>
          </p:cNvGrpSpPr>
          <p:nvPr/>
        </p:nvGrpSpPr>
        <p:grpSpPr bwMode="auto">
          <a:xfrm>
            <a:off x="457200" y="4419600"/>
            <a:ext cx="3657600" cy="2209800"/>
            <a:chOff x="228600" y="1066800"/>
            <a:chExt cx="3657600" cy="2209800"/>
          </a:xfrm>
        </p:grpSpPr>
        <p:sp>
          <p:nvSpPr>
            <p:cNvPr id="80" name="Oval 79">
              <a:extLst/>
            </p:cNvPr>
            <p:cNvSpPr/>
            <p:nvPr/>
          </p:nvSpPr>
          <p:spPr>
            <a:xfrm>
              <a:off x="685800" y="106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a:t>
              </a:r>
            </a:p>
          </p:txBody>
        </p:sp>
        <p:sp>
          <p:nvSpPr>
            <p:cNvPr id="81" name="Oval 80">
              <a:extLst/>
            </p:cNvPr>
            <p:cNvSpPr/>
            <p:nvPr/>
          </p:nvSpPr>
          <p:spPr>
            <a:xfrm>
              <a:off x="228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B</a:t>
              </a:r>
            </a:p>
          </p:txBody>
        </p:sp>
        <p:sp>
          <p:nvSpPr>
            <p:cNvPr id="82" name="Oval 81">
              <a:extLst/>
            </p:cNvPr>
            <p:cNvSpPr/>
            <p:nvPr/>
          </p:nvSpPr>
          <p:spPr>
            <a:xfrm>
              <a:off x="228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83" name="Oval 82">
              <a:extLst/>
            </p:cNvPr>
            <p:cNvSpPr/>
            <p:nvPr/>
          </p:nvSpPr>
          <p:spPr>
            <a:xfrm>
              <a:off x="1371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D</a:t>
              </a:r>
            </a:p>
          </p:txBody>
        </p:sp>
        <p:sp>
          <p:nvSpPr>
            <p:cNvPr id="84" name="Oval 83">
              <a:extLst/>
            </p:cNvPr>
            <p:cNvSpPr/>
            <p:nvPr/>
          </p:nvSpPr>
          <p:spPr>
            <a:xfrm>
              <a:off x="1371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E</a:t>
              </a:r>
            </a:p>
          </p:txBody>
        </p:sp>
        <p:sp>
          <p:nvSpPr>
            <p:cNvPr id="85" name="Oval 84">
              <a:extLst/>
            </p:cNvPr>
            <p:cNvSpPr/>
            <p:nvPr/>
          </p:nvSpPr>
          <p:spPr>
            <a:xfrm>
              <a:off x="3429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G</a:t>
              </a:r>
            </a:p>
          </p:txBody>
        </p:sp>
        <p:sp>
          <p:nvSpPr>
            <p:cNvPr id="86" name="Oval 85">
              <a:extLst/>
            </p:cNvPr>
            <p:cNvSpPr/>
            <p:nvPr/>
          </p:nvSpPr>
          <p:spPr>
            <a:xfrm>
              <a:off x="19812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F</a:t>
              </a:r>
            </a:p>
          </p:txBody>
        </p:sp>
        <p:sp>
          <p:nvSpPr>
            <p:cNvPr id="87" name="Oval 86">
              <a:extLst/>
            </p:cNvPr>
            <p:cNvSpPr/>
            <p:nvPr/>
          </p:nvSpPr>
          <p:spPr>
            <a:xfrm>
              <a:off x="25908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t>
              </a:r>
            </a:p>
          </p:txBody>
        </p:sp>
        <p:sp>
          <p:nvSpPr>
            <p:cNvPr id="88" name="Oval 87">
              <a:extLst/>
            </p:cNvPr>
            <p:cNvSpPr/>
            <p:nvPr/>
          </p:nvSpPr>
          <p:spPr>
            <a:xfrm>
              <a:off x="34290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a:t>
              </a:r>
            </a:p>
          </p:txBody>
        </p:sp>
        <p:cxnSp>
          <p:nvCxnSpPr>
            <p:cNvPr id="89" name="Straight Arrow Connector 88">
              <a:extLst/>
            </p:cNvPr>
            <p:cNvCxnSpPr>
              <a:stCxn id="80" idx="3"/>
              <a:endCxn id="81" idx="0"/>
            </p:cNvCxnSpPr>
            <p:nvPr/>
          </p:nvCxnSpPr>
          <p:spPr>
            <a:xfrm flipH="1">
              <a:off x="457200" y="1457325"/>
              <a:ext cx="295275"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p:cNvPr>
            <p:cNvCxnSpPr>
              <a:endCxn id="82" idx="0"/>
            </p:cNvCxnSpPr>
            <p:nvPr/>
          </p:nvCxnSpPr>
          <p:spPr>
            <a:xfrm>
              <a:off x="447675" y="2286000"/>
              <a:ext cx="952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p:cNvPr>
            <p:cNvCxnSpPr>
              <a:stCxn id="81" idx="6"/>
              <a:endCxn id="84" idx="2"/>
            </p:cNvCxnSpPr>
            <p:nvPr/>
          </p:nvCxnSpPr>
          <p:spPr>
            <a:xfrm>
              <a:off x="685800" y="2057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p:cNvPr>
            <p:cNvCxnSpPr>
              <a:stCxn id="82" idx="6"/>
              <a:endCxn id="83" idx="2"/>
            </p:cNvCxnSpPr>
            <p:nvPr/>
          </p:nvCxnSpPr>
          <p:spPr>
            <a:xfrm>
              <a:off x="685800" y="3048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p:cNvPr>
            <p:cNvCxnSpPr>
              <a:stCxn id="82" idx="7"/>
              <a:endCxn id="84" idx="3"/>
            </p:cNvCxnSpPr>
            <p:nvPr/>
          </p:nvCxnSpPr>
          <p:spPr>
            <a:xfrm flipV="1">
              <a:off x="619125" y="2219325"/>
              <a:ext cx="81915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p:cNvPr>
            <p:cNvCxnSpPr>
              <a:endCxn id="83" idx="0"/>
            </p:cNvCxnSpPr>
            <p:nvPr/>
          </p:nvCxnSpPr>
          <p:spPr>
            <a:xfrm>
              <a:off x="16002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p:cNvPr>
            <p:cNvCxnSpPr/>
            <p:nvPr/>
          </p:nvCxnSpPr>
          <p:spPr>
            <a:xfrm>
              <a:off x="1752600" y="2209800"/>
              <a:ext cx="28575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p:cNvPr>
            <p:cNvCxnSpPr>
              <a:stCxn id="87" idx="6"/>
              <a:endCxn id="88" idx="2"/>
            </p:cNvCxnSpPr>
            <p:nvPr/>
          </p:nvCxnSpPr>
          <p:spPr>
            <a:xfrm>
              <a:off x="3048000" y="3048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p:cNvPr>
            <p:cNvCxnSpPr>
              <a:endCxn id="85" idx="4"/>
            </p:cNvCxnSpPr>
            <p:nvPr/>
          </p:nvCxnSpPr>
          <p:spPr>
            <a:xfrm flipV="1">
              <a:off x="3657600" y="2438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4039" name="TextBox 98"/>
          <p:cNvSpPr txBox="1">
            <a:spLocks noChangeArrowheads="1"/>
          </p:cNvSpPr>
          <p:nvPr/>
        </p:nvSpPr>
        <p:spPr bwMode="auto">
          <a:xfrm>
            <a:off x="4876800" y="5638800"/>
            <a:ext cx="2209800" cy="369888"/>
          </a:xfrm>
          <a:prstGeom prst="rect">
            <a:avLst/>
          </a:prstGeom>
          <a:noFill/>
          <a:ln w="9525">
            <a:noFill/>
            <a:miter lim="800000"/>
            <a:headEnd/>
            <a:tailEnd/>
          </a:ln>
        </p:spPr>
        <p:txBody>
          <a:bodyPr>
            <a:spAutoFit/>
          </a:bodyPr>
          <a:lstStyle/>
          <a:p>
            <a:pPr eaLnBrk="1" hangingPunct="1"/>
            <a:r>
              <a:rPr lang="en-US" altLang="en-US"/>
              <a:t>Disjoint Graph</a:t>
            </a:r>
          </a:p>
        </p:txBody>
      </p:sp>
      <p:grpSp>
        <p:nvGrpSpPr>
          <p:cNvPr id="44040" name="Group 3"/>
          <p:cNvGrpSpPr>
            <a:grpSpLocks/>
          </p:cNvGrpSpPr>
          <p:nvPr/>
        </p:nvGrpSpPr>
        <p:grpSpPr bwMode="auto">
          <a:xfrm>
            <a:off x="4343400" y="1143000"/>
            <a:ext cx="3657600" cy="2209800"/>
            <a:chOff x="4343400" y="1143000"/>
            <a:chExt cx="3657600" cy="2209800"/>
          </a:xfrm>
        </p:grpSpPr>
        <p:grpSp>
          <p:nvGrpSpPr>
            <p:cNvPr id="44041" name="Group 53"/>
            <p:cNvGrpSpPr>
              <a:grpSpLocks/>
            </p:cNvGrpSpPr>
            <p:nvPr/>
          </p:nvGrpSpPr>
          <p:grpSpPr bwMode="auto">
            <a:xfrm>
              <a:off x="4343400" y="1143000"/>
              <a:ext cx="3657600" cy="2209800"/>
              <a:chOff x="228600" y="1066800"/>
              <a:chExt cx="3657600" cy="2209800"/>
            </a:xfrm>
          </p:grpSpPr>
          <p:sp>
            <p:nvSpPr>
              <p:cNvPr id="55" name="Oval 54">
                <a:extLst/>
              </p:cNvPr>
              <p:cNvSpPr/>
              <p:nvPr/>
            </p:nvSpPr>
            <p:spPr>
              <a:xfrm>
                <a:off x="685800" y="1066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a:t>
                </a:r>
              </a:p>
            </p:txBody>
          </p:sp>
          <p:sp>
            <p:nvSpPr>
              <p:cNvPr id="56" name="Oval 55">
                <a:extLst/>
              </p:cNvPr>
              <p:cNvSpPr/>
              <p:nvPr/>
            </p:nvSpPr>
            <p:spPr>
              <a:xfrm>
                <a:off x="228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B</a:t>
                </a:r>
              </a:p>
            </p:txBody>
          </p:sp>
          <p:sp>
            <p:nvSpPr>
              <p:cNvPr id="57" name="Oval 56">
                <a:extLst/>
              </p:cNvPr>
              <p:cNvSpPr/>
              <p:nvPr/>
            </p:nvSpPr>
            <p:spPr>
              <a:xfrm>
                <a:off x="228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t>
                </a:r>
              </a:p>
            </p:txBody>
          </p:sp>
          <p:sp>
            <p:nvSpPr>
              <p:cNvPr id="58" name="Oval 57">
                <a:extLst/>
              </p:cNvPr>
              <p:cNvSpPr/>
              <p:nvPr/>
            </p:nvSpPr>
            <p:spPr>
              <a:xfrm>
                <a:off x="13716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D</a:t>
                </a:r>
              </a:p>
            </p:txBody>
          </p:sp>
          <p:sp>
            <p:nvSpPr>
              <p:cNvPr id="59" name="Oval 58">
                <a:extLst/>
              </p:cNvPr>
              <p:cNvSpPr/>
              <p:nvPr/>
            </p:nvSpPr>
            <p:spPr>
              <a:xfrm>
                <a:off x="1371600" y="1828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E</a:t>
                </a:r>
              </a:p>
            </p:txBody>
          </p:sp>
          <p:sp>
            <p:nvSpPr>
              <p:cNvPr id="60" name="Oval 59">
                <a:extLst/>
              </p:cNvPr>
              <p:cNvSpPr/>
              <p:nvPr/>
            </p:nvSpPr>
            <p:spPr>
              <a:xfrm>
                <a:off x="3429000" y="1981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G</a:t>
                </a:r>
              </a:p>
            </p:txBody>
          </p:sp>
          <p:sp>
            <p:nvSpPr>
              <p:cNvPr id="61" name="Oval 60">
                <a:extLst/>
              </p:cNvPr>
              <p:cNvSpPr/>
              <p:nvPr/>
            </p:nvSpPr>
            <p:spPr>
              <a:xfrm>
                <a:off x="19812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F</a:t>
                </a:r>
              </a:p>
            </p:txBody>
          </p:sp>
          <p:sp>
            <p:nvSpPr>
              <p:cNvPr id="62" name="Oval 61">
                <a:extLst/>
              </p:cNvPr>
              <p:cNvSpPr/>
              <p:nvPr/>
            </p:nvSpPr>
            <p:spPr>
              <a:xfrm>
                <a:off x="25908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a:t>
                </a:r>
              </a:p>
            </p:txBody>
          </p:sp>
          <p:sp>
            <p:nvSpPr>
              <p:cNvPr id="63" name="Oval 62">
                <a:extLst/>
              </p:cNvPr>
              <p:cNvSpPr/>
              <p:nvPr/>
            </p:nvSpPr>
            <p:spPr>
              <a:xfrm>
                <a:off x="3429000" y="2819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a:t>
                </a:r>
              </a:p>
            </p:txBody>
          </p:sp>
          <p:cxnSp>
            <p:nvCxnSpPr>
              <p:cNvPr id="64" name="Straight Arrow Connector 63">
                <a:extLst/>
              </p:cNvPr>
              <p:cNvCxnSpPr>
                <a:stCxn id="55" idx="3"/>
                <a:endCxn id="56" idx="0"/>
              </p:cNvCxnSpPr>
              <p:nvPr/>
            </p:nvCxnSpPr>
            <p:spPr>
              <a:xfrm flipH="1">
                <a:off x="457200" y="1457325"/>
                <a:ext cx="295275" cy="37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p:cNvPr>
              <p:cNvCxnSpPr>
                <a:endCxn id="57" idx="0"/>
              </p:cNvCxnSpPr>
              <p:nvPr/>
            </p:nvCxnSpPr>
            <p:spPr>
              <a:xfrm>
                <a:off x="447675" y="2286000"/>
                <a:ext cx="952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p:cNvPr>
              <p:cNvCxnSpPr>
                <a:stCxn id="56" idx="6"/>
                <a:endCxn id="59" idx="2"/>
              </p:cNvCxnSpPr>
              <p:nvPr/>
            </p:nvCxnSpPr>
            <p:spPr>
              <a:xfrm>
                <a:off x="685800" y="2057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p:cNvPr>
              <p:cNvCxnSpPr>
                <a:stCxn id="57" idx="6"/>
                <a:endCxn id="58" idx="2"/>
              </p:cNvCxnSpPr>
              <p:nvPr/>
            </p:nvCxnSpPr>
            <p:spPr>
              <a:xfrm>
                <a:off x="685800" y="3048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p:cNvPr>
              <p:cNvCxnSpPr>
                <a:stCxn id="57" idx="7"/>
                <a:endCxn id="59" idx="3"/>
              </p:cNvCxnSpPr>
              <p:nvPr/>
            </p:nvCxnSpPr>
            <p:spPr>
              <a:xfrm flipV="1">
                <a:off x="619125" y="2219325"/>
                <a:ext cx="819150"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p:cNvPr>
              <p:cNvCxnSpPr>
                <a:endCxn id="58" idx="0"/>
              </p:cNvCxnSpPr>
              <p:nvPr/>
            </p:nvCxnSpPr>
            <p:spPr>
              <a:xfrm>
                <a:off x="16002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p:cNvPr>
              <p:cNvCxnSpPr/>
              <p:nvPr/>
            </p:nvCxnSpPr>
            <p:spPr>
              <a:xfrm>
                <a:off x="1752600" y="2209800"/>
                <a:ext cx="28575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p:cNvPr>
              <p:cNvCxnSpPr>
                <a:endCxn id="62" idx="1"/>
              </p:cNvCxnSpPr>
              <p:nvPr/>
            </p:nvCxnSpPr>
            <p:spPr>
              <a:xfrm>
                <a:off x="2362200" y="2667000"/>
                <a:ext cx="295275" cy="219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p:cNvPr>
              <p:cNvCxnSpPr>
                <a:stCxn id="62" idx="6"/>
                <a:endCxn id="63" idx="2"/>
              </p:cNvCxnSpPr>
              <p:nvPr/>
            </p:nvCxnSpPr>
            <p:spPr>
              <a:xfrm>
                <a:off x="3048000" y="3048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p:cNvPr>
              <p:cNvCxnSpPr>
                <a:endCxn id="60" idx="4"/>
              </p:cNvCxnSpPr>
              <p:nvPr/>
            </p:nvCxnSpPr>
            <p:spPr>
              <a:xfrm flipV="1">
                <a:off x="3657600" y="2438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p:cNvPr>
            <p:cNvCxnSpPr>
              <a:stCxn id="58" idx="6"/>
              <a:endCxn id="62" idx="2"/>
            </p:cNvCxnSpPr>
            <p:nvPr/>
          </p:nvCxnSpPr>
          <p:spPr>
            <a:xfrm>
              <a:off x="5943600" y="31242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1"/>
          </p:nvPr>
        </p:nvSpPr>
        <p:spPr/>
        <p:txBody>
          <a:bodyPr/>
          <a:lstStyle/>
          <a:p>
            <a:pPr eaLnBrk="1" hangingPunct="1"/>
            <a:endParaRPr lang="en-US" altLang="en-US" dirty="0" smtClean="0">
              <a:solidFill>
                <a:schemeClr val="accent2"/>
              </a:solidFill>
            </a:endParaRPr>
          </a:p>
          <a:p>
            <a:pPr eaLnBrk="1" hangingPunct="1"/>
            <a:r>
              <a:rPr lang="en-US" altLang="en-US" dirty="0" smtClean="0">
                <a:solidFill>
                  <a:srgbClr val="FF0000"/>
                </a:solidFill>
              </a:rPr>
              <a:t>Adjacency matrix</a:t>
            </a:r>
          </a:p>
          <a:p>
            <a:pPr eaLnBrk="1" hangingPunct="1"/>
            <a:endParaRPr lang="en-US" altLang="en-US" dirty="0" smtClean="0">
              <a:solidFill>
                <a:srgbClr val="FF0000"/>
              </a:solidFill>
            </a:endParaRPr>
          </a:p>
          <a:p>
            <a:pPr eaLnBrk="1" hangingPunct="1"/>
            <a:r>
              <a:rPr lang="en-US" altLang="en-US" dirty="0" smtClean="0">
                <a:solidFill>
                  <a:srgbClr val="FF0000"/>
                </a:solidFill>
              </a:rPr>
              <a:t>Adjacency List</a:t>
            </a:r>
          </a:p>
        </p:txBody>
      </p:sp>
      <p:sp>
        <p:nvSpPr>
          <p:cNvPr id="59394" name="Rectangle 2">
            <a:extLst/>
          </p:cNvPr>
          <p:cNvSpPr>
            <a:spLocks noGrp="1" noChangeArrowheads="1"/>
          </p:cNvSpPr>
          <p:nvPr>
            <p:ph type="title" idx="4294967295"/>
          </p:nvPr>
        </p:nvSpPr>
        <p:spPr>
          <a:xfrm>
            <a:off x="457200" y="0"/>
            <a:ext cx="8229600" cy="1143000"/>
          </a:xfrm>
        </p:spPr>
        <p:txBody>
          <a:bodyPr/>
          <a:lstStyle/>
          <a:p>
            <a:pPr eaLnBrk="1" fontAlgn="auto" hangingPunct="1">
              <a:spcAft>
                <a:spcPts val="0"/>
              </a:spcAft>
              <a:defRPr/>
            </a:pPr>
            <a:r>
              <a:rPr lang="en-US" sz="4000" dirty="0">
                <a:solidFill>
                  <a:schemeClr val="hlink"/>
                </a:solidFill>
              </a:rPr>
              <a:t>Graph Representation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p:cNvPr>
          <p:cNvSpPr>
            <a:spLocks noGrp="1" noChangeArrowheads="1"/>
          </p:cNvSpPr>
          <p:nvPr>
            <p:ph type="title"/>
          </p:nvPr>
        </p:nvSpPr>
        <p:spPr>
          <a:xfrm>
            <a:off x="381000" y="0"/>
            <a:ext cx="8229600" cy="1143000"/>
          </a:xfrm>
        </p:spPr>
        <p:txBody>
          <a:bodyPr/>
          <a:lstStyle/>
          <a:p>
            <a:pPr eaLnBrk="1" fontAlgn="auto" hangingPunct="1">
              <a:spcAft>
                <a:spcPts val="0"/>
              </a:spcAft>
              <a:defRPr/>
            </a:pPr>
            <a:r>
              <a:rPr lang="en-US" sz="4000">
                <a:solidFill>
                  <a:schemeClr val="hlink"/>
                </a:solidFill>
              </a:rPr>
              <a:t>Adjacency matrix</a:t>
            </a:r>
          </a:p>
        </p:txBody>
      </p:sp>
      <p:sp>
        <p:nvSpPr>
          <p:cNvPr id="3076" name="Rectangle 4">
            <a:extLst/>
          </p:cNvPr>
          <p:cNvSpPr>
            <a:spLocks noGrp="1" noChangeArrowheads="1"/>
          </p:cNvSpPr>
          <p:nvPr>
            <p:ph type="body" sz="half" idx="1"/>
          </p:nvPr>
        </p:nvSpPr>
        <p:spPr>
          <a:xfrm>
            <a:off x="457200" y="1447800"/>
            <a:ext cx="8305800" cy="2514600"/>
          </a:xfrm>
        </p:spPr>
        <p:txBody>
          <a:bodyPr>
            <a:normAutofit fontScale="92500"/>
          </a:bodyPr>
          <a:lstStyle/>
          <a:p>
            <a:pPr marL="365760" indent="-256032" eaLnBrk="1" fontAlgn="auto" hangingPunct="1">
              <a:lnSpc>
                <a:spcPct val="90000"/>
              </a:lnSpc>
              <a:spcAft>
                <a:spcPts val="0"/>
              </a:spcAft>
              <a:buFont typeface="Wingdings 3"/>
              <a:buChar char=""/>
              <a:defRPr/>
            </a:pPr>
            <a:r>
              <a:rPr lang="en-US" sz="2400" dirty="0">
                <a:solidFill>
                  <a:schemeClr val="accent2"/>
                </a:solidFill>
              </a:rPr>
              <a:t>n by n matrix, where n is number of vertices </a:t>
            </a:r>
          </a:p>
          <a:p>
            <a:pPr marL="621792" lvl="1" eaLnBrk="1" fontAlgn="auto" hangingPunct="1">
              <a:lnSpc>
                <a:spcPct val="90000"/>
              </a:lnSpc>
              <a:spcBef>
                <a:spcPts val="324"/>
              </a:spcBef>
              <a:spcAft>
                <a:spcPts val="0"/>
              </a:spcAft>
              <a:buFont typeface="Verdana"/>
              <a:buChar char="◦"/>
              <a:defRPr/>
            </a:pPr>
            <a:r>
              <a:rPr lang="en-US" sz="2400" dirty="0">
                <a:solidFill>
                  <a:srgbClr val="800080"/>
                </a:solidFill>
              </a:rPr>
              <a:t>A(</a:t>
            </a:r>
            <a:r>
              <a:rPr lang="en-US" sz="2400" dirty="0" err="1">
                <a:solidFill>
                  <a:srgbClr val="800080"/>
                </a:solidFill>
              </a:rPr>
              <a:t>m,n</a:t>
            </a:r>
            <a:r>
              <a:rPr lang="en-US" sz="2400" dirty="0">
                <a:solidFill>
                  <a:srgbClr val="800080"/>
                </a:solidFill>
              </a:rPr>
              <a:t>) = 1 </a:t>
            </a:r>
            <a:r>
              <a:rPr lang="en-US" sz="2400" dirty="0" err="1">
                <a:solidFill>
                  <a:srgbClr val="800080"/>
                </a:solidFill>
              </a:rPr>
              <a:t>iff</a:t>
            </a:r>
            <a:r>
              <a:rPr lang="en-US" sz="2400" dirty="0">
                <a:solidFill>
                  <a:srgbClr val="800080"/>
                </a:solidFill>
              </a:rPr>
              <a:t> (</a:t>
            </a:r>
            <a:r>
              <a:rPr lang="en-US" sz="2400" dirty="0" err="1">
                <a:solidFill>
                  <a:srgbClr val="800080"/>
                </a:solidFill>
              </a:rPr>
              <a:t>m,n</a:t>
            </a:r>
            <a:r>
              <a:rPr lang="en-US" sz="2400" dirty="0">
                <a:solidFill>
                  <a:srgbClr val="800080"/>
                </a:solidFill>
              </a:rPr>
              <a:t>) </a:t>
            </a:r>
            <a:r>
              <a:rPr lang="ru-RU" sz="2400" dirty="0">
                <a:solidFill>
                  <a:srgbClr val="800080"/>
                </a:solidFill>
                <a:cs typeface="Arial" charset="0"/>
              </a:rPr>
              <a:t>Є</a:t>
            </a:r>
            <a:r>
              <a:rPr lang="en-US" sz="2400" dirty="0">
                <a:solidFill>
                  <a:srgbClr val="800080"/>
                </a:solidFill>
              </a:rPr>
              <a:t> E , </a:t>
            </a:r>
          </a:p>
          <a:p>
            <a:pPr marL="621792" lvl="1" eaLnBrk="1" fontAlgn="auto" hangingPunct="1">
              <a:lnSpc>
                <a:spcPct val="90000"/>
              </a:lnSpc>
              <a:spcBef>
                <a:spcPts val="324"/>
              </a:spcBef>
              <a:spcAft>
                <a:spcPts val="0"/>
              </a:spcAft>
              <a:buFont typeface="Verdana"/>
              <a:buChar char="◦"/>
              <a:defRPr/>
            </a:pPr>
            <a:r>
              <a:rPr lang="en-US" sz="2400" dirty="0">
                <a:solidFill>
                  <a:srgbClr val="800080"/>
                </a:solidFill>
              </a:rPr>
              <a:t>               0 otherwise </a:t>
            </a:r>
          </a:p>
          <a:p>
            <a:pPr marL="365760" indent="-256032" eaLnBrk="1" fontAlgn="auto" hangingPunct="1">
              <a:lnSpc>
                <a:spcPct val="90000"/>
              </a:lnSpc>
              <a:spcAft>
                <a:spcPts val="0"/>
              </a:spcAft>
              <a:buFont typeface="Wingdings 3"/>
              <a:buChar char=""/>
              <a:defRPr/>
            </a:pPr>
            <a:r>
              <a:rPr lang="en-US" sz="2400" dirty="0">
                <a:solidFill>
                  <a:schemeClr val="accent2"/>
                </a:solidFill>
              </a:rPr>
              <a:t>If V</a:t>
            </a:r>
            <a:r>
              <a:rPr lang="en-US" sz="2400" baseline="-25000" dirty="0">
                <a:solidFill>
                  <a:schemeClr val="accent2"/>
                </a:solidFill>
              </a:rPr>
              <a:t>i</a:t>
            </a:r>
            <a:r>
              <a:rPr lang="en-US" sz="2400" dirty="0">
                <a:solidFill>
                  <a:schemeClr val="accent2"/>
                </a:solidFill>
              </a:rPr>
              <a:t> is adjacent to </a:t>
            </a:r>
            <a:r>
              <a:rPr lang="en-US" sz="2400" dirty="0" err="1">
                <a:solidFill>
                  <a:schemeClr val="accent2"/>
                </a:solidFill>
              </a:rPr>
              <a:t>V</a:t>
            </a:r>
            <a:r>
              <a:rPr lang="en-US" sz="2400" baseline="-25000" dirty="0" err="1">
                <a:solidFill>
                  <a:schemeClr val="accent2"/>
                </a:solidFill>
              </a:rPr>
              <a:t>j</a:t>
            </a:r>
            <a:r>
              <a:rPr lang="en-US" sz="2400" dirty="0">
                <a:solidFill>
                  <a:schemeClr val="accent2"/>
                </a:solidFill>
              </a:rPr>
              <a:t>, then place 1 at the </a:t>
            </a:r>
            <a:r>
              <a:rPr lang="en-US" sz="2400" dirty="0" err="1">
                <a:solidFill>
                  <a:schemeClr val="accent2"/>
                </a:solidFill>
              </a:rPr>
              <a:t>i</a:t>
            </a:r>
            <a:r>
              <a:rPr lang="en-US" sz="2400" baseline="30000" dirty="0" err="1">
                <a:solidFill>
                  <a:schemeClr val="accent2"/>
                </a:solidFill>
              </a:rPr>
              <a:t>th</a:t>
            </a:r>
            <a:r>
              <a:rPr lang="en-US" sz="2400" dirty="0">
                <a:solidFill>
                  <a:schemeClr val="accent2"/>
                </a:solidFill>
              </a:rPr>
              <a:t> row and </a:t>
            </a:r>
            <a:r>
              <a:rPr lang="en-US" sz="2400" dirty="0" err="1">
                <a:solidFill>
                  <a:schemeClr val="accent2"/>
                </a:solidFill>
              </a:rPr>
              <a:t>j</a:t>
            </a:r>
            <a:r>
              <a:rPr lang="en-US" sz="2400" baseline="30000" dirty="0" err="1">
                <a:solidFill>
                  <a:schemeClr val="accent2"/>
                </a:solidFill>
              </a:rPr>
              <a:t>th</a:t>
            </a:r>
            <a:r>
              <a:rPr lang="en-US" sz="2400" dirty="0">
                <a:solidFill>
                  <a:schemeClr val="accent2"/>
                </a:solidFill>
              </a:rPr>
              <a:t> column and 1 at </a:t>
            </a:r>
            <a:r>
              <a:rPr lang="en-US" sz="2400" dirty="0" err="1">
                <a:solidFill>
                  <a:schemeClr val="accent2"/>
                </a:solidFill>
              </a:rPr>
              <a:t>j</a:t>
            </a:r>
            <a:r>
              <a:rPr lang="en-US" sz="2400" baseline="30000" dirty="0" err="1">
                <a:solidFill>
                  <a:schemeClr val="accent2"/>
                </a:solidFill>
              </a:rPr>
              <a:t>th</a:t>
            </a:r>
            <a:r>
              <a:rPr lang="en-US" sz="2400" dirty="0">
                <a:solidFill>
                  <a:schemeClr val="accent2"/>
                </a:solidFill>
              </a:rPr>
              <a:t> row and </a:t>
            </a:r>
            <a:r>
              <a:rPr lang="en-US" sz="2400" dirty="0" err="1">
                <a:solidFill>
                  <a:schemeClr val="accent2"/>
                </a:solidFill>
              </a:rPr>
              <a:t>i</a:t>
            </a:r>
            <a:r>
              <a:rPr lang="en-US" sz="2400" baseline="30000" dirty="0" err="1">
                <a:solidFill>
                  <a:schemeClr val="accent2"/>
                </a:solidFill>
              </a:rPr>
              <a:t>th</a:t>
            </a:r>
            <a:r>
              <a:rPr lang="en-US" sz="2400" dirty="0">
                <a:solidFill>
                  <a:schemeClr val="accent2"/>
                </a:solidFill>
              </a:rPr>
              <a:t> column; place 0 otherwise.</a:t>
            </a:r>
          </a:p>
          <a:p>
            <a:pPr marL="365760" indent="-256032" eaLnBrk="1" fontAlgn="auto" hangingPunct="1">
              <a:lnSpc>
                <a:spcPct val="90000"/>
              </a:lnSpc>
              <a:spcAft>
                <a:spcPts val="0"/>
              </a:spcAft>
              <a:buFont typeface="Wingdings 3"/>
              <a:buChar char=""/>
              <a:defRPr/>
            </a:pPr>
            <a:r>
              <a:rPr lang="en-US" sz="2400" dirty="0">
                <a:solidFill>
                  <a:schemeClr val="accent2"/>
                </a:solidFill>
              </a:rPr>
              <a:t>The adjacency matrix is symmetric for a simple graph.</a:t>
            </a:r>
          </a:p>
          <a:p>
            <a:pPr marL="365760" indent="-256032" eaLnBrk="1" fontAlgn="auto" hangingPunct="1">
              <a:lnSpc>
                <a:spcPct val="90000"/>
              </a:lnSpc>
              <a:spcAft>
                <a:spcPts val="0"/>
              </a:spcAft>
              <a:buFont typeface="Wingdings 3"/>
              <a:buChar char=""/>
              <a:defRPr/>
            </a:pPr>
            <a:endParaRPr lang="en-US" sz="2000" dirty="0">
              <a:solidFill>
                <a:schemeClr val="accent2"/>
              </a:solidFill>
            </a:endParaRPr>
          </a:p>
        </p:txBody>
      </p:sp>
      <p:graphicFrame>
        <p:nvGraphicFramePr>
          <p:cNvPr id="2050" name="Object 12"/>
          <p:cNvGraphicFramePr>
            <a:graphicFrameLocks noChangeAspect="1"/>
          </p:cNvGraphicFramePr>
          <p:nvPr/>
        </p:nvGraphicFramePr>
        <p:xfrm>
          <a:off x="1447800" y="3810000"/>
          <a:ext cx="5029200" cy="2493963"/>
        </p:xfrm>
        <a:graphic>
          <a:graphicData uri="http://schemas.openxmlformats.org/presentationml/2006/ole">
            <mc:AlternateContent xmlns:mc="http://schemas.openxmlformats.org/markup-compatibility/2006">
              <mc:Choice xmlns:v="urn:schemas-microsoft-com:vml" Requires="v">
                <p:oleObj spid="_x0000_s2074" name="Bitmap Image" r:id="rId3" imgW="3514286" imgH="1743318" progId="PBrush">
                  <p:embed/>
                </p:oleObj>
              </mc:Choice>
              <mc:Fallback>
                <p:oleObj name="Bitmap Image" r:id="rId3" imgW="3514286" imgH="1743318" progId="PBrus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5029200"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7"/>
          <p:cNvPicPr>
            <a:picLocks noChangeAspect="1" noChangeArrowheads="1"/>
          </p:cNvPicPr>
          <p:nvPr/>
        </p:nvPicPr>
        <p:blipFill>
          <a:blip r:embed="rId3"/>
          <a:srcRect/>
          <a:stretch>
            <a:fillRect/>
          </a:stretch>
        </p:blipFill>
        <p:spPr bwMode="auto">
          <a:xfrm>
            <a:off x="2286000" y="4419600"/>
            <a:ext cx="4876800" cy="1892300"/>
          </a:xfrm>
          <a:prstGeom prst="rect">
            <a:avLst/>
          </a:prstGeom>
          <a:noFill/>
          <a:ln w="9525">
            <a:noFill/>
            <a:miter lim="800000"/>
            <a:headEnd/>
            <a:tailEnd/>
          </a:ln>
        </p:spPr>
      </p:pic>
      <p:sp>
        <p:nvSpPr>
          <p:cNvPr id="3076" name="Rectangle 8"/>
          <p:cNvSpPr>
            <a:spLocks noChangeArrowheads="1"/>
          </p:cNvSpPr>
          <p:nvPr/>
        </p:nvSpPr>
        <p:spPr bwMode="auto">
          <a:xfrm>
            <a:off x="228600" y="3581400"/>
            <a:ext cx="8826500" cy="1274763"/>
          </a:xfrm>
          <a:prstGeom prst="rect">
            <a:avLst/>
          </a:prstGeom>
          <a:noFill/>
          <a:ln w="9525">
            <a:noFill/>
            <a:miter lim="800000"/>
            <a:headEnd/>
            <a:tailEnd/>
          </a:ln>
        </p:spPr>
        <p:txBody>
          <a:bodyPr>
            <a:spAutoFit/>
          </a:bodyPr>
          <a:lstStyle/>
          <a:p>
            <a:pPr eaLnBrk="1" hangingPunct="1">
              <a:spcBef>
                <a:spcPct val="20000"/>
              </a:spcBef>
              <a:buFontTx/>
              <a:buChar char="•"/>
            </a:pPr>
            <a:r>
              <a:rPr lang="en-US" altLang="en-US" sz="2400" dirty="0">
                <a:solidFill>
                  <a:schemeClr val="accent2"/>
                </a:solidFill>
              </a:rPr>
              <a:t>  </a:t>
            </a:r>
            <a:r>
              <a:rPr lang="en-US" altLang="en-US" sz="2400" dirty="0"/>
              <a:t>Weighted graph: </a:t>
            </a:r>
          </a:p>
          <a:p>
            <a:pPr eaLnBrk="1" hangingPunct="1">
              <a:spcBef>
                <a:spcPct val="20000"/>
              </a:spcBef>
            </a:pPr>
            <a:r>
              <a:rPr lang="en-US" altLang="en-US" sz="2400" dirty="0"/>
              <a:t>    A(</a:t>
            </a:r>
            <a:r>
              <a:rPr lang="en-US" altLang="en-US" sz="2400" dirty="0" err="1"/>
              <a:t>m,n</a:t>
            </a:r>
            <a:r>
              <a:rPr lang="en-US" altLang="en-US" sz="2400" dirty="0"/>
              <a:t>) = w (weight of edge), or positive infinity (or 0) otherwise</a:t>
            </a:r>
          </a:p>
        </p:txBody>
      </p:sp>
      <p:sp>
        <p:nvSpPr>
          <p:cNvPr id="3077" name="Rectangle 9"/>
          <p:cNvSpPr>
            <a:spLocks noChangeArrowheads="1"/>
          </p:cNvSpPr>
          <p:nvPr/>
        </p:nvSpPr>
        <p:spPr bwMode="auto">
          <a:xfrm>
            <a:off x="228600" y="228600"/>
            <a:ext cx="8915400" cy="1938338"/>
          </a:xfrm>
          <a:prstGeom prst="rect">
            <a:avLst/>
          </a:prstGeom>
          <a:noFill/>
          <a:ln w="9525">
            <a:noFill/>
            <a:miter lim="800000"/>
            <a:headEnd/>
            <a:tailEnd/>
          </a:ln>
        </p:spPr>
        <p:txBody>
          <a:bodyPr>
            <a:spAutoFit/>
          </a:bodyPr>
          <a:lstStyle/>
          <a:p>
            <a:pPr eaLnBrk="1" hangingPunct="1">
              <a:buFontTx/>
              <a:buChar char="•"/>
            </a:pPr>
            <a:r>
              <a:rPr lang="en-US" altLang="en-US" sz="2400" dirty="0">
                <a:solidFill>
                  <a:schemeClr val="accent2"/>
                </a:solidFill>
              </a:rPr>
              <a:t>  </a:t>
            </a:r>
            <a:r>
              <a:rPr lang="en-US" altLang="en-US" sz="2400" dirty="0"/>
              <a:t>Digraph - for each directed edge (V</a:t>
            </a:r>
            <a:r>
              <a:rPr lang="en-US" altLang="en-US" sz="2400" baseline="-25000" dirty="0"/>
              <a:t>i</a:t>
            </a:r>
            <a:r>
              <a:rPr lang="en-US" altLang="en-US" sz="2400" dirty="0"/>
              <a:t>, </a:t>
            </a:r>
            <a:r>
              <a:rPr lang="en-US" altLang="en-US" sz="2400" dirty="0" err="1"/>
              <a:t>V</a:t>
            </a:r>
            <a:r>
              <a:rPr lang="en-US" altLang="en-US" sz="2400" baseline="-25000" dirty="0" err="1"/>
              <a:t>j</a:t>
            </a:r>
            <a:r>
              <a:rPr lang="en-US" altLang="en-US" sz="2400" dirty="0"/>
              <a:t>), we place 1 at </a:t>
            </a:r>
            <a:r>
              <a:rPr lang="en-US" altLang="en-US" sz="2400" dirty="0" err="1"/>
              <a:t>i</a:t>
            </a:r>
            <a:r>
              <a:rPr lang="en-US" altLang="en-US" sz="2400" baseline="30000" dirty="0" err="1"/>
              <a:t>th</a:t>
            </a:r>
            <a:r>
              <a:rPr lang="en-US" altLang="en-US" sz="2400" dirty="0"/>
              <a:t> row and </a:t>
            </a:r>
            <a:r>
              <a:rPr lang="en-US" altLang="en-US" sz="2400" dirty="0" err="1"/>
              <a:t>j</a:t>
            </a:r>
            <a:r>
              <a:rPr lang="en-US" altLang="en-US" sz="2400" baseline="30000" dirty="0" err="1"/>
              <a:t>th</a:t>
            </a:r>
            <a:r>
              <a:rPr lang="en-US" altLang="en-US" sz="2400" dirty="0"/>
              <a:t> column</a:t>
            </a:r>
          </a:p>
          <a:p>
            <a:pPr lvl="1" eaLnBrk="1" hangingPunct="1">
              <a:buFont typeface="Wingdings" pitchFamily="2" charset="2"/>
              <a:buChar char="ü"/>
            </a:pPr>
            <a:r>
              <a:rPr lang="en-US" altLang="en-US" sz="2400" dirty="0"/>
              <a:t>  Adjacency matrix, in general, is not symmetric for a digraph.</a:t>
            </a:r>
            <a:r>
              <a:rPr lang="en-US" altLang="en-US" dirty="0"/>
              <a:t> </a:t>
            </a:r>
          </a:p>
          <a:p>
            <a:pPr eaLnBrk="1" hangingPunct="1"/>
            <a:endParaRPr lang="en-US" altLang="en-US" sz="2400" dirty="0"/>
          </a:p>
        </p:txBody>
      </p:sp>
      <p:graphicFrame>
        <p:nvGraphicFramePr>
          <p:cNvPr id="3074" name="Object 10"/>
          <p:cNvGraphicFramePr>
            <a:graphicFrameLocks noChangeAspect="1"/>
          </p:cNvGraphicFramePr>
          <p:nvPr/>
        </p:nvGraphicFramePr>
        <p:xfrm>
          <a:off x="1905000" y="1676400"/>
          <a:ext cx="4648200" cy="1397000"/>
        </p:xfrm>
        <a:graphic>
          <a:graphicData uri="http://schemas.openxmlformats.org/presentationml/2006/ole">
            <mc:AlternateContent xmlns:mc="http://schemas.openxmlformats.org/markup-compatibility/2006">
              <mc:Choice xmlns:v="urn:schemas-microsoft-com:vml" Requires="v">
                <p:oleObj spid="_x0000_s3098" name="Bitmap Image" r:id="rId4" imgW="3010320" imgH="905001" progId="PBrush">
                  <p:embed/>
                </p:oleObj>
              </mc:Choice>
              <mc:Fallback>
                <p:oleObj name="Bitmap Image" r:id="rId4" imgW="3010320" imgH="905001" progId="PBrush">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676400"/>
                        <a:ext cx="46482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p:cNvPr>
          <p:cNvSpPr>
            <a:spLocks noGrp="1" noChangeArrowheads="1"/>
          </p:cNvSpPr>
          <p:nvPr>
            <p:ph idx="1"/>
          </p:nvPr>
        </p:nvSpPr>
        <p:spPr>
          <a:xfrm>
            <a:off x="228600" y="1219200"/>
            <a:ext cx="8686800" cy="5105400"/>
          </a:xfrm>
        </p:spPr>
        <p:txBody>
          <a:bodyPr>
            <a:normAutofit fontScale="92500"/>
          </a:bodyPr>
          <a:lstStyle/>
          <a:p>
            <a:pPr marL="274320" indent="-274320" eaLnBrk="1" fontAlgn="auto" hangingPunct="1">
              <a:lnSpc>
                <a:spcPct val="90000"/>
              </a:lnSpc>
              <a:spcAft>
                <a:spcPts val="0"/>
              </a:spcAft>
              <a:buFont typeface="Wingdings 2"/>
              <a:buChar char=""/>
              <a:defRPr/>
            </a:pPr>
            <a:r>
              <a:rPr lang="en-US" sz="2400" dirty="0" smtClean="0">
                <a:solidFill>
                  <a:schemeClr val="hlink"/>
                </a:solidFill>
              </a:rPr>
              <a:t>Advantage of matrix representation of graph</a:t>
            </a:r>
            <a:endParaRPr lang="en-US" sz="2400" dirty="0">
              <a:solidFill>
                <a:schemeClr val="hlink"/>
              </a:solidFill>
            </a:endParaRPr>
          </a:p>
          <a:p>
            <a:pPr marL="548640" lvl="1" indent="-274320" eaLnBrk="1" fontAlgn="auto" hangingPunct="1">
              <a:lnSpc>
                <a:spcPct val="90000"/>
              </a:lnSpc>
              <a:spcBef>
                <a:spcPts val="324"/>
              </a:spcBef>
              <a:spcAft>
                <a:spcPts val="0"/>
              </a:spcAft>
              <a:buFont typeface="Wingdings"/>
              <a:buChar char=""/>
              <a:defRPr/>
            </a:pPr>
            <a:r>
              <a:rPr lang="en-US" sz="2400" dirty="0"/>
              <a:t>Simple</a:t>
            </a:r>
          </a:p>
          <a:p>
            <a:pPr marL="548640" lvl="1" indent="-274320" eaLnBrk="1" fontAlgn="auto" hangingPunct="1">
              <a:lnSpc>
                <a:spcPct val="90000"/>
              </a:lnSpc>
              <a:spcBef>
                <a:spcPts val="324"/>
              </a:spcBef>
              <a:spcAft>
                <a:spcPts val="0"/>
              </a:spcAft>
              <a:buFontTx/>
              <a:buNone/>
              <a:defRPr/>
            </a:pPr>
            <a:endParaRPr lang="en-US" sz="2400" dirty="0">
              <a:solidFill>
                <a:schemeClr val="accent2"/>
              </a:solidFill>
            </a:endParaRPr>
          </a:p>
          <a:p>
            <a:pPr marL="274320" indent="-274320" eaLnBrk="1" fontAlgn="auto" hangingPunct="1">
              <a:lnSpc>
                <a:spcPct val="90000"/>
              </a:lnSpc>
              <a:spcAft>
                <a:spcPts val="0"/>
              </a:spcAft>
              <a:buFont typeface="Wingdings 2"/>
              <a:buChar char=""/>
              <a:defRPr/>
            </a:pPr>
            <a:r>
              <a:rPr lang="en-US" sz="2400" dirty="0" smtClean="0">
                <a:solidFill>
                  <a:schemeClr val="hlink"/>
                </a:solidFill>
              </a:rPr>
              <a:t>Disadvantages of matrix representation of graph</a:t>
            </a:r>
            <a:endParaRPr lang="en-US" sz="2400" dirty="0">
              <a:solidFill>
                <a:schemeClr val="hlink"/>
              </a:solidFill>
            </a:endParaRPr>
          </a:p>
          <a:p>
            <a:pPr marL="548640" lvl="1" indent="-274320" algn="just" eaLnBrk="1" fontAlgn="auto" hangingPunct="1">
              <a:lnSpc>
                <a:spcPct val="150000"/>
              </a:lnSpc>
              <a:spcBef>
                <a:spcPts val="324"/>
              </a:spcBef>
              <a:spcAft>
                <a:spcPts val="0"/>
              </a:spcAft>
              <a:buFont typeface="Wingdings"/>
              <a:buChar char=""/>
              <a:defRPr/>
            </a:pPr>
            <a:r>
              <a:rPr lang="en-US" sz="2400" dirty="0" smtClean="0">
                <a:solidFill>
                  <a:srgbClr val="FF0000"/>
                </a:solidFill>
              </a:rPr>
              <a:t>Additional </a:t>
            </a:r>
            <a:r>
              <a:rPr lang="en-US" sz="2400" dirty="0">
                <a:solidFill>
                  <a:srgbClr val="FF0000"/>
                </a:solidFill>
              </a:rPr>
              <a:t>information </a:t>
            </a:r>
            <a:r>
              <a:rPr lang="en-US" sz="2400" dirty="0"/>
              <a:t>about graph can not be stored.</a:t>
            </a:r>
          </a:p>
          <a:p>
            <a:pPr marL="548640" lvl="1" indent="-274320" algn="just" eaLnBrk="1" fontAlgn="auto" hangingPunct="1">
              <a:lnSpc>
                <a:spcPct val="150000"/>
              </a:lnSpc>
              <a:spcBef>
                <a:spcPts val="324"/>
              </a:spcBef>
              <a:spcAft>
                <a:spcPts val="0"/>
              </a:spcAft>
              <a:buFont typeface="Wingdings"/>
              <a:buChar char=""/>
              <a:defRPr/>
            </a:pPr>
            <a:r>
              <a:rPr lang="en-US" sz="2400" dirty="0">
                <a:solidFill>
                  <a:srgbClr val="FF0000"/>
                </a:solidFill>
              </a:rPr>
              <a:t>Insertion/ Deletion </a:t>
            </a:r>
            <a:r>
              <a:rPr lang="en-US" sz="2400" dirty="0"/>
              <a:t>of node requires </a:t>
            </a:r>
            <a:r>
              <a:rPr lang="en-US" sz="2400" dirty="0">
                <a:solidFill>
                  <a:srgbClr val="FF0000"/>
                </a:solidFill>
              </a:rPr>
              <a:t>changing dimension </a:t>
            </a:r>
            <a:r>
              <a:rPr lang="en-US" sz="2400" dirty="0"/>
              <a:t>of matrix.</a:t>
            </a:r>
          </a:p>
          <a:p>
            <a:pPr marL="548640" lvl="1" indent="-274320" algn="just" eaLnBrk="1" fontAlgn="auto" hangingPunct="1">
              <a:lnSpc>
                <a:spcPct val="150000"/>
              </a:lnSpc>
              <a:spcBef>
                <a:spcPts val="324"/>
              </a:spcBef>
              <a:spcAft>
                <a:spcPts val="0"/>
              </a:spcAft>
              <a:buFont typeface="Wingdings"/>
              <a:buChar char=""/>
              <a:defRPr/>
            </a:pPr>
            <a:r>
              <a:rPr lang="en-US" sz="2400" dirty="0">
                <a:solidFill>
                  <a:srgbClr val="FF0000"/>
                </a:solidFill>
              </a:rPr>
              <a:t>Wastage of space</a:t>
            </a:r>
            <a:r>
              <a:rPr lang="en-US" sz="2400" dirty="0"/>
              <a:t>. Even if no edge is present in graph (null graph) of n nodes, a n x n matrix will be allocated which will be containing all 0’s (null matrix).</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p:cNvPr>
          <p:cNvSpPr>
            <a:spLocks noGrp="1" noChangeArrowheads="1"/>
          </p:cNvSpPr>
          <p:nvPr>
            <p:ph type="title"/>
          </p:nvPr>
        </p:nvSpPr>
        <p:spPr>
          <a:xfrm>
            <a:off x="457200" y="0"/>
            <a:ext cx="8229600" cy="1143000"/>
          </a:xfrm>
        </p:spPr>
        <p:txBody>
          <a:bodyPr/>
          <a:lstStyle/>
          <a:p>
            <a:pPr eaLnBrk="1" fontAlgn="auto" hangingPunct="1">
              <a:spcAft>
                <a:spcPts val="0"/>
              </a:spcAft>
              <a:defRPr/>
            </a:pPr>
            <a:r>
              <a:rPr lang="en-US" sz="4000">
                <a:solidFill>
                  <a:schemeClr val="hlink"/>
                </a:solidFill>
              </a:rPr>
              <a:t>Adjacency list</a:t>
            </a:r>
          </a:p>
        </p:txBody>
      </p:sp>
      <p:sp>
        <p:nvSpPr>
          <p:cNvPr id="6149" name="Rectangle 3">
            <a:extLst/>
          </p:cNvPr>
          <p:cNvSpPr>
            <a:spLocks noGrp="1" noChangeArrowheads="1"/>
          </p:cNvSpPr>
          <p:nvPr>
            <p:ph type="body" sz="half" idx="1"/>
          </p:nvPr>
        </p:nvSpPr>
        <p:spPr>
          <a:xfrm>
            <a:off x="533400" y="1447800"/>
            <a:ext cx="8001000" cy="1981200"/>
          </a:xfrm>
        </p:spPr>
        <p:txBody>
          <a:bodyPr>
            <a:normAutofit fontScale="92500" lnSpcReduction="20000"/>
          </a:bodyPr>
          <a:lstStyle/>
          <a:p>
            <a:pPr marL="365760" indent="-256032" algn="just" eaLnBrk="1" fontAlgn="auto" hangingPunct="1">
              <a:lnSpc>
                <a:spcPct val="150000"/>
              </a:lnSpc>
              <a:spcAft>
                <a:spcPts val="0"/>
              </a:spcAft>
              <a:buFont typeface="Wingdings 3"/>
              <a:buChar char=""/>
              <a:defRPr/>
            </a:pPr>
            <a:r>
              <a:rPr lang="en-US" sz="2400" dirty="0"/>
              <a:t>In this representation, every vertex of graph contains list of its adjacent vertices.</a:t>
            </a:r>
            <a:endParaRPr lang="en-US" sz="2400" dirty="0">
              <a:solidFill>
                <a:schemeClr val="accent2"/>
              </a:solidFill>
            </a:endParaRPr>
          </a:p>
          <a:p>
            <a:pPr marL="365760" indent="-256032" algn="just" eaLnBrk="1" fontAlgn="auto" hangingPunct="1">
              <a:lnSpc>
                <a:spcPct val="150000"/>
              </a:lnSpc>
              <a:spcAft>
                <a:spcPts val="0"/>
              </a:spcAft>
              <a:buFont typeface="Wingdings 3"/>
              <a:buChar char=""/>
              <a:defRPr/>
            </a:pPr>
            <a:r>
              <a:rPr lang="en-US" sz="2400" dirty="0">
                <a:solidFill>
                  <a:schemeClr val="accent2"/>
                </a:solidFill>
              </a:rPr>
              <a:t>For a graph G = (V,E) a list is formed for each element x of V, containing all nodes y such that (</a:t>
            </a:r>
            <a:r>
              <a:rPr lang="en-US" sz="2400" dirty="0" err="1">
                <a:solidFill>
                  <a:schemeClr val="accent2"/>
                </a:solidFill>
              </a:rPr>
              <a:t>x,y</a:t>
            </a:r>
            <a:r>
              <a:rPr lang="en-US" sz="2400" dirty="0">
                <a:solidFill>
                  <a:schemeClr val="accent2"/>
                </a:solidFill>
              </a:rPr>
              <a:t>) </a:t>
            </a:r>
            <a:r>
              <a:rPr lang="ru-RU" sz="2400" dirty="0">
                <a:solidFill>
                  <a:schemeClr val="accent2"/>
                </a:solidFill>
                <a:cs typeface="Arial" charset="0"/>
              </a:rPr>
              <a:t>Є</a:t>
            </a:r>
            <a:r>
              <a:rPr lang="en-US" sz="2400" dirty="0">
                <a:solidFill>
                  <a:schemeClr val="accent2"/>
                </a:solidFill>
              </a:rPr>
              <a:t> E.</a:t>
            </a:r>
          </a:p>
          <a:p>
            <a:pPr marL="365760" indent="-256032" eaLnBrk="1" fontAlgn="auto" hangingPunct="1">
              <a:lnSpc>
                <a:spcPct val="80000"/>
              </a:lnSpc>
              <a:spcAft>
                <a:spcPts val="0"/>
              </a:spcAft>
              <a:buFontTx/>
              <a:buNone/>
              <a:defRPr/>
            </a:pPr>
            <a:endParaRPr lang="en-US" sz="2400" dirty="0">
              <a:solidFill>
                <a:schemeClr val="accent2"/>
              </a:solidFill>
            </a:endParaRPr>
          </a:p>
          <a:p>
            <a:pPr marL="365760" indent="-256032" eaLnBrk="1" fontAlgn="auto" hangingPunct="1">
              <a:lnSpc>
                <a:spcPct val="80000"/>
              </a:lnSpc>
              <a:spcAft>
                <a:spcPts val="0"/>
              </a:spcAft>
              <a:buFont typeface="Wingdings 3"/>
              <a:buChar char=""/>
              <a:defRPr/>
            </a:pPr>
            <a:endParaRPr lang="en-US" sz="2400" dirty="0">
              <a:solidFill>
                <a:schemeClr val="accent2"/>
              </a:solidFill>
            </a:endParaRPr>
          </a:p>
        </p:txBody>
      </p:sp>
      <p:pic>
        <p:nvPicPr>
          <p:cNvPr id="47108" name="Picture 7" descr="http://btechsmartclass.com/DS/images/Graph%20Adjacency%20List.jpg"/>
          <p:cNvPicPr>
            <a:picLocks noChangeAspect="1" noChangeArrowheads="1"/>
          </p:cNvPicPr>
          <p:nvPr/>
        </p:nvPicPr>
        <p:blipFill>
          <a:blip r:embed="rId2"/>
          <a:srcRect/>
          <a:stretch>
            <a:fillRect/>
          </a:stretch>
        </p:blipFill>
        <p:spPr bwMode="auto">
          <a:xfrm>
            <a:off x="990600" y="3429000"/>
            <a:ext cx="7945438"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p:cNvGraphicFramePr>
            <a:graphicFrameLocks noChangeAspect="1"/>
          </p:cNvGraphicFramePr>
          <p:nvPr/>
        </p:nvGraphicFramePr>
        <p:xfrm>
          <a:off x="609600" y="3048000"/>
          <a:ext cx="3200400" cy="2362200"/>
        </p:xfrm>
        <a:graphic>
          <a:graphicData uri="http://schemas.openxmlformats.org/presentationml/2006/ole">
            <mc:AlternateContent xmlns:mc="http://schemas.openxmlformats.org/markup-compatibility/2006">
              <mc:Choice xmlns:v="urn:schemas-microsoft-com:vml" Requires="v">
                <p:oleObj spid="_x0000_s4122" name="Bitmap Image" r:id="rId3" imgW="1523810" imgH="1009791" progId="PBrush">
                  <p:embed/>
                </p:oleObj>
              </mc:Choice>
              <mc:Fallback>
                <p:oleObj name="Bitmap Image" r:id="rId3" imgW="1523810" imgH="100979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048000"/>
                        <a:ext cx="3200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099" name="Picture 6"/>
          <p:cNvPicPr>
            <a:picLocks noChangeAspect="1" noChangeArrowheads="1"/>
          </p:cNvPicPr>
          <p:nvPr/>
        </p:nvPicPr>
        <p:blipFill>
          <a:blip r:embed="rId5"/>
          <a:srcRect/>
          <a:stretch>
            <a:fillRect/>
          </a:stretch>
        </p:blipFill>
        <p:spPr bwMode="auto">
          <a:xfrm>
            <a:off x="4419600" y="3124200"/>
            <a:ext cx="4038600" cy="2362200"/>
          </a:xfrm>
          <a:prstGeom prst="rect">
            <a:avLst/>
          </a:prstGeom>
          <a:noFill/>
          <a:ln w="9525">
            <a:noFill/>
            <a:miter lim="800000"/>
            <a:headEnd/>
            <a:tailEnd/>
          </a:ln>
        </p:spPr>
      </p:pic>
      <p:sp>
        <p:nvSpPr>
          <p:cNvPr id="4100" name="Rectangle 8"/>
          <p:cNvSpPr>
            <a:spLocks noGrp="1"/>
          </p:cNvSpPr>
          <p:nvPr>
            <p:ph idx="1"/>
          </p:nvPr>
        </p:nvSpPr>
        <p:spPr>
          <a:xfrm>
            <a:off x="228600" y="1066800"/>
            <a:ext cx="9144000" cy="2209800"/>
          </a:xfrm>
        </p:spPr>
        <p:txBody>
          <a:bodyPr/>
          <a:lstStyle/>
          <a:p>
            <a:pPr eaLnBrk="1" hangingPunct="1"/>
            <a:r>
              <a:rPr lang="en-US" altLang="en-US" sz="2400" dirty="0" smtClean="0">
                <a:solidFill>
                  <a:srgbClr val="800080"/>
                </a:solidFill>
              </a:rPr>
              <a:t>Advantages</a:t>
            </a:r>
          </a:p>
          <a:p>
            <a:pPr lvl="1" eaLnBrk="1" hangingPunct="1"/>
            <a:r>
              <a:rPr lang="en-US" altLang="en-US" sz="2400" dirty="0" smtClean="0">
                <a:solidFill>
                  <a:srgbClr val="FF0000"/>
                </a:solidFill>
              </a:rPr>
              <a:t>Insertion/ Deletion simpler.</a:t>
            </a:r>
          </a:p>
          <a:p>
            <a:pPr lvl="1" eaLnBrk="1" hangingPunct="1"/>
            <a:r>
              <a:rPr lang="en-US" altLang="en-US" sz="2400" dirty="0" smtClean="0">
                <a:solidFill>
                  <a:srgbClr val="FF0000"/>
                </a:solidFill>
              </a:rPr>
              <a:t>Possible to store additional information of nodes and edges.</a:t>
            </a:r>
          </a:p>
          <a:p>
            <a:pPr lvl="1" eaLnBrk="1" hangingPunct="1"/>
            <a:r>
              <a:rPr lang="en-US" altLang="en-US" sz="2400" dirty="0" smtClean="0">
                <a:solidFill>
                  <a:srgbClr val="FF0000"/>
                </a:solidFill>
              </a:rPr>
              <a:t>Better when adjacency matrix is </a:t>
            </a:r>
            <a:r>
              <a:rPr lang="en-US" altLang="en-US" sz="2400" b="1" dirty="0" smtClean="0">
                <a:solidFill>
                  <a:srgbClr val="FF0000"/>
                </a:solidFill>
              </a:rPr>
              <a:t>sparse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304800" y="1352840"/>
            <a:ext cx="8229600" cy="4525962"/>
          </a:xfrm>
        </p:spPr>
        <p:txBody>
          <a:bodyPr>
            <a:normAutofit fontScale="92500"/>
          </a:bodyPr>
          <a:lstStyle/>
          <a:p>
            <a:pPr marL="365760" indent="-256032" algn="just" eaLnBrk="1" fontAlgn="auto" hangingPunct="1">
              <a:lnSpc>
                <a:spcPct val="200000"/>
              </a:lnSpc>
              <a:spcAft>
                <a:spcPts val="0"/>
              </a:spcAft>
              <a:buFont typeface="Wingdings 3"/>
              <a:buChar char=""/>
              <a:defRPr/>
            </a:pPr>
            <a:r>
              <a:rPr lang="en-US" sz="2000" dirty="0"/>
              <a:t>Graph traversal is technique used for searching a vertex in a graph. </a:t>
            </a:r>
          </a:p>
          <a:p>
            <a:pPr marL="365760" indent="-256032" algn="just" eaLnBrk="1" fontAlgn="auto" hangingPunct="1">
              <a:lnSpc>
                <a:spcPct val="200000"/>
              </a:lnSpc>
              <a:spcAft>
                <a:spcPts val="0"/>
              </a:spcAft>
              <a:buFont typeface="Wingdings 3"/>
              <a:buChar char=""/>
              <a:defRPr/>
            </a:pPr>
            <a:r>
              <a:rPr lang="en-US" sz="2000" dirty="0"/>
              <a:t>The graph traversal is also used to decide the order of vertices to be visit in the search process. </a:t>
            </a:r>
          </a:p>
          <a:p>
            <a:pPr marL="365760" indent="-256032" algn="just" eaLnBrk="1" fontAlgn="auto" hangingPunct="1">
              <a:lnSpc>
                <a:spcPct val="200000"/>
              </a:lnSpc>
              <a:spcAft>
                <a:spcPts val="0"/>
              </a:spcAft>
              <a:buFont typeface="Wingdings 3"/>
              <a:buChar char=""/>
              <a:defRPr/>
            </a:pPr>
            <a:r>
              <a:rPr lang="en-US" sz="2000" dirty="0"/>
              <a:t>A graph traversal finds the edges to be used in the search process without creating loops that means using graph traversal we visit all vertices of graph without getting into looping path.</a:t>
            </a:r>
          </a:p>
        </p:txBody>
      </p:sp>
      <p:sp>
        <p:nvSpPr>
          <p:cNvPr id="2" name="Title 1">
            <a:extLst/>
          </p:cNvPr>
          <p:cNvSpPr>
            <a:spLocks noGrp="1"/>
          </p:cNvSpPr>
          <p:nvPr>
            <p:ph type="title" idx="4294967295"/>
          </p:nvPr>
        </p:nvSpPr>
        <p:spPr>
          <a:xfrm>
            <a:off x="228600" y="209840"/>
            <a:ext cx="8229600" cy="1143000"/>
          </a:xfrm>
        </p:spPr>
        <p:txBody>
          <a:bodyPr/>
          <a:lstStyle/>
          <a:p>
            <a:pPr eaLnBrk="1" fontAlgn="auto" hangingPunct="1">
              <a:spcAft>
                <a:spcPts val="0"/>
              </a:spcAft>
              <a:defRPr/>
            </a:pPr>
            <a:r>
              <a:rPr lang="en-US" sz="3600" dirty="0">
                <a:solidFill>
                  <a:schemeClr val="hlink"/>
                </a:solidFill>
              </a:rPr>
              <a:t>Traversal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tle 1">
            <a:extLst/>
          </p:cNvPr>
          <p:cNvSpPr>
            <a:spLocks noGrp="1"/>
          </p:cNvSpPr>
          <p:nvPr>
            <p:ph type="ctrTitle"/>
          </p:nvPr>
        </p:nvSpPr>
        <p:spPr>
          <a:xfrm>
            <a:off x="609600" y="1447800"/>
            <a:ext cx="8229600" cy="2972762"/>
          </a:xfrm>
        </p:spPr>
        <p:txBody>
          <a:bodyPr>
            <a:normAutofit fontScale="90000"/>
          </a:bodyPr>
          <a:lstStyle/>
          <a:p>
            <a:pPr algn="ctr" eaLnBrk="1" fontAlgn="auto" hangingPunct="1">
              <a:spcAft>
                <a:spcPts val="0"/>
              </a:spcAft>
              <a:defRPr/>
            </a:pPr>
            <a:r>
              <a:rPr lang="en-US" altLang="en-US" dirty="0" smtClean="0"/>
              <a:t>Unit 4: </a:t>
            </a:r>
            <a:r>
              <a:rPr lang="en-US" dirty="0"/>
              <a:t>Graph Representation and String Matching</a:t>
            </a:r>
            <a:r>
              <a:rPr lang="en-US" altLang="en-US" dirty="0" smtClean="0"/>
              <a:t/>
            </a:r>
            <a:br>
              <a:rPr lang="en-US" alt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Justsearch1"/>
          <p:cNvPicPr>
            <a:picLocks noChangeAspect="1" noChangeArrowheads="1"/>
          </p:cNvPicPr>
          <p:nvPr/>
        </p:nvPicPr>
        <p:blipFill>
          <a:blip r:embed="rId2"/>
          <a:srcRect/>
          <a:stretch>
            <a:fillRect/>
          </a:stretch>
        </p:blipFill>
        <p:spPr bwMode="auto">
          <a:xfrm>
            <a:off x="1447800" y="2971800"/>
            <a:ext cx="6172200" cy="3052763"/>
          </a:xfrm>
          <a:prstGeom prst="rect">
            <a:avLst/>
          </a:prstGeom>
          <a:noFill/>
          <a:ln w="9525">
            <a:noFill/>
            <a:miter lim="800000"/>
            <a:headEnd/>
            <a:tailEnd/>
          </a:ln>
        </p:spPr>
      </p:pic>
      <p:sp>
        <p:nvSpPr>
          <p:cNvPr id="49155" name="Rectangle 7"/>
          <p:cNvSpPr>
            <a:spLocks noGrp="1"/>
          </p:cNvSpPr>
          <p:nvPr>
            <p:ph idx="1"/>
          </p:nvPr>
        </p:nvSpPr>
        <p:spPr>
          <a:xfrm>
            <a:off x="457200" y="1752600"/>
            <a:ext cx="8229600" cy="1371600"/>
          </a:xfrm>
        </p:spPr>
        <p:txBody>
          <a:bodyPr/>
          <a:lstStyle/>
          <a:p>
            <a:pPr eaLnBrk="1" hangingPunct="1"/>
            <a:r>
              <a:rPr lang="en-US" altLang="en-US" sz="2400" smtClean="0">
                <a:solidFill>
                  <a:srgbClr val="FF0000"/>
                </a:solidFill>
              </a:rPr>
              <a:t>Depth First Traversal</a:t>
            </a:r>
          </a:p>
          <a:p>
            <a:pPr eaLnBrk="1" hangingPunct="1"/>
            <a:endParaRPr lang="en-US" altLang="en-US" sz="2400" smtClean="0">
              <a:solidFill>
                <a:srgbClr val="FF0000"/>
              </a:solidFill>
            </a:endParaRPr>
          </a:p>
          <a:p>
            <a:pPr eaLnBrk="1" hangingPunct="1"/>
            <a:r>
              <a:rPr lang="en-US" altLang="en-US" sz="2400" smtClean="0">
                <a:solidFill>
                  <a:srgbClr val="FF0000"/>
                </a:solidFill>
              </a:rPr>
              <a:t>Breadth First Traversal</a:t>
            </a:r>
          </a:p>
        </p:txBody>
      </p:sp>
      <p:sp>
        <p:nvSpPr>
          <p:cNvPr id="64515" name="Rectangle 6">
            <a:extLst/>
          </p:cNvPr>
          <p:cNvSpPr>
            <a:spLocks noGrp="1" noChangeArrowheads="1"/>
          </p:cNvSpPr>
          <p:nvPr>
            <p:ph type="title" idx="4294967295"/>
          </p:nvPr>
        </p:nvSpPr>
        <p:spPr>
          <a:xfrm>
            <a:off x="457200" y="0"/>
            <a:ext cx="8229600" cy="1143000"/>
          </a:xfrm>
        </p:spPr>
        <p:txBody>
          <a:bodyPr/>
          <a:lstStyle/>
          <a:p>
            <a:pPr eaLnBrk="1" fontAlgn="auto" hangingPunct="1">
              <a:spcAft>
                <a:spcPts val="0"/>
              </a:spcAft>
              <a:defRPr/>
            </a:pPr>
            <a:r>
              <a:rPr lang="en-US" sz="4000" dirty="0">
                <a:solidFill>
                  <a:schemeClr val="hlink"/>
                </a:solidFill>
              </a:rPr>
              <a:t>Traversal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4"/>
          <p:cNvSpPr>
            <a:spLocks noGrp="1"/>
          </p:cNvSpPr>
          <p:nvPr>
            <p:ph idx="1"/>
          </p:nvPr>
        </p:nvSpPr>
        <p:spPr/>
        <p:txBody>
          <a:bodyPr/>
          <a:lstStyle/>
          <a:p>
            <a:pPr algn="just" eaLnBrk="1" hangingPunct="1">
              <a:lnSpc>
                <a:spcPct val="150000"/>
              </a:lnSpc>
            </a:pPr>
            <a:r>
              <a:rPr lang="en-US" altLang="en-US" sz="2400" dirty="0" smtClean="0"/>
              <a:t>DFS traversal of a graph, produces a </a:t>
            </a:r>
            <a:r>
              <a:rPr lang="en-US" altLang="en-US" sz="2400" b="1" dirty="0" smtClean="0"/>
              <a:t>spanning tree</a:t>
            </a:r>
            <a:r>
              <a:rPr lang="en-US" altLang="en-US" sz="2400" dirty="0" smtClean="0"/>
              <a:t> as final result. </a:t>
            </a:r>
          </a:p>
          <a:p>
            <a:pPr algn="just" eaLnBrk="1" hangingPunct="1">
              <a:lnSpc>
                <a:spcPct val="150000"/>
              </a:lnSpc>
            </a:pPr>
            <a:r>
              <a:rPr lang="en-US" altLang="en-US" sz="2400" b="1" dirty="0" smtClean="0"/>
              <a:t>Spanning Tree</a:t>
            </a:r>
            <a:r>
              <a:rPr lang="en-US" altLang="en-US" sz="2400" dirty="0" smtClean="0"/>
              <a:t> is a graph without any loops. </a:t>
            </a:r>
          </a:p>
          <a:p>
            <a:pPr eaLnBrk="1" hangingPunct="1">
              <a:lnSpc>
                <a:spcPct val="150000"/>
              </a:lnSpc>
            </a:pPr>
            <a:r>
              <a:rPr lang="en-US" altLang="en-US" sz="2400" dirty="0" smtClean="0"/>
              <a:t>We use </a:t>
            </a:r>
            <a:r>
              <a:rPr lang="en-US" altLang="en-US" sz="2400" b="1" dirty="0" smtClean="0"/>
              <a:t>Stack data structure</a:t>
            </a:r>
            <a:r>
              <a:rPr lang="en-US" altLang="en-US" sz="2400" dirty="0" smtClean="0"/>
              <a:t> with maximum size of total number of vertices in the graph to implement DFS traversal of a graph.</a:t>
            </a:r>
            <a:br>
              <a:rPr lang="en-US" altLang="en-US" sz="2400" dirty="0" smtClean="0"/>
            </a:br>
            <a:endParaRPr lang="en-US" altLang="en-US" sz="2400" dirty="0" smtClean="0"/>
          </a:p>
        </p:txBody>
      </p:sp>
      <p:sp>
        <p:nvSpPr>
          <p:cNvPr id="65538" name="Rectangle 7">
            <a:extLst/>
          </p:cNvPr>
          <p:cNvSpPr>
            <a:spLocks noGrp="1" noChangeArrowheads="1"/>
          </p:cNvSpPr>
          <p:nvPr>
            <p:ph type="title" idx="4294967295"/>
          </p:nvPr>
        </p:nvSpPr>
        <p:spPr>
          <a:xfrm>
            <a:off x="457200" y="0"/>
            <a:ext cx="8229600" cy="1143000"/>
          </a:xfrm>
        </p:spPr>
        <p:txBody>
          <a:bodyPr/>
          <a:lstStyle/>
          <a:p>
            <a:pPr eaLnBrk="1" fontAlgn="auto" hangingPunct="1">
              <a:spcAft>
                <a:spcPts val="0"/>
              </a:spcAft>
              <a:defRPr/>
            </a:pPr>
            <a:r>
              <a:rPr lang="en-US" sz="4000" dirty="0">
                <a:solidFill>
                  <a:schemeClr val="hlink"/>
                </a:solidFill>
              </a:rPr>
              <a:t>Depth First Traversal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152400" y="1143000"/>
            <a:ext cx="8504238" cy="5486400"/>
          </a:xfrm>
        </p:spPr>
        <p:txBody>
          <a:bodyPr/>
          <a:lstStyle/>
          <a:p>
            <a:pPr algn="just" eaLnBrk="1" hangingPunct="1"/>
            <a:r>
              <a:rPr lang="en-US" altLang="en-US" sz="2000" b="1" dirty="0" smtClean="0"/>
              <a:t>Steps to implement DFS traversal</a:t>
            </a:r>
          </a:p>
          <a:p>
            <a:pPr lvl="1" algn="just" eaLnBrk="1" hangingPunct="1">
              <a:lnSpc>
                <a:spcPct val="150000"/>
              </a:lnSpc>
              <a:buFont typeface="Verdana" pitchFamily="34" charset="0"/>
              <a:buNone/>
            </a:pPr>
            <a:r>
              <a:rPr lang="en-US" altLang="en-US" sz="1800" b="1" dirty="0" smtClean="0"/>
              <a:t>Step 1:</a:t>
            </a:r>
            <a:r>
              <a:rPr lang="en-US" altLang="en-US" sz="1800" dirty="0" smtClean="0"/>
              <a:t> Define a Stack of size total number of vertices in the graph.</a:t>
            </a:r>
          </a:p>
          <a:p>
            <a:pPr lvl="1" algn="just" eaLnBrk="1" hangingPunct="1">
              <a:lnSpc>
                <a:spcPct val="150000"/>
              </a:lnSpc>
              <a:buFont typeface="Verdana" pitchFamily="34" charset="0"/>
              <a:buNone/>
            </a:pPr>
            <a:r>
              <a:rPr lang="en-US" altLang="en-US" sz="1800" b="1" dirty="0" smtClean="0"/>
              <a:t>Step 2:</a:t>
            </a:r>
            <a:r>
              <a:rPr lang="en-US" altLang="en-US" sz="1800" dirty="0" smtClean="0"/>
              <a:t> Select any vertex as </a:t>
            </a:r>
            <a:r>
              <a:rPr lang="en-US" altLang="en-US" sz="1800" b="1" dirty="0" smtClean="0"/>
              <a:t>starting point</a:t>
            </a:r>
            <a:r>
              <a:rPr lang="en-US" altLang="en-US" sz="1800" dirty="0" smtClean="0"/>
              <a:t> for traversal. Visit that vertex and push it on to the Stack.</a:t>
            </a:r>
          </a:p>
          <a:p>
            <a:pPr lvl="1" algn="just" eaLnBrk="1" hangingPunct="1">
              <a:lnSpc>
                <a:spcPct val="150000"/>
              </a:lnSpc>
              <a:buFont typeface="Verdana" pitchFamily="34" charset="0"/>
              <a:buNone/>
            </a:pPr>
            <a:r>
              <a:rPr lang="en-US" altLang="en-US" sz="1800" b="1" dirty="0" smtClean="0"/>
              <a:t>Step 3:</a:t>
            </a:r>
            <a:r>
              <a:rPr lang="en-US" altLang="en-US" sz="1800" dirty="0" smtClean="0"/>
              <a:t> Visit any one of the </a:t>
            </a:r>
            <a:r>
              <a:rPr lang="en-US" altLang="en-US" sz="1800" b="1" dirty="0" smtClean="0"/>
              <a:t>adjacent</a:t>
            </a:r>
            <a:r>
              <a:rPr lang="en-US" altLang="en-US" sz="1800" dirty="0" smtClean="0"/>
              <a:t> vertex of the vertex which is at top of the stack which is not visited and push it on to the stack.</a:t>
            </a:r>
          </a:p>
          <a:p>
            <a:pPr lvl="1" algn="just" eaLnBrk="1" hangingPunct="1">
              <a:lnSpc>
                <a:spcPct val="150000"/>
              </a:lnSpc>
              <a:buFont typeface="Verdana" pitchFamily="34" charset="0"/>
              <a:buNone/>
            </a:pPr>
            <a:r>
              <a:rPr lang="en-US" altLang="en-US" sz="1800" b="1" dirty="0" smtClean="0"/>
              <a:t>Step 4:</a:t>
            </a:r>
            <a:r>
              <a:rPr lang="en-US" altLang="en-US" sz="1800" dirty="0" smtClean="0"/>
              <a:t> Repeat step 3 until there are no new vertex to be visit from the vertex on top of the stack.</a:t>
            </a:r>
          </a:p>
          <a:p>
            <a:pPr lvl="1" algn="just" eaLnBrk="1" hangingPunct="1">
              <a:lnSpc>
                <a:spcPct val="150000"/>
              </a:lnSpc>
              <a:buFont typeface="Verdana" pitchFamily="34" charset="0"/>
              <a:buNone/>
            </a:pPr>
            <a:r>
              <a:rPr lang="en-US" altLang="en-US" sz="1800" b="1" dirty="0" smtClean="0"/>
              <a:t>Step 5:</a:t>
            </a:r>
            <a:r>
              <a:rPr lang="en-US" altLang="en-US" sz="1800" dirty="0" smtClean="0"/>
              <a:t> When there is no new vertex to be visit then use </a:t>
            </a:r>
            <a:r>
              <a:rPr lang="en-US" altLang="en-US" sz="1800" b="1" dirty="0" smtClean="0"/>
              <a:t>back tracking</a:t>
            </a:r>
            <a:r>
              <a:rPr lang="en-US" altLang="en-US" sz="1800" dirty="0" smtClean="0"/>
              <a:t> and pop one vertex from the stack.</a:t>
            </a:r>
          </a:p>
          <a:p>
            <a:pPr lvl="1" algn="just" eaLnBrk="1" hangingPunct="1">
              <a:lnSpc>
                <a:spcPct val="150000"/>
              </a:lnSpc>
              <a:buFont typeface="Verdana" pitchFamily="34" charset="0"/>
              <a:buNone/>
            </a:pPr>
            <a:r>
              <a:rPr lang="en-US" altLang="en-US" sz="1800" b="1" dirty="0" smtClean="0"/>
              <a:t>Step 6:</a:t>
            </a:r>
            <a:r>
              <a:rPr lang="en-US" altLang="en-US" sz="1800" dirty="0" smtClean="0"/>
              <a:t> Repeat steps 3, 4 and 5 until stack becomes Empty.</a:t>
            </a:r>
          </a:p>
          <a:p>
            <a:pPr lvl="1" algn="just" eaLnBrk="1" hangingPunct="1">
              <a:lnSpc>
                <a:spcPct val="150000"/>
              </a:lnSpc>
              <a:buFont typeface="Verdana" pitchFamily="34" charset="0"/>
              <a:buNone/>
            </a:pPr>
            <a:r>
              <a:rPr lang="en-US" altLang="en-US" sz="1800" b="1" dirty="0" smtClean="0"/>
              <a:t>Step 7:</a:t>
            </a:r>
            <a:r>
              <a:rPr lang="en-US" altLang="en-US" sz="1800" dirty="0" smtClean="0"/>
              <a:t> When stack becomes Empty, then produce final spanning tree by removing unused edges from the graph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a:xfrm>
            <a:off x="228600" y="152400"/>
            <a:ext cx="8229600" cy="533400"/>
          </a:xfrm>
        </p:spPr>
        <p:txBody>
          <a:bodyPr/>
          <a:lstStyle/>
          <a:p>
            <a:pPr eaLnBrk="1" hangingPunct="1"/>
            <a:r>
              <a:rPr lang="en-US" altLang="en-US" smtClean="0"/>
              <a:t>Example:</a:t>
            </a:r>
          </a:p>
        </p:txBody>
      </p:sp>
      <p:pic>
        <p:nvPicPr>
          <p:cNvPr id="52227" name="Picture 5" descr="graph1.png"/>
          <p:cNvPicPr>
            <a:picLocks noChangeAspect="1"/>
          </p:cNvPicPr>
          <p:nvPr/>
        </p:nvPicPr>
        <p:blipFill>
          <a:blip r:embed="rId2"/>
          <a:srcRect/>
          <a:stretch>
            <a:fillRect/>
          </a:stretch>
        </p:blipFill>
        <p:spPr bwMode="auto">
          <a:xfrm>
            <a:off x="1524000" y="1143000"/>
            <a:ext cx="4800600" cy="1752600"/>
          </a:xfrm>
          <a:prstGeom prst="rect">
            <a:avLst/>
          </a:prstGeom>
          <a:noFill/>
          <a:ln w="9525">
            <a:noFill/>
            <a:miter lim="800000"/>
            <a:headEnd/>
            <a:tailEnd/>
          </a:ln>
        </p:spPr>
      </p:pic>
      <p:pic>
        <p:nvPicPr>
          <p:cNvPr id="52228" name="Picture 6" descr="graph2.png"/>
          <p:cNvPicPr>
            <a:picLocks noChangeAspect="1"/>
          </p:cNvPicPr>
          <p:nvPr/>
        </p:nvPicPr>
        <p:blipFill>
          <a:blip r:embed="rId3"/>
          <a:srcRect/>
          <a:stretch>
            <a:fillRect/>
          </a:stretch>
        </p:blipFill>
        <p:spPr bwMode="auto">
          <a:xfrm>
            <a:off x="854507" y="2895600"/>
            <a:ext cx="7589838"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Content Placeholder 3" descr="graph3.png"/>
          <p:cNvPicPr>
            <a:picLocks noGrp="1" noChangeAspect="1" noChangeArrowheads="1"/>
          </p:cNvPicPr>
          <p:nvPr>
            <p:ph idx="1"/>
          </p:nvPr>
        </p:nvPicPr>
        <p:blipFill>
          <a:blip r:embed="rId2"/>
          <a:srcRect/>
          <a:stretch>
            <a:fillRect/>
          </a:stretch>
        </p:blipFill>
        <p:spPr>
          <a:xfrm>
            <a:off x="762000" y="1251438"/>
            <a:ext cx="6977449" cy="2482362"/>
          </a:xfrm>
        </p:spPr>
      </p:pic>
      <p:pic>
        <p:nvPicPr>
          <p:cNvPr id="53251" name="Picture 4" descr="graph4.png"/>
          <p:cNvPicPr>
            <a:picLocks noChangeAspect="1"/>
          </p:cNvPicPr>
          <p:nvPr/>
        </p:nvPicPr>
        <p:blipFill>
          <a:blip r:embed="rId3"/>
          <a:srcRect/>
          <a:stretch>
            <a:fillRect/>
          </a:stretch>
        </p:blipFill>
        <p:spPr bwMode="auto">
          <a:xfrm>
            <a:off x="914400" y="3962400"/>
            <a:ext cx="6858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4274" name="Picture 4" descr="graph5.png"/>
          <p:cNvPicPr>
            <a:picLocks noChangeAspect="1"/>
          </p:cNvPicPr>
          <p:nvPr/>
        </p:nvPicPr>
        <p:blipFill>
          <a:blip r:embed="rId2"/>
          <a:srcRect/>
          <a:stretch>
            <a:fillRect/>
          </a:stretch>
        </p:blipFill>
        <p:spPr bwMode="auto">
          <a:xfrm>
            <a:off x="0" y="0"/>
            <a:ext cx="9144000" cy="3352800"/>
          </a:xfrm>
          <a:prstGeom prst="rect">
            <a:avLst/>
          </a:prstGeom>
          <a:noFill/>
          <a:ln w="9525">
            <a:noFill/>
            <a:miter lim="800000"/>
            <a:headEnd/>
            <a:tailEnd/>
          </a:ln>
        </p:spPr>
      </p:pic>
      <p:pic>
        <p:nvPicPr>
          <p:cNvPr id="54275" name="Picture 7" descr="graph6.png"/>
          <p:cNvPicPr>
            <a:picLocks noChangeAspect="1"/>
          </p:cNvPicPr>
          <p:nvPr/>
        </p:nvPicPr>
        <p:blipFill>
          <a:blip r:embed="rId3"/>
          <a:srcRect/>
          <a:stretch>
            <a:fillRect/>
          </a:stretch>
        </p:blipFill>
        <p:spPr bwMode="auto">
          <a:xfrm>
            <a:off x="0" y="3276600"/>
            <a:ext cx="91440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Content Placeholder 3" descr="graph7.png"/>
          <p:cNvPicPr>
            <a:picLocks noGrp="1" noChangeAspect="1" noChangeArrowheads="1"/>
          </p:cNvPicPr>
          <p:nvPr>
            <p:ph idx="1"/>
          </p:nvPr>
        </p:nvPicPr>
        <p:blipFill>
          <a:blip r:embed="rId2"/>
          <a:srcRect/>
          <a:stretch>
            <a:fillRect/>
          </a:stretch>
        </p:blipFill>
        <p:spPr>
          <a:xfrm>
            <a:off x="0" y="0"/>
            <a:ext cx="9144000" cy="3048000"/>
          </a:xfrm>
        </p:spPr>
      </p:pic>
      <p:pic>
        <p:nvPicPr>
          <p:cNvPr id="55299" name="Picture 4" descr="graph8.png"/>
          <p:cNvPicPr>
            <a:picLocks noChangeAspect="1"/>
          </p:cNvPicPr>
          <p:nvPr/>
        </p:nvPicPr>
        <p:blipFill>
          <a:blip r:embed="rId3"/>
          <a:srcRect/>
          <a:stretch>
            <a:fillRect/>
          </a:stretch>
        </p:blipFill>
        <p:spPr bwMode="auto">
          <a:xfrm>
            <a:off x="0" y="3124200"/>
            <a:ext cx="91440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Content Placeholder 5" descr="graph8.png"/>
          <p:cNvPicPr>
            <a:picLocks noGrp="1" noChangeAspect="1" noChangeArrowheads="1"/>
          </p:cNvPicPr>
          <p:nvPr>
            <p:ph idx="1"/>
          </p:nvPr>
        </p:nvPicPr>
        <p:blipFill>
          <a:blip r:embed="rId2"/>
          <a:srcRect/>
          <a:stretch>
            <a:fillRect/>
          </a:stretch>
        </p:blipFill>
        <p:spPr>
          <a:xfrm>
            <a:off x="152400" y="0"/>
            <a:ext cx="8991600" cy="3352800"/>
          </a:xfrm>
        </p:spPr>
      </p:pic>
      <p:pic>
        <p:nvPicPr>
          <p:cNvPr id="56323" name="Picture 6" descr="graph9.png"/>
          <p:cNvPicPr>
            <a:picLocks noChangeAspect="1"/>
          </p:cNvPicPr>
          <p:nvPr/>
        </p:nvPicPr>
        <p:blipFill>
          <a:blip r:embed="rId3"/>
          <a:srcRect/>
          <a:stretch>
            <a:fillRect/>
          </a:stretch>
        </p:blipFill>
        <p:spPr bwMode="auto">
          <a:xfrm>
            <a:off x="0" y="2998788"/>
            <a:ext cx="9144000" cy="38592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Content Placeholder 3" descr="graph10.png"/>
          <p:cNvPicPr>
            <a:picLocks noGrp="1" noChangeAspect="1" noChangeArrowheads="1"/>
          </p:cNvPicPr>
          <p:nvPr>
            <p:ph idx="1"/>
          </p:nvPr>
        </p:nvPicPr>
        <p:blipFill>
          <a:blip r:embed="rId3"/>
          <a:srcRect/>
          <a:stretch>
            <a:fillRect/>
          </a:stretch>
        </p:blipFill>
        <p:spPr>
          <a:xfrm>
            <a:off x="152400" y="152400"/>
            <a:ext cx="8991600" cy="3411538"/>
          </a:xfrm>
        </p:spPr>
      </p:pic>
      <p:pic>
        <p:nvPicPr>
          <p:cNvPr id="57347" name="Picture 4" descr="graph11.png"/>
          <p:cNvPicPr>
            <a:picLocks noChangeAspect="1"/>
          </p:cNvPicPr>
          <p:nvPr/>
        </p:nvPicPr>
        <p:blipFill>
          <a:blip r:embed="rId4"/>
          <a:srcRect/>
          <a:stretch>
            <a:fillRect/>
          </a:stretch>
        </p:blipFill>
        <p:spPr bwMode="auto">
          <a:xfrm>
            <a:off x="0" y="3125788"/>
            <a:ext cx="9144000" cy="3732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8370" name="Content Placeholder 3" descr="graph12.png"/>
          <p:cNvPicPr>
            <a:picLocks noGrp="1" noChangeAspect="1" noChangeArrowheads="1"/>
          </p:cNvPicPr>
          <p:nvPr>
            <p:ph idx="1"/>
          </p:nvPr>
        </p:nvPicPr>
        <p:blipFill>
          <a:blip r:embed="rId2"/>
          <a:srcRect/>
          <a:stretch>
            <a:fillRect/>
          </a:stretch>
        </p:blipFill>
        <p:spPr>
          <a:xfrm>
            <a:off x="304800" y="0"/>
            <a:ext cx="8229600" cy="3394075"/>
          </a:xfrm>
        </p:spPr>
      </p:pic>
      <p:pic>
        <p:nvPicPr>
          <p:cNvPr id="58371" name="Picture 5" descr="graph13.png"/>
          <p:cNvPicPr>
            <a:picLocks noChangeAspect="1"/>
          </p:cNvPicPr>
          <p:nvPr/>
        </p:nvPicPr>
        <p:blipFill>
          <a:blip r:embed="rId3"/>
          <a:srcRect/>
          <a:stretch>
            <a:fillRect/>
          </a:stretch>
        </p:blipFill>
        <p:spPr bwMode="auto">
          <a:xfrm>
            <a:off x="0" y="3276600"/>
            <a:ext cx="9144000" cy="3760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228600" y="838200"/>
            <a:ext cx="8513618" cy="5867400"/>
          </a:xfrm>
        </p:spPr>
        <p:txBody>
          <a:bodyPr>
            <a:noAutofit/>
          </a:bodyPr>
          <a:lstStyle/>
          <a:p>
            <a:pPr marL="285750" indent="-285750" eaLnBrk="1" fontAlgn="auto" hangingPunct="1">
              <a:lnSpc>
                <a:spcPct val="200000"/>
              </a:lnSpc>
              <a:spcAft>
                <a:spcPts val="0"/>
              </a:spcAft>
              <a:defRPr/>
            </a:pPr>
            <a:r>
              <a:rPr lang="en-IN" sz="1800" dirty="0"/>
              <a:t>Graph Traversal </a:t>
            </a:r>
            <a:r>
              <a:rPr lang="en-IN" sz="1800" dirty="0" smtClean="0"/>
              <a:t>algorithms </a:t>
            </a:r>
          </a:p>
          <a:p>
            <a:pPr marL="529908" lvl="1" indent="-274320" eaLnBrk="1" fontAlgn="auto" hangingPunct="1">
              <a:lnSpc>
                <a:spcPct val="200000"/>
              </a:lnSpc>
              <a:spcAft>
                <a:spcPts val="0"/>
              </a:spcAft>
              <a:buFont typeface="Wingdings 2"/>
              <a:buChar char=""/>
              <a:defRPr/>
            </a:pPr>
            <a:r>
              <a:rPr lang="en-IN" sz="1800" dirty="0" smtClean="0"/>
              <a:t>Breadth </a:t>
            </a:r>
            <a:r>
              <a:rPr lang="en-IN" sz="1800" dirty="0"/>
              <a:t>First Search, </a:t>
            </a:r>
            <a:r>
              <a:rPr lang="en-IN" sz="1800" dirty="0" smtClean="0"/>
              <a:t>Depth </a:t>
            </a:r>
            <a:r>
              <a:rPr lang="en-IN" sz="1800" dirty="0"/>
              <a:t>First Search</a:t>
            </a:r>
            <a:r>
              <a:rPr lang="en-IN" sz="1800" dirty="0" smtClean="0"/>
              <a:t>,</a:t>
            </a:r>
          </a:p>
          <a:p>
            <a:pPr marL="285750" indent="-285750" eaLnBrk="1" fontAlgn="auto" hangingPunct="1">
              <a:lnSpc>
                <a:spcPct val="200000"/>
              </a:lnSpc>
              <a:spcAft>
                <a:spcPts val="0"/>
              </a:spcAft>
              <a:defRPr/>
            </a:pPr>
            <a:r>
              <a:rPr lang="en-IN" sz="1800" dirty="0" smtClean="0"/>
              <a:t>Minimum </a:t>
            </a:r>
            <a:r>
              <a:rPr lang="en-IN" sz="1800" dirty="0"/>
              <a:t>Spanning </a:t>
            </a:r>
            <a:r>
              <a:rPr lang="en-IN" sz="1800" dirty="0" smtClean="0"/>
              <a:t>Tree</a:t>
            </a:r>
          </a:p>
          <a:p>
            <a:pPr marL="529908" lvl="1" indent="-274320" eaLnBrk="1" fontAlgn="auto" hangingPunct="1">
              <a:lnSpc>
                <a:spcPct val="200000"/>
              </a:lnSpc>
              <a:spcAft>
                <a:spcPts val="0"/>
              </a:spcAft>
              <a:buFont typeface="Wingdings 2"/>
              <a:buChar char=""/>
              <a:defRPr/>
            </a:pPr>
            <a:r>
              <a:rPr lang="en-IN" sz="1800" dirty="0" smtClean="0"/>
              <a:t>Prim’s </a:t>
            </a:r>
            <a:r>
              <a:rPr lang="en-IN" sz="1800" dirty="0"/>
              <a:t>and Kruskal’s Algorithm, </a:t>
            </a:r>
            <a:endParaRPr lang="en-IN" sz="1800" dirty="0" smtClean="0"/>
          </a:p>
          <a:p>
            <a:pPr marL="285750" indent="-285750" eaLnBrk="1" fontAlgn="auto" hangingPunct="1">
              <a:lnSpc>
                <a:spcPct val="200000"/>
              </a:lnSpc>
              <a:spcAft>
                <a:spcPts val="0"/>
              </a:spcAft>
              <a:defRPr/>
            </a:pPr>
            <a:r>
              <a:rPr lang="en-IN" sz="1800" dirty="0" smtClean="0"/>
              <a:t>Shortest </a:t>
            </a:r>
            <a:r>
              <a:rPr lang="en-IN" sz="1800" dirty="0"/>
              <a:t>Path Algorithm </a:t>
            </a:r>
          </a:p>
          <a:p>
            <a:pPr marL="529908" lvl="1" indent="-274320" eaLnBrk="1" fontAlgn="auto" hangingPunct="1">
              <a:lnSpc>
                <a:spcPct val="200000"/>
              </a:lnSpc>
              <a:spcAft>
                <a:spcPts val="0"/>
              </a:spcAft>
              <a:buFont typeface="Wingdings 2"/>
              <a:buChar char=""/>
              <a:defRPr/>
            </a:pPr>
            <a:r>
              <a:rPr lang="en-IN" sz="1800" dirty="0" smtClean="0"/>
              <a:t>Dijkstra’s </a:t>
            </a:r>
            <a:r>
              <a:rPr lang="en-IN" sz="1800" dirty="0"/>
              <a:t>Algorithm, </a:t>
            </a:r>
            <a:endParaRPr lang="en-IN" sz="1800" dirty="0" smtClean="0"/>
          </a:p>
          <a:p>
            <a:pPr marL="529908" lvl="1" indent="-274320" eaLnBrk="1" fontAlgn="auto" hangingPunct="1">
              <a:lnSpc>
                <a:spcPct val="200000"/>
              </a:lnSpc>
              <a:spcAft>
                <a:spcPts val="0"/>
              </a:spcAft>
              <a:buFont typeface="Wingdings 2"/>
              <a:buChar char=""/>
              <a:defRPr/>
            </a:pPr>
            <a:r>
              <a:rPr lang="en-IN" sz="1800" dirty="0" smtClean="0"/>
              <a:t>All </a:t>
            </a:r>
            <a:r>
              <a:rPr lang="en-IN" sz="1800" dirty="0"/>
              <a:t>Pair </a:t>
            </a:r>
            <a:r>
              <a:rPr lang="en-IN" sz="1800" dirty="0" smtClean="0"/>
              <a:t>Shortest </a:t>
            </a:r>
            <a:r>
              <a:rPr lang="en-IN" sz="1800" dirty="0"/>
              <a:t>Path, </a:t>
            </a:r>
            <a:endParaRPr lang="en-IN" sz="1800" dirty="0"/>
          </a:p>
          <a:p>
            <a:pPr marL="285750" indent="-285750" eaLnBrk="1" fontAlgn="auto" hangingPunct="1">
              <a:lnSpc>
                <a:spcPct val="200000"/>
              </a:lnSpc>
              <a:spcAft>
                <a:spcPts val="0"/>
              </a:spcAft>
              <a:buFont typeface="Wingdings" panose="05000000000000000000" pitchFamily="2" charset="2"/>
              <a:buChar char="Ø"/>
              <a:defRPr/>
            </a:pPr>
            <a:r>
              <a:rPr lang="en-IN" sz="1800" dirty="0"/>
              <a:t>Introduction </a:t>
            </a:r>
            <a:r>
              <a:rPr lang="en-IN" sz="1800" dirty="0"/>
              <a:t>to String </a:t>
            </a:r>
            <a:r>
              <a:rPr lang="en-IN" sz="1800" dirty="0"/>
              <a:t>Matching</a:t>
            </a:r>
          </a:p>
          <a:p>
            <a:pPr marL="529908" lvl="1" indent="-274320" eaLnBrk="1" fontAlgn="auto" hangingPunct="1">
              <a:lnSpc>
                <a:spcPct val="200000"/>
              </a:lnSpc>
              <a:spcAft>
                <a:spcPts val="0"/>
              </a:spcAft>
              <a:buFont typeface="Wingdings 2"/>
              <a:buChar char=""/>
              <a:defRPr/>
            </a:pPr>
            <a:r>
              <a:rPr lang="en-IN" sz="1800" dirty="0" smtClean="0"/>
              <a:t>The </a:t>
            </a:r>
            <a:r>
              <a:rPr lang="en-IN" sz="1800" dirty="0"/>
              <a:t>naive string matching algorithm, </a:t>
            </a:r>
            <a:r>
              <a:rPr lang="en-IN" sz="1800" dirty="0" smtClean="0"/>
              <a:t>The </a:t>
            </a:r>
            <a:r>
              <a:rPr lang="en-IN" sz="1800" dirty="0"/>
              <a:t>Rabin-Karp </a:t>
            </a:r>
            <a:r>
              <a:rPr lang="en-IN" sz="1800" dirty="0" smtClean="0"/>
              <a:t>algorithm</a:t>
            </a:r>
          </a:p>
          <a:p>
            <a:pPr marL="529908" lvl="1" indent="-274320" eaLnBrk="1" fontAlgn="auto" hangingPunct="1">
              <a:lnSpc>
                <a:spcPct val="200000"/>
              </a:lnSpc>
              <a:spcAft>
                <a:spcPts val="0"/>
              </a:spcAft>
              <a:buFont typeface="Wingdings 2"/>
              <a:buChar char=""/>
              <a:defRPr/>
            </a:pPr>
            <a:r>
              <a:rPr lang="en-IN" sz="1800" dirty="0" smtClean="0"/>
              <a:t>The </a:t>
            </a:r>
            <a:r>
              <a:rPr lang="en-IN" sz="1800" dirty="0"/>
              <a:t>Knuth-Morris-Pratt algorithm.</a:t>
            </a:r>
            <a:endParaRPr lang="en-US" sz="1800" dirty="0"/>
          </a:p>
        </p:txBody>
      </p:sp>
      <p:sp>
        <p:nvSpPr>
          <p:cNvPr id="50178" name="Title 1">
            <a:extLst/>
          </p:cNvPr>
          <p:cNvSpPr>
            <a:spLocks noGrp="1"/>
          </p:cNvSpPr>
          <p:nvPr>
            <p:ph type="title" idx="4294967295"/>
          </p:nvPr>
        </p:nvSpPr>
        <p:spPr>
          <a:xfrm>
            <a:off x="228600" y="0"/>
            <a:ext cx="8229600" cy="1143000"/>
          </a:xfrm>
        </p:spPr>
        <p:txBody>
          <a:bodyPr/>
          <a:lstStyle/>
          <a:p>
            <a:pPr eaLnBrk="1" fontAlgn="auto" hangingPunct="1">
              <a:spcAft>
                <a:spcPts val="0"/>
              </a:spcAft>
              <a:defRPr/>
            </a:pPr>
            <a:r>
              <a:rPr lang="en-US" dirty="0" smtClean="0">
                <a:solidFill>
                  <a:srgbClr val="7B9899"/>
                </a:solidFill>
              </a:rPr>
              <a:t>Outline</a:t>
            </a:r>
            <a:endParaRPr lang="en-US" dirty="0">
              <a:solidFill>
                <a:srgbClr val="7B989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Content Placeholder 3" descr="graph14.png"/>
          <p:cNvPicPr>
            <a:picLocks noGrp="1" noChangeAspect="1" noChangeArrowheads="1"/>
          </p:cNvPicPr>
          <p:nvPr>
            <p:ph idx="1"/>
          </p:nvPr>
        </p:nvPicPr>
        <p:blipFill>
          <a:blip r:embed="rId2"/>
          <a:srcRect/>
          <a:stretch>
            <a:fillRect/>
          </a:stretch>
        </p:blipFill>
        <p:spPr>
          <a:xfrm>
            <a:off x="457200" y="1295400"/>
            <a:ext cx="8229600" cy="3340100"/>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0418" name="Content Placeholder 3" descr="graph14.png"/>
          <p:cNvPicPr>
            <a:picLocks noGrp="1" noChangeAspect="1" noChangeArrowheads="1"/>
          </p:cNvPicPr>
          <p:nvPr>
            <p:ph idx="1"/>
          </p:nvPr>
        </p:nvPicPr>
        <p:blipFill>
          <a:blip r:embed="rId2"/>
          <a:srcRect/>
          <a:stretch>
            <a:fillRect/>
          </a:stretch>
        </p:blipFill>
        <p:spPr>
          <a:xfrm>
            <a:off x="304800" y="0"/>
            <a:ext cx="8229600" cy="3340100"/>
          </a:xfrm>
        </p:spPr>
      </p:pic>
      <p:pic>
        <p:nvPicPr>
          <p:cNvPr id="60419" name="Picture 5" descr="graph15.png"/>
          <p:cNvPicPr>
            <a:picLocks noChangeAspect="1"/>
          </p:cNvPicPr>
          <p:nvPr/>
        </p:nvPicPr>
        <p:blipFill>
          <a:blip r:embed="rId3"/>
          <a:srcRect/>
          <a:stretch>
            <a:fillRect/>
          </a:stretch>
        </p:blipFill>
        <p:spPr bwMode="auto">
          <a:xfrm>
            <a:off x="87313" y="0"/>
            <a:ext cx="896937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5" descr="BFSImage1a.gif"/>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eaLnBrk="1" hangingPunct="1"/>
            <a:endParaRPr lang="en-US" altLang="en-US"/>
          </a:p>
        </p:txBody>
      </p:sp>
      <p:sp>
        <p:nvSpPr>
          <p:cNvPr id="5124" name="AutoShape 7" descr="BFSImage1a.gif"/>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eaLnBrk="1" hangingPunct="1"/>
            <a:endParaRPr lang="en-US" altLang="en-US"/>
          </a:p>
        </p:txBody>
      </p:sp>
      <p:sp>
        <p:nvSpPr>
          <p:cNvPr id="5125" name="AutoShape 9" descr="BFSImage1a.gif"/>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eaLnBrk="1" hangingPunct="1"/>
            <a:endParaRPr lang="en-US" altLang="en-US"/>
          </a:p>
        </p:txBody>
      </p:sp>
      <p:sp>
        <p:nvSpPr>
          <p:cNvPr id="5126" name="AutoShape 11" descr="BFSImage1a.gif"/>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eaLnBrk="1" hangingPunct="1"/>
            <a:endParaRPr lang="en-US" altLang="en-US"/>
          </a:p>
        </p:txBody>
      </p:sp>
      <p:graphicFrame>
        <p:nvGraphicFramePr>
          <p:cNvPr id="5122" name="Object 12"/>
          <p:cNvGraphicFramePr>
            <a:graphicFrameLocks noChangeAspect="1"/>
          </p:cNvGraphicFramePr>
          <p:nvPr/>
        </p:nvGraphicFramePr>
        <p:xfrm>
          <a:off x="1295400" y="1066800"/>
          <a:ext cx="6500813" cy="4230688"/>
        </p:xfrm>
        <a:graphic>
          <a:graphicData uri="http://schemas.openxmlformats.org/presentationml/2006/ole">
            <mc:AlternateContent xmlns:mc="http://schemas.openxmlformats.org/markup-compatibility/2006">
              <mc:Choice xmlns:v="urn:schemas-microsoft-com:vml" Requires="v">
                <p:oleObj spid="_x0000_s5146" name="Bitmap Image" r:id="rId3" imgW="4772691" imgH="3104762" progId="PBrush">
                  <p:embed/>
                </p:oleObj>
              </mc:Choice>
              <mc:Fallback>
                <p:oleObj name="Bitmap Image" r:id="rId3" imgW="4772691" imgH="3104762" progId="PBrus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500813" cy="42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13"/>
          <p:cNvSpPr txBox="1">
            <a:spLocks noChangeArrowheads="1"/>
          </p:cNvSpPr>
          <p:nvPr/>
        </p:nvSpPr>
        <p:spPr bwMode="auto">
          <a:xfrm>
            <a:off x="1676400" y="5562600"/>
            <a:ext cx="6096000" cy="457200"/>
          </a:xfrm>
          <a:prstGeom prst="rect">
            <a:avLst/>
          </a:prstGeom>
          <a:noFill/>
          <a:ln w="9525">
            <a:noFill/>
            <a:miter lim="800000"/>
            <a:headEnd/>
            <a:tailEnd/>
          </a:ln>
        </p:spPr>
        <p:txBody>
          <a:bodyPr>
            <a:spAutoFit/>
          </a:bodyPr>
          <a:lstStyle/>
          <a:p>
            <a:pPr eaLnBrk="1" hangingPunct="1">
              <a:spcBef>
                <a:spcPct val="50000"/>
              </a:spcBef>
            </a:pPr>
            <a:r>
              <a:rPr lang="en-US" altLang="en-US" sz="2400">
                <a:solidFill>
                  <a:schemeClr val="accent2"/>
                </a:solidFill>
              </a:rPr>
              <a:t>Ques: DFT for the above graph</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381000" y="990600"/>
            <a:ext cx="6553200" cy="5715000"/>
          </a:xfrm>
          <a:prstGeom prst="rect">
            <a:avLst/>
          </a:prstGeom>
          <a:noFill/>
          <a:ln w="9525">
            <a:noFill/>
            <a:miter lim="800000"/>
            <a:headEnd/>
            <a:tailEnd/>
          </a:ln>
        </p:spPr>
        <p:txBody>
          <a:bodyPr/>
          <a:lstStyle/>
          <a:p>
            <a:pPr marL="609600" indent="-609600" eaLnBrk="1" hangingPunct="1">
              <a:spcBef>
                <a:spcPct val="20000"/>
              </a:spcBef>
            </a:pPr>
            <a:r>
              <a:rPr lang="en-US" altLang="en-US" sz="2000" dirty="0">
                <a:solidFill>
                  <a:schemeClr val="accent2"/>
                </a:solidFill>
              </a:rPr>
              <a:t>Algorithm DFT (G &lt;graph&gt;)</a:t>
            </a:r>
          </a:p>
          <a:p>
            <a:pPr marL="609600" indent="-609600" eaLnBrk="1" hangingPunct="1">
              <a:spcBef>
                <a:spcPct val="20000"/>
              </a:spcBef>
            </a:pPr>
            <a:r>
              <a:rPr lang="en-US" altLang="en-US" sz="2000" dirty="0">
                <a:solidFill>
                  <a:schemeClr val="accent2"/>
                </a:solidFill>
              </a:rPr>
              <a:t>Pre:  G is graph </a:t>
            </a:r>
            <a:r>
              <a:rPr lang="en-US" altLang="en-US" sz="2000" dirty="0" err="1">
                <a:solidFill>
                  <a:schemeClr val="accent2"/>
                </a:solidFill>
              </a:rPr>
              <a:t>structure;Post</a:t>
            </a:r>
            <a:r>
              <a:rPr lang="en-US" altLang="en-US" sz="2000" dirty="0">
                <a:solidFill>
                  <a:schemeClr val="accent2"/>
                </a:solidFill>
              </a:rPr>
              <a:t>: Graph traversed in Depth First</a:t>
            </a:r>
          </a:p>
          <a:p>
            <a:pPr marL="609600" indent="-609600" eaLnBrk="1" hangingPunct="1">
              <a:spcBef>
                <a:spcPct val="20000"/>
              </a:spcBef>
            </a:pPr>
            <a:endParaRPr lang="en-US" altLang="en-US" sz="2000" dirty="0">
              <a:solidFill>
                <a:schemeClr val="accent2"/>
              </a:solidFill>
            </a:endParaRPr>
          </a:p>
          <a:p>
            <a:pPr marL="609600" indent="-609600" eaLnBrk="1" hangingPunct="1">
              <a:spcBef>
                <a:spcPct val="20000"/>
              </a:spcBef>
              <a:buFontTx/>
              <a:buAutoNum type="arabicPeriod"/>
            </a:pPr>
            <a:r>
              <a:rPr lang="en-US" altLang="en-US" sz="2000" dirty="0">
                <a:solidFill>
                  <a:schemeClr val="accent2"/>
                </a:solidFill>
              </a:rPr>
              <a:t>for (all v in G) </a:t>
            </a:r>
          </a:p>
          <a:p>
            <a:pPr marL="990600" lvl="1" indent="-533400" eaLnBrk="1" hangingPunct="1">
              <a:spcBef>
                <a:spcPct val="20000"/>
              </a:spcBef>
              <a:buFontTx/>
              <a:buAutoNum type="arabicPeriod"/>
            </a:pPr>
            <a:r>
              <a:rPr lang="en-US" altLang="en-US" sz="2000" dirty="0">
                <a:solidFill>
                  <a:schemeClr val="accent2"/>
                </a:solidFill>
              </a:rPr>
              <a:t>visited[v] = false</a:t>
            </a:r>
          </a:p>
          <a:p>
            <a:pPr marL="609600" indent="-609600" eaLnBrk="1" hangingPunct="1">
              <a:spcBef>
                <a:spcPct val="20000"/>
              </a:spcBef>
              <a:buFontTx/>
              <a:buAutoNum type="arabicPeriod"/>
            </a:pPr>
            <a:r>
              <a:rPr lang="en-US" altLang="en-US" sz="2000" dirty="0">
                <a:solidFill>
                  <a:schemeClr val="accent2"/>
                </a:solidFill>
              </a:rPr>
              <a:t>for (all v in G) </a:t>
            </a:r>
          </a:p>
          <a:p>
            <a:pPr marL="990600" lvl="1" indent="-533400" eaLnBrk="1" hangingPunct="1">
              <a:spcBef>
                <a:spcPct val="20000"/>
              </a:spcBef>
              <a:buFontTx/>
              <a:buAutoNum type="arabicPeriod"/>
            </a:pPr>
            <a:r>
              <a:rPr lang="en-US" altLang="en-US" sz="2000" dirty="0">
                <a:solidFill>
                  <a:schemeClr val="accent2"/>
                </a:solidFill>
              </a:rPr>
              <a:t>if (not visited[v])</a:t>
            </a:r>
          </a:p>
          <a:p>
            <a:pPr marL="1371600" lvl="2" indent="-457200" eaLnBrk="1" hangingPunct="1">
              <a:spcBef>
                <a:spcPct val="20000"/>
              </a:spcBef>
              <a:buFontTx/>
              <a:buAutoNum type="arabicPeriod"/>
            </a:pPr>
            <a:r>
              <a:rPr lang="en-US" altLang="en-US" sz="2000" dirty="0">
                <a:solidFill>
                  <a:schemeClr val="accent2"/>
                </a:solidFill>
              </a:rPr>
              <a:t>traverse(v)</a:t>
            </a:r>
          </a:p>
          <a:p>
            <a:pPr marL="1371600" lvl="2" indent="-457200" eaLnBrk="1" hangingPunct="1">
              <a:spcBef>
                <a:spcPct val="20000"/>
              </a:spcBef>
            </a:pPr>
            <a:endParaRPr lang="en-US" altLang="en-US" sz="2000" dirty="0">
              <a:solidFill>
                <a:schemeClr val="accent2"/>
              </a:solidFill>
            </a:endParaRPr>
          </a:p>
          <a:p>
            <a:pPr marL="609600" indent="-609600" eaLnBrk="1" hangingPunct="1">
              <a:spcBef>
                <a:spcPct val="20000"/>
              </a:spcBef>
            </a:pPr>
            <a:r>
              <a:rPr lang="en-US" altLang="en-US" sz="2000" dirty="0" err="1">
                <a:solidFill>
                  <a:schemeClr val="accent2"/>
                </a:solidFill>
              </a:rPr>
              <a:t>Algo</a:t>
            </a:r>
            <a:r>
              <a:rPr lang="en-US" altLang="en-US" sz="2000" dirty="0">
                <a:solidFill>
                  <a:schemeClr val="accent2"/>
                </a:solidFill>
              </a:rPr>
              <a:t> traverse(v &lt;vertex of graph&gt;)</a:t>
            </a:r>
          </a:p>
          <a:p>
            <a:pPr marL="609600" indent="-609600" eaLnBrk="1" hangingPunct="1">
              <a:spcBef>
                <a:spcPct val="20000"/>
              </a:spcBef>
              <a:buFontTx/>
              <a:buAutoNum type="arabicPeriod"/>
            </a:pPr>
            <a:r>
              <a:rPr lang="en-US" altLang="en-US" sz="2000" dirty="0">
                <a:solidFill>
                  <a:schemeClr val="accent2"/>
                </a:solidFill>
              </a:rPr>
              <a:t>visited[v] = true</a:t>
            </a:r>
          </a:p>
          <a:p>
            <a:pPr marL="609600" indent="-609600" eaLnBrk="1" hangingPunct="1">
              <a:spcBef>
                <a:spcPct val="20000"/>
              </a:spcBef>
              <a:buFontTx/>
              <a:buAutoNum type="arabicPeriod"/>
            </a:pPr>
            <a:r>
              <a:rPr lang="en-US" altLang="en-US" sz="2000" dirty="0">
                <a:solidFill>
                  <a:schemeClr val="accent2"/>
                </a:solidFill>
              </a:rPr>
              <a:t>process v </a:t>
            </a:r>
          </a:p>
          <a:p>
            <a:pPr marL="609600" indent="-609600" eaLnBrk="1" hangingPunct="1">
              <a:spcBef>
                <a:spcPct val="20000"/>
              </a:spcBef>
              <a:buFontTx/>
              <a:buAutoNum type="arabicPeriod"/>
            </a:pPr>
            <a:r>
              <a:rPr lang="en-US" altLang="en-US" sz="2000" dirty="0">
                <a:solidFill>
                  <a:schemeClr val="accent2"/>
                </a:solidFill>
              </a:rPr>
              <a:t>for (all w adjacent to v )</a:t>
            </a:r>
          </a:p>
          <a:p>
            <a:pPr marL="990600" lvl="1" indent="-533400" eaLnBrk="1" hangingPunct="1">
              <a:spcBef>
                <a:spcPct val="20000"/>
              </a:spcBef>
              <a:buFontTx/>
              <a:buAutoNum type="arabicPeriod"/>
            </a:pPr>
            <a:r>
              <a:rPr lang="en-US" altLang="en-US" sz="2000" dirty="0">
                <a:solidFill>
                  <a:schemeClr val="accent2"/>
                </a:solidFill>
              </a:rPr>
              <a:t>if (not  visited[w])</a:t>
            </a:r>
          </a:p>
          <a:p>
            <a:pPr marL="1371600" lvl="2" indent="-457200" eaLnBrk="1" hangingPunct="1">
              <a:spcBef>
                <a:spcPct val="20000"/>
              </a:spcBef>
              <a:buFontTx/>
              <a:buAutoNum type="arabicPeriod"/>
            </a:pPr>
            <a:r>
              <a:rPr lang="en-US" altLang="en-US" sz="2000" dirty="0">
                <a:solidFill>
                  <a:schemeClr val="accent2"/>
                </a:solidFill>
              </a:rPr>
              <a:t>traverse(w)</a:t>
            </a:r>
          </a:p>
        </p:txBody>
      </p:sp>
      <p:sp>
        <p:nvSpPr>
          <p:cNvPr id="2" name="TextBox 1"/>
          <p:cNvSpPr txBox="1"/>
          <p:nvPr/>
        </p:nvSpPr>
        <p:spPr>
          <a:xfrm>
            <a:off x="5867400" y="3733800"/>
            <a:ext cx="2931252" cy="369332"/>
          </a:xfrm>
          <a:prstGeom prst="rect">
            <a:avLst/>
          </a:prstGeom>
          <a:noFill/>
        </p:spPr>
        <p:txBody>
          <a:bodyPr wrap="none" rtlCol="0">
            <a:spAutoFit/>
          </a:bodyPr>
          <a:lstStyle/>
          <a:p>
            <a:r>
              <a:rPr lang="en-US" b="1" dirty="0" smtClean="0"/>
              <a:t>Time Complexity: O(</a:t>
            </a:r>
            <a:r>
              <a:rPr lang="en-US" b="1" dirty="0" err="1" smtClean="0"/>
              <a:t>n+E</a:t>
            </a:r>
            <a:r>
              <a:rPr lang="en-US" b="1" dirty="0" smtClean="0"/>
              <a:t>)</a:t>
            </a:r>
            <a:endParaRPr lang="en-IN"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6" descr="Breadth-first search distances."/>
          <p:cNvPicPr>
            <a:picLocks noGrp="1" noChangeAspect="1" noChangeArrowheads="1"/>
          </p:cNvPicPr>
          <p:nvPr>
            <p:ph idx="1"/>
          </p:nvPr>
        </p:nvPicPr>
        <p:blipFill>
          <a:blip r:embed="rId2"/>
          <a:srcRect/>
          <a:stretch>
            <a:fillRect/>
          </a:stretch>
        </p:blipFill>
        <p:spPr>
          <a:xfrm>
            <a:off x="2209800" y="3200400"/>
            <a:ext cx="4343400" cy="3171825"/>
          </a:xfrm>
        </p:spPr>
      </p:pic>
      <p:sp>
        <p:nvSpPr>
          <p:cNvPr id="67586" name="Rectangle 7">
            <a:extLst/>
          </p:cNvPr>
          <p:cNvSpPr>
            <a:spLocks noGrp="1" noChangeArrowheads="1"/>
          </p:cNvSpPr>
          <p:nvPr>
            <p:ph type="title" idx="4294967295"/>
          </p:nvPr>
        </p:nvSpPr>
        <p:spPr>
          <a:xfrm>
            <a:off x="381000" y="0"/>
            <a:ext cx="8229600" cy="1143000"/>
          </a:xfrm>
        </p:spPr>
        <p:txBody>
          <a:bodyPr/>
          <a:lstStyle/>
          <a:p>
            <a:pPr eaLnBrk="1" fontAlgn="auto" hangingPunct="1">
              <a:spcAft>
                <a:spcPts val="0"/>
              </a:spcAft>
              <a:defRPr/>
            </a:pPr>
            <a:r>
              <a:rPr lang="en-US" sz="4000">
                <a:solidFill>
                  <a:schemeClr val="hlink"/>
                </a:solidFill>
              </a:rPr>
              <a:t>Breadth First Traversal</a:t>
            </a:r>
            <a:r>
              <a:rPr lang="en-US">
                <a:solidFill>
                  <a:srgbClr val="7B9899"/>
                </a:solidFill>
              </a:rPr>
              <a:t> </a:t>
            </a:r>
          </a:p>
        </p:txBody>
      </p:sp>
      <p:sp>
        <p:nvSpPr>
          <p:cNvPr id="62468" name="Rectangle 10"/>
          <p:cNvSpPr>
            <a:spLocks noGrp="1"/>
          </p:cNvSpPr>
          <p:nvPr>
            <p:ph type="body" idx="4294967295"/>
          </p:nvPr>
        </p:nvSpPr>
        <p:spPr>
          <a:xfrm>
            <a:off x="0" y="1295400"/>
            <a:ext cx="8991600" cy="2362200"/>
          </a:xfrm>
        </p:spPr>
        <p:txBody>
          <a:bodyPr/>
          <a:lstStyle/>
          <a:p>
            <a:pPr algn="just" eaLnBrk="1" hangingPunct="1"/>
            <a:r>
              <a:rPr lang="en-US" altLang="en-US" sz="2400" dirty="0" smtClean="0">
                <a:solidFill>
                  <a:schemeClr val="accent2"/>
                </a:solidFill>
              </a:rPr>
              <a:t>Beginning at a starting node breadth-first search visits all of its direct neighbors (having distance 1) before it in turn uses these already visited nodes as new starting nodes to continue with their direct neighbors. That way, </a:t>
            </a:r>
            <a:r>
              <a:rPr lang="en-US" altLang="en-US" sz="2400" dirty="0" smtClean="0">
                <a:solidFill>
                  <a:srgbClr val="800080"/>
                </a:solidFill>
              </a:rPr>
              <a:t>it visits all reachable nodes at distance k to the original starting node before those at distance k+1.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7"/>
          <p:cNvGraphicFramePr>
            <a:graphicFrameLocks noChangeAspect="1"/>
          </p:cNvGraphicFramePr>
          <p:nvPr>
            <p:extLst>
              <p:ext uri="{D42A27DB-BD31-4B8C-83A1-F6EECF244321}">
                <p14:modId xmlns:p14="http://schemas.microsoft.com/office/powerpoint/2010/main" val="3810705335"/>
              </p:ext>
            </p:extLst>
          </p:nvPr>
        </p:nvGraphicFramePr>
        <p:xfrm>
          <a:off x="1371600" y="1219200"/>
          <a:ext cx="4640263" cy="4886325"/>
        </p:xfrm>
        <a:graphic>
          <a:graphicData uri="http://schemas.openxmlformats.org/presentationml/2006/ole">
            <mc:AlternateContent xmlns:mc="http://schemas.openxmlformats.org/markup-compatibility/2006">
              <mc:Choice xmlns:v="urn:schemas-microsoft-com:vml" Requires="v">
                <p:oleObj spid="_x0000_s6194" name="Bitmap Image" r:id="rId3" imgW="3409524" imgH="3591426" progId="Paint.Picture">
                  <p:embed/>
                </p:oleObj>
              </mc:Choice>
              <mc:Fallback>
                <p:oleObj name="Bitmap Image" r:id="rId3" imgW="3409524" imgH="3591426"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19200"/>
                        <a:ext cx="4640263"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9"/>
          <p:cNvGraphicFramePr>
            <a:graphicFrameLocks noChangeAspect="1"/>
          </p:cNvGraphicFramePr>
          <p:nvPr>
            <p:extLst>
              <p:ext uri="{D42A27DB-BD31-4B8C-83A1-F6EECF244321}">
                <p14:modId xmlns:p14="http://schemas.microsoft.com/office/powerpoint/2010/main" val="1104433401"/>
              </p:ext>
            </p:extLst>
          </p:nvPr>
        </p:nvGraphicFramePr>
        <p:xfrm>
          <a:off x="2514599" y="5943600"/>
          <a:ext cx="914400" cy="511175"/>
        </p:xfrm>
        <a:graphic>
          <a:graphicData uri="http://schemas.openxmlformats.org/presentationml/2006/ole">
            <mc:AlternateContent xmlns:mc="http://schemas.openxmlformats.org/markup-compatibility/2006">
              <mc:Choice xmlns:v="urn:schemas-microsoft-com:vml" Requires="v">
                <p:oleObj spid="_x0000_s6195" name="Bitmap Image" r:id="rId5" imgW="352474" imgH="295238" progId="PBrush">
                  <p:embed/>
                </p:oleObj>
              </mc:Choice>
              <mc:Fallback>
                <p:oleObj name="Bitmap Image" r:id="rId5" imgW="352474" imgH="295238" progId="PBrush">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599" y="5943600"/>
                        <a:ext cx="9144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7"/>
          <p:cNvGraphicFramePr>
            <a:graphicFrameLocks noChangeAspect="1"/>
          </p:cNvGraphicFramePr>
          <p:nvPr>
            <p:extLst>
              <p:ext uri="{D42A27DB-BD31-4B8C-83A1-F6EECF244321}">
                <p14:modId xmlns:p14="http://schemas.microsoft.com/office/powerpoint/2010/main" val="2976686622"/>
              </p:ext>
            </p:extLst>
          </p:nvPr>
        </p:nvGraphicFramePr>
        <p:xfrm>
          <a:off x="3352800" y="1212273"/>
          <a:ext cx="4640263" cy="4886325"/>
        </p:xfrm>
        <a:graphic>
          <a:graphicData uri="http://schemas.openxmlformats.org/presentationml/2006/ole">
            <mc:AlternateContent xmlns:mc="http://schemas.openxmlformats.org/markup-compatibility/2006">
              <mc:Choice xmlns:v="urn:schemas-microsoft-com:vml" Requires="v">
                <p:oleObj spid="_x0000_s7242" name="Bitmap Image" r:id="rId3" imgW="3409524" imgH="3591426" progId="PBrush">
                  <p:embed/>
                </p:oleObj>
              </mc:Choice>
              <mc:Fallback>
                <p:oleObj name="Bitmap Image" r:id="rId3" imgW="3409524" imgH="3591426"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12273"/>
                        <a:ext cx="4640263"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8"/>
          <p:cNvGraphicFramePr>
            <a:graphicFrameLocks noChangeAspect="1"/>
          </p:cNvGraphicFramePr>
          <p:nvPr>
            <p:extLst>
              <p:ext uri="{D42A27DB-BD31-4B8C-83A1-F6EECF244321}">
                <p14:modId xmlns:p14="http://schemas.microsoft.com/office/powerpoint/2010/main" val="2656576028"/>
              </p:ext>
            </p:extLst>
          </p:nvPr>
        </p:nvGraphicFramePr>
        <p:xfrm>
          <a:off x="457200" y="1219200"/>
          <a:ext cx="1557183" cy="5370512"/>
        </p:xfrm>
        <a:graphic>
          <a:graphicData uri="http://schemas.openxmlformats.org/presentationml/2006/ole">
            <mc:AlternateContent xmlns:mc="http://schemas.openxmlformats.org/markup-compatibility/2006">
              <mc:Choice xmlns:v="urn:schemas-microsoft-com:vml" Requires="v">
                <p:oleObj spid="_x0000_s7243" name="Bitmap Image" r:id="rId5" imgW="981000" imgH="5019840" progId="Paint.Picture">
                  <p:embed/>
                </p:oleObj>
              </mc:Choice>
              <mc:Fallback>
                <p:oleObj name="Bitmap Image" r:id="rId5" imgW="981000" imgH="5019840" progId="Paint.Picture">
                  <p:embed/>
                  <p:pic>
                    <p:nvPicPr>
                      <p:cNvPr id="0" name="Object 8"/>
                      <p:cNvPicPr>
                        <a:picLocks noChangeAspect="1" noChangeArrowheads="1"/>
                      </p:cNvPicPr>
                      <p:nvPr/>
                    </p:nvPicPr>
                    <p:blipFill>
                      <a:blip r:embed="rId6"/>
                      <a:srcRect/>
                      <a:stretch>
                        <a:fillRect/>
                      </a:stretch>
                    </p:blipFill>
                    <p:spPr bwMode="auto">
                      <a:xfrm>
                        <a:off x="457200" y="1219200"/>
                        <a:ext cx="1557183" cy="5370512"/>
                      </a:xfrm>
                      <a:prstGeom prst="rect">
                        <a:avLst/>
                      </a:prstGeom>
                      <a:noFill/>
                      <a:ln>
                        <a:noFill/>
                      </a:ln>
                      <a:effectLst/>
                      <a:extLst/>
                    </p:spPr>
                  </p:pic>
                </p:oleObj>
              </mc:Fallback>
            </mc:AlternateContent>
          </a:graphicData>
        </a:graphic>
      </p:graphicFrame>
      <p:graphicFrame>
        <p:nvGraphicFramePr>
          <p:cNvPr id="7172" name="Object 9"/>
          <p:cNvGraphicFramePr>
            <a:graphicFrameLocks noChangeAspect="1"/>
          </p:cNvGraphicFramePr>
          <p:nvPr>
            <p:extLst>
              <p:ext uri="{D42A27DB-BD31-4B8C-83A1-F6EECF244321}">
                <p14:modId xmlns:p14="http://schemas.microsoft.com/office/powerpoint/2010/main" val="828505646"/>
              </p:ext>
            </p:extLst>
          </p:nvPr>
        </p:nvGraphicFramePr>
        <p:xfrm>
          <a:off x="2295664" y="5876925"/>
          <a:ext cx="914400" cy="511175"/>
        </p:xfrm>
        <a:graphic>
          <a:graphicData uri="http://schemas.openxmlformats.org/presentationml/2006/ole">
            <mc:AlternateContent xmlns:mc="http://schemas.openxmlformats.org/markup-compatibility/2006">
              <mc:Choice xmlns:v="urn:schemas-microsoft-com:vml" Requires="v">
                <p:oleObj spid="_x0000_s7244" name="Bitmap Image" r:id="rId7" imgW="352474" imgH="295238" progId="PBrush">
                  <p:embed/>
                </p:oleObj>
              </mc:Choice>
              <mc:Fallback>
                <p:oleObj name="Bitmap Image" r:id="rId7" imgW="352474" imgH="295238" progId="PBrush">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664" y="5876925"/>
                        <a:ext cx="9144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228600" y="1066800"/>
            <a:ext cx="7620000" cy="5638800"/>
          </a:xfrm>
          <a:prstGeom prst="rect">
            <a:avLst/>
          </a:prstGeom>
          <a:noFill/>
          <a:ln w="9525">
            <a:noFill/>
            <a:miter lim="800000"/>
            <a:headEnd/>
            <a:tailEnd/>
          </a:ln>
        </p:spPr>
        <p:txBody>
          <a:bodyPr/>
          <a:lstStyle/>
          <a:p>
            <a:pPr marL="609600" indent="-609600" eaLnBrk="1" hangingPunct="1">
              <a:spcBef>
                <a:spcPct val="20000"/>
              </a:spcBef>
            </a:pPr>
            <a:r>
              <a:rPr lang="en-US" altLang="en-US" sz="2000" dirty="0">
                <a:solidFill>
                  <a:schemeClr val="accent2"/>
                </a:solidFill>
              </a:rPr>
              <a:t>Algorithm BFS (G &lt;graph&gt;)</a:t>
            </a:r>
          </a:p>
          <a:p>
            <a:pPr marL="609600" indent="-609600" eaLnBrk="1" hangingPunct="1">
              <a:spcBef>
                <a:spcPct val="20000"/>
              </a:spcBef>
            </a:pPr>
            <a:r>
              <a:rPr lang="en-US" altLang="en-US" sz="2000" dirty="0">
                <a:solidFill>
                  <a:schemeClr val="accent2"/>
                </a:solidFill>
              </a:rPr>
              <a:t>Pre:  G is graph </a:t>
            </a:r>
            <a:r>
              <a:rPr lang="en-US" altLang="en-US" sz="2000" dirty="0" err="1">
                <a:solidFill>
                  <a:schemeClr val="accent2"/>
                </a:solidFill>
              </a:rPr>
              <a:t>structure;Post</a:t>
            </a:r>
            <a:r>
              <a:rPr lang="en-US" altLang="en-US" sz="2000" dirty="0">
                <a:solidFill>
                  <a:schemeClr val="accent2"/>
                </a:solidFill>
              </a:rPr>
              <a:t>: Graph traversed in Breadth First</a:t>
            </a:r>
          </a:p>
          <a:p>
            <a:pPr marL="609600" indent="-609600" eaLnBrk="1" hangingPunct="1">
              <a:spcBef>
                <a:spcPct val="20000"/>
              </a:spcBef>
              <a:buFontTx/>
              <a:buAutoNum type="arabicPeriod"/>
            </a:pPr>
            <a:r>
              <a:rPr lang="en-US" altLang="en-US" sz="2000" dirty="0">
                <a:solidFill>
                  <a:schemeClr val="accent2"/>
                </a:solidFill>
              </a:rPr>
              <a:t>for (all v in G) </a:t>
            </a:r>
          </a:p>
          <a:p>
            <a:pPr marL="990600" lvl="1" indent="-533400" eaLnBrk="1" hangingPunct="1">
              <a:spcBef>
                <a:spcPct val="20000"/>
              </a:spcBef>
              <a:buFontTx/>
              <a:buAutoNum type="arabicPeriod"/>
            </a:pPr>
            <a:r>
              <a:rPr lang="en-US" altLang="en-US" sz="2000" dirty="0">
                <a:solidFill>
                  <a:schemeClr val="accent2"/>
                </a:solidFill>
              </a:rPr>
              <a:t>visited[v] = false</a:t>
            </a:r>
          </a:p>
          <a:p>
            <a:pPr marL="609600" indent="-609600" eaLnBrk="1" hangingPunct="1">
              <a:spcBef>
                <a:spcPct val="20000"/>
              </a:spcBef>
              <a:buFontTx/>
              <a:buAutoNum type="arabicPeriod"/>
            </a:pPr>
            <a:r>
              <a:rPr lang="en-US" altLang="en-US" sz="2000" dirty="0">
                <a:solidFill>
                  <a:schemeClr val="accent2"/>
                </a:solidFill>
              </a:rPr>
              <a:t>for (all v in G) </a:t>
            </a:r>
          </a:p>
          <a:p>
            <a:pPr marL="990600" lvl="1" indent="-533400" eaLnBrk="1" hangingPunct="1">
              <a:spcBef>
                <a:spcPct val="20000"/>
              </a:spcBef>
              <a:buFontTx/>
              <a:buAutoNum type="arabicPeriod"/>
            </a:pPr>
            <a:r>
              <a:rPr lang="en-US" altLang="en-US" sz="2000" dirty="0">
                <a:solidFill>
                  <a:schemeClr val="accent2"/>
                </a:solidFill>
              </a:rPr>
              <a:t>if (not visited[v])</a:t>
            </a:r>
          </a:p>
          <a:p>
            <a:pPr marL="1371600" lvl="2" indent="-457200" eaLnBrk="1" hangingPunct="1">
              <a:spcBef>
                <a:spcPct val="20000"/>
              </a:spcBef>
              <a:buFontTx/>
              <a:buAutoNum type="arabicPeriod"/>
            </a:pPr>
            <a:r>
              <a:rPr lang="en-US" altLang="en-US" sz="2000" dirty="0">
                <a:solidFill>
                  <a:schemeClr val="accent2"/>
                </a:solidFill>
              </a:rPr>
              <a:t>add(v, queue)</a:t>
            </a:r>
          </a:p>
          <a:p>
            <a:pPr marL="1371600" lvl="2" indent="-457200" eaLnBrk="1" hangingPunct="1">
              <a:spcBef>
                <a:spcPct val="20000"/>
              </a:spcBef>
              <a:buFontTx/>
              <a:buAutoNum type="arabicPeriod"/>
            </a:pPr>
            <a:r>
              <a:rPr lang="en-US" altLang="en-US" sz="2000" dirty="0">
                <a:solidFill>
                  <a:schemeClr val="accent2"/>
                </a:solidFill>
              </a:rPr>
              <a:t>while (queue not empty)</a:t>
            </a:r>
          </a:p>
          <a:p>
            <a:pPr marL="1752600" lvl="3" indent="-381000" eaLnBrk="1" hangingPunct="1">
              <a:spcBef>
                <a:spcPct val="20000"/>
              </a:spcBef>
              <a:buFontTx/>
              <a:buAutoNum type="arabicPeriod"/>
            </a:pPr>
            <a:r>
              <a:rPr lang="en-US" altLang="en-US" sz="2000" dirty="0">
                <a:solidFill>
                  <a:schemeClr val="accent2"/>
                </a:solidFill>
              </a:rPr>
              <a:t>v = delete (queue)</a:t>
            </a:r>
          </a:p>
          <a:p>
            <a:pPr marL="1752600" lvl="3" indent="-381000" eaLnBrk="1" hangingPunct="1">
              <a:spcBef>
                <a:spcPct val="20000"/>
              </a:spcBef>
              <a:buFontTx/>
              <a:buAutoNum type="arabicPeriod"/>
            </a:pPr>
            <a:r>
              <a:rPr lang="en-US" altLang="en-US" sz="2000" dirty="0">
                <a:solidFill>
                  <a:schemeClr val="accent2"/>
                </a:solidFill>
              </a:rPr>
              <a:t>if (not visited[v])</a:t>
            </a:r>
          </a:p>
          <a:p>
            <a:pPr marL="2209800" lvl="4" indent="-381000" eaLnBrk="1" hangingPunct="1">
              <a:spcBef>
                <a:spcPct val="20000"/>
              </a:spcBef>
              <a:buFontTx/>
              <a:buAutoNum type="arabicPeriod"/>
            </a:pPr>
            <a:r>
              <a:rPr lang="en-US" altLang="en-US" sz="2000" dirty="0">
                <a:solidFill>
                  <a:schemeClr val="accent2"/>
                </a:solidFill>
              </a:rPr>
              <a:t>visited[v]=true</a:t>
            </a:r>
          </a:p>
          <a:p>
            <a:pPr marL="2209800" lvl="4" indent="-381000" eaLnBrk="1" hangingPunct="1">
              <a:spcBef>
                <a:spcPct val="20000"/>
              </a:spcBef>
              <a:buFontTx/>
              <a:buAutoNum type="arabicPeriod"/>
            </a:pPr>
            <a:r>
              <a:rPr lang="en-US" altLang="en-US" sz="2000" dirty="0">
                <a:solidFill>
                  <a:schemeClr val="accent2"/>
                </a:solidFill>
              </a:rPr>
              <a:t>process v</a:t>
            </a:r>
          </a:p>
          <a:p>
            <a:pPr marL="1752600" lvl="3" indent="-381000" eaLnBrk="1" hangingPunct="1">
              <a:spcBef>
                <a:spcPct val="20000"/>
              </a:spcBef>
              <a:buFontTx/>
              <a:buAutoNum type="arabicPeriod"/>
            </a:pPr>
            <a:r>
              <a:rPr lang="en-US" altLang="en-US" sz="2000" dirty="0">
                <a:solidFill>
                  <a:schemeClr val="accent2"/>
                </a:solidFill>
              </a:rPr>
              <a:t>for (all w adjacent to v)</a:t>
            </a:r>
          </a:p>
          <a:p>
            <a:pPr marL="2209800" lvl="4" indent="-381000" eaLnBrk="1" hangingPunct="1">
              <a:spcBef>
                <a:spcPct val="20000"/>
              </a:spcBef>
              <a:buFontTx/>
              <a:buAutoNum type="arabicPeriod"/>
            </a:pPr>
            <a:r>
              <a:rPr lang="en-US" altLang="en-US" sz="2000" dirty="0">
                <a:solidFill>
                  <a:schemeClr val="accent2"/>
                </a:solidFill>
              </a:rPr>
              <a:t>if (not visited[w])</a:t>
            </a:r>
          </a:p>
          <a:p>
            <a:pPr marL="2209800" lvl="4" indent="-381000" eaLnBrk="1" hangingPunct="1">
              <a:spcBef>
                <a:spcPct val="20000"/>
              </a:spcBef>
            </a:pPr>
            <a:r>
              <a:rPr lang="en-US" altLang="en-US" sz="2000" dirty="0">
                <a:solidFill>
                  <a:schemeClr val="accent2"/>
                </a:solidFill>
              </a:rPr>
              <a:t>     1.  add(w, queue)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p:cNvSpPr>
          <p:nvPr>
            <p:ph idx="1"/>
          </p:nvPr>
        </p:nvSpPr>
        <p:spPr>
          <a:xfrm>
            <a:off x="457200" y="1600200"/>
            <a:ext cx="8229600" cy="1600200"/>
          </a:xfrm>
        </p:spPr>
        <p:txBody>
          <a:bodyPr/>
          <a:lstStyle/>
          <a:p>
            <a:pPr algn="just" eaLnBrk="1" hangingPunct="1"/>
            <a:r>
              <a:rPr lang="en-US" altLang="en-US" sz="2400" dirty="0" smtClean="0">
                <a:solidFill>
                  <a:schemeClr val="accent2"/>
                </a:solidFill>
              </a:rPr>
              <a:t>A spanning tree of a connected graph is the smallest set of edges such that all nodes of the graph are connected. Addition of one more edge will result into a cycle.</a:t>
            </a:r>
          </a:p>
          <a:p>
            <a:pPr eaLnBrk="1" hangingPunct="1"/>
            <a:endParaRPr lang="en-US" altLang="en-US" sz="2400" dirty="0" smtClean="0"/>
          </a:p>
        </p:txBody>
      </p:sp>
      <p:sp>
        <p:nvSpPr>
          <p:cNvPr id="70658" name="Rectangle 2">
            <a:extLst/>
          </p:cNvPr>
          <p:cNvSpPr>
            <a:spLocks noGrp="1" noChangeArrowheads="1"/>
          </p:cNvSpPr>
          <p:nvPr>
            <p:ph type="title" idx="4294967295"/>
          </p:nvPr>
        </p:nvSpPr>
        <p:spPr>
          <a:xfrm>
            <a:off x="152400" y="152400"/>
            <a:ext cx="8229600" cy="1143000"/>
          </a:xfrm>
        </p:spPr>
        <p:txBody>
          <a:bodyPr/>
          <a:lstStyle/>
          <a:p>
            <a:pPr eaLnBrk="1" fontAlgn="auto" hangingPunct="1">
              <a:spcAft>
                <a:spcPts val="0"/>
              </a:spcAft>
              <a:defRPr/>
            </a:pPr>
            <a:r>
              <a:rPr lang="en-US">
                <a:solidFill>
                  <a:schemeClr val="hlink"/>
                </a:solidFill>
              </a:rPr>
              <a:t>Spanning Trees</a:t>
            </a:r>
          </a:p>
        </p:txBody>
      </p:sp>
      <p:pic>
        <p:nvPicPr>
          <p:cNvPr id="64516" name="Picture 5" descr="minimum spanning tree 1"/>
          <p:cNvPicPr>
            <a:picLocks noChangeAspect="1" noChangeArrowheads="1"/>
          </p:cNvPicPr>
          <p:nvPr/>
        </p:nvPicPr>
        <p:blipFill>
          <a:blip r:embed="rId2"/>
          <a:srcRect/>
          <a:stretch>
            <a:fillRect/>
          </a:stretch>
        </p:blipFill>
        <p:spPr bwMode="auto">
          <a:xfrm>
            <a:off x="304800" y="3810000"/>
            <a:ext cx="1905000" cy="1428750"/>
          </a:xfrm>
          <a:prstGeom prst="rect">
            <a:avLst/>
          </a:prstGeom>
          <a:noFill/>
          <a:ln w="9525">
            <a:noFill/>
            <a:miter lim="800000"/>
            <a:headEnd/>
            <a:tailEnd/>
          </a:ln>
        </p:spPr>
      </p:pic>
      <p:pic>
        <p:nvPicPr>
          <p:cNvPr id="64517" name="Picture 7" descr="minimum spanning tree 2"/>
          <p:cNvPicPr>
            <a:picLocks noChangeAspect="1" noChangeArrowheads="1"/>
          </p:cNvPicPr>
          <p:nvPr/>
        </p:nvPicPr>
        <p:blipFill>
          <a:blip r:embed="rId3"/>
          <a:srcRect/>
          <a:stretch>
            <a:fillRect/>
          </a:stretch>
        </p:blipFill>
        <p:spPr bwMode="auto">
          <a:xfrm>
            <a:off x="3886200" y="3810000"/>
            <a:ext cx="4286250" cy="1428750"/>
          </a:xfrm>
          <a:prstGeom prst="rect">
            <a:avLst/>
          </a:prstGeom>
          <a:noFill/>
          <a:ln w="9525">
            <a:noFill/>
            <a:miter lim="800000"/>
            <a:headEnd/>
            <a:tailEnd/>
          </a:ln>
        </p:spPr>
      </p:pic>
      <p:sp>
        <p:nvSpPr>
          <p:cNvPr id="64518" name="Rectangle 8"/>
          <p:cNvSpPr>
            <a:spLocks noChangeArrowheads="1"/>
          </p:cNvSpPr>
          <p:nvPr/>
        </p:nvSpPr>
        <p:spPr bwMode="auto">
          <a:xfrm>
            <a:off x="844550" y="5181600"/>
            <a:ext cx="819150" cy="641350"/>
          </a:xfrm>
          <a:prstGeom prst="rect">
            <a:avLst/>
          </a:prstGeom>
          <a:noFill/>
          <a:ln w="9525">
            <a:noFill/>
            <a:miter lim="800000"/>
            <a:headEnd/>
            <a:tailEnd/>
          </a:ln>
        </p:spPr>
        <p:txBody>
          <a:bodyPr wrap="none" anchor="ctr">
            <a:spAutoFit/>
          </a:bodyPr>
          <a:lstStyle/>
          <a:p>
            <a:pPr algn="ctr" eaLnBrk="1" hangingPunct="1"/>
            <a:r>
              <a:rPr lang="en-US" altLang="en-US">
                <a:solidFill>
                  <a:schemeClr val="accent2"/>
                </a:solidFill>
              </a:rPr>
              <a:t>Graph</a:t>
            </a:r>
          </a:p>
          <a:p>
            <a:pPr algn="ctr"/>
            <a:endParaRPr lang="en-US" altLang="en-US">
              <a:solidFill>
                <a:schemeClr val="accent2"/>
              </a:solidFill>
            </a:endParaRPr>
          </a:p>
        </p:txBody>
      </p:sp>
      <p:sp>
        <p:nvSpPr>
          <p:cNvPr id="64519" name="Rectangle 9"/>
          <p:cNvSpPr>
            <a:spLocks noChangeArrowheads="1"/>
          </p:cNvSpPr>
          <p:nvPr/>
        </p:nvSpPr>
        <p:spPr bwMode="auto">
          <a:xfrm>
            <a:off x="3168650" y="5257800"/>
            <a:ext cx="5822950" cy="641350"/>
          </a:xfrm>
          <a:prstGeom prst="rect">
            <a:avLst/>
          </a:prstGeom>
          <a:noFill/>
          <a:ln w="9525">
            <a:noFill/>
            <a:miter lim="800000"/>
            <a:headEnd/>
            <a:tailEnd/>
          </a:ln>
        </p:spPr>
        <p:txBody>
          <a:bodyPr wrap="none" anchor="ctr">
            <a:spAutoFit/>
          </a:bodyPr>
          <a:lstStyle/>
          <a:p>
            <a:pPr algn="ctr" eaLnBrk="1" hangingPunct="1"/>
            <a:r>
              <a:rPr lang="en-US" altLang="en-US">
                <a:solidFill>
                  <a:schemeClr val="accent2"/>
                </a:solidFill>
              </a:rPr>
              <a:t>Three (of the many possible) spanning trees from graph</a:t>
            </a:r>
            <a:endParaRPr lang="en-US" altLang="en-US"/>
          </a:p>
          <a:p>
            <a:pPr algn="ctr"/>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p:cNvPr>
          <p:cNvSpPr>
            <a:spLocks noGrp="1" noChangeArrowheads="1"/>
          </p:cNvSpPr>
          <p:nvPr>
            <p:ph type="title"/>
          </p:nvPr>
        </p:nvSpPr>
        <p:spPr>
          <a:xfrm>
            <a:off x="-13855" y="228600"/>
            <a:ext cx="7211291" cy="1143000"/>
          </a:xfrm>
        </p:spPr>
        <p:txBody>
          <a:bodyPr>
            <a:noAutofit/>
          </a:bodyPr>
          <a:lstStyle/>
          <a:p>
            <a:pPr eaLnBrk="1" fontAlgn="auto" hangingPunct="1">
              <a:spcAft>
                <a:spcPts val="0"/>
              </a:spcAft>
              <a:defRPr/>
            </a:pPr>
            <a:r>
              <a:rPr lang="en-US" sz="3600" dirty="0">
                <a:solidFill>
                  <a:schemeClr val="hlink"/>
                </a:solidFill>
              </a:rPr>
              <a:t>Minimum Spanning Trees (MST)</a:t>
            </a:r>
            <a:r>
              <a:rPr lang="en-US" sz="3600" dirty="0"/>
              <a:t> </a:t>
            </a:r>
          </a:p>
        </p:txBody>
      </p:sp>
      <p:sp>
        <p:nvSpPr>
          <p:cNvPr id="8196" name="Rectangle 3"/>
          <p:cNvSpPr>
            <a:spLocks noGrp="1"/>
          </p:cNvSpPr>
          <p:nvPr>
            <p:ph type="body" sz="half" idx="1"/>
          </p:nvPr>
        </p:nvSpPr>
        <p:spPr>
          <a:xfrm>
            <a:off x="457200" y="1371600"/>
            <a:ext cx="8229600" cy="2667000"/>
          </a:xfrm>
        </p:spPr>
        <p:txBody>
          <a:bodyPr/>
          <a:lstStyle/>
          <a:p>
            <a:pPr algn="just" eaLnBrk="1" hangingPunct="1">
              <a:buFontTx/>
              <a:buNone/>
            </a:pPr>
            <a:endParaRPr lang="en-US" altLang="en-US" sz="2400" dirty="0" smtClean="0">
              <a:solidFill>
                <a:schemeClr val="accent2"/>
              </a:solidFill>
            </a:endParaRPr>
          </a:p>
          <a:p>
            <a:pPr algn="just" eaLnBrk="1" hangingPunct="1"/>
            <a:r>
              <a:rPr lang="en-US" altLang="en-US" sz="2400" dirty="0" smtClean="0">
                <a:solidFill>
                  <a:schemeClr val="accent2"/>
                </a:solidFill>
              </a:rPr>
              <a:t>A minimum spanning tree T of an graph G is a subgraph of G that connects all the vertices in G at the lowest total cost.</a:t>
            </a:r>
            <a:r>
              <a:rPr lang="en-US" altLang="en-US" sz="2400" dirty="0" smtClean="0"/>
              <a:t> </a:t>
            </a:r>
          </a:p>
        </p:txBody>
      </p:sp>
      <p:graphicFrame>
        <p:nvGraphicFramePr>
          <p:cNvPr id="8194" name="Object 4"/>
          <p:cNvGraphicFramePr>
            <a:graphicFrameLocks noGrp="1" noChangeAspect="1"/>
          </p:cNvGraphicFramePr>
          <p:nvPr>
            <p:ph sz="half" idx="2"/>
          </p:nvPr>
        </p:nvGraphicFramePr>
        <p:xfrm>
          <a:off x="2281238" y="3657600"/>
          <a:ext cx="4276725" cy="2209800"/>
        </p:xfrm>
        <a:graphic>
          <a:graphicData uri="http://schemas.openxmlformats.org/presentationml/2006/ole">
            <mc:AlternateContent xmlns:mc="http://schemas.openxmlformats.org/markup-compatibility/2006">
              <mc:Choice xmlns:v="urn:schemas-microsoft-com:vml" Requires="v">
                <p:oleObj spid="_x0000_s8218" name="Bitmap Image" r:id="rId3" imgW="3134162" imgH="1619476" progId="PBrush">
                  <p:embed/>
                </p:oleObj>
              </mc:Choice>
              <mc:Fallback>
                <p:oleObj name="Bitmap Image" r:id="rId3" imgW="3134162" imgH="1619476"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3657600"/>
                        <a:ext cx="4276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p:cNvPr>
          <p:cNvSpPr>
            <a:spLocks noGrp="1" noChangeArrowheads="1"/>
          </p:cNvSpPr>
          <p:nvPr>
            <p:ph type="title"/>
          </p:nvPr>
        </p:nvSpPr>
        <p:spPr>
          <a:xfrm>
            <a:off x="457200" y="304800"/>
            <a:ext cx="8229600" cy="762000"/>
          </a:xfrm>
        </p:spPr>
        <p:txBody>
          <a:bodyPr/>
          <a:lstStyle/>
          <a:p>
            <a:pPr eaLnBrk="1" fontAlgn="auto" hangingPunct="1">
              <a:spcAft>
                <a:spcPts val="0"/>
              </a:spcAft>
              <a:defRPr/>
            </a:pPr>
            <a:r>
              <a:rPr lang="en-US" sz="4000">
                <a:solidFill>
                  <a:schemeClr val="hlink"/>
                </a:solidFill>
              </a:rPr>
              <a:t>Graphs</a:t>
            </a:r>
          </a:p>
        </p:txBody>
      </p:sp>
      <p:sp>
        <p:nvSpPr>
          <p:cNvPr id="1028" name="Rectangle 3"/>
          <p:cNvSpPr>
            <a:spLocks noGrp="1"/>
          </p:cNvSpPr>
          <p:nvPr>
            <p:ph type="body" sz="half" idx="1"/>
          </p:nvPr>
        </p:nvSpPr>
        <p:spPr>
          <a:xfrm>
            <a:off x="0" y="1524000"/>
            <a:ext cx="8153400" cy="5334000"/>
          </a:xfrm>
        </p:spPr>
        <p:txBody>
          <a:bodyPr/>
          <a:lstStyle/>
          <a:p>
            <a:pPr algn="just" eaLnBrk="1" hangingPunct="1"/>
            <a:r>
              <a:rPr lang="en-US" altLang="en-US" sz="2400" smtClean="0">
                <a:solidFill>
                  <a:schemeClr val="accent2"/>
                </a:solidFill>
              </a:rPr>
              <a:t>Graph G = (V, E) where V is a set of </a:t>
            </a:r>
            <a:r>
              <a:rPr lang="en-US" altLang="en-US" sz="2400" b="1" smtClean="0">
                <a:solidFill>
                  <a:schemeClr val="accent2"/>
                </a:solidFill>
              </a:rPr>
              <a:t>vertices (nodes) </a:t>
            </a:r>
            <a:r>
              <a:rPr lang="en-US" altLang="en-US" sz="2400" smtClean="0">
                <a:solidFill>
                  <a:schemeClr val="accent2"/>
                </a:solidFill>
              </a:rPr>
              <a:t>and E is a set of </a:t>
            </a:r>
            <a:r>
              <a:rPr lang="en-US" altLang="en-US" sz="2400" b="1" smtClean="0">
                <a:solidFill>
                  <a:schemeClr val="accent2"/>
                </a:solidFill>
              </a:rPr>
              <a:t>edges (arcs, </a:t>
            </a:r>
            <a:r>
              <a:rPr lang="en-US" altLang="en-US" sz="2400" smtClean="0">
                <a:solidFill>
                  <a:schemeClr val="accent2"/>
                </a:solidFill>
              </a:rPr>
              <a:t>in case of digraphs</a:t>
            </a:r>
            <a:r>
              <a:rPr lang="en-US" altLang="en-US" sz="2400" b="1" smtClean="0">
                <a:solidFill>
                  <a:schemeClr val="accent2"/>
                </a:solidFill>
              </a:rPr>
              <a:t>)</a:t>
            </a:r>
            <a:r>
              <a:rPr lang="en-US" altLang="en-US" sz="2400" smtClean="0">
                <a:solidFill>
                  <a:schemeClr val="accent2"/>
                </a:solidFill>
              </a:rPr>
              <a:t>. </a:t>
            </a:r>
            <a:endParaRPr lang="en-US" altLang="en-US" sz="2400" smtClean="0"/>
          </a:p>
          <a:p>
            <a:pPr eaLnBrk="1" hangingPunct="1"/>
            <a:endParaRPr lang="en-US" altLang="en-US" sz="2400" smtClean="0"/>
          </a:p>
        </p:txBody>
      </p:sp>
      <p:graphicFrame>
        <p:nvGraphicFramePr>
          <p:cNvPr id="1026" name="Object 12"/>
          <p:cNvGraphicFramePr>
            <a:graphicFrameLocks noGrp="1" noChangeAspect="1"/>
          </p:cNvGraphicFramePr>
          <p:nvPr>
            <p:ph sz="half" idx="2"/>
          </p:nvPr>
        </p:nvGraphicFramePr>
        <p:xfrm>
          <a:off x="992188" y="3048000"/>
          <a:ext cx="7312025" cy="1870075"/>
        </p:xfrm>
        <a:graphic>
          <a:graphicData uri="http://schemas.openxmlformats.org/presentationml/2006/ole">
            <mc:AlternateContent xmlns:mc="http://schemas.openxmlformats.org/markup-compatibility/2006">
              <mc:Choice xmlns:v="urn:schemas-microsoft-com:vml" Requires="v">
                <p:oleObj spid="_x0000_s1050" name="Bitmap Image" r:id="rId3" imgW="3723810" imgH="952633" progId="PBrush">
                  <p:embed/>
                </p:oleObj>
              </mc:Choice>
              <mc:Fallback>
                <p:oleObj name="Bitmap Image" r:id="rId3" imgW="3723810" imgH="952633" progId="PBrush">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88" y="3048000"/>
                        <a:ext cx="7312025"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AutoShape 5" descr="416 lecture "/>
          <p:cNvSpPr>
            <a:spLocks noChangeAspect="1" noChangeArrowheads="1"/>
          </p:cNvSpPr>
          <p:nvPr/>
        </p:nvSpPr>
        <p:spPr bwMode="auto">
          <a:xfrm>
            <a:off x="2728913" y="2967038"/>
            <a:ext cx="3686175" cy="923925"/>
          </a:xfrm>
          <a:prstGeom prst="rect">
            <a:avLst/>
          </a:prstGeom>
          <a:noFill/>
          <a:ln w="9525">
            <a:noFill/>
            <a:miter lim="800000"/>
            <a:headEnd/>
            <a:tailEnd/>
          </a:ln>
        </p:spPr>
        <p:txBody>
          <a:bodyPr/>
          <a:lstStyle/>
          <a:p>
            <a:pPr eaLnBrk="1" hangingPunct="1"/>
            <a:endParaRPr lang="en-US" altLang="en-US"/>
          </a:p>
        </p:txBody>
      </p:sp>
      <p:sp>
        <p:nvSpPr>
          <p:cNvPr id="1030" name="AutoShape 7" descr="416 lecture "/>
          <p:cNvSpPr>
            <a:spLocks noChangeAspect="1" noChangeArrowheads="1"/>
          </p:cNvSpPr>
          <p:nvPr/>
        </p:nvSpPr>
        <p:spPr bwMode="auto">
          <a:xfrm>
            <a:off x="2728913" y="2967038"/>
            <a:ext cx="3686175" cy="923925"/>
          </a:xfrm>
          <a:prstGeom prst="rect">
            <a:avLst/>
          </a:prstGeom>
          <a:noFill/>
          <a:ln w="9525">
            <a:noFill/>
            <a:miter lim="800000"/>
            <a:headEnd/>
            <a:tailEnd/>
          </a:ln>
        </p:spPr>
        <p:txBody>
          <a:bodyPr/>
          <a:lstStyle/>
          <a:p>
            <a:pPr eaLnBrk="1" hangingPunct="1"/>
            <a:endParaRPr lang="en-US" altLang="en-US"/>
          </a:p>
        </p:txBody>
      </p:sp>
      <p:sp>
        <p:nvSpPr>
          <p:cNvPr id="1031" name="AutoShape 9" descr="416 lecture "/>
          <p:cNvSpPr>
            <a:spLocks noChangeAspect="1" noChangeArrowheads="1"/>
          </p:cNvSpPr>
          <p:nvPr/>
        </p:nvSpPr>
        <p:spPr bwMode="auto">
          <a:xfrm>
            <a:off x="2660650" y="2955925"/>
            <a:ext cx="3686175" cy="923925"/>
          </a:xfrm>
          <a:prstGeom prst="rect">
            <a:avLst/>
          </a:prstGeom>
          <a:noFill/>
          <a:ln w="9525">
            <a:noFill/>
            <a:miter lim="800000"/>
            <a:headEnd/>
            <a:tailEnd/>
          </a:ln>
        </p:spPr>
        <p:txBody>
          <a:bodyPr/>
          <a:lstStyle/>
          <a:p>
            <a:pPr eaLnBrk="1" hangingPunct="1"/>
            <a:endParaRPr lang="en-US" altLang="en-US"/>
          </a:p>
        </p:txBody>
      </p:sp>
      <p:sp>
        <p:nvSpPr>
          <p:cNvPr id="1032" name="AutoShape 11" descr="416 lecture "/>
          <p:cNvSpPr>
            <a:spLocks noChangeAspect="1" noChangeArrowheads="1"/>
          </p:cNvSpPr>
          <p:nvPr/>
        </p:nvSpPr>
        <p:spPr bwMode="auto">
          <a:xfrm>
            <a:off x="2728913" y="2967038"/>
            <a:ext cx="3686175" cy="923925"/>
          </a:xfrm>
          <a:prstGeom prst="rect">
            <a:avLst/>
          </a:prstGeom>
          <a:noFill/>
          <a:ln w="9525">
            <a:noFill/>
            <a:miter lim="800000"/>
            <a:headEnd/>
            <a:tailEnd/>
          </a:ln>
        </p:spPr>
        <p:txBody>
          <a:bodyPr/>
          <a:lstStyle/>
          <a:p>
            <a:pPr eaLnBrk="1" hangingPunct="1"/>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1"/>
          </p:nvPr>
        </p:nvSpPr>
        <p:spPr>
          <a:xfrm>
            <a:off x="228600" y="1143000"/>
            <a:ext cx="8686800" cy="5211763"/>
          </a:xfrm>
        </p:spPr>
        <p:txBody>
          <a:bodyPr/>
          <a:lstStyle/>
          <a:p>
            <a:pPr algn="just" eaLnBrk="1" hangingPunct="1"/>
            <a:r>
              <a:rPr lang="en-US" altLang="en-US" sz="2400" dirty="0" smtClean="0">
                <a:solidFill>
                  <a:schemeClr val="accent2"/>
                </a:solidFill>
              </a:rPr>
              <a:t>If </a:t>
            </a:r>
            <a:r>
              <a:rPr lang="en-US" altLang="en-US" sz="2400" dirty="0" smtClean="0">
                <a:solidFill>
                  <a:srgbClr val="800080"/>
                </a:solidFill>
              </a:rPr>
              <a:t>weights of edges in a network are unique</a:t>
            </a:r>
            <a:r>
              <a:rPr lang="en-US" altLang="en-US" sz="2400" dirty="0" smtClean="0">
                <a:solidFill>
                  <a:schemeClr val="accent2"/>
                </a:solidFill>
              </a:rPr>
              <a:t>, then there will be a </a:t>
            </a:r>
            <a:r>
              <a:rPr lang="en-US" altLang="en-US" sz="2400" dirty="0" smtClean="0">
                <a:solidFill>
                  <a:srgbClr val="800080"/>
                </a:solidFill>
              </a:rPr>
              <a:t>unique MST</a:t>
            </a:r>
            <a:r>
              <a:rPr lang="en-US" altLang="en-US" sz="2400" dirty="0" smtClean="0">
                <a:solidFill>
                  <a:schemeClr val="accent2"/>
                </a:solidFill>
              </a:rPr>
              <a:t>. If there are duplicate weights, there can be more than one MST’s.</a:t>
            </a:r>
          </a:p>
          <a:p>
            <a:pPr algn="just" eaLnBrk="1" hangingPunct="1"/>
            <a:endParaRPr lang="en-US" altLang="en-US" sz="2400" dirty="0" smtClean="0">
              <a:solidFill>
                <a:schemeClr val="accent2"/>
              </a:solidFill>
            </a:endParaRPr>
          </a:p>
          <a:p>
            <a:pPr algn="just" eaLnBrk="1" hangingPunct="1"/>
            <a:r>
              <a:rPr lang="en-US" altLang="en-US" sz="2400" dirty="0" smtClean="0">
                <a:solidFill>
                  <a:schemeClr val="accent2"/>
                </a:solidFill>
              </a:rPr>
              <a:t>MST is used as one of the most important tools to analyze computer networks (e.g. cabling, network load capacity, optimal flow).</a:t>
            </a:r>
          </a:p>
          <a:p>
            <a:pPr algn="just" eaLnBrk="1" hangingPunct="1"/>
            <a:endParaRPr lang="en-US" altLang="en-US" sz="2400" dirty="0" smtClean="0">
              <a:solidFill>
                <a:schemeClr val="accent2"/>
              </a:solidFill>
            </a:endParaRPr>
          </a:p>
          <a:p>
            <a:pPr algn="just" eaLnBrk="1" hangingPunct="1"/>
            <a:r>
              <a:rPr lang="en-US" altLang="en-US" sz="2400" dirty="0" smtClean="0">
                <a:solidFill>
                  <a:schemeClr val="accent2"/>
                </a:solidFill>
              </a:rPr>
              <a:t> Two algorithms: </a:t>
            </a:r>
          </a:p>
          <a:p>
            <a:pPr lvl="1" algn="just" eaLnBrk="1" hangingPunct="1"/>
            <a:r>
              <a:rPr lang="en-US" altLang="en-US" sz="2400" dirty="0" smtClean="0">
                <a:solidFill>
                  <a:schemeClr val="accent2"/>
                </a:solidFill>
              </a:rPr>
              <a:t>Prim's algorithm </a:t>
            </a:r>
          </a:p>
          <a:p>
            <a:pPr lvl="1" algn="just" eaLnBrk="1" hangingPunct="1"/>
            <a:r>
              <a:rPr lang="en-US" altLang="en-US" sz="2400" dirty="0" err="1" smtClean="0">
                <a:solidFill>
                  <a:schemeClr val="accent2"/>
                </a:solidFill>
              </a:rPr>
              <a:t>Kruskal's</a:t>
            </a:r>
            <a:r>
              <a:rPr lang="en-US" altLang="en-US" sz="2400" dirty="0" smtClean="0">
                <a:solidFill>
                  <a:schemeClr val="accent2"/>
                </a:solidFill>
              </a:rPr>
              <a:t> algorithm. </a:t>
            </a:r>
          </a:p>
          <a:p>
            <a:pPr lvl="1" algn="just" eaLnBrk="1" hangingPunct="1">
              <a:buFontTx/>
              <a:buNone/>
            </a:pPr>
            <a:endParaRPr lang="en-US" altLang="en-US" sz="2400" dirty="0" smtClean="0">
              <a:solidFill>
                <a:schemeClr val="accent2"/>
              </a:solidFill>
            </a:endParaRPr>
          </a:p>
          <a:p>
            <a:pPr eaLnBrk="1" hangingPunct="1"/>
            <a:endParaRPr lang="en-US" altLang="en-US" sz="2400" dirty="0" smtClean="0">
              <a:solidFill>
                <a:schemeClr val="accent2"/>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idx="1"/>
          </p:nvPr>
        </p:nvSpPr>
        <p:spPr>
          <a:xfrm>
            <a:off x="152400" y="1226127"/>
            <a:ext cx="8686800" cy="4525963"/>
          </a:xfrm>
        </p:spPr>
        <p:txBody>
          <a:bodyPr/>
          <a:lstStyle/>
          <a:p>
            <a:pPr algn="just" eaLnBrk="1" hangingPunct="1"/>
            <a:r>
              <a:rPr lang="en-US" altLang="en-US" sz="2400" dirty="0" smtClean="0">
                <a:solidFill>
                  <a:schemeClr val="accent2"/>
                </a:solidFill>
              </a:rPr>
              <a:t>Include an edge of minimum cost in your Spanning Tree</a:t>
            </a:r>
          </a:p>
          <a:p>
            <a:pPr algn="just" eaLnBrk="1" hangingPunct="1"/>
            <a:r>
              <a:rPr lang="en-US" altLang="en-US" sz="2400" dirty="0" smtClean="0">
                <a:solidFill>
                  <a:schemeClr val="accent2"/>
                </a:solidFill>
              </a:rPr>
              <a:t>Repeatedly include the next edge (u, v)  </a:t>
            </a:r>
          </a:p>
          <a:p>
            <a:pPr lvl="1" algn="just" eaLnBrk="1" hangingPunct="1"/>
            <a:r>
              <a:rPr lang="en-US" altLang="en-US" sz="2400" dirty="0" smtClean="0">
                <a:solidFill>
                  <a:schemeClr val="accent2"/>
                </a:solidFill>
              </a:rPr>
              <a:t>u should be in the tree , v should not be. </a:t>
            </a:r>
          </a:p>
          <a:p>
            <a:pPr lvl="1" algn="just" eaLnBrk="1" hangingPunct="1"/>
            <a:r>
              <a:rPr lang="en-US" altLang="en-US" sz="2400" dirty="0" smtClean="0">
                <a:solidFill>
                  <a:schemeClr val="accent2"/>
                </a:solidFill>
              </a:rPr>
              <a:t>Cost of (u, v) is minimum among all alternative edges (i.e., all edges connected from any vertex/node in the tree built so far).</a:t>
            </a:r>
            <a:r>
              <a:rPr lang="en-US" altLang="en-US" sz="2400" dirty="0" smtClean="0"/>
              <a:t> </a:t>
            </a:r>
          </a:p>
          <a:p>
            <a:pPr algn="just" eaLnBrk="1" hangingPunct="1"/>
            <a:r>
              <a:rPr lang="en-US" altLang="en-US" sz="2400" dirty="0" smtClean="0">
                <a:solidFill>
                  <a:schemeClr val="accent2"/>
                </a:solidFill>
              </a:rPr>
              <a:t>The algorithm stops when all the nodes have been reached </a:t>
            </a:r>
            <a:endParaRPr lang="en-US" altLang="en-US" sz="2800" dirty="0" smtClean="0">
              <a:solidFill>
                <a:schemeClr val="accent2"/>
              </a:solidFill>
            </a:endParaRPr>
          </a:p>
          <a:p>
            <a:pPr eaLnBrk="1" hangingPunct="1"/>
            <a:endParaRPr lang="en-US" altLang="en-US" sz="2800" dirty="0" smtClean="0">
              <a:solidFill>
                <a:schemeClr val="accent2"/>
              </a:solidFill>
            </a:endParaRPr>
          </a:p>
          <a:p>
            <a:pPr eaLnBrk="1" hangingPunct="1"/>
            <a:endParaRPr lang="en-US" altLang="en-US" sz="2400" dirty="0" smtClean="0">
              <a:solidFill>
                <a:schemeClr val="accent2"/>
              </a:solidFill>
            </a:endParaRPr>
          </a:p>
        </p:txBody>
      </p:sp>
      <p:sp>
        <p:nvSpPr>
          <p:cNvPr id="72706" name="Rectangle 2">
            <a:extLst/>
          </p:cNvPr>
          <p:cNvSpPr>
            <a:spLocks noGrp="1" noChangeArrowheads="1"/>
          </p:cNvSpPr>
          <p:nvPr>
            <p:ph type="title" idx="4294967295"/>
          </p:nvPr>
        </p:nvSpPr>
        <p:spPr>
          <a:xfrm>
            <a:off x="27709" y="76200"/>
            <a:ext cx="8229600" cy="1143000"/>
          </a:xfrm>
        </p:spPr>
        <p:txBody>
          <a:bodyPr>
            <a:normAutofit/>
          </a:bodyPr>
          <a:lstStyle/>
          <a:p>
            <a:pPr eaLnBrk="1" fontAlgn="auto" hangingPunct="1">
              <a:spcAft>
                <a:spcPts val="0"/>
              </a:spcAft>
              <a:defRPr/>
            </a:pPr>
            <a:r>
              <a:rPr lang="en-US" sz="4000" dirty="0">
                <a:solidFill>
                  <a:schemeClr val="hlink"/>
                </a:solidFill>
              </a:rPr>
              <a:t>Prim's </a:t>
            </a:r>
            <a:r>
              <a:rPr lang="en-US" sz="4000" dirty="0" smtClean="0">
                <a:solidFill>
                  <a:schemeClr val="hlink"/>
                </a:solidFill>
              </a:rPr>
              <a:t>Algorithm</a:t>
            </a:r>
            <a:endParaRPr lang="en-US" dirty="0">
              <a:solidFill>
                <a:srgbClr val="7B989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p:cNvPr>
          <p:cNvSpPr>
            <a:spLocks noGrp="1"/>
          </p:cNvSpPr>
          <p:nvPr>
            <p:ph type="title" idx="4294967295"/>
          </p:nvPr>
        </p:nvSpPr>
        <p:spPr>
          <a:xfrm>
            <a:off x="152400" y="152400"/>
            <a:ext cx="8229600" cy="1143000"/>
          </a:xfrm>
        </p:spPr>
        <p:txBody>
          <a:bodyPr/>
          <a:lstStyle/>
          <a:p>
            <a:pPr eaLnBrk="1" fontAlgn="auto" hangingPunct="1">
              <a:spcAft>
                <a:spcPts val="0"/>
              </a:spcAft>
              <a:defRPr/>
            </a:pPr>
            <a:r>
              <a:rPr lang="en-US" dirty="0">
                <a:solidFill>
                  <a:srgbClr val="7B9899"/>
                </a:solidFill>
              </a:rPr>
              <a:t>Prims algorithm</a:t>
            </a:r>
          </a:p>
        </p:txBody>
      </p:sp>
      <p:pic>
        <p:nvPicPr>
          <p:cNvPr id="67587" name="Picture 2"/>
          <p:cNvPicPr>
            <a:picLocks noChangeAspect="1" noChangeArrowheads="1"/>
          </p:cNvPicPr>
          <p:nvPr/>
        </p:nvPicPr>
        <p:blipFill>
          <a:blip r:embed="rId2"/>
          <a:srcRect/>
          <a:stretch>
            <a:fillRect/>
          </a:stretch>
        </p:blipFill>
        <p:spPr bwMode="auto">
          <a:xfrm>
            <a:off x="1600200" y="1600200"/>
            <a:ext cx="5578475" cy="3614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srcRect/>
          <a:stretch>
            <a:fillRect/>
          </a:stretch>
        </p:blipFill>
        <p:spPr bwMode="auto">
          <a:xfrm>
            <a:off x="1219200" y="914400"/>
            <a:ext cx="6627813" cy="503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srcRect/>
          <a:stretch>
            <a:fillRect/>
          </a:stretch>
        </p:blipFill>
        <p:spPr bwMode="auto">
          <a:xfrm>
            <a:off x="457200" y="1143000"/>
            <a:ext cx="8116888"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noChangeArrowheads="1"/>
          </p:cNvPicPr>
          <p:nvPr/>
        </p:nvPicPr>
        <p:blipFill>
          <a:blip r:embed="rId3"/>
          <a:srcRect/>
          <a:stretch>
            <a:fillRect/>
          </a:stretch>
        </p:blipFill>
        <p:spPr bwMode="auto">
          <a:xfrm>
            <a:off x="762000" y="1371600"/>
            <a:ext cx="7426325" cy="4114800"/>
          </a:xfrm>
          <a:prstGeom prst="rect">
            <a:avLst/>
          </a:prstGeom>
          <a:noFill/>
          <a:ln w="9525">
            <a:noFill/>
            <a:miter lim="800000"/>
            <a:headEnd/>
            <a:tailEnd/>
          </a:ln>
        </p:spPr>
      </p:pic>
      <p:sp>
        <p:nvSpPr>
          <p:cNvPr id="2" name="TextBox 1"/>
          <p:cNvSpPr txBox="1"/>
          <p:nvPr/>
        </p:nvSpPr>
        <p:spPr>
          <a:xfrm>
            <a:off x="685800" y="6096000"/>
            <a:ext cx="2905604" cy="369332"/>
          </a:xfrm>
          <a:prstGeom prst="rect">
            <a:avLst/>
          </a:prstGeom>
          <a:noFill/>
        </p:spPr>
        <p:txBody>
          <a:bodyPr wrap="none" rtlCol="0">
            <a:spAutoFit/>
          </a:bodyPr>
          <a:lstStyle/>
          <a:p>
            <a:r>
              <a:rPr lang="en-US" b="1" dirty="0" smtClean="0"/>
              <a:t>Time Complexity: O(n^2)</a:t>
            </a:r>
            <a:endParaRPr lang="en-IN" b="1" dirty="0"/>
          </a:p>
        </p:txBody>
      </p:sp>
      <p:sp>
        <p:nvSpPr>
          <p:cNvPr id="3" name="TextBox 2"/>
          <p:cNvSpPr txBox="1"/>
          <p:nvPr/>
        </p:nvSpPr>
        <p:spPr>
          <a:xfrm>
            <a:off x="4343400" y="6096000"/>
            <a:ext cx="1800493" cy="369332"/>
          </a:xfrm>
          <a:prstGeom prst="rect">
            <a:avLst/>
          </a:prstGeom>
          <a:noFill/>
        </p:spPr>
        <p:txBody>
          <a:bodyPr wrap="none" rtlCol="0">
            <a:spAutoFit/>
          </a:bodyPr>
          <a:lstStyle/>
          <a:p>
            <a:r>
              <a:rPr lang="en-US" dirty="0" smtClean="0"/>
              <a:t>N- No. of nodes</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457200" y="1252687"/>
            <a:ext cx="3810000" cy="3502025"/>
          </a:xfrm>
          <a:prstGeom prst="rect">
            <a:avLst/>
          </a:prstGeom>
          <a:noFill/>
          <a:ln w="9525">
            <a:noFill/>
            <a:miter lim="800000"/>
            <a:headEnd/>
            <a:tailEnd/>
          </a:ln>
        </p:spPr>
      </p:pic>
      <p:graphicFrame>
        <p:nvGraphicFramePr>
          <p:cNvPr id="143399" name="Group 39">
            <a:extLst/>
          </p:cNvPr>
          <p:cNvGraphicFramePr>
            <a:graphicFrameLocks noGrp="1"/>
          </p:cNvGraphicFramePr>
          <p:nvPr>
            <p:extLst>
              <p:ext uri="{D42A27DB-BD31-4B8C-83A1-F6EECF244321}">
                <p14:modId xmlns:p14="http://schemas.microsoft.com/office/powerpoint/2010/main" val="631999199"/>
              </p:ext>
            </p:extLst>
          </p:nvPr>
        </p:nvGraphicFramePr>
        <p:xfrm>
          <a:off x="2798618" y="5029200"/>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t>
                      </a:r>
                      <a:endParaRPr kumimoji="0" lang="en-US" sz="2000" b="0" i="0" u="none" strike="noStrike" cap="none" normalizeH="0" baseline="0" dirty="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3469" name="Group 109">
            <a:extLst/>
          </p:cNvPr>
          <p:cNvGraphicFramePr>
            <a:graphicFrameLocks noGrp="1"/>
          </p:cNvGraphicFramePr>
          <p:nvPr/>
        </p:nvGraphicFramePr>
        <p:xfrm>
          <a:off x="4572000" y="1981200"/>
          <a:ext cx="4038600" cy="2773512"/>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5"/>
          <p:cNvGraphicFramePr>
            <a:graphicFrameLocks noChangeAspect="1"/>
          </p:cNvGraphicFramePr>
          <p:nvPr>
            <p:extLst>
              <p:ext uri="{D42A27DB-BD31-4B8C-83A1-F6EECF244321}">
                <p14:modId xmlns:p14="http://schemas.microsoft.com/office/powerpoint/2010/main" val="927293331"/>
              </p:ext>
            </p:extLst>
          </p:nvPr>
        </p:nvGraphicFramePr>
        <p:xfrm>
          <a:off x="342900" y="1251817"/>
          <a:ext cx="1924050" cy="2667000"/>
        </p:xfrm>
        <a:graphic>
          <a:graphicData uri="http://schemas.openxmlformats.org/presentationml/2006/ole">
            <mc:AlternateContent xmlns:mc="http://schemas.openxmlformats.org/markup-compatibility/2006">
              <mc:Choice xmlns:v="urn:schemas-microsoft-com:vml" Requires="v">
                <p:oleObj spid="_x0000_s9270" name="Bitmap Image" r:id="rId3" imgW="1390844" imgH="2285714" progId="PBrush">
                  <p:embed/>
                </p:oleObj>
              </mc:Choice>
              <mc:Fallback>
                <p:oleObj name="Bitmap Image" r:id="rId3" imgW="1390844" imgH="2285714"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251817"/>
                        <a:ext cx="19240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6"/>
          <p:cNvGraphicFramePr>
            <a:graphicFrameLocks noChangeAspect="1"/>
          </p:cNvGraphicFramePr>
          <p:nvPr>
            <p:extLst>
              <p:ext uri="{D42A27DB-BD31-4B8C-83A1-F6EECF244321}">
                <p14:modId xmlns:p14="http://schemas.microsoft.com/office/powerpoint/2010/main" val="2517592035"/>
              </p:ext>
            </p:extLst>
          </p:nvPr>
        </p:nvGraphicFramePr>
        <p:xfrm>
          <a:off x="361950" y="3918817"/>
          <a:ext cx="1885950" cy="2571750"/>
        </p:xfrm>
        <a:graphic>
          <a:graphicData uri="http://schemas.openxmlformats.org/presentationml/2006/ole">
            <mc:AlternateContent xmlns:mc="http://schemas.openxmlformats.org/markup-compatibility/2006">
              <mc:Choice xmlns:v="urn:schemas-microsoft-com:vml" Requires="v">
                <p:oleObj spid="_x0000_s9271" name="Bitmap Image" r:id="rId5" imgW="1352520" imgH="2190600" progId="Paint.Picture">
                  <p:embed/>
                </p:oleObj>
              </mc:Choice>
              <mc:Fallback>
                <p:oleObj name="Bitmap Image" r:id="rId5" imgW="1352520" imgH="2190600" progId="Paint.Picture">
                  <p:embed/>
                  <p:pic>
                    <p:nvPicPr>
                      <p:cNvPr id="0" name="Object 6"/>
                      <p:cNvPicPr>
                        <a:picLocks noChangeAspect="1" noChangeArrowheads="1"/>
                      </p:cNvPicPr>
                      <p:nvPr/>
                    </p:nvPicPr>
                    <p:blipFill>
                      <a:blip r:embed="rId6"/>
                      <a:srcRect/>
                      <a:stretch>
                        <a:fillRect/>
                      </a:stretch>
                    </p:blipFill>
                    <p:spPr bwMode="auto">
                      <a:xfrm>
                        <a:off x="361950" y="3918817"/>
                        <a:ext cx="18859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5" name="Group 7">
            <a:extLst/>
          </p:cNvPr>
          <p:cNvGraphicFramePr>
            <a:graphicFrameLocks noGrp="1"/>
          </p:cNvGraphicFramePr>
          <p:nvPr>
            <p:extLst>
              <p:ext uri="{D42A27DB-BD31-4B8C-83A1-F6EECF244321}">
                <p14:modId xmlns:p14="http://schemas.microsoft.com/office/powerpoint/2010/main" val="1164802567"/>
              </p:ext>
            </p:extLst>
          </p:nvPr>
        </p:nvGraphicFramePr>
        <p:xfrm>
          <a:off x="2930236" y="1078229"/>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1"/>
                  </a:ext>
                </a:extLst>
              </a:tr>
            </a:tbl>
          </a:graphicData>
        </a:graphic>
      </p:graphicFrame>
      <p:graphicFrame>
        <p:nvGraphicFramePr>
          <p:cNvPr id="145441" name="Group 33">
            <a:extLst/>
          </p:cNvPr>
          <p:cNvGraphicFramePr>
            <a:graphicFrameLocks noGrp="1"/>
          </p:cNvGraphicFramePr>
          <p:nvPr/>
        </p:nvGraphicFramePr>
        <p:xfrm>
          <a:off x="3033713" y="3522663"/>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5483" name="Group 75">
            <a:extLst/>
          </p:cNvPr>
          <p:cNvGraphicFramePr>
            <a:graphicFrameLocks noGrp="1"/>
          </p:cNvGraphicFramePr>
          <p:nvPr>
            <p:extLst>
              <p:ext uri="{D42A27DB-BD31-4B8C-83A1-F6EECF244321}">
                <p14:modId xmlns:p14="http://schemas.microsoft.com/office/powerpoint/2010/main" val="3588849061"/>
              </p:ext>
            </p:extLst>
          </p:nvPr>
        </p:nvGraphicFramePr>
        <p:xfrm>
          <a:off x="6858000" y="4955052"/>
          <a:ext cx="1828800" cy="12827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5498" name="Group 90">
            <a:extLst/>
          </p:cNvPr>
          <p:cNvGraphicFramePr>
            <a:graphicFrameLocks noGrp="1"/>
          </p:cNvGraphicFramePr>
          <p:nvPr/>
        </p:nvGraphicFramePr>
        <p:xfrm>
          <a:off x="6858000" y="2362200"/>
          <a:ext cx="1828800" cy="85407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 name="Table 1">
            <a:extLst/>
          </p:cNvPr>
          <p:cNvGraphicFramePr>
            <a:graphicFrameLocks noGrp="1"/>
          </p:cNvGraphicFramePr>
          <p:nvPr>
            <p:extLst>
              <p:ext uri="{D42A27DB-BD31-4B8C-83A1-F6EECF244321}">
                <p14:modId xmlns:p14="http://schemas.microsoft.com/office/powerpoint/2010/main" val="1959457487"/>
              </p:ext>
            </p:extLst>
          </p:nvPr>
        </p:nvGraphicFramePr>
        <p:xfrm>
          <a:off x="2930236" y="1870392"/>
          <a:ext cx="5791198" cy="370840"/>
        </p:xfrm>
        <a:graphic>
          <a:graphicData uri="http://schemas.openxmlformats.org/drawingml/2006/table">
            <a:tbl>
              <a:tblPr firstRow="1" bandRow="1">
                <a:tableStyleId>{5940675A-B579-460E-94D1-54222C63F5DA}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tblGrid>
              <a:tr h="370840">
                <a:tc>
                  <a:txBody>
                    <a:bodyPr/>
                    <a:lstStyle/>
                    <a:p>
                      <a:r>
                        <a:rPr lang="en-US" dirty="0"/>
                        <a:t>Cost</a:t>
                      </a:r>
                    </a:p>
                  </a:txBody>
                  <a:tcPr/>
                </a:tc>
                <a:tc>
                  <a:txBody>
                    <a:bodyPr/>
                    <a:lstStyle/>
                    <a:p>
                      <a:endParaRPr lang="en-US" dirty="0"/>
                    </a:p>
                  </a:txBody>
                  <a:tcPr/>
                </a:tc>
                <a:tc>
                  <a:txBody>
                    <a:bodyPr/>
                    <a:lstStyle/>
                    <a:p>
                      <a:r>
                        <a:rPr lang="en-US" dirty="0"/>
                        <a:t>5</a:t>
                      </a:r>
                    </a:p>
                  </a:txBody>
                  <a:tcPr/>
                </a:tc>
                <a:tc>
                  <a:txBody>
                    <a:bodyPr/>
                    <a:lstStyle/>
                    <a:p>
                      <a:endParaRPr lang="en-US" dirty="0"/>
                    </a:p>
                  </a:txBody>
                  <a:tcPr/>
                </a:tc>
                <a:tc>
                  <a:txBody>
                    <a:bodyPr/>
                    <a:lstStyle/>
                    <a:p>
                      <a:r>
                        <a:rPr lang="en-US" dirty="0"/>
                        <a:t>5</a:t>
                      </a:r>
                    </a:p>
                  </a:txBody>
                  <a:tcPr/>
                </a:tc>
                <a:tc>
                  <a:txBody>
                    <a:bodyPr/>
                    <a:lstStyle/>
                    <a:p>
                      <a:r>
                        <a:rPr lang="en-US" dirty="0"/>
                        <a:t>6</a:t>
                      </a:r>
                    </a:p>
                  </a:txBody>
                  <a:tcPr/>
                </a:tc>
                <a:tc>
                  <a:txBody>
                    <a:bodyPr/>
                    <a:lstStyle/>
                    <a:p>
                      <a:r>
                        <a:rPr lang="en-US" dirty="0">
                          <a:solidFill>
                            <a:srgbClr val="FF0000"/>
                          </a:solidFill>
                        </a:rPr>
                        <a:t>4</a:t>
                      </a:r>
                    </a:p>
                  </a:txBody>
                  <a:tcPr/>
                </a:tc>
                <a:extLst>
                  <a:ext uri="{0D108BD9-81ED-4DB2-BD59-A6C34878D82A}">
                    <a16:rowId xmlns:a16="http://schemas.microsoft.com/office/drawing/2014/main" val="10000"/>
                  </a:ext>
                </a:extLst>
              </a:tr>
            </a:tbl>
          </a:graphicData>
        </a:graphic>
      </p:graphicFrame>
      <p:graphicFrame>
        <p:nvGraphicFramePr>
          <p:cNvPr id="9" name="Table 8">
            <a:extLst/>
          </p:cNvPr>
          <p:cNvGraphicFramePr>
            <a:graphicFrameLocks noGrp="1"/>
          </p:cNvGraphicFramePr>
          <p:nvPr/>
        </p:nvGraphicFramePr>
        <p:xfrm>
          <a:off x="3033713" y="4314825"/>
          <a:ext cx="5791198" cy="370840"/>
        </p:xfrm>
        <a:graphic>
          <a:graphicData uri="http://schemas.openxmlformats.org/drawingml/2006/table">
            <a:tbl>
              <a:tblPr firstRow="1" bandRow="1">
                <a:tableStyleId>{5940675A-B579-460E-94D1-54222C63F5DA}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tblGrid>
              <a:tr h="370840">
                <a:tc>
                  <a:txBody>
                    <a:bodyPr/>
                    <a:lstStyle/>
                    <a:p>
                      <a:r>
                        <a:rPr lang="en-US" dirty="0"/>
                        <a:t>Cost</a:t>
                      </a:r>
                    </a:p>
                  </a:txBody>
                  <a:tcPr/>
                </a:tc>
                <a:tc>
                  <a:txBody>
                    <a:bodyPr/>
                    <a:lstStyle/>
                    <a:p>
                      <a:endParaRPr lang="en-US" dirty="0"/>
                    </a:p>
                  </a:txBody>
                  <a:tcPr/>
                </a:tc>
                <a:tc>
                  <a:txBody>
                    <a:bodyPr/>
                    <a:lstStyle/>
                    <a:p>
                      <a:r>
                        <a:rPr lang="en-US" dirty="0"/>
                        <a:t>5</a:t>
                      </a:r>
                    </a:p>
                  </a:txBody>
                  <a:tcPr/>
                </a:tc>
                <a:tc>
                  <a:txBody>
                    <a:bodyPr/>
                    <a:lstStyle/>
                    <a:p>
                      <a:endParaRPr lang="en-US" dirty="0"/>
                    </a:p>
                  </a:txBody>
                  <a:tcPr/>
                </a:tc>
                <a:tc>
                  <a:txBody>
                    <a:bodyPr/>
                    <a:lstStyle/>
                    <a:p>
                      <a:r>
                        <a:rPr lang="en-US" dirty="0">
                          <a:solidFill>
                            <a:srgbClr val="FF0000"/>
                          </a:solidFill>
                        </a:rPr>
                        <a:t>2</a:t>
                      </a:r>
                    </a:p>
                  </a:txBody>
                  <a:tcPr/>
                </a:tc>
                <a:tc>
                  <a:txBody>
                    <a:bodyPr/>
                    <a:lstStyle/>
                    <a:p>
                      <a:r>
                        <a:rPr lang="en-US" dirty="0"/>
                        <a:t>6</a:t>
                      </a:r>
                    </a:p>
                  </a:txBody>
                  <a:tcPr/>
                </a:tc>
                <a:tc>
                  <a:txBody>
                    <a:bodyPr/>
                    <a:lstStyle/>
                    <a:p>
                      <a:endParaRPr lang="en-US" dirty="0">
                        <a:solidFill>
                          <a:srgbClr val="FF0000"/>
                        </a:solidFill>
                      </a:endParaRP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extLst>
              <p:ext uri="{D42A27DB-BD31-4B8C-83A1-F6EECF244321}">
                <p14:modId xmlns:p14="http://schemas.microsoft.com/office/powerpoint/2010/main" val="984475615"/>
              </p:ext>
            </p:extLst>
          </p:nvPr>
        </p:nvGraphicFramePr>
        <p:xfrm>
          <a:off x="304800" y="1086600"/>
          <a:ext cx="1323975" cy="2238375"/>
        </p:xfrm>
        <a:graphic>
          <a:graphicData uri="http://schemas.openxmlformats.org/presentationml/2006/ole">
            <mc:AlternateContent xmlns:mc="http://schemas.openxmlformats.org/markup-compatibility/2006">
              <mc:Choice xmlns:v="urn:schemas-microsoft-com:vml" Requires="v">
                <p:oleObj spid="_x0000_s10292" name="Bitmap Image" r:id="rId3" imgW="1324160" imgH="2238687" progId="PBrush">
                  <p:embed/>
                </p:oleObj>
              </mc:Choice>
              <mc:Fallback>
                <p:oleObj name="Bitmap Image" r:id="rId3" imgW="1324160" imgH="2238687"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86600"/>
                        <a:ext cx="1323975"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5"/>
          <p:cNvGraphicFramePr>
            <a:graphicFrameLocks noChangeAspect="1"/>
          </p:cNvGraphicFramePr>
          <p:nvPr>
            <p:extLst>
              <p:ext uri="{D42A27DB-BD31-4B8C-83A1-F6EECF244321}">
                <p14:modId xmlns:p14="http://schemas.microsoft.com/office/powerpoint/2010/main" val="2235680045"/>
              </p:ext>
            </p:extLst>
          </p:nvPr>
        </p:nvGraphicFramePr>
        <p:xfrm>
          <a:off x="583190" y="4138006"/>
          <a:ext cx="1466850" cy="2162175"/>
        </p:xfrm>
        <a:graphic>
          <a:graphicData uri="http://schemas.openxmlformats.org/presentationml/2006/ole">
            <mc:AlternateContent xmlns:mc="http://schemas.openxmlformats.org/markup-compatibility/2006">
              <mc:Choice xmlns:v="urn:schemas-microsoft-com:vml" Requires="v">
                <p:oleObj spid="_x0000_s10293" name="Bitmap Image" r:id="rId5" imgW="1467055" imgH="2161905" progId="PBrush">
                  <p:embed/>
                </p:oleObj>
              </mc:Choice>
              <mc:Fallback>
                <p:oleObj name="Bitmap Image" r:id="rId5" imgW="1467055" imgH="2161905"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190" y="4138006"/>
                        <a:ext cx="14668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438" name="Group 6">
            <a:extLst/>
          </p:cNvPr>
          <p:cNvGraphicFramePr>
            <a:graphicFrameLocks noGrp="1"/>
          </p:cNvGraphicFramePr>
          <p:nvPr>
            <p:extLst>
              <p:ext uri="{D42A27DB-BD31-4B8C-83A1-F6EECF244321}">
                <p14:modId xmlns:p14="http://schemas.microsoft.com/office/powerpoint/2010/main" val="1598948315"/>
              </p:ext>
            </p:extLst>
          </p:nvPr>
        </p:nvGraphicFramePr>
        <p:xfrm>
          <a:off x="1968498" y="1134796"/>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6464" name="Group 32">
            <a:extLst/>
          </p:cNvPr>
          <p:cNvGraphicFramePr>
            <a:graphicFrameLocks noGrp="1"/>
          </p:cNvGraphicFramePr>
          <p:nvPr>
            <p:extLst>
              <p:ext uri="{D42A27DB-BD31-4B8C-83A1-F6EECF244321}">
                <p14:modId xmlns:p14="http://schemas.microsoft.com/office/powerpoint/2010/main" val="4002732747"/>
              </p:ext>
            </p:extLst>
          </p:nvPr>
        </p:nvGraphicFramePr>
        <p:xfrm>
          <a:off x="1968496" y="3292754"/>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6514" name="Group 82">
            <a:extLst/>
          </p:cNvPr>
          <p:cNvGraphicFramePr>
            <a:graphicFrameLocks noGrp="1"/>
          </p:cNvGraphicFramePr>
          <p:nvPr>
            <p:extLst>
              <p:ext uri="{D42A27DB-BD31-4B8C-83A1-F6EECF244321}">
                <p14:modId xmlns:p14="http://schemas.microsoft.com/office/powerpoint/2010/main" val="3448442781"/>
              </p:ext>
            </p:extLst>
          </p:nvPr>
        </p:nvGraphicFramePr>
        <p:xfrm>
          <a:off x="7897091" y="4467860"/>
          <a:ext cx="976744" cy="1981200"/>
        </p:xfrm>
        <a:graphic>
          <a:graphicData uri="http://schemas.openxmlformats.org/drawingml/2006/table">
            <a:tbl>
              <a:tblPr/>
              <a:tblGrid>
                <a:gridCol w="488372">
                  <a:extLst>
                    <a:ext uri="{9D8B030D-6E8A-4147-A177-3AD203B41FA5}">
                      <a16:colId xmlns:a16="http://schemas.microsoft.com/office/drawing/2014/main" val="20000"/>
                    </a:ext>
                  </a:extLst>
                </a:gridCol>
                <a:gridCol w="488372">
                  <a:extLst>
                    <a:ext uri="{9D8B030D-6E8A-4147-A177-3AD203B41FA5}">
                      <a16:colId xmlns:a16="http://schemas.microsoft.com/office/drawing/2014/main" val="20001"/>
                    </a:ext>
                  </a:extLst>
                </a:gridCol>
              </a:tblGrid>
              <a:tr h="366464">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6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46534" name="Group 102">
            <a:extLst/>
          </p:cNvPr>
          <p:cNvGraphicFramePr>
            <a:graphicFrameLocks noGrp="1"/>
          </p:cNvGraphicFramePr>
          <p:nvPr>
            <p:extLst>
              <p:ext uri="{D42A27DB-BD31-4B8C-83A1-F6EECF244321}">
                <p14:modId xmlns:p14="http://schemas.microsoft.com/office/powerpoint/2010/main" val="2854165239"/>
              </p:ext>
            </p:extLst>
          </p:nvPr>
        </p:nvGraphicFramePr>
        <p:xfrm>
          <a:off x="7924800" y="1608994"/>
          <a:ext cx="990600" cy="158496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33909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390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0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0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Table 7">
            <a:extLst/>
          </p:cNvPr>
          <p:cNvGraphicFramePr>
            <a:graphicFrameLocks noGrp="1"/>
          </p:cNvGraphicFramePr>
          <p:nvPr>
            <p:extLst>
              <p:ext uri="{D42A27DB-BD31-4B8C-83A1-F6EECF244321}">
                <p14:modId xmlns:p14="http://schemas.microsoft.com/office/powerpoint/2010/main" val="2650323258"/>
              </p:ext>
            </p:extLst>
          </p:nvPr>
        </p:nvGraphicFramePr>
        <p:xfrm>
          <a:off x="1968498" y="1927104"/>
          <a:ext cx="5791198" cy="365760"/>
        </p:xfrm>
        <a:graphic>
          <a:graphicData uri="http://schemas.openxmlformats.org/drawingml/2006/table">
            <a:tbl>
              <a:tblPr firstRow="1" bandRow="1">
                <a:tableStyleId>{5940675A-B579-460E-94D1-54222C63F5DA}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tblGrid>
              <a:tr h="304800">
                <a:tc>
                  <a:txBody>
                    <a:bodyPr/>
                    <a:lstStyle/>
                    <a:p>
                      <a:r>
                        <a:rPr lang="en-US" dirty="0"/>
                        <a:t>Cost</a:t>
                      </a:r>
                    </a:p>
                  </a:txBody>
                  <a:tcPr/>
                </a:tc>
                <a:tc>
                  <a:txBody>
                    <a:bodyPr/>
                    <a:lstStyle/>
                    <a:p>
                      <a:endParaRPr lang="en-US" dirty="0"/>
                    </a:p>
                  </a:txBody>
                  <a:tcPr/>
                </a:tc>
                <a:tc>
                  <a:txBody>
                    <a:bodyPr/>
                    <a:lstStyle/>
                    <a:p>
                      <a:r>
                        <a:rPr lang="en-US" dirty="0">
                          <a:solidFill>
                            <a:srgbClr val="FF0000"/>
                          </a:solidFill>
                        </a:rPr>
                        <a:t>5</a:t>
                      </a:r>
                    </a:p>
                  </a:txBody>
                  <a:tcPr/>
                </a:tc>
                <a:tc>
                  <a:txBody>
                    <a:bodyPr/>
                    <a:lstStyle/>
                    <a:p>
                      <a:endParaRPr lang="en-US" dirty="0"/>
                    </a:p>
                  </a:txBody>
                  <a:tcPr/>
                </a:tc>
                <a:tc>
                  <a:txBody>
                    <a:bodyPr/>
                    <a:lstStyle/>
                    <a:p>
                      <a:endParaRPr lang="en-US" dirty="0"/>
                    </a:p>
                  </a:txBody>
                  <a:tcPr/>
                </a:tc>
                <a:tc>
                  <a:txBody>
                    <a:bodyPr/>
                    <a:lstStyle/>
                    <a:p>
                      <a:r>
                        <a:rPr lang="en-US" dirty="0"/>
                        <a:t>6</a:t>
                      </a:r>
                    </a:p>
                  </a:txBody>
                  <a:tcPr/>
                </a:tc>
                <a:tc>
                  <a:txBody>
                    <a:bodyPr/>
                    <a:lstStyle/>
                    <a:p>
                      <a:endParaRPr lang="en-US" dirty="0">
                        <a:solidFill>
                          <a:srgbClr val="FF0000"/>
                        </a:solidFill>
                      </a:endParaRPr>
                    </a:p>
                  </a:txBody>
                  <a:tcPr/>
                </a:tc>
                <a:extLst>
                  <a:ext uri="{0D108BD9-81ED-4DB2-BD59-A6C34878D82A}">
                    <a16:rowId xmlns:a16="http://schemas.microsoft.com/office/drawing/2014/main" val="10000"/>
                  </a:ext>
                </a:extLst>
              </a:tr>
            </a:tbl>
          </a:graphicData>
        </a:graphic>
      </p:graphicFrame>
      <p:graphicFrame>
        <p:nvGraphicFramePr>
          <p:cNvPr id="9" name="Table 8">
            <a:extLst/>
          </p:cNvPr>
          <p:cNvGraphicFramePr>
            <a:graphicFrameLocks noGrp="1"/>
          </p:cNvGraphicFramePr>
          <p:nvPr>
            <p:extLst>
              <p:ext uri="{D42A27DB-BD31-4B8C-83A1-F6EECF244321}">
                <p14:modId xmlns:p14="http://schemas.microsoft.com/office/powerpoint/2010/main" val="871225511"/>
              </p:ext>
            </p:extLst>
          </p:nvPr>
        </p:nvGraphicFramePr>
        <p:xfrm>
          <a:off x="1968498" y="4097020"/>
          <a:ext cx="5791198" cy="370840"/>
        </p:xfrm>
        <a:graphic>
          <a:graphicData uri="http://schemas.openxmlformats.org/drawingml/2006/table">
            <a:tbl>
              <a:tblPr firstRow="1" bandRow="1">
                <a:tableStyleId>{5940675A-B579-460E-94D1-54222C63F5DA}</a:tableStyleId>
              </a:tblPr>
              <a:tblGrid>
                <a:gridCol w="926692">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8236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tblGrid>
              <a:tr h="370840">
                <a:tc>
                  <a:txBody>
                    <a:bodyPr/>
                    <a:lstStyle/>
                    <a:p>
                      <a:r>
                        <a:rPr lang="en-US" dirty="0"/>
                        <a:t>Cost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rgbClr val="FF0000"/>
                          </a:solidFill>
                        </a:rPr>
                        <a:t>6</a:t>
                      </a:r>
                    </a:p>
                  </a:txBody>
                  <a:tcPr/>
                </a:tc>
                <a:tc>
                  <a:txBody>
                    <a:bodyPr/>
                    <a:lstStyle/>
                    <a:p>
                      <a:endParaRPr lang="en-US" dirty="0">
                        <a:solidFill>
                          <a:srgbClr val="FF0000"/>
                        </a:solidFill>
                      </a:endParaRP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ChangeAspect="1"/>
          </p:cNvGraphicFramePr>
          <p:nvPr>
            <p:extLst>
              <p:ext uri="{D42A27DB-BD31-4B8C-83A1-F6EECF244321}">
                <p14:modId xmlns:p14="http://schemas.microsoft.com/office/powerpoint/2010/main" val="670263610"/>
              </p:ext>
            </p:extLst>
          </p:nvPr>
        </p:nvGraphicFramePr>
        <p:xfrm>
          <a:off x="457200" y="2133600"/>
          <a:ext cx="1939925" cy="3667125"/>
        </p:xfrm>
        <a:graphic>
          <a:graphicData uri="http://schemas.openxmlformats.org/presentationml/2006/ole">
            <mc:AlternateContent xmlns:mc="http://schemas.openxmlformats.org/markup-compatibility/2006">
              <mc:Choice xmlns:v="urn:schemas-microsoft-com:vml" Requires="v">
                <p:oleObj spid="_x0000_s11291" name="Bitmap Image" r:id="rId3" imgW="1219370" imgH="2305372" progId="PBrush">
                  <p:embed/>
                </p:oleObj>
              </mc:Choice>
              <mc:Fallback>
                <p:oleObj name="Bitmap Image" r:id="rId3" imgW="1219370" imgH="230537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19399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1" name="Group 5">
            <a:extLst/>
          </p:cNvPr>
          <p:cNvGraphicFramePr>
            <a:graphicFrameLocks noGrp="1"/>
          </p:cNvGraphicFramePr>
          <p:nvPr>
            <p:extLst>
              <p:ext uri="{D42A27DB-BD31-4B8C-83A1-F6EECF244321}">
                <p14:modId xmlns:p14="http://schemas.microsoft.com/office/powerpoint/2010/main" val="1641474717"/>
              </p:ext>
            </p:extLst>
          </p:nvPr>
        </p:nvGraphicFramePr>
        <p:xfrm>
          <a:off x="2895600" y="1897294"/>
          <a:ext cx="5791200" cy="792308"/>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4</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near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7515" name="Group 59">
            <a:extLst/>
          </p:cNvPr>
          <p:cNvGraphicFramePr>
            <a:graphicFrameLocks noGrp="1"/>
          </p:cNvGraphicFramePr>
          <p:nvPr>
            <p:extLst>
              <p:ext uri="{D42A27DB-BD31-4B8C-83A1-F6EECF244321}">
                <p14:modId xmlns:p14="http://schemas.microsoft.com/office/powerpoint/2010/main" val="3750902587"/>
              </p:ext>
            </p:extLst>
          </p:nvPr>
        </p:nvGraphicFramePr>
        <p:xfrm>
          <a:off x="6553200" y="3883256"/>
          <a:ext cx="1828800" cy="25654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5" name="Table 4">
            <a:extLst/>
          </p:cNvPr>
          <p:cNvGraphicFramePr>
            <a:graphicFrameLocks noGrp="1"/>
          </p:cNvGraphicFramePr>
          <p:nvPr>
            <p:extLst>
              <p:ext uri="{D42A27DB-BD31-4B8C-83A1-F6EECF244321}">
                <p14:modId xmlns:p14="http://schemas.microsoft.com/office/powerpoint/2010/main" val="3030513599"/>
              </p:ext>
            </p:extLst>
          </p:nvPr>
        </p:nvGraphicFramePr>
        <p:xfrm>
          <a:off x="2895600" y="2689602"/>
          <a:ext cx="5791198" cy="370840"/>
        </p:xfrm>
        <a:graphic>
          <a:graphicData uri="http://schemas.openxmlformats.org/drawingml/2006/table">
            <a:tbl>
              <a:tblPr firstRow="1" bandRow="1">
                <a:tableStyleId>{5940675A-B579-460E-94D1-54222C63F5DA}</a:tableStyleId>
              </a:tblPr>
              <a:tblGrid>
                <a:gridCol w="827314">
                  <a:extLst>
                    <a:ext uri="{9D8B030D-6E8A-4147-A177-3AD203B41FA5}">
                      <a16:colId xmlns:a16="http://schemas.microsoft.com/office/drawing/2014/main" val="20000"/>
                    </a:ext>
                  </a:extLst>
                </a:gridCol>
                <a:gridCol w="827314">
                  <a:extLst>
                    <a:ext uri="{9D8B030D-6E8A-4147-A177-3AD203B41FA5}">
                      <a16:colId xmlns:a16="http://schemas.microsoft.com/office/drawing/2014/main" val="20001"/>
                    </a:ext>
                  </a:extLst>
                </a:gridCol>
                <a:gridCol w="827314">
                  <a:extLst>
                    <a:ext uri="{9D8B030D-6E8A-4147-A177-3AD203B41FA5}">
                      <a16:colId xmlns:a16="http://schemas.microsoft.com/office/drawing/2014/main" val="20002"/>
                    </a:ext>
                  </a:extLst>
                </a:gridCol>
                <a:gridCol w="827314">
                  <a:extLst>
                    <a:ext uri="{9D8B030D-6E8A-4147-A177-3AD203B41FA5}">
                      <a16:colId xmlns:a16="http://schemas.microsoft.com/office/drawing/2014/main" val="20003"/>
                    </a:ext>
                  </a:extLst>
                </a:gridCol>
                <a:gridCol w="827314">
                  <a:extLst>
                    <a:ext uri="{9D8B030D-6E8A-4147-A177-3AD203B41FA5}">
                      <a16:colId xmlns:a16="http://schemas.microsoft.com/office/drawing/2014/main" val="20004"/>
                    </a:ext>
                  </a:extLst>
                </a:gridCol>
                <a:gridCol w="827314">
                  <a:extLst>
                    <a:ext uri="{9D8B030D-6E8A-4147-A177-3AD203B41FA5}">
                      <a16:colId xmlns:a16="http://schemas.microsoft.com/office/drawing/2014/main" val="20005"/>
                    </a:ext>
                  </a:extLst>
                </a:gridCol>
                <a:gridCol w="827314">
                  <a:extLst>
                    <a:ext uri="{9D8B030D-6E8A-4147-A177-3AD203B41FA5}">
                      <a16:colId xmlns:a16="http://schemas.microsoft.com/office/drawing/2014/main" val="20006"/>
                    </a:ext>
                  </a:extLst>
                </a:gridCol>
              </a:tblGrid>
              <a:tr h="370840">
                <a:tc>
                  <a:txBody>
                    <a:bodyPr/>
                    <a:lstStyle/>
                    <a:p>
                      <a:r>
                        <a:rPr lang="en-US" dirty="0"/>
                        <a:t>Cost</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solidFill>
                          <a:srgbClr val="FF0000"/>
                        </a:solidFill>
                      </a:endParaRPr>
                    </a:p>
                  </a:txBody>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p:cNvPr>
          <p:cNvSpPr>
            <a:spLocks noGrp="1"/>
          </p:cNvSpPr>
          <p:nvPr>
            <p:ph type="title"/>
          </p:nvPr>
        </p:nvSpPr>
        <p:spPr/>
        <p:txBody>
          <a:bodyPr>
            <a:normAutofit fontScale="90000"/>
          </a:bodyPr>
          <a:lstStyle/>
          <a:p>
            <a:pPr eaLnBrk="1" fontAlgn="auto" hangingPunct="1">
              <a:spcAft>
                <a:spcPts val="0"/>
              </a:spcAft>
              <a:defRPr/>
            </a:pPr>
            <a:r>
              <a:rPr lang="en-US"/>
              <a:t>Graph Terminology</a:t>
            </a:r>
            <a:br>
              <a:rPr lang="en-US"/>
            </a:br>
            <a:endParaRPr lang="en-US"/>
          </a:p>
        </p:txBody>
      </p:sp>
      <p:sp>
        <p:nvSpPr>
          <p:cNvPr id="36867" name="Text Placeholder 2"/>
          <p:cNvSpPr>
            <a:spLocks noGrp="1"/>
          </p:cNvSpPr>
          <p:nvPr>
            <p:ph type="body" sz="half" idx="1"/>
          </p:nvPr>
        </p:nvSpPr>
        <p:spPr>
          <a:xfrm>
            <a:off x="304800" y="1371600"/>
            <a:ext cx="8229600" cy="5715000"/>
          </a:xfrm>
        </p:spPr>
        <p:txBody>
          <a:bodyPr/>
          <a:lstStyle/>
          <a:p>
            <a:pPr algn="just" eaLnBrk="1" hangingPunct="1">
              <a:lnSpc>
                <a:spcPct val="150000"/>
              </a:lnSpc>
            </a:pPr>
            <a:r>
              <a:rPr lang="en-US" altLang="en-US" sz="2000" b="1" dirty="0" smtClean="0"/>
              <a:t>Vertex</a:t>
            </a:r>
          </a:p>
          <a:p>
            <a:pPr algn="just" eaLnBrk="1" hangingPunct="1">
              <a:lnSpc>
                <a:spcPct val="150000"/>
              </a:lnSpc>
            </a:pPr>
            <a:r>
              <a:rPr lang="en-US" altLang="en-US" sz="2000" dirty="0" smtClean="0"/>
              <a:t>A individual data element of a graph is called as Vertex. </a:t>
            </a:r>
          </a:p>
          <a:p>
            <a:pPr algn="just" eaLnBrk="1" hangingPunct="1">
              <a:lnSpc>
                <a:spcPct val="150000"/>
              </a:lnSpc>
            </a:pPr>
            <a:r>
              <a:rPr lang="en-US" altLang="en-US" sz="2000" b="1" dirty="0" smtClean="0"/>
              <a:t>Vertex</a:t>
            </a:r>
            <a:r>
              <a:rPr lang="en-US" altLang="en-US" sz="2000" dirty="0" smtClean="0"/>
              <a:t> is also known as </a:t>
            </a:r>
            <a:r>
              <a:rPr lang="en-US" altLang="en-US" sz="2000" b="1" dirty="0" smtClean="0"/>
              <a:t>node</a:t>
            </a:r>
            <a:r>
              <a:rPr lang="en-US" altLang="en-US" sz="2000" dirty="0" smtClean="0"/>
              <a:t>. </a:t>
            </a:r>
          </a:p>
          <a:p>
            <a:pPr algn="just" eaLnBrk="1" hangingPunct="1">
              <a:lnSpc>
                <a:spcPct val="150000"/>
              </a:lnSpc>
            </a:pPr>
            <a:r>
              <a:rPr lang="en-US" altLang="en-US" sz="2000" b="1" dirty="0" smtClean="0"/>
              <a:t>Edge</a:t>
            </a:r>
          </a:p>
          <a:p>
            <a:pPr algn="just" eaLnBrk="1" hangingPunct="1">
              <a:lnSpc>
                <a:spcPct val="150000"/>
              </a:lnSpc>
            </a:pPr>
            <a:r>
              <a:rPr lang="en-US" altLang="en-US" sz="2000" dirty="0" smtClean="0"/>
              <a:t>An edge is a connecting link between two vertices. </a:t>
            </a:r>
          </a:p>
          <a:p>
            <a:pPr algn="just" eaLnBrk="1" hangingPunct="1">
              <a:lnSpc>
                <a:spcPct val="150000"/>
              </a:lnSpc>
            </a:pPr>
            <a:r>
              <a:rPr lang="en-US" altLang="en-US" sz="2000" b="1" dirty="0" smtClean="0"/>
              <a:t>Edge</a:t>
            </a:r>
            <a:r>
              <a:rPr lang="en-US" altLang="en-US" sz="2000" dirty="0" smtClean="0"/>
              <a:t> is also known as </a:t>
            </a:r>
            <a:r>
              <a:rPr lang="en-US" altLang="en-US" sz="2000" b="1" dirty="0" smtClean="0"/>
              <a:t>Arc</a:t>
            </a:r>
            <a:r>
              <a:rPr lang="en-US" altLang="en-US" sz="2000" dirty="0" smtClean="0"/>
              <a:t>. </a:t>
            </a:r>
          </a:p>
          <a:p>
            <a:pPr algn="just" eaLnBrk="1" hangingPunct="1">
              <a:lnSpc>
                <a:spcPct val="150000"/>
              </a:lnSpc>
            </a:pPr>
            <a:r>
              <a:rPr lang="en-US" altLang="en-US" sz="2000" dirty="0" smtClean="0"/>
              <a:t>An edge is represented as (</a:t>
            </a:r>
            <a:r>
              <a:rPr lang="en-US" altLang="en-US" sz="2000" dirty="0" err="1" smtClean="0"/>
              <a:t>startingVertex</a:t>
            </a:r>
            <a:r>
              <a:rPr lang="en-US" altLang="en-US" sz="2000" dirty="0" smtClean="0"/>
              <a:t>, </a:t>
            </a:r>
            <a:r>
              <a:rPr lang="en-US" altLang="en-US" sz="2000" dirty="0" err="1" smtClean="0"/>
              <a:t>endingVertex</a:t>
            </a:r>
            <a:r>
              <a:rPr lang="en-US" altLang="en-US" sz="2000" dirty="0" smtClean="0"/>
              <a:t>). </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idx="1"/>
          </p:nvPr>
        </p:nvSpPr>
        <p:spPr>
          <a:xfrm>
            <a:off x="228600" y="1600200"/>
            <a:ext cx="8686800" cy="3429000"/>
          </a:xfrm>
        </p:spPr>
        <p:txBody>
          <a:bodyPr/>
          <a:lstStyle/>
          <a:p>
            <a:pPr algn="just" eaLnBrk="1" hangingPunct="1">
              <a:lnSpc>
                <a:spcPct val="200000"/>
              </a:lnSpc>
            </a:pPr>
            <a:r>
              <a:rPr lang="en-US" altLang="en-US" sz="2400" dirty="0" smtClean="0">
                <a:solidFill>
                  <a:schemeClr val="accent2"/>
                </a:solidFill>
              </a:rPr>
              <a:t>The main idea is to </a:t>
            </a:r>
          </a:p>
          <a:p>
            <a:pPr lvl="1" algn="just" eaLnBrk="1" hangingPunct="1">
              <a:lnSpc>
                <a:spcPct val="200000"/>
              </a:lnSpc>
            </a:pPr>
            <a:r>
              <a:rPr lang="en-US" altLang="en-US" sz="2400" dirty="0" smtClean="0">
                <a:solidFill>
                  <a:schemeClr val="accent2"/>
                </a:solidFill>
              </a:rPr>
              <a:t>start with a set (called forest) of </a:t>
            </a:r>
            <a:r>
              <a:rPr lang="en-US" altLang="en-US" sz="2400" dirty="0" smtClean="0">
                <a:solidFill>
                  <a:srgbClr val="800080"/>
                </a:solidFill>
              </a:rPr>
              <a:t>singleton trees</a:t>
            </a:r>
            <a:r>
              <a:rPr lang="en-US" altLang="en-US" sz="2400" dirty="0" smtClean="0">
                <a:solidFill>
                  <a:schemeClr val="accent2"/>
                </a:solidFill>
              </a:rPr>
              <a:t>, and </a:t>
            </a:r>
          </a:p>
          <a:p>
            <a:pPr lvl="1" algn="just" eaLnBrk="1" hangingPunct="1">
              <a:lnSpc>
                <a:spcPct val="200000"/>
              </a:lnSpc>
            </a:pPr>
            <a:r>
              <a:rPr lang="en-US" altLang="en-US" sz="2400" dirty="0" smtClean="0">
                <a:solidFill>
                  <a:schemeClr val="accent2"/>
                </a:solidFill>
              </a:rPr>
              <a:t>merge two trees at a time</a:t>
            </a:r>
            <a:r>
              <a:rPr lang="en-US" altLang="en-US" sz="2400" b="1" dirty="0" smtClean="0">
                <a:solidFill>
                  <a:schemeClr val="accent2"/>
                </a:solidFill>
              </a:rPr>
              <a:t>, </a:t>
            </a:r>
            <a:r>
              <a:rPr lang="en-US" altLang="en-US" sz="2400" dirty="0" smtClean="0">
                <a:solidFill>
                  <a:schemeClr val="accent2"/>
                </a:solidFill>
              </a:rPr>
              <a:t>unless it creates a cycle in the merged tree, until the forest becomes one tree. </a:t>
            </a:r>
          </a:p>
        </p:txBody>
      </p:sp>
      <p:sp>
        <p:nvSpPr>
          <p:cNvPr id="77826" name="Rectangle 2">
            <a:extLst/>
          </p:cNvPr>
          <p:cNvSpPr>
            <a:spLocks noGrp="1" noChangeArrowheads="1"/>
          </p:cNvSpPr>
          <p:nvPr>
            <p:ph type="title" idx="4294967295"/>
          </p:nvPr>
        </p:nvSpPr>
        <p:spPr>
          <a:xfrm>
            <a:off x="457200" y="0"/>
            <a:ext cx="8229600" cy="1143000"/>
          </a:xfrm>
        </p:spPr>
        <p:txBody>
          <a:bodyPr/>
          <a:lstStyle/>
          <a:p>
            <a:pPr eaLnBrk="1" fontAlgn="auto" hangingPunct="1">
              <a:spcAft>
                <a:spcPts val="0"/>
              </a:spcAft>
              <a:defRPr/>
            </a:pPr>
            <a:r>
              <a:rPr lang="en-US" sz="4000">
                <a:solidFill>
                  <a:schemeClr val="hlink"/>
                </a:solidFill>
              </a:rPr>
              <a:t>Kruskal's Algorithm</a:t>
            </a:r>
            <a:r>
              <a:rPr lang="en-US">
                <a:solidFill>
                  <a:srgbClr val="7B9899"/>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Grp="1" noChangeAspect="1" noChangeArrowheads="1"/>
          </p:cNvPicPr>
          <p:nvPr>
            <p:ph idx="1"/>
          </p:nvPr>
        </p:nvPicPr>
        <p:blipFill>
          <a:blip r:embed="rId2"/>
          <a:srcRect/>
          <a:stretch>
            <a:fillRect/>
          </a:stretch>
        </p:blipFill>
        <p:spPr>
          <a:xfrm>
            <a:off x="3048000" y="2819400"/>
            <a:ext cx="2462213" cy="3128963"/>
          </a:xfrm>
          <a:noFill/>
        </p:spPr>
      </p:pic>
      <p:sp>
        <p:nvSpPr>
          <p:cNvPr id="60418" name="Title 1">
            <a:extLst/>
          </p:cNvPr>
          <p:cNvSpPr>
            <a:spLocks noGrp="1"/>
          </p:cNvSpPr>
          <p:nvPr>
            <p:ph type="title" idx="4294967295"/>
          </p:nvPr>
        </p:nvSpPr>
        <p:spPr>
          <a:xfrm>
            <a:off x="381000" y="1219200"/>
            <a:ext cx="8229600" cy="1143000"/>
          </a:xfrm>
        </p:spPr>
        <p:txBody>
          <a:bodyPr>
            <a:normAutofit fontScale="90000"/>
          </a:bodyPr>
          <a:lstStyle/>
          <a:p>
            <a:pPr eaLnBrk="1" fontAlgn="auto" hangingPunct="1">
              <a:spcAft>
                <a:spcPts val="0"/>
              </a:spcAft>
              <a:defRPr/>
            </a:pPr>
            <a:r>
              <a:rPr lang="en-US" dirty="0"/>
              <a:t>Find minimum spanning tree using </a:t>
            </a:r>
            <a:r>
              <a:rPr lang="en-US" dirty="0" err="1"/>
              <a:t>kruskal’s</a:t>
            </a:r>
            <a:r>
              <a:rPr lang="en-US" dirty="0"/>
              <a:t> algorithm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srcRect/>
          <a:stretch>
            <a:fillRect/>
          </a:stretch>
        </p:blipFill>
        <p:spPr bwMode="auto">
          <a:xfrm>
            <a:off x="817619" y="1165225"/>
            <a:ext cx="5619750" cy="4572000"/>
          </a:xfrm>
          <a:prstGeom prst="rect">
            <a:avLst/>
          </a:prstGeom>
          <a:noFill/>
          <a:ln w="9525">
            <a:noFill/>
            <a:miter lim="800000"/>
            <a:headEnd/>
            <a:tailEnd/>
          </a:ln>
        </p:spPr>
      </p:pic>
      <p:pic>
        <p:nvPicPr>
          <p:cNvPr id="74755" name="Picture 2"/>
          <p:cNvPicPr>
            <a:picLocks noGrp="1" noChangeAspect="1" noChangeArrowheads="1"/>
          </p:cNvPicPr>
          <p:nvPr>
            <p:ph idx="1"/>
          </p:nvPr>
        </p:nvPicPr>
        <p:blipFill>
          <a:blip r:embed="rId3"/>
          <a:srcRect/>
          <a:stretch>
            <a:fillRect/>
          </a:stretch>
        </p:blipFill>
        <p:spPr>
          <a:xfrm>
            <a:off x="7275513" y="3127375"/>
            <a:ext cx="1676400" cy="2130425"/>
          </a:xfrm>
          <a:noFill/>
        </p:spPr>
      </p:pic>
      <p:sp>
        <p:nvSpPr>
          <p:cNvPr id="16" name="Rectangle 15">
            <a:extLst/>
          </p:cNvPr>
          <p:cNvSpPr/>
          <p:nvPr/>
        </p:nvSpPr>
        <p:spPr>
          <a:xfrm rot="2010958">
            <a:off x="7927975" y="3417888"/>
            <a:ext cx="182563"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p:cNvPr>
          <p:cNvSpPr/>
          <p:nvPr/>
        </p:nvSpPr>
        <p:spPr>
          <a:xfrm rot="4661791">
            <a:off x="7873207" y="4277519"/>
            <a:ext cx="368300" cy="1539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9" name="Rectangle 18">
            <a:extLst/>
          </p:cNvPr>
          <p:cNvSpPr/>
          <p:nvPr/>
        </p:nvSpPr>
        <p:spPr>
          <a:xfrm rot="6668251">
            <a:off x="7720806" y="4152107"/>
            <a:ext cx="217487" cy="203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 name="Rectangle 19">
            <a:extLst/>
          </p:cNvPr>
          <p:cNvSpPr/>
          <p:nvPr/>
        </p:nvSpPr>
        <p:spPr>
          <a:xfrm rot="2010958">
            <a:off x="8080375" y="4298950"/>
            <a:ext cx="182563"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ectangle 20">
            <a:extLst/>
          </p:cNvPr>
          <p:cNvSpPr/>
          <p:nvPr/>
        </p:nvSpPr>
        <p:spPr>
          <a:xfrm rot="2010958">
            <a:off x="7891463" y="5026025"/>
            <a:ext cx="233362" cy="1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a:extLst/>
          </p:cNvPr>
          <p:cNvSpPr/>
          <p:nvPr/>
        </p:nvSpPr>
        <p:spPr>
          <a:xfrm rot="2010958" flipH="1" flipV="1">
            <a:off x="8094663" y="3201988"/>
            <a:ext cx="168275" cy="16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ChangeArrowheads="1"/>
          </p:cNvSpPr>
          <p:nvPr/>
        </p:nvSpPr>
        <p:spPr bwMode="auto">
          <a:xfrm>
            <a:off x="533400" y="1143000"/>
            <a:ext cx="7239000" cy="4876800"/>
          </a:xfrm>
          <a:prstGeom prst="rect">
            <a:avLst/>
          </a:prstGeom>
          <a:noFill/>
          <a:ln w="9525">
            <a:noFill/>
            <a:miter lim="800000"/>
            <a:headEnd/>
            <a:tailEnd/>
          </a:ln>
        </p:spPr>
        <p:txBody>
          <a:bodyPr/>
          <a:lstStyle/>
          <a:p>
            <a:pPr marL="609600" indent="-609600" eaLnBrk="1" hangingPunct="1">
              <a:spcBef>
                <a:spcPct val="20000"/>
              </a:spcBef>
            </a:pPr>
            <a:endParaRPr lang="en-US" altLang="en-US" sz="2400" dirty="0">
              <a:solidFill>
                <a:schemeClr val="accent2"/>
              </a:solidFill>
            </a:endParaRPr>
          </a:p>
          <a:p>
            <a:pPr marL="609600" indent="-609600" eaLnBrk="1" hangingPunct="1">
              <a:spcBef>
                <a:spcPct val="20000"/>
              </a:spcBef>
            </a:pPr>
            <a:r>
              <a:rPr lang="en-US" altLang="en-US" sz="2400" dirty="0">
                <a:solidFill>
                  <a:schemeClr val="accent2"/>
                </a:solidFill>
              </a:rPr>
              <a:t>Algorithm union (</a:t>
            </a:r>
            <a:r>
              <a:rPr lang="en-US" altLang="en-US" sz="2400" dirty="0" err="1">
                <a:solidFill>
                  <a:schemeClr val="accent2"/>
                </a:solidFill>
              </a:rPr>
              <a:t>i</a:t>
            </a:r>
            <a:r>
              <a:rPr lang="en-US" altLang="en-US" sz="2400" dirty="0">
                <a:solidFill>
                  <a:schemeClr val="accent2"/>
                </a:solidFill>
              </a:rPr>
              <a:t>, j)</a:t>
            </a:r>
          </a:p>
          <a:p>
            <a:pPr marL="609600" indent="-609600" eaLnBrk="1" hangingPunct="1">
              <a:spcBef>
                <a:spcPct val="20000"/>
              </a:spcBef>
            </a:pPr>
            <a:r>
              <a:rPr lang="en-US" altLang="en-US" sz="2400" dirty="0">
                <a:solidFill>
                  <a:schemeClr val="accent2"/>
                </a:solidFill>
              </a:rPr>
              <a:t>Pre:  </a:t>
            </a:r>
            <a:r>
              <a:rPr lang="en-US" altLang="en-US" sz="2400" dirty="0" err="1">
                <a:solidFill>
                  <a:schemeClr val="accent2"/>
                </a:solidFill>
              </a:rPr>
              <a:t>i</a:t>
            </a:r>
            <a:r>
              <a:rPr lang="en-US" altLang="en-US" sz="2400" dirty="0">
                <a:solidFill>
                  <a:schemeClr val="accent2"/>
                </a:solidFill>
              </a:rPr>
              <a:t> vertex, j vertex</a:t>
            </a:r>
          </a:p>
          <a:p>
            <a:pPr marL="609600" indent="-609600" eaLnBrk="1" hangingPunct="1">
              <a:spcBef>
                <a:spcPct val="20000"/>
              </a:spcBef>
            </a:pPr>
            <a:r>
              <a:rPr lang="en-US" altLang="en-US" sz="2400" dirty="0">
                <a:solidFill>
                  <a:schemeClr val="accent2"/>
                </a:solidFill>
              </a:rPr>
              <a:t>Post: j made parent of </a:t>
            </a:r>
            <a:r>
              <a:rPr lang="en-US" altLang="en-US" sz="2400" dirty="0" err="1">
                <a:solidFill>
                  <a:schemeClr val="accent2"/>
                </a:solidFill>
              </a:rPr>
              <a:t>i</a:t>
            </a:r>
            <a:r>
              <a:rPr lang="en-US" altLang="en-US" sz="2400" dirty="0" smtClean="0">
                <a:solidFill>
                  <a:schemeClr val="accent2"/>
                </a:solidFill>
              </a:rPr>
              <a:t>.</a:t>
            </a:r>
            <a:endParaRPr lang="en-US" altLang="en-US" sz="2400" dirty="0">
              <a:solidFill>
                <a:schemeClr val="accent2"/>
              </a:solidFill>
            </a:endParaRPr>
          </a:p>
          <a:p>
            <a:pPr marL="609600" indent="-609600" eaLnBrk="1" hangingPunct="1">
              <a:spcBef>
                <a:spcPct val="20000"/>
              </a:spcBef>
              <a:buFontTx/>
              <a:buAutoNum type="arabicPeriod"/>
            </a:pPr>
            <a:r>
              <a:rPr lang="en-US" altLang="en-US" sz="2400" dirty="0">
                <a:solidFill>
                  <a:schemeClr val="accent2"/>
                </a:solidFill>
              </a:rPr>
              <a:t>p[</a:t>
            </a:r>
            <a:r>
              <a:rPr lang="en-US" altLang="en-US" sz="2400" dirty="0" err="1">
                <a:solidFill>
                  <a:schemeClr val="accent2"/>
                </a:solidFill>
              </a:rPr>
              <a:t>i</a:t>
            </a:r>
            <a:r>
              <a:rPr lang="en-US" altLang="en-US" sz="2400" dirty="0">
                <a:solidFill>
                  <a:schemeClr val="accent2"/>
                </a:solidFill>
              </a:rPr>
              <a:t>] = </a:t>
            </a:r>
            <a:r>
              <a:rPr lang="en-US" altLang="en-US" sz="2400" dirty="0" smtClean="0">
                <a:solidFill>
                  <a:schemeClr val="accent2"/>
                </a:solidFill>
              </a:rPr>
              <a:t>j</a:t>
            </a:r>
            <a:endParaRPr lang="en-US" altLang="en-US" sz="2400" dirty="0">
              <a:solidFill>
                <a:schemeClr val="accent2"/>
              </a:solidFill>
            </a:endParaRPr>
          </a:p>
          <a:p>
            <a:pPr marL="609600" indent="-609600" eaLnBrk="1" hangingPunct="1">
              <a:spcBef>
                <a:spcPct val="20000"/>
              </a:spcBef>
            </a:pPr>
            <a:r>
              <a:rPr lang="en-US" altLang="en-US" sz="2400" dirty="0">
                <a:solidFill>
                  <a:schemeClr val="accent2"/>
                </a:solidFill>
              </a:rPr>
              <a:t>Algorithm find(</a:t>
            </a:r>
            <a:r>
              <a:rPr lang="en-US" altLang="en-US" sz="2400" dirty="0" err="1">
                <a:solidFill>
                  <a:schemeClr val="accent2"/>
                </a:solidFill>
              </a:rPr>
              <a:t>i</a:t>
            </a:r>
            <a:r>
              <a:rPr lang="en-US" altLang="en-US" sz="2400" dirty="0">
                <a:solidFill>
                  <a:schemeClr val="accent2"/>
                </a:solidFill>
              </a:rPr>
              <a:t>)</a:t>
            </a:r>
          </a:p>
          <a:p>
            <a:pPr marL="609600" indent="-609600" eaLnBrk="1" hangingPunct="1">
              <a:spcBef>
                <a:spcPct val="20000"/>
              </a:spcBef>
            </a:pPr>
            <a:r>
              <a:rPr lang="en-US" altLang="en-US" sz="2400" dirty="0">
                <a:solidFill>
                  <a:schemeClr val="accent2"/>
                </a:solidFill>
              </a:rPr>
              <a:t>Pre: </a:t>
            </a:r>
            <a:r>
              <a:rPr lang="en-US" altLang="en-US" sz="2400" dirty="0" err="1">
                <a:solidFill>
                  <a:schemeClr val="accent2"/>
                </a:solidFill>
              </a:rPr>
              <a:t>i</a:t>
            </a:r>
            <a:r>
              <a:rPr lang="en-US" altLang="en-US" sz="2400" dirty="0">
                <a:solidFill>
                  <a:schemeClr val="accent2"/>
                </a:solidFill>
              </a:rPr>
              <a:t> vertex whose parent is to be found</a:t>
            </a:r>
          </a:p>
          <a:p>
            <a:pPr marL="609600" indent="-609600" eaLnBrk="1" hangingPunct="1">
              <a:spcBef>
                <a:spcPct val="20000"/>
              </a:spcBef>
            </a:pPr>
            <a:r>
              <a:rPr lang="en-US" altLang="en-US" sz="2400" dirty="0">
                <a:solidFill>
                  <a:schemeClr val="accent2"/>
                </a:solidFill>
              </a:rPr>
              <a:t>Post: return parent of </a:t>
            </a:r>
            <a:r>
              <a:rPr lang="en-US" altLang="en-US" sz="2400" dirty="0" err="1">
                <a:solidFill>
                  <a:schemeClr val="accent2"/>
                </a:solidFill>
              </a:rPr>
              <a:t>i</a:t>
            </a:r>
            <a:endParaRPr lang="en-US" altLang="en-US" sz="2400" dirty="0">
              <a:solidFill>
                <a:schemeClr val="accent2"/>
              </a:solidFill>
            </a:endParaRPr>
          </a:p>
          <a:p>
            <a:pPr marL="609600" indent="-609600" eaLnBrk="1" hangingPunct="1">
              <a:spcBef>
                <a:spcPct val="20000"/>
              </a:spcBef>
              <a:buFontTx/>
              <a:buAutoNum type="arabicPeriod"/>
            </a:pPr>
            <a:r>
              <a:rPr lang="en-US" altLang="en-US" sz="2400" dirty="0">
                <a:solidFill>
                  <a:schemeClr val="accent2"/>
                </a:solidFill>
              </a:rPr>
              <a:t>while (p[</a:t>
            </a:r>
            <a:r>
              <a:rPr lang="en-US" altLang="en-US" sz="2400" dirty="0" err="1">
                <a:solidFill>
                  <a:schemeClr val="accent2"/>
                </a:solidFill>
              </a:rPr>
              <a:t>i</a:t>
            </a:r>
            <a:r>
              <a:rPr lang="en-US" altLang="en-US" sz="2400" dirty="0">
                <a:solidFill>
                  <a:schemeClr val="accent2"/>
                </a:solidFill>
              </a:rPr>
              <a:t>] &gt;= 0)</a:t>
            </a:r>
          </a:p>
          <a:p>
            <a:pPr marL="990600" lvl="1" indent="-533400" eaLnBrk="1" hangingPunct="1">
              <a:spcBef>
                <a:spcPct val="20000"/>
              </a:spcBef>
              <a:buFontTx/>
              <a:buAutoNum type="arabicPeriod"/>
            </a:pPr>
            <a:r>
              <a:rPr lang="en-US" altLang="en-US" sz="2400" dirty="0" err="1">
                <a:solidFill>
                  <a:schemeClr val="accent2"/>
                </a:solidFill>
              </a:rPr>
              <a:t>i</a:t>
            </a:r>
            <a:r>
              <a:rPr lang="en-US" altLang="en-US" sz="2400" dirty="0">
                <a:solidFill>
                  <a:schemeClr val="accent2"/>
                </a:solidFill>
              </a:rPr>
              <a:t> = p[</a:t>
            </a:r>
            <a:r>
              <a:rPr lang="en-US" altLang="en-US" sz="2400" dirty="0" err="1">
                <a:solidFill>
                  <a:schemeClr val="accent2"/>
                </a:solidFill>
              </a:rPr>
              <a:t>i</a:t>
            </a:r>
            <a:r>
              <a:rPr lang="en-US" altLang="en-US" sz="2400" dirty="0">
                <a:solidFill>
                  <a:schemeClr val="accent2"/>
                </a:solidFill>
              </a:rPr>
              <a:t>]</a:t>
            </a:r>
          </a:p>
          <a:p>
            <a:pPr marL="609600" indent="-609600" eaLnBrk="1" hangingPunct="1">
              <a:spcBef>
                <a:spcPct val="20000"/>
              </a:spcBef>
              <a:buFontTx/>
              <a:buAutoNum type="arabicPeriod"/>
            </a:pPr>
            <a:r>
              <a:rPr lang="en-US" altLang="en-US" sz="2400" dirty="0">
                <a:solidFill>
                  <a:schemeClr val="accent2"/>
                </a:solidFill>
              </a:rPr>
              <a:t>return </a:t>
            </a:r>
            <a:r>
              <a:rPr lang="en-US" altLang="en-US" sz="2400" dirty="0" err="1">
                <a:solidFill>
                  <a:schemeClr val="accent2"/>
                </a:solidFill>
              </a:rPr>
              <a:t>i</a:t>
            </a:r>
            <a:endParaRPr lang="en-US" altLang="en-US" sz="2400" dirty="0">
              <a:solidFill>
                <a:schemeClr val="accent2"/>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152400" y="1295400"/>
            <a:ext cx="8534400" cy="4419600"/>
          </a:xfrm>
          <a:prstGeom prst="rect">
            <a:avLst/>
          </a:prstGeom>
          <a:noFill/>
          <a:ln w="9525">
            <a:noFill/>
            <a:miter lim="800000"/>
            <a:headEnd/>
            <a:tailEnd/>
          </a:ln>
        </p:spPr>
        <p:txBody>
          <a:bodyPr/>
          <a:lstStyle/>
          <a:p>
            <a:pPr marL="609600" indent="-609600" eaLnBrk="1" hangingPunct="1">
              <a:spcBef>
                <a:spcPct val="20000"/>
              </a:spcBef>
            </a:pPr>
            <a:r>
              <a:rPr lang="en-US" altLang="en-US" sz="2400" dirty="0">
                <a:solidFill>
                  <a:schemeClr val="accent2"/>
                </a:solidFill>
              </a:rPr>
              <a:t>Algorithm </a:t>
            </a:r>
            <a:r>
              <a:rPr lang="en-US" altLang="en-US" sz="2400" dirty="0" err="1">
                <a:solidFill>
                  <a:schemeClr val="accent2"/>
                </a:solidFill>
              </a:rPr>
              <a:t>Kruskal</a:t>
            </a:r>
            <a:r>
              <a:rPr lang="en-US" altLang="en-US" sz="2400" dirty="0">
                <a:solidFill>
                  <a:schemeClr val="accent2"/>
                </a:solidFill>
              </a:rPr>
              <a:t> (E, cost, n, t)</a:t>
            </a:r>
          </a:p>
          <a:p>
            <a:pPr marL="609600" indent="-609600" eaLnBrk="1" hangingPunct="1">
              <a:spcBef>
                <a:spcPct val="20000"/>
              </a:spcBef>
            </a:pPr>
            <a:r>
              <a:rPr lang="en-US" altLang="en-US" sz="2400" dirty="0">
                <a:solidFill>
                  <a:schemeClr val="accent2"/>
                </a:solidFill>
              </a:rPr>
              <a:t>Pre:  </a:t>
            </a:r>
            <a:r>
              <a:rPr lang="en-US" altLang="en-US" sz="2400" dirty="0">
                <a:solidFill>
                  <a:schemeClr val="hlink"/>
                </a:solidFill>
              </a:rPr>
              <a:t>E</a:t>
            </a:r>
            <a:r>
              <a:rPr lang="en-US" altLang="en-US" sz="2400" dirty="0">
                <a:solidFill>
                  <a:schemeClr val="accent2"/>
                </a:solidFill>
              </a:rPr>
              <a:t> - set of edges in graph G, </a:t>
            </a:r>
            <a:r>
              <a:rPr lang="en-US" altLang="en-US" sz="2400" dirty="0">
                <a:solidFill>
                  <a:schemeClr val="hlink"/>
                </a:solidFill>
              </a:rPr>
              <a:t>cost</a:t>
            </a:r>
            <a:r>
              <a:rPr lang="en-US" altLang="en-US" sz="2400" dirty="0">
                <a:solidFill>
                  <a:schemeClr val="accent2"/>
                </a:solidFill>
              </a:rPr>
              <a:t> - n x n cost matrix, </a:t>
            </a:r>
            <a:r>
              <a:rPr lang="en-US" altLang="en-US" sz="2400" dirty="0">
                <a:solidFill>
                  <a:schemeClr val="hlink"/>
                </a:solidFill>
              </a:rPr>
              <a:t>n</a:t>
            </a:r>
            <a:r>
              <a:rPr lang="en-US" altLang="en-US" sz="2400" dirty="0">
                <a:solidFill>
                  <a:schemeClr val="accent2"/>
                </a:solidFill>
              </a:rPr>
              <a:t> – no. of vertices, </a:t>
            </a:r>
            <a:r>
              <a:rPr lang="en-US" altLang="en-US" sz="2400" dirty="0">
                <a:solidFill>
                  <a:schemeClr val="hlink"/>
                </a:solidFill>
              </a:rPr>
              <a:t>t</a:t>
            </a:r>
            <a:r>
              <a:rPr lang="en-US" altLang="en-US" sz="2400" dirty="0">
                <a:solidFill>
                  <a:schemeClr val="accent2"/>
                </a:solidFill>
              </a:rPr>
              <a:t> – (n-1) x 2 array storing edge list of MST</a:t>
            </a:r>
          </a:p>
          <a:p>
            <a:pPr marL="609600" indent="-609600" eaLnBrk="1" hangingPunct="1">
              <a:spcBef>
                <a:spcPct val="20000"/>
              </a:spcBef>
            </a:pPr>
            <a:r>
              <a:rPr lang="en-US" altLang="en-US" sz="2400" dirty="0">
                <a:solidFill>
                  <a:schemeClr val="accent2"/>
                </a:solidFill>
              </a:rPr>
              <a:t>Post: MST is stored in array t</a:t>
            </a:r>
          </a:p>
          <a:p>
            <a:pPr marL="609600" indent="-609600" eaLnBrk="1" hangingPunct="1">
              <a:spcBef>
                <a:spcPct val="20000"/>
              </a:spcBef>
            </a:pPr>
            <a:endParaRPr lang="en-US" altLang="en-US" sz="2400" dirty="0">
              <a:solidFill>
                <a:schemeClr val="accent2"/>
              </a:solidFill>
            </a:endParaRPr>
          </a:p>
          <a:p>
            <a:pPr marL="609600" indent="-609600" eaLnBrk="1" hangingPunct="1">
              <a:spcBef>
                <a:spcPct val="20000"/>
              </a:spcBef>
              <a:buFontTx/>
              <a:buAutoNum type="arabicPeriod"/>
            </a:pPr>
            <a:r>
              <a:rPr lang="en-US" altLang="en-US" sz="2400" dirty="0">
                <a:solidFill>
                  <a:schemeClr val="accent2"/>
                </a:solidFill>
              </a:rPr>
              <a:t>construct a heap out of edge costs using </a:t>
            </a:r>
            <a:r>
              <a:rPr lang="en-US" altLang="en-US" sz="2400" dirty="0" err="1">
                <a:solidFill>
                  <a:schemeClr val="accent2"/>
                </a:solidFill>
              </a:rPr>
              <a:t>heapify</a:t>
            </a:r>
            <a:endParaRPr lang="en-US" altLang="en-US" sz="2400" dirty="0">
              <a:solidFill>
                <a:schemeClr val="accent2"/>
              </a:solidFill>
            </a:endParaRPr>
          </a:p>
          <a:p>
            <a:pPr marL="609600" indent="-609600" eaLnBrk="1" hangingPunct="1">
              <a:spcBef>
                <a:spcPct val="20000"/>
              </a:spcBef>
              <a:buFontTx/>
              <a:buAutoNum type="arabicPeriod"/>
            </a:pPr>
            <a:r>
              <a:rPr lang="en-US" altLang="en-US" sz="2400" dirty="0">
                <a:solidFill>
                  <a:schemeClr val="accent2"/>
                </a:solidFill>
              </a:rPr>
              <a:t>for </a:t>
            </a:r>
            <a:r>
              <a:rPr lang="en-US" altLang="en-US" sz="2400" dirty="0" err="1">
                <a:solidFill>
                  <a:schemeClr val="accent2"/>
                </a:solidFill>
              </a:rPr>
              <a:t>i</a:t>
            </a:r>
            <a:r>
              <a:rPr lang="en-US" altLang="en-US" sz="2400" dirty="0">
                <a:solidFill>
                  <a:schemeClr val="accent2"/>
                </a:solidFill>
              </a:rPr>
              <a:t> = 1 to n</a:t>
            </a:r>
          </a:p>
          <a:p>
            <a:pPr marL="990600" lvl="1" indent="-533400" eaLnBrk="1" hangingPunct="1">
              <a:spcBef>
                <a:spcPct val="20000"/>
              </a:spcBef>
              <a:buFontTx/>
              <a:buAutoNum type="arabicPeriod"/>
            </a:pPr>
            <a:r>
              <a:rPr lang="en-US" altLang="en-US" sz="2400" dirty="0">
                <a:solidFill>
                  <a:schemeClr val="accent2"/>
                </a:solidFill>
              </a:rPr>
              <a:t>parent[</a:t>
            </a:r>
            <a:r>
              <a:rPr lang="en-US" altLang="en-US" sz="2400" dirty="0" err="1">
                <a:solidFill>
                  <a:schemeClr val="accent2"/>
                </a:solidFill>
              </a:rPr>
              <a:t>i</a:t>
            </a:r>
            <a:r>
              <a:rPr lang="en-US" altLang="en-US" sz="2400" dirty="0">
                <a:solidFill>
                  <a:schemeClr val="accent2"/>
                </a:solidFill>
              </a:rPr>
              <a:t>] = -1</a:t>
            </a:r>
          </a:p>
          <a:p>
            <a:pPr marL="609600" indent="-609600" eaLnBrk="1" hangingPunct="1">
              <a:spcBef>
                <a:spcPct val="20000"/>
              </a:spcBef>
              <a:buFontTx/>
              <a:buAutoNum type="arabicPeriod"/>
            </a:pPr>
            <a:r>
              <a:rPr lang="en-US" altLang="en-US" sz="2400" dirty="0" err="1">
                <a:solidFill>
                  <a:schemeClr val="accent2"/>
                </a:solidFill>
              </a:rPr>
              <a:t>i</a:t>
            </a:r>
            <a:r>
              <a:rPr lang="en-US" altLang="en-US" sz="2400" dirty="0">
                <a:solidFill>
                  <a:schemeClr val="accent2"/>
                </a:solidFill>
              </a:rPr>
              <a:t> = 0</a:t>
            </a:r>
          </a:p>
          <a:p>
            <a:pPr marL="609600" indent="-609600" eaLnBrk="1" hangingPunct="1">
              <a:spcBef>
                <a:spcPct val="20000"/>
              </a:spcBef>
              <a:buFontTx/>
              <a:buAutoNum type="arabicPeriod"/>
            </a:pPr>
            <a:r>
              <a:rPr lang="en-US" altLang="en-US" sz="2400" dirty="0" err="1">
                <a:solidFill>
                  <a:schemeClr val="accent2"/>
                </a:solidFill>
              </a:rPr>
              <a:t>mincost</a:t>
            </a:r>
            <a:r>
              <a:rPr lang="en-US" altLang="en-US" sz="2400" dirty="0">
                <a:solidFill>
                  <a:schemeClr val="accent2"/>
                </a:solidFill>
              </a:rPr>
              <a:t> = 0</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304800" y="1143000"/>
            <a:ext cx="8610600" cy="5562600"/>
          </a:xfrm>
          <a:prstGeom prst="rect">
            <a:avLst/>
          </a:prstGeom>
          <a:noFill/>
          <a:ln w="9525">
            <a:noFill/>
            <a:miter lim="800000"/>
            <a:headEnd/>
            <a:tailEnd/>
          </a:ln>
        </p:spPr>
        <p:txBody>
          <a:bodyPr/>
          <a:lstStyle/>
          <a:p>
            <a:pPr marL="609600" indent="-609600" eaLnBrk="1" hangingPunct="1">
              <a:spcBef>
                <a:spcPct val="20000"/>
              </a:spcBef>
              <a:buFontTx/>
              <a:buAutoNum type="arabicPeriod" startAt="5"/>
            </a:pPr>
            <a:r>
              <a:rPr lang="en-US" altLang="en-US" sz="2400" dirty="0">
                <a:solidFill>
                  <a:schemeClr val="accent2"/>
                </a:solidFill>
              </a:rPr>
              <a:t>while (</a:t>
            </a:r>
            <a:r>
              <a:rPr lang="en-US" altLang="en-US" sz="2400" dirty="0" err="1">
                <a:solidFill>
                  <a:schemeClr val="accent2"/>
                </a:solidFill>
              </a:rPr>
              <a:t>i</a:t>
            </a:r>
            <a:r>
              <a:rPr lang="en-US" altLang="en-US" sz="2400" dirty="0">
                <a:solidFill>
                  <a:schemeClr val="accent2"/>
                </a:solidFill>
              </a:rPr>
              <a:t> &lt; n-1 and heap not empty)</a:t>
            </a:r>
          </a:p>
          <a:p>
            <a:pPr marL="990600" lvl="1" indent="-533400" eaLnBrk="1" hangingPunct="1">
              <a:spcBef>
                <a:spcPct val="20000"/>
              </a:spcBef>
              <a:buFontTx/>
              <a:buAutoNum type="arabicPeriod"/>
            </a:pPr>
            <a:r>
              <a:rPr lang="en-US" altLang="en-US" sz="2400" dirty="0">
                <a:solidFill>
                  <a:schemeClr val="accent2"/>
                </a:solidFill>
              </a:rPr>
              <a:t>Delete minimum cost edge (u, v) from heap and </a:t>
            </a:r>
            <a:r>
              <a:rPr lang="en-US" altLang="en-US" sz="2400" dirty="0" err="1">
                <a:solidFill>
                  <a:schemeClr val="accent2"/>
                </a:solidFill>
              </a:rPr>
              <a:t>reheapify</a:t>
            </a:r>
            <a:endParaRPr lang="en-US" altLang="en-US" sz="2400" dirty="0">
              <a:solidFill>
                <a:schemeClr val="accent2"/>
              </a:solidFill>
            </a:endParaRPr>
          </a:p>
          <a:p>
            <a:pPr marL="990600" lvl="1" indent="-533400" eaLnBrk="1" hangingPunct="1">
              <a:spcBef>
                <a:spcPct val="20000"/>
              </a:spcBef>
              <a:buFontTx/>
              <a:buAutoNum type="arabicPeriod"/>
            </a:pPr>
            <a:r>
              <a:rPr lang="en-US" altLang="en-US" sz="2400" dirty="0">
                <a:solidFill>
                  <a:schemeClr val="accent2"/>
                </a:solidFill>
              </a:rPr>
              <a:t>j = find (u)</a:t>
            </a:r>
          </a:p>
          <a:p>
            <a:pPr marL="990600" lvl="1" indent="-533400" eaLnBrk="1" hangingPunct="1">
              <a:spcBef>
                <a:spcPct val="20000"/>
              </a:spcBef>
              <a:buFontTx/>
              <a:buAutoNum type="arabicPeriod"/>
            </a:pPr>
            <a:r>
              <a:rPr lang="en-US" altLang="en-US" sz="2400" dirty="0">
                <a:solidFill>
                  <a:schemeClr val="accent2"/>
                </a:solidFill>
              </a:rPr>
              <a:t>k = find(v)</a:t>
            </a:r>
          </a:p>
          <a:p>
            <a:pPr marL="990600" lvl="1" indent="-533400" eaLnBrk="1" hangingPunct="1">
              <a:spcBef>
                <a:spcPct val="20000"/>
              </a:spcBef>
              <a:buFontTx/>
              <a:buAutoNum type="arabicPeriod"/>
            </a:pPr>
            <a:r>
              <a:rPr lang="en-US" altLang="en-US" sz="2400" dirty="0">
                <a:solidFill>
                  <a:schemeClr val="accent2"/>
                </a:solidFill>
              </a:rPr>
              <a:t>If ( j &lt;&gt; k)</a:t>
            </a:r>
          </a:p>
          <a:p>
            <a:pPr marL="1371600" lvl="2" indent="-457200" eaLnBrk="1" hangingPunct="1">
              <a:spcBef>
                <a:spcPct val="20000"/>
              </a:spcBef>
              <a:buFontTx/>
              <a:buAutoNum type="arabicPeriod"/>
            </a:pPr>
            <a:r>
              <a:rPr lang="en-US" altLang="en-US" sz="2400" dirty="0" err="1">
                <a:solidFill>
                  <a:schemeClr val="accent2"/>
                </a:solidFill>
              </a:rPr>
              <a:t>i</a:t>
            </a:r>
            <a:r>
              <a:rPr lang="en-US" altLang="en-US" sz="2400" dirty="0">
                <a:solidFill>
                  <a:schemeClr val="accent2"/>
                </a:solidFill>
              </a:rPr>
              <a:t> = </a:t>
            </a:r>
            <a:r>
              <a:rPr lang="en-US" altLang="en-US" sz="2400" dirty="0" err="1">
                <a:solidFill>
                  <a:schemeClr val="accent2"/>
                </a:solidFill>
              </a:rPr>
              <a:t>i</a:t>
            </a:r>
            <a:r>
              <a:rPr lang="en-US" altLang="en-US" sz="2400" dirty="0">
                <a:solidFill>
                  <a:schemeClr val="accent2"/>
                </a:solidFill>
              </a:rPr>
              <a:t> + 1</a:t>
            </a:r>
          </a:p>
          <a:p>
            <a:pPr marL="1371600" lvl="2" indent="-457200" eaLnBrk="1" hangingPunct="1">
              <a:spcBef>
                <a:spcPct val="20000"/>
              </a:spcBef>
              <a:buFontTx/>
              <a:buAutoNum type="arabicPeriod"/>
            </a:pPr>
            <a:r>
              <a:rPr lang="en-US" altLang="en-US" sz="2400" dirty="0">
                <a:solidFill>
                  <a:schemeClr val="accent2"/>
                </a:solidFill>
              </a:rPr>
              <a:t>t[i,1] = u</a:t>
            </a:r>
          </a:p>
          <a:p>
            <a:pPr marL="1371600" lvl="2" indent="-457200" eaLnBrk="1" hangingPunct="1">
              <a:spcBef>
                <a:spcPct val="20000"/>
              </a:spcBef>
              <a:buFontTx/>
              <a:buAutoNum type="arabicPeriod"/>
            </a:pPr>
            <a:r>
              <a:rPr lang="en-US" altLang="en-US" sz="2400" dirty="0">
                <a:solidFill>
                  <a:schemeClr val="accent2"/>
                </a:solidFill>
              </a:rPr>
              <a:t>t[I,2] = v</a:t>
            </a:r>
          </a:p>
          <a:p>
            <a:pPr marL="1371600" lvl="2" indent="-457200" eaLnBrk="1" hangingPunct="1">
              <a:spcBef>
                <a:spcPct val="20000"/>
              </a:spcBef>
              <a:buFontTx/>
              <a:buAutoNum type="arabicPeriod"/>
            </a:pPr>
            <a:r>
              <a:rPr lang="en-US" altLang="en-US" sz="2400" dirty="0" err="1">
                <a:solidFill>
                  <a:schemeClr val="accent2"/>
                </a:solidFill>
              </a:rPr>
              <a:t>mincost</a:t>
            </a:r>
            <a:r>
              <a:rPr lang="en-US" altLang="en-US" sz="2400" dirty="0">
                <a:solidFill>
                  <a:schemeClr val="accent2"/>
                </a:solidFill>
              </a:rPr>
              <a:t> = </a:t>
            </a:r>
            <a:r>
              <a:rPr lang="en-US" altLang="en-US" sz="2400" dirty="0" err="1">
                <a:solidFill>
                  <a:schemeClr val="accent2"/>
                </a:solidFill>
              </a:rPr>
              <a:t>mincost</a:t>
            </a:r>
            <a:r>
              <a:rPr lang="en-US" altLang="en-US" sz="2400" dirty="0">
                <a:solidFill>
                  <a:schemeClr val="accent2"/>
                </a:solidFill>
              </a:rPr>
              <a:t> + cost(u, v)</a:t>
            </a:r>
          </a:p>
          <a:p>
            <a:pPr marL="1371600" lvl="2" indent="-457200" eaLnBrk="1" hangingPunct="1">
              <a:spcBef>
                <a:spcPct val="20000"/>
              </a:spcBef>
              <a:buFontTx/>
              <a:buAutoNum type="arabicPeriod"/>
            </a:pPr>
            <a:r>
              <a:rPr lang="en-US" altLang="en-US" sz="2400" dirty="0">
                <a:solidFill>
                  <a:schemeClr val="accent2"/>
                </a:solidFill>
              </a:rPr>
              <a:t>union(j, k)</a:t>
            </a:r>
          </a:p>
          <a:p>
            <a:pPr marL="609600" indent="-609600" eaLnBrk="1" hangingPunct="1">
              <a:spcBef>
                <a:spcPct val="20000"/>
              </a:spcBef>
              <a:buFontTx/>
              <a:buAutoNum type="arabicPeriod" startAt="5"/>
            </a:pPr>
            <a:r>
              <a:rPr lang="en-US" altLang="en-US" sz="2400" dirty="0">
                <a:solidFill>
                  <a:schemeClr val="accent2"/>
                </a:solidFill>
              </a:rPr>
              <a:t>return </a:t>
            </a:r>
            <a:r>
              <a:rPr lang="en-US" altLang="en-US" sz="2400" dirty="0" err="1">
                <a:solidFill>
                  <a:schemeClr val="accent2"/>
                </a:solidFill>
              </a:rPr>
              <a:t>mincost</a:t>
            </a:r>
            <a:endParaRPr lang="en-US" altLang="en-US" sz="2400" dirty="0">
              <a:solidFill>
                <a:schemeClr val="accent2"/>
              </a:solidFill>
            </a:endParaRPr>
          </a:p>
        </p:txBody>
      </p:sp>
      <p:sp>
        <p:nvSpPr>
          <p:cNvPr id="3" name="TextBox 2"/>
          <p:cNvSpPr txBox="1"/>
          <p:nvPr/>
        </p:nvSpPr>
        <p:spPr>
          <a:xfrm>
            <a:off x="3505200" y="2362200"/>
            <a:ext cx="4876800" cy="1754326"/>
          </a:xfrm>
          <a:prstGeom prst="rect">
            <a:avLst/>
          </a:prstGeom>
          <a:noFill/>
        </p:spPr>
        <p:txBody>
          <a:bodyPr wrap="square" rtlCol="0">
            <a:spAutoFit/>
          </a:bodyPr>
          <a:lstStyle/>
          <a:p>
            <a:pPr algn="just"/>
            <a:r>
              <a:rPr lang="en-US" b="1" dirty="0" smtClean="0"/>
              <a:t>Time Complexity: O(n*e) </a:t>
            </a:r>
            <a:r>
              <a:rPr lang="en-US" b="1" dirty="0" err="1" smtClean="0"/>
              <a:t>i.e</a:t>
            </a:r>
            <a:r>
              <a:rPr lang="en-US" b="1" dirty="0" smtClean="0"/>
              <a:t> O(n^2) if no. of edges are same as no. of nodes(without min Heap)</a:t>
            </a:r>
          </a:p>
          <a:p>
            <a:pPr algn="just"/>
            <a:endParaRPr lang="en-US" b="1" dirty="0"/>
          </a:p>
          <a:p>
            <a:pPr algn="just"/>
            <a:r>
              <a:rPr lang="en-US" b="1" dirty="0" smtClean="0"/>
              <a:t>By using </a:t>
            </a:r>
            <a:r>
              <a:rPr lang="en-US" b="1" dirty="0" err="1" smtClean="0"/>
              <a:t>minheap</a:t>
            </a:r>
            <a:r>
              <a:rPr lang="en-US" b="1" dirty="0" smtClean="0"/>
              <a:t> time complexity is O(</a:t>
            </a:r>
            <a:r>
              <a:rPr lang="en-US" b="1" dirty="0" err="1" smtClean="0"/>
              <a:t>nlogn</a:t>
            </a:r>
            <a:r>
              <a:rPr lang="en-US" b="1" dirty="0" smtClean="0"/>
              <a:t>)</a:t>
            </a:r>
            <a:endParaRPr lang="en-IN" b="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p:cNvPicPr>
            <a:picLocks noChangeAspect="1" noChangeArrowheads="1"/>
          </p:cNvPicPr>
          <p:nvPr/>
        </p:nvPicPr>
        <p:blipFill>
          <a:blip r:embed="rId2"/>
          <a:srcRect/>
          <a:stretch>
            <a:fillRect/>
          </a:stretch>
        </p:blipFill>
        <p:spPr bwMode="auto">
          <a:xfrm>
            <a:off x="266700" y="1145507"/>
            <a:ext cx="3231573" cy="2970129"/>
          </a:xfrm>
          <a:prstGeom prst="rect">
            <a:avLst/>
          </a:prstGeom>
          <a:noFill/>
          <a:ln w="9525">
            <a:noFill/>
            <a:miter lim="800000"/>
            <a:headEnd/>
            <a:tailEnd/>
          </a:ln>
        </p:spPr>
      </p:pic>
      <p:graphicFrame>
        <p:nvGraphicFramePr>
          <p:cNvPr id="173061" name="Group 5">
            <a:extLst/>
          </p:cNvPr>
          <p:cNvGraphicFramePr>
            <a:graphicFrameLocks noGrp="1"/>
          </p:cNvGraphicFramePr>
          <p:nvPr>
            <p:extLst>
              <p:ext uri="{D42A27DB-BD31-4B8C-83A1-F6EECF244321}">
                <p14:modId xmlns:p14="http://schemas.microsoft.com/office/powerpoint/2010/main" val="1269557835"/>
              </p:ext>
            </p:extLst>
          </p:nvPr>
        </p:nvGraphicFramePr>
        <p:xfrm>
          <a:off x="4572000" y="1268603"/>
          <a:ext cx="4038600" cy="2792412"/>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4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3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73127" name="Group 71">
            <a:extLst/>
          </p:cNvPr>
          <p:cNvGraphicFramePr>
            <a:graphicFrameLocks noGrp="1"/>
          </p:cNvGraphicFramePr>
          <p:nvPr>
            <p:extLst>
              <p:ext uri="{D42A27DB-BD31-4B8C-83A1-F6EECF244321}">
                <p14:modId xmlns:p14="http://schemas.microsoft.com/office/powerpoint/2010/main" val="2721363183"/>
              </p:ext>
            </p:extLst>
          </p:nvPr>
        </p:nvGraphicFramePr>
        <p:xfrm>
          <a:off x="2819400" y="4221674"/>
          <a:ext cx="5791200" cy="792352"/>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78943" name="Group 203"/>
          <p:cNvGrpSpPr>
            <a:grpSpLocks/>
          </p:cNvGrpSpPr>
          <p:nvPr/>
        </p:nvGrpSpPr>
        <p:grpSpPr bwMode="auto">
          <a:xfrm>
            <a:off x="266700" y="5410200"/>
            <a:ext cx="8572500" cy="1142999"/>
            <a:chOff x="0" y="3408"/>
            <a:chExt cx="5712" cy="759"/>
          </a:xfrm>
        </p:grpSpPr>
        <p:grpSp>
          <p:nvGrpSpPr>
            <p:cNvPr id="78944" name="Group 97"/>
            <p:cNvGrpSpPr>
              <a:grpSpLocks/>
            </p:cNvGrpSpPr>
            <p:nvPr/>
          </p:nvGrpSpPr>
          <p:grpSpPr bwMode="auto">
            <a:xfrm>
              <a:off x="96" y="3408"/>
              <a:ext cx="5616" cy="249"/>
              <a:chOff x="96" y="3648"/>
              <a:chExt cx="5616" cy="249"/>
            </a:xfrm>
          </p:grpSpPr>
          <p:sp>
            <p:nvSpPr>
              <p:cNvPr id="78951" name="Rectangle 98"/>
              <p:cNvSpPr>
                <a:spLocks noChangeArrowheads="1"/>
              </p:cNvSpPr>
              <p:nvPr/>
            </p:nvSpPr>
            <p:spPr bwMode="auto">
              <a:xfrm>
                <a:off x="38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78952" name="Rectangle 99"/>
              <p:cNvSpPr>
                <a:spLocks noChangeArrowheads="1"/>
              </p:cNvSpPr>
              <p:nvPr/>
            </p:nvSpPr>
            <p:spPr bwMode="auto">
              <a:xfrm>
                <a:off x="24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8953" name="Rectangle 100"/>
              <p:cNvSpPr>
                <a:spLocks noChangeArrowheads="1"/>
              </p:cNvSpPr>
              <p:nvPr/>
            </p:nvSpPr>
            <p:spPr bwMode="auto">
              <a:xfrm>
                <a:off x="96"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78954" name="Line 101"/>
              <p:cNvSpPr>
                <a:spLocks noChangeShapeType="1"/>
              </p:cNvSpPr>
              <p:nvPr/>
            </p:nvSpPr>
            <p:spPr bwMode="auto">
              <a:xfrm>
                <a:off x="96" y="3648"/>
                <a:ext cx="432" cy="0"/>
              </a:xfrm>
              <a:prstGeom prst="line">
                <a:avLst/>
              </a:prstGeom>
              <a:noFill/>
              <a:ln w="28575" cap="sq">
                <a:solidFill>
                  <a:schemeClr val="tx1"/>
                </a:solidFill>
                <a:round/>
                <a:headEnd/>
                <a:tailEnd/>
              </a:ln>
            </p:spPr>
            <p:txBody>
              <a:bodyPr/>
              <a:lstStyle/>
              <a:p>
                <a:endParaRPr lang="en-US"/>
              </a:p>
            </p:txBody>
          </p:sp>
          <p:sp>
            <p:nvSpPr>
              <p:cNvPr id="78955" name="Line 102"/>
              <p:cNvSpPr>
                <a:spLocks noChangeShapeType="1"/>
              </p:cNvSpPr>
              <p:nvPr/>
            </p:nvSpPr>
            <p:spPr bwMode="auto">
              <a:xfrm>
                <a:off x="96" y="3897"/>
                <a:ext cx="432" cy="0"/>
              </a:xfrm>
              <a:prstGeom prst="line">
                <a:avLst/>
              </a:prstGeom>
              <a:noFill/>
              <a:ln w="28575" cap="sq">
                <a:solidFill>
                  <a:schemeClr val="tx1"/>
                </a:solidFill>
                <a:round/>
                <a:headEnd/>
                <a:tailEnd/>
              </a:ln>
            </p:spPr>
            <p:txBody>
              <a:bodyPr/>
              <a:lstStyle/>
              <a:p>
                <a:endParaRPr lang="en-US"/>
              </a:p>
            </p:txBody>
          </p:sp>
          <p:sp>
            <p:nvSpPr>
              <p:cNvPr id="78956" name="Line 103"/>
              <p:cNvSpPr>
                <a:spLocks noChangeShapeType="1"/>
              </p:cNvSpPr>
              <p:nvPr/>
            </p:nvSpPr>
            <p:spPr bwMode="auto">
              <a:xfrm>
                <a:off x="96" y="3648"/>
                <a:ext cx="0" cy="249"/>
              </a:xfrm>
              <a:prstGeom prst="line">
                <a:avLst/>
              </a:prstGeom>
              <a:noFill/>
              <a:ln w="28575" cap="sq">
                <a:solidFill>
                  <a:schemeClr val="tx1"/>
                </a:solidFill>
                <a:round/>
                <a:headEnd/>
                <a:tailEnd/>
              </a:ln>
            </p:spPr>
            <p:txBody>
              <a:bodyPr/>
              <a:lstStyle/>
              <a:p>
                <a:endParaRPr lang="en-US"/>
              </a:p>
            </p:txBody>
          </p:sp>
          <p:sp>
            <p:nvSpPr>
              <p:cNvPr id="78957" name="Line 104"/>
              <p:cNvSpPr>
                <a:spLocks noChangeShapeType="1"/>
              </p:cNvSpPr>
              <p:nvPr/>
            </p:nvSpPr>
            <p:spPr bwMode="auto">
              <a:xfrm>
                <a:off x="240" y="3648"/>
                <a:ext cx="0" cy="249"/>
              </a:xfrm>
              <a:prstGeom prst="line">
                <a:avLst/>
              </a:prstGeom>
              <a:noFill/>
              <a:ln w="12700">
                <a:solidFill>
                  <a:schemeClr val="tx1"/>
                </a:solidFill>
                <a:round/>
                <a:headEnd/>
                <a:tailEnd/>
              </a:ln>
            </p:spPr>
            <p:txBody>
              <a:bodyPr/>
              <a:lstStyle/>
              <a:p>
                <a:endParaRPr lang="en-US"/>
              </a:p>
            </p:txBody>
          </p:sp>
          <p:sp>
            <p:nvSpPr>
              <p:cNvPr id="78958" name="Line 105"/>
              <p:cNvSpPr>
                <a:spLocks noChangeShapeType="1"/>
              </p:cNvSpPr>
              <p:nvPr/>
            </p:nvSpPr>
            <p:spPr bwMode="auto">
              <a:xfrm>
                <a:off x="384" y="3648"/>
                <a:ext cx="0" cy="249"/>
              </a:xfrm>
              <a:prstGeom prst="line">
                <a:avLst/>
              </a:prstGeom>
              <a:noFill/>
              <a:ln w="12700">
                <a:solidFill>
                  <a:schemeClr val="tx1"/>
                </a:solidFill>
                <a:round/>
                <a:headEnd/>
                <a:tailEnd/>
              </a:ln>
            </p:spPr>
            <p:txBody>
              <a:bodyPr/>
              <a:lstStyle/>
              <a:p>
                <a:endParaRPr lang="en-US"/>
              </a:p>
            </p:txBody>
          </p:sp>
          <p:sp>
            <p:nvSpPr>
              <p:cNvPr id="78959" name="Line 106"/>
              <p:cNvSpPr>
                <a:spLocks noChangeShapeType="1"/>
              </p:cNvSpPr>
              <p:nvPr/>
            </p:nvSpPr>
            <p:spPr bwMode="auto">
              <a:xfrm>
                <a:off x="528" y="3648"/>
                <a:ext cx="0" cy="249"/>
              </a:xfrm>
              <a:prstGeom prst="line">
                <a:avLst/>
              </a:prstGeom>
              <a:noFill/>
              <a:ln w="28575" cap="sq">
                <a:solidFill>
                  <a:schemeClr val="tx1"/>
                </a:solidFill>
                <a:round/>
                <a:headEnd/>
                <a:tailEnd/>
              </a:ln>
            </p:spPr>
            <p:txBody>
              <a:bodyPr/>
              <a:lstStyle/>
              <a:p>
                <a:endParaRPr lang="en-US"/>
              </a:p>
            </p:txBody>
          </p:sp>
          <p:sp>
            <p:nvSpPr>
              <p:cNvPr id="78960" name="Rectangle 107"/>
              <p:cNvSpPr>
                <a:spLocks noChangeArrowheads="1"/>
              </p:cNvSpPr>
              <p:nvPr/>
            </p:nvSpPr>
            <p:spPr bwMode="auto">
              <a:xfrm>
                <a:off x="960"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78961" name="Rectangle 108"/>
              <p:cNvSpPr>
                <a:spLocks noChangeArrowheads="1"/>
              </p:cNvSpPr>
              <p:nvPr/>
            </p:nvSpPr>
            <p:spPr bwMode="auto">
              <a:xfrm>
                <a:off x="8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8962" name="Rectangle 109"/>
              <p:cNvSpPr>
                <a:spLocks noChangeArrowheads="1"/>
              </p:cNvSpPr>
              <p:nvPr/>
            </p:nvSpPr>
            <p:spPr bwMode="auto">
              <a:xfrm>
                <a:off x="67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78963" name="Line 110"/>
              <p:cNvSpPr>
                <a:spLocks noChangeShapeType="1"/>
              </p:cNvSpPr>
              <p:nvPr/>
            </p:nvSpPr>
            <p:spPr bwMode="auto">
              <a:xfrm>
                <a:off x="672" y="3648"/>
                <a:ext cx="432" cy="0"/>
              </a:xfrm>
              <a:prstGeom prst="line">
                <a:avLst/>
              </a:prstGeom>
              <a:noFill/>
              <a:ln w="28575" cap="sq">
                <a:solidFill>
                  <a:schemeClr val="tx1"/>
                </a:solidFill>
                <a:round/>
                <a:headEnd/>
                <a:tailEnd/>
              </a:ln>
            </p:spPr>
            <p:txBody>
              <a:bodyPr/>
              <a:lstStyle/>
              <a:p>
                <a:endParaRPr lang="en-US"/>
              </a:p>
            </p:txBody>
          </p:sp>
          <p:sp>
            <p:nvSpPr>
              <p:cNvPr id="78964" name="Line 111"/>
              <p:cNvSpPr>
                <a:spLocks noChangeShapeType="1"/>
              </p:cNvSpPr>
              <p:nvPr/>
            </p:nvSpPr>
            <p:spPr bwMode="auto">
              <a:xfrm>
                <a:off x="672" y="3897"/>
                <a:ext cx="432" cy="0"/>
              </a:xfrm>
              <a:prstGeom prst="line">
                <a:avLst/>
              </a:prstGeom>
              <a:noFill/>
              <a:ln w="28575" cap="sq">
                <a:solidFill>
                  <a:schemeClr val="tx1"/>
                </a:solidFill>
                <a:round/>
                <a:headEnd/>
                <a:tailEnd/>
              </a:ln>
            </p:spPr>
            <p:txBody>
              <a:bodyPr/>
              <a:lstStyle/>
              <a:p>
                <a:endParaRPr lang="en-US"/>
              </a:p>
            </p:txBody>
          </p:sp>
          <p:sp>
            <p:nvSpPr>
              <p:cNvPr id="78965" name="Line 112"/>
              <p:cNvSpPr>
                <a:spLocks noChangeShapeType="1"/>
              </p:cNvSpPr>
              <p:nvPr/>
            </p:nvSpPr>
            <p:spPr bwMode="auto">
              <a:xfrm>
                <a:off x="672" y="3648"/>
                <a:ext cx="0" cy="249"/>
              </a:xfrm>
              <a:prstGeom prst="line">
                <a:avLst/>
              </a:prstGeom>
              <a:noFill/>
              <a:ln w="28575" cap="sq">
                <a:solidFill>
                  <a:schemeClr val="tx1"/>
                </a:solidFill>
                <a:round/>
                <a:headEnd/>
                <a:tailEnd/>
              </a:ln>
            </p:spPr>
            <p:txBody>
              <a:bodyPr/>
              <a:lstStyle/>
              <a:p>
                <a:endParaRPr lang="en-US"/>
              </a:p>
            </p:txBody>
          </p:sp>
          <p:sp>
            <p:nvSpPr>
              <p:cNvPr id="78966" name="Line 113"/>
              <p:cNvSpPr>
                <a:spLocks noChangeShapeType="1"/>
              </p:cNvSpPr>
              <p:nvPr/>
            </p:nvSpPr>
            <p:spPr bwMode="auto">
              <a:xfrm>
                <a:off x="816" y="3648"/>
                <a:ext cx="0" cy="249"/>
              </a:xfrm>
              <a:prstGeom prst="line">
                <a:avLst/>
              </a:prstGeom>
              <a:noFill/>
              <a:ln w="12700">
                <a:solidFill>
                  <a:schemeClr val="tx1"/>
                </a:solidFill>
                <a:round/>
                <a:headEnd/>
                <a:tailEnd/>
              </a:ln>
            </p:spPr>
            <p:txBody>
              <a:bodyPr/>
              <a:lstStyle/>
              <a:p>
                <a:endParaRPr lang="en-US"/>
              </a:p>
            </p:txBody>
          </p:sp>
          <p:sp>
            <p:nvSpPr>
              <p:cNvPr id="78967" name="Line 114"/>
              <p:cNvSpPr>
                <a:spLocks noChangeShapeType="1"/>
              </p:cNvSpPr>
              <p:nvPr/>
            </p:nvSpPr>
            <p:spPr bwMode="auto">
              <a:xfrm>
                <a:off x="960" y="3648"/>
                <a:ext cx="0" cy="249"/>
              </a:xfrm>
              <a:prstGeom prst="line">
                <a:avLst/>
              </a:prstGeom>
              <a:noFill/>
              <a:ln w="12700">
                <a:solidFill>
                  <a:schemeClr val="tx1"/>
                </a:solidFill>
                <a:round/>
                <a:headEnd/>
                <a:tailEnd/>
              </a:ln>
            </p:spPr>
            <p:txBody>
              <a:bodyPr/>
              <a:lstStyle/>
              <a:p>
                <a:endParaRPr lang="en-US"/>
              </a:p>
            </p:txBody>
          </p:sp>
          <p:sp>
            <p:nvSpPr>
              <p:cNvPr id="78968" name="Line 115"/>
              <p:cNvSpPr>
                <a:spLocks noChangeShapeType="1"/>
              </p:cNvSpPr>
              <p:nvPr/>
            </p:nvSpPr>
            <p:spPr bwMode="auto">
              <a:xfrm>
                <a:off x="1104" y="3648"/>
                <a:ext cx="0" cy="249"/>
              </a:xfrm>
              <a:prstGeom prst="line">
                <a:avLst/>
              </a:prstGeom>
              <a:noFill/>
              <a:ln w="28575" cap="sq">
                <a:solidFill>
                  <a:schemeClr val="tx1"/>
                </a:solidFill>
                <a:round/>
                <a:headEnd/>
                <a:tailEnd/>
              </a:ln>
            </p:spPr>
            <p:txBody>
              <a:bodyPr/>
              <a:lstStyle/>
              <a:p>
                <a:endParaRPr lang="en-US"/>
              </a:p>
            </p:txBody>
          </p:sp>
          <p:sp>
            <p:nvSpPr>
              <p:cNvPr id="78969" name="Rectangle 116"/>
              <p:cNvSpPr>
                <a:spLocks noChangeArrowheads="1"/>
              </p:cNvSpPr>
              <p:nvPr/>
            </p:nvSpPr>
            <p:spPr bwMode="auto">
              <a:xfrm>
                <a:off x="1536"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8970" name="Rectangle 117"/>
              <p:cNvSpPr>
                <a:spLocks noChangeArrowheads="1"/>
              </p:cNvSpPr>
              <p:nvPr/>
            </p:nvSpPr>
            <p:spPr bwMode="auto">
              <a:xfrm>
                <a:off x="139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8971" name="Rectangle 118"/>
              <p:cNvSpPr>
                <a:spLocks noChangeArrowheads="1"/>
              </p:cNvSpPr>
              <p:nvPr/>
            </p:nvSpPr>
            <p:spPr bwMode="auto">
              <a:xfrm>
                <a:off x="12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78972" name="Line 119"/>
              <p:cNvSpPr>
                <a:spLocks noChangeShapeType="1"/>
              </p:cNvSpPr>
              <p:nvPr/>
            </p:nvSpPr>
            <p:spPr bwMode="auto">
              <a:xfrm>
                <a:off x="1248" y="3648"/>
                <a:ext cx="432" cy="0"/>
              </a:xfrm>
              <a:prstGeom prst="line">
                <a:avLst/>
              </a:prstGeom>
              <a:noFill/>
              <a:ln w="28575" cap="sq">
                <a:solidFill>
                  <a:schemeClr val="tx1"/>
                </a:solidFill>
                <a:round/>
                <a:headEnd/>
                <a:tailEnd/>
              </a:ln>
            </p:spPr>
            <p:txBody>
              <a:bodyPr/>
              <a:lstStyle/>
              <a:p>
                <a:endParaRPr lang="en-US"/>
              </a:p>
            </p:txBody>
          </p:sp>
          <p:sp>
            <p:nvSpPr>
              <p:cNvPr id="78973" name="Line 120"/>
              <p:cNvSpPr>
                <a:spLocks noChangeShapeType="1"/>
              </p:cNvSpPr>
              <p:nvPr/>
            </p:nvSpPr>
            <p:spPr bwMode="auto">
              <a:xfrm>
                <a:off x="1248" y="3897"/>
                <a:ext cx="432" cy="0"/>
              </a:xfrm>
              <a:prstGeom prst="line">
                <a:avLst/>
              </a:prstGeom>
              <a:noFill/>
              <a:ln w="28575" cap="sq">
                <a:solidFill>
                  <a:schemeClr val="tx1"/>
                </a:solidFill>
                <a:round/>
                <a:headEnd/>
                <a:tailEnd/>
              </a:ln>
            </p:spPr>
            <p:txBody>
              <a:bodyPr/>
              <a:lstStyle/>
              <a:p>
                <a:endParaRPr lang="en-US"/>
              </a:p>
            </p:txBody>
          </p:sp>
          <p:sp>
            <p:nvSpPr>
              <p:cNvPr id="78974" name="Line 121"/>
              <p:cNvSpPr>
                <a:spLocks noChangeShapeType="1"/>
              </p:cNvSpPr>
              <p:nvPr/>
            </p:nvSpPr>
            <p:spPr bwMode="auto">
              <a:xfrm>
                <a:off x="1248" y="3648"/>
                <a:ext cx="0" cy="249"/>
              </a:xfrm>
              <a:prstGeom prst="line">
                <a:avLst/>
              </a:prstGeom>
              <a:noFill/>
              <a:ln w="28575" cap="sq">
                <a:solidFill>
                  <a:schemeClr val="tx1"/>
                </a:solidFill>
                <a:round/>
                <a:headEnd/>
                <a:tailEnd/>
              </a:ln>
            </p:spPr>
            <p:txBody>
              <a:bodyPr/>
              <a:lstStyle/>
              <a:p>
                <a:endParaRPr lang="en-US"/>
              </a:p>
            </p:txBody>
          </p:sp>
          <p:sp>
            <p:nvSpPr>
              <p:cNvPr id="78975" name="Line 122"/>
              <p:cNvSpPr>
                <a:spLocks noChangeShapeType="1"/>
              </p:cNvSpPr>
              <p:nvPr/>
            </p:nvSpPr>
            <p:spPr bwMode="auto">
              <a:xfrm>
                <a:off x="1392" y="3648"/>
                <a:ext cx="0" cy="249"/>
              </a:xfrm>
              <a:prstGeom prst="line">
                <a:avLst/>
              </a:prstGeom>
              <a:noFill/>
              <a:ln w="12700">
                <a:solidFill>
                  <a:schemeClr val="tx1"/>
                </a:solidFill>
                <a:round/>
                <a:headEnd/>
                <a:tailEnd/>
              </a:ln>
            </p:spPr>
            <p:txBody>
              <a:bodyPr/>
              <a:lstStyle/>
              <a:p>
                <a:endParaRPr lang="en-US"/>
              </a:p>
            </p:txBody>
          </p:sp>
          <p:sp>
            <p:nvSpPr>
              <p:cNvPr id="78976" name="Line 123"/>
              <p:cNvSpPr>
                <a:spLocks noChangeShapeType="1"/>
              </p:cNvSpPr>
              <p:nvPr/>
            </p:nvSpPr>
            <p:spPr bwMode="auto">
              <a:xfrm>
                <a:off x="1536" y="3648"/>
                <a:ext cx="0" cy="249"/>
              </a:xfrm>
              <a:prstGeom prst="line">
                <a:avLst/>
              </a:prstGeom>
              <a:noFill/>
              <a:ln w="12700">
                <a:solidFill>
                  <a:schemeClr val="tx1"/>
                </a:solidFill>
                <a:round/>
                <a:headEnd/>
                <a:tailEnd/>
              </a:ln>
            </p:spPr>
            <p:txBody>
              <a:bodyPr/>
              <a:lstStyle/>
              <a:p>
                <a:endParaRPr lang="en-US"/>
              </a:p>
            </p:txBody>
          </p:sp>
          <p:sp>
            <p:nvSpPr>
              <p:cNvPr id="78977" name="Line 124"/>
              <p:cNvSpPr>
                <a:spLocks noChangeShapeType="1"/>
              </p:cNvSpPr>
              <p:nvPr/>
            </p:nvSpPr>
            <p:spPr bwMode="auto">
              <a:xfrm>
                <a:off x="1680" y="3648"/>
                <a:ext cx="0" cy="249"/>
              </a:xfrm>
              <a:prstGeom prst="line">
                <a:avLst/>
              </a:prstGeom>
              <a:noFill/>
              <a:ln w="28575" cap="sq">
                <a:solidFill>
                  <a:schemeClr val="tx1"/>
                </a:solidFill>
                <a:round/>
                <a:headEnd/>
                <a:tailEnd/>
              </a:ln>
            </p:spPr>
            <p:txBody>
              <a:bodyPr/>
              <a:lstStyle/>
              <a:p>
                <a:endParaRPr lang="en-US"/>
              </a:p>
            </p:txBody>
          </p:sp>
          <p:sp>
            <p:nvSpPr>
              <p:cNvPr id="78978" name="Rectangle 125"/>
              <p:cNvSpPr>
                <a:spLocks noChangeArrowheads="1"/>
              </p:cNvSpPr>
              <p:nvPr/>
            </p:nvSpPr>
            <p:spPr bwMode="auto">
              <a:xfrm>
                <a:off x="211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78979" name="Rectangle 126"/>
              <p:cNvSpPr>
                <a:spLocks noChangeArrowheads="1"/>
              </p:cNvSpPr>
              <p:nvPr/>
            </p:nvSpPr>
            <p:spPr bwMode="auto">
              <a:xfrm>
                <a:off x="19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8980" name="Rectangle 127"/>
              <p:cNvSpPr>
                <a:spLocks noChangeArrowheads="1"/>
              </p:cNvSpPr>
              <p:nvPr/>
            </p:nvSpPr>
            <p:spPr bwMode="auto">
              <a:xfrm>
                <a:off x="1824"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8981" name="Line 128"/>
              <p:cNvSpPr>
                <a:spLocks noChangeShapeType="1"/>
              </p:cNvSpPr>
              <p:nvPr/>
            </p:nvSpPr>
            <p:spPr bwMode="auto">
              <a:xfrm>
                <a:off x="1824" y="3648"/>
                <a:ext cx="432" cy="0"/>
              </a:xfrm>
              <a:prstGeom prst="line">
                <a:avLst/>
              </a:prstGeom>
              <a:noFill/>
              <a:ln w="28575" cap="sq">
                <a:solidFill>
                  <a:schemeClr val="tx1"/>
                </a:solidFill>
                <a:round/>
                <a:headEnd/>
                <a:tailEnd/>
              </a:ln>
            </p:spPr>
            <p:txBody>
              <a:bodyPr/>
              <a:lstStyle/>
              <a:p>
                <a:endParaRPr lang="en-US"/>
              </a:p>
            </p:txBody>
          </p:sp>
          <p:sp>
            <p:nvSpPr>
              <p:cNvPr id="78982" name="Line 129"/>
              <p:cNvSpPr>
                <a:spLocks noChangeShapeType="1"/>
              </p:cNvSpPr>
              <p:nvPr/>
            </p:nvSpPr>
            <p:spPr bwMode="auto">
              <a:xfrm>
                <a:off x="1824" y="3897"/>
                <a:ext cx="432" cy="0"/>
              </a:xfrm>
              <a:prstGeom prst="line">
                <a:avLst/>
              </a:prstGeom>
              <a:noFill/>
              <a:ln w="28575" cap="sq">
                <a:solidFill>
                  <a:schemeClr val="tx1"/>
                </a:solidFill>
                <a:round/>
                <a:headEnd/>
                <a:tailEnd/>
              </a:ln>
            </p:spPr>
            <p:txBody>
              <a:bodyPr/>
              <a:lstStyle/>
              <a:p>
                <a:endParaRPr lang="en-US"/>
              </a:p>
            </p:txBody>
          </p:sp>
          <p:sp>
            <p:nvSpPr>
              <p:cNvPr id="78983" name="Line 130"/>
              <p:cNvSpPr>
                <a:spLocks noChangeShapeType="1"/>
              </p:cNvSpPr>
              <p:nvPr/>
            </p:nvSpPr>
            <p:spPr bwMode="auto">
              <a:xfrm>
                <a:off x="1824" y="3648"/>
                <a:ext cx="0" cy="249"/>
              </a:xfrm>
              <a:prstGeom prst="line">
                <a:avLst/>
              </a:prstGeom>
              <a:noFill/>
              <a:ln w="28575" cap="sq">
                <a:solidFill>
                  <a:schemeClr val="tx1"/>
                </a:solidFill>
                <a:round/>
                <a:headEnd/>
                <a:tailEnd/>
              </a:ln>
            </p:spPr>
            <p:txBody>
              <a:bodyPr/>
              <a:lstStyle/>
              <a:p>
                <a:endParaRPr lang="en-US"/>
              </a:p>
            </p:txBody>
          </p:sp>
          <p:sp>
            <p:nvSpPr>
              <p:cNvPr id="78984" name="Line 131"/>
              <p:cNvSpPr>
                <a:spLocks noChangeShapeType="1"/>
              </p:cNvSpPr>
              <p:nvPr/>
            </p:nvSpPr>
            <p:spPr bwMode="auto">
              <a:xfrm>
                <a:off x="1968" y="3648"/>
                <a:ext cx="0" cy="249"/>
              </a:xfrm>
              <a:prstGeom prst="line">
                <a:avLst/>
              </a:prstGeom>
              <a:noFill/>
              <a:ln w="12700">
                <a:solidFill>
                  <a:schemeClr val="tx1"/>
                </a:solidFill>
                <a:round/>
                <a:headEnd/>
                <a:tailEnd/>
              </a:ln>
            </p:spPr>
            <p:txBody>
              <a:bodyPr/>
              <a:lstStyle/>
              <a:p>
                <a:endParaRPr lang="en-US"/>
              </a:p>
            </p:txBody>
          </p:sp>
          <p:sp>
            <p:nvSpPr>
              <p:cNvPr id="78985" name="Line 132"/>
              <p:cNvSpPr>
                <a:spLocks noChangeShapeType="1"/>
              </p:cNvSpPr>
              <p:nvPr/>
            </p:nvSpPr>
            <p:spPr bwMode="auto">
              <a:xfrm>
                <a:off x="2112" y="3648"/>
                <a:ext cx="0" cy="249"/>
              </a:xfrm>
              <a:prstGeom prst="line">
                <a:avLst/>
              </a:prstGeom>
              <a:noFill/>
              <a:ln w="12700">
                <a:solidFill>
                  <a:schemeClr val="tx1"/>
                </a:solidFill>
                <a:round/>
                <a:headEnd/>
                <a:tailEnd/>
              </a:ln>
            </p:spPr>
            <p:txBody>
              <a:bodyPr/>
              <a:lstStyle/>
              <a:p>
                <a:endParaRPr lang="en-US"/>
              </a:p>
            </p:txBody>
          </p:sp>
          <p:sp>
            <p:nvSpPr>
              <p:cNvPr id="78986" name="Line 133"/>
              <p:cNvSpPr>
                <a:spLocks noChangeShapeType="1"/>
              </p:cNvSpPr>
              <p:nvPr/>
            </p:nvSpPr>
            <p:spPr bwMode="auto">
              <a:xfrm>
                <a:off x="2256" y="3648"/>
                <a:ext cx="0" cy="249"/>
              </a:xfrm>
              <a:prstGeom prst="line">
                <a:avLst/>
              </a:prstGeom>
              <a:noFill/>
              <a:ln w="28575" cap="sq">
                <a:solidFill>
                  <a:schemeClr val="tx1"/>
                </a:solidFill>
                <a:round/>
                <a:headEnd/>
                <a:tailEnd/>
              </a:ln>
            </p:spPr>
            <p:txBody>
              <a:bodyPr/>
              <a:lstStyle/>
              <a:p>
                <a:endParaRPr lang="en-US"/>
              </a:p>
            </p:txBody>
          </p:sp>
          <p:sp>
            <p:nvSpPr>
              <p:cNvPr id="78987" name="Rectangle 134"/>
              <p:cNvSpPr>
                <a:spLocks noChangeArrowheads="1"/>
              </p:cNvSpPr>
              <p:nvPr/>
            </p:nvSpPr>
            <p:spPr bwMode="auto">
              <a:xfrm>
                <a:off x="2688"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8988" name="Rectangle 135"/>
              <p:cNvSpPr>
                <a:spLocks noChangeArrowheads="1"/>
              </p:cNvSpPr>
              <p:nvPr/>
            </p:nvSpPr>
            <p:spPr bwMode="auto">
              <a:xfrm>
                <a:off x="2544"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78989" name="Rectangle 136"/>
              <p:cNvSpPr>
                <a:spLocks noChangeArrowheads="1"/>
              </p:cNvSpPr>
              <p:nvPr/>
            </p:nvSpPr>
            <p:spPr bwMode="auto">
              <a:xfrm>
                <a:off x="2400"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78990" name="Line 137"/>
              <p:cNvSpPr>
                <a:spLocks noChangeShapeType="1"/>
              </p:cNvSpPr>
              <p:nvPr/>
            </p:nvSpPr>
            <p:spPr bwMode="auto">
              <a:xfrm>
                <a:off x="2400" y="3648"/>
                <a:ext cx="432" cy="0"/>
              </a:xfrm>
              <a:prstGeom prst="line">
                <a:avLst/>
              </a:prstGeom>
              <a:noFill/>
              <a:ln w="28575" cap="sq">
                <a:solidFill>
                  <a:schemeClr val="tx1"/>
                </a:solidFill>
                <a:round/>
                <a:headEnd/>
                <a:tailEnd/>
              </a:ln>
            </p:spPr>
            <p:txBody>
              <a:bodyPr/>
              <a:lstStyle/>
              <a:p>
                <a:endParaRPr lang="en-US"/>
              </a:p>
            </p:txBody>
          </p:sp>
          <p:sp>
            <p:nvSpPr>
              <p:cNvPr id="78991" name="Line 138"/>
              <p:cNvSpPr>
                <a:spLocks noChangeShapeType="1"/>
              </p:cNvSpPr>
              <p:nvPr/>
            </p:nvSpPr>
            <p:spPr bwMode="auto">
              <a:xfrm>
                <a:off x="2400" y="3897"/>
                <a:ext cx="432" cy="0"/>
              </a:xfrm>
              <a:prstGeom prst="line">
                <a:avLst/>
              </a:prstGeom>
              <a:noFill/>
              <a:ln w="28575" cap="sq">
                <a:solidFill>
                  <a:schemeClr val="tx1"/>
                </a:solidFill>
                <a:round/>
                <a:headEnd/>
                <a:tailEnd/>
              </a:ln>
            </p:spPr>
            <p:txBody>
              <a:bodyPr/>
              <a:lstStyle/>
              <a:p>
                <a:endParaRPr lang="en-US"/>
              </a:p>
            </p:txBody>
          </p:sp>
          <p:sp>
            <p:nvSpPr>
              <p:cNvPr id="78992" name="Line 139"/>
              <p:cNvSpPr>
                <a:spLocks noChangeShapeType="1"/>
              </p:cNvSpPr>
              <p:nvPr/>
            </p:nvSpPr>
            <p:spPr bwMode="auto">
              <a:xfrm>
                <a:off x="2400" y="3648"/>
                <a:ext cx="0" cy="249"/>
              </a:xfrm>
              <a:prstGeom prst="line">
                <a:avLst/>
              </a:prstGeom>
              <a:noFill/>
              <a:ln w="28575" cap="sq">
                <a:solidFill>
                  <a:schemeClr val="tx1"/>
                </a:solidFill>
                <a:round/>
                <a:headEnd/>
                <a:tailEnd/>
              </a:ln>
            </p:spPr>
            <p:txBody>
              <a:bodyPr/>
              <a:lstStyle/>
              <a:p>
                <a:endParaRPr lang="en-US"/>
              </a:p>
            </p:txBody>
          </p:sp>
          <p:sp>
            <p:nvSpPr>
              <p:cNvPr id="78993" name="Line 140"/>
              <p:cNvSpPr>
                <a:spLocks noChangeShapeType="1"/>
              </p:cNvSpPr>
              <p:nvPr/>
            </p:nvSpPr>
            <p:spPr bwMode="auto">
              <a:xfrm>
                <a:off x="2544" y="3648"/>
                <a:ext cx="0" cy="249"/>
              </a:xfrm>
              <a:prstGeom prst="line">
                <a:avLst/>
              </a:prstGeom>
              <a:noFill/>
              <a:ln w="12700">
                <a:solidFill>
                  <a:schemeClr val="tx1"/>
                </a:solidFill>
                <a:round/>
                <a:headEnd/>
                <a:tailEnd/>
              </a:ln>
            </p:spPr>
            <p:txBody>
              <a:bodyPr/>
              <a:lstStyle/>
              <a:p>
                <a:endParaRPr lang="en-US"/>
              </a:p>
            </p:txBody>
          </p:sp>
          <p:sp>
            <p:nvSpPr>
              <p:cNvPr id="78994" name="Line 141"/>
              <p:cNvSpPr>
                <a:spLocks noChangeShapeType="1"/>
              </p:cNvSpPr>
              <p:nvPr/>
            </p:nvSpPr>
            <p:spPr bwMode="auto">
              <a:xfrm>
                <a:off x="2688" y="3648"/>
                <a:ext cx="0" cy="249"/>
              </a:xfrm>
              <a:prstGeom prst="line">
                <a:avLst/>
              </a:prstGeom>
              <a:noFill/>
              <a:ln w="12700">
                <a:solidFill>
                  <a:schemeClr val="tx1"/>
                </a:solidFill>
                <a:round/>
                <a:headEnd/>
                <a:tailEnd/>
              </a:ln>
            </p:spPr>
            <p:txBody>
              <a:bodyPr/>
              <a:lstStyle/>
              <a:p>
                <a:endParaRPr lang="en-US"/>
              </a:p>
            </p:txBody>
          </p:sp>
          <p:sp>
            <p:nvSpPr>
              <p:cNvPr id="78995" name="Line 142"/>
              <p:cNvSpPr>
                <a:spLocks noChangeShapeType="1"/>
              </p:cNvSpPr>
              <p:nvPr/>
            </p:nvSpPr>
            <p:spPr bwMode="auto">
              <a:xfrm>
                <a:off x="2832" y="3648"/>
                <a:ext cx="0" cy="249"/>
              </a:xfrm>
              <a:prstGeom prst="line">
                <a:avLst/>
              </a:prstGeom>
              <a:noFill/>
              <a:ln w="28575" cap="sq">
                <a:solidFill>
                  <a:schemeClr val="tx1"/>
                </a:solidFill>
                <a:round/>
                <a:headEnd/>
                <a:tailEnd/>
              </a:ln>
            </p:spPr>
            <p:txBody>
              <a:bodyPr/>
              <a:lstStyle/>
              <a:p>
                <a:endParaRPr lang="en-US"/>
              </a:p>
            </p:txBody>
          </p:sp>
          <p:sp>
            <p:nvSpPr>
              <p:cNvPr id="78996" name="Rectangle 143"/>
              <p:cNvSpPr>
                <a:spLocks noChangeArrowheads="1"/>
              </p:cNvSpPr>
              <p:nvPr/>
            </p:nvSpPr>
            <p:spPr bwMode="auto">
              <a:xfrm>
                <a:off x="3264"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8997" name="Rectangle 144"/>
              <p:cNvSpPr>
                <a:spLocks noChangeArrowheads="1"/>
              </p:cNvSpPr>
              <p:nvPr/>
            </p:nvSpPr>
            <p:spPr bwMode="auto">
              <a:xfrm>
                <a:off x="312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8998" name="Rectangle 145"/>
              <p:cNvSpPr>
                <a:spLocks noChangeArrowheads="1"/>
              </p:cNvSpPr>
              <p:nvPr/>
            </p:nvSpPr>
            <p:spPr bwMode="auto">
              <a:xfrm>
                <a:off x="2976"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78999" name="Line 146"/>
              <p:cNvSpPr>
                <a:spLocks noChangeShapeType="1"/>
              </p:cNvSpPr>
              <p:nvPr/>
            </p:nvSpPr>
            <p:spPr bwMode="auto">
              <a:xfrm>
                <a:off x="2976" y="3648"/>
                <a:ext cx="432" cy="0"/>
              </a:xfrm>
              <a:prstGeom prst="line">
                <a:avLst/>
              </a:prstGeom>
              <a:noFill/>
              <a:ln w="28575" cap="sq">
                <a:solidFill>
                  <a:schemeClr val="tx1"/>
                </a:solidFill>
                <a:round/>
                <a:headEnd/>
                <a:tailEnd/>
              </a:ln>
            </p:spPr>
            <p:txBody>
              <a:bodyPr/>
              <a:lstStyle/>
              <a:p>
                <a:endParaRPr lang="en-US"/>
              </a:p>
            </p:txBody>
          </p:sp>
          <p:sp>
            <p:nvSpPr>
              <p:cNvPr id="79000" name="Line 147"/>
              <p:cNvSpPr>
                <a:spLocks noChangeShapeType="1"/>
              </p:cNvSpPr>
              <p:nvPr/>
            </p:nvSpPr>
            <p:spPr bwMode="auto">
              <a:xfrm>
                <a:off x="2976" y="3897"/>
                <a:ext cx="432" cy="0"/>
              </a:xfrm>
              <a:prstGeom prst="line">
                <a:avLst/>
              </a:prstGeom>
              <a:noFill/>
              <a:ln w="28575" cap="sq">
                <a:solidFill>
                  <a:schemeClr val="tx1"/>
                </a:solidFill>
                <a:round/>
                <a:headEnd/>
                <a:tailEnd/>
              </a:ln>
            </p:spPr>
            <p:txBody>
              <a:bodyPr/>
              <a:lstStyle/>
              <a:p>
                <a:endParaRPr lang="en-US"/>
              </a:p>
            </p:txBody>
          </p:sp>
          <p:sp>
            <p:nvSpPr>
              <p:cNvPr id="79001" name="Line 148"/>
              <p:cNvSpPr>
                <a:spLocks noChangeShapeType="1"/>
              </p:cNvSpPr>
              <p:nvPr/>
            </p:nvSpPr>
            <p:spPr bwMode="auto">
              <a:xfrm>
                <a:off x="2976" y="3648"/>
                <a:ext cx="0" cy="249"/>
              </a:xfrm>
              <a:prstGeom prst="line">
                <a:avLst/>
              </a:prstGeom>
              <a:noFill/>
              <a:ln w="28575" cap="sq">
                <a:solidFill>
                  <a:schemeClr val="tx1"/>
                </a:solidFill>
                <a:round/>
                <a:headEnd/>
                <a:tailEnd/>
              </a:ln>
            </p:spPr>
            <p:txBody>
              <a:bodyPr/>
              <a:lstStyle/>
              <a:p>
                <a:endParaRPr lang="en-US"/>
              </a:p>
            </p:txBody>
          </p:sp>
          <p:sp>
            <p:nvSpPr>
              <p:cNvPr id="79002" name="Line 149"/>
              <p:cNvSpPr>
                <a:spLocks noChangeShapeType="1"/>
              </p:cNvSpPr>
              <p:nvPr/>
            </p:nvSpPr>
            <p:spPr bwMode="auto">
              <a:xfrm>
                <a:off x="3120" y="3648"/>
                <a:ext cx="0" cy="249"/>
              </a:xfrm>
              <a:prstGeom prst="line">
                <a:avLst/>
              </a:prstGeom>
              <a:noFill/>
              <a:ln w="12700">
                <a:solidFill>
                  <a:schemeClr val="tx1"/>
                </a:solidFill>
                <a:round/>
                <a:headEnd/>
                <a:tailEnd/>
              </a:ln>
            </p:spPr>
            <p:txBody>
              <a:bodyPr/>
              <a:lstStyle/>
              <a:p>
                <a:endParaRPr lang="en-US"/>
              </a:p>
            </p:txBody>
          </p:sp>
          <p:sp>
            <p:nvSpPr>
              <p:cNvPr id="79003" name="Line 150"/>
              <p:cNvSpPr>
                <a:spLocks noChangeShapeType="1"/>
              </p:cNvSpPr>
              <p:nvPr/>
            </p:nvSpPr>
            <p:spPr bwMode="auto">
              <a:xfrm>
                <a:off x="3264" y="3648"/>
                <a:ext cx="0" cy="249"/>
              </a:xfrm>
              <a:prstGeom prst="line">
                <a:avLst/>
              </a:prstGeom>
              <a:noFill/>
              <a:ln w="12700">
                <a:solidFill>
                  <a:schemeClr val="tx1"/>
                </a:solidFill>
                <a:round/>
                <a:headEnd/>
                <a:tailEnd/>
              </a:ln>
            </p:spPr>
            <p:txBody>
              <a:bodyPr/>
              <a:lstStyle/>
              <a:p>
                <a:endParaRPr lang="en-US"/>
              </a:p>
            </p:txBody>
          </p:sp>
          <p:sp>
            <p:nvSpPr>
              <p:cNvPr id="79004" name="Line 151"/>
              <p:cNvSpPr>
                <a:spLocks noChangeShapeType="1"/>
              </p:cNvSpPr>
              <p:nvPr/>
            </p:nvSpPr>
            <p:spPr bwMode="auto">
              <a:xfrm>
                <a:off x="3408" y="3648"/>
                <a:ext cx="0" cy="249"/>
              </a:xfrm>
              <a:prstGeom prst="line">
                <a:avLst/>
              </a:prstGeom>
              <a:noFill/>
              <a:ln w="28575" cap="sq">
                <a:solidFill>
                  <a:schemeClr val="tx1"/>
                </a:solidFill>
                <a:round/>
                <a:headEnd/>
                <a:tailEnd/>
              </a:ln>
            </p:spPr>
            <p:txBody>
              <a:bodyPr/>
              <a:lstStyle/>
              <a:p>
                <a:endParaRPr lang="en-US"/>
              </a:p>
            </p:txBody>
          </p:sp>
          <p:sp>
            <p:nvSpPr>
              <p:cNvPr id="79005" name="Rectangle 152"/>
              <p:cNvSpPr>
                <a:spLocks noChangeArrowheads="1"/>
              </p:cNvSpPr>
              <p:nvPr/>
            </p:nvSpPr>
            <p:spPr bwMode="auto">
              <a:xfrm>
                <a:off x="384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9006" name="Rectangle 153"/>
              <p:cNvSpPr>
                <a:spLocks noChangeArrowheads="1"/>
              </p:cNvSpPr>
              <p:nvPr/>
            </p:nvSpPr>
            <p:spPr bwMode="auto">
              <a:xfrm>
                <a:off x="3696"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79007" name="Rectangle 154"/>
              <p:cNvSpPr>
                <a:spLocks noChangeArrowheads="1"/>
              </p:cNvSpPr>
              <p:nvPr/>
            </p:nvSpPr>
            <p:spPr bwMode="auto">
              <a:xfrm>
                <a:off x="3552"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9008" name="Line 155"/>
              <p:cNvSpPr>
                <a:spLocks noChangeShapeType="1"/>
              </p:cNvSpPr>
              <p:nvPr/>
            </p:nvSpPr>
            <p:spPr bwMode="auto">
              <a:xfrm>
                <a:off x="3552" y="3648"/>
                <a:ext cx="432" cy="0"/>
              </a:xfrm>
              <a:prstGeom prst="line">
                <a:avLst/>
              </a:prstGeom>
              <a:noFill/>
              <a:ln w="28575" cap="sq">
                <a:solidFill>
                  <a:schemeClr val="tx1"/>
                </a:solidFill>
                <a:round/>
                <a:headEnd/>
                <a:tailEnd/>
              </a:ln>
            </p:spPr>
            <p:txBody>
              <a:bodyPr/>
              <a:lstStyle/>
              <a:p>
                <a:endParaRPr lang="en-US"/>
              </a:p>
            </p:txBody>
          </p:sp>
          <p:sp>
            <p:nvSpPr>
              <p:cNvPr id="79009" name="Line 156"/>
              <p:cNvSpPr>
                <a:spLocks noChangeShapeType="1"/>
              </p:cNvSpPr>
              <p:nvPr/>
            </p:nvSpPr>
            <p:spPr bwMode="auto">
              <a:xfrm>
                <a:off x="3552" y="3897"/>
                <a:ext cx="432" cy="0"/>
              </a:xfrm>
              <a:prstGeom prst="line">
                <a:avLst/>
              </a:prstGeom>
              <a:noFill/>
              <a:ln w="28575" cap="sq">
                <a:solidFill>
                  <a:schemeClr val="tx1"/>
                </a:solidFill>
                <a:round/>
                <a:headEnd/>
                <a:tailEnd/>
              </a:ln>
            </p:spPr>
            <p:txBody>
              <a:bodyPr/>
              <a:lstStyle/>
              <a:p>
                <a:endParaRPr lang="en-US"/>
              </a:p>
            </p:txBody>
          </p:sp>
          <p:sp>
            <p:nvSpPr>
              <p:cNvPr id="79010" name="Line 157"/>
              <p:cNvSpPr>
                <a:spLocks noChangeShapeType="1"/>
              </p:cNvSpPr>
              <p:nvPr/>
            </p:nvSpPr>
            <p:spPr bwMode="auto">
              <a:xfrm>
                <a:off x="3552" y="3648"/>
                <a:ext cx="0" cy="249"/>
              </a:xfrm>
              <a:prstGeom prst="line">
                <a:avLst/>
              </a:prstGeom>
              <a:noFill/>
              <a:ln w="28575" cap="sq">
                <a:solidFill>
                  <a:schemeClr val="tx1"/>
                </a:solidFill>
                <a:round/>
                <a:headEnd/>
                <a:tailEnd/>
              </a:ln>
            </p:spPr>
            <p:txBody>
              <a:bodyPr/>
              <a:lstStyle/>
              <a:p>
                <a:endParaRPr lang="en-US"/>
              </a:p>
            </p:txBody>
          </p:sp>
          <p:sp>
            <p:nvSpPr>
              <p:cNvPr id="79011" name="Line 158"/>
              <p:cNvSpPr>
                <a:spLocks noChangeShapeType="1"/>
              </p:cNvSpPr>
              <p:nvPr/>
            </p:nvSpPr>
            <p:spPr bwMode="auto">
              <a:xfrm>
                <a:off x="3696" y="3648"/>
                <a:ext cx="0" cy="249"/>
              </a:xfrm>
              <a:prstGeom prst="line">
                <a:avLst/>
              </a:prstGeom>
              <a:noFill/>
              <a:ln w="12700">
                <a:solidFill>
                  <a:schemeClr val="tx1"/>
                </a:solidFill>
                <a:round/>
                <a:headEnd/>
                <a:tailEnd/>
              </a:ln>
            </p:spPr>
            <p:txBody>
              <a:bodyPr/>
              <a:lstStyle/>
              <a:p>
                <a:endParaRPr lang="en-US"/>
              </a:p>
            </p:txBody>
          </p:sp>
          <p:sp>
            <p:nvSpPr>
              <p:cNvPr id="79012" name="Line 159"/>
              <p:cNvSpPr>
                <a:spLocks noChangeShapeType="1"/>
              </p:cNvSpPr>
              <p:nvPr/>
            </p:nvSpPr>
            <p:spPr bwMode="auto">
              <a:xfrm>
                <a:off x="3840" y="3648"/>
                <a:ext cx="0" cy="249"/>
              </a:xfrm>
              <a:prstGeom prst="line">
                <a:avLst/>
              </a:prstGeom>
              <a:noFill/>
              <a:ln w="12700">
                <a:solidFill>
                  <a:schemeClr val="tx1"/>
                </a:solidFill>
                <a:round/>
                <a:headEnd/>
                <a:tailEnd/>
              </a:ln>
            </p:spPr>
            <p:txBody>
              <a:bodyPr/>
              <a:lstStyle/>
              <a:p>
                <a:endParaRPr lang="en-US"/>
              </a:p>
            </p:txBody>
          </p:sp>
          <p:sp>
            <p:nvSpPr>
              <p:cNvPr id="79013" name="Line 160"/>
              <p:cNvSpPr>
                <a:spLocks noChangeShapeType="1"/>
              </p:cNvSpPr>
              <p:nvPr/>
            </p:nvSpPr>
            <p:spPr bwMode="auto">
              <a:xfrm>
                <a:off x="3984" y="3648"/>
                <a:ext cx="0" cy="249"/>
              </a:xfrm>
              <a:prstGeom prst="line">
                <a:avLst/>
              </a:prstGeom>
              <a:noFill/>
              <a:ln w="28575" cap="sq">
                <a:solidFill>
                  <a:schemeClr val="tx1"/>
                </a:solidFill>
                <a:round/>
                <a:headEnd/>
                <a:tailEnd/>
              </a:ln>
            </p:spPr>
            <p:txBody>
              <a:bodyPr/>
              <a:lstStyle/>
              <a:p>
                <a:endParaRPr lang="en-US"/>
              </a:p>
            </p:txBody>
          </p:sp>
          <p:sp>
            <p:nvSpPr>
              <p:cNvPr id="79014" name="Rectangle 161"/>
              <p:cNvSpPr>
                <a:spLocks noChangeArrowheads="1"/>
              </p:cNvSpPr>
              <p:nvPr/>
            </p:nvSpPr>
            <p:spPr bwMode="auto">
              <a:xfrm>
                <a:off x="44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9015" name="Rectangle 162"/>
              <p:cNvSpPr>
                <a:spLocks noChangeArrowheads="1"/>
              </p:cNvSpPr>
              <p:nvPr/>
            </p:nvSpPr>
            <p:spPr bwMode="auto">
              <a:xfrm>
                <a:off x="427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9016" name="Rectangle 163"/>
              <p:cNvSpPr>
                <a:spLocks noChangeArrowheads="1"/>
              </p:cNvSpPr>
              <p:nvPr/>
            </p:nvSpPr>
            <p:spPr bwMode="auto">
              <a:xfrm>
                <a:off x="4128"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79017" name="Line 164"/>
              <p:cNvSpPr>
                <a:spLocks noChangeShapeType="1"/>
              </p:cNvSpPr>
              <p:nvPr/>
            </p:nvSpPr>
            <p:spPr bwMode="auto">
              <a:xfrm>
                <a:off x="4128" y="3648"/>
                <a:ext cx="432" cy="0"/>
              </a:xfrm>
              <a:prstGeom prst="line">
                <a:avLst/>
              </a:prstGeom>
              <a:noFill/>
              <a:ln w="28575" cap="sq">
                <a:solidFill>
                  <a:schemeClr val="tx1"/>
                </a:solidFill>
                <a:round/>
                <a:headEnd/>
                <a:tailEnd/>
              </a:ln>
            </p:spPr>
            <p:txBody>
              <a:bodyPr/>
              <a:lstStyle/>
              <a:p>
                <a:endParaRPr lang="en-US"/>
              </a:p>
            </p:txBody>
          </p:sp>
          <p:sp>
            <p:nvSpPr>
              <p:cNvPr id="79018" name="Line 165"/>
              <p:cNvSpPr>
                <a:spLocks noChangeShapeType="1"/>
              </p:cNvSpPr>
              <p:nvPr/>
            </p:nvSpPr>
            <p:spPr bwMode="auto">
              <a:xfrm>
                <a:off x="4128" y="3897"/>
                <a:ext cx="432" cy="0"/>
              </a:xfrm>
              <a:prstGeom prst="line">
                <a:avLst/>
              </a:prstGeom>
              <a:noFill/>
              <a:ln w="28575" cap="sq">
                <a:solidFill>
                  <a:schemeClr val="tx1"/>
                </a:solidFill>
                <a:round/>
                <a:headEnd/>
                <a:tailEnd/>
              </a:ln>
            </p:spPr>
            <p:txBody>
              <a:bodyPr/>
              <a:lstStyle/>
              <a:p>
                <a:endParaRPr lang="en-US"/>
              </a:p>
            </p:txBody>
          </p:sp>
          <p:sp>
            <p:nvSpPr>
              <p:cNvPr id="79019" name="Line 166"/>
              <p:cNvSpPr>
                <a:spLocks noChangeShapeType="1"/>
              </p:cNvSpPr>
              <p:nvPr/>
            </p:nvSpPr>
            <p:spPr bwMode="auto">
              <a:xfrm>
                <a:off x="4128" y="3648"/>
                <a:ext cx="0" cy="249"/>
              </a:xfrm>
              <a:prstGeom prst="line">
                <a:avLst/>
              </a:prstGeom>
              <a:noFill/>
              <a:ln w="28575" cap="sq">
                <a:solidFill>
                  <a:schemeClr val="tx1"/>
                </a:solidFill>
                <a:round/>
                <a:headEnd/>
                <a:tailEnd/>
              </a:ln>
            </p:spPr>
            <p:txBody>
              <a:bodyPr/>
              <a:lstStyle/>
              <a:p>
                <a:endParaRPr lang="en-US"/>
              </a:p>
            </p:txBody>
          </p:sp>
          <p:sp>
            <p:nvSpPr>
              <p:cNvPr id="79020" name="Line 167"/>
              <p:cNvSpPr>
                <a:spLocks noChangeShapeType="1"/>
              </p:cNvSpPr>
              <p:nvPr/>
            </p:nvSpPr>
            <p:spPr bwMode="auto">
              <a:xfrm>
                <a:off x="4272" y="3648"/>
                <a:ext cx="0" cy="249"/>
              </a:xfrm>
              <a:prstGeom prst="line">
                <a:avLst/>
              </a:prstGeom>
              <a:noFill/>
              <a:ln w="12700">
                <a:solidFill>
                  <a:schemeClr val="tx1"/>
                </a:solidFill>
                <a:round/>
                <a:headEnd/>
                <a:tailEnd/>
              </a:ln>
            </p:spPr>
            <p:txBody>
              <a:bodyPr/>
              <a:lstStyle/>
              <a:p>
                <a:endParaRPr lang="en-US"/>
              </a:p>
            </p:txBody>
          </p:sp>
          <p:sp>
            <p:nvSpPr>
              <p:cNvPr id="79021" name="Line 168"/>
              <p:cNvSpPr>
                <a:spLocks noChangeShapeType="1"/>
              </p:cNvSpPr>
              <p:nvPr/>
            </p:nvSpPr>
            <p:spPr bwMode="auto">
              <a:xfrm>
                <a:off x="4416" y="3648"/>
                <a:ext cx="0" cy="249"/>
              </a:xfrm>
              <a:prstGeom prst="line">
                <a:avLst/>
              </a:prstGeom>
              <a:noFill/>
              <a:ln w="12700">
                <a:solidFill>
                  <a:schemeClr val="tx1"/>
                </a:solidFill>
                <a:round/>
                <a:headEnd/>
                <a:tailEnd/>
              </a:ln>
            </p:spPr>
            <p:txBody>
              <a:bodyPr/>
              <a:lstStyle/>
              <a:p>
                <a:endParaRPr lang="en-US"/>
              </a:p>
            </p:txBody>
          </p:sp>
          <p:sp>
            <p:nvSpPr>
              <p:cNvPr id="79022" name="Line 169"/>
              <p:cNvSpPr>
                <a:spLocks noChangeShapeType="1"/>
              </p:cNvSpPr>
              <p:nvPr/>
            </p:nvSpPr>
            <p:spPr bwMode="auto">
              <a:xfrm>
                <a:off x="4560" y="3648"/>
                <a:ext cx="0" cy="249"/>
              </a:xfrm>
              <a:prstGeom prst="line">
                <a:avLst/>
              </a:prstGeom>
              <a:noFill/>
              <a:ln w="28575" cap="sq">
                <a:solidFill>
                  <a:schemeClr val="tx1"/>
                </a:solidFill>
                <a:round/>
                <a:headEnd/>
                <a:tailEnd/>
              </a:ln>
            </p:spPr>
            <p:txBody>
              <a:bodyPr/>
              <a:lstStyle/>
              <a:p>
                <a:endParaRPr lang="en-US"/>
              </a:p>
            </p:txBody>
          </p:sp>
          <p:sp>
            <p:nvSpPr>
              <p:cNvPr id="79023" name="Rectangle 170"/>
              <p:cNvSpPr>
                <a:spLocks noChangeArrowheads="1"/>
              </p:cNvSpPr>
              <p:nvPr/>
            </p:nvSpPr>
            <p:spPr bwMode="auto">
              <a:xfrm>
                <a:off x="4992"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9024" name="Rectangle 171"/>
              <p:cNvSpPr>
                <a:spLocks noChangeArrowheads="1"/>
              </p:cNvSpPr>
              <p:nvPr/>
            </p:nvSpPr>
            <p:spPr bwMode="auto">
              <a:xfrm>
                <a:off x="48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79025" name="Rectangle 172"/>
              <p:cNvSpPr>
                <a:spLocks noChangeArrowheads="1"/>
              </p:cNvSpPr>
              <p:nvPr/>
            </p:nvSpPr>
            <p:spPr bwMode="auto">
              <a:xfrm>
                <a:off x="470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79026" name="Line 173"/>
              <p:cNvSpPr>
                <a:spLocks noChangeShapeType="1"/>
              </p:cNvSpPr>
              <p:nvPr/>
            </p:nvSpPr>
            <p:spPr bwMode="auto">
              <a:xfrm>
                <a:off x="4704" y="3648"/>
                <a:ext cx="432" cy="0"/>
              </a:xfrm>
              <a:prstGeom prst="line">
                <a:avLst/>
              </a:prstGeom>
              <a:noFill/>
              <a:ln w="28575" cap="sq">
                <a:solidFill>
                  <a:schemeClr val="tx1"/>
                </a:solidFill>
                <a:round/>
                <a:headEnd/>
                <a:tailEnd/>
              </a:ln>
            </p:spPr>
            <p:txBody>
              <a:bodyPr/>
              <a:lstStyle/>
              <a:p>
                <a:endParaRPr lang="en-US"/>
              </a:p>
            </p:txBody>
          </p:sp>
          <p:sp>
            <p:nvSpPr>
              <p:cNvPr id="79027" name="Line 174"/>
              <p:cNvSpPr>
                <a:spLocks noChangeShapeType="1"/>
              </p:cNvSpPr>
              <p:nvPr/>
            </p:nvSpPr>
            <p:spPr bwMode="auto">
              <a:xfrm>
                <a:off x="4704" y="3897"/>
                <a:ext cx="432" cy="0"/>
              </a:xfrm>
              <a:prstGeom prst="line">
                <a:avLst/>
              </a:prstGeom>
              <a:noFill/>
              <a:ln w="28575" cap="sq">
                <a:solidFill>
                  <a:schemeClr val="tx1"/>
                </a:solidFill>
                <a:round/>
                <a:headEnd/>
                <a:tailEnd/>
              </a:ln>
            </p:spPr>
            <p:txBody>
              <a:bodyPr/>
              <a:lstStyle/>
              <a:p>
                <a:endParaRPr lang="en-US"/>
              </a:p>
            </p:txBody>
          </p:sp>
          <p:sp>
            <p:nvSpPr>
              <p:cNvPr id="79028" name="Line 175"/>
              <p:cNvSpPr>
                <a:spLocks noChangeShapeType="1"/>
              </p:cNvSpPr>
              <p:nvPr/>
            </p:nvSpPr>
            <p:spPr bwMode="auto">
              <a:xfrm>
                <a:off x="4704" y="3648"/>
                <a:ext cx="0" cy="249"/>
              </a:xfrm>
              <a:prstGeom prst="line">
                <a:avLst/>
              </a:prstGeom>
              <a:noFill/>
              <a:ln w="28575" cap="sq">
                <a:solidFill>
                  <a:schemeClr val="tx1"/>
                </a:solidFill>
                <a:round/>
                <a:headEnd/>
                <a:tailEnd/>
              </a:ln>
            </p:spPr>
            <p:txBody>
              <a:bodyPr/>
              <a:lstStyle/>
              <a:p>
                <a:endParaRPr lang="en-US"/>
              </a:p>
            </p:txBody>
          </p:sp>
          <p:sp>
            <p:nvSpPr>
              <p:cNvPr id="79029" name="Line 176"/>
              <p:cNvSpPr>
                <a:spLocks noChangeShapeType="1"/>
              </p:cNvSpPr>
              <p:nvPr/>
            </p:nvSpPr>
            <p:spPr bwMode="auto">
              <a:xfrm>
                <a:off x="4848" y="3648"/>
                <a:ext cx="0" cy="249"/>
              </a:xfrm>
              <a:prstGeom prst="line">
                <a:avLst/>
              </a:prstGeom>
              <a:noFill/>
              <a:ln w="12700">
                <a:solidFill>
                  <a:schemeClr val="tx1"/>
                </a:solidFill>
                <a:round/>
                <a:headEnd/>
                <a:tailEnd/>
              </a:ln>
            </p:spPr>
            <p:txBody>
              <a:bodyPr/>
              <a:lstStyle/>
              <a:p>
                <a:endParaRPr lang="en-US"/>
              </a:p>
            </p:txBody>
          </p:sp>
          <p:sp>
            <p:nvSpPr>
              <p:cNvPr id="79030" name="Line 177"/>
              <p:cNvSpPr>
                <a:spLocks noChangeShapeType="1"/>
              </p:cNvSpPr>
              <p:nvPr/>
            </p:nvSpPr>
            <p:spPr bwMode="auto">
              <a:xfrm>
                <a:off x="4992" y="3648"/>
                <a:ext cx="0" cy="249"/>
              </a:xfrm>
              <a:prstGeom prst="line">
                <a:avLst/>
              </a:prstGeom>
              <a:noFill/>
              <a:ln w="12700">
                <a:solidFill>
                  <a:schemeClr val="tx1"/>
                </a:solidFill>
                <a:round/>
                <a:headEnd/>
                <a:tailEnd/>
              </a:ln>
            </p:spPr>
            <p:txBody>
              <a:bodyPr/>
              <a:lstStyle/>
              <a:p>
                <a:endParaRPr lang="en-US"/>
              </a:p>
            </p:txBody>
          </p:sp>
          <p:sp>
            <p:nvSpPr>
              <p:cNvPr id="79031" name="Line 178"/>
              <p:cNvSpPr>
                <a:spLocks noChangeShapeType="1"/>
              </p:cNvSpPr>
              <p:nvPr/>
            </p:nvSpPr>
            <p:spPr bwMode="auto">
              <a:xfrm>
                <a:off x="5136" y="3648"/>
                <a:ext cx="0" cy="249"/>
              </a:xfrm>
              <a:prstGeom prst="line">
                <a:avLst/>
              </a:prstGeom>
              <a:noFill/>
              <a:ln w="28575" cap="sq">
                <a:solidFill>
                  <a:schemeClr val="tx1"/>
                </a:solidFill>
                <a:round/>
                <a:headEnd/>
                <a:tailEnd/>
              </a:ln>
            </p:spPr>
            <p:txBody>
              <a:bodyPr/>
              <a:lstStyle/>
              <a:p>
                <a:endParaRPr lang="en-US"/>
              </a:p>
            </p:txBody>
          </p:sp>
          <p:sp>
            <p:nvSpPr>
              <p:cNvPr id="79032" name="Rectangle 179"/>
              <p:cNvSpPr>
                <a:spLocks noChangeArrowheads="1"/>
              </p:cNvSpPr>
              <p:nvPr/>
            </p:nvSpPr>
            <p:spPr bwMode="auto">
              <a:xfrm>
                <a:off x="55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9033" name="Rectangle 180"/>
              <p:cNvSpPr>
                <a:spLocks noChangeArrowheads="1"/>
              </p:cNvSpPr>
              <p:nvPr/>
            </p:nvSpPr>
            <p:spPr bwMode="auto">
              <a:xfrm>
                <a:off x="5424"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79034" name="Rectangle 181"/>
              <p:cNvSpPr>
                <a:spLocks noChangeArrowheads="1"/>
              </p:cNvSpPr>
              <p:nvPr/>
            </p:nvSpPr>
            <p:spPr bwMode="auto">
              <a:xfrm>
                <a:off x="528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79035" name="Line 182"/>
              <p:cNvSpPr>
                <a:spLocks noChangeShapeType="1"/>
              </p:cNvSpPr>
              <p:nvPr/>
            </p:nvSpPr>
            <p:spPr bwMode="auto">
              <a:xfrm>
                <a:off x="5280" y="3648"/>
                <a:ext cx="432" cy="0"/>
              </a:xfrm>
              <a:prstGeom prst="line">
                <a:avLst/>
              </a:prstGeom>
              <a:noFill/>
              <a:ln w="28575" cap="sq">
                <a:solidFill>
                  <a:schemeClr val="tx1"/>
                </a:solidFill>
                <a:round/>
                <a:headEnd/>
                <a:tailEnd/>
              </a:ln>
            </p:spPr>
            <p:txBody>
              <a:bodyPr/>
              <a:lstStyle/>
              <a:p>
                <a:endParaRPr lang="en-US"/>
              </a:p>
            </p:txBody>
          </p:sp>
          <p:sp>
            <p:nvSpPr>
              <p:cNvPr id="79036" name="Line 183"/>
              <p:cNvSpPr>
                <a:spLocks noChangeShapeType="1"/>
              </p:cNvSpPr>
              <p:nvPr/>
            </p:nvSpPr>
            <p:spPr bwMode="auto">
              <a:xfrm>
                <a:off x="5280" y="3897"/>
                <a:ext cx="432" cy="0"/>
              </a:xfrm>
              <a:prstGeom prst="line">
                <a:avLst/>
              </a:prstGeom>
              <a:noFill/>
              <a:ln w="28575" cap="sq">
                <a:solidFill>
                  <a:schemeClr val="tx1"/>
                </a:solidFill>
                <a:round/>
                <a:headEnd/>
                <a:tailEnd/>
              </a:ln>
            </p:spPr>
            <p:txBody>
              <a:bodyPr/>
              <a:lstStyle/>
              <a:p>
                <a:endParaRPr lang="en-US"/>
              </a:p>
            </p:txBody>
          </p:sp>
          <p:sp>
            <p:nvSpPr>
              <p:cNvPr id="79037" name="Line 184"/>
              <p:cNvSpPr>
                <a:spLocks noChangeShapeType="1"/>
              </p:cNvSpPr>
              <p:nvPr/>
            </p:nvSpPr>
            <p:spPr bwMode="auto">
              <a:xfrm>
                <a:off x="5280" y="3648"/>
                <a:ext cx="0" cy="249"/>
              </a:xfrm>
              <a:prstGeom prst="line">
                <a:avLst/>
              </a:prstGeom>
              <a:noFill/>
              <a:ln w="28575" cap="sq">
                <a:solidFill>
                  <a:schemeClr val="tx1"/>
                </a:solidFill>
                <a:round/>
                <a:headEnd/>
                <a:tailEnd/>
              </a:ln>
            </p:spPr>
            <p:txBody>
              <a:bodyPr/>
              <a:lstStyle/>
              <a:p>
                <a:endParaRPr lang="en-US"/>
              </a:p>
            </p:txBody>
          </p:sp>
          <p:sp>
            <p:nvSpPr>
              <p:cNvPr id="79038" name="Line 185"/>
              <p:cNvSpPr>
                <a:spLocks noChangeShapeType="1"/>
              </p:cNvSpPr>
              <p:nvPr/>
            </p:nvSpPr>
            <p:spPr bwMode="auto">
              <a:xfrm>
                <a:off x="5424" y="3648"/>
                <a:ext cx="0" cy="249"/>
              </a:xfrm>
              <a:prstGeom prst="line">
                <a:avLst/>
              </a:prstGeom>
              <a:noFill/>
              <a:ln w="12700">
                <a:solidFill>
                  <a:schemeClr val="tx1"/>
                </a:solidFill>
                <a:round/>
                <a:headEnd/>
                <a:tailEnd/>
              </a:ln>
            </p:spPr>
            <p:txBody>
              <a:bodyPr/>
              <a:lstStyle/>
              <a:p>
                <a:endParaRPr lang="en-US"/>
              </a:p>
            </p:txBody>
          </p:sp>
          <p:sp>
            <p:nvSpPr>
              <p:cNvPr id="79039" name="Line 186"/>
              <p:cNvSpPr>
                <a:spLocks noChangeShapeType="1"/>
              </p:cNvSpPr>
              <p:nvPr/>
            </p:nvSpPr>
            <p:spPr bwMode="auto">
              <a:xfrm>
                <a:off x="5568" y="3648"/>
                <a:ext cx="0" cy="249"/>
              </a:xfrm>
              <a:prstGeom prst="line">
                <a:avLst/>
              </a:prstGeom>
              <a:noFill/>
              <a:ln w="12700">
                <a:solidFill>
                  <a:schemeClr val="tx1"/>
                </a:solidFill>
                <a:round/>
                <a:headEnd/>
                <a:tailEnd/>
              </a:ln>
            </p:spPr>
            <p:txBody>
              <a:bodyPr/>
              <a:lstStyle/>
              <a:p>
                <a:endParaRPr lang="en-US"/>
              </a:p>
            </p:txBody>
          </p:sp>
          <p:sp>
            <p:nvSpPr>
              <p:cNvPr id="79040" name="Line 187"/>
              <p:cNvSpPr>
                <a:spLocks noChangeShapeType="1"/>
              </p:cNvSpPr>
              <p:nvPr/>
            </p:nvSpPr>
            <p:spPr bwMode="auto">
              <a:xfrm>
                <a:off x="5712" y="3648"/>
                <a:ext cx="0" cy="249"/>
              </a:xfrm>
              <a:prstGeom prst="line">
                <a:avLst/>
              </a:prstGeom>
              <a:noFill/>
              <a:ln w="28575" cap="sq">
                <a:solidFill>
                  <a:schemeClr val="tx1"/>
                </a:solidFill>
                <a:round/>
                <a:headEnd/>
                <a:tailEnd/>
              </a:ln>
            </p:spPr>
            <p:txBody>
              <a:bodyPr/>
              <a:lstStyle/>
              <a:p>
                <a:endParaRPr lang="en-US"/>
              </a:p>
            </p:txBody>
          </p:sp>
          <p:sp>
            <p:nvSpPr>
              <p:cNvPr id="79041" name="Line 188"/>
              <p:cNvSpPr>
                <a:spLocks noChangeShapeType="1"/>
              </p:cNvSpPr>
              <p:nvPr/>
            </p:nvSpPr>
            <p:spPr bwMode="auto">
              <a:xfrm>
                <a:off x="528" y="3744"/>
                <a:ext cx="144" cy="0"/>
              </a:xfrm>
              <a:prstGeom prst="line">
                <a:avLst/>
              </a:prstGeom>
              <a:noFill/>
              <a:ln w="9525">
                <a:solidFill>
                  <a:schemeClr val="tx1"/>
                </a:solidFill>
                <a:round/>
                <a:headEnd/>
                <a:tailEnd type="triangle" w="med" len="med"/>
              </a:ln>
            </p:spPr>
            <p:txBody>
              <a:bodyPr/>
              <a:lstStyle/>
              <a:p>
                <a:endParaRPr lang="en-US"/>
              </a:p>
            </p:txBody>
          </p:sp>
          <p:sp>
            <p:nvSpPr>
              <p:cNvPr id="79042" name="Line 189"/>
              <p:cNvSpPr>
                <a:spLocks noChangeShapeType="1"/>
              </p:cNvSpPr>
              <p:nvPr/>
            </p:nvSpPr>
            <p:spPr bwMode="auto">
              <a:xfrm>
                <a:off x="1104" y="3744"/>
                <a:ext cx="144" cy="0"/>
              </a:xfrm>
              <a:prstGeom prst="line">
                <a:avLst/>
              </a:prstGeom>
              <a:noFill/>
              <a:ln w="9525">
                <a:solidFill>
                  <a:schemeClr val="tx1"/>
                </a:solidFill>
                <a:round/>
                <a:headEnd/>
                <a:tailEnd type="triangle" w="med" len="med"/>
              </a:ln>
            </p:spPr>
            <p:txBody>
              <a:bodyPr/>
              <a:lstStyle/>
              <a:p>
                <a:endParaRPr lang="en-US"/>
              </a:p>
            </p:txBody>
          </p:sp>
          <p:sp>
            <p:nvSpPr>
              <p:cNvPr id="79043" name="Line 190"/>
              <p:cNvSpPr>
                <a:spLocks noChangeShapeType="1"/>
              </p:cNvSpPr>
              <p:nvPr/>
            </p:nvSpPr>
            <p:spPr bwMode="auto">
              <a:xfrm>
                <a:off x="1680" y="3744"/>
                <a:ext cx="144" cy="0"/>
              </a:xfrm>
              <a:prstGeom prst="line">
                <a:avLst/>
              </a:prstGeom>
              <a:noFill/>
              <a:ln w="9525">
                <a:solidFill>
                  <a:schemeClr val="tx1"/>
                </a:solidFill>
                <a:round/>
                <a:headEnd/>
                <a:tailEnd type="triangle" w="med" len="med"/>
              </a:ln>
            </p:spPr>
            <p:txBody>
              <a:bodyPr/>
              <a:lstStyle/>
              <a:p>
                <a:endParaRPr lang="en-US"/>
              </a:p>
            </p:txBody>
          </p:sp>
          <p:sp>
            <p:nvSpPr>
              <p:cNvPr id="79044" name="Line 191"/>
              <p:cNvSpPr>
                <a:spLocks noChangeShapeType="1"/>
              </p:cNvSpPr>
              <p:nvPr/>
            </p:nvSpPr>
            <p:spPr bwMode="auto">
              <a:xfrm>
                <a:off x="2256" y="3744"/>
                <a:ext cx="144" cy="0"/>
              </a:xfrm>
              <a:prstGeom prst="line">
                <a:avLst/>
              </a:prstGeom>
              <a:noFill/>
              <a:ln w="9525">
                <a:solidFill>
                  <a:schemeClr val="tx1"/>
                </a:solidFill>
                <a:round/>
                <a:headEnd/>
                <a:tailEnd type="triangle" w="med" len="med"/>
              </a:ln>
            </p:spPr>
            <p:txBody>
              <a:bodyPr/>
              <a:lstStyle/>
              <a:p>
                <a:endParaRPr lang="en-US"/>
              </a:p>
            </p:txBody>
          </p:sp>
          <p:sp>
            <p:nvSpPr>
              <p:cNvPr id="79045" name="Line 192"/>
              <p:cNvSpPr>
                <a:spLocks noChangeShapeType="1"/>
              </p:cNvSpPr>
              <p:nvPr/>
            </p:nvSpPr>
            <p:spPr bwMode="auto">
              <a:xfrm>
                <a:off x="2832" y="3744"/>
                <a:ext cx="144" cy="0"/>
              </a:xfrm>
              <a:prstGeom prst="line">
                <a:avLst/>
              </a:prstGeom>
              <a:noFill/>
              <a:ln w="9525">
                <a:solidFill>
                  <a:schemeClr val="tx1"/>
                </a:solidFill>
                <a:round/>
                <a:headEnd/>
                <a:tailEnd type="triangle" w="med" len="med"/>
              </a:ln>
            </p:spPr>
            <p:txBody>
              <a:bodyPr/>
              <a:lstStyle/>
              <a:p>
                <a:endParaRPr lang="en-US"/>
              </a:p>
            </p:txBody>
          </p:sp>
          <p:sp>
            <p:nvSpPr>
              <p:cNvPr id="79046" name="Line 193"/>
              <p:cNvSpPr>
                <a:spLocks noChangeShapeType="1"/>
              </p:cNvSpPr>
              <p:nvPr/>
            </p:nvSpPr>
            <p:spPr bwMode="auto">
              <a:xfrm>
                <a:off x="3408" y="3744"/>
                <a:ext cx="144" cy="0"/>
              </a:xfrm>
              <a:prstGeom prst="line">
                <a:avLst/>
              </a:prstGeom>
              <a:noFill/>
              <a:ln w="9525">
                <a:solidFill>
                  <a:schemeClr val="tx1"/>
                </a:solidFill>
                <a:round/>
                <a:headEnd/>
                <a:tailEnd type="triangle" w="med" len="med"/>
              </a:ln>
            </p:spPr>
            <p:txBody>
              <a:bodyPr/>
              <a:lstStyle/>
              <a:p>
                <a:endParaRPr lang="en-US"/>
              </a:p>
            </p:txBody>
          </p:sp>
          <p:sp>
            <p:nvSpPr>
              <p:cNvPr id="79047" name="Line 194"/>
              <p:cNvSpPr>
                <a:spLocks noChangeShapeType="1"/>
              </p:cNvSpPr>
              <p:nvPr/>
            </p:nvSpPr>
            <p:spPr bwMode="auto">
              <a:xfrm>
                <a:off x="3984" y="3744"/>
                <a:ext cx="144" cy="0"/>
              </a:xfrm>
              <a:prstGeom prst="line">
                <a:avLst/>
              </a:prstGeom>
              <a:noFill/>
              <a:ln w="9525">
                <a:solidFill>
                  <a:schemeClr val="tx1"/>
                </a:solidFill>
                <a:round/>
                <a:headEnd/>
                <a:tailEnd type="triangle" w="med" len="med"/>
              </a:ln>
            </p:spPr>
            <p:txBody>
              <a:bodyPr/>
              <a:lstStyle/>
              <a:p>
                <a:endParaRPr lang="en-US"/>
              </a:p>
            </p:txBody>
          </p:sp>
          <p:sp>
            <p:nvSpPr>
              <p:cNvPr id="79048" name="Line 195"/>
              <p:cNvSpPr>
                <a:spLocks noChangeShapeType="1"/>
              </p:cNvSpPr>
              <p:nvPr/>
            </p:nvSpPr>
            <p:spPr bwMode="auto">
              <a:xfrm>
                <a:off x="4560" y="3744"/>
                <a:ext cx="144" cy="0"/>
              </a:xfrm>
              <a:prstGeom prst="line">
                <a:avLst/>
              </a:prstGeom>
              <a:noFill/>
              <a:ln w="9525">
                <a:solidFill>
                  <a:schemeClr val="tx1"/>
                </a:solidFill>
                <a:round/>
                <a:headEnd/>
                <a:tailEnd type="triangle" w="med" len="med"/>
              </a:ln>
            </p:spPr>
            <p:txBody>
              <a:bodyPr/>
              <a:lstStyle/>
              <a:p>
                <a:endParaRPr lang="en-US"/>
              </a:p>
            </p:txBody>
          </p:sp>
          <p:sp>
            <p:nvSpPr>
              <p:cNvPr id="79049" name="Line 196"/>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US"/>
              </a:p>
            </p:txBody>
          </p:sp>
        </p:grpSp>
        <p:sp>
          <p:nvSpPr>
            <p:cNvPr id="78945" name="Line 197"/>
            <p:cNvSpPr>
              <a:spLocks noChangeShapeType="1"/>
            </p:cNvSpPr>
            <p:nvPr/>
          </p:nvSpPr>
          <p:spPr bwMode="auto">
            <a:xfrm>
              <a:off x="192" y="3648"/>
              <a:ext cx="0" cy="240"/>
            </a:xfrm>
            <a:prstGeom prst="line">
              <a:avLst/>
            </a:prstGeom>
            <a:noFill/>
            <a:ln w="9525">
              <a:solidFill>
                <a:schemeClr val="tx1"/>
              </a:solidFill>
              <a:round/>
              <a:headEnd/>
              <a:tailEnd type="triangle" w="med" len="med"/>
            </a:ln>
          </p:spPr>
          <p:txBody>
            <a:bodyPr/>
            <a:lstStyle/>
            <a:p>
              <a:endParaRPr lang="en-US"/>
            </a:p>
          </p:txBody>
        </p:sp>
        <p:sp>
          <p:nvSpPr>
            <p:cNvPr id="78946" name="Text Box 198"/>
            <p:cNvSpPr txBox="1">
              <a:spLocks noChangeArrowheads="1"/>
            </p:cNvSpPr>
            <p:nvPr/>
          </p:nvSpPr>
          <p:spPr bwMode="auto">
            <a:xfrm>
              <a:off x="0" y="3936"/>
              <a:ext cx="720" cy="231"/>
            </a:xfrm>
            <a:prstGeom prst="rect">
              <a:avLst/>
            </a:prstGeom>
            <a:noFill/>
            <a:ln w="9525">
              <a:noFill/>
              <a:miter lim="800000"/>
              <a:headEnd/>
              <a:tailEnd/>
            </a:ln>
          </p:spPr>
          <p:txBody>
            <a:bodyPr>
              <a:spAutoFit/>
            </a:bodyPr>
            <a:lstStyle/>
            <a:p>
              <a:pPr eaLnBrk="1" hangingPunct="1">
                <a:spcBef>
                  <a:spcPct val="50000"/>
                </a:spcBef>
              </a:pPr>
              <a:r>
                <a:rPr lang="en-US" altLang="en-US"/>
                <a:t>Start</a:t>
              </a:r>
            </a:p>
          </p:txBody>
        </p:sp>
        <p:sp>
          <p:nvSpPr>
            <p:cNvPr id="78947" name="Line 199"/>
            <p:cNvSpPr>
              <a:spLocks noChangeShapeType="1"/>
            </p:cNvSpPr>
            <p:nvPr/>
          </p:nvSpPr>
          <p:spPr bwMode="auto">
            <a:xfrm>
              <a:off x="288" y="3648"/>
              <a:ext cx="336" cy="336"/>
            </a:xfrm>
            <a:prstGeom prst="line">
              <a:avLst/>
            </a:prstGeom>
            <a:noFill/>
            <a:ln w="9525">
              <a:solidFill>
                <a:schemeClr val="tx1"/>
              </a:solidFill>
              <a:round/>
              <a:headEnd/>
              <a:tailEnd type="triangle" w="med" len="med"/>
            </a:ln>
          </p:spPr>
          <p:txBody>
            <a:bodyPr/>
            <a:lstStyle/>
            <a:p>
              <a:endParaRPr lang="en-US"/>
            </a:p>
          </p:txBody>
        </p:sp>
        <p:sp>
          <p:nvSpPr>
            <p:cNvPr id="78948" name="Text Box 200"/>
            <p:cNvSpPr txBox="1">
              <a:spLocks noChangeArrowheads="1"/>
            </p:cNvSpPr>
            <p:nvPr/>
          </p:nvSpPr>
          <p:spPr bwMode="auto">
            <a:xfrm>
              <a:off x="432" y="3936"/>
              <a:ext cx="816" cy="231"/>
            </a:xfrm>
            <a:prstGeom prst="rect">
              <a:avLst/>
            </a:prstGeom>
            <a:noFill/>
            <a:ln w="9525">
              <a:noFill/>
              <a:miter lim="800000"/>
              <a:headEnd/>
              <a:tailEnd/>
            </a:ln>
          </p:spPr>
          <p:txBody>
            <a:bodyPr>
              <a:spAutoFit/>
            </a:bodyPr>
            <a:lstStyle/>
            <a:p>
              <a:pPr eaLnBrk="1" hangingPunct="1">
                <a:spcBef>
                  <a:spcPct val="50000"/>
                </a:spcBef>
              </a:pPr>
              <a:r>
                <a:rPr lang="en-US" altLang="en-US"/>
                <a:t>End vertex</a:t>
              </a:r>
            </a:p>
          </p:txBody>
        </p:sp>
        <p:sp>
          <p:nvSpPr>
            <p:cNvPr id="78949" name="Line 201"/>
            <p:cNvSpPr>
              <a:spLocks noChangeShapeType="1"/>
            </p:cNvSpPr>
            <p:nvPr/>
          </p:nvSpPr>
          <p:spPr bwMode="auto">
            <a:xfrm>
              <a:off x="480" y="3600"/>
              <a:ext cx="1152" cy="432"/>
            </a:xfrm>
            <a:prstGeom prst="line">
              <a:avLst/>
            </a:prstGeom>
            <a:noFill/>
            <a:ln w="9525">
              <a:solidFill>
                <a:schemeClr val="tx1"/>
              </a:solidFill>
              <a:round/>
              <a:headEnd/>
              <a:tailEnd type="triangle" w="med" len="med"/>
            </a:ln>
          </p:spPr>
          <p:txBody>
            <a:bodyPr/>
            <a:lstStyle/>
            <a:p>
              <a:endParaRPr lang="en-US"/>
            </a:p>
          </p:txBody>
        </p:sp>
        <p:sp>
          <p:nvSpPr>
            <p:cNvPr id="78950" name="Text Box 202"/>
            <p:cNvSpPr txBox="1">
              <a:spLocks noChangeArrowheads="1"/>
            </p:cNvSpPr>
            <p:nvPr/>
          </p:nvSpPr>
          <p:spPr bwMode="auto">
            <a:xfrm>
              <a:off x="1560" y="3906"/>
              <a:ext cx="720" cy="231"/>
            </a:xfrm>
            <a:prstGeom prst="rect">
              <a:avLst/>
            </a:prstGeom>
            <a:noFill/>
            <a:ln w="9525">
              <a:noFill/>
              <a:miter lim="800000"/>
              <a:headEnd/>
              <a:tailEnd/>
            </a:ln>
          </p:spPr>
          <p:txBody>
            <a:bodyPr>
              <a:spAutoFit/>
            </a:bodyPr>
            <a:lstStyle/>
            <a:p>
              <a:pPr eaLnBrk="1" hangingPunct="1">
                <a:spcBef>
                  <a:spcPct val="50000"/>
                </a:spcBef>
              </a:pPr>
              <a:r>
                <a:rPr lang="en-US" altLang="en-US"/>
                <a:t>Cost</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ChangeAspect="1"/>
          </p:cNvGraphicFramePr>
          <p:nvPr>
            <p:extLst>
              <p:ext uri="{D42A27DB-BD31-4B8C-83A1-F6EECF244321}">
                <p14:modId xmlns:p14="http://schemas.microsoft.com/office/powerpoint/2010/main" val="1216534450"/>
              </p:ext>
            </p:extLst>
          </p:nvPr>
        </p:nvGraphicFramePr>
        <p:xfrm>
          <a:off x="294205" y="1113098"/>
          <a:ext cx="2895600" cy="3775797"/>
        </p:xfrm>
        <a:graphic>
          <a:graphicData uri="http://schemas.openxmlformats.org/presentationml/2006/ole">
            <mc:AlternateContent xmlns:mc="http://schemas.openxmlformats.org/markup-compatibility/2006">
              <mc:Choice xmlns:v="urn:schemas-microsoft-com:vml" Requires="v">
                <p:oleObj spid="_x0000_s12315" name="Bitmap Image" r:id="rId3" imgW="1038370" imgH="1857143" progId="PBrush">
                  <p:embed/>
                </p:oleObj>
              </mc:Choice>
              <mc:Fallback>
                <p:oleObj name="Bitmap Image" r:id="rId3" imgW="1038370" imgH="185714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05" y="1113098"/>
                        <a:ext cx="2895600" cy="3775797"/>
                      </a:xfrm>
                      <a:prstGeom prst="rect">
                        <a:avLst/>
                      </a:prstGeom>
                      <a:noFill/>
                      <a:ln>
                        <a:noFill/>
                      </a:ln>
                      <a:effectLst/>
                      <a:extLst/>
                    </p:spPr>
                  </p:pic>
                </p:oleObj>
              </mc:Fallback>
            </mc:AlternateContent>
          </a:graphicData>
        </a:graphic>
      </p:graphicFrame>
      <p:graphicFrame>
        <p:nvGraphicFramePr>
          <p:cNvPr id="167951" name="Group 15">
            <a:extLst/>
          </p:cNvPr>
          <p:cNvGraphicFramePr>
            <a:graphicFrameLocks noGrp="1"/>
          </p:cNvGraphicFramePr>
          <p:nvPr>
            <p:extLst>
              <p:ext uri="{D42A27DB-BD31-4B8C-83A1-F6EECF244321}">
                <p14:modId xmlns:p14="http://schemas.microsoft.com/office/powerpoint/2010/main" val="2749046293"/>
              </p:ext>
            </p:extLst>
          </p:nvPr>
        </p:nvGraphicFramePr>
        <p:xfrm>
          <a:off x="3098354" y="3367188"/>
          <a:ext cx="5791200" cy="792352"/>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7977" name="Group 41">
            <a:extLst/>
          </p:cNvPr>
          <p:cNvGraphicFramePr>
            <a:graphicFrameLocks noGrp="1"/>
          </p:cNvGraphicFramePr>
          <p:nvPr>
            <p:extLst>
              <p:ext uri="{D42A27DB-BD31-4B8C-83A1-F6EECF244321}">
                <p14:modId xmlns:p14="http://schemas.microsoft.com/office/powerpoint/2010/main" val="1014198608"/>
              </p:ext>
            </p:extLst>
          </p:nvPr>
        </p:nvGraphicFramePr>
        <p:xfrm>
          <a:off x="4869930" y="1531338"/>
          <a:ext cx="1828800" cy="85407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327" name="Group 151"/>
          <p:cNvGrpSpPr>
            <a:grpSpLocks/>
          </p:cNvGrpSpPr>
          <p:nvPr/>
        </p:nvGrpSpPr>
        <p:grpSpPr bwMode="auto">
          <a:xfrm>
            <a:off x="152400" y="5312471"/>
            <a:ext cx="8575964" cy="1116398"/>
            <a:chOff x="0" y="3408"/>
            <a:chExt cx="5712" cy="807"/>
          </a:xfrm>
        </p:grpSpPr>
        <p:grpSp>
          <p:nvGrpSpPr>
            <p:cNvPr id="12328" name="Group 152"/>
            <p:cNvGrpSpPr>
              <a:grpSpLocks/>
            </p:cNvGrpSpPr>
            <p:nvPr/>
          </p:nvGrpSpPr>
          <p:grpSpPr bwMode="auto">
            <a:xfrm>
              <a:off x="96" y="3408"/>
              <a:ext cx="5616" cy="249"/>
              <a:chOff x="96" y="3648"/>
              <a:chExt cx="5616" cy="249"/>
            </a:xfrm>
          </p:grpSpPr>
          <p:sp>
            <p:nvSpPr>
              <p:cNvPr id="12335" name="Rectangle 153"/>
              <p:cNvSpPr>
                <a:spLocks noChangeArrowheads="1"/>
              </p:cNvSpPr>
              <p:nvPr/>
            </p:nvSpPr>
            <p:spPr bwMode="auto">
              <a:xfrm>
                <a:off x="38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2336" name="Rectangle 154"/>
              <p:cNvSpPr>
                <a:spLocks noChangeArrowheads="1"/>
              </p:cNvSpPr>
              <p:nvPr/>
            </p:nvSpPr>
            <p:spPr bwMode="auto">
              <a:xfrm>
                <a:off x="24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337" name="Rectangle 155"/>
              <p:cNvSpPr>
                <a:spLocks noChangeArrowheads="1"/>
              </p:cNvSpPr>
              <p:nvPr/>
            </p:nvSpPr>
            <p:spPr bwMode="auto">
              <a:xfrm>
                <a:off x="96"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2338" name="Line 156"/>
              <p:cNvSpPr>
                <a:spLocks noChangeShapeType="1"/>
              </p:cNvSpPr>
              <p:nvPr/>
            </p:nvSpPr>
            <p:spPr bwMode="auto">
              <a:xfrm>
                <a:off x="96" y="3648"/>
                <a:ext cx="432" cy="0"/>
              </a:xfrm>
              <a:prstGeom prst="line">
                <a:avLst/>
              </a:prstGeom>
              <a:noFill/>
              <a:ln w="28575" cap="sq">
                <a:solidFill>
                  <a:schemeClr val="tx1"/>
                </a:solidFill>
                <a:round/>
                <a:headEnd/>
                <a:tailEnd/>
              </a:ln>
            </p:spPr>
            <p:txBody>
              <a:bodyPr/>
              <a:lstStyle/>
              <a:p>
                <a:endParaRPr lang="en-US"/>
              </a:p>
            </p:txBody>
          </p:sp>
          <p:sp>
            <p:nvSpPr>
              <p:cNvPr id="12339" name="Line 157"/>
              <p:cNvSpPr>
                <a:spLocks noChangeShapeType="1"/>
              </p:cNvSpPr>
              <p:nvPr/>
            </p:nvSpPr>
            <p:spPr bwMode="auto">
              <a:xfrm>
                <a:off x="96" y="3897"/>
                <a:ext cx="432" cy="0"/>
              </a:xfrm>
              <a:prstGeom prst="line">
                <a:avLst/>
              </a:prstGeom>
              <a:noFill/>
              <a:ln w="28575" cap="sq">
                <a:solidFill>
                  <a:schemeClr val="tx1"/>
                </a:solidFill>
                <a:round/>
                <a:headEnd/>
                <a:tailEnd/>
              </a:ln>
            </p:spPr>
            <p:txBody>
              <a:bodyPr/>
              <a:lstStyle/>
              <a:p>
                <a:endParaRPr lang="en-US"/>
              </a:p>
            </p:txBody>
          </p:sp>
          <p:sp>
            <p:nvSpPr>
              <p:cNvPr id="12340" name="Line 158"/>
              <p:cNvSpPr>
                <a:spLocks noChangeShapeType="1"/>
              </p:cNvSpPr>
              <p:nvPr/>
            </p:nvSpPr>
            <p:spPr bwMode="auto">
              <a:xfrm>
                <a:off x="96" y="3648"/>
                <a:ext cx="0" cy="249"/>
              </a:xfrm>
              <a:prstGeom prst="line">
                <a:avLst/>
              </a:prstGeom>
              <a:noFill/>
              <a:ln w="28575" cap="sq">
                <a:solidFill>
                  <a:schemeClr val="tx1"/>
                </a:solidFill>
                <a:round/>
                <a:headEnd/>
                <a:tailEnd/>
              </a:ln>
            </p:spPr>
            <p:txBody>
              <a:bodyPr/>
              <a:lstStyle/>
              <a:p>
                <a:endParaRPr lang="en-US"/>
              </a:p>
            </p:txBody>
          </p:sp>
          <p:sp>
            <p:nvSpPr>
              <p:cNvPr id="12341" name="Line 159"/>
              <p:cNvSpPr>
                <a:spLocks noChangeShapeType="1"/>
              </p:cNvSpPr>
              <p:nvPr/>
            </p:nvSpPr>
            <p:spPr bwMode="auto">
              <a:xfrm>
                <a:off x="240" y="3648"/>
                <a:ext cx="0" cy="249"/>
              </a:xfrm>
              <a:prstGeom prst="line">
                <a:avLst/>
              </a:prstGeom>
              <a:noFill/>
              <a:ln w="12700">
                <a:solidFill>
                  <a:schemeClr val="tx1"/>
                </a:solidFill>
                <a:round/>
                <a:headEnd/>
                <a:tailEnd/>
              </a:ln>
            </p:spPr>
            <p:txBody>
              <a:bodyPr/>
              <a:lstStyle/>
              <a:p>
                <a:endParaRPr lang="en-US"/>
              </a:p>
            </p:txBody>
          </p:sp>
          <p:sp>
            <p:nvSpPr>
              <p:cNvPr id="12342" name="Line 160"/>
              <p:cNvSpPr>
                <a:spLocks noChangeShapeType="1"/>
              </p:cNvSpPr>
              <p:nvPr/>
            </p:nvSpPr>
            <p:spPr bwMode="auto">
              <a:xfrm>
                <a:off x="384" y="3648"/>
                <a:ext cx="0" cy="249"/>
              </a:xfrm>
              <a:prstGeom prst="line">
                <a:avLst/>
              </a:prstGeom>
              <a:noFill/>
              <a:ln w="12700">
                <a:solidFill>
                  <a:schemeClr val="tx1"/>
                </a:solidFill>
                <a:round/>
                <a:headEnd/>
                <a:tailEnd/>
              </a:ln>
            </p:spPr>
            <p:txBody>
              <a:bodyPr/>
              <a:lstStyle/>
              <a:p>
                <a:endParaRPr lang="en-US"/>
              </a:p>
            </p:txBody>
          </p:sp>
          <p:sp>
            <p:nvSpPr>
              <p:cNvPr id="12343" name="Line 161"/>
              <p:cNvSpPr>
                <a:spLocks noChangeShapeType="1"/>
              </p:cNvSpPr>
              <p:nvPr/>
            </p:nvSpPr>
            <p:spPr bwMode="auto">
              <a:xfrm>
                <a:off x="528" y="3648"/>
                <a:ext cx="0" cy="249"/>
              </a:xfrm>
              <a:prstGeom prst="line">
                <a:avLst/>
              </a:prstGeom>
              <a:noFill/>
              <a:ln w="28575" cap="sq">
                <a:solidFill>
                  <a:schemeClr val="tx1"/>
                </a:solidFill>
                <a:round/>
                <a:headEnd/>
                <a:tailEnd/>
              </a:ln>
            </p:spPr>
            <p:txBody>
              <a:bodyPr/>
              <a:lstStyle/>
              <a:p>
                <a:endParaRPr lang="en-US"/>
              </a:p>
            </p:txBody>
          </p:sp>
          <p:sp>
            <p:nvSpPr>
              <p:cNvPr id="12344" name="Rectangle 162"/>
              <p:cNvSpPr>
                <a:spLocks noChangeArrowheads="1"/>
              </p:cNvSpPr>
              <p:nvPr/>
            </p:nvSpPr>
            <p:spPr bwMode="auto">
              <a:xfrm>
                <a:off x="960"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2345" name="Rectangle 163"/>
              <p:cNvSpPr>
                <a:spLocks noChangeArrowheads="1"/>
              </p:cNvSpPr>
              <p:nvPr/>
            </p:nvSpPr>
            <p:spPr bwMode="auto">
              <a:xfrm>
                <a:off x="8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346" name="Rectangle 164"/>
              <p:cNvSpPr>
                <a:spLocks noChangeArrowheads="1"/>
              </p:cNvSpPr>
              <p:nvPr/>
            </p:nvSpPr>
            <p:spPr bwMode="auto">
              <a:xfrm>
                <a:off x="67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2347" name="Line 165"/>
              <p:cNvSpPr>
                <a:spLocks noChangeShapeType="1"/>
              </p:cNvSpPr>
              <p:nvPr/>
            </p:nvSpPr>
            <p:spPr bwMode="auto">
              <a:xfrm>
                <a:off x="672" y="3648"/>
                <a:ext cx="432" cy="0"/>
              </a:xfrm>
              <a:prstGeom prst="line">
                <a:avLst/>
              </a:prstGeom>
              <a:noFill/>
              <a:ln w="28575" cap="sq">
                <a:solidFill>
                  <a:schemeClr val="tx1"/>
                </a:solidFill>
                <a:round/>
                <a:headEnd/>
                <a:tailEnd/>
              </a:ln>
            </p:spPr>
            <p:txBody>
              <a:bodyPr/>
              <a:lstStyle/>
              <a:p>
                <a:endParaRPr lang="en-US"/>
              </a:p>
            </p:txBody>
          </p:sp>
          <p:sp>
            <p:nvSpPr>
              <p:cNvPr id="12348" name="Line 166"/>
              <p:cNvSpPr>
                <a:spLocks noChangeShapeType="1"/>
              </p:cNvSpPr>
              <p:nvPr/>
            </p:nvSpPr>
            <p:spPr bwMode="auto">
              <a:xfrm>
                <a:off x="672" y="3897"/>
                <a:ext cx="432" cy="0"/>
              </a:xfrm>
              <a:prstGeom prst="line">
                <a:avLst/>
              </a:prstGeom>
              <a:noFill/>
              <a:ln w="28575" cap="sq">
                <a:solidFill>
                  <a:schemeClr val="tx1"/>
                </a:solidFill>
                <a:round/>
                <a:headEnd/>
                <a:tailEnd/>
              </a:ln>
            </p:spPr>
            <p:txBody>
              <a:bodyPr/>
              <a:lstStyle/>
              <a:p>
                <a:endParaRPr lang="en-US"/>
              </a:p>
            </p:txBody>
          </p:sp>
          <p:sp>
            <p:nvSpPr>
              <p:cNvPr id="12349" name="Line 167"/>
              <p:cNvSpPr>
                <a:spLocks noChangeShapeType="1"/>
              </p:cNvSpPr>
              <p:nvPr/>
            </p:nvSpPr>
            <p:spPr bwMode="auto">
              <a:xfrm>
                <a:off x="672" y="3648"/>
                <a:ext cx="0" cy="249"/>
              </a:xfrm>
              <a:prstGeom prst="line">
                <a:avLst/>
              </a:prstGeom>
              <a:noFill/>
              <a:ln w="28575" cap="sq">
                <a:solidFill>
                  <a:schemeClr val="tx1"/>
                </a:solidFill>
                <a:round/>
                <a:headEnd/>
                <a:tailEnd/>
              </a:ln>
            </p:spPr>
            <p:txBody>
              <a:bodyPr/>
              <a:lstStyle/>
              <a:p>
                <a:endParaRPr lang="en-US"/>
              </a:p>
            </p:txBody>
          </p:sp>
          <p:sp>
            <p:nvSpPr>
              <p:cNvPr id="12350" name="Line 168"/>
              <p:cNvSpPr>
                <a:spLocks noChangeShapeType="1"/>
              </p:cNvSpPr>
              <p:nvPr/>
            </p:nvSpPr>
            <p:spPr bwMode="auto">
              <a:xfrm>
                <a:off x="816" y="3648"/>
                <a:ext cx="0" cy="249"/>
              </a:xfrm>
              <a:prstGeom prst="line">
                <a:avLst/>
              </a:prstGeom>
              <a:noFill/>
              <a:ln w="12700">
                <a:solidFill>
                  <a:schemeClr val="tx1"/>
                </a:solidFill>
                <a:round/>
                <a:headEnd/>
                <a:tailEnd/>
              </a:ln>
            </p:spPr>
            <p:txBody>
              <a:bodyPr/>
              <a:lstStyle/>
              <a:p>
                <a:endParaRPr lang="en-US"/>
              </a:p>
            </p:txBody>
          </p:sp>
          <p:sp>
            <p:nvSpPr>
              <p:cNvPr id="12351" name="Line 169"/>
              <p:cNvSpPr>
                <a:spLocks noChangeShapeType="1"/>
              </p:cNvSpPr>
              <p:nvPr/>
            </p:nvSpPr>
            <p:spPr bwMode="auto">
              <a:xfrm>
                <a:off x="960" y="3648"/>
                <a:ext cx="0" cy="249"/>
              </a:xfrm>
              <a:prstGeom prst="line">
                <a:avLst/>
              </a:prstGeom>
              <a:noFill/>
              <a:ln w="12700">
                <a:solidFill>
                  <a:schemeClr val="tx1"/>
                </a:solidFill>
                <a:round/>
                <a:headEnd/>
                <a:tailEnd/>
              </a:ln>
            </p:spPr>
            <p:txBody>
              <a:bodyPr/>
              <a:lstStyle/>
              <a:p>
                <a:endParaRPr lang="en-US"/>
              </a:p>
            </p:txBody>
          </p:sp>
          <p:sp>
            <p:nvSpPr>
              <p:cNvPr id="12352" name="Line 170"/>
              <p:cNvSpPr>
                <a:spLocks noChangeShapeType="1"/>
              </p:cNvSpPr>
              <p:nvPr/>
            </p:nvSpPr>
            <p:spPr bwMode="auto">
              <a:xfrm>
                <a:off x="1104" y="3648"/>
                <a:ext cx="0" cy="249"/>
              </a:xfrm>
              <a:prstGeom prst="line">
                <a:avLst/>
              </a:prstGeom>
              <a:noFill/>
              <a:ln w="28575" cap="sq">
                <a:solidFill>
                  <a:schemeClr val="tx1"/>
                </a:solidFill>
                <a:round/>
                <a:headEnd/>
                <a:tailEnd/>
              </a:ln>
            </p:spPr>
            <p:txBody>
              <a:bodyPr/>
              <a:lstStyle/>
              <a:p>
                <a:endParaRPr lang="en-US"/>
              </a:p>
            </p:txBody>
          </p:sp>
          <p:sp>
            <p:nvSpPr>
              <p:cNvPr id="12353" name="Rectangle 171"/>
              <p:cNvSpPr>
                <a:spLocks noChangeArrowheads="1"/>
              </p:cNvSpPr>
              <p:nvPr/>
            </p:nvSpPr>
            <p:spPr bwMode="auto">
              <a:xfrm>
                <a:off x="1536"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354" name="Rectangle 172"/>
              <p:cNvSpPr>
                <a:spLocks noChangeArrowheads="1"/>
              </p:cNvSpPr>
              <p:nvPr/>
            </p:nvSpPr>
            <p:spPr bwMode="auto">
              <a:xfrm>
                <a:off x="139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355" name="Rectangle 173"/>
              <p:cNvSpPr>
                <a:spLocks noChangeArrowheads="1"/>
              </p:cNvSpPr>
              <p:nvPr/>
            </p:nvSpPr>
            <p:spPr bwMode="auto">
              <a:xfrm>
                <a:off x="12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2356" name="Line 174"/>
              <p:cNvSpPr>
                <a:spLocks noChangeShapeType="1"/>
              </p:cNvSpPr>
              <p:nvPr/>
            </p:nvSpPr>
            <p:spPr bwMode="auto">
              <a:xfrm>
                <a:off x="1248" y="3648"/>
                <a:ext cx="432" cy="0"/>
              </a:xfrm>
              <a:prstGeom prst="line">
                <a:avLst/>
              </a:prstGeom>
              <a:noFill/>
              <a:ln w="28575" cap="sq">
                <a:solidFill>
                  <a:schemeClr val="tx1"/>
                </a:solidFill>
                <a:round/>
                <a:headEnd/>
                <a:tailEnd/>
              </a:ln>
            </p:spPr>
            <p:txBody>
              <a:bodyPr/>
              <a:lstStyle/>
              <a:p>
                <a:endParaRPr lang="en-US"/>
              </a:p>
            </p:txBody>
          </p:sp>
          <p:sp>
            <p:nvSpPr>
              <p:cNvPr id="12357" name="Line 175"/>
              <p:cNvSpPr>
                <a:spLocks noChangeShapeType="1"/>
              </p:cNvSpPr>
              <p:nvPr/>
            </p:nvSpPr>
            <p:spPr bwMode="auto">
              <a:xfrm>
                <a:off x="1248" y="3897"/>
                <a:ext cx="432" cy="0"/>
              </a:xfrm>
              <a:prstGeom prst="line">
                <a:avLst/>
              </a:prstGeom>
              <a:noFill/>
              <a:ln w="28575" cap="sq">
                <a:solidFill>
                  <a:schemeClr val="tx1"/>
                </a:solidFill>
                <a:round/>
                <a:headEnd/>
                <a:tailEnd/>
              </a:ln>
            </p:spPr>
            <p:txBody>
              <a:bodyPr/>
              <a:lstStyle/>
              <a:p>
                <a:endParaRPr lang="en-US"/>
              </a:p>
            </p:txBody>
          </p:sp>
          <p:sp>
            <p:nvSpPr>
              <p:cNvPr id="12358" name="Line 176"/>
              <p:cNvSpPr>
                <a:spLocks noChangeShapeType="1"/>
              </p:cNvSpPr>
              <p:nvPr/>
            </p:nvSpPr>
            <p:spPr bwMode="auto">
              <a:xfrm>
                <a:off x="1248" y="3648"/>
                <a:ext cx="0" cy="249"/>
              </a:xfrm>
              <a:prstGeom prst="line">
                <a:avLst/>
              </a:prstGeom>
              <a:noFill/>
              <a:ln w="28575" cap="sq">
                <a:solidFill>
                  <a:schemeClr val="tx1"/>
                </a:solidFill>
                <a:round/>
                <a:headEnd/>
                <a:tailEnd/>
              </a:ln>
            </p:spPr>
            <p:txBody>
              <a:bodyPr/>
              <a:lstStyle/>
              <a:p>
                <a:endParaRPr lang="en-US"/>
              </a:p>
            </p:txBody>
          </p:sp>
          <p:sp>
            <p:nvSpPr>
              <p:cNvPr id="12359" name="Line 177"/>
              <p:cNvSpPr>
                <a:spLocks noChangeShapeType="1"/>
              </p:cNvSpPr>
              <p:nvPr/>
            </p:nvSpPr>
            <p:spPr bwMode="auto">
              <a:xfrm>
                <a:off x="1392" y="3648"/>
                <a:ext cx="0" cy="249"/>
              </a:xfrm>
              <a:prstGeom prst="line">
                <a:avLst/>
              </a:prstGeom>
              <a:noFill/>
              <a:ln w="12700">
                <a:solidFill>
                  <a:schemeClr val="tx1"/>
                </a:solidFill>
                <a:round/>
                <a:headEnd/>
                <a:tailEnd/>
              </a:ln>
            </p:spPr>
            <p:txBody>
              <a:bodyPr/>
              <a:lstStyle/>
              <a:p>
                <a:endParaRPr lang="en-US"/>
              </a:p>
            </p:txBody>
          </p:sp>
          <p:sp>
            <p:nvSpPr>
              <p:cNvPr id="12360" name="Line 178"/>
              <p:cNvSpPr>
                <a:spLocks noChangeShapeType="1"/>
              </p:cNvSpPr>
              <p:nvPr/>
            </p:nvSpPr>
            <p:spPr bwMode="auto">
              <a:xfrm>
                <a:off x="1536" y="3648"/>
                <a:ext cx="0" cy="249"/>
              </a:xfrm>
              <a:prstGeom prst="line">
                <a:avLst/>
              </a:prstGeom>
              <a:noFill/>
              <a:ln w="12700">
                <a:solidFill>
                  <a:schemeClr val="tx1"/>
                </a:solidFill>
                <a:round/>
                <a:headEnd/>
                <a:tailEnd/>
              </a:ln>
            </p:spPr>
            <p:txBody>
              <a:bodyPr/>
              <a:lstStyle/>
              <a:p>
                <a:endParaRPr lang="en-US"/>
              </a:p>
            </p:txBody>
          </p:sp>
          <p:sp>
            <p:nvSpPr>
              <p:cNvPr id="12361" name="Line 179"/>
              <p:cNvSpPr>
                <a:spLocks noChangeShapeType="1"/>
              </p:cNvSpPr>
              <p:nvPr/>
            </p:nvSpPr>
            <p:spPr bwMode="auto">
              <a:xfrm>
                <a:off x="1680" y="3648"/>
                <a:ext cx="0" cy="249"/>
              </a:xfrm>
              <a:prstGeom prst="line">
                <a:avLst/>
              </a:prstGeom>
              <a:noFill/>
              <a:ln w="28575" cap="sq">
                <a:solidFill>
                  <a:schemeClr val="tx1"/>
                </a:solidFill>
                <a:round/>
                <a:headEnd/>
                <a:tailEnd/>
              </a:ln>
            </p:spPr>
            <p:txBody>
              <a:bodyPr/>
              <a:lstStyle/>
              <a:p>
                <a:endParaRPr lang="en-US"/>
              </a:p>
            </p:txBody>
          </p:sp>
          <p:sp>
            <p:nvSpPr>
              <p:cNvPr id="12362" name="Rectangle 180"/>
              <p:cNvSpPr>
                <a:spLocks noChangeArrowheads="1"/>
              </p:cNvSpPr>
              <p:nvPr/>
            </p:nvSpPr>
            <p:spPr bwMode="auto">
              <a:xfrm>
                <a:off x="211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2363" name="Rectangle 181"/>
              <p:cNvSpPr>
                <a:spLocks noChangeArrowheads="1"/>
              </p:cNvSpPr>
              <p:nvPr/>
            </p:nvSpPr>
            <p:spPr bwMode="auto">
              <a:xfrm>
                <a:off x="19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364" name="Rectangle 182"/>
              <p:cNvSpPr>
                <a:spLocks noChangeArrowheads="1"/>
              </p:cNvSpPr>
              <p:nvPr/>
            </p:nvSpPr>
            <p:spPr bwMode="auto">
              <a:xfrm>
                <a:off x="1824"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365" name="Line 183"/>
              <p:cNvSpPr>
                <a:spLocks noChangeShapeType="1"/>
              </p:cNvSpPr>
              <p:nvPr/>
            </p:nvSpPr>
            <p:spPr bwMode="auto">
              <a:xfrm>
                <a:off x="1824" y="3648"/>
                <a:ext cx="432" cy="0"/>
              </a:xfrm>
              <a:prstGeom prst="line">
                <a:avLst/>
              </a:prstGeom>
              <a:noFill/>
              <a:ln w="28575" cap="sq">
                <a:solidFill>
                  <a:schemeClr val="tx1"/>
                </a:solidFill>
                <a:round/>
                <a:headEnd/>
                <a:tailEnd/>
              </a:ln>
            </p:spPr>
            <p:txBody>
              <a:bodyPr/>
              <a:lstStyle/>
              <a:p>
                <a:endParaRPr lang="en-US"/>
              </a:p>
            </p:txBody>
          </p:sp>
          <p:sp>
            <p:nvSpPr>
              <p:cNvPr id="12366" name="Line 184"/>
              <p:cNvSpPr>
                <a:spLocks noChangeShapeType="1"/>
              </p:cNvSpPr>
              <p:nvPr/>
            </p:nvSpPr>
            <p:spPr bwMode="auto">
              <a:xfrm>
                <a:off x="1824" y="3897"/>
                <a:ext cx="432" cy="0"/>
              </a:xfrm>
              <a:prstGeom prst="line">
                <a:avLst/>
              </a:prstGeom>
              <a:noFill/>
              <a:ln w="28575" cap="sq">
                <a:solidFill>
                  <a:schemeClr val="tx1"/>
                </a:solidFill>
                <a:round/>
                <a:headEnd/>
                <a:tailEnd/>
              </a:ln>
            </p:spPr>
            <p:txBody>
              <a:bodyPr/>
              <a:lstStyle/>
              <a:p>
                <a:endParaRPr lang="en-US"/>
              </a:p>
            </p:txBody>
          </p:sp>
          <p:sp>
            <p:nvSpPr>
              <p:cNvPr id="12367" name="Line 185"/>
              <p:cNvSpPr>
                <a:spLocks noChangeShapeType="1"/>
              </p:cNvSpPr>
              <p:nvPr/>
            </p:nvSpPr>
            <p:spPr bwMode="auto">
              <a:xfrm>
                <a:off x="1824" y="3648"/>
                <a:ext cx="0" cy="249"/>
              </a:xfrm>
              <a:prstGeom prst="line">
                <a:avLst/>
              </a:prstGeom>
              <a:noFill/>
              <a:ln w="28575" cap="sq">
                <a:solidFill>
                  <a:schemeClr val="tx1"/>
                </a:solidFill>
                <a:round/>
                <a:headEnd/>
                <a:tailEnd/>
              </a:ln>
            </p:spPr>
            <p:txBody>
              <a:bodyPr/>
              <a:lstStyle/>
              <a:p>
                <a:endParaRPr lang="en-US"/>
              </a:p>
            </p:txBody>
          </p:sp>
          <p:sp>
            <p:nvSpPr>
              <p:cNvPr id="12368" name="Line 186"/>
              <p:cNvSpPr>
                <a:spLocks noChangeShapeType="1"/>
              </p:cNvSpPr>
              <p:nvPr/>
            </p:nvSpPr>
            <p:spPr bwMode="auto">
              <a:xfrm>
                <a:off x="1968" y="3648"/>
                <a:ext cx="0" cy="249"/>
              </a:xfrm>
              <a:prstGeom prst="line">
                <a:avLst/>
              </a:prstGeom>
              <a:noFill/>
              <a:ln w="12700">
                <a:solidFill>
                  <a:schemeClr val="tx1"/>
                </a:solidFill>
                <a:round/>
                <a:headEnd/>
                <a:tailEnd/>
              </a:ln>
            </p:spPr>
            <p:txBody>
              <a:bodyPr/>
              <a:lstStyle/>
              <a:p>
                <a:endParaRPr lang="en-US"/>
              </a:p>
            </p:txBody>
          </p:sp>
          <p:sp>
            <p:nvSpPr>
              <p:cNvPr id="12369" name="Line 187"/>
              <p:cNvSpPr>
                <a:spLocks noChangeShapeType="1"/>
              </p:cNvSpPr>
              <p:nvPr/>
            </p:nvSpPr>
            <p:spPr bwMode="auto">
              <a:xfrm>
                <a:off x="2112" y="3648"/>
                <a:ext cx="0" cy="249"/>
              </a:xfrm>
              <a:prstGeom prst="line">
                <a:avLst/>
              </a:prstGeom>
              <a:noFill/>
              <a:ln w="12700">
                <a:solidFill>
                  <a:schemeClr val="tx1"/>
                </a:solidFill>
                <a:round/>
                <a:headEnd/>
                <a:tailEnd/>
              </a:ln>
            </p:spPr>
            <p:txBody>
              <a:bodyPr/>
              <a:lstStyle/>
              <a:p>
                <a:endParaRPr lang="en-US"/>
              </a:p>
            </p:txBody>
          </p:sp>
          <p:sp>
            <p:nvSpPr>
              <p:cNvPr id="12370" name="Line 188"/>
              <p:cNvSpPr>
                <a:spLocks noChangeShapeType="1"/>
              </p:cNvSpPr>
              <p:nvPr/>
            </p:nvSpPr>
            <p:spPr bwMode="auto">
              <a:xfrm>
                <a:off x="2256" y="3648"/>
                <a:ext cx="0" cy="249"/>
              </a:xfrm>
              <a:prstGeom prst="line">
                <a:avLst/>
              </a:prstGeom>
              <a:noFill/>
              <a:ln w="28575" cap="sq">
                <a:solidFill>
                  <a:schemeClr val="tx1"/>
                </a:solidFill>
                <a:round/>
                <a:headEnd/>
                <a:tailEnd/>
              </a:ln>
            </p:spPr>
            <p:txBody>
              <a:bodyPr/>
              <a:lstStyle/>
              <a:p>
                <a:endParaRPr lang="en-US"/>
              </a:p>
            </p:txBody>
          </p:sp>
          <p:sp>
            <p:nvSpPr>
              <p:cNvPr id="12371" name="Rectangle 189"/>
              <p:cNvSpPr>
                <a:spLocks noChangeArrowheads="1"/>
              </p:cNvSpPr>
              <p:nvPr/>
            </p:nvSpPr>
            <p:spPr bwMode="auto">
              <a:xfrm>
                <a:off x="2688"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372" name="Rectangle 190"/>
              <p:cNvSpPr>
                <a:spLocks noChangeArrowheads="1"/>
              </p:cNvSpPr>
              <p:nvPr/>
            </p:nvSpPr>
            <p:spPr bwMode="auto">
              <a:xfrm>
                <a:off x="2544"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2373" name="Rectangle 191"/>
              <p:cNvSpPr>
                <a:spLocks noChangeArrowheads="1"/>
              </p:cNvSpPr>
              <p:nvPr/>
            </p:nvSpPr>
            <p:spPr bwMode="auto">
              <a:xfrm>
                <a:off x="2400"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2374" name="Line 192"/>
              <p:cNvSpPr>
                <a:spLocks noChangeShapeType="1"/>
              </p:cNvSpPr>
              <p:nvPr/>
            </p:nvSpPr>
            <p:spPr bwMode="auto">
              <a:xfrm>
                <a:off x="2400" y="3648"/>
                <a:ext cx="432" cy="0"/>
              </a:xfrm>
              <a:prstGeom prst="line">
                <a:avLst/>
              </a:prstGeom>
              <a:noFill/>
              <a:ln w="28575" cap="sq">
                <a:solidFill>
                  <a:schemeClr val="tx1"/>
                </a:solidFill>
                <a:round/>
                <a:headEnd/>
                <a:tailEnd/>
              </a:ln>
            </p:spPr>
            <p:txBody>
              <a:bodyPr/>
              <a:lstStyle/>
              <a:p>
                <a:endParaRPr lang="en-US"/>
              </a:p>
            </p:txBody>
          </p:sp>
          <p:sp>
            <p:nvSpPr>
              <p:cNvPr id="12375" name="Line 193"/>
              <p:cNvSpPr>
                <a:spLocks noChangeShapeType="1"/>
              </p:cNvSpPr>
              <p:nvPr/>
            </p:nvSpPr>
            <p:spPr bwMode="auto">
              <a:xfrm>
                <a:off x="2400" y="3897"/>
                <a:ext cx="432" cy="0"/>
              </a:xfrm>
              <a:prstGeom prst="line">
                <a:avLst/>
              </a:prstGeom>
              <a:noFill/>
              <a:ln w="28575" cap="sq">
                <a:solidFill>
                  <a:schemeClr val="tx1"/>
                </a:solidFill>
                <a:round/>
                <a:headEnd/>
                <a:tailEnd/>
              </a:ln>
            </p:spPr>
            <p:txBody>
              <a:bodyPr/>
              <a:lstStyle/>
              <a:p>
                <a:endParaRPr lang="en-US"/>
              </a:p>
            </p:txBody>
          </p:sp>
          <p:sp>
            <p:nvSpPr>
              <p:cNvPr id="12376" name="Line 194"/>
              <p:cNvSpPr>
                <a:spLocks noChangeShapeType="1"/>
              </p:cNvSpPr>
              <p:nvPr/>
            </p:nvSpPr>
            <p:spPr bwMode="auto">
              <a:xfrm>
                <a:off x="2400" y="3648"/>
                <a:ext cx="0" cy="249"/>
              </a:xfrm>
              <a:prstGeom prst="line">
                <a:avLst/>
              </a:prstGeom>
              <a:noFill/>
              <a:ln w="28575" cap="sq">
                <a:solidFill>
                  <a:schemeClr val="tx1"/>
                </a:solidFill>
                <a:round/>
                <a:headEnd/>
                <a:tailEnd/>
              </a:ln>
            </p:spPr>
            <p:txBody>
              <a:bodyPr/>
              <a:lstStyle/>
              <a:p>
                <a:endParaRPr lang="en-US"/>
              </a:p>
            </p:txBody>
          </p:sp>
          <p:sp>
            <p:nvSpPr>
              <p:cNvPr id="12377" name="Line 195"/>
              <p:cNvSpPr>
                <a:spLocks noChangeShapeType="1"/>
              </p:cNvSpPr>
              <p:nvPr/>
            </p:nvSpPr>
            <p:spPr bwMode="auto">
              <a:xfrm>
                <a:off x="2544" y="3648"/>
                <a:ext cx="0" cy="249"/>
              </a:xfrm>
              <a:prstGeom prst="line">
                <a:avLst/>
              </a:prstGeom>
              <a:noFill/>
              <a:ln w="12700">
                <a:solidFill>
                  <a:schemeClr val="tx1"/>
                </a:solidFill>
                <a:round/>
                <a:headEnd/>
                <a:tailEnd/>
              </a:ln>
            </p:spPr>
            <p:txBody>
              <a:bodyPr/>
              <a:lstStyle/>
              <a:p>
                <a:endParaRPr lang="en-US"/>
              </a:p>
            </p:txBody>
          </p:sp>
          <p:sp>
            <p:nvSpPr>
              <p:cNvPr id="12378" name="Line 196"/>
              <p:cNvSpPr>
                <a:spLocks noChangeShapeType="1"/>
              </p:cNvSpPr>
              <p:nvPr/>
            </p:nvSpPr>
            <p:spPr bwMode="auto">
              <a:xfrm>
                <a:off x="2688" y="3648"/>
                <a:ext cx="0" cy="249"/>
              </a:xfrm>
              <a:prstGeom prst="line">
                <a:avLst/>
              </a:prstGeom>
              <a:noFill/>
              <a:ln w="12700">
                <a:solidFill>
                  <a:schemeClr val="tx1"/>
                </a:solidFill>
                <a:round/>
                <a:headEnd/>
                <a:tailEnd/>
              </a:ln>
            </p:spPr>
            <p:txBody>
              <a:bodyPr/>
              <a:lstStyle/>
              <a:p>
                <a:endParaRPr lang="en-US"/>
              </a:p>
            </p:txBody>
          </p:sp>
          <p:sp>
            <p:nvSpPr>
              <p:cNvPr id="12379" name="Line 197"/>
              <p:cNvSpPr>
                <a:spLocks noChangeShapeType="1"/>
              </p:cNvSpPr>
              <p:nvPr/>
            </p:nvSpPr>
            <p:spPr bwMode="auto">
              <a:xfrm>
                <a:off x="2832" y="3648"/>
                <a:ext cx="0" cy="249"/>
              </a:xfrm>
              <a:prstGeom prst="line">
                <a:avLst/>
              </a:prstGeom>
              <a:noFill/>
              <a:ln w="28575" cap="sq">
                <a:solidFill>
                  <a:schemeClr val="tx1"/>
                </a:solidFill>
                <a:round/>
                <a:headEnd/>
                <a:tailEnd/>
              </a:ln>
            </p:spPr>
            <p:txBody>
              <a:bodyPr/>
              <a:lstStyle/>
              <a:p>
                <a:endParaRPr lang="en-US"/>
              </a:p>
            </p:txBody>
          </p:sp>
          <p:sp>
            <p:nvSpPr>
              <p:cNvPr id="12380" name="Rectangle 198"/>
              <p:cNvSpPr>
                <a:spLocks noChangeArrowheads="1"/>
              </p:cNvSpPr>
              <p:nvPr/>
            </p:nvSpPr>
            <p:spPr bwMode="auto">
              <a:xfrm>
                <a:off x="3264"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381" name="Rectangle 199"/>
              <p:cNvSpPr>
                <a:spLocks noChangeArrowheads="1"/>
              </p:cNvSpPr>
              <p:nvPr/>
            </p:nvSpPr>
            <p:spPr bwMode="auto">
              <a:xfrm>
                <a:off x="312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382" name="Rectangle 200"/>
              <p:cNvSpPr>
                <a:spLocks noChangeArrowheads="1"/>
              </p:cNvSpPr>
              <p:nvPr/>
            </p:nvSpPr>
            <p:spPr bwMode="auto">
              <a:xfrm>
                <a:off x="2976"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2383" name="Line 201"/>
              <p:cNvSpPr>
                <a:spLocks noChangeShapeType="1"/>
              </p:cNvSpPr>
              <p:nvPr/>
            </p:nvSpPr>
            <p:spPr bwMode="auto">
              <a:xfrm>
                <a:off x="2976" y="3648"/>
                <a:ext cx="432" cy="0"/>
              </a:xfrm>
              <a:prstGeom prst="line">
                <a:avLst/>
              </a:prstGeom>
              <a:noFill/>
              <a:ln w="28575" cap="sq">
                <a:solidFill>
                  <a:schemeClr val="tx1"/>
                </a:solidFill>
                <a:round/>
                <a:headEnd/>
                <a:tailEnd/>
              </a:ln>
            </p:spPr>
            <p:txBody>
              <a:bodyPr/>
              <a:lstStyle/>
              <a:p>
                <a:endParaRPr lang="en-US"/>
              </a:p>
            </p:txBody>
          </p:sp>
          <p:sp>
            <p:nvSpPr>
              <p:cNvPr id="12384" name="Line 202"/>
              <p:cNvSpPr>
                <a:spLocks noChangeShapeType="1"/>
              </p:cNvSpPr>
              <p:nvPr/>
            </p:nvSpPr>
            <p:spPr bwMode="auto">
              <a:xfrm>
                <a:off x="2976" y="3897"/>
                <a:ext cx="432" cy="0"/>
              </a:xfrm>
              <a:prstGeom prst="line">
                <a:avLst/>
              </a:prstGeom>
              <a:noFill/>
              <a:ln w="28575" cap="sq">
                <a:solidFill>
                  <a:schemeClr val="tx1"/>
                </a:solidFill>
                <a:round/>
                <a:headEnd/>
                <a:tailEnd/>
              </a:ln>
            </p:spPr>
            <p:txBody>
              <a:bodyPr/>
              <a:lstStyle/>
              <a:p>
                <a:endParaRPr lang="en-US"/>
              </a:p>
            </p:txBody>
          </p:sp>
          <p:sp>
            <p:nvSpPr>
              <p:cNvPr id="12385" name="Line 203"/>
              <p:cNvSpPr>
                <a:spLocks noChangeShapeType="1"/>
              </p:cNvSpPr>
              <p:nvPr/>
            </p:nvSpPr>
            <p:spPr bwMode="auto">
              <a:xfrm>
                <a:off x="2976" y="3648"/>
                <a:ext cx="0" cy="249"/>
              </a:xfrm>
              <a:prstGeom prst="line">
                <a:avLst/>
              </a:prstGeom>
              <a:noFill/>
              <a:ln w="28575" cap="sq">
                <a:solidFill>
                  <a:schemeClr val="tx1"/>
                </a:solidFill>
                <a:round/>
                <a:headEnd/>
                <a:tailEnd/>
              </a:ln>
            </p:spPr>
            <p:txBody>
              <a:bodyPr/>
              <a:lstStyle/>
              <a:p>
                <a:endParaRPr lang="en-US"/>
              </a:p>
            </p:txBody>
          </p:sp>
          <p:sp>
            <p:nvSpPr>
              <p:cNvPr id="12386" name="Line 204"/>
              <p:cNvSpPr>
                <a:spLocks noChangeShapeType="1"/>
              </p:cNvSpPr>
              <p:nvPr/>
            </p:nvSpPr>
            <p:spPr bwMode="auto">
              <a:xfrm>
                <a:off x="3120" y="3648"/>
                <a:ext cx="0" cy="249"/>
              </a:xfrm>
              <a:prstGeom prst="line">
                <a:avLst/>
              </a:prstGeom>
              <a:noFill/>
              <a:ln w="12700">
                <a:solidFill>
                  <a:schemeClr val="tx1"/>
                </a:solidFill>
                <a:round/>
                <a:headEnd/>
                <a:tailEnd/>
              </a:ln>
            </p:spPr>
            <p:txBody>
              <a:bodyPr/>
              <a:lstStyle/>
              <a:p>
                <a:endParaRPr lang="en-US"/>
              </a:p>
            </p:txBody>
          </p:sp>
          <p:sp>
            <p:nvSpPr>
              <p:cNvPr id="12387" name="Line 205"/>
              <p:cNvSpPr>
                <a:spLocks noChangeShapeType="1"/>
              </p:cNvSpPr>
              <p:nvPr/>
            </p:nvSpPr>
            <p:spPr bwMode="auto">
              <a:xfrm>
                <a:off x="3264" y="3648"/>
                <a:ext cx="0" cy="249"/>
              </a:xfrm>
              <a:prstGeom prst="line">
                <a:avLst/>
              </a:prstGeom>
              <a:noFill/>
              <a:ln w="12700">
                <a:solidFill>
                  <a:schemeClr val="tx1"/>
                </a:solidFill>
                <a:round/>
                <a:headEnd/>
                <a:tailEnd/>
              </a:ln>
            </p:spPr>
            <p:txBody>
              <a:bodyPr/>
              <a:lstStyle/>
              <a:p>
                <a:endParaRPr lang="en-US"/>
              </a:p>
            </p:txBody>
          </p:sp>
          <p:sp>
            <p:nvSpPr>
              <p:cNvPr id="12388" name="Line 206"/>
              <p:cNvSpPr>
                <a:spLocks noChangeShapeType="1"/>
              </p:cNvSpPr>
              <p:nvPr/>
            </p:nvSpPr>
            <p:spPr bwMode="auto">
              <a:xfrm>
                <a:off x="3408" y="3648"/>
                <a:ext cx="0" cy="249"/>
              </a:xfrm>
              <a:prstGeom prst="line">
                <a:avLst/>
              </a:prstGeom>
              <a:noFill/>
              <a:ln w="28575" cap="sq">
                <a:solidFill>
                  <a:schemeClr val="tx1"/>
                </a:solidFill>
                <a:round/>
                <a:headEnd/>
                <a:tailEnd/>
              </a:ln>
            </p:spPr>
            <p:txBody>
              <a:bodyPr/>
              <a:lstStyle/>
              <a:p>
                <a:endParaRPr lang="en-US"/>
              </a:p>
            </p:txBody>
          </p:sp>
          <p:sp>
            <p:nvSpPr>
              <p:cNvPr id="12389" name="Rectangle 207"/>
              <p:cNvSpPr>
                <a:spLocks noChangeArrowheads="1"/>
              </p:cNvSpPr>
              <p:nvPr/>
            </p:nvSpPr>
            <p:spPr bwMode="auto">
              <a:xfrm>
                <a:off x="384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390" name="Rectangle 208"/>
              <p:cNvSpPr>
                <a:spLocks noChangeArrowheads="1"/>
              </p:cNvSpPr>
              <p:nvPr/>
            </p:nvSpPr>
            <p:spPr bwMode="auto">
              <a:xfrm>
                <a:off x="3696"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2391" name="Rectangle 209"/>
              <p:cNvSpPr>
                <a:spLocks noChangeArrowheads="1"/>
              </p:cNvSpPr>
              <p:nvPr/>
            </p:nvSpPr>
            <p:spPr bwMode="auto">
              <a:xfrm>
                <a:off x="3552"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392" name="Line 210"/>
              <p:cNvSpPr>
                <a:spLocks noChangeShapeType="1"/>
              </p:cNvSpPr>
              <p:nvPr/>
            </p:nvSpPr>
            <p:spPr bwMode="auto">
              <a:xfrm>
                <a:off x="3552" y="3648"/>
                <a:ext cx="432" cy="0"/>
              </a:xfrm>
              <a:prstGeom prst="line">
                <a:avLst/>
              </a:prstGeom>
              <a:noFill/>
              <a:ln w="28575" cap="sq">
                <a:solidFill>
                  <a:schemeClr val="tx1"/>
                </a:solidFill>
                <a:round/>
                <a:headEnd/>
                <a:tailEnd/>
              </a:ln>
            </p:spPr>
            <p:txBody>
              <a:bodyPr/>
              <a:lstStyle/>
              <a:p>
                <a:endParaRPr lang="en-US"/>
              </a:p>
            </p:txBody>
          </p:sp>
          <p:sp>
            <p:nvSpPr>
              <p:cNvPr id="12393" name="Line 211"/>
              <p:cNvSpPr>
                <a:spLocks noChangeShapeType="1"/>
              </p:cNvSpPr>
              <p:nvPr/>
            </p:nvSpPr>
            <p:spPr bwMode="auto">
              <a:xfrm>
                <a:off x="3552" y="3897"/>
                <a:ext cx="432" cy="0"/>
              </a:xfrm>
              <a:prstGeom prst="line">
                <a:avLst/>
              </a:prstGeom>
              <a:noFill/>
              <a:ln w="28575" cap="sq">
                <a:solidFill>
                  <a:schemeClr val="tx1"/>
                </a:solidFill>
                <a:round/>
                <a:headEnd/>
                <a:tailEnd/>
              </a:ln>
            </p:spPr>
            <p:txBody>
              <a:bodyPr/>
              <a:lstStyle/>
              <a:p>
                <a:endParaRPr lang="en-US"/>
              </a:p>
            </p:txBody>
          </p:sp>
          <p:sp>
            <p:nvSpPr>
              <p:cNvPr id="12394" name="Line 212"/>
              <p:cNvSpPr>
                <a:spLocks noChangeShapeType="1"/>
              </p:cNvSpPr>
              <p:nvPr/>
            </p:nvSpPr>
            <p:spPr bwMode="auto">
              <a:xfrm>
                <a:off x="3552" y="3648"/>
                <a:ext cx="0" cy="249"/>
              </a:xfrm>
              <a:prstGeom prst="line">
                <a:avLst/>
              </a:prstGeom>
              <a:noFill/>
              <a:ln w="28575" cap="sq">
                <a:solidFill>
                  <a:schemeClr val="tx1"/>
                </a:solidFill>
                <a:round/>
                <a:headEnd/>
                <a:tailEnd/>
              </a:ln>
            </p:spPr>
            <p:txBody>
              <a:bodyPr/>
              <a:lstStyle/>
              <a:p>
                <a:endParaRPr lang="en-US"/>
              </a:p>
            </p:txBody>
          </p:sp>
          <p:sp>
            <p:nvSpPr>
              <p:cNvPr id="12395" name="Line 213"/>
              <p:cNvSpPr>
                <a:spLocks noChangeShapeType="1"/>
              </p:cNvSpPr>
              <p:nvPr/>
            </p:nvSpPr>
            <p:spPr bwMode="auto">
              <a:xfrm>
                <a:off x="3696" y="3648"/>
                <a:ext cx="0" cy="249"/>
              </a:xfrm>
              <a:prstGeom prst="line">
                <a:avLst/>
              </a:prstGeom>
              <a:noFill/>
              <a:ln w="12700">
                <a:solidFill>
                  <a:schemeClr val="tx1"/>
                </a:solidFill>
                <a:round/>
                <a:headEnd/>
                <a:tailEnd/>
              </a:ln>
            </p:spPr>
            <p:txBody>
              <a:bodyPr/>
              <a:lstStyle/>
              <a:p>
                <a:endParaRPr lang="en-US"/>
              </a:p>
            </p:txBody>
          </p:sp>
          <p:sp>
            <p:nvSpPr>
              <p:cNvPr id="12396" name="Line 214"/>
              <p:cNvSpPr>
                <a:spLocks noChangeShapeType="1"/>
              </p:cNvSpPr>
              <p:nvPr/>
            </p:nvSpPr>
            <p:spPr bwMode="auto">
              <a:xfrm>
                <a:off x="3840" y="3648"/>
                <a:ext cx="0" cy="249"/>
              </a:xfrm>
              <a:prstGeom prst="line">
                <a:avLst/>
              </a:prstGeom>
              <a:noFill/>
              <a:ln w="12700">
                <a:solidFill>
                  <a:schemeClr val="tx1"/>
                </a:solidFill>
                <a:round/>
                <a:headEnd/>
                <a:tailEnd/>
              </a:ln>
            </p:spPr>
            <p:txBody>
              <a:bodyPr/>
              <a:lstStyle/>
              <a:p>
                <a:endParaRPr lang="en-US"/>
              </a:p>
            </p:txBody>
          </p:sp>
          <p:sp>
            <p:nvSpPr>
              <p:cNvPr id="12397" name="Line 215"/>
              <p:cNvSpPr>
                <a:spLocks noChangeShapeType="1"/>
              </p:cNvSpPr>
              <p:nvPr/>
            </p:nvSpPr>
            <p:spPr bwMode="auto">
              <a:xfrm>
                <a:off x="3984" y="3648"/>
                <a:ext cx="0" cy="249"/>
              </a:xfrm>
              <a:prstGeom prst="line">
                <a:avLst/>
              </a:prstGeom>
              <a:noFill/>
              <a:ln w="28575" cap="sq">
                <a:solidFill>
                  <a:schemeClr val="tx1"/>
                </a:solidFill>
                <a:round/>
                <a:headEnd/>
                <a:tailEnd/>
              </a:ln>
            </p:spPr>
            <p:txBody>
              <a:bodyPr/>
              <a:lstStyle/>
              <a:p>
                <a:endParaRPr lang="en-US"/>
              </a:p>
            </p:txBody>
          </p:sp>
          <p:sp>
            <p:nvSpPr>
              <p:cNvPr id="12398" name="Rectangle 216"/>
              <p:cNvSpPr>
                <a:spLocks noChangeArrowheads="1"/>
              </p:cNvSpPr>
              <p:nvPr/>
            </p:nvSpPr>
            <p:spPr bwMode="auto">
              <a:xfrm>
                <a:off x="44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399" name="Rectangle 217"/>
              <p:cNvSpPr>
                <a:spLocks noChangeArrowheads="1"/>
              </p:cNvSpPr>
              <p:nvPr/>
            </p:nvSpPr>
            <p:spPr bwMode="auto">
              <a:xfrm>
                <a:off x="427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400" name="Rectangle 218"/>
              <p:cNvSpPr>
                <a:spLocks noChangeArrowheads="1"/>
              </p:cNvSpPr>
              <p:nvPr/>
            </p:nvSpPr>
            <p:spPr bwMode="auto">
              <a:xfrm>
                <a:off x="4128"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2401" name="Line 219"/>
              <p:cNvSpPr>
                <a:spLocks noChangeShapeType="1"/>
              </p:cNvSpPr>
              <p:nvPr/>
            </p:nvSpPr>
            <p:spPr bwMode="auto">
              <a:xfrm>
                <a:off x="4128" y="3648"/>
                <a:ext cx="432" cy="0"/>
              </a:xfrm>
              <a:prstGeom prst="line">
                <a:avLst/>
              </a:prstGeom>
              <a:noFill/>
              <a:ln w="28575" cap="sq">
                <a:solidFill>
                  <a:schemeClr val="tx1"/>
                </a:solidFill>
                <a:round/>
                <a:headEnd/>
                <a:tailEnd/>
              </a:ln>
            </p:spPr>
            <p:txBody>
              <a:bodyPr/>
              <a:lstStyle/>
              <a:p>
                <a:endParaRPr lang="en-US"/>
              </a:p>
            </p:txBody>
          </p:sp>
          <p:sp>
            <p:nvSpPr>
              <p:cNvPr id="12402" name="Line 220"/>
              <p:cNvSpPr>
                <a:spLocks noChangeShapeType="1"/>
              </p:cNvSpPr>
              <p:nvPr/>
            </p:nvSpPr>
            <p:spPr bwMode="auto">
              <a:xfrm>
                <a:off x="4128" y="3897"/>
                <a:ext cx="432" cy="0"/>
              </a:xfrm>
              <a:prstGeom prst="line">
                <a:avLst/>
              </a:prstGeom>
              <a:noFill/>
              <a:ln w="28575" cap="sq">
                <a:solidFill>
                  <a:schemeClr val="tx1"/>
                </a:solidFill>
                <a:round/>
                <a:headEnd/>
                <a:tailEnd/>
              </a:ln>
            </p:spPr>
            <p:txBody>
              <a:bodyPr/>
              <a:lstStyle/>
              <a:p>
                <a:endParaRPr lang="en-US"/>
              </a:p>
            </p:txBody>
          </p:sp>
          <p:sp>
            <p:nvSpPr>
              <p:cNvPr id="12403" name="Line 221"/>
              <p:cNvSpPr>
                <a:spLocks noChangeShapeType="1"/>
              </p:cNvSpPr>
              <p:nvPr/>
            </p:nvSpPr>
            <p:spPr bwMode="auto">
              <a:xfrm>
                <a:off x="4128" y="3648"/>
                <a:ext cx="0" cy="249"/>
              </a:xfrm>
              <a:prstGeom prst="line">
                <a:avLst/>
              </a:prstGeom>
              <a:noFill/>
              <a:ln w="28575" cap="sq">
                <a:solidFill>
                  <a:schemeClr val="tx1"/>
                </a:solidFill>
                <a:round/>
                <a:headEnd/>
                <a:tailEnd/>
              </a:ln>
            </p:spPr>
            <p:txBody>
              <a:bodyPr/>
              <a:lstStyle/>
              <a:p>
                <a:endParaRPr lang="en-US"/>
              </a:p>
            </p:txBody>
          </p:sp>
          <p:sp>
            <p:nvSpPr>
              <p:cNvPr id="12404" name="Line 222"/>
              <p:cNvSpPr>
                <a:spLocks noChangeShapeType="1"/>
              </p:cNvSpPr>
              <p:nvPr/>
            </p:nvSpPr>
            <p:spPr bwMode="auto">
              <a:xfrm>
                <a:off x="4272" y="3648"/>
                <a:ext cx="0" cy="249"/>
              </a:xfrm>
              <a:prstGeom prst="line">
                <a:avLst/>
              </a:prstGeom>
              <a:noFill/>
              <a:ln w="12700">
                <a:solidFill>
                  <a:schemeClr val="tx1"/>
                </a:solidFill>
                <a:round/>
                <a:headEnd/>
                <a:tailEnd/>
              </a:ln>
            </p:spPr>
            <p:txBody>
              <a:bodyPr/>
              <a:lstStyle/>
              <a:p>
                <a:endParaRPr lang="en-US"/>
              </a:p>
            </p:txBody>
          </p:sp>
          <p:sp>
            <p:nvSpPr>
              <p:cNvPr id="12405" name="Line 223"/>
              <p:cNvSpPr>
                <a:spLocks noChangeShapeType="1"/>
              </p:cNvSpPr>
              <p:nvPr/>
            </p:nvSpPr>
            <p:spPr bwMode="auto">
              <a:xfrm>
                <a:off x="4416" y="3648"/>
                <a:ext cx="0" cy="249"/>
              </a:xfrm>
              <a:prstGeom prst="line">
                <a:avLst/>
              </a:prstGeom>
              <a:noFill/>
              <a:ln w="12700">
                <a:solidFill>
                  <a:schemeClr val="tx1"/>
                </a:solidFill>
                <a:round/>
                <a:headEnd/>
                <a:tailEnd/>
              </a:ln>
            </p:spPr>
            <p:txBody>
              <a:bodyPr/>
              <a:lstStyle/>
              <a:p>
                <a:endParaRPr lang="en-US"/>
              </a:p>
            </p:txBody>
          </p:sp>
          <p:sp>
            <p:nvSpPr>
              <p:cNvPr id="12406" name="Line 224"/>
              <p:cNvSpPr>
                <a:spLocks noChangeShapeType="1"/>
              </p:cNvSpPr>
              <p:nvPr/>
            </p:nvSpPr>
            <p:spPr bwMode="auto">
              <a:xfrm>
                <a:off x="4560" y="3648"/>
                <a:ext cx="0" cy="249"/>
              </a:xfrm>
              <a:prstGeom prst="line">
                <a:avLst/>
              </a:prstGeom>
              <a:noFill/>
              <a:ln w="28575" cap="sq">
                <a:solidFill>
                  <a:schemeClr val="tx1"/>
                </a:solidFill>
                <a:round/>
                <a:headEnd/>
                <a:tailEnd/>
              </a:ln>
            </p:spPr>
            <p:txBody>
              <a:bodyPr/>
              <a:lstStyle/>
              <a:p>
                <a:endParaRPr lang="en-US"/>
              </a:p>
            </p:txBody>
          </p:sp>
          <p:sp>
            <p:nvSpPr>
              <p:cNvPr id="12407" name="Rectangle 225"/>
              <p:cNvSpPr>
                <a:spLocks noChangeArrowheads="1"/>
              </p:cNvSpPr>
              <p:nvPr/>
            </p:nvSpPr>
            <p:spPr bwMode="auto">
              <a:xfrm>
                <a:off x="4992"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408" name="Rectangle 226"/>
              <p:cNvSpPr>
                <a:spLocks noChangeArrowheads="1"/>
              </p:cNvSpPr>
              <p:nvPr/>
            </p:nvSpPr>
            <p:spPr bwMode="auto">
              <a:xfrm>
                <a:off x="48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2409" name="Rectangle 227"/>
              <p:cNvSpPr>
                <a:spLocks noChangeArrowheads="1"/>
              </p:cNvSpPr>
              <p:nvPr/>
            </p:nvSpPr>
            <p:spPr bwMode="auto">
              <a:xfrm>
                <a:off x="470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2410" name="Line 228"/>
              <p:cNvSpPr>
                <a:spLocks noChangeShapeType="1"/>
              </p:cNvSpPr>
              <p:nvPr/>
            </p:nvSpPr>
            <p:spPr bwMode="auto">
              <a:xfrm>
                <a:off x="4704" y="3648"/>
                <a:ext cx="432" cy="0"/>
              </a:xfrm>
              <a:prstGeom prst="line">
                <a:avLst/>
              </a:prstGeom>
              <a:noFill/>
              <a:ln w="28575" cap="sq">
                <a:solidFill>
                  <a:schemeClr val="tx1"/>
                </a:solidFill>
                <a:round/>
                <a:headEnd/>
                <a:tailEnd/>
              </a:ln>
            </p:spPr>
            <p:txBody>
              <a:bodyPr/>
              <a:lstStyle/>
              <a:p>
                <a:endParaRPr lang="en-US"/>
              </a:p>
            </p:txBody>
          </p:sp>
          <p:sp>
            <p:nvSpPr>
              <p:cNvPr id="12411" name="Line 229"/>
              <p:cNvSpPr>
                <a:spLocks noChangeShapeType="1"/>
              </p:cNvSpPr>
              <p:nvPr/>
            </p:nvSpPr>
            <p:spPr bwMode="auto">
              <a:xfrm>
                <a:off x="4704" y="3897"/>
                <a:ext cx="432" cy="0"/>
              </a:xfrm>
              <a:prstGeom prst="line">
                <a:avLst/>
              </a:prstGeom>
              <a:noFill/>
              <a:ln w="28575" cap="sq">
                <a:solidFill>
                  <a:schemeClr val="tx1"/>
                </a:solidFill>
                <a:round/>
                <a:headEnd/>
                <a:tailEnd/>
              </a:ln>
            </p:spPr>
            <p:txBody>
              <a:bodyPr/>
              <a:lstStyle/>
              <a:p>
                <a:endParaRPr lang="en-US"/>
              </a:p>
            </p:txBody>
          </p:sp>
          <p:sp>
            <p:nvSpPr>
              <p:cNvPr id="12412" name="Line 230"/>
              <p:cNvSpPr>
                <a:spLocks noChangeShapeType="1"/>
              </p:cNvSpPr>
              <p:nvPr/>
            </p:nvSpPr>
            <p:spPr bwMode="auto">
              <a:xfrm>
                <a:off x="4704" y="3648"/>
                <a:ext cx="0" cy="249"/>
              </a:xfrm>
              <a:prstGeom prst="line">
                <a:avLst/>
              </a:prstGeom>
              <a:noFill/>
              <a:ln w="28575" cap="sq">
                <a:solidFill>
                  <a:schemeClr val="tx1"/>
                </a:solidFill>
                <a:round/>
                <a:headEnd/>
                <a:tailEnd/>
              </a:ln>
            </p:spPr>
            <p:txBody>
              <a:bodyPr/>
              <a:lstStyle/>
              <a:p>
                <a:endParaRPr lang="en-US"/>
              </a:p>
            </p:txBody>
          </p:sp>
          <p:sp>
            <p:nvSpPr>
              <p:cNvPr id="12413" name="Line 231"/>
              <p:cNvSpPr>
                <a:spLocks noChangeShapeType="1"/>
              </p:cNvSpPr>
              <p:nvPr/>
            </p:nvSpPr>
            <p:spPr bwMode="auto">
              <a:xfrm>
                <a:off x="4848" y="3648"/>
                <a:ext cx="0" cy="249"/>
              </a:xfrm>
              <a:prstGeom prst="line">
                <a:avLst/>
              </a:prstGeom>
              <a:noFill/>
              <a:ln w="12700">
                <a:solidFill>
                  <a:schemeClr val="tx1"/>
                </a:solidFill>
                <a:round/>
                <a:headEnd/>
                <a:tailEnd/>
              </a:ln>
            </p:spPr>
            <p:txBody>
              <a:bodyPr/>
              <a:lstStyle/>
              <a:p>
                <a:endParaRPr lang="en-US"/>
              </a:p>
            </p:txBody>
          </p:sp>
          <p:sp>
            <p:nvSpPr>
              <p:cNvPr id="12414" name="Line 232"/>
              <p:cNvSpPr>
                <a:spLocks noChangeShapeType="1"/>
              </p:cNvSpPr>
              <p:nvPr/>
            </p:nvSpPr>
            <p:spPr bwMode="auto">
              <a:xfrm>
                <a:off x="4992" y="3648"/>
                <a:ext cx="0" cy="249"/>
              </a:xfrm>
              <a:prstGeom prst="line">
                <a:avLst/>
              </a:prstGeom>
              <a:noFill/>
              <a:ln w="12700">
                <a:solidFill>
                  <a:schemeClr val="tx1"/>
                </a:solidFill>
                <a:round/>
                <a:headEnd/>
                <a:tailEnd/>
              </a:ln>
            </p:spPr>
            <p:txBody>
              <a:bodyPr/>
              <a:lstStyle/>
              <a:p>
                <a:endParaRPr lang="en-US"/>
              </a:p>
            </p:txBody>
          </p:sp>
          <p:sp>
            <p:nvSpPr>
              <p:cNvPr id="12415" name="Line 233"/>
              <p:cNvSpPr>
                <a:spLocks noChangeShapeType="1"/>
              </p:cNvSpPr>
              <p:nvPr/>
            </p:nvSpPr>
            <p:spPr bwMode="auto">
              <a:xfrm>
                <a:off x="5136" y="3648"/>
                <a:ext cx="0" cy="249"/>
              </a:xfrm>
              <a:prstGeom prst="line">
                <a:avLst/>
              </a:prstGeom>
              <a:noFill/>
              <a:ln w="28575" cap="sq">
                <a:solidFill>
                  <a:schemeClr val="tx1"/>
                </a:solidFill>
                <a:round/>
                <a:headEnd/>
                <a:tailEnd/>
              </a:ln>
            </p:spPr>
            <p:txBody>
              <a:bodyPr/>
              <a:lstStyle/>
              <a:p>
                <a:endParaRPr lang="en-US"/>
              </a:p>
            </p:txBody>
          </p:sp>
          <p:sp>
            <p:nvSpPr>
              <p:cNvPr id="12416" name="Rectangle 234"/>
              <p:cNvSpPr>
                <a:spLocks noChangeArrowheads="1"/>
              </p:cNvSpPr>
              <p:nvPr/>
            </p:nvSpPr>
            <p:spPr bwMode="auto">
              <a:xfrm>
                <a:off x="55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417" name="Rectangle 235"/>
              <p:cNvSpPr>
                <a:spLocks noChangeArrowheads="1"/>
              </p:cNvSpPr>
              <p:nvPr/>
            </p:nvSpPr>
            <p:spPr bwMode="auto">
              <a:xfrm>
                <a:off x="5424"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2418" name="Rectangle 236"/>
              <p:cNvSpPr>
                <a:spLocks noChangeArrowheads="1"/>
              </p:cNvSpPr>
              <p:nvPr/>
            </p:nvSpPr>
            <p:spPr bwMode="auto">
              <a:xfrm>
                <a:off x="528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2419" name="Line 237"/>
              <p:cNvSpPr>
                <a:spLocks noChangeShapeType="1"/>
              </p:cNvSpPr>
              <p:nvPr/>
            </p:nvSpPr>
            <p:spPr bwMode="auto">
              <a:xfrm>
                <a:off x="5280" y="3648"/>
                <a:ext cx="432" cy="0"/>
              </a:xfrm>
              <a:prstGeom prst="line">
                <a:avLst/>
              </a:prstGeom>
              <a:noFill/>
              <a:ln w="28575" cap="sq">
                <a:solidFill>
                  <a:schemeClr val="tx1"/>
                </a:solidFill>
                <a:round/>
                <a:headEnd/>
                <a:tailEnd/>
              </a:ln>
            </p:spPr>
            <p:txBody>
              <a:bodyPr/>
              <a:lstStyle/>
              <a:p>
                <a:endParaRPr lang="en-US"/>
              </a:p>
            </p:txBody>
          </p:sp>
          <p:sp>
            <p:nvSpPr>
              <p:cNvPr id="12420" name="Line 238"/>
              <p:cNvSpPr>
                <a:spLocks noChangeShapeType="1"/>
              </p:cNvSpPr>
              <p:nvPr/>
            </p:nvSpPr>
            <p:spPr bwMode="auto">
              <a:xfrm>
                <a:off x="5280" y="3897"/>
                <a:ext cx="432" cy="0"/>
              </a:xfrm>
              <a:prstGeom prst="line">
                <a:avLst/>
              </a:prstGeom>
              <a:noFill/>
              <a:ln w="28575" cap="sq">
                <a:solidFill>
                  <a:schemeClr val="tx1"/>
                </a:solidFill>
                <a:round/>
                <a:headEnd/>
                <a:tailEnd/>
              </a:ln>
            </p:spPr>
            <p:txBody>
              <a:bodyPr/>
              <a:lstStyle/>
              <a:p>
                <a:endParaRPr lang="en-US"/>
              </a:p>
            </p:txBody>
          </p:sp>
          <p:sp>
            <p:nvSpPr>
              <p:cNvPr id="12421" name="Line 239"/>
              <p:cNvSpPr>
                <a:spLocks noChangeShapeType="1"/>
              </p:cNvSpPr>
              <p:nvPr/>
            </p:nvSpPr>
            <p:spPr bwMode="auto">
              <a:xfrm>
                <a:off x="5280" y="3648"/>
                <a:ext cx="0" cy="249"/>
              </a:xfrm>
              <a:prstGeom prst="line">
                <a:avLst/>
              </a:prstGeom>
              <a:noFill/>
              <a:ln w="28575" cap="sq">
                <a:solidFill>
                  <a:schemeClr val="tx1"/>
                </a:solidFill>
                <a:round/>
                <a:headEnd/>
                <a:tailEnd/>
              </a:ln>
            </p:spPr>
            <p:txBody>
              <a:bodyPr/>
              <a:lstStyle/>
              <a:p>
                <a:endParaRPr lang="en-US"/>
              </a:p>
            </p:txBody>
          </p:sp>
          <p:sp>
            <p:nvSpPr>
              <p:cNvPr id="12422" name="Line 240"/>
              <p:cNvSpPr>
                <a:spLocks noChangeShapeType="1"/>
              </p:cNvSpPr>
              <p:nvPr/>
            </p:nvSpPr>
            <p:spPr bwMode="auto">
              <a:xfrm>
                <a:off x="5424" y="3648"/>
                <a:ext cx="0" cy="249"/>
              </a:xfrm>
              <a:prstGeom prst="line">
                <a:avLst/>
              </a:prstGeom>
              <a:noFill/>
              <a:ln w="12700">
                <a:solidFill>
                  <a:schemeClr val="tx1"/>
                </a:solidFill>
                <a:round/>
                <a:headEnd/>
                <a:tailEnd/>
              </a:ln>
            </p:spPr>
            <p:txBody>
              <a:bodyPr/>
              <a:lstStyle/>
              <a:p>
                <a:endParaRPr lang="en-US"/>
              </a:p>
            </p:txBody>
          </p:sp>
          <p:sp>
            <p:nvSpPr>
              <p:cNvPr id="12423" name="Line 241"/>
              <p:cNvSpPr>
                <a:spLocks noChangeShapeType="1"/>
              </p:cNvSpPr>
              <p:nvPr/>
            </p:nvSpPr>
            <p:spPr bwMode="auto">
              <a:xfrm>
                <a:off x="5568" y="3648"/>
                <a:ext cx="0" cy="249"/>
              </a:xfrm>
              <a:prstGeom prst="line">
                <a:avLst/>
              </a:prstGeom>
              <a:noFill/>
              <a:ln w="12700">
                <a:solidFill>
                  <a:schemeClr val="tx1"/>
                </a:solidFill>
                <a:round/>
                <a:headEnd/>
                <a:tailEnd/>
              </a:ln>
            </p:spPr>
            <p:txBody>
              <a:bodyPr/>
              <a:lstStyle/>
              <a:p>
                <a:endParaRPr lang="en-US"/>
              </a:p>
            </p:txBody>
          </p:sp>
          <p:sp>
            <p:nvSpPr>
              <p:cNvPr id="12424" name="Line 242"/>
              <p:cNvSpPr>
                <a:spLocks noChangeShapeType="1"/>
              </p:cNvSpPr>
              <p:nvPr/>
            </p:nvSpPr>
            <p:spPr bwMode="auto">
              <a:xfrm>
                <a:off x="5712" y="3648"/>
                <a:ext cx="0" cy="249"/>
              </a:xfrm>
              <a:prstGeom prst="line">
                <a:avLst/>
              </a:prstGeom>
              <a:noFill/>
              <a:ln w="28575" cap="sq">
                <a:solidFill>
                  <a:schemeClr val="tx1"/>
                </a:solidFill>
                <a:round/>
                <a:headEnd/>
                <a:tailEnd/>
              </a:ln>
            </p:spPr>
            <p:txBody>
              <a:bodyPr/>
              <a:lstStyle/>
              <a:p>
                <a:endParaRPr lang="en-US"/>
              </a:p>
            </p:txBody>
          </p:sp>
          <p:sp>
            <p:nvSpPr>
              <p:cNvPr id="12425" name="Line 243"/>
              <p:cNvSpPr>
                <a:spLocks noChangeShapeType="1"/>
              </p:cNvSpPr>
              <p:nvPr/>
            </p:nvSpPr>
            <p:spPr bwMode="auto">
              <a:xfrm>
                <a:off x="528" y="3744"/>
                <a:ext cx="144" cy="0"/>
              </a:xfrm>
              <a:prstGeom prst="line">
                <a:avLst/>
              </a:prstGeom>
              <a:noFill/>
              <a:ln w="9525">
                <a:solidFill>
                  <a:schemeClr val="tx1"/>
                </a:solidFill>
                <a:round/>
                <a:headEnd/>
                <a:tailEnd type="triangle" w="med" len="med"/>
              </a:ln>
            </p:spPr>
            <p:txBody>
              <a:bodyPr/>
              <a:lstStyle/>
              <a:p>
                <a:endParaRPr lang="en-US"/>
              </a:p>
            </p:txBody>
          </p:sp>
          <p:sp>
            <p:nvSpPr>
              <p:cNvPr id="12426" name="Line 244"/>
              <p:cNvSpPr>
                <a:spLocks noChangeShapeType="1"/>
              </p:cNvSpPr>
              <p:nvPr/>
            </p:nvSpPr>
            <p:spPr bwMode="auto">
              <a:xfrm>
                <a:off x="1104" y="3744"/>
                <a:ext cx="144" cy="0"/>
              </a:xfrm>
              <a:prstGeom prst="line">
                <a:avLst/>
              </a:prstGeom>
              <a:noFill/>
              <a:ln w="9525">
                <a:solidFill>
                  <a:schemeClr val="tx1"/>
                </a:solidFill>
                <a:round/>
                <a:headEnd/>
                <a:tailEnd type="triangle" w="med" len="med"/>
              </a:ln>
            </p:spPr>
            <p:txBody>
              <a:bodyPr/>
              <a:lstStyle/>
              <a:p>
                <a:endParaRPr lang="en-US"/>
              </a:p>
            </p:txBody>
          </p:sp>
          <p:sp>
            <p:nvSpPr>
              <p:cNvPr id="12427" name="Line 245"/>
              <p:cNvSpPr>
                <a:spLocks noChangeShapeType="1"/>
              </p:cNvSpPr>
              <p:nvPr/>
            </p:nvSpPr>
            <p:spPr bwMode="auto">
              <a:xfrm>
                <a:off x="1680" y="3744"/>
                <a:ext cx="144" cy="0"/>
              </a:xfrm>
              <a:prstGeom prst="line">
                <a:avLst/>
              </a:prstGeom>
              <a:noFill/>
              <a:ln w="9525">
                <a:solidFill>
                  <a:schemeClr val="tx1"/>
                </a:solidFill>
                <a:round/>
                <a:headEnd/>
                <a:tailEnd type="triangle" w="med" len="med"/>
              </a:ln>
            </p:spPr>
            <p:txBody>
              <a:bodyPr/>
              <a:lstStyle/>
              <a:p>
                <a:endParaRPr lang="en-US"/>
              </a:p>
            </p:txBody>
          </p:sp>
          <p:sp>
            <p:nvSpPr>
              <p:cNvPr id="12428" name="Line 246"/>
              <p:cNvSpPr>
                <a:spLocks noChangeShapeType="1"/>
              </p:cNvSpPr>
              <p:nvPr/>
            </p:nvSpPr>
            <p:spPr bwMode="auto">
              <a:xfrm>
                <a:off x="2256" y="3744"/>
                <a:ext cx="144" cy="0"/>
              </a:xfrm>
              <a:prstGeom prst="line">
                <a:avLst/>
              </a:prstGeom>
              <a:noFill/>
              <a:ln w="9525">
                <a:solidFill>
                  <a:schemeClr val="tx1"/>
                </a:solidFill>
                <a:round/>
                <a:headEnd/>
                <a:tailEnd type="triangle" w="med" len="med"/>
              </a:ln>
            </p:spPr>
            <p:txBody>
              <a:bodyPr/>
              <a:lstStyle/>
              <a:p>
                <a:endParaRPr lang="en-US"/>
              </a:p>
            </p:txBody>
          </p:sp>
          <p:sp>
            <p:nvSpPr>
              <p:cNvPr id="12429" name="Line 247"/>
              <p:cNvSpPr>
                <a:spLocks noChangeShapeType="1"/>
              </p:cNvSpPr>
              <p:nvPr/>
            </p:nvSpPr>
            <p:spPr bwMode="auto">
              <a:xfrm>
                <a:off x="2832" y="3744"/>
                <a:ext cx="144" cy="0"/>
              </a:xfrm>
              <a:prstGeom prst="line">
                <a:avLst/>
              </a:prstGeom>
              <a:noFill/>
              <a:ln w="9525">
                <a:solidFill>
                  <a:schemeClr val="tx1"/>
                </a:solidFill>
                <a:round/>
                <a:headEnd/>
                <a:tailEnd type="triangle" w="med" len="med"/>
              </a:ln>
            </p:spPr>
            <p:txBody>
              <a:bodyPr/>
              <a:lstStyle/>
              <a:p>
                <a:endParaRPr lang="en-US"/>
              </a:p>
            </p:txBody>
          </p:sp>
          <p:sp>
            <p:nvSpPr>
              <p:cNvPr id="12430" name="Line 248"/>
              <p:cNvSpPr>
                <a:spLocks noChangeShapeType="1"/>
              </p:cNvSpPr>
              <p:nvPr/>
            </p:nvSpPr>
            <p:spPr bwMode="auto">
              <a:xfrm>
                <a:off x="3408" y="3744"/>
                <a:ext cx="144" cy="0"/>
              </a:xfrm>
              <a:prstGeom prst="line">
                <a:avLst/>
              </a:prstGeom>
              <a:noFill/>
              <a:ln w="9525">
                <a:solidFill>
                  <a:schemeClr val="tx1"/>
                </a:solidFill>
                <a:round/>
                <a:headEnd/>
                <a:tailEnd type="triangle" w="med" len="med"/>
              </a:ln>
            </p:spPr>
            <p:txBody>
              <a:bodyPr/>
              <a:lstStyle/>
              <a:p>
                <a:endParaRPr lang="en-US"/>
              </a:p>
            </p:txBody>
          </p:sp>
          <p:sp>
            <p:nvSpPr>
              <p:cNvPr id="12431" name="Line 249"/>
              <p:cNvSpPr>
                <a:spLocks noChangeShapeType="1"/>
              </p:cNvSpPr>
              <p:nvPr/>
            </p:nvSpPr>
            <p:spPr bwMode="auto">
              <a:xfrm>
                <a:off x="3984" y="3744"/>
                <a:ext cx="144" cy="0"/>
              </a:xfrm>
              <a:prstGeom prst="line">
                <a:avLst/>
              </a:prstGeom>
              <a:noFill/>
              <a:ln w="9525">
                <a:solidFill>
                  <a:schemeClr val="tx1"/>
                </a:solidFill>
                <a:round/>
                <a:headEnd/>
                <a:tailEnd type="triangle" w="med" len="med"/>
              </a:ln>
            </p:spPr>
            <p:txBody>
              <a:bodyPr/>
              <a:lstStyle/>
              <a:p>
                <a:endParaRPr lang="en-US"/>
              </a:p>
            </p:txBody>
          </p:sp>
          <p:sp>
            <p:nvSpPr>
              <p:cNvPr id="12432" name="Line 250"/>
              <p:cNvSpPr>
                <a:spLocks noChangeShapeType="1"/>
              </p:cNvSpPr>
              <p:nvPr/>
            </p:nvSpPr>
            <p:spPr bwMode="auto">
              <a:xfrm>
                <a:off x="4560" y="3744"/>
                <a:ext cx="144" cy="0"/>
              </a:xfrm>
              <a:prstGeom prst="line">
                <a:avLst/>
              </a:prstGeom>
              <a:noFill/>
              <a:ln w="9525">
                <a:solidFill>
                  <a:schemeClr val="tx1"/>
                </a:solidFill>
                <a:round/>
                <a:headEnd/>
                <a:tailEnd type="triangle" w="med" len="med"/>
              </a:ln>
            </p:spPr>
            <p:txBody>
              <a:bodyPr/>
              <a:lstStyle/>
              <a:p>
                <a:endParaRPr lang="en-US"/>
              </a:p>
            </p:txBody>
          </p:sp>
          <p:sp>
            <p:nvSpPr>
              <p:cNvPr id="12433" name="Line 251"/>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US"/>
              </a:p>
            </p:txBody>
          </p:sp>
        </p:grpSp>
        <p:sp>
          <p:nvSpPr>
            <p:cNvPr id="12329" name="Line 252"/>
            <p:cNvSpPr>
              <a:spLocks noChangeShapeType="1"/>
            </p:cNvSpPr>
            <p:nvPr/>
          </p:nvSpPr>
          <p:spPr bwMode="auto">
            <a:xfrm>
              <a:off x="192" y="3648"/>
              <a:ext cx="0" cy="240"/>
            </a:xfrm>
            <a:prstGeom prst="line">
              <a:avLst/>
            </a:prstGeom>
            <a:noFill/>
            <a:ln w="9525">
              <a:solidFill>
                <a:schemeClr val="tx1"/>
              </a:solidFill>
              <a:round/>
              <a:headEnd/>
              <a:tailEnd type="triangle" w="med" len="med"/>
            </a:ln>
          </p:spPr>
          <p:txBody>
            <a:bodyPr/>
            <a:lstStyle/>
            <a:p>
              <a:endParaRPr lang="en-US"/>
            </a:p>
          </p:txBody>
        </p:sp>
        <p:sp>
          <p:nvSpPr>
            <p:cNvPr id="12330" name="Text Box 253"/>
            <p:cNvSpPr txBox="1">
              <a:spLocks noChangeArrowheads="1"/>
            </p:cNvSpPr>
            <p:nvPr/>
          </p:nvSpPr>
          <p:spPr bwMode="auto">
            <a:xfrm>
              <a:off x="0" y="3936"/>
              <a:ext cx="720" cy="231"/>
            </a:xfrm>
            <a:prstGeom prst="rect">
              <a:avLst/>
            </a:prstGeom>
            <a:noFill/>
            <a:ln w="9525">
              <a:noFill/>
              <a:miter lim="800000"/>
              <a:headEnd/>
              <a:tailEnd/>
            </a:ln>
          </p:spPr>
          <p:txBody>
            <a:bodyPr>
              <a:spAutoFit/>
            </a:bodyPr>
            <a:lstStyle/>
            <a:p>
              <a:pPr eaLnBrk="1" hangingPunct="1">
                <a:spcBef>
                  <a:spcPct val="50000"/>
                </a:spcBef>
              </a:pPr>
              <a:r>
                <a:rPr lang="en-US" altLang="en-US"/>
                <a:t>Start</a:t>
              </a:r>
            </a:p>
          </p:txBody>
        </p:sp>
        <p:sp>
          <p:nvSpPr>
            <p:cNvPr id="12331" name="Line 254"/>
            <p:cNvSpPr>
              <a:spLocks noChangeShapeType="1"/>
            </p:cNvSpPr>
            <p:nvPr/>
          </p:nvSpPr>
          <p:spPr bwMode="auto">
            <a:xfrm>
              <a:off x="288" y="3648"/>
              <a:ext cx="336" cy="336"/>
            </a:xfrm>
            <a:prstGeom prst="line">
              <a:avLst/>
            </a:prstGeom>
            <a:noFill/>
            <a:ln w="9525">
              <a:solidFill>
                <a:schemeClr val="tx1"/>
              </a:solidFill>
              <a:round/>
              <a:headEnd/>
              <a:tailEnd type="triangle" w="med" len="med"/>
            </a:ln>
          </p:spPr>
          <p:txBody>
            <a:bodyPr/>
            <a:lstStyle/>
            <a:p>
              <a:endParaRPr lang="en-US"/>
            </a:p>
          </p:txBody>
        </p:sp>
        <p:sp>
          <p:nvSpPr>
            <p:cNvPr id="12332" name="Text Box 255"/>
            <p:cNvSpPr txBox="1">
              <a:spLocks noChangeArrowheads="1"/>
            </p:cNvSpPr>
            <p:nvPr/>
          </p:nvSpPr>
          <p:spPr bwMode="auto">
            <a:xfrm>
              <a:off x="432" y="3936"/>
              <a:ext cx="816" cy="231"/>
            </a:xfrm>
            <a:prstGeom prst="rect">
              <a:avLst/>
            </a:prstGeom>
            <a:noFill/>
            <a:ln w="9525">
              <a:noFill/>
              <a:miter lim="800000"/>
              <a:headEnd/>
              <a:tailEnd/>
            </a:ln>
          </p:spPr>
          <p:txBody>
            <a:bodyPr>
              <a:spAutoFit/>
            </a:bodyPr>
            <a:lstStyle/>
            <a:p>
              <a:pPr eaLnBrk="1" hangingPunct="1">
                <a:spcBef>
                  <a:spcPct val="50000"/>
                </a:spcBef>
              </a:pPr>
              <a:r>
                <a:rPr lang="en-US" altLang="en-US"/>
                <a:t>End vertex</a:t>
              </a:r>
            </a:p>
          </p:txBody>
        </p:sp>
        <p:sp>
          <p:nvSpPr>
            <p:cNvPr id="12333" name="Line 256"/>
            <p:cNvSpPr>
              <a:spLocks noChangeShapeType="1"/>
            </p:cNvSpPr>
            <p:nvPr/>
          </p:nvSpPr>
          <p:spPr bwMode="auto">
            <a:xfrm>
              <a:off x="480" y="3600"/>
              <a:ext cx="1056" cy="480"/>
            </a:xfrm>
            <a:prstGeom prst="line">
              <a:avLst/>
            </a:prstGeom>
            <a:noFill/>
            <a:ln w="9525">
              <a:solidFill>
                <a:schemeClr val="tx1"/>
              </a:solidFill>
              <a:round/>
              <a:headEnd/>
              <a:tailEnd type="triangle" w="med" len="med"/>
            </a:ln>
          </p:spPr>
          <p:txBody>
            <a:bodyPr/>
            <a:lstStyle/>
            <a:p>
              <a:endParaRPr lang="en-US"/>
            </a:p>
          </p:txBody>
        </p:sp>
        <p:sp>
          <p:nvSpPr>
            <p:cNvPr id="12334" name="Text Box 257"/>
            <p:cNvSpPr txBox="1">
              <a:spLocks noChangeArrowheads="1"/>
            </p:cNvSpPr>
            <p:nvPr/>
          </p:nvSpPr>
          <p:spPr bwMode="auto">
            <a:xfrm>
              <a:off x="1536" y="3984"/>
              <a:ext cx="720" cy="231"/>
            </a:xfrm>
            <a:prstGeom prst="rect">
              <a:avLst/>
            </a:prstGeom>
            <a:noFill/>
            <a:ln w="9525">
              <a:noFill/>
              <a:miter lim="800000"/>
              <a:headEnd/>
              <a:tailEnd/>
            </a:ln>
          </p:spPr>
          <p:txBody>
            <a:bodyPr>
              <a:spAutoFit/>
            </a:bodyPr>
            <a:lstStyle/>
            <a:p>
              <a:pPr eaLnBrk="1" hangingPunct="1">
                <a:spcBef>
                  <a:spcPct val="50000"/>
                </a:spcBef>
              </a:pPr>
              <a:r>
                <a:rPr lang="en-US" altLang="en-US"/>
                <a:t>Cost</a:t>
              </a: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4"/>
          <p:cNvGraphicFramePr>
            <a:graphicFrameLocks noChangeAspect="1"/>
          </p:cNvGraphicFramePr>
          <p:nvPr>
            <p:extLst>
              <p:ext uri="{D42A27DB-BD31-4B8C-83A1-F6EECF244321}">
                <p14:modId xmlns:p14="http://schemas.microsoft.com/office/powerpoint/2010/main" val="2669369181"/>
              </p:ext>
            </p:extLst>
          </p:nvPr>
        </p:nvGraphicFramePr>
        <p:xfrm>
          <a:off x="367145" y="1211319"/>
          <a:ext cx="2645079" cy="3208281"/>
        </p:xfrm>
        <a:graphic>
          <a:graphicData uri="http://schemas.openxmlformats.org/presentationml/2006/ole">
            <mc:AlternateContent xmlns:mc="http://schemas.openxmlformats.org/markup-compatibility/2006">
              <mc:Choice xmlns:v="urn:schemas-microsoft-com:vml" Requires="v">
                <p:oleObj spid="_x0000_s13339" name="Bitmap Image" r:id="rId3" imgW="1190476" imgH="1961905" progId="PBrush">
                  <p:embed/>
                </p:oleObj>
              </mc:Choice>
              <mc:Fallback>
                <p:oleObj name="Bitmap Image" r:id="rId3" imgW="1190476" imgH="196190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145" y="1211319"/>
                        <a:ext cx="2645079" cy="3208281"/>
                      </a:xfrm>
                      <a:prstGeom prst="rect">
                        <a:avLst/>
                      </a:prstGeom>
                      <a:noFill/>
                      <a:ln>
                        <a:noFill/>
                      </a:ln>
                      <a:effectLst/>
                      <a:extLst/>
                    </p:spPr>
                  </p:pic>
                </p:oleObj>
              </mc:Fallback>
            </mc:AlternateContent>
          </a:graphicData>
        </a:graphic>
      </p:graphicFrame>
      <p:graphicFrame>
        <p:nvGraphicFramePr>
          <p:cNvPr id="168965" name="Group 5">
            <a:extLst/>
          </p:cNvPr>
          <p:cNvGraphicFramePr>
            <a:graphicFrameLocks noGrp="1"/>
          </p:cNvGraphicFramePr>
          <p:nvPr>
            <p:extLst>
              <p:ext uri="{D42A27DB-BD31-4B8C-83A1-F6EECF244321}">
                <p14:modId xmlns:p14="http://schemas.microsoft.com/office/powerpoint/2010/main" val="489942234"/>
              </p:ext>
            </p:extLst>
          </p:nvPr>
        </p:nvGraphicFramePr>
        <p:xfrm>
          <a:off x="2895600" y="3359754"/>
          <a:ext cx="5791200" cy="792352"/>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9021" name="Group 61">
            <a:extLst/>
          </p:cNvPr>
          <p:cNvGraphicFramePr>
            <a:graphicFrameLocks noGrp="1"/>
          </p:cNvGraphicFramePr>
          <p:nvPr>
            <p:extLst>
              <p:ext uri="{D42A27DB-BD31-4B8C-83A1-F6EECF244321}">
                <p14:modId xmlns:p14="http://schemas.microsoft.com/office/powerpoint/2010/main" val="2060708192"/>
              </p:ext>
            </p:extLst>
          </p:nvPr>
        </p:nvGraphicFramePr>
        <p:xfrm>
          <a:off x="4523509" y="1447800"/>
          <a:ext cx="1828800" cy="127952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3354" name="Group 62"/>
          <p:cNvGrpSpPr>
            <a:grpSpLocks/>
          </p:cNvGrpSpPr>
          <p:nvPr/>
        </p:nvGrpSpPr>
        <p:grpSpPr bwMode="auto">
          <a:xfrm>
            <a:off x="142009" y="5186664"/>
            <a:ext cx="8763000" cy="1113877"/>
            <a:chOff x="0" y="3408"/>
            <a:chExt cx="5712" cy="807"/>
          </a:xfrm>
        </p:grpSpPr>
        <p:grpSp>
          <p:nvGrpSpPr>
            <p:cNvPr id="13355" name="Group 63"/>
            <p:cNvGrpSpPr>
              <a:grpSpLocks/>
            </p:cNvGrpSpPr>
            <p:nvPr/>
          </p:nvGrpSpPr>
          <p:grpSpPr bwMode="auto">
            <a:xfrm>
              <a:off x="96" y="3408"/>
              <a:ext cx="5616" cy="249"/>
              <a:chOff x="96" y="3648"/>
              <a:chExt cx="5616" cy="249"/>
            </a:xfrm>
          </p:grpSpPr>
          <p:sp>
            <p:nvSpPr>
              <p:cNvPr id="13362" name="Rectangle 64"/>
              <p:cNvSpPr>
                <a:spLocks noChangeArrowheads="1"/>
              </p:cNvSpPr>
              <p:nvPr/>
            </p:nvSpPr>
            <p:spPr bwMode="auto">
              <a:xfrm>
                <a:off x="38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3363" name="Rectangle 65"/>
              <p:cNvSpPr>
                <a:spLocks noChangeArrowheads="1"/>
              </p:cNvSpPr>
              <p:nvPr/>
            </p:nvSpPr>
            <p:spPr bwMode="auto">
              <a:xfrm>
                <a:off x="24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364" name="Rectangle 66"/>
              <p:cNvSpPr>
                <a:spLocks noChangeArrowheads="1"/>
              </p:cNvSpPr>
              <p:nvPr/>
            </p:nvSpPr>
            <p:spPr bwMode="auto">
              <a:xfrm>
                <a:off x="96"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3365" name="Line 67"/>
              <p:cNvSpPr>
                <a:spLocks noChangeShapeType="1"/>
              </p:cNvSpPr>
              <p:nvPr/>
            </p:nvSpPr>
            <p:spPr bwMode="auto">
              <a:xfrm>
                <a:off x="96" y="3648"/>
                <a:ext cx="432" cy="0"/>
              </a:xfrm>
              <a:prstGeom prst="line">
                <a:avLst/>
              </a:prstGeom>
              <a:noFill/>
              <a:ln w="28575" cap="sq">
                <a:solidFill>
                  <a:schemeClr val="tx1"/>
                </a:solidFill>
                <a:round/>
                <a:headEnd/>
                <a:tailEnd/>
              </a:ln>
            </p:spPr>
            <p:txBody>
              <a:bodyPr/>
              <a:lstStyle/>
              <a:p>
                <a:endParaRPr lang="en-US"/>
              </a:p>
            </p:txBody>
          </p:sp>
          <p:sp>
            <p:nvSpPr>
              <p:cNvPr id="13366" name="Line 68"/>
              <p:cNvSpPr>
                <a:spLocks noChangeShapeType="1"/>
              </p:cNvSpPr>
              <p:nvPr/>
            </p:nvSpPr>
            <p:spPr bwMode="auto">
              <a:xfrm>
                <a:off x="96" y="3897"/>
                <a:ext cx="432" cy="0"/>
              </a:xfrm>
              <a:prstGeom prst="line">
                <a:avLst/>
              </a:prstGeom>
              <a:noFill/>
              <a:ln w="28575" cap="sq">
                <a:solidFill>
                  <a:schemeClr val="tx1"/>
                </a:solidFill>
                <a:round/>
                <a:headEnd/>
                <a:tailEnd/>
              </a:ln>
            </p:spPr>
            <p:txBody>
              <a:bodyPr/>
              <a:lstStyle/>
              <a:p>
                <a:endParaRPr lang="en-US"/>
              </a:p>
            </p:txBody>
          </p:sp>
          <p:sp>
            <p:nvSpPr>
              <p:cNvPr id="13367" name="Line 69"/>
              <p:cNvSpPr>
                <a:spLocks noChangeShapeType="1"/>
              </p:cNvSpPr>
              <p:nvPr/>
            </p:nvSpPr>
            <p:spPr bwMode="auto">
              <a:xfrm>
                <a:off x="96" y="3648"/>
                <a:ext cx="0" cy="249"/>
              </a:xfrm>
              <a:prstGeom prst="line">
                <a:avLst/>
              </a:prstGeom>
              <a:noFill/>
              <a:ln w="28575" cap="sq">
                <a:solidFill>
                  <a:schemeClr val="tx1"/>
                </a:solidFill>
                <a:round/>
                <a:headEnd/>
                <a:tailEnd/>
              </a:ln>
            </p:spPr>
            <p:txBody>
              <a:bodyPr/>
              <a:lstStyle/>
              <a:p>
                <a:endParaRPr lang="en-US"/>
              </a:p>
            </p:txBody>
          </p:sp>
          <p:sp>
            <p:nvSpPr>
              <p:cNvPr id="13368" name="Line 70"/>
              <p:cNvSpPr>
                <a:spLocks noChangeShapeType="1"/>
              </p:cNvSpPr>
              <p:nvPr/>
            </p:nvSpPr>
            <p:spPr bwMode="auto">
              <a:xfrm>
                <a:off x="240" y="3648"/>
                <a:ext cx="0" cy="249"/>
              </a:xfrm>
              <a:prstGeom prst="line">
                <a:avLst/>
              </a:prstGeom>
              <a:noFill/>
              <a:ln w="12700">
                <a:solidFill>
                  <a:schemeClr val="tx1"/>
                </a:solidFill>
                <a:round/>
                <a:headEnd/>
                <a:tailEnd/>
              </a:ln>
            </p:spPr>
            <p:txBody>
              <a:bodyPr/>
              <a:lstStyle/>
              <a:p>
                <a:endParaRPr lang="en-US"/>
              </a:p>
            </p:txBody>
          </p:sp>
          <p:sp>
            <p:nvSpPr>
              <p:cNvPr id="13369" name="Line 71"/>
              <p:cNvSpPr>
                <a:spLocks noChangeShapeType="1"/>
              </p:cNvSpPr>
              <p:nvPr/>
            </p:nvSpPr>
            <p:spPr bwMode="auto">
              <a:xfrm>
                <a:off x="384" y="3648"/>
                <a:ext cx="0" cy="249"/>
              </a:xfrm>
              <a:prstGeom prst="line">
                <a:avLst/>
              </a:prstGeom>
              <a:noFill/>
              <a:ln w="12700">
                <a:solidFill>
                  <a:schemeClr val="tx1"/>
                </a:solidFill>
                <a:round/>
                <a:headEnd/>
                <a:tailEnd/>
              </a:ln>
            </p:spPr>
            <p:txBody>
              <a:bodyPr/>
              <a:lstStyle/>
              <a:p>
                <a:endParaRPr lang="en-US"/>
              </a:p>
            </p:txBody>
          </p:sp>
          <p:sp>
            <p:nvSpPr>
              <p:cNvPr id="13370" name="Line 72"/>
              <p:cNvSpPr>
                <a:spLocks noChangeShapeType="1"/>
              </p:cNvSpPr>
              <p:nvPr/>
            </p:nvSpPr>
            <p:spPr bwMode="auto">
              <a:xfrm>
                <a:off x="528" y="3648"/>
                <a:ext cx="0" cy="249"/>
              </a:xfrm>
              <a:prstGeom prst="line">
                <a:avLst/>
              </a:prstGeom>
              <a:noFill/>
              <a:ln w="28575" cap="sq">
                <a:solidFill>
                  <a:schemeClr val="tx1"/>
                </a:solidFill>
                <a:round/>
                <a:headEnd/>
                <a:tailEnd/>
              </a:ln>
            </p:spPr>
            <p:txBody>
              <a:bodyPr/>
              <a:lstStyle/>
              <a:p>
                <a:endParaRPr lang="en-US"/>
              </a:p>
            </p:txBody>
          </p:sp>
          <p:sp>
            <p:nvSpPr>
              <p:cNvPr id="13371" name="Rectangle 73"/>
              <p:cNvSpPr>
                <a:spLocks noChangeArrowheads="1"/>
              </p:cNvSpPr>
              <p:nvPr/>
            </p:nvSpPr>
            <p:spPr bwMode="auto">
              <a:xfrm>
                <a:off x="960"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3372" name="Rectangle 74"/>
              <p:cNvSpPr>
                <a:spLocks noChangeArrowheads="1"/>
              </p:cNvSpPr>
              <p:nvPr/>
            </p:nvSpPr>
            <p:spPr bwMode="auto">
              <a:xfrm>
                <a:off x="8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373" name="Rectangle 75"/>
              <p:cNvSpPr>
                <a:spLocks noChangeArrowheads="1"/>
              </p:cNvSpPr>
              <p:nvPr/>
            </p:nvSpPr>
            <p:spPr bwMode="auto">
              <a:xfrm>
                <a:off x="67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3374" name="Line 76"/>
              <p:cNvSpPr>
                <a:spLocks noChangeShapeType="1"/>
              </p:cNvSpPr>
              <p:nvPr/>
            </p:nvSpPr>
            <p:spPr bwMode="auto">
              <a:xfrm>
                <a:off x="672" y="3648"/>
                <a:ext cx="432" cy="0"/>
              </a:xfrm>
              <a:prstGeom prst="line">
                <a:avLst/>
              </a:prstGeom>
              <a:noFill/>
              <a:ln w="28575" cap="sq">
                <a:solidFill>
                  <a:schemeClr val="tx1"/>
                </a:solidFill>
                <a:round/>
                <a:headEnd/>
                <a:tailEnd/>
              </a:ln>
            </p:spPr>
            <p:txBody>
              <a:bodyPr/>
              <a:lstStyle/>
              <a:p>
                <a:endParaRPr lang="en-US"/>
              </a:p>
            </p:txBody>
          </p:sp>
          <p:sp>
            <p:nvSpPr>
              <p:cNvPr id="13375" name="Line 77"/>
              <p:cNvSpPr>
                <a:spLocks noChangeShapeType="1"/>
              </p:cNvSpPr>
              <p:nvPr/>
            </p:nvSpPr>
            <p:spPr bwMode="auto">
              <a:xfrm>
                <a:off x="672" y="3897"/>
                <a:ext cx="432" cy="0"/>
              </a:xfrm>
              <a:prstGeom prst="line">
                <a:avLst/>
              </a:prstGeom>
              <a:noFill/>
              <a:ln w="28575" cap="sq">
                <a:solidFill>
                  <a:schemeClr val="tx1"/>
                </a:solidFill>
                <a:round/>
                <a:headEnd/>
                <a:tailEnd/>
              </a:ln>
            </p:spPr>
            <p:txBody>
              <a:bodyPr/>
              <a:lstStyle/>
              <a:p>
                <a:endParaRPr lang="en-US"/>
              </a:p>
            </p:txBody>
          </p:sp>
          <p:sp>
            <p:nvSpPr>
              <p:cNvPr id="13376" name="Line 78"/>
              <p:cNvSpPr>
                <a:spLocks noChangeShapeType="1"/>
              </p:cNvSpPr>
              <p:nvPr/>
            </p:nvSpPr>
            <p:spPr bwMode="auto">
              <a:xfrm>
                <a:off x="672" y="3648"/>
                <a:ext cx="0" cy="249"/>
              </a:xfrm>
              <a:prstGeom prst="line">
                <a:avLst/>
              </a:prstGeom>
              <a:noFill/>
              <a:ln w="28575" cap="sq">
                <a:solidFill>
                  <a:schemeClr val="tx1"/>
                </a:solidFill>
                <a:round/>
                <a:headEnd/>
                <a:tailEnd/>
              </a:ln>
            </p:spPr>
            <p:txBody>
              <a:bodyPr/>
              <a:lstStyle/>
              <a:p>
                <a:endParaRPr lang="en-US"/>
              </a:p>
            </p:txBody>
          </p:sp>
          <p:sp>
            <p:nvSpPr>
              <p:cNvPr id="13377" name="Line 79"/>
              <p:cNvSpPr>
                <a:spLocks noChangeShapeType="1"/>
              </p:cNvSpPr>
              <p:nvPr/>
            </p:nvSpPr>
            <p:spPr bwMode="auto">
              <a:xfrm>
                <a:off x="816" y="3648"/>
                <a:ext cx="0" cy="249"/>
              </a:xfrm>
              <a:prstGeom prst="line">
                <a:avLst/>
              </a:prstGeom>
              <a:noFill/>
              <a:ln w="12700">
                <a:solidFill>
                  <a:schemeClr val="tx1"/>
                </a:solidFill>
                <a:round/>
                <a:headEnd/>
                <a:tailEnd/>
              </a:ln>
            </p:spPr>
            <p:txBody>
              <a:bodyPr/>
              <a:lstStyle/>
              <a:p>
                <a:endParaRPr lang="en-US"/>
              </a:p>
            </p:txBody>
          </p:sp>
          <p:sp>
            <p:nvSpPr>
              <p:cNvPr id="13378" name="Line 80"/>
              <p:cNvSpPr>
                <a:spLocks noChangeShapeType="1"/>
              </p:cNvSpPr>
              <p:nvPr/>
            </p:nvSpPr>
            <p:spPr bwMode="auto">
              <a:xfrm>
                <a:off x="960" y="3648"/>
                <a:ext cx="0" cy="249"/>
              </a:xfrm>
              <a:prstGeom prst="line">
                <a:avLst/>
              </a:prstGeom>
              <a:noFill/>
              <a:ln w="12700">
                <a:solidFill>
                  <a:schemeClr val="tx1"/>
                </a:solidFill>
                <a:round/>
                <a:headEnd/>
                <a:tailEnd/>
              </a:ln>
            </p:spPr>
            <p:txBody>
              <a:bodyPr/>
              <a:lstStyle/>
              <a:p>
                <a:endParaRPr lang="en-US"/>
              </a:p>
            </p:txBody>
          </p:sp>
          <p:sp>
            <p:nvSpPr>
              <p:cNvPr id="13379" name="Line 81"/>
              <p:cNvSpPr>
                <a:spLocks noChangeShapeType="1"/>
              </p:cNvSpPr>
              <p:nvPr/>
            </p:nvSpPr>
            <p:spPr bwMode="auto">
              <a:xfrm>
                <a:off x="1104" y="3648"/>
                <a:ext cx="0" cy="249"/>
              </a:xfrm>
              <a:prstGeom prst="line">
                <a:avLst/>
              </a:prstGeom>
              <a:noFill/>
              <a:ln w="28575" cap="sq">
                <a:solidFill>
                  <a:schemeClr val="tx1"/>
                </a:solidFill>
                <a:round/>
                <a:headEnd/>
                <a:tailEnd/>
              </a:ln>
            </p:spPr>
            <p:txBody>
              <a:bodyPr/>
              <a:lstStyle/>
              <a:p>
                <a:endParaRPr lang="en-US"/>
              </a:p>
            </p:txBody>
          </p:sp>
          <p:sp>
            <p:nvSpPr>
              <p:cNvPr id="13380" name="Rectangle 82"/>
              <p:cNvSpPr>
                <a:spLocks noChangeArrowheads="1"/>
              </p:cNvSpPr>
              <p:nvPr/>
            </p:nvSpPr>
            <p:spPr bwMode="auto">
              <a:xfrm>
                <a:off x="1536"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381" name="Rectangle 83"/>
              <p:cNvSpPr>
                <a:spLocks noChangeArrowheads="1"/>
              </p:cNvSpPr>
              <p:nvPr/>
            </p:nvSpPr>
            <p:spPr bwMode="auto">
              <a:xfrm>
                <a:off x="139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382" name="Rectangle 84"/>
              <p:cNvSpPr>
                <a:spLocks noChangeArrowheads="1"/>
              </p:cNvSpPr>
              <p:nvPr/>
            </p:nvSpPr>
            <p:spPr bwMode="auto">
              <a:xfrm>
                <a:off x="12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3383" name="Line 85"/>
              <p:cNvSpPr>
                <a:spLocks noChangeShapeType="1"/>
              </p:cNvSpPr>
              <p:nvPr/>
            </p:nvSpPr>
            <p:spPr bwMode="auto">
              <a:xfrm>
                <a:off x="1248" y="3648"/>
                <a:ext cx="432" cy="0"/>
              </a:xfrm>
              <a:prstGeom prst="line">
                <a:avLst/>
              </a:prstGeom>
              <a:noFill/>
              <a:ln w="28575" cap="sq">
                <a:solidFill>
                  <a:schemeClr val="tx1"/>
                </a:solidFill>
                <a:round/>
                <a:headEnd/>
                <a:tailEnd/>
              </a:ln>
            </p:spPr>
            <p:txBody>
              <a:bodyPr/>
              <a:lstStyle/>
              <a:p>
                <a:endParaRPr lang="en-US"/>
              </a:p>
            </p:txBody>
          </p:sp>
          <p:sp>
            <p:nvSpPr>
              <p:cNvPr id="13384" name="Line 86"/>
              <p:cNvSpPr>
                <a:spLocks noChangeShapeType="1"/>
              </p:cNvSpPr>
              <p:nvPr/>
            </p:nvSpPr>
            <p:spPr bwMode="auto">
              <a:xfrm>
                <a:off x="1248" y="3897"/>
                <a:ext cx="432" cy="0"/>
              </a:xfrm>
              <a:prstGeom prst="line">
                <a:avLst/>
              </a:prstGeom>
              <a:noFill/>
              <a:ln w="28575" cap="sq">
                <a:solidFill>
                  <a:schemeClr val="tx1"/>
                </a:solidFill>
                <a:round/>
                <a:headEnd/>
                <a:tailEnd/>
              </a:ln>
            </p:spPr>
            <p:txBody>
              <a:bodyPr/>
              <a:lstStyle/>
              <a:p>
                <a:endParaRPr lang="en-US"/>
              </a:p>
            </p:txBody>
          </p:sp>
          <p:sp>
            <p:nvSpPr>
              <p:cNvPr id="13385" name="Line 87"/>
              <p:cNvSpPr>
                <a:spLocks noChangeShapeType="1"/>
              </p:cNvSpPr>
              <p:nvPr/>
            </p:nvSpPr>
            <p:spPr bwMode="auto">
              <a:xfrm>
                <a:off x="1248" y="3648"/>
                <a:ext cx="0" cy="249"/>
              </a:xfrm>
              <a:prstGeom prst="line">
                <a:avLst/>
              </a:prstGeom>
              <a:noFill/>
              <a:ln w="28575" cap="sq">
                <a:solidFill>
                  <a:schemeClr val="tx1"/>
                </a:solidFill>
                <a:round/>
                <a:headEnd/>
                <a:tailEnd/>
              </a:ln>
            </p:spPr>
            <p:txBody>
              <a:bodyPr/>
              <a:lstStyle/>
              <a:p>
                <a:endParaRPr lang="en-US"/>
              </a:p>
            </p:txBody>
          </p:sp>
          <p:sp>
            <p:nvSpPr>
              <p:cNvPr id="13386" name="Line 88"/>
              <p:cNvSpPr>
                <a:spLocks noChangeShapeType="1"/>
              </p:cNvSpPr>
              <p:nvPr/>
            </p:nvSpPr>
            <p:spPr bwMode="auto">
              <a:xfrm>
                <a:off x="1392" y="3648"/>
                <a:ext cx="0" cy="249"/>
              </a:xfrm>
              <a:prstGeom prst="line">
                <a:avLst/>
              </a:prstGeom>
              <a:noFill/>
              <a:ln w="12700">
                <a:solidFill>
                  <a:schemeClr val="tx1"/>
                </a:solidFill>
                <a:round/>
                <a:headEnd/>
                <a:tailEnd/>
              </a:ln>
            </p:spPr>
            <p:txBody>
              <a:bodyPr/>
              <a:lstStyle/>
              <a:p>
                <a:endParaRPr lang="en-US"/>
              </a:p>
            </p:txBody>
          </p:sp>
          <p:sp>
            <p:nvSpPr>
              <p:cNvPr id="13387" name="Line 89"/>
              <p:cNvSpPr>
                <a:spLocks noChangeShapeType="1"/>
              </p:cNvSpPr>
              <p:nvPr/>
            </p:nvSpPr>
            <p:spPr bwMode="auto">
              <a:xfrm>
                <a:off x="1536" y="3648"/>
                <a:ext cx="0" cy="249"/>
              </a:xfrm>
              <a:prstGeom prst="line">
                <a:avLst/>
              </a:prstGeom>
              <a:noFill/>
              <a:ln w="12700">
                <a:solidFill>
                  <a:schemeClr val="tx1"/>
                </a:solidFill>
                <a:round/>
                <a:headEnd/>
                <a:tailEnd/>
              </a:ln>
            </p:spPr>
            <p:txBody>
              <a:bodyPr/>
              <a:lstStyle/>
              <a:p>
                <a:endParaRPr lang="en-US"/>
              </a:p>
            </p:txBody>
          </p:sp>
          <p:sp>
            <p:nvSpPr>
              <p:cNvPr id="13388" name="Line 90"/>
              <p:cNvSpPr>
                <a:spLocks noChangeShapeType="1"/>
              </p:cNvSpPr>
              <p:nvPr/>
            </p:nvSpPr>
            <p:spPr bwMode="auto">
              <a:xfrm>
                <a:off x="1680" y="3648"/>
                <a:ext cx="0" cy="249"/>
              </a:xfrm>
              <a:prstGeom prst="line">
                <a:avLst/>
              </a:prstGeom>
              <a:noFill/>
              <a:ln w="28575" cap="sq">
                <a:solidFill>
                  <a:schemeClr val="tx1"/>
                </a:solidFill>
                <a:round/>
                <a:headEnd/>
                <a:tailEnd/>
              </a:ln>
            </p:spPr>
            <p:txBody>
              <a:bodyPr/>
              <a:lstStyle/>
              <a:p>
                <a:endParaRPr lang="en-US"/>
              </a:p>
            </p:txBody>
          </p:sp>
          <p:sp>
            <p:nvSpPr>
              <p:cNvPr id="13389" name="Rectangle 91"/>
              <p:cNvSpPr>
                <a:spLocks noChangeArrowheads="1"/>
              </p:cNvSpPr>
              <p:nvPr/>
            </p:nvSpPr>
            <p:spPr bwMode="auto">
              <a:xfrm>
                <a:off x="211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3390" name="Rectangle 92"/>
              <p:cNvSpPr>
                <a:spLocks noChangeArrowheads="1"/>
              </p:cNvSpPr>
              <p:nvPr/>
            </p:nvSpPr>
            <p:spPr bwMode="auto">
              <a:xfrm>
                <a:off x="19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391" name="Rectangle 93"/>
              <p:cNvSpPr>
                <a:spLocks noChangeArrowheads="1"/>
              </p:cNvSpPr>
              <p:nvPr/>
            </p:nvSpPr>
            <p:spPr bwMode="auto">
              <a:xfrm>
                <a:off x="1824"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392" name="Line 94"/>
              <p:cNvSpPr>
                <a:spLocks noChangeShapeType="1"/>
              </p:cNvSpPr>
              <p:nvPr/>
            </p:nvSpPr>
            <p:spPr bwMode="auto">
              <a:xfrm>
                <a:off x="1824" y="3648"/>
                <a:ext cx="432" cy="0"/>
              </a:xfrm>
              <a:prstGeom prst="line">
                <a:avLst/>
              </a:prstGeom>
              <a:noFill/>
              <a:ln w="28575" cap="sq">
                <a:solidFill>
                  <a:schemeClr val="tx1"/>
                </a:solidFill>
                <a:round/>
                <a:headEnd/>
                <a:tailEnd/>
              </a:ln>
            </p:spPr>
            <p:txBody>
              <a:bodyPr/>
              <a:lstStyle/>
              <a:p>
                <a:endParaRPr lang="en-US"/>
              </a:p>
            </p:txBody>
          </p:sp>
          <p:sp>
            <p:nvSpPr>
              <p:cNvPr id="13393" name="Line 95"/>
              <p:cNvSpPr>
                <a:spLocks noChangeShapeType="1"/>
              </p:cNvSpPr>
              <p:nvPr/>
            </p:nvSpPr>
            <p:spPr bwMode="auto">
              <a:xfrm>
                <a:off x="1824" y="3897"/>
                <a:ext cx="432" cy="0"/>
              </a:xfrm>
              <a:prstGeom prst="line">
                <a:avLst/>
              </a:prstGeom>
              <a:noFill/>
              <a:ln w="28575" cap="sq">
                <a:solidFill>
                  <a:schemeClr val="tx1"/>
                </a:solidFill>
                <a:round/>
                <a:headEnd/>
                <a:tailEnd/>
              </a:ln>
            </p:spPr>
            <p:txBody>
              <a:bodyPr/>
              <a:lstStyle/>
              <a:p>
                <a:endParaRPr lang="en-US"/>
              </a:p>
            </p:txBody>
          </p:sp>
          <p:sp>
            <p:nvSpPr>
              <p:cNvPr id="13394" name="Line 96"/>
              <p:cNvSpPr>
                <a:spLocks noChangeShapeType="1"/>
              </p:cNvSpPr>
              <p:nvPr/>
            </p:nvSpPr>
            <p:spPr bwMode="auto">
              <a:xfrm>
                <a:off x="1824" y="3648"/>
                <a:ext cx="0" cy="249"/>
              </a:xfrm>
              <a:prstGeom prst="line">
                <a:avLst/>
              </a:prstGeom>
              <a:noFill/>
              <a:ln w="28575" cap="sq">
                <a:solidFill>
                  <a:schemeClr val="tx1"/>
                </a:solidFill>
                <a:round/>
                <a:headEnd/>
                <a:tailEnd/>
              </a:ln>
            </p:spPr>
            <p:txBody>
              <a:bodyPr/>
              <a:lstStyle/>
              <a:p>
                <a:endParaRPr lang="en-US"/>
              </a:p>
            </p:txBody>
          </p:sp>
          <p:sp>
            <p:nvSpPr>
              <p:cNvPr id="13395" name="Line 97"/>
              <p:cNvSpPr>
                <a:spLocks noChangeShapeType="1"/>
              </p:cNvSpPr>
              <p:nvPr/>
            </p:nvSpPr>
            <p:spPr bwMode="auto">
              <a:xfrm>
                <a:off x="1968" y="3648"/>
                <a:ext cx="0" cy="249"/>
              </a:xfrm>
              <a:prstGeom prst="line">
                <a:avLst/>
              </a:prstGeom>
              <a:noFill/>
              <a:ln w="12700">
                <a:solidFill>
                  <a:schemeClr val="tx1"/>
                </a:solidFill>
                <a:round/>
                <a:headEnd/>
                <a:tailEnd/>
              </a:ln>
            </p:spPr>
            <p:txBody>
              <a:bodyPr/>
              <a:lstStyle/>
              <a:p>
                <a:endParaRPr lang="en-US"/>
              </a:p>
            </p:txBody>
          </p:sp>
          <p:sp>
            <p:nvSpPr>
              <p:cNvPr id="13396" name="Line 98"/>
              <p:cNvSpPr>
                <a:spLocks noChangeShapeType="1"/>
              </p:cNvSpPr>
              <p:nvPr/>
            </p:nvSpPr>
            <p:spPr bwMode="auto">
              <a:xfrm>
                <a:off x="2112" y="3648"/>
                <a:ext cx="0" cy="249"/>
              </a:xfrm>
              <a:prstGeom prst="line">
                <a:avLst/>
              </a:prstGeom>
              <a:noFill/>
              <a:ln w="12700">
                <a:solidFill>
                  <a:schemeClr val="tx1"/>
                </a:solidFill>
                <a:round/>
                <a:headEnd/>
                <a:tailEnd/>
              </a:ln>
            </p:spPr>
            <p:txBody>
              <a:bodyPr/>
              <a:lstStyle/>
              <a:p>
                <a:endParaRPr lang="en-US"/>
              </a:p>
            </p:txBody>
          </p:sp>
          <p:sp>
            <p:nvSpPr>
              <p:cNvPr id="13397" name="Line 99"/>
              <p:cNvSpPr>
                <a:spLocks noChangeShapeType="1"/>
              </p:cNvSpPr>
              <p:nvPr/>
            </p:nvSpPr>
            <p:spPr bwMode="auto">
              <a:xfrm>
                <a:off x="2256" y="3648"/>
                <a:ext cx="0" cy="249"/>
              </a:xfrm>
              <a:prstGeom prst="line">
                <a:avLst/>
              </a:prstGeom>
              <a:noFill/>
              <a:ln w="28575" cap="sq">
                <a:solidFill>
                  <a:schemeClr val="tx1"/>
                </a:solidFill>
                <a:round/>
                <a:headEnd/>
                <a:tailEnd/>
              </a:ln>
            </p:spPr>
            <p:txBody>
              <a:bodyPr/>
              <a:lstStyle/>
              <a:p>
                <a:endParaRPr lang="en-US"/>
              </a:p>
            </p:txBody>
          </p:sp>
          <p:sp>
            <p:nvSpPr>
              <p:cNvPr id="13398" name="Rectangle 100"/>
              <p:cNvSpPr>
                <a:spLocks noChangeArrowheads="1"/>
              </p:cNvSpPr>
              <p:nvPr/>
            </p:nvSpPr>
            <p:spPr bwMode="auto">
              <a:xfrm>
                <a:off x="2688"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399" name="Rectangle 101"/>
              <p:cNvSpPr>
                <a:spLocks noChangeArrowheads="1"/>
              </p:cNvSpPr>
              <p:nvPr/>
            </p:nvSpPr>
            <p:spPr bwMode="auto">
              <a:xfrm>
                <a:off x="2544"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3400" name="Rectangle 102"/>
              <p:cNvSpPr>
                <a:spLocks noChangeArrowheads="1"/>
              </p:cNvSpPr>
              <p:nvPr/>
            </p:nvSpPr>
            <p:spPr bwMode="auto">
              <a:xfrm>
                <a:off x="2400"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3401" name="Line 103"/>
              <p:cNvSpPr>
                <a:spLocks noChangeShapeType="1"/>
              </p:cNvSpPr>
              <p:nvPr/>
            </p:nvSpPr>
            <p:spPr bwMode="auto">
              <a:xfrm>
                <a:off x="2400" y="3648"/>
                <a:ext cx="432" cy="0"/>
              </a:xfrm>
              <a:prstGeom prst="line">
                <a:avLst/>
              </a:prstGeom>
              <a:noFill/>
              <a:ln w="28575" cap="sq">
                <a:solidFill>
                  <a:schemeClr val="tx1"/>
                </a:solidFill>
                <a:round/>
                <a:headEnd/>
                <a:tailEnd/>
              </a:ln>
            </p:spPr>
            <p:txBody>
              <a:bodyPr/>
              <a:lstStyle/>
              <a:p>
                <a:endParaRPr lang="en-US"/>
              </a:p>
            </p:txBody>
          </p:sp>
          <p:sp>
            <p:nvSpPr>
              <p:cNvPr id="13402" name="Line 104"/>
              <p:cNvSpPr>
                <a:spLocks noChangeShapeType="1"/>
              </p:cNvSpPr>
              <p:nvPr/>
            </p:nvSpPr>
            <p:spPr bwMode="auto">
              <a:xfrm>
                <a:off x="2400" y="3897"/>
                <a:ext cx="432" cy="0"/>
              </a:xfrm>
              <a:prstGeom prst="line">
                <a:avLst/>
              </a:prstGeom>
              <a:noFill/>
              <a:ln w="28575" cap="sq">
                <a:solidFill>
                  <a:schemeClr val="tx1"/>
                </a:solidFill>
                <a:round/>
                <a:headEnd/>
                <a:tailEnd/>
              </a:ln>
            </p:spPr>
            <p:txBody>
              <a:bodyPr/>
              <a:lstStyle/>
              <a:p>
                <a:endParaRPr lang="en-US"/>
              </a:p>
            </p:txBody>
          </p:sp>
          <p:sp>
            <p:nvSpPr>
              <p:cNvPr id="13403" name="Line 105"/>
              <p:cNvSpPr>
                <a:spLocks noChangeShapeType="1"/>
              </p:cNvSpPr>
              <p:nvPr/>
            </p:nvSpPr>
            <p:spPr bwMode="auto">
              <a:xfrm>
                <a:off x="2400" y="3648"/>
                <a:ext cx="0" cy="249"/>
              </a:xfrm>
              <a:prstGeom prst="line">
                <a:avLst/>
              </a:prstGeom>
              <a:noFill/>
              <a:ln w="28575" cap="sq">
                <a:solidFill>
                  <a:schemeClr val="tx1"/>
                </a:solidFill>
                <a:round/>
                <a:headEnd/>
                <a:tailEnd/>
              </a:ln>
            </p:spPr>
            <p:txBody>
              <a:bodyPr/>
              <a:lstStyle/>
              <a:p>
                <a:endParaRPr lang="en-US"/>
              </a:p>
            </p:txBody>
          </p:sp>
          <p:sp>
            <p:nvSpPr>
              <p:cNvPr id="13404" name="Line 106"/>
              <p:cNvSpPr>
                <a:spLocks noChangeShapeType="1"/>
              </p:cNvSpPr>
              <p:nvPr/>
            </p:nvSpPr>
            <p:spPr bwMode="auto">
              <a:xfrm>
                <a:off x="2544" y="3648"/>
                <a:ext cx="0" cy="249"/>
              </a:xfrm>
              <a:prstGeom prst="line">
                <a:avLst/>
              </a:prstGeom>
              <a:noFill/>
              <a:ln w="12700">
                <a:solidFill>
                  <a:schemeClr val="tx1"/>
                </a:solidFill>
                <a:round/>
                <a:headEnd/>
                <a:tailEnd/>
              </a:ln>
            </p:spPr>
            <p:txBody>
              <a:bodyPr/>
              <a:lstStyle/>
              <a:p>
                <a:endParaRPr lang="en-US"/>
              </a:p>
            </p:txBody>
          </p:sp>
          <p:sp>
            <p:nvSpPr>
              <p:cNvPr id="13405" name="Line 107"/>
              <p:cNvSpPr>
                <a:spLocks noChangeShapeType="1"/>
              </p:cNvSpPr>
              <p:nvPr/>
            </p:nvSpPr>
            <p:spPr bwMode="auto">
              <a:xfrm>
                <a:off x="2688" y="3648"/>
                <a:ext cx="0" cy="249"/>
              </a:xfrm>
              <a:prstGeom prst="line">
                <a:avLst/>
              </a:prstGeom>
              <a:noFill/>
              <a:ln w="12700">
                <a:solidFill>
                  <a:schemeClr val="tx1"/>
                </a:solidFill>
                <a:round/>
                <a:headEnd/>
                <a:tailEnd/>
              </a:ln>
            </p:spPr>
            <p:txBody>
              <a:bodyPr/>
              <a:lstStyle/>
              <a:p>
                <a:endParaRPr lang="en-US"/>
              </a:p>
            </p:txBody>
          </p:sp>
          <p:sp>
            <p:nvSpPr>
              <p:cNvPr id="13406" name="Line 108"/>
              <p:cNvSpPr>
                <a:spLocks noChangeShapeType="1"/>
              </p:cNvSpPr>
              <p:nvPr/>
            </p:nvSpPr>
            <p:spPr bwMode="auto">
              <a:xfrm>
                <a:off x="2832" y="3648"/>
                <a:ext cx="0" cy="249"/>
              </a:xfrm>
              <a:prstGeom prst="line">
                <a:avLst/>
              </a:prstGeom>
              <a:noFill/>
              <a:ln w="28575" cap="sq">
                <a:solidFill>
                  <a:schemeClr val="tx1"/>
                </a:solidFill>
                <a:round/>
                <a:headEnd/>
                <a:tailEnd/>
              </a:ln>
            </p:spPr>
            <p:txBody>
              <a:bodyPr/>
              <a:lstStyle/>
              <a:p>
                <a:endParaRPr lang="en-US"/>
              </a:p>
            </p:txBody>
          </p:sp>
          <p:sp>
            <p:nvSpPr>
              <p:cNvPr id="13407" name="Rectangle 109"/>
              <p:cNvSpPr>
                <a:spLocks noChangeArrowheads="1"/>
              </p:cNvSpPr>
              <p:nvPr/>
            </p:nvSpPr>
            <p:spPr bwMode="auto">
              <a:xfrm>
                <a:off x="3264"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408" name="Rectangle 110"/>
              <p:cNvSpPr>
                <a:spLocks noChangeArrowheads="1"/>
              </p:cNvSpPr>
              <p:nvPr/>
            </p:nvSpPr>
            <p:spPr bwMode="auto">
              <a:xfrm>
                <a:off x="312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409" name="Rectangle 111"/>
              <p:cNvSpPr>
                <a:spLocks noChangeArrowheads="1"/>
              </p:cNvSpPr>
              <p:nvPr/>
            </p:nvSpPr>
            <p:spPr bwMode="auto">
              <a:xfrm>
                <a:off x="2976"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3410" name="Line 112"/>
              <p:cNvSpPr>
                <a:spLocks noChangeShapeType="1"/>
              </p:cNvSpPr>
              <p:nvPr/>
            </p:nvSpPr>
            <p:spPr bwMode="auto">
              <a:xfrm>
                <a:off x="2976" y="3648"/>
                <a:ext cx="432" cy="0"/>
              </a:xfrm>
              <a:prstGeom prst="line">
                <a:avLst/>
              </a:prstGeom>
              <a:noFill/>
              <a:ln w="28575" cap="sq">
                <a:solidFill>
                  <a:schemeClr val="tx1"/>
                </a:solidFill>
                <a:round/>
                <a:headEnd/>
                <a:tailEnd/>
              </a:ln>
            </p:spPr>
            <p:txBody>
              <a:bodyPr/>
              <a:lstStyle/>
              <a:p>
                <a:endParaRPr lang="en-US"/>
              </a:p>
            </p:txBody>
          </p:sp>
          <p:sp>
            <p:nvSpPr>
              <p:cNvPr id="13411" name="Line 113"/>
              <p:cNvSpPr>
                <a:spLocks noChangeShapeType="1"/>
              </p:cNvSpPr>
              <p:nvPr/>
            </p:nvSpPr>
            <p:spPr bwMode="auto">
              <a:xfrm>
                <a:off x="2976" y="3897"/>
                <a:ext cx="432" cy="0"/>
              </a:xfrm>
              <a:prstGeom prst="line">
                <a:avLst/>
              </a:prstGeom>
              <a:noFill/>
              <a:ln w="28575" cap="sq">
                <a:solidFill>
                  <a:schemeClr val="tx1"/>
                </a:solidFill>
                <a:round/>
                <a:headEnd/>
                <a:tailEnd/>
              </a:ln>
            </p:spPr>
            <p:txBody>
              <a:bodyPr/>
              <a:lstStyle/>
              <a:p>
                <a:endParaRPr lang="en-US"/>
              </a:p>
            </p:txBody>
          </p:sp>
          <p:sp>
            <p:nvSpPr>
              <p:cNvPr id="13412" name="Line 114"/>
              <p:cNvSpPr>
                <a:spLocks noChangeShapeType="1"/>
              </p:cNvSpPr>
              <p:nvPr/>
            </p:nvSpPr>
            <p:spPr bwMode="auto">
              <a:xfrm>
                <a:off x="2976" y="3648"/>
                <a:ext cx="0" cy="249"/>
              </a:xfrm>
              <a:prstGeom prst="line">
                <a:avLst/>
              </a:prstGeom>
              <a:noFill/>
              <a:ln w="28575" cap="sq">
                <a:solidFill>
                  <a:schemeClr val="tx1"/>
                </a:solidFill>
                <a:round/>
                <a:headEnd/>
                <a:tailEnd/>
              </a:ln>
            </p:spPr>
            <p:txBody>
              <a:bodyPr/>
              <a:lstStyle/>
              <a:p>
                <a:endParaRPr lang="en-US"/>
              </a:p>
            </p:txBody>
          </p:sp>
          <p:sp>
            <p:nvSpPr>
              <p:cNvPr id="13413" name="Line 115"/>
              <p:cNvSpPr>
                <a:spLocks noChangeShapeType="1"/>
              </p:cNvSpPr>
              <p:nvPr/>
            </p:nvSpPr>
            <p:spPr bwMode="auto">
              <a:xfrm>
                <a:off x="3120" y="3648"/>
                <a:ext cx="0" cy="249"/>
              </a:xfrm>
              <a:prstGeom prst="line">
                <a:avLst/>
              </a:prstGeom>
              <a:noFill/>
              <a:ln w="12700">
                <a:solidFill>
                  <a:schemeClr val="tx1"/>
                </a:solidFill>
                <a:round/>
                <a:headEnd/>
                <a:tailEnd/>
              </a:ln>
            </p:spPr>
            <p:txBody>
              <a:bodyPr/>
              <a:lstStyle/>
              <a:p>
                <a:endParaRPr lang="en-US"/>
              </a:p>
            </p:txBody>
          </p:sp>
          <p:sp>
            <p:nvSpPr>
              <p:cNvPr id="13414" name="Line 116"/>
              <p:cNvSpPr>
                <a:spLocks noChangeShapeType="1"/>
              </p:cNvSpPr>
              <p:nvPr/>
            </p:nvSpPr>
            <p:spPr bwMode="auto">
              <a:xfrm>
                <a:off x="3264" y="3648"/>
                <a:ext cx="0" cy="249"/>
              </a:xfrm>
              <a:prstGeom prst="line">
                <a:avLst/>
              </a:prstGeom>
              <a:noFill/>
              <a:ln w="12700">
                <a:solidFill>
                  <a:schemeClr val="tx1"/>
                </a:solidFill>
                <a:round/>
                <a:headEnd/>
                <a:tailEnd/>
              </a:ln>
            </p:spPr>
            <p:txBody>
              <a:bodyPr/>
              <a:lstStyle/>
              <a:p>
                <a:endParaRPr lang="en-US"/>
              </a:p>
            </p:txBody>
          </p:sp>
          <p:sp>
            <p:nvSpPr>
              <p:cNvPr id="13415" name="Line 117"/>
              <p:cNvSpPr>
                <a:spLocks noChangeShapeType="1"/>
              </p:cNvSpPr>
              <p:nvPr/>
            </p:nvSpPr>
            <p:spPr bwMode="auto">
              <a:xfrm>
                <a:off x="3408" y="3648"/>
                <a:ext cx="0" cy="249"/>
              </a:xfrm>
              <a:prstGeom prst="line">
                <a:avLst/>
              </a:prstGeom>
              <a:noFill/>
              <a:ln w="28575" cap="sq">
                <a:solidFill>
                  <a:schemeClr val="tx1"/>
                </a:solidFill>
                <a:round/>
                <a:headEnd/>
                <a:tailEnd/>
              </a:ln>
            </p:spPr>
            <p:txBody>
              <a:bodyPr/>
              <a:lstStyle/>
              <a:p>
                <a:endParaRPr lang="en-US"/>
              </a:p>
            </p:txBody>
          </p:sp>
          <p:sp>
            <p:nvSpPr>
              <p:cNvPr id="13416" name="Rectangle 118"/>
              <p:cNvSpPr>
                <a:spLocks noChangeArrowheads="1"/>
              </p:cNvSpPr>
              <p:nvPr/>
            </p:nvSpPr>
            <p:spPr bwMode="auto">
              <a:xfrm>
                <a:off x="384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417" name="Rectangle 119"/>
              <p:cNvSpPr>
                <a:spLocks noChangeArrowheads="1"/>
              </p:cNvSpPr>
              <p:nvPr/>
            </p:nvSpPr>
            <p:spPr bwMode="auto">
              <a:xfrm>
                <a:off x="3696"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3418" name="Rectangle 120"/>
              <p:cNvSpPr>
                <a:spLocks noChangeArrowheads="1"/>
              </p:cNvSpPr>
              <p:nvPr/>
            </p:nvSpPr>
            <p:spPr bwMode="auto">
              <a:xfrm>
                <a:off x="3552"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419" name="Line 121"/>
              <p:cNvSpPr>
                <a:spLocks noChangeShapeType="1"/>
              </p:cNvSpPr>
              <p:nvPr/>
            </p:nvSpPr>
            <p:spPr bwMode="auto">
              <a:xfrm>
                <a:off x="3552" y="3648"/>
                <a:ext cx="432" cy="0"/>
              </a:xfrm>
              <a:prstGeom prst="line">
                <a:avLst/>
              </a:prstGeom>
              <a:noFill/>
              <a:ln w="28575" cap="sq">
                <a:solidFill>
                  <a:schemeClr val="tx1"/>
                </a:solidFill>
                <a:round/>
                <a:headEnd/>
                <a:tailEnd/>
              </a:ln>
            </p:spPr>
            <p:txBody>
              <a:bodyPr/>
              <a:lstStyle/>
              <a:p>
                <a:endParaRPr lang="en-US"/>
              </a:p>
            </p:txBody>
          </p:sp>
          <p:sp>
            <p:nvSpPr>
              <p:cNvPr id="13420" name="Line 122"/>
              <p:cNvSpPr>
                <a:spLocks noChangeShapeType="1"/>
              </p:cNvSpPr>
              <p:nvPr/>
            </p:nvSpPr>
            <p:spPr bwMode="auto">
              <a:xfrm>
                <a:off x="3552" y="3897"/>
                <a:ext cx="432" cy="0"/>
              </a:xfrm>
              <a:prstGeom prst="line">
                <a:avLst/>
              </a:prstGeom>
              <a:noFill/>
              <a:ln w="28575" cap="sq">
                <a:solidFill>
                  <a:schemeClr val="tx1"/>
                </a:solidFill>
                <a:round/>
                <a:headEnd/>
                <a:tailEnd/>
              </a:ln>
            </p:spPr>
            <p:txBody>
              <a:bodyPr/>
              <a:lstStyle/>
              <a:p>
                <a:endParaRPr lang="en-US"/>
              </a:p>
            </p:txBody>
          </p:sp>
          <p:sp>
            <p:nvSpPr>
              <p:cNvPr id="13421" name="Line 123"/>
              <p:cNvSpPr>
                <a:spLocks noChangeShapeType="1"/>
              </p:cNvSpPr>
              <p:nvPr/>
            </p:nvSpPr>
            <p:spPr bwMode="auto">
              <a:xfrm>
                <a:off x="3552" y="3648"/>
                <a:ext cx="0" cy="249"/>
              </a:xfrm>
              <a:prstGeom prst="line">
                <a:avLst/>
              </a:prstGeom>
              <a:noFill/>
              <a:ln w="28575" cap="sq">
                <a:solidFill>
                  <a:schemeClr val="tx1"/>
                </a:solidFill>
                <a:round/>
                <a:headEnd/>
                <a:tailEnd/>
              </a:ln>
            </p:spPr>
            <p:txBody>
              <a:bodyPr/>
              <a:lstStyle/>
              <a:p>
                <a:endParaRPr lang="en-US"/>
              </a:p>
            </p:txBody>
          </p:sp>
          <p:sp>
            <p:nvSpPr>
              <p:cNvPr id="13422" name="Line 124"/>
              <p:cNvSpPr>
                <a:spLocks noChangeShapeType="1"/>
              </p:cNvSpPr>
              <p:nvPr/>
            </p:nvSpPr>
            <p:spPr bwMode="auto">
              <a:xfrm>
                <a:off x="3696" y="3648"/>
                <a:ext cx="0" cy="249"/>
              </a:xfrm>
              <a:prstGeom prst="line">
                <a:avLst/>
              </a:prstGeom>
              <a:noFill/>
              <a:ln w="12700">
                <a:solidFill>
                  <a:schemeClr val="tx1"/>
                </a:solidFill>
                <a:round/>
                <a:headEnd/>
                <a:tailEnd/>
              </a:ln>
            </p:spPr>
            <p:txBody>
              <a:bodyPr/>
              <a:lstStyle/>
              <a:p>
                <a:endParaRPr lang="en-US"/>
              </a:p>
            </p:txBody>
          </p:sp>
          <p:sp>
            <p:nvSpPr>
              <p:cNvPr id="13423" name="Line 125"/>
              <p:cNvSpPr>
                <a:spLocks noChangeShapeType="1"/>
              </p:cNvSpPr>
              <p:nvPr/>
            </p:nvSpPr>
            <p:spPr bwMode="auto">
              <a:xfrm>
                <a:off x="3840" y="3648"/>
                <a:ext cx="0" cy="249"/>
              </a:xfrm>
              <a:prstGeom prst="line">
                <a:avLst/>
              </a:prstGeom>
              <a:noFill/>
              <a:ln w="12700">
                <a:solidFill>
                  <a:schemeClr val="tx1"/>
                </a:solidFill>
                <a:round/>
                <a:headEnd/>
                <a:tailEnd/>
              </a:ln>
            </p:spPr>
            <p:txBody>
              <a:bodyPr/>
              <a:lstStyle/>
              <a:p>
                <a:endParaRPr lang="en-US"/>
              </a:p>
            </p:txBody>
          </p:sp>
          <p:sp>
            <p:nvSpPr>
              <p:cNvPr id="13424" name="Line 126"/>
              <p:cNvSpPr>
                <a:spLocks noChangeShapeType="1"/>
              </p:cNvSpPr>
              <p:nvPr/>
            </p:nvSpPr>
            <p:spPr bwMode="auto">
              <a:xfrm>
                <a:off x="3984" y="3648"/>
                <a:ext cx="0" cy="249"/>
              </a:xfrm>
              <a:prstGeom prst="line">
                <a:avLst/>
              </a:prstGeom>
              <a:noFill/>
              <a:ln w="28575" cap="sq">
                <a:solidFill>
                  <a:schemeClr val="tx1"/>
                </a:solidFill>
                <a:round/>
                <a:headEnd/>
                <a:tailEnd/>
              </a:ln>
            </p:spPr>
            <p:txBody>
              <a:bodyPr/>
              <a:lstStyle/>
              <a:p>
                <a:endParaRPr lang="en-US"/>
              </a:p>
            </p:txBody>
          </p:sp>
          <p:sp>
            <p:nvSpPr>
              <p:cNvPr id="13425" name="Rectangle 127"/>
              <p:cNvSpPr>
                <a:spLocks noChangeArrowheads="1"/>
              </p:cNvSpPr>
              <p:nvPr/>
            </p:nvSpPr>
            <p:spPr bwMode="auto">
              <a:xfrm>
                <a:off x="44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426" name="Rectangle 128"/>
              <p:cNvSpPr>
                <a:spLocks noChangeArrowheads="1"/>
              </p:cNvSpPr>
              <p:nvPr/>
            </p:nvSpPr>
            <p:spPr bwMode="auto">
              <a:xfrm>
                <a:off x="427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427" name="Rectangle 129"/>
              <p:cNvSpPr>
                <a:spLocks noChangeArrowheads="1"/>
              </p:cNvSpPr>
              <p:nvPr/>
            </p:nvSpPr>
            <p:spPr bwMode="auto">
              <a:xfrm>
                <a:off x="4128"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3428" name="Line 130"/>
              <p:cNvSpPr>
                <a:spLocks noChangeShapeType="1"/>
              </p:cNvSpPr>
              <p:nvPr/>
            </p:nvSpPr>
            <p:spPr bwMode="auto">
              <a:xfrm>
                <a:off x="4128" y="3648"/>
                <a:ext cx="432" cy="0"/>
              </a:xfrm>
              <a:prstGeom prst="line">
                <a:avLst/>
              </a:prstGeom>
              <a:noFill/>
              <a:ln w="28575" cap="sq">
                <a:solidFill>
                  <a:schemeClr val="tx1"/>
                </a:solidFill>
                <a:round/>
                <a:headEnd/>
                <a:tailEnd/>
              </a:ln>
            </p:spPr>
            <p:txBody>
              <a:bodyPr/>
              <a:lstStyle/>
              <a:p>
                <a:endParaRPr lang="en-US"/>
              </a:p>
            </p:txBody>
          </p:sp>
          <p:sp>
            <p:nvSpPr>
              <p:cNvPr id="13429" name="Line 131"/>
              <p:cNvSpPr>
                <a:spLocks noChangeShapeType="1"/>
              </p:cNvSpPr>
              <p:nvPr/>
            </p:nvSpPr>
            <p:spPr bwMode="auto">
              <a:xfrm>
                <a:off x="4128" y="3897"/>
                <a:ext cx="432" cy="0"/>
              </a:xfrm>
              <a:prstGeom prst="line">
                <a:avLst/>
              </a:prstGeom>
              <a:noFill/>
              <a:ln w="28575" cap="sq">
                <a:solidFill>
                  <a:schemeClr val="tx1"/>
                </a:solidFill>
                <a:round/>
                <a:headEnd/>
                <a:tailEnd/>
              </a:ln>
            </p:spPr>
            <p:txBody>
              <a:bodyPr/>
              <a:lstStyle/>
              <a:p>
                <a:endParaRPr lang="en-US"/>
              </a:p>
            </p:txBody>
          </p:sp>
          <p:sp>
            <p:nvSpPr>
              <p:cNvPr id="13430" name="Line 132"/>
              <p:cNvSpPr>
                <a:spLocks noChangeShapeType="1"/>
              </p:cNvSpPr>
              <p:nvPr/>
            </p:nvSpPr>
            <p:spPr bwMode="auto">
              <a:xfrm>
                <a:off x="4128" y="3648"/>
                <a:ext cx="0" cy="249"/>
              </a:xfrm>
              <a:prstGeom prst="line">
                <a:avLst/>
              </a:prstGeom>
              <a:noFill/>
              <a:ln w="28575" cap="sq">
                <a:solidFill>
                  <a:schemeClr val="tx1"/>
                </a:solidFill>
                <a:round/>
                <a:headEnd/>
                <a:tailEnd/>
              </a:ln>
            </p:spPr>
            <p:txBody>
              <a:bodyPr/>
              <a:lstStyle/>
              <a:p>
                <a:endParaRPr lang="en-US"/>
              </a:p>
            </p:txBody>
          </p:sp>
          <p:sp>
            <p:nvSpPr>
              <p:cNvPr id="13431" name="Line 133"/>
              <p:cNvSpPr>
                <a:spLocks noChangeShapeType="1"/>
              </p:cNvSpPr>
              <p:nvPr/>
            </p:nvSpPr>
            <p:spPr bwMode="auto">
              <a:xfrm>
                <a:off x="4272" y="3648"/>
                <a:ext cx="0" cy="249"/>
              </a:xfrm>
              <a:prstGeom prst="line">
                <a:avLst/>
              </a:prstGeom>
              <a:noFill/>
              <a:ln w="12700">
                <a:solidFill>
                  <a:schemeClr val="tx1"/>
                </a:solidFill>
                <a:round/>
                <a:headEnd/>
                <a:tailEnd/>
              </a:ln>
            </p:spPr>
            <p:txBody>
              <a:bodyPr/>
              <a:lstStyle/>
              <a:p>
                <a:endParaRPr lang="en-US"/>
              </a:p>
            </p:txBody>
          </p:sp>
          <p:sp>
            <p:nvSpPr>
              <p:cNvPr id="13432" name="Line 134"/>
              <p:cNvSpPr>
                <a:spLocks noChangeShapeType="1"/>
              </p:cNvSpPr>
              <p:nvPr/>
            </p:nvSpPr>
            <p:spPr bwMode="auto">
              <a:xfrm>
                <a:off x="4416" y="3648"/>
                <a:ext cx="0" cy="249"/>
              </a:xfrm>
              <a:prstGeom prst="line">
                <a:avLst/>
              </a:prstGeom>
              <a:noFill/>
              <a:ln w="12700">
                <a:solidFill>
                  <a:schemeClr val="tx1"/>
                </a:solidFill>
                <a:round/>
                <a:headEnd/>
                <a:tailEnd/>
              </a:ln>
            </p:spPr>
            <p:txBody>
              <a:bodyPr/>
              <a:lstStyle/>
              <a:p>
                <a:endParaRPr lang="en-US"/>
              </a:p>
            </p:txBody>
          </p:sp>
          <p:sp>
            <p:nvSpPr>
              <p:cNvPr id="13433" name="Line 135"/>
              <p:cNvSpPr>
                <a:spLocks noChangeShapeType="1"/>
              </p:cNvSpPr>
              <p:nvPr/>
            </p:nvSpPr>
            <p:spPr bwMode="auto">
              <a:xfrm>
                <a:off x="4560" y="3648"/>
                <a:ext cx="0" cy="249"/>
              </a:xfrm>
              <a:prstGeom prst="line">
                <a:avLst/>
              </a:prstGeom>
              <a:noFill/>
              <a:ln w="28575" cap="sq">
                <a:solidFill>
                  <a:schemeClr val="tx1"/>
                </a:solidFill>
                <a:round/>
                <a:headEnd/>
                <a:tailEnd/>
              </a:ln>
            </p:spPr>
            <p:txBody>
              <a:bodyPr/>
              <a:lstStyle/>
              <a:p>
                <a:endParaRPr lang="en-US"/>
              </a:p>
            </p:txBody>
          </p:sp>
          <p:sp>
            <p:nvSpPr>
              <p:cNvPr id="13434" name="Rectangle 136"/>
              <p:cNvSpPr>
                <a:spLocks noChangeArrowheads="1"/>
              </p:cNvSpPr>
              <p:nvPr/>
            </p:nvSpPr>
            <p:spPr bwMode="auto">
              <a:xfrm>
                <a:off x="4992"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435" name="Rectangle 137"/>
              <p:cNvSpPr>
                <a:spLocks noChangeArrowheads="1"/>
              </p:cNvSpPr>
              <p:nvPr/>
            </p:nvSpPr>
            <p:spPr bwMode="auto">
              <a:xfrm>
                <a:off x="48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3436" name="Rectangle 138"/>
              <p:cNvSpPr>
                <a:spLocks noChangeArrowheads="1"/>
              </p:cNvSpPr>
              <p:nvPr/>
            </p:nvSpPr>
            <p:spPr bwMode="auto">
              <a:xfrm>
                <a:off x="470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3437" name="Line 139"/>
              <p:cNvSpPr>
                <a:spLocks noChangeShapeType="1"/>
              </p:cNvSpPr>
              <p:nvPr/>
            </p:nvSpPr>
            <p:spPr bwMode="auto">
              <a:xfrm>
                <a:off x="4704" y="3648"/>
                <a:ext cx="432" cy="0"/>
              </a:xfrm>
              <a:prstGeom prst="line">
                <a:avLst/>
              </a:prstGeom>
              <a:noFill/>
              <a:ln w="28575" cap="sq">
                <a:solidFill>
                  <a:schemeClr val="tx1"/>
                </a:solidFill>
                <a:round/>
                <a:headEnd/>
                <a:tailEnd/>
              </a:ln>
            </p:spPr>
            <p:txBody>
              <a:bodyPr/>
              <a:lstStyle/>
              <a:p>
                <a:endParaRPr lang="en-US"/>
              </a:p>
            </p:txBody>
          </p:sp>
          <p:sp>
            <p:nvSpPr>
              <p:cNvPr id="13438" name="Line 140"/>
              <p:cNvSpPr>
                <a:spLocks noChangeShapeType="1"/>
              </p:cNvSpPr>
              <p:nvPr/>
            </p:nvSpPr>
            <p:spPr bwMode="auto">
              <a:xfrm>
                <a:off x="4704" y="3897"/>
                <a:ext cx="432" cy="0"/>
              </a:xfrm>
              <a:prstGeom prst="line">
                <a:avLst/>
              </a:prstGeom>
              <a:noFill/>
              <a:ln w="28575" cap="sq">
                <a:solidFill>
                  <a:schemeClr val="tx1"/>
                </a:solidFill>
                <a:round/>
                <a:headEnd/>
                <a:tailEnd/>
              </a:ln>
            </p:spPr>
            <p:txBody>
              <a:bodyPr/>
              <a:lstStyle/>
              <a:p>
                <a:endParaRPr lang="en-US"/>
              </a:p>
            </p:txBody>
          </p:sp>
          <p:sp>
            <p:nvSpPr>
              <p:cNvPr id="13439" name="Line 141"/>
              <p:cNvSpPr>
                <a:spLocks noChangeShapeType="1"/>
              </p:cNvSpPr>
              <p:nvPr/>
            </p:nvSpPr>
            <p:spPr bwMode="auto">
              <a:xfrm>
                <a:off x="4704" y="3648"/>
                <a:ext cx="0" cy="249"/>
              </a:xfrm>
              <a:prstGeom prst="line">
                <a:avLst/>
              </a:prstGeom>
              <a:noFill/>
              <a:ln w="28575" cap="sq">
                <a:solidFill>
                  <a:schemeClr val="tx1"/>
                </a:solidFill>
                <a:round/>
                <a:headEnd/>
                <a:tailEnd/>
              </a:ln>
            </p:spPr>
            <p:txBody>
              <a:bodyPr/>
              <a:lstStyle/>
              <a:p>
                <a:endParaRPr lang="en-US"/>
              </a:p>
            </p:txBody>
          </p:sp>
          <p:sp>
            <p:nvSpPr>
              <p:cNvPr id="13440" name="Line 142"/>
              <p:cNvSpPr>
                <a:spLocks noChangeShapeType="1"/>
              </p:cNvSpPr>
              <p:nvPr/>
            </p:nvSpPr>
            <p:spPr bwMode="auto">
              <a:xfrm>
                <a:off x="4848" y="3648"/>
                <a:ext cx="0" cy="249"/>
              </a:xfrm>
              <a:prstGeom prst="line">
                <a:avLst/>
              </a:prstGeom>
              <a:noFill/>
              <a:ln w="12700">
                <a:solidFill>
                  <a:schemeClr val="tx1"/>
                </a:solidFill>
                <a:round/>
                <a:headEnd/>
                <a:tailEnd/>
              </a:ln>
            </p:spPr>
            <p:txBody>
              <a:bodyPr/>
              <a:lstStyle/>
              <a:p>
                <a:endParaRPr lang="en-US"/>
              </a:p>
            </p:txBody>
          </p:sp>
          <p:sp>
            <p:nvSpPr>
              <p:cNvPr id="13441" name="Line 143"/>
              <p:cNvSpPr>
                <a:spLocks noChangeShapeType="1"/>
              </p:cNvSpPr>
              <p:nvPr/>
            </p:nvSpPr>
            <p:spPr bwMode="auto">
              <a:xfrm>
                <a:off x="4992" y="3648"/>
                <a:ext cx="0" cy="249"/>
              </a:xfrm>
              <a:prstGeom prst="line">
                <a:avLst/>
              </a:prstGeom>
              <a:noFill/>
              <a:ln w="12700">
                <a:solidFill>
                  <a:schemeClr val="tx1"/>
                </a:solidFill>
                <a:round/>
                <a:headEnd/>
                <a:tailEnd/>
              </a:ln>
            </p:spPr>
            <p:txBody>
              <a:bodyPr/>
              <a:lstStyle/>
              <a:p>
                <a:endParaRPr lang="en-US"/>
              </a:p>
            </p:txBody>
          </p:sp>
          <p:sp>
            <p:nvSpPr>
              <p:cNvPr id="13442" name="Line 144"/>
              <p:cNvSpPr>
                <a:spLocks noChangeShapeType="1"/>
              </p:cNvSpPr>
              <p:nvPr/>
            </p:nvSpPr>
            <p:spPr bwMode="auto">
              <a:xfrm>
                <a:off x="5136" y="3648"/>
                <a:ext cx="0" cy="249"/>
              </a:xfrm>
              <a:prstGeom prst="line">
                <a:avLst/>
              </a:prstGeom>
              <a:noFill/>
              <a:ln w="28575" cap="sq">
                <a:solidFill>
                  <a:schemeClr val="tx1"/>
                </a:solidFill>
                <a:round/>
                <a:headEnd/>
                <a:tailEnd/>
              </a:ln>
            </p:spPr>
            <p:txBody>
              <a:bodyPr/>
              <a:lstStyle/>
              <a:p>
                <a:endParaRPr lang="en-US"/>
              </a:p>
            </p:txBody>
          </p:sp>
          <p:sp>
            <p:nvSpPr>
              <p:cNvPr id="13443" name="Rectangle 145"/>
              <p:cNvSpPr>
                <a:spLocks noChangeArrowheads="1"/>
              </p:cNvSpPr>
              <p:nvPr/>
            </p:nvSpPr>
            <p:spPr bwMode="auto">
              <a:xfrm>
                <a:off x="55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444" name="Rectangle 146"/>
              <p:cNvSpPr>
                <a:spLocks noChangeArrowheads="1"/>
              </p:cNvSpPr>
              <p:nvPr/>
            </p:nvSpPr>
            <p:spPr bwMode="auto">
              <a:xfrm>
                <a:off x="5424"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3445" name="Rectangle 147"/>
              <p:cNvSpPr>
                <a:spLocks noChangeArrowheads="1"/>
              </p:cNvSpPr>
              <p:nvPr/>
            </p:nvSpPr>
            <p:spPr bwMode="auto">
              <a:xfrm>
                <a:off x="528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3446" name="Line 148"/>
              <p:cNvSpPr>
                <a:spLocks noChangeShapeType="1"/>
              </p:cNvSpPr>
              <p:nvPr/>
            </p:nvSpPr>
            <p:spPr bwMode="auto">
              <a:xfrm>
                <a:off x="5280" y="3648"/>
                <a:ext cx="432" cy="0"/>
              </a:xfrm>
              <a:prstGeom prst="line">
                <a:avLst/>
              </a:prstGeom>
              <a:noFill/>
              <a:ln w="28575" cap="sq">
                <a:solidFill>
                  <a:schemeClr val="tx1"/>
                </a:solidFill>
                <a:round/>
                <a:headEnd/>
                <a:tailEnd/>
              </a:ln>
            </p:spPr>
            <p:txBody>
              <a:bodyPr/>
              <a:lstStyle/>
              <a:p>
                <a:endParaRPr lang="en-US"/>
              </a:p>
            </p:txBody>
          </p:sp>
          <p:sp>
            <p:nvSpPr>
              <p:cNvPr id="13447" name="Line 149"/>
              <p:cNvSpPr>
                <a:spLocks noChangeShapeType="1"/>
              </p:cNvSpPr>
              <p:nvPr/>
            </p:nvSpPr>
            <p:spPr bwMode="auto">
              <a:xfrm>
                <a:off x="5280" y="3897"/>
                <a:ext cx="432" cy="0"/>
              </a:xfrm>
              <a:prstGeom prst="line">
                <a:avLst/>
              </a:prstGeom>
              <a:noFill/>
              <a:ln w="28575" cap="sq">
                <a:solidFill>
                  <a:schemeClr val="tx1"/>
                </a:solidFill>
                <a:round/>
                <a:headEnd/>
                <a:tailEnd/>
              </a:ln>
            </p:spPr>
            <p:txBody>
              <a:bodyPr/>
              <a:lstStyle/>
              <a:p>
                <a:endParaRPr lang="en-US"/>
              </a:p>
            </p:txBody>
          </p:sp>
          <p:sp>
            <p:nvSpPr>
              <p:cNvPr id="13448" name="Line 150"/>
              <p:cNvSpPr>
                <a:spLocks noChangeShapeType="1"/>
              </p:cNvSpPr>
              <p:nvPr/>
            </p:nvSpPr>
            <p:spPr bwMode="auto">
              <a:xfrm>
                <a:off x="5280" y="3648"/>
                <a:ext cx="0" cy="249"/>
              </a:xfrm>
              <a:prstGeom prst="line">
                <a:avLst/>
              </a:prstGeom>
              <a:noFill/>
              <a:ln w="28575" cap="sq">
                <a:solidFill>
                  <a:schemeClr val="tx1"/>
                </a:solidFill>
                <a:round/>
                <a:headEnd/>
                <a:tailEnd/>
              </a:ln>
            </p:spPr>
            <p:txBody>
              <a:bodyPr/>
              <a:lstStyle/>
              <a:p>
                <a:endParaRPr lang="en-US"/>
              </a:p>
            </p:txBody>
          </p:sp>
          <p:sp>
            <p:nvSpPr>
              <p:cNvPr id="13449" name="Line 151"/>
              <p:cNvSpPr>
                <a:spLocks noChangeShapeType="1"/>
              </p:cNvSpPr>
              <p:nvPr/>
            </p:nvSpPr>
            <p:spPr bwMode="auto">
              <a:xfrm>
                <a:off x="5424" y="3648"/>
                <a:ext cx="0" cy="249"/>
              </a:xfrm>
              <a:prstGeom prst="line">
                <a:avLst/>
              </a:prstGeom>
              <a:noFill/>
              <a:ln w="12700">
                <a:solidFill>
                  <a:schemeClr val="tx1"/>
                </a:solidFill>
                <a:round/>
                <a:headEnd/>
                <a:tailEnd/>
              </a:ln>
            </p:spPr>
            <p:txBody>
              <a:bodyPr/>
              <a:lstStyle/>
              <a:p>
                <a:endParaRPr lang="en-US"/>
              </a:p>
            </p:txBody>
          </p:sp>
          <p:sp>
            <p:nvSpPr>
              <p:cNvPr id="13450" name="Line 152"/>
              <p:cNvSpPr>
                <a:spLocks noChangeShapeType="1"/>
              </p:cNvSpPr>
              <p:nvPr/>
            </p:nvSpPr>
            <p:spPr bwMode="auto">
              <a:xfrm>
                <a:off x="5568" y="3648"/>
                <a:ext cx="0" cy="249"/>
              </a:xfrm>
              <a:prstGeom prst="line">
                <a:avLst/>
              </a:prstGeom>
              <a:noFill/>
              <a:ln w="12700">
                <a:solidFill>
                  <a:schemeClr val="tx1"/>
                </a:solidFill>
                <a:round/>
                <a:headEnd/>
                <a:tailEnd/>
              </a:ln>
            </p:spPr>
            <p:txBody>
              <a:bodyPr/>
              <a:lstStyle/>
              <a:p>
                <a:endParaRPr lang="en-US"/>
              </a:p>
            </p:txBody>
          </p:sp>
          <p:sp>
            <p:nvSpPr>
              <p:cNvPr id="13451" name="Line 153"/>
              <p:cNvSpPr>
                <a:spLocks noChangeShapeType="1"/>
              </p:cNvSpPr>
              <p:nvPr/>
            </p:nvSpPr>
            <p:spPr bwMode="auto">
              <a:xfrm>
                <a:off x="5712" y="3648"/>
                <a:ext cx="0" cy="249"/>
              </a:xfrm>
              <a:prstGeom prst="line">
                <a:avLst/>
              </a:prstGeom>
              <a:noFill/>
              <a:ln w="28575" cap="sq">
                <a:solidFill>
                  <a:schemeClr val="tx1"/>
                </a:solidFill>
                <a:round/>
                <a:headEnd/>
                <a:tailEnd/>
              </a:ln>
            </p:spPr>
            <p:txBody>
              <a:bodyPr/>
              <a:lstStyle/>
              <a:p>
                <a:endParaRPr lang="en-US"/>
              </a:p>
            </p:txBody>
          </p:sp>
          <p:sp>
            <p:nvSpPr>
              <p:cNvPr id="13452" name="Line 154"/>
              <p:cNvSpPr>
                <a:spLocks noChangeShapeType="1"/>
              </p:cNvSpPr>
              <p:nvPr/>
            </p:nvSpPr>
            <p:spPr bwMode="auto">
              <a:xfrm>
                <a:off x="528" y="3744"/>
                <a:ext cx="144" cy="0"/>
              </a:xfrm>
              <a:prstGeom prst="line">
                <a:avLst/>
              </a:prstGeom>
              <a:noFill/>
              <a:ln w="9525">
                <a:solidFill>
                  <a:schemeClr val="tx1"/>
                </a:solidFill>
                <a:round/>
                <a:headEnd/>
                <a:tailEnd type="triangle" w="med" len="med"/>
              </a:ln>
            </p:spPr>
            <p:txBody>
              <a:bodyPr/>
              <a:lstStyle/>
              <a:p>
                <a:endParaRPr lang="en-US"/>
              </a:p>
            </p:txBody>
          </p:sp>
          <p:sp>
            <p:nvSpPr>
              <p:cNvPr id="13453" name="Line 155"/>
              <p:cNvSpPr>
                <a:spLocks noChangeShapeType="1"/>
              </p:cNvSpPr>
              <p:nvPr/>
            </p:nvSpPr>
            <p:spPr bwMode="auto">
              <a:xfrm>
                <a:off x="1104" y="3744"/>
                <a:ext cx="144" cy="0"/>
              </a:xfrm>
              <a:prstGeom prst="line">
                <a:avLst/>
              </a:prstGeom>
              <a:noFill/>
              <a:ln w="9525">
                <a:solidFill>
                  <a:schemeClr val="tx1"/>
                </a:solidFill>
                <a:round/>
                <a:headEnd/>
                <a:tailEnd type="triangle" w="med" len="med"/>
              </a:ln>
            </p:spPr>
            <p:txBody>
              <a:bodyPr/>
              <a:lstStyle/>
              <a:p>
                <a:endParaRPr lang="en-US"/>
              </a:p>
            </p:txBody>
          </p:sp>
          <p:sp>
            <p:nvSpPr>
              <p:cNvPr id="13454" name="Line 156"/>
              <p:cNvSpPr>
                <a:spLocks noChangeShapeType="1"/>
              </p:cNvSpPr>
              <p:nvPr/>
            </p:nvSpPr>
            <p:spPr bwMode="auto">
              <a:xfrm>
                <a:off x="1680" y="3744"/>
                <a:ext cx="144" cy="0"/>
              </a:xfrm>
              <a:prstGeom prst="line">
                <a:avLst/>
              </a:prstGeom>
              <a:noFill/>
              <a:ln w="9525">
                <a:solidFill>
                  <a:schemeClr val="tx1"/>
                </a:solidFill>
                <a:round/>
                <a:headEnd/>
                <a:tailEnd type="triangle" w="med" len="med"/>
              </a:ln>
            </p:spPr>
            <p:txBody>
              <a:bodyPr/>
              <a:lstStyle/>
              <a:p>
                <a:endParaRPr lang="en-US"/>
              </a:p>
            </p:txBody>
          </p:sp>
          <p:sp>
            <p:nvSpPr>
              <p:cNvPr id="13455" name="Line 157"/>
              <p:cNvSpPr>
                <a:spLocks noChangeShapeType="1"/>
              </p:cNvSpPr>
              <p:nvPr/>
            </p:nvSpPr>
            <p:spPr bwMode="auto">
              <a:xfrm>
                <a:off x="2256" y="3744"/>
                <a:ext cx="144" cy="0"/>
              </a:xfrm>
              <a:prstGeom prst="line">
                <a:avLst/>
              </a:prstGeom>
              <a:noFill/>
              <a:ln w="9525">
                <a:solidFill>
                  <a:schemeClr val="tx1"/>
                </a:solidFill>
                <a:round/>
                <a:headEnd/>
                <a:tailEnd type="triangle" w="med" len="med"/>
              </a:ln>
            </p:spPr>
            <p:txBody>
              <a:bodyPr/>
              <a:lstStyle/>
              <a:p>
                <a:endParaRPr lang="en-US"/>
              </a:p>
            </p:txBody>
          </p:sp>
          <p:sp>
            <p:nvSpPr>
              <p:cNvPr id="13456" name="Line 158"/>
              <p:cNvSpPr>
                <a:spLocks noChangeShapeType="1"/>
              </p:cNvSpPr>
              <p:nvPr/>
            </p:nvSpPr>
            <p:spPr bwMode="auto">
              <a:xfrm>
                <a:off x="2832" y="3744"/>
                <a:ext cx="144" cy="0"/>
              </a:xfrm>
              <a:prstGeom prst="line">
                <a:avLst/>
              </a:prstGeom>
              <a:noFill/>
              <a:ln w="9525">
                <a:solidFill>
                  <a:schemeClr val="tx1"/>
                </a:solidFill>
                <a:round/>
                <a:headEnd/>
                <a:tailEnd type="triangle" w="med" len="med"/>
              </a:ln>
            </p:spPr>
            <p:txBody>
              <a:bodyPr/>
              <a:lstStyle/>
              <a:p>
                <a:endParaRPr lang="en-US"/>
              </a:p>
            </p:txBody>
          </p:sp>
          <p:sp>
            <p:nvSpPr>
              <p:cNvPr id="13457" name="Line 159"/>
              <p:cNvSpPr>
                <a:spLocks noChangeShapeType="1"/>
              </p:cNvSpPr>
              <p:nvPr/>
            </p:nvSpPr>
            <p:spPr bwMode="auto">
              <a:xfrm>
                <a:off x="3408" y="3744"/>
                <a:ext cx="144" cy="0"/>
              </a:xfrm>
              <a:prstGeom prst="line">
                <a:avLst/>
              </a:prstGeom>
              <a:noFill/>
              <a:ln w="9525">
                <a:solidFill>
                  <a:schemeClr val="tx1"/>
                </a:solidFill>
                <a:round/>
                <a:headEnd/>
                <a:tailEnd type="triangle" w="med" len="med"/>
              </a:ln>
            </p:spPr>
            <p:txBody>
              <a:bodyPr/>
              <a:lstStyle/>
              <a:p>
                <a:endParaRPr lang="en-US"/>
              </a:p>
            </p:txBody>
          </p:sp>
          <p:sp>
            <p:nvSpPr>
              <p:cNvPr id="13458" name="Line 160"/>
              <p:cNvSpPr>
                <a:spLocks noChangeShapeType="1"/>
              </p:cNvSpPr>
              <p:nvPr/>
            </p:nvSpPr>
            <p:spPr bwMode="auto">
              <a:xfrm>
                <a:off x="3984" y="3744"/>
                <a:ext cx="144" cy="0"/>
              </a:xfrm>
              <a:prstGeom prst="line">
                <a:avLst/>
              </a:prstGeom>
              <a:noFill/>
              <a:ln w="9525">
                <a:solidFill>
                  <a:schemeClr val="tx1"/>
                </a:solidFill>
                <a:round/>
                <a:headEnd/>
                <a:tailEnd type="triangle" w="med" len="med"/>
              </a:ln>
            </p:spPr>
            <p:txBody>
              <a:bodyPr/>
              <a:lstStyle/>
              <a:p>
                <a:endParaRPr lang="en-US"/>
              </a:p>
            </p:txBody>
          </p:sp>
          <p:sp>
            <p:nvSpPr>
              <p:cNvPr id="13459" name="Line 161"/>
              <p:cNvSpPr>
                <a:spLocks noChangeShapeType="1"/>
              </p:cNvSpPr>
              <p:nvPr/>
            </p:nvSpPr>
            <p:spPr bwMode="auto">
              <a:xfrm>
                <a:off x="4560" y="3744"/>
                <a:ext cx="144" cy="0"/>
              </a:xfrm>
              <a:prstGeom prst="line">
                <a:avLst/>
              </a:prstGeom>
              <a:noFill/>
              <a:ln w="9525">
                <a:solidFill>
                  <a:schemeClr val="tx1"/>
                </a:solidFill>
                <a:round/>
                <a:headEnd/>
                <a:tailEnd type="triangle" w="med" len="med"/>
              </a:ln>
            </p:spPr>
            <p:txBody>
              <a:bodyPr/>
              <a:lstStyle/>
              <a:p>
                <a:endParaRPr lang="en-US"/>
              </a:p>
            </p:txBody>
          </p:sp>
          <p:sp>
            <p:nvSpPr>
              <p:cNvPr id="13460" name="Line 162"/>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US"/>
              </a:p>
            </p:txBody>
          </p:sp>
        </p:grpSp>
        <p:sp>
          <p:nvSpPr>
            <p:cNvPr id="13356" name="Line 163"/>
            <p:cNvSpPr>
              <a:spLocks noChangeShapeType="1"/>
            </p:cNvSpPr>
            <p:nvPr/>
          </p:nvSpPr>
          <p:spPr bwMode="auto">
            <a:xfrm>
              <a:off x="192" y="3648"/>
              <a:ext cx="0" cy="240"/>
            </a:xfrm>
            <a:prstGeom prst="line">
              <a:avLst/>
            </a:prstGeom>
            <a:noFill/>
            <a:ln w="9525">
              <a:solidFill>
                <a:schemeClr val="tx1"/>
              </a:solidFill>
              <a:round/>
              <a:headEnd/>
              <a:tailEnd type="triangle" w="med" len="med"/>
            </a:ln>
          </p:spPr>
          <p:txBody>
            <a:bodyPr/>
            <a:lstStyle/>
            <a:p>
              <a:endParaRPr lang="en-US"/>
            </a:p>
          </p:txBody>
        </p:sp>
        <p:sp>
          <p:nvSpPr>
            <p:cNvPr id="13357" name="Text Box 164"/>
            <p:cNvSpPr txBox="1">
              <a:spLocks noChangeArrowheads="1"/>
            </p:cNvSpPr>
            <p:nvPr/>
          </p:nvSpPr>
          <p:spPr bwMode="auto">
            <a:xfrm>
              <a:off x="0" y="3936"/>
              <a:ext cx="720" cy="231"/>
            </a:xfrm>
            <a:prstGeom prst="rect">
              <a:avLst/>
            </a:prstGeom>
            <a:noFill/>
            <a:ln w="9525">
              <a:noFill/>
              <a:miter lim="800000"/>
              <a:headEnd/>
              <a:tailEnd/>
            </a:ln>
          </p:spPr>
          <p:txBody>
            <a:bodyPr>
              <a:spAutoFit/>
            </a:bodyPr>
            <a:lstStyle/>
            <a:p>
              <a:pPr eaLnBrk="1" hangingPunct="1">
                <a:spcBef>
                  <a:spcPct val="50000"/>
                </a:spcBef>
              </a:pPr>
              <a:r>
                <a:rPr lang="en-US" altLang="en-US"/>
                <a:t>Start</a:t>
              </a:r>
            </a:p>
          </p:txBody>
        </p:sp>
        <p:sp>
          <p:nvSpPr>
            <p:cNvPr id="13358" name="Line 165"/>
            <p:cNvSpPr>
              <a:spLocks noChangeShapeType="1"/>
            </p:cNvSpPr>
            <p:nvPr/>
          </p:nvSpPr>
          <p:spPr bwMode="auto">
            <a:xfrm>
              <a:off x="288" y="3648"/>
              <a:ext cx="336" cy="336"/>
            </a:xfrm>
            <a:prstGeom prst="line">
              <a:avLst/>
            </a:prstGeom>
            <a:noFill/>
            <a:ln w="9525">
              <a:solidFill>
                <a:schemeClr val="tx1"/>
              </a:solidFill>
              <a:round/>
              <a:headEnd/>
              <a:tailEnd type="triangle" w="med" len="med"/>
            </a:ln>
          </p:spPr>
          <p:txBody>
            <a:bodyPr/>
            <a:lstStyle/>
            <a:p>
              <a:endParaRPr lang="en-US"/>
            </a:p>
          </p:txBody>
        </p:sp>
        <p:sp>
          <p:nvSpPr>
            <p:cNvPr id="13359" name="Text Box 166"/>
            <p:cNvSpPr txBox="1">
              <a:spLocks noChangeArrowheads="1"/>
            </p:cNvSpPr>
            <p:nvPr/>
          </p:nvSpPr>
          <p:spPr bwMode="auto">
            <a:xfrm>
              <a:off x="432" y="3936"/>
              <a:ext cx="816" cy="231"/>
            </a:xfrm>
            <a:prstGeom prst="rect">
              <a:avLst/>
            </a:prstGeom>
            <a:noFill/>
            <a:ln w="9525">
              <a:noFill/>
              <a:miter lim="800000"/>
              <a:headEnd/>
              <a:tailEnd/>
            </a:ln>
          </p:spPr>
          <p:txBody>
            <a:bodyPr>
              <a:spAutoFit/>
            </a:bodyPr>
            <a:lstStyle/>
            <a:p>
              <a:pPr eaLnBrk="1" hangingPunct="1">
                <a:spcBef>
                  <a:spcPct val="50000"/>
                </a:spcBef>
              </a:pPr>
              <a:r>
                <a:rPr lang="en-US" altLang="en-US"/>
                <a:t>End vertex</a:t>
              </a:r>
            </a:p>
          </p:txBody>
        </p:sp>
        <p:sp>
          <p:nvSpPr>
            <p:cNvPr id="13360" name="Line 167"/>
            <p:cNvSpPr>
              <a:spLocks noChangeShapeType="1"/>
            </p:cNvSpPr>
            <p:nvPr/>
          </p:nvSpPr>
          <p:spPr bwMode="auto">
            <a:xfrm>
              <a:off x="480" y="3600"/>
              <a:ext cx="1056" cy="480"/>
            </a:xfrm>
            <a:prstGeom prst="line">
              <a:avLst/>
            </a:prstGeom>
            <a:noFill/>
            <a:ln w="9525">
              <a:solidFill>
                <a:schemeClr val="tx1"/>
              </a:solidFill>
              <a:round/>
              <a:headEnd/>
              <a:tailEnd type="triangle" w="med" len="med"/>
            </a:ln>
          </p:spPr>
          <p:txBody>
            <a:bodyPr/>
            <a:lstStyle/>
            <a:p>
              <a:endParaRPr lang="en-US"/>
            </a:p>
          </p:txBody>
        </p:sp>
        <p:sp>
          <p:nvSpPr>
            <p:cNvPr id="13361" name="Text Box 168"/>
            <p:cNvSpPr txBox="1">
              <a:spLocks noChangeArrowheads="1"/>
            </p:cNvSpPr>
            <p:nvPr/>
          </p:nvSpPr>
          <p:spPr bwMode="auto">
            <a:xfrm>
              <a:off x="1536" y="3984"/>
              <a:ext cx="720" cy="231"/>
            </a:xfrm>
            <a:prstGeom prst="rect">
              <a:avLst/>
            </a:prstGeom>
            <a:noFill/>
            <a:ln w="9525">
              <a:noFill/>
              <a:miter lim="800000"/>
              <a:headEnd/>
              <a:tailEnd/>
            </a:ln>
          </p:spPr>
          <p:txBody>
            <a:bodyPr>
              <a:spAutoFit/>
            </a:bodyPr>
            <a:lstStyle/>
            <a:p>
              <a:pPr eaLnBrk="1" hangingPunct="1">
                <a:spcBef>
                  <a:spcPct val="50000"/>
                </a:spcBef>
              </a:pPr>
              <a:r>
                <a:rPr lang="en-US" altLang="en-US"/>
                <a:t>Cost</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extLst>
              <p:ext uri="{D42A27DB-BD31-4B8C-83A1-F6EECF244321}">
                <p14:modId xmlns:p14="http://schemas.microsoft.com/office/powerpoint/2010/main" val="3168491583"/>
              </p:ext>
            </p:extLst>
          </p:nvPr>
        </p:nvGraphicFramePr>
        <p:xfrm>
          <a:off x="381000" y="1081088"/>
          <a:ext cx="2728686" cy="3657600"/>
        </p:xfrm>
        <a:graphic>
          <a:graphicData uri="http://schemas.openxmlformats.org/presentationml/2006/ole">
            <mc:AlternateContent xmlns:mc="http://schemas.openxmlformats.org/markup-compatibility/2006">
              <mc:Choice xmlns:v="urn:schemas-microsoft-com:vml" Requires="v">
                <p:oleObj spid="_x0000_s14363" name="Bitmap Image" r:id="rId3" imgW="1152381" imgH="1905266" progId="PBrush">
                  <p:embed/>
                </p:oleObj>
              </mc:Choice>
              <mc:Fallback>
                <p:oleObj name="Bitmap Image" r:id="rId3" imgW="1152381" imgH="1905266"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81088"/>
                        <a:ext cx="2728686" cy="3657600"/>
                      </a:xfrm>
                      <a:prstGeom prst="rect">
                        <a:avLst/>
                      </a:prstGeom>
                      <a:noFill/>
                      <a:ln>
                        <a:noFill/>
                      </a:ln>
                      <a:effectLst/>
                      <a:extLst/>
                    </p:spPr>
                  </p:pic>
                </p:oleObj>
              </mc:Fallback>
            </mc:AlternateContent>
          </a:graphicData>
        </a:graphic>
      </p:graphicFrame>
      <p:graphicFrame>
        <p:nvGraphicFramePr>
          <p:cNvPr id="169989" name="Group 5">
            <a:extLst/>
          </p:cNvPr>
          <p:cNvGraphicFramePr>
            <a:graphicFrameLocks noGrp="1"/>
          </p:cNvGraphicFramePr>
          <p:nvPr>
            <p:extLst>
              <p:ext uri="{D42A27DB-BD31-4B8C-83A1-F6EECF244321}">
                <p14:modId xmlns:p14="http://schemas.microsoft.com/office/powerpoint/2010/main" val="4109682492"/>
              </p:ext>
            </p:extLst>
          </p:nvPr>
        </p:nvGraphicFramePr>
        <p:xfrm>
          <a:off x="3027218" y="3497915"/>
          <a:ext cx="5791200" cy="792352"/>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0038" name="Group 54">
            <a:extLst/>
          </p:cNvPr>
          <p:cNvGraphicFramePr>
            <a:graphicFrameLocks noGrp="1"/>
          </p:cNvGraphicFramePr>
          <p:nvPr>
            <p:extLst>
              <p:ext uri="{D42A27DB-BD31-4B8C-83A1-F6EECF244321}">
                <p14:modId xmlns:p14="http://schemas.microsoft.com/office/powerpoint/2010/main" val="1729993029"/>
              </p:ext>
            </p:extLst>
          </p:nvPr>
        </p:nvGraphicFramePr>
        <p:xfrm>
          <a:off x="5181600" y="1451070"/>
          <a:ext cx="1828800" cy="170497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4381" name="Group 55"/>
          <p:cNvGrpSpPr>
            <a:grpSpLocks/>
          </p:cNvGrpSpPr>
          <p:nvPr/>
        </p:nvGrpSpPr>
        <p:grpSpPr bwMode="auto">
          <a:xfrm>
            <a:off x="152400" y="5080558"/>
            <a:ext cx="8742218" cy="1143000"/>
            <a:chOff x="0" y="3408"/>
            <a:chExt cx="5712" cy="807"/>
          </a:xfrm>
        </p:grpSpPr>
        <p:grpSp>
          <p:nvGrpSpPr>
            <p:cNvPr id="14382" name="Group 56"/>
            <p:cNvGrpSpPr>
              <a:grpSpLocks/>
            </p:cNvGrpSpPr>
            <p:nvPr/>
          </p:nvGrpSpPr>
          <p:grpSpPr bwMode="auto">
            <a:xfrm>
              <a:off x="96" y="3408"/>
              <a:ext cx="5616" cy="249"/>
              <a:chOff x="96" y="3648"/>
              <a:chExt cx="5616" cy="249"/>
            </a:xfrm>
          </p:grpSpPr>
          <p:sp>
            <p:nvSpPr>
              <p:cNvPr id="14389" name="Rectangle 57"/>
              <p:cNvSpPr>
                <a:spLocks noChangeArrowheads="1"/>
              </p:cNvSpPr>
              <p:nvPr/>
            </p:nvSpPr>
            <p:spPr bwMode="auto">
              <a:xfrm>
                <a:off x="38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4390" name="Rectangle 58"/>
              <p:cNvSpPr>
                <a:spLocks noChangeArrowheads="1"/>
              </p:cNvSpPr>
              <p:nvPr/>
            </p:nvSpPr>
            <p:spPr bwMode="auto">
              <a:xfrm>
                <a:off x="24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391" name="Rectangle 59"/>
              <p:cNvSpPr>
                <a:spLocks noChangeArrowheads="1"/>
              </p:cNvSpPr>
              <p:nvPr/>
            </p:nvSpPr>
            <p:spPr bwMode="auto">
              <a:xfrm>
                <a:off x="96"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4392" name="Line 60"/>
              <p:cNvSpPr>
                <a:spLocks noChangeShapeType="1"/>
              </p:cNvSpPr>
              <p:nvPr/>
            </p:nvSpPr>
            <p:spPr bwMode="auto">
              <a:xfrm>
                <a:off x="96" y="3648"/>
                <a:ext cx="432" cy="0"/>
              </a:xfrm>
              <a:prstGeom prst="line">
                <a:avLst/>
              </a:prstGeom>
              <a:noFill/>
              <a:ln w="28575" cap="sq">
                <a:solidFill>
                  <a:schemeClr val="tx1"/>
                </a:solidFill>
                <a:round/>
                <a:headEnd/>
                <a:tailEnd/>
              </a:ln>
            </p:spPr>
            <p:txBody>
              <a:bodyPr/>
              <a:lstStyle/>
              <a:p>
                <a:endParaRPr lang="en-US"/>
              </a:p>
            </p:txBody>
          </p:sp>
          <p:sp>
            <p:nvSpPr>
              <p:cNvPr id="14393" name="Line 61"/>
              <p:cNvSpPr>
                <a:spLocks noChangeShapeType="1"/>
              </p:cNvSpPr>
              <p:nvPr/>
            </p:nvSpPr>
            <p:spPr bwMode="auto">
              <a:xfrm>
                <a:off x="96" y="3897"/>
                <a:ext cx="432" cy="0"/>
              </a:xfrm>
              <a:prstGeom prst="line">
                <a:avLst/>
              </a:prstGeom>
              <a:noFill/>
              <a:ln w="28575" cap="sq">
                <a:solidFill>
                  <a:schemeClr val="tx1"/>
                </a:solidFill>
                <a:round/>
                <a:headEnd/>
                <a:tailEnd/>
              </a:ln>
            </p:spPr>
            <p:txBody>
              <a:bodyPr/>
              <a:lstStyle/>
              <a:p>
                <a:endParaRPr lang="en-US"/>
              </a:p>
            </p:txBody>
          </p:sp>
          <p:sp>
            <p:nvSpPr>
              <p:cNvPr id="14394" name="Line 62"/>
              <p:cNvSpPr>
                <a:spLocks noChangeShapeType="1"/>
              </p:cNvSpPr>
              <p:nvPr/>
            </p:nvSpPr>
            <p:spPr bwMode="auto">
              <a:xfrm>
                <a:off x="96" y="3648"/>
                <a:ext cx="0" cy="249"/>
              </a:xfrm>
              <a:prstGeom prst="line">
                <a:avLst/>
              </a:prstGeom>
              <a:noFill/>
              <a:ln w="28575" cap="sq">
                <a:solidFill>
                  <a:schemeClr val="tx1"/>
                </a:solidFill>
                <a:round/>
                <a:headEnd/>
                <a:tailEnd/>
              </a:ln>
            </p:spPr>
            <p:txBody>
              <a:bodyPr/>
              <a:lstStyle/>
              <a:p>
                <a:endParaRPr lang="en-US"/>
              </a:p>
            </p:txBody>
          </p:sp>
          <p:sp>
            <p:nvSpPr>
              <p:cNvPr id="14395" name="Line 63"/>
              <p:cNvSpPr>
                <a:spLocks noChangeShapeType="1"/>
              </p:cNvSpPr>
              <p:nvPr/>
            </p:nvSpPr>
            <p:spPr bwMode="auto">
              <a:xfrm>
                <a:off x="240" y="3648"/>
                <a:ext cx="0" cy="249"/>
              </a:xfrm>
              <a:prstGeom prst="line">
                <a:avLst/>
              </a:prstGeom>
              <a:noFill/>
              <a:ln w="12700">
                <a:solidFill>
                  <a:schemeClr val="tx1"/>
                </a:solidFill>
                <a:round/>
                <a:headEnd/>
                <a:tailEnd/>
              </a:ln>
            </p:spPr>
            <p:txBody>
              <a:bodyPr/>
              <a:lstStyle/>
              <a:p>
                <a:endParaRPr lang="en-US"/>
              </a:p>
            </p:txBody>
          </p:sp>
          <p:sp>
            <p:nvSpPr>
              <p:cNvPr id="14396" name="Line 64"/>
              <p:cNvSpPr>
                <a:spLocks noChangeShapeType="1"/>
              </p:cNvSpPr>
              <p:nvPr/>
            </p:nvSpPr>
            <p:spPr bwMode="auto">
              <a:xfrm>
                <a:off x="384" y="3648"/>
                <a:ext cx="0" cy="249"/>
              </a:xfrm>
              <a:prstGeom prst="line">
                <a:avLst/>
              </a:prstGeom>
              <a:noFill/>
              <a:ln w="12700">
                <a:solidFill>
                  <a:schemeClr val="tx1"/>
                </a:solidFill>
                <a:round/>
                <a:headEnd/>
                <a:tailEnd/>
              </a:ln>
            </p:spPr>
            <p:txBody>
              <a:bodyPr/>
              <a:lstStyle/>
              <a:p>
                <a:endParaRPr lang="en-US"/>
              </a:p>
            </p:txBody>
          </p:sp>
          <p:sp>
            <p:nvSpPr>
              <p:cNvPr id="14397" name="Line 65"/>
              <p:cNvSpPr>
                <a:spLocks noChangeShapeType="1"/>
              </p:cNvSpPr>
              <p:nvPr/>
            </p:nvSpPr>
            <p:spPr bwMode="auto">
              <a:xfrm>
                <a:off x="528" y="3648"/>
                <a:ext cx="0" cy="249"/>
              </a:xfrm>
              <a:prstGeom prst="line">
                <a:avLst/>
              </a:prstGeom>
              <a:noFill/>
              <a:ln w="28575" cap="sq">
                <a:solidFill>
                  <a:schemeClr val="tx1"/>
                </a:solidFill>
                <a:round/>
                <a:headEnd/>
                <a:tailEnd/>
              </a:ln>
            </p:spPr>
            <p:txBody>
              <a:bodyPr/>
              <a:lstStyle/>
              <a:p>
                <a:endParaRPr lang="en-US"/>
              </a:p>
            </p:txBody>
          </p:sp>
          <p:sp>
            <p:nvSpPr>
              <p:cNvPr id="14398" name="Rectangle 66"/>
              <p:cNvSpPr>
                <a:spLocks noChangeArrowheads="1"/>
              </p:cNvSpPr>
              <p:nvPr/>
            </p:nvSpPr>
            <p:spPr bwMode="auto">
              <a:xfrm>
                <a:off x="960"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4399" name="Rectangle 67"/>
              <p:cNvSpPr>
                <a:spLocks noChangeArrowheads="1"/>
              </p:cNvSpPr>
              <p:nvPr/>
            </p:nvSpPr>
            <p:spPr bwMode="auto">
              <a:xfrm>
                <a:off x="8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00" name="Rectangle 68"/>
              <p:cNvSpPr>
                <a:spLocks noChangeArrowheads="1"/>
              </p:cNvSpPr>
              <p:nvPr/>
            </p:nvSpPr>
            <p:spPr bwMode="auto">
              <a:xfrm>
                <a:off x="67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4401" name="Line 69"/>
              <p:cNvSpPr>
                <a:spLocks noChangeShapeType="1"/>
              </p:cNvSpPr>
              <p:nvPr/>
            </p:nvSpPr>
            <p:spPr bwMode="auto">
              <a:xfrm>
                <a:off x="672" y="3648"/>
                <a:ext cx="432" cy="0"/>
              </a:xfrm>
              <a:prstGeom prst="line">
                <a:avLst/>
              </a:prstGeom>
              <a:noFill/>
              <a:ln w="28575" cap="sq">
                <a:solidFill>
                  <a:schemeClr val="tx1"/>
                </a:solidFill>
                <a:round/>
                <a:headEnd/>
                <a:tailEnd/>
              </a:ln>
            </p:spPr>
            <p:txBody>
              <a:bodyPr/>
              <a:lstStyle/>
              <a:p>
                <a:endParaRPr lang="en-US"/>
              </a:p>
            </p:txBody>
          </p:sp>
          <p:sp>
            <p:nvSpPr>
              <p:cNvPr id="14402" name="Line 70"/>
              <p:cNvSpPr>
                <a:spLocks noChangeShapeType="1"/>
              </p:cNvSpPr>
              <p:nvPr/>
            </p:nvSpPr>
            <p:spPr bwMode="auto">
              <a:xfrm>
                <a:off x="672" y="3897"/>
                <a:ext cx="432" cy="0"/>
              </a:xfrm>
              <a:prstGeom prst="line">
                <a:avLst/>
              </a:prstGeom>
              <a:noFill/>
              <a:ln w="28575" cap="sq">
                <a:solidFill>
                  <a:schemeClr val="tx1"/>
                </a:solidFill>
                <a:round/>
                <a:headEnd/>
                <a:tailEnd/>
              </a:ln>
            </p:spPr>
            <p:txBody>
              <a:bodyPr/>
              <a:lstStyle/>
              <a:p>
                <a:endParaRPr lang="en-US"/>
              </a:p>
            </p:txBody>
          </p:sp>
          <p:sp>
            <p:nvSpPr>
              <p:cNvPr id="14403" name="Line 71"/>
              <p:cNvSpPr>
                <a:spLocks noChangeShapeType="1"/>
              </p:cNvSpPr>
              <p:nvPr/>
            </p:nvSpPr>
            <p:spPr bwMode="auto">
              <a:xfrm>
                <a:off x="672" y="3648"/>
                <a:ext cx="0" cy="249"/>
              </a:xfrm>
              <a:prstGeom prst="line">
                <a:avLst/>
              </a:prstGeom>
              <a:noFill/>
              <a:ln w="28575" cap="sq">
                <a:solidFill>
                  <a:schemeClr val="tx1"/>
                </a:solidFill>
                <a:round/>
                <a:headEnd/>
                <a:tailEnd/>
              </a:ln>
            </p:spPr>
            <p:txBody>
              <a:bodyPr/>
              <a:lstStyle/>
              <a:p>
                <a:endParaRPr lang="en-US"/>
              </a:p>
            </p:txBody>
          </p:sp>
          <p:sp>
            <p:nvSpPr>
              <p:cNvPr id="14404" name="Line 72"/>
              <p:cNvSpPr>
                <a:spLocks noChangeShapeType="1"/>
              </p:cNvSpPr>
              <p:nvPr/>
            </p:nvSpPr>
            <p:spPr bwMode="auto">
              <a:xfrm>
                <a:off x="816" y="3648"/>
                <a:ext cx="0" cy="249"/>
              </a:xfrm>
              <a:prstGeom prst="line">
                <a:avLst/>
              </a:prstGeom>
              <a:noFill/>
              <a:ln w="12700">
                <a:solidFill>
                  <a:schemeClr val="tx1"/>
                </a:solidFill>
                <a:round/>
                <a:headEnd/>
                <a:tailEnd/>
              </a:ln>
            </p:spPr>
            <p:txBody>
              <a:bodyPr/>
              <a:lstStyle/>
              <a:p>
                <a:endParaRPr lang="en-US"/>
              </a:p>
            </p:txBody>
          </p:sp>
          <p:sp>
            <p:nvSpPr>
              <p:cNvPr id="14405" name="Line 73"/>
              <p:cNvSpPr>
                <a:spLocks noChangeShapeType="1"/>
              </p:cNvSpPr>
              <p:nvPr/>
            </p:nvSpPr>
            <p:spPr bwMode="auto">
              <a:xfrm>
                <a:off x="960" y="3648"/>
                <a:ext cx="0" cy="249"/>
              </a:xfrm>
              <a:prstGeom prst="line">
                <a:avLst/>
              </a:prstGeom>
              <a:noFill/>
              <a:ln w="12700">
                <a:solidFill>
                  <a:schemeClr val="tx1"/>
                </a:solidFill>
                <a:round/>
                <a:headEnd/>
                <a:tailEnd/>
              </a:ln>
            </p:spPr>
            <p:txBody>
              <a:bodyPr/>
              <a:lstStyle/>
              <a:p>
                <a:endParaRPr lang="en-US"/>
              </a:p>
            </p:txBody>
          </p:sp>
          <p:sp>
            <p:nvSpPr>
              <p:cNvPr id="14406" name="Line 74"/>
              <p:cNvSpPr>
                <a:spLocks noChangeShapeType="1"/>
              </p:cNvSpPr>
              <p:nvPr/>
            </p:nvSpPr>
            <p:spPr bwMode="auto">
              <a:xfrm>
                <a:off x="1104" y="3648"/>
                <a:ext cx="0" cy="249"/>
              </a:xfrm>
              <a:prstGeom prst="line">
                <a:avLst/>
              </a:prstGeom>
              <a:noFill/>
              <a:ln w="28575" cap="sq">
                <a:solidFill>
                  <a:schemeClr val="tx1"/>
                </a:solidFill>
                <a:round/>
                <a:headEnd/>
                <a:tailEnd/>
              </a:ln>
            </p:spPr>
            <p:txBody>
              <a:bodyPr/>
              <a:lstStyle/>
              <a:p>
                <a:endParaRPr lang="en-US"/>
              </a:p>
            </p:txBody>
          </p:sp>
          <p:sp>
            <p:nvSpPr>
              <p:cNvPr id="14407" name="Rectangle 75"/>
              <p:cNvSpPr>
                <a:spLocks noChangeArrowheads="1"/>
              </p:cNvSpPr>
              <p:nvPr/>
            </p:nvSpPr>
            <p:spPr bwMode="auto">
              <a:xfrm>
                <a:off x="1536"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408" name="Rectangle 76"/>
              <p:cNvSpPr>
                <a:spLocks noChangeArrowheads="1"/>
              </p:cNvSpPr>
              <p:nvPr/>
            </p:nvSpPr>
            <p:spPr bwMode="auto">
              <a:xfrm>
                <a:off x="139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09" name="Rectangle 77"/>
              <p:cNvSpPr>
                <a:spLocks noChangeArrowheads="1"/>
              </p:cNvSpPr>
              <p:nvPr/>
            </p:nvSpPr>
            <p:spPr bwMode="auto">
              <a:xfrm>
                <a:off x="12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4410" name="Line 78"/>
              <p:cNvSpPr>
                <a:spLocks noChangeShapeType="1"/>
              </p:cNvSpPr>
              <p:nvPr/>
            </p:nvSpPr>
            <p:spPr bwMode="auto">
              <a:xfrm>
                <a:off x="1248" y="3648"/>
                <a:ext cx="432" cy="0"/>
              </a:xfrm>
              <a:prstGeom prst="line">
                <a:avLst/>
              </a:prstGeom>
              <a:noFill/>
              <a:ln w="28575" cap="sq">
                <a:solidFill>
                  <a:schemeClr val="tx1"/>
                </a:solidFill>
                <a:round/>
                <a:headEnd/>
                <a:tailEnd/>
              </a:ln>
            </p:spPr>
            <p:txBody>
              <a:bodyPr/>
              <a:lstStyle/>
              <a:p>
                <a:endParaRPr lang="en-US"/>
              </a:p>
            </p:txBody>
          </p:sp>
          <p:sp>
            <p:nvSpPr>
              <p:cNvPr id="14411" name="Line 79"/>
              <p:cNvSpPr>
                <a:spLocks noChangeShapeType="1"/>
              </p:cNvSpPr>
              <p:nvPr/>
            </p:nvSpPr>
            <p:spPr bwMode="auto">
              <a:xfrm>
                <a:off x="1248" y="3897"/>
                <a:ext cx="432" cy="0"/>
              </a:xfrm>
              <a:prstGeom prst="line">
                <a:avLst/>
              </a:prstGeom>
              <a:noFill/>
              <a:ln w="28575" cap="sq">
                <a:solidFill>
                  <a:schemeClr val="tx1"/>
                </a:solidFill>
                <a:round/>
                <a:headEnd/>
                <a:tailEnd/>
              </a:ln>
            </p:spPr>
            <p:txBody>
              <a:bodyPr/>
              <a:lstStyle/>
              <a:p>
                <a:endParaRPr lang="en-US"/>
              </a:p>
            </p:txBody>
          </p:sp>
          <p:sp>
            <p:nvSpPr>
              <p:cNvPr id="14412" name="Line 80"/>
              <p:cNvSpPr>
                <a:spLocks noChangeShapeType="1"/>
              </p:cNvSpPr>
              <p:nvPr/>
            </p:nvSpPr>
            <p:spPr bwMode="auto">
              <a:xfrm>
                <a:off x="1248" y="3648"/>
                <a:ext cx="0" cy="249"/>
              </a:xfrm>
              <a:prstGeom prst="line">
                <a:avLst/>
              </a:prstGeom>
              <a:noFill/>
              <a:ln w="28575" cap="sq">
                <a:solidFill>
                  <a:schemeClr val="tx1"/>
                </a:solidFill>
                <a:round/>
                <a:headEnd/>
                <a:tailEnd/>
              </a:ln>
            </p:spPr>
            <p:txBody>
              <a:bodyPr/>
              <a:lstStyle/>
              <a:p>
                <a:endParaRPr lang="en-US"/>
              </a:p>
            </p:txBody>
          </p:sp>
          <p:sp>
            <p:nvSpPr>
              <p:cNvPr id="14413" name="Line 81"/>
              <p:cNvSpPr>
                <a:spLocks noChangeShapeType="1"/>
              </p:cNvSpPr>
              <p:nvPr/>
            </p:nvSpPr>
            <p:spPr bwMode="auto">
              <a:xfrm>
                <a:off x="1392" y="3648"/>
                <a:ext cx="0" cy="249"/>
              </a:xfrm>
              <a:prstGeom prst="line">
                <a:avLst/>
              </a:prstGeom>
              <a:noFill/>
              <a:ln w="12700">
                <a:solidFill>
                  <a:schemeClr val="tx1"/>
                </a:solidFill>
                <a:round/>
                <a:headEnd/>
                <a:tailEnd/>
              </a:ln>
            </p:spPr>
            <p:txBody>
              <a:bodyPr/>
              <a:lstStyle/>
              <a:p>
                <a:endParaRPr lang="en-US"/>
              </a:p>
            </p:txBody>
          </p:sp>
          <p:sp>
            <p:nvSpPr>
              <p:cNvPr id="14414" name="Line 82"/>
              <p:cNvSpPr>
                <a:spLocks noChangeShapeType="1"/>
              </p:cNvSpPr>
              <p:nvPr/>
            </p:nvSpPr>
            <p:spPr bwMode="auto">
              <a:xfrm>
                <a:off x="1536" y="3648"/>
                <a:ext cx="0" cy="249"/>
              </a:xfrm>
              <a:prstGeom prst="line">
                <a:avLst/>
              </a:prstGeom>
              <a:noFill/>
              <a:ln w="12700">
                <a:solidFill>
                  <a:schemeClr val="tx1"/>
                </a:solidFill>
                <a:round/>
                <a:headEnd/>
                <a:tailEnd/>
              </a:ln>
            </p:spPr>
            <p:txBody>
              <a:bodyPr/>
              <a:lstStyle/>
              <a:p>
                <a:endParaRPr lang="en-US"/>
              </a:p>
            </p:txBody>
          </p:sp>
          <p:sp>
            <p:nvSpPr>
              <p:cNvPr id="14415" name="Line 83"/>
              <p:cNvSpPr>
                <a:spLocks noChangeShapeType="1"/>
              </p:cNvSpPr>
              <p:nvPr/>
            </p:nvSpPr>
            <p:spPr bwMode="auto">
              <a:xfrm>
                <a:off x="1680" y="3648"/>
                <a:ext cx="0" cy="249"/>
              </a:xfrm>
              <a:prstGeom prst="line">
                <a:avLst/>
              </a:prstGeom>
              <a:noFill/>
              <a:ln w="28575" cap="sq">
                <a:solidFill>
                  <a:schemeClr val="tx1"/>
                </a:solidFill>
                <a:round/>
                <a:headEnd/>
                <a:tailEnd/>
              </a:ln>
            </p:spPr>
            <p:txBody>
              <a:bodyPr/>
              <a:lstStyle/>
              <a:p>
                <a:endParaRPr lang="en-US"/>
              </a:p>
            </p:txBody>
          </p:sp>
          <p:sp>
            <p:nvSpPr>
              <p:cNvPr id="14416" name="Rectangle 84"/>
              <p:cNvSpPr>
                <a:spLocks noChangeArrowheads="1"/>
              </p:cNvSpPr>
              <p:nvPr/>
            </p:nvSpPr>
            <p:spPr bwMode="auto">
              <a:xfrm>
                <a:off x="211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4417" name="Rectangle 85"/>
              <p:cNvSpPr>
                <a:spLocks noChangeArrowheads="1"/>
              </p:cNvSpPr>
              <p:nvPr/>
            </p:nvSpPr>
            <p:spPr bwMode="auto">
              <a:xfrm>
                <a:off x="19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18" name="Rectangle 86"/>
              <p:cNvSpPr>
                <a:spLocks noChangeArrowheads="1"/>
              </p:cNvSpPr>
              <p:nvPr/>
            </p:nvSpPr>
            <p:spPr bwMode="auto">
              <a:xfrm>
                <a:off x="1824"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419" name="Line 87"/>
              <p:cNvSpPr>
                <a:spLocks noChangeShapeType="1"/>
              </p:cNvSpPr>
              <p:nvPr/>
            </p:nvSpPr>
            <p:spPr bwMode="auto">
              <a:xfrm>
                <a:off x="1824" y="3648"/>
                <a:ext cx="432" cy="0"/>
              </a:xfrm>
              <a:prstGeom prst="line">
                <a:avLst/>
              </a:prstGeom>
              <a:noFill/>
              <a:ln w="28575" cap="sq">
                <a:solidFill>
                  <a:schemeClr val="tx1"/>
                </a:solidFill>
                <a:round/>
                <a:headEnd/>
                <a:tailEnd/>
              </a:ln>
            </p:spPr>
            <p:txBody>
              <a:bodyPr/>
              <a:lstStyle/>
              <a:p>
                <a:endParaRPr lang="en-US"/>
              </a:p>
            </p:txBody>
          </p:sp>
          <p:sp>
            <p:nvSpPr>
              <p:cNvPr id="14420" name="Line 88"/>
              <p:cNvSpPr>
                <a:spLocks noChangeShapeType="1"/>
              </p:cNvSpPr>
              <p:nvPr/>
            </p:nvSpPr>
            <p:spPr bwMode="auto">
              <a:xfrm>
                <a:off x="1824" y="3897"/>
                <a:ext cx="432" cy="0"/>
              </a:xfrm>
              <a:prstGeom prst="line">
                <a:avLst/>
              </a:prstGeom>
              <a:noFill/>
              <a:ln w="28575" cap="sq">
                <a:solidFill>
                  <a:schemeClr val="tx1"/>
                </a:solidFill>
                <a:round/>
                <a:headEnd/>
                <a:tailEnd/>
              </a:ln>
            </p:spPr>
            <p:txBody>
              <a:bodyPr/>
              <a:lstStyle/>
              <a:p>
                <a:endParaRPr lang="en-US"/>
              </a:p>
            </p:txBody>
          </p:sp>
          <p:sp>
            <p:nvSpPr>
              <p:cNvPr id="14421" name="Line 89"/>
              <p:cNvSpPr>
                <a:spLocks noChangeShapeType="1"/>
              </p:cNvSpPr>
              <p:nvPr/>
            </p:nvSpPr>
            <p:spPr bwMode="auto">
              <a:xfrm>
                <a:off x="1824" y="3648"/>
                <a:ext cx="0" cy="249"/>
              </a:xfrm>
              <a:prstGeom prst="line">
                <a:avLst/>
              </a:prstGeom>
              <a:noFill/>
              <a:ln w="28575" cap="sq">
                <a:solidFill>
                  <a:schemeClr val="tx1"/>
                </a:solidFill>
                <a:round/>
                <a:headEnd/>
                <a:tailEnd/>
              </a:ln>
            </p:spPr>
            <p:txBody>
              <a:bodyPr/>
              <a:lstStyle/>
              <a:p>
                <a:endParaRPr lang="en-US"/>
              </a:p>
            </p:txBody>
          </p:sp>
          <p:sp>
            <p:nvSpPr>
              <p:cNvPr id="14422" name="Line 90"/>
              <p:cNvSpPr>
                <a:spLocks noChangeShapeType="1"/>
              </p:cNvSpPr>
              <p:nvPr/>
            </p:nvSpPr>
            <p:spPr bwMode="auto">
              <a:xfrm>
                <a:off x="1968" y="3648"/>
                <a:ext cx="0" cy="249"/>
              </a:xfrm>
              <a:prstGeom prst="line">
                <a:avLst/>
              </a:prstGeom>
              <a:noFill/>
              <a:ln w="12700">
                <a:solidFill>
                  <a:schemeClr val="tx1"/>
                </a:solidFill>
                <a:round/>
                <a:headEnd/>
                <a:tailEnd/>
              </a:ln>
            </p:spPr>
            <p:txBody>
              <a:bodyPr/>
              <a:lstStyle/>
              <a:p>
                <a:endParaRPr lang="en-US"/>
              </a:p>
            </p:txBody>
          </p:sp>
          <p:sp>
            <p:nvSpPr>
              <p:cNvPr id="14423" name="Line 91"/>
              <p:cNvSpPr>
                <a:spLocks noChangeShapeType="1"/>
              </p:cNvSpPr>
              <p:nvPr/>
            </p:nvSpPr>
            <p:spPr bwMode="auto">
              <a:xfrm>
                <a:off x="2112" y="3648"/>
                <a:ext cx="0" cy="249"/>
              </a:xfrm>
              <a:prstGeom prst="line">
                <a:avLst/>
              </a:prstGeom>
              <a:noFill/>
              <a:ln w="12700">
                <a:solidFill>
                  <a:schemeClr val="tx1"/>
                </a:solidFill>
                <a:round/>
                <a:headEnd/>
                <a:tailEnd/>
              </a:ln>
            </p:spPr>
            <p:txBody>
              <a:bodyPr/>
              <a:lstStyle/>
              <a:p>
                <a:endParaRPr lang="en-US"/>
              </a:p>
            </p:txBody>
          </p:sp>
          <p:sp>
            <p:nvSpPr>
              <p:cNvPr id="14424" name="Line 92"/>
              <p:cNvSpPr>
                <a:spLocks noChangeShapeType="1"/>
              </p:cNvSpPr>
              <p:nvPr/>
            </p:nvSpPr>
            <p:spPr bwMode="auto">
              <a:xfrm>
                <a:off x="2256" y="3648"/>
                <a:ext cx="0" cy="249"/>
              </a:xfrm>
              <a:prstGeom prst="line">
                <a:avLst/>
              </a:prstGeom>
              <a:noFill/>
              <a:ln w="28575" cap="sq">
                <a:solidFill>
                  <a:schemeClr val="tx1"/>
                </a:solidFill>
                <a:round/>
                <a:headEnd/>
                <a:tailEnd/>
              </a:ln>
            </p:spPr>
            <p:txBody>
              <a:bodyPr/>
              <a:lstStyle/>
              <a:p>
                <a:endParaRPr lang="en-US"/>
              </a:p>
            </p:txBody>
          </p:sp>
          <p:sp>
            <p:nvSpPr>
              <p:cNvPr id="14425" name="Rectangle 93"/>
              <p:cNvSpPr>
                <a:spLocks noChangeArrowheads="1"/>
              </p:cNvSpPr>
              <p:nvPr/>
            </p:nvSpPr>
            <p:spPr bwMode="auto">
              <a:xfrm>
                <a:off x="2688"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26" name="Rectangle 94"/>
              <p:cNvSpPr>
                <a:spLocks noChangeArrowheads="1"/>
              </p:cNvSpPr>
              <p:nvPr/>
            </p:nvSpPr>
            <p:spPr bwMode="auto">
              <a:xfrm>
                <a:off x="2544"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4427" name="Rectangle 95"/>
              <p:cNvSpPr>
                <a:spLocks noChangeArrowheads="1"/>
              </p:cNvSpPr>
              <p:nvPr/>
            </p:nvSpPr>
            <p:spPr bwMode="auto">
              <a:xfrm>
                <a:off x="2400"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4428" name="Line 96"/>
              <p:cNvSpPr>
                <a:spLocks noChangeShapeType="1"/>
              </p:cNvSpPr>
              <p:nvPr/>
            </p:nvSpPr>
            <p:spPr bwMode="auto">
              <a:xfrm>
                <a:off x="2400" y="3648"/>
                <a:ext cx="432" cy="0"/>
              </a:xfrm>
              <a:prstGeom prst="line">
                <a:avLst/>
              </a:prstGeom>
              <a:noFill/>
              <a:ln w="28575" cap="sq">
                <a:solidFill>
                  <a:schemeClr val="tx1"/>
                </a:solidFill>
                <a:round/>
                <a:headEnd/>
                <a:tailEnd/>
              </a:ln>
            </p:spPr>
            <p:txBody>
              <a:bodyPr/>
              <a:lstStyle/>
              <a:p>
                <a:endParaRPr lang="en-US"/>
              </a:p>
            </p:txBody>
          </p:sp>
          <p:sp>
            <p:nvSpPr>
              <p:cNvPr id="14429" name="Line 97"/>
              <p:cNvSpPr>
                <a:spLocks noChangeShapeType="1"/>
              </p:cNvSpPr>
              <p:nvPr/>
            </p:nvSpPr>
            <p:spPr bwMode="auto">
              <a:xfrm>
                <a:off x="2400" y="3897"/>
                <a:ext cx="432" cy="0"/>
              </a:xfrm>
              <a:prstGeom prst="line">
                <a:avLst/>
              </a:prstGeom>
              <a:noFill/>
              <a:ln w="28575" cap="sq">
                <a:solidFill>
                  <a:schemeClr val="tx1"/>
                </a:solidFill>
                <a:round/>
                <a:headEnd/>
                <a:tailEnd/>
              </a:ln>
            </p:spPr>
            <p:txBody>
              <a:bodyPr/>
              <a:lstStyle/>
              <a:p>
                <a:endParaRPr lang="en-US"/>
              </a:p>
            </p:txBody>
          </p:sp>
          <p:sp>
            <p:nvSpPr>
              <p:cNvPr id="14430" name="Line 98"/>
              <p:cNvSpPr>
                <a:spLocks noChangeShapeType="1"/>
              </p:cNvSpPr>
              <p:nvPr/>
            </p:nvSpPr>
            <p:spPr bwMode="auto">
              <a:xfrm>
                <a:off x="2400" y="3648"/>
                <a:ext cx="0" cy="249"/>
              </a:xfrm>
              <a:prstGeom prst="line">
                <a:avLst/>
              </a:prstGeom>
              <a:noFill/>
              <a:ln w="28575" cap="sq">
                <a:solidFill>
                  <a:schemeClr val="tx1"/>
                </a:solidFill>
                <a:round/>
                <a:headEnd/>
                <a:tailEnd/>
              </a:ln>
            </p:spPr>
            <p:txBody>
              <a:bodyPr/>
              <a:lstStyle/>
              <a:p>
                <a:endParaRPr lang="en-US"/>
              </a:p>
            </p:txBody>
          </p:sp>
          <p:sp>
            <p:nvSpPr>
              <p:cNvPr id="14431" name="Line 99"/>
              <p:cNvSpPr>
                <a:spLocks noChangeShapeType="1"/>
              </p:cNvSpPr>
              <p:nvPr/>
            </p:nvSpPr>
            <p:spPr bwMode="auto">
              <a:xfrm>
                <a:off x="2544" y="3648"/>
                <a:ext cx="0" cy="249"/>
              </a:xfrm>
              <a:prstGeom prst="line">
                <a:avLst/>
              </a:prstGeom>
              <a:noFill/>
              <a:ln w="12700">
                <a:solidFill>
                  <a:schemeClr val="tx1"/>
                </a:solidFill>
                <a:round/>
                <a:headEnd/>
                <a:tailEnd/>
              </a:ln>
            </p:spPr>
            <p:txBody>
              <a:bodyPr/>
              <a:lstStyle/>
              <a:p>
                <a:endParaRPr lang="en-US"/>
              </a:p>
            </p:txBody>
          </p:sp>
          <p:sp>
            <p:nvSpPr>
              <p:cNvPr id="14432" name="Line 100"/>
              <p:cNvSpPr>
                <a:spLocks noChangeShapeType="1"/>
              </p:cNvSpPr>
              <p:nvPr/>
            </p:nvSpPr>
            <p:spPr bwMode="auto">
              <a:xfrm>
                <a:off x="2688" y="3648"/>
                <a:ext cx="0" cy="249"/>
              </a:xfrm>
              <a:prstGeom prst="line">
                <a:avLst/>
              </a:prstGeom>
              <a:noFill/>
              <a:ln w="12700">
                <a:solidFill>
                  <a:schemeClr val="tx1"/>
                </a:solidFill>
                <a:round/>
                <a:headEnd/>
                <a:tailEnd/>
              </a:ln>
            </p:spPr>
            <p:txBody>
              <a:bodyPr/>
              <a:lstStyle/>
              <a:p>
                <a:endParaRPr lang="en-US"/>
              </a:p>
            </p:txBody>
          </p:sp>
          <p:sp>
            <p:nvSpPr>
              <p:cNvPr id="14433" name="Line 101"/>
              <p:cNvSpPr>
                <a:spLocks noChangeShapeType="1"/>
              </p:cNvSpPr>
              <p:nvPr/>
            </p:nvSpPr>
            <p:spPr bwMode="auto">
              <a:xfrm>
                <a:off x="2832" y="3648"/>
                <a:ext cx="0" cy="249"/>
              </a:xfrm>
              <a:prstGeom prst="line">
                <a:avLst/>
              </a:prstGeom>
              <a:noFill/>
              <a:ln w="28575" cap="sq">
                <a:solidFill>
                  <a:schemeClr val="tx1"/>
                </a:solidFill>
                <a:round/>
                <a:headEnd/>
                <a:tailEnd/>
              </a:ln>
            </p:spPr>
            <p:txBody>
              <a:bodyPr/>
              <a:lstStyle/>
              <a:p>
                <a:endParaRPr lang="en-US"/>
              </a:p>
            </p:txBody>
          </p:sp>
          <p:sp>
            <p:nvSpPr>
              <p:cNvPr id="14434" name="Rectangle 102"/>
              <p:cNvSpPr>
                <a:spLocks noChangeArrowheads="1"/>
              </p:cNvSpPr>
              <p:nvPr/>
            </p:nvSpPr>
            <p:spPr bwMode="auto">
              <a:xfrm>
                <a:off x="3264"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35" name="Rectangle 103"/>
              <p:cNvSpPr>
                <a:spLocks noChangeArrowheads="1"/>
              </p:cNvSpPr>
              <p:nvPr/>
            </p:nvSpPr>
            <p:spPr bwMode="auto">
              <a:xfrm>
                <a:off x="312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436" name="Rectangle 104"/>
              <p:cNvSpPr>
                <a:spLocks noChangeArrowheads="1"/>
              </p:cNvSpPr>
              <p:nvPr/>
            </p:nvSpPr>
            <p:spPr bwMode="auto">
              <a:xfrm>
                <a:off x="2976"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4437" name="Line 105"/>
              <p:cNvSpPr>
                <a:spLocks noChangeShapeType="1"/>
              </p:cNvSpPr>
              <p:nvPr/>
            </p:nvSpPr>
            <p:spPr bwMode="auto">
              <a:xfrm>
                <a:off x="2976" y="3648"/>
                <a:ext cx="432" cy="0"/>
              </a:xfrm>
              <a:prstGeom prst="line">
                <a:avLst/>
              </a:prstGeom>
              <a:noFill/>
              <a:ln w="28575" cap="sq">
                <a:solidFill>
                  <a:schemeClr val="tx1"/>
                </a:solidFill>
                <a:round/>
                <a:headEnd/>
                <a:tailEnd/>
              </a:ln>
            </p:spPr>
            <p:txBody>
              <a:bodyPr/>
              <a:lstStyle/>
              <a:p>
                <a:endParaRPr lang="en-US"/>
              </a:p>
            </p:txBody>
          </p:sp>
          <p:sp>
            <p:nvSpPr>
              <p:cNvPr id="14438" name="Line 106"/>
              <p:cNvSpPr>
                <a:spLocks noChangeShapeType="1"/>
              </p:cNvSpPr>
              <p:nvPr/>
            </p:nvSpPr>
            <p:spPr bwMode="auto">
              <a:xfrm>
                <a:off x="2976" y="3897"/>
                <a:ext cx="432" cy="0"/>
              </a:xfrm>
              <a:prstGeom prst="line">
                <a:avLst/>
              </a:prstGeom>
              <a:noFill/>
              <a:ln w="28575" cap="sq">
                <a:solidFill>
                  <a:schemeClr val="tx1"/>
                </a:solidFill>
                <a:round/>
                <a:headEnd/>
                <a:tailEnd/>
              </a:ln>
            </p:spPr>
            <p:txBody>
              <a:bodyPr/>
              <a:lstStyle/>
              <a:p>
                <a:endParaRPr lang="en-US"/>
              </a:p>
            </p:txBody>
          </p:sp>
          <p:sp>
            <p:nvSpPr>
              <p:cNvPr id="14439" name="Line 107"/>
              <p:cNvSpPr>
                <a:spLocks noChangeShapeType="1"/>
              </p:cNvSpPr>
              <p:nvPr/>
            </p:nvSpPr>
            <p:spPr bwMode="auto">
              <a:xfrm>
                <a:off x="2976" y="3648"/>
                <a:ext cx="0" cy="249"/>
              </a:xfrm>
              <a:prstGeom prst="line">
                <a:avLst/>
              </a:prstGeom>
              <a:noFill/>
              <a:ln w="28575" cap="sq">
                <a:solidFill>
                  <a:schemeClr val="tx1"/>
                </a:solidFill>
                <a:round/>
                <a:headEnd/>
                <a:tailEnd/>
              </a:ln>
            </p:spPr>
            <p:txBody>
              <a:bodyPr/>
              <a:lstStyle/>
              <a:p>
                <a:endParaRPr lang="en-US"/>
              </a:p>
            </p:txBody>
          </p:sp>
          <p:sp>
            <p:nvSpPr>
              <p:cNvPr id="14440" name="Line 108"/>
              <p:cNvSpPr>
                <a:spLocks noChangeShapeType="1"/>
              </p:cNvSpPr>
              <p:nvPr/>
            </p:nvSpPr>
            <p:spPr bwMode="auto">
              <a:xfrm>
                <a:off x="3120" y="3648"/>
                <a:ext cx="0" cy="249"/>
              </a:xfrm>
              <a:prstGeom prst="line">
                <a:avLst/>
              </a:prstGeom>
              <a:noFill/>
              <a:ln w="12700">
                <a:solidFill>
                  <a:schemeClr val="tx1"/>
                </a:solidFill>
                <a:round/>
                <a:headEnd/>
                <a:tailEnd/>
              </a:ln>
            </p:spPr>
            <p:txBody>
              <a:bodyPr/>
              <a:lstStyle/>
              <a:p>
                <a:endParaRPr lang="en-US"/>
              </a:p>
            </p:txBody>
          </p:sp>
          <p:sp>
            <p:nvSpPr>
              <p:cNvPr id="14441" name="Line 109"/>
              <p:cNvSpPr>
                <a:spLocks noChangeShapeType="1"/>
              </p:cNvSpPr>
              <p:nvPr/>
            </p:nvSpPr>
            <p:spPr bwMode="auto">
              <a:xfrm>
                <a:off x="3264" y="3648"/>
                <a:ext cx="0" cy="249"/>
              </a:xfrm>
              <a:prstGeom prst="line">
                <a:avLst/>
              </a:prstGeom>
              <a:noFill/>
              <a:ln w="12700">
                <a:solidFill>
                  <a:schemeClr val="tx1"/>
                </a:solidFill>
                <a:round/>
                <a:headEnd/>
                <a:tailEnd/>
              </a:ln>
            </p:spPr>
            <p:txBody>
              <a:bodyPr/>
              <a:lstStyle/>
              <a:p>
                <a:endParaRPr lang="en-US"/>
              </a:p>
            </p:txBody>
          </p:sp>
          <p:sp>
            <p:nvSpPr>
              <p:cNvPr id="14442" name="Line 110"/>
              <p:cNvSpPr>
                <a:spLocks noChangeShapeType="1"/>
              </p:cNvSpPr>
              <p:nvPr/>
            </p:nvSpPr>
            <p:spPr bwMode="auto">
              <a:xfrm>
                <a:off x="3408" y="3648"/>
                <a:ext cx="0" cy="249"/>
              </a:xfrm>
              <a:prstGeom prst="line">
                <a:avLst/>
              </a:prstGeom>
              <a:noFill/>
              <a:ln w="28575" cap="sq">
                <a:solidFill>
                  <a:schemeClr val="tx1"/>
                </a:solidFill>
                <a:round/>
                <a:headEnd/>
                <a:tailEnd/>
              </a:ln>
            </p:spPr>
            <p:txBody>
              <a:bodyPr/>
              <a:lstStyle/>
              <a:p>
                <a:endParaRPr lang="en-US"/>
              </a:p>
            </p:txBody>
          </p:sp>
          <p:sp>
            <p:nvSpPr>
              <p:cNvPr id="14443" name="Rectangle 111"/>
              <p:cNvSpPr>
                <a:spLocks noChangeArrowheads="1"/>
              </p:cNvSpPr>
              <p:nvPr/>
            </p:nvSpPr>
            <p:spPr bwMode="auto">
              <a:xfrm>
                <a:off x="384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44" name="Rectangle 112"/>
              <p:cNvSpPr>
                <a:spLocks noChangeArrowheads="1"/>
              </p:cNvSpPr>
              <p:nvPr/>
            </p:nvSpPr>
            <p:spPr bwMode="auto">
              <a:xfrm>
                <a:off x="3696"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4445" name="Rectangle 113"/>
              <p:cNvSpPr>
                <a:spLocks noChangeArrowheads="1"/>
              </p:cNvSpPr>
              <p:nvPr/>
            </p:nvSpPr>
            <p:spPr bwMode="auto">
              <a:xfrm>
                <a:off x="3552"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446" name="Line 114"/>
              <p:cNvSpPr>
                <a:spLocks noChangeShapeType="1"/>
              </p:cNvSpPr>
              <p:nvPr/>
            </p:nvSpPr>
            <p:spPr bwMode="auto">
              <a:xfrm>
                <a:off x="3552" y="3648"/>
                <a:ext cx="432" cy="0"/>
              </a:xfrm>
              <a:prstGeom prst="line">
                <a:avLst/>
              </a:prstGeom>
              <a:noFill/>
              <a:ln w="28575" cap="sq">
                <a:solidFill>
                  <a:schemeClr val="tx1"/>
                </a:solidFill>
                <a:round/>
                <a:headEnd/>
                <a:tailEnd/>
              </a:ln>
            </p:spPr>
            <p:txBody>
              <a:bodyPr/>
              <a:lstStyle/>
              <a:p>
                <a:endParaRPr lang="en-US"/>
              </a:p>
            </p:txBody>
          </p:sp>
          <p:sp>
            <p:nvSpPr>
              <p:cNvPr id="14447" name="Line 115"/>
              <p:cNvSpPr>
                <a:spLocks noChangeShapeType="1"/>
              </p:cNvSpPr>
              <p:nvPr/>
            </p:nvSpPr>
            <p:spPr bwMode="auto">
              <a:xfrm>
                <a:off x="3552" y="3897"/>
                <a:ext cx="432" cy="0"/>
              </a:xfrm>
              <a:prstGeom prst="line">
                <a:avLst/>
              </a:prstGeom>
              <a:noFill/>
              <a:ln w="28575" cap="sq">
                <a:solidFill>
                  <a:schemeClr val="tx1"/>
                </a:solidFill>
                <a:round/>
                <a:headEnd/>
                <a:tailEnd/>
              </a:ln>
            </p:spPr>
            <p:txBody>
              <a:bodyPr/>
              <a:lstStyle/>
              <a:p>
                <a:endParaRPr lang="en-US"/>
              </a:p>
            </p:txBody>
          </p:sp>
          <p:sp>
            <p:nvSpPr>
              <p:cNvPr id="14448" name="Line 116"/>
              <p:cNvSpPr>
                <a:spLocks noChangeShapeType="1"/>
              </p:cNvSpPr>
              <p:nvPr/>
            </p:nvSpPr>
            <p:spPr bwMode="auto">
              <a:xfrm>
                <a:off x="3552" y="3648"/>
                <a:ext cx="0" cy="249"/>
              </a:xfrm>
              <a:prstGeom prst="line">
                <a:avLst/>
              </a:prstGeom>
              <a:noFill/>
              <a:ln w="28575" cap="sq">
                <a:solidFill>
                  <a:schemeClr val="tx1"/>
                </a:solidFill>
                <a:round/>
                <a:headEnd/>
                <a:tailEnd/>
              </a:ln>
            </p:spPr>
            <p:txBody>
              <a:bodyPr/>
              <a:lstStyle/>
              <a:p>
                <a:endParaRPr lang="en-US"/>
              </a:p>
            </p:txBody>
          </p:sp>
          <p:sp>
            <p:nvSpPr>
              <p:cNvPr id="14449" name="Line 117"/>
              <p:cNvSpPr>
                <a:spLocks noChangeShapeType="1"/>
              </p:cNvSpPr>
              <p:nvPr/>
            </p:nvSpPr>
            <p:spPr bwMode="auto">
              <a:xfrm>
                <a:off x="3696" y="3648"/>
                <a:ext cx="0" cy="249"/>
              </a:xfrm>
              <a:prstGeom prst="line">
                <a:avLst/>
              </a:prstGeom>
              <a:noFill/>
              <a:ln w="12700">
                <a:solidFill>
                  <a:schemeClr val="tx1"/>
                </a:solidFill>
                <a:round/>
                <a:headEnd/>
                <a:tailEnd/>
              </a:ln>
            </p:spPr>
            <p:txBody>
              <a:bodyPr/>
              <a:lstStyle/>
              <a:p>
                <a:endParaRPr lang="en-US"/>
              </a:p>
            </p:txBody>
          </p:sp>
          <p:sp>
            <p:nvSpPr>
              <p:cNvPr id="14450" name="Line 118"/>
              <p:cNvSpPr>
                <a:spLocks noChangeShapeType="1"/>
              </p:cNvSpPr>
              <p:nvPr/>
            </p:nvSpPr>
            <p:spPr bwMode="auto">
              <a:xfrm>
                <a:off x="3840" y="3648"/>
                <a:ext cx="0" cy="249"/>
              </a:xfrm>
              <a:prstGeom prst="line">
                <a:avLst/>
              </a:prstGeom>
              <a:noFill/>
              <a:ln w="12700">
                <a:solidFill>
                  <a:schemeClr val="tx1"/>
                </a:solidFill>
                <a:round/>
                <a:headEnd/>
                <a:tailEnd/>
              </a:ln>
            </p:spPr>
            <p:txBody>
              <a:bodyPr/>
              <a:lstStyle/>
              <a:p>
                <a:endParaRPr lang="en-US"/>
              </a:p>
            </p:txBody>
          </p:sp>
          <p:sp>
            <p:nvSpPr>
              <p:cNvPr id="14451" name="Line 119"/>
              <p:cNvSpPr>
                <a:spLocks noChangeShapeType="1"/>
              </p:cNvSpPr>
              <p:nvPr/>
            </p:nvSpPr>
            <p:spPr bwMode="auto">
              <a:xfrm>
                <a:off x="3984" y="3648"/>
                <a:ext cx="0" cy="249"/>
              </a:xfrm>
              <a:prstGeom prst="line">
                <a:avLst/>
              </a:prstGeom>
              <a:noFill/>
              <a:ln w="28575" cap="sq">
                <a:solidFill>
                  <a:schemeClr val="tx1"/>
                </a:solidFill>
                <a:round/>
                <a:headEnd/>
                <a:tailEnd/>
              </a:ln>
            </p:spPr>
            <p:txBody>
              <a:bodyPr/>
              <a:lstStyle/>
              <a:p>
                <a:endParaRPr lang="en-US"/>
              </a:p>
            </p:txBody>
          </p:sp>
          <p:sp>
            <p:nvSpPr>
              <p:cNvPr id="14452" name="Rectangle 120"/>
              <p:cNvSpPr>
                <a:spLocks noChangeArrowheads="1"/>
              </p:cNvSpPr>
              <p:nvPr/>
            </p:nvSpPr>
            <p:spPr bwMode="auto">
              <a:xfrm>
                <a:off x="44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53" name="Rectangle 121"/>
              <p:cNvSpPr>
                <a:spLocks noChangeArrowheads="1"/>
              </p:cNvSpPr>
              <p:nvPr/>
            </p:nvSpPr>
            <p:spPr bwMode="auto">
              <a:xfrm>
                <a:off x="427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54" name="Rectangle 122"/>
              <p:cNvSpPr>
                <a:spLocks noChangeArrowheads="1"/>
              </p:cNvSpPr>
              <p:nvPr/>
            </p:nvSpPr>
            <p:spPr bwMode="auto">
              <a:xfrm>
                <a:off x="4128"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4455" name="Line 123"/>
              <p:cNvSpPr>
                <a:spLocks noChangeShapeType="1"/>
              </p:cNvSpPr>
              <p:nvPr/>
            </p:nvSpPr>
            <p:spPr bwMode="auto">
              <a:xfrm>
                <a:off x="4128" y="3648"/>
                <a:ext cx="432" cy="0"/>
              </a:xfrm>
              <a:prstGeom prst="line">
                <a:avLst/>
              </a:prstGeom>
              <a:noFill/>
              <a:ln w="28575" cap="sq">
                <a:solidFill>
                  <a:schemeClr val="tx1"/>
                </a:solidFill>
                <a:round/>
                <a:headEnd/>
                <a:tailEnd/>
              </a:ln>
            </p:spPr>
            <p:txBody>
              <a:bodyPr/>
              <a:lstStyle/>
              <a:p>
                <a:endParaRPr lang="en-US"/>
              </a:p>
            </p:txBody>
          </p:sp>
          <p:sp>
            <p:nvSpPr>
              <p:cNvPr id="14456" name="Line 124"/>
              <p:cNvSpPr>
                <a:spLocks noChangeShapeType="1"/>
              </p:cNvSpPr>
              <p:nvPr/>
            </p:nvSpPr>
            <p:spPr bwMode="auto">
              <a:xfrm>
                <a:off x="4128" y="3897"/>
                <a:ext cx="432" cy="0"/>
              </a:xfrm>
              <a:prstGeom prst="line">
                <a:avLst/>
              </a:prstGeom>
              <a:noFill/>
              <a:ln w="28575" cap="sq">
                <a:solidFill>
                  <a:schemeClr val="tx1"/>
                </a:solidFill>
                <a:round/>
                <a:headEnd/>
                <a:tailEnd/>
              </a:ln>
            </p:spPr>
            <p:txBody>
              <a:bodyPr/>
              <a:lstStyle/>
              <a:p>
                <a:endParaRPr lang="en-US"/>
              </a:p>
            </p:txBody>
          </p:sp>
          <p:sp>
            <p:nvSpPr>
              <p:cNvPr id="14457" name="Line 125"/>
              <p:cNvSpPr>
                <a:spLocks noChangeShapeType="1"/>
              </p:cNvSpPr>
              <p:nvPr/>
            </p:nvSpPr>
            <p:spPr bwMode="auto">
              <a:xfrm>
                <a:off x="4128" y="3648"/>
                <a:ext cx="0" cy="249"/>
              </a:xfrm>
              <a:prstGeom prst="line">
                <a:avLst/>
              </a:prstGeom>
              <a:noFill/>
              <a:ln w="28575" cap="sq">
                <a:solidFill>
                  <a:schemeClr val="tx1"/>
                </a:solidFill>
                <a:round/>
                <a:headEnd/>
                <a:tailEnd/>
              </a:ln>
            </p:spPr>
            <p:txBody>
              <a:bodyPr/>
              <a:lstStyle/>
              <a:p>
                <a:endParaRPr lang="en-US"/>
              </a:p>
            </p:txBody>
          </p:sp>
          <p:sp>
            <p:nvSpPr>
              <p:cNvPr id="14458" name="Line 126"/>
              <p:cNvSpPr>
                <a:spLocks noChangeShapeType="1"/>
              </p:cNvSpPr>
              <p:nvPr/>
            </p:nvSpPr>
            <p:spPr bwMode="auto">
              <a:xfrm>
                <a:off x="4272" y="3648"/>
                <a:ext cx="0" cy="249"/>
              </a:xfrm>
              <a:prstGeom prst="line">
                <a:avLst/>
              </a:prstGeom>
              <a:noFill/>
              <a:ln w="12700">
                <a:solidFill>
                  <a:schemeClr val="tx1"/>
                </a:solidFill>
                <a:round/>
                <a:headEnd/>
                <a:tailEnd/>
              </a:ln>
            </p:spPr>
            <p:txBody>
              <a:bodyPr/>
              <a:lstStyle/>
              <a:p>
                <a:endParaRPr lang="en-US"/>
              </a:p>
            </p:txBody>
          </p:sp>
          <p:sp>
            <p:nvSpPr>
              <p:cNvPr id="14459" name="Line 127"/>
              <p:cNvSpPr>
                <a:spLocks noChangeShapeType="1"/>
              </p:cNvSpPr>
              <p:nvPr/>
            </p:nvSpPr>
            <p:spPr bwMode="auto">
              <a:xfrm>
                <a:off x="4416" y="3648"/>
                <a:ext cx="0" cy="249"/>
              </a:xfrm>
              <a:prstGeom prst="line">
                <a:avLst/>
              </a:prstGeom>
              <a:noFill/>
              <a:ln w="12700">
                <a:solidFill>
                  <a:schemeClr val="tx1"/>
                </a:solidFill>
                <a:round/>
                <a:headEnd/>
                <a:tailEnd/>
              </a:ln>
            </p:spPr>
            <p:txBody>
              <a:bodyPr/>
              <a:lstStyle/>
              <a:p>
                <a:endParaRPr lang="en-US"/>
              </a:p>
            </p:txBody>
          </p:sp>
          <p:sp>
            <p:nvSpPr>
              <p:cNvPr id="14460" name="Line 128"/>
              <p:cNvSpPr>
                <a:spLocks noChangeShapeType="1"/>
              </p:cNvSpPr>
              <p:nvPr/>
            </p:nvSpPr>
            <p:spPr bwMode="auto">
              <a:xfrm>
                <a:off x="4560" y="3648"/>
                <a:ext cx="0" cy="249"/>
              </a:xfrm>
              <a:prstGeom prst="line">
                <a:avLst/>
              </a:prstGeom>
              <a:noFill/>
              <a:ln w="28575" cap="sq">
                <a:solidFill>
                  <a:schemeClr val="tx1"/>
                </a:solidFill>
                <a:round/>
                <a:headEnd/>
                <a:tailEnd/>
              </a:ln>
            </p:spPr>
            <p:txBody>
              <a:bodyPr/>
              <a:lstStyle/>
              <a:p>
                <a:endParaRPr lang="en-US"/>
              </a:p>
            </p:txBody>
          </p:sp>
          <p:sp>
            <p:nvSpPr>
              <p:cNvPr id="14461" name="Rectangle 129"/>
              <p:cNvSpPr>
                <a:spLocks noChangeArrowheads="1"/>
              </p:cNvSpPr>
              <p:nvPr/>
            </p:nvSpPr>
            <p:spPr bwMode="auto">
              <a:xfrm>
                <a:off x="4992"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62" name="Rectangle 130"/>
              <p:cNvSpPr>
                <a:spLocks noChangeArrowheads="1"/>
              </p:cNvSpPr>
              <p:nvPr/>
            </p:nvSpPr>
            <p:spPr bwMode="auto">
              <a:xfrm>
                <a:off x="48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4463" name="Rectangle 131"/>
              <p:cNvSpPr>
                <a:spLocks noChangeArrowheads="1"/>
              </p:cNvSpPr>
              <p:nvPr/>
            </p:nvSpPr>
            <p:spPr bwMode="auto">
              <a:xfrm>
                <a:off x="470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4464" name="Line 132"/>
              <p:cNvSpPr>
                <a:spLocks noChangeShapeType="1"/>
              </p:cNvSpPr>
              <p:nvPr/>
            </p:nvSpPr>
            <p:spPr bwMode="auto">
              <a:xfrm>
                <a:off x="4704" y="3648"/>
                <a:ext cx="432" cy="0"/>
              </a:xfrm>
              <a:prstGeom prst="line">
                <a:avLst/>
              </a:prstGeom>
              <a:noFill/>
              <a:ln w="28575" cap="sq">
                <a:solidFill>
                  <a:schemeClr val="tx1"/>
                </a:solidFill>
                <a:round/>
                <a:headEnd/>
                <a:tailEnd/>
              </a:ln>
            </p:spPr>
            <p:txBody>
              <a:bodyPr/>
              <a:lstStyle/>
              <a:p>
                <a:endParaRPr lang="en-US"/>
              </a:p>
            </p:txBody>
          </p:sp>
          <p:sp>
            <p:nvSpPr>
              <p:cNvPr id="14465" name="Line 133"/>
              <p:cNvSpPr>
                <a:spLocks noChangeShapeType="1"/>
              </p:cNvSpPr>
              <p:nvPr/>
            </p:nvSpPr>
            <p:spPr bwMode="auto">
              <a:xfrm>
                <a:off x="4704" y="3897"/>
                <a:ext cx="432" cy="0"/>
              </a:xfrm>
              <a:prstGeom prst="line">
                <a:avLst/>
              </a:prstGeom>
              <a:noFill/>
              <a:ln w="28575" cap="sq">
                <a:solidFill>
                  <a:schemeClr val="tx1"/>
                </a:solidFill>
                <a:round/>
                <a:headEnd/>
                <a:tailEnd/>
              </a:ln>
            </p:spPr>
            <p:txBody>
              <a:bodyPr/>
              <a:lstStyle/>
              <a:p>
                <a:endParaRPr lang="en-US"/>
              </a:p>
            </p:txBody>
          </p:sp>
          <p:sp>
            <p:nvSpPr>
              <p:cNvPr id="14466" name="Line 134"/>
              <p:cNvSpPr>
                <a:spLocks noChangeShapeType="1"/>
              </p:cNvSpPr>
              <p:nvPr/>
            </p:nvSpPr>
            <p:spPr bwMode="auto">
              <a:xfrm>
                <a:off x="4704" y="3648"/>
                <a:ext cx="0" cy="249"/>
              </a:xfrm>
              <a:prstGeom prst="line">
                <a:avLst/>
              </a:prstGeom>
              <a:noFill/>
              <a:ln w="28575" cap="sq">
                <a:solidFill>
                  <a:schemeClr val="tx1"/>
                </a:solidFill>
                <a:round/>
                <a:headEnd/>
                <a:tailEnd/>
              </a:ln>
            </p:spPr>
            <p:txBody>
              <a:bodyPr/>
              <a:lstStyle/>
              <a:p>
                <a:endParaRPr lang="en-US"/>
              </a:p>
            </p:txBody>
          </p:sp>
          <p:sp>
            <p:nvSpPr>
              <p:cNvPr id="14467" name="Line 135"/>
              <p:cNvSpPr>
                <a:spLocks noChangeShapeType="1"/>
              </p:cNvSpPr>
              <p:nvPr/>
            </p:nvSpPr>
            <p:spPr bwMode="auto">
              <a:xfrm>
                <a:off x="4848" y="3648"/>
                <a:ext cx="0" cy="249"/>
              </a:xfrm>
              <a:prstGeom prst="line">
                <a:avLst/>
              </a:prstGeom>
              <a:noFill/>
              <a:ln w="12700">
                <a:solidFill>
                  <a:schemeClr val="tx1"/>
                </a:solidFill>
                <a:round/>
                <a:headEnd/>
                <a:tailEnd/>
              </a:ln>
            </p:spPr>
            <p:txBody>
              <a:bodyPr/>
              <a:lstStyle/>
              <a:p>
                <a:endParaRPr lang="en-US"/>
              </a:p>
            </p:txBody>
          </p:sp>
          <p:sp>
            <p:nvSpPr>
              <p:cNvPr id="14468" name="Line 136"/>
              <p:cNvSpPr>
                <a:spLocks noChangeShapeType="1"/>
              </p:cNvSpPr>
              <p:nvPr/>
            </p:nvSpPr>
            <p:spPr bwMode="auto">
              <a:xfrm>
                <a:off x="4992" y="3648"/>
                <a:ext cx="0" cy="249"/>
              </a:xfrm>
              <a:prstGeom prst="line">
                <a:avLst/>
              </a:prstGeom>
              <a:noFill/>
              <a:ln w="12700">
                <a:solidFill>
                  <a:schemeClr val="tx1"/>
                </a:solidFill>
                <a:round/>
                <a:headEnd/>
                <a:tailEnd/>
              </a:ln>
            </p:spPr>
            <p:txBody>
              <a:bodyPr/>
              <a:lstStyle/>
              <a:p>
                <a:endParaRPr lang="en-US"/>
              </a:p>
            </p:txBody>
          </p:sp>
          <p:sp>
            <p:nvSpPr>
              <p:cNvPr id="14469" name="Line 137"/>
              <p:cNvSpPr>
                <a:spLocks noChangeShapeType="1"/>
              </p:cNvSpPr>
              <p:nvPr/>
            </p:nvSpPr>
            <p:spPr bwMode="auto">
              <a:xfrm>
                <a:off x="5136" y="3648"/>
                <a:ext cx="0" cy="249"/>
              </a:xfrm>
              <a:prstGeom prst="line">
                <a:avLst/>
              </a:prstGeom>
              <a:noFill/>
              <a:ln w="28575" cap="sq">
                <a:solidFill>
                  <a:schemeClr val="tx1"/>
                </a:solidFill>
                <a:round/>
                <a:headEnd/>
                <a:tailEnd/>
              </a:ln>
            </p:spPr>
            <p:txBody>
              <a:bodyPr/>
              <a:lstStyle/>
              <a:p>
                <a:endParaRPr lang="en-US"/>
              </a:p>
            </p:txBody>
          </p:sp>
          <p:sp>
            <p:nvSpPr>
              <p:cNvPr id="14470" name="Rectangle 138"/>
              <p:cNvSpPr>
                <a:spLocks noChangeArrowheads="1"/>
              </p:cNvSpPr>
              <p:nvPr/>
            </p:nvSpPr>
            <p:spPr bwMode="auto">
              <a:xfrm>
                <a:off x="55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71" name="Rectangle 139"/>
              <p:cNvSpPr>
                <a:spLocks noChangeArrowheads="1"/>
              </p:cNvSpPr>
              <p:nvPr/>
            </p:nvSpPr>
            <p:spPr bwMode="auto">
              <a:xfrm>
                <a:off x="5424"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4472" name="Rectangle 140"/>
              <p:cNvSpPr>
                <a:spLocks noChangeArrowheads="1"/>
              </p:cNvSpPr>
              <p:nvPr/>
            </p:nvSpPr>
            <p:spPr bwMode="auto">
              <a:xfrm>
                <a:off x="528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4473" name="Line 141"/>
              <p:cNvSpPr>
                <a:spLocks noChangeShapeType="1"/>
              </p:cNvSpPr>
              <p:nvPr/>
            </p:nvSpPr>
            <p:spPr bwMode="auto">
              <a:xfrm>
                <a:off x="5280" y="3648"/>
                <a:ext cx="432" cy="0"/>
              </a:xfrm>
              <a:prstGeom prst="line">
                <a:avLst/>
              </a:prstGeom>
              <a:noFill/>
              <a:ln w="28575" cap="sq">
                <a:solidFill>
                  <a:schemeClr val="tx1"/>
                </a:solidFill>
                <a:round/>
                <a:headEnd/>
                <a:tailEnd/>
              </a:ln>
            </p:spPr>
            <p:txBody>
              <a:bodyPr/>
              <a:lstStyle/>
              <a:p>
                <a:endParaRPr lang="en-US"/>
              </a:p>
            </p:txBody>
          </p:sp>
          <p:sp>
            <p:nvSpPr>
              <p:cNvPr id="14474" name="Line 142"/>
              <p:cNvSpPr>
                <a:spLocks noChangeShapeType="1"/>
              </p:cNvSpPr>
              <p:nvPr/>
            </p:nvSpPr>
            <p:spPr bwMode="auto">
              <a:xfrm>
                <a:off x="5280" y="3897"/>
                <a:ext cx="432" cy="0"/>
              </a:xfrm>
              <a:prstGeom prst="line">
                <a:avLst/>
              </a:prstGeom>
              <a:noFill/>
              <a:ln w="28575" cap="sq">
                <a:solidFill>
                  <a:schemeClr val="tx1"/>
                </a:solidFill>
                <a:round/>
                <a:headEnd/>
                <a:tailEnd/>
              </a:ln>
            </p:spPr>
            <p:txBody>
              <a:bodyPr/>
              <a:lstStyle/>
              <a:p>
                <a:endParaRPr lang="en-US"/>
              </a:p>
            </p:txBody>
          </p:sp>
          <p:sp>
            <p:nvSpPr>
              <p:cNvPr id="14475" name="Line 143"/>
              <p:cNvSpPr>
                <a:spLocks noChangeShapeType="1"/>
              </p:cNvSpPr>
              <p:nvPr/>
            </p:nvSpPr>
            <p:spPr bwMode="auto">
              <a:xfrm>
                <a:off x="5280" y="3648"/>
                <a:ext cx="0" cy="249"/>
              </a:xfrm>
              <a:prstGeom prst="line">
                <a:avLst/>
              </a:prstGeom>
              <a:noFill/>
              <a:ln w="28575" cap="sq">
                <a:solidFill>
                  <a:schemeClr val="tx1"/>
                </a:solidFill>
                <a:round/>
                <a:headEnd/>
                <a:tailEnd/>
              </a:ln>
            </p:spPr>
            <p:txBody>
              <a:bodyPr/>
              <a:lstStyle/>
              <a:p>
                <a:endParaRPr lang="en-US"/>
              </a:p>
            </p:txBody>
          </p:sp>
          <p:sp>
            <p:nvSpPr>
              <p:cNvPr id="14476" name="Line 144"/>
              <p:cNvSpPr>
                <a:spLocks noChangeShapeType="1"/>
              </p:cNvSpPr>
              <p:nvPr/>
            </p:nvSpPr>
            <p:spPr bwMode="auto">
              <a:xfrm>
                <a:off x="5424" y="3648"/>
                <a:ext cx="0" cy="249"/>
              </a:xfrm>
              <a:prstGeom prst="line">
                <a:avLst/>
              </a:prstGeom>
              <a:noFill/>
              <a:ln w="12700">
                <a:solidFill>
                  <a:schemeClr val="tx1"/>
                </a:solidFill>
                <a:round/>
                <a:headEnd/>
                <a:tailEnd/>
              </a:ln>
            </p:spPr>
            <p:txBody>
              <a:bodyPr/>
              <a:lstStyle/>
              <a:p>
                <a:endParaRPr lang="en-US"/>
              </a:p>
            </p:txBody>
          </p:sp>
          <p:sp>
            <p:nvSpPr>
              <p:cNvPr id="14477" name="Line 145"/>
              <p:cNvSpPr>
                <a:spLocks noChangeShapeType="1"/>
              </p:cNvSpPr>
              <p:nvPr/>
            </p:nvSpPr>
            <p:spPr bwMode="auto">
              <a:xfrm>
                <a:off x="5568" y="3648"/>
                <a:ext cx="0" cy="249"/>
              </a:xfrm>
              <a:prstGeom prst="line">
                <a:avLst/>
              </a:prstGeom>
              <a:noFill/>
              <a:ln w="12700">
                <a:solidFill>
                  <a:schemeClr val="tx1"/>
                </a:solidFill>
                <a:round/>
                <a:headEnd/>
                <a:tailEnd/>
              </a:ln>
            </p:spPr>
            <p:txBody>
              <a:bodyPr/>
              <a:lstStyle/>
              <a:p>
                <a:endParaRPr lang="en-US"/>
              </a:p>
            </p:txBody>
          </p:sp>
          <p:sp>
            <p:nvSpPr>
              <p:cNvPr id="14478" name="Line 146"/>
              <p:cNvSpPr>
                <a:spLocks noChangeShapeType="1"/>
              </p:cNvSpPr>
              <p:nvPr/>
            </p:nvSpPr>
            <p:spPr bwMode="auto">
              <a:xfrm>
                <a:off x="5712" y="3648"/>
                <a:ext cx="0" cy="249"/>
              </a:xfrm>
              <a:prstGeom prst="line">
                <a:avLst/>
              </a:prstGeom>
              <a:noFill/>
              <a:ln w="28575" cap="sq">
                <a:solidFill>
                  <a:schemeClr val="tx1"/>
                </a:solidFill>
                <a:round/>
                <a:headEnd/>
                <a:tailEnd/>
              </a:ln>
            </p:spPr>
            <p:txBody>
              <a:bodyPr/>
              <a:lstStyle/>
              <a:p>
                <a:endParaRPr lang="en-US"/>
              </a:p>
            </p:txBody>
          </p:sp>
          <p:sp>
            <p:nvSpPr>
              <p:cNvPr id="14479" name="Line 147"/>
              <p:cNvSpPr>
                <a:spLocks noChangeShapeType="1"/>
              </p:cNvSpPr>
              <p:nvPr/>
            </p:nvSpPr>
            <p:spPr bwMode="auto">
              <a:xfrm>
                <a:off x="528" y="3744"/>
                <a:ext cx="144" cy="0"/>
              </a:xfrm>
              <a:prstGeom prst="line">
                <a:avLst/>
              </a:prstGeom>
              <a:noFill/>
              <a:ln w="9525">
                <a:solidFill>
                  <a:schemeClr val="tx1"/>
                </a:solidFill>
                <a:round/>
                <a:headEnd/>
                <a:tailEnd type="triangle" w="med" len="med"/>
              </a:ln>
            </p:spPr>
            <p:txBody>
              <a:bodyPr/>
              <a:lstStyle/>
              <a:p>
                <a:endParaRPr lang="en-US"/>
              </a:p>
            </p:txBody>
          </p:sp>
          <p:sp>
            <p:nvSpPr>
              <p:cNvPr id="14480" name="Line 148"/>
              <p:cNvSpPr>
                <a:spLocks noChangeShapeType="1"/>
              </p:cNvSpPr>
              <p:nvPr/>
            </p:nvSpPr>
            <p:spPr bwMode="auto">
              <a:xfrm>
                <a:off x="1104" y="3744"/>
                <a:ext cx="144" cy="0"/>
              </a:xfrm>
              <a:prstGeom prst="line">
                <a:avLst/>
              </a:prstGeom>
              <a:noFill/>
              <a:ln w="9525">
                <a:solidFill>
                  <a:schemeClr val="tx1"/>
                </a:solidFill>
                <a:round/>
                <a:headEnd/>
                <a:tailEnd type="triangle" w="med" len="med"/>
              </a:ln>
            </p:spPr>
            <p:txBody>
              <a:bodyPr/>
              <a:lstStyle/>
              <a:p>
                <a:endParaRPr lang="en-US"/>
              </a:p>
            </p:txBody>
          </p:sp>
          <p:sp>
            <p:nvSpPr>
              <p:cNvPr id="14481" name="Line 149"/>
              <p:cNvSpPr>
                <a:spLocks noChangeShapeType="1"/>
              </p:cNvSpPr>
              <p:nvPr/>
            </p:nvSpPr>
            <p:spPr bwMode="auto">
              <a:xfrm>
                <a:off x="1680" y="3744"/>
                <a:ext cx="144" cy="0"/>
              </a:xfrm>
              <a:prstGeom prst="line">
                <a:avLst/>
              </a:prstGeom>
              <a:noFill/>
              <a:ln w="9525">
                <a:solidFill>
                  <a:schemeClr val="tx1"/>
                </a:solidFill>
                <a:round/>
                <a:headEnd/>
                <a:tailEnd type="triangle" w="med" len="med"/>
              </a:ln>
            </p:spPr>
            <p:txBody>
              <a:bodyPr/>
              <a:lstStyle/>
              <a:p>
                <a:endParaRPr lang="en-US"/>
              </a:p>
            </p:txBody>
          </p:sp>
          <p:sp>
            <p:nvSpPr>
              <p:cNvPr id="14482" name="Line 150"/>
              <p:cNvSpPr>
                <a:spLocks noChangeShapeType="1"/>
              </p:cNvSpPr>
              <p:nvPr/>
            </p:nvSpPr>
            <p:spPr bwMode="auto">
              <a:xfrm>
                <a:off x="2256" y="3744"/>
                <a:ext cx="144" cy="0"/>
              </a:xfrm>
              <a:prstGeom prst="line">
                <a:avLst/>
              </a:prstGeom>
              <a:noFill/>
              <a:ln w="9525">
                <a:solidFill>
                  <a:schemeClr val="tx1"/>
                </a:solidFill>
                <a:round/>
                <a:headEnd/>
                <a:tailEnd type="triangle" w="med" len="med"/>
              </a:ln>
            </p:spPr>
            <p:txBody>
              <a:bodyPr/>
              <a:lstStyle/>
              <a:p>
                <a:endParaRPr lang="en-US"/>
              </a:p>
            </p:txBody>
          </p:sp>
          <p:sp>
            <p:nvSpPr>
              <p:cNvPr id="14483" name="Line 151"/>
              <p:cNvSpPr>
                <a:spLocks noChangeShapeType="1"/>
              </p:cNvSpPr>
              <p:nvPr/>
            </p:nvSpPr>
            <p:spPr bwMode="auto">
              <a:xfrm>
                <a:off x="2832" y="3744"/>
                <a:ext cx="144" cy="0"/>
              </a:xfrm>
              <a:prstGeom prst="line">
                <a:avLst/>
              </a:prstGeom>
              <a:noFill/>
              <a:ln w="9525">
                <a:solidFill>
                  <a:schemeClr val="tx1"/>
                </a:solidFill>
                <a:round/>
                <a:headEnd/>
                <a:tailEnd type="triangle" w="med" len="med"/>
              </a:ln>
            </p:spPr>
            <p:txBody>
              <a:bodyPr/>
              <a:lstStyle/>
              <a:p>
                <a:endParaRPr lang="en-US"/>
              </a:p>
            </p:txBody>
          </p:sp>
          <p:sp>
            <p:nvSpPr>
              <p:cNvPr id="14484" name="Line 152"/>
              <p:cNvSpPr>
                <a:spLocks noChangeShapeType="1"/>
              </p:cNvSpPr>
              <p:nvPr/>
            </p:nvSpPr>
            <p:spPr bwMode="auto">
              <a:xfrm>
                <a:off x="3408" y="3744"/>
                <a:ext cx="144" cy="0"/>
              </a:xfrm>
              <a:prstGeom prst="line">
                <a:avLst/>
              </a:prstGeom>
              <a:noFill/>
              <a:ln w="9525">
                <a:solidFill>
                  <a:schemeClr val="tx1"/>
                </a:solidFill>
                <a:round/>
                <a:headEnd/>
                <a:tailEnd type="triangle" w="med" len="med"/>
              </a:ln>
            </p:spPr>
            <p:txBody>
              <a:bodyPr/>
              <a:lstStyle/>
              <a:p>
                <a:endParaRPr lang="en-US"/>
              </a:p>
            </p:txBody>
          </p:sp>
          <p:sp>
            <p:nvSpPr>
              <p:cNvPr id="14485" name="Line 153"/>
              <p:cNvSpPr>
                <a:spLocks noChangeShapeType="1"/>
              </p:cNvSpPr>
              <p:nvPr/>
            </p:nvSpPr>
            <p:spPr bwMode="auto">
              <a:xfrm>
                <a:off x="3984" y="3744"/>
                <a:ext cx="144" cy="0"/>
              </a:xfrm>
              <a:prstGeom prst="line">
                <a:avLst/>
              </a:prstGeom>
              <a:noFill/>
              <a:ln w="9525">
                <a:solidFill>
                  <a:schemeClr val="tx1"/>
                </a:solidFill>
                <a:round/>
                <a:headEnd/>
                <a:tailEnd type="triangle" w="med" len="med"/>
              </a:ln>
            </p:spPr>
            <p:txBody>
              <a:bodyPr/>
              <a:lstStyle/>
              <a:p>
                <a:endParaRPr lang="en-US"/>
              </a:p>
            </p:txBody>
          </p:sp>
          <p:sp>
            <p:nvSpPr>
              <p:cNvPr id="14486" name="Line 154"/>
              <p:cNvSpPr>
                <a:spLocks noChangeShapeType="1"/>
              </p:cNvSpPr>
              <p:nvPr/>
            </p:nvSpPr>
            <p:spPr bwMode="auto">
              <a:xfrm>
                <a:off x="4560" y="3744"/>
                <a:ext cx="144" cy="0"/>
              </a:xfrm>
              <a:prstGeom prst="line">
                <a:avLst/>
              </a:prstGeom>
              <a:noFill/>
              <a:ln w="9525">
                <a:solidFill>
                  <a:schemeClr val="tx1"/>
                </a:solidFill>
                <a:round/>
                <a:headEnd/>
                <a:tailEnd type="triangle" w="med" len="med"/>
              </a:ln>
            </p:spPr>
            <p:txBody>
              <a:bodyPr/>
              <a:lstStyle/>
              <a:p>
                <a:endParaRPr lang="en-US"/>
              </a:p>
            </p:txBody>
          </p:sp>
          <p:sp>
            <p:nvSpPr>
              <p:cNvPr id="14487" name="Line 155"/>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US"/>
              </a:p>
            </p:txBody>
          </p:sp>
        </p:grpSp>
        <p:sp>
          <p:nvSpPr>
            <p:cNvPr id="14383" name="Line 156"/>
            <p:cNvSpPr>
              <a:spLocks noChangeShapeType="1"/>
            </p:cNvSpPr>
            <p:nvPr/>
          </p:nvSpPr>
          <p:spPr bwMode="auto">
            <a:xfrm>
              <a:off x="192" y="3648"/>
              <a:ext cx="0" cy="240"/>
            </a:xfrm>
            <a:prstGeom prst="line">
              <a:avLst/>
            </a:prstGeom>
            <a:noFill/>
            <a:ln w="9525">
              <a:solidFill>
                <a:schemeClr val="tx1"/>
              </a:solidFill>
              <a:round/>
              <a:headEnd/>
              <a:tailEnd type="triangle" w="med" len="med"/>
            </a:ln>
          </p:spPr>
          <p:txBody>
            <a:bodyPr/>
            <a:lstStyle/>
            <a:p>
              <a:endParaRPr lang="en-US"/>
            </a:p>
          </p:txBody>
        </p:sp>
        <p:sp>
          <p:nvSpPr>
            <p:cNvPr id="14384" name="Text Box 157"/>
            <p:cNvSpPr txBox="1">
              <a:spLocks noChangeArrowheads="1"/>
            </p:cNvSpPr>
            <p:nvPr/>
          </p:nvSpPr>
          <p:spPr bwMode="auto">
            <a:xfrm>
              <a:off x="0" y="3936"/>
              <a:ext cx="720" cy="231"/>
            </a:xfrm>
            <a:prstGeom prst="rect">
              <a:avLst/>
            </a:prstGeom>
            <a:noFill/>
            <a:ln w="9525">
              <a:noFill/>
              <a:miter lim="800000"/>
              <a:headEnd/>
              <a:tailEnd/>
            </a:ln>
          </p:spPr>
          <p:txBody>
            <a:bodyPr>
              <a:spAutoFit/>
            </a:bodyPr>
            <a:lstStyle/>
            <a:p>
              <a:pPr eaLnBrk="1" hangingPunct="1">
                <a:spcBef>
                  <a:spcPct val="50000"/>
                </a:spcBef>
              </a:pPr>
              <a:r>
                <a:rPr lang="en-US" altLang="en-US"/>
                <a:t>Start</a:t>
              </a:r>
            </a:p>
          </p:txBody>
        </p:sp>
        <p:sp>
          <p:nvSpPr>
            <p:cNvPr id="14385" name="Line 158"/>
            <p:cNvSpPr>
              <a:spLocks noChangeShapeType="1"/>
            </p:cNvSpPr>
            <p:nvPr/>
          </p:nvSpPr>
          <p:spPr bwMode="auto">
            <a:xfrm>
              <a:off x="288" y="3648"/>
              <a:ext cx="336" cy="336"/>
            </a:xfrm>
            <a:prstGeom prst="line">
              <a:avLst/>
            </a:prstGeom>
            <a:noFill/>
            <a:ln w="9525">
              <a:solidFill>
                <a:schemeClr val="tx1"/>
              </a:solidFill>
              <a:round/>
              <a:headEnd/>
              <a:tailEnd type="triangle" w="med" len="med"/>
            </a:ln>
          </p:spPr>
          <p:txBody>
            <a:bodyPr/>
            <a:lstStyle/>
            <a:p>
              <a:endParaRPr lang="en-US"/>
            </a:p>
          </p:txBody>
        </p:sp>
        <p:sp>
          <p:nvSpPr>
            <p:cNvPr id="14386" name="Text Box 159"/>
            <p:cNvSpPr txBox="1">
              <a:spLocks noChangeArrowheads="1"/>
            </p:cNvSpPr>
            <p:nvPr/>
          </p:nvSpPr>
          <p:spPr bwMode="auto">
            <a:xfrm>
              <a:off x="432" y="3936"/>
              <a:ext cx="816" cy="231"/>
            </a:xfrm>
            <a:prstGeom prst="rect">
              <a:avLst/>
            </a:prstGeom>
            <a:noFill/>
            <a:ln w="9525">
              <a:noFill/>
              <a:miter lim="800000"/>
              <a:headEnd/>
              <a:tailEnd/>
            </a:ln>
          </p:spPr>
          <p:txBody>
            <a:bodyPr>
              <a:spAutoFit/>
            </a:bodyPr>
            <a:lstStyle/>
            <a:p>
              <a:pPr eaLnBrk="1" hangingPunct="1">
                <a:spcBef>
                  <a:spcPct val="50000"/>
                </a:spcBef>
              </a:pPr>
              <a:r>
                <a:rPr lang="en-US" altLang="en-US"/>
                <a:t>End vertex</a:t>
              </a:r>
            </a:p>
          </p:txBody>
        </p:sp>
        <p:sp>
          <p:nvSpPr>
            <p:cNvPr id="14387" name="Line 160"/>
            <p:cNvSpPr>
              <a:spLocks noChangeShapeType="1"/>
            </p:cNvSpPr>
            <p:nvPr/>
          </p:nvSpPr>
          <p:spPr bwMode="auto">
            <a:xfrm>
              <a:off x="480" y="3600"/>
              <a:ext cx="1056" cy="480"/>
            </a:xfrm>
            <a:prstGeom prst="line">
              <a:avLst/>
            </a:prstGeom>
            <a:noFill/>
            <a:ln w="9525">
              <a:solidFill>
                <a:schemeClr val="tx1"/>
              </a:solidFill>
              <a:round/>
              <a:headEnd/>
              <a:tailEnd type="triangle" w="med" len="med"/>
            </a:ln>
          </p:spPr>
          <p:txBody>
            <a:bodyPr/>
            <a:lstStyle/>
            <a:p>
              <a:endParaRPr lang="en-US"/>
            </a:p>
          </p:txBody>
        </p:sp>
        <p:sp>
          <p:nvSpPr>
            <p:cNvPr id="14388" name="Text Box 161"/>
            <p:cNvSpPr txBox="1">
              <a:spLocks noChangeArrowheads="1"/>
            </p:cNvSpPr>
            <p:nvPr/>
          </p:nvSpPr>
          <p:spPr bwMode="auto">
            <a:xfrm>
              <a:off x="1536" y="3984"/>
              <a:ext cx="720" cy="231"/>
            </a:xfrm>
            <a:prstGeom prst="rect">
              <a:avLst/>
            </a:prstGeom>
            <a:noFill/>
            <a:ln w="9525">
              <a:noFill/>
              <a:miter lim="800000"/>
              <a:headEnd/>
              <a:tailEnd/>
            </a:ln>
          </p:spPr>
          <p:txBody>
            <a:bodyPr>
              <a:spAutoFit/>
            </a:bodyPr>
            <a:lstStyle/>
            <a:p>
              <a:pPr eaLnBrk="1" hangingPunct="1">
                <a:spcBef>
                  <a:spcPct val="50000"/>
                </a:spcBef>
              </a:pPr>
              <a:r>
                <a:rPr lang="en-US" altLang="en-US"/>
                <a:t>Cost</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p:cNvPr>
          <p:cNvSpPr>
            <a:spLocks noGrp="1"/>
          </p:cNvSpPr>
          <p:nvPr>
            <p:ph type="title"/>
          </p:nvPr>
        </p:nvSpPr>
        <p:spPr>
          <a:xfrm>
            <a:off x="533400" y="381000"/>
            <a:ext cx="8229600" cy="655638"/>
          </a:xfrm>
        </p:spPr>
        <p:txBody>
          <a:bodyPr/>
          <a:lstStyle/>
          <a:p>
            <a:pPr eaLnBrk="1" fontAlgn="auto" hangingPunct="1">
              <a:spcAft>
                <a:spcPts val="0"/>
              </a:spcAft>
              <a:defRPr/>
            </a:pPr>
            <a:r>
              <a:rPr lang="en-US" sz="3600">
                <a:solidFill>
                  <a:schemeClr val="hlink"/>
                </a:solidFill>
              </a:rPr>
              <a:t>Terminology</a:t>
            </a:r>
            <a:endParaRPr lang="en-US"/>
          </a:p>
        </p:txBody>
      </p:sp>
      <p:sp>
        <p:nvSpPr>
          <p:cNvPr id="37891" name="Text Placeholder 2"/>
          <p:cNvSpPr>
            <a:spLocks noGrp="1"/>
          </p:cNvSpPr>
          <p:nvPr>
            <p:ph type="body" sz="half" idx="1"/>
          </p:nvPr>
        </p:nvSpPr>
        <p:spPr>
          <a:xfrm>
            <a:off x="228600" y="1524000"/>
            <a:ext cx="8686800" cy="4525963"/>
          </a:xfrm>
        </p:spPr>
        <p:txBody>
          <a:bodyPr/>
          <a:lstStyle/>
          <a:p>
            <a:pPr eaLnBrk="1" hangingPunct="1"/>
            <a:r>
              <a:rPr lang="en-US" altLang="en-US" sz="2400" smtClean="0"/>
              <a:t>Edges are three types.</a:t>
            </a:r>
          </a:p>
          <a:p>
            <a:pPr lvl="1" algn="just" eaLnBrk="1" hangingPunct="1">
              <a:lnSpc>
                <a:spcPct val="150000"/>
              </a:lnSpc>
            </a:pPr>
            <a:r>
              <a:rPr lang="en-US" altLang="en-US" sz="2000" b="1" smtClean="0"/>
              <a:t>Undirected Edge - </a:t>
            </a:r>
            <a:r>
              <a:rPr lang="en-US" altLang="en-US" sz="2000" smtClean="0"/>
              <a:t>An undirected edge is a bidirectional edge. If there is a undirected edge between vertices A and B then edge (A , B) is equal to edge (B , A).</a:t>
            </a:r>
          </a:p>
          <a:p>
            <a:pPr lvl="1" algn="just" eaLnBrk="1" hangingPunct="1">
              <a:lnSpc>
                <a:spcPct val="150000"/>
              </a:lnSpc>
            </a:pPr>
            <a:r>
              <a:rPr lang="en-US" altLang="en-US" sz="2000" b="1" smtClean="0"/>
              <a:t>Directed Edge - </a:t>
            </a:r>
            <a:r>
              <a:rPr lang="en-US" altLang="en-US" sz="2000" smtClean="0"/>
              <a:t>A directed edge is a unidirectional edge. If there is a directed edge between vertices A and B then edge (A , B) is not equal to edge (B , A).</a:t>
            </a:r>
          </a:p>
          <a:p>
            <a:pPr lvl="1" algn="just" eaLnBrk="1" hangingPunct="1">
              <a:lnSpc>
                <a:spcPct val="150000"/>
              </a:lnSpc>
            </a:pPr>
            <a:r>
              <a:rPr lang="en-US" altLang="en-US" sz="2000" b="1" smtClean="0"/>
              <a:t>Weighted Edge - </a:t>
            </a:r>
            <a:r>
              <a:rPr lang="en-US" altLang="en-US" sz="2000" smtClean="0"/>
              <a:t>A weighted edge is an edge with cost on it.</a:t>
            </a:r>
          </a:p>
          <a:p>
            <a:pPr eaLnBrk="1" hangingPunct="1"/>
            <a:endParaRPr lang="en-US" alt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p:cNvGraphicFramePr>
            <a:graphicFrameLocks noChangeAspect="1"/>
          </p:cNvGraphicFramePr>
          <p:nvPr>
            <p:extLst>
              <p:ext uri="{D42A27DB-BD31-4B8C-83A1-F6EECF244321}">
                <p14:modId xmlns:p14="http://schemas.microsoft.com/office/powerpoint/2010/main" val="4282361822"/>
              </p:ext>
            </p:extLst>
          </p:nvPr>
        </p:nvGraphicFramePr>
        <p:xfrm>
          <a:off x="356824" y="1120380"/>
          <a:ext cx="2486751" cy="2717006"/>
        </p:xfrm>
        <a:graphic>
          <a:graphicData uri="http://schemas.openxmlformats.org/presentationml/2006/ole">
            <mc:AlternateContent xmlns:mc="http://schemas.openxmlformats.org/markup-compatibility/2006">
              <mc:Choice xmlns:v="urn:schemas-microsoft-com:vml" Requires="v">
                <p:oleObj spid="_x0000_s15387" name="Bitmap Image" r:id="rId3" imgW="1333333" imgH="1876190" progId="PBrush">
                  <p:embed/>
                </p:oleObj>
              </mc:Choice>
              <mc:Fallback>
                <p:oleObj name="Bitmap Image" r:id="rId3" imgW="1333333" imgH="187619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24" y="1120380"/>
                        <a:ext cx="2486751" cy="2717006"/>
                      </a:xfrm>
                      <a:prstGeom prst="rect">
                        <a:avLst/>
                      </a:prstGeom>
                      <a:noFill/>
                      <a:ln>
                        <a:noFill/>
                      </a:ln>
                      <a:effectLst/>
                      <a:extLst/>
                    </p:spPr>
                  </p:pic>
                </p:oleObj>
              </mc:Fallback>
            </mc:AlternateContent>
          </a:graphicData>
        </a:graphic>
      </p:graphicFrame>
      <p:graphicFrame>
        <p:nvGraphicFramePr>
          <p:cNvPr id="171013" name="Group 5">
            <a:extLst/>
          </p:cNvPr>
          <p:cNvGraphicFramePr>
            <a:graphicFrameLocks noGrp="1"/>
          </p:cNvGraphicFramePr>
          <p:nvPr>
            <p:extLst>
              <p:ext uri="{D42A27DB-BD31-4B8C-83A1-F6EECF244321}">
                <p14:modId xmlns:p14="http://schemas.microsoft.com/office/powerpoint/2010/main" val="3379047354"/>
              </p:ext>
            </p:extLst>
          </p:nvPr>
        </p:nvGraphicFramePr>
        <p:xfrm>
          <a:off x="3089564" y="3761226"/>
          <a:ext cx="5715000" cy="1097152"/>
        </p:xfrm>
        <a:graphic>
          <a:graphicData uri="http://schemas.openxmlformats.org/drawingml/2006/table">
            <a:tbl>
              <a:tblPr/>
              <a:tblGrid>
                <a:gridCol w="8429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1065" name="Group 57">
            <a:extLst/>
          </p:cNvPr>
          <p:cNvGraphicFramePr>
            <a:graphicFrameLocks noGrp="1"/>
          </p:cNvGraphicFramePr>
          <p:nvPr>
            <p:extLst>
              <p:ext uri="{D42A27DB-BD31-4B8C-83A1-F6EECF244321}">
                <p14:modId xmlns:p14="http://schemas.microsoft.com/office/powerpoint/2010/main" val="2429768391"/>
              </p:ext>
            </p:extLst>
          </p:nvPr>
        </p:nvGraphicFramePr>
        <p:xfrm>
          <a:off x="5327073" y="1295400"/>
          <a:ext cx="1828800" cy="213042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5408" name="Group 58"/>
          <p:cNvGrpSpPr>
            <a:grpSpLocks/>
          </p:cNvGrpSpPr>
          <p:nvPr/>
        </p:nvGrpSpPr>
        <p:grpSpPr bwMode="auto">
          <a:xfrm>
            <a:off x="76200" y="5228415"/>
            <a:ext cx="8728364" cy="1172385"/>
            <a:chOff x="0" y="3408"/>
            <a:chExt cx="5712" cy="807"/>
          </a:xfrm>
        </p:grpSpPr>
        <p:grpSp>
          <p:nvGrpSpPr>
            <p:cNvPr id="15409" name="Group 59"/>
            <p:cNvGrpSpPr>
              <a:grpSpLocks/>
            </p:cNvGrpSpPr>
            <p:nvPr/>
          </p:nvGrpSpPr>
          <p:grpSpPr bwMode="auto">
            <a:xfrm>
              <a:off x="96" y="3408"/>
              <a:ext cx="5616" cy="249"/>
              <a:chOff x="96" y="3648"/>
              <a:chExt cx="5616" cy="249"/>
            </a:xfrm>
          </p:grpSpPr>
          <p:sp>
            <p:nvSpPr>
              <p:cNvPr id="15416" name="Rectangle 60"/>
              <p:cNvSpPr>
                <a:spLocks noChangeArrowheads="1"/>
              </p:cNvSpPr>
              <p:nvPr/>
            </p:nvSpPr>
            <p:spPr bwMode="auto">
              <a:xfrm>
                <a:off x="38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5417" name="Rectangle 61"/>
              <p:cNvSpPr>
                <a:spLocks noChangeArrowheads="1"/>
              </p:cNvSpPr>
              <p:nvPr/>
            </p:nvSpPr>
            <p:spPr bwMode="auto">
              <a:xfrm>
                <a:off x="24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18" name="Rectangle 62"/>
              <p:cNvSpPr>
                <a:spLocks noChangeArrowheads="1"/>
              </p:cNvSpPr>
              <p:nvPr/>
            </p:nvSpPr>
            <p:spPr bwMode="auto">
              <a:xfrm>
                <a:off x="96"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5419" name="Line 63"/>
              <p:cNvSpPr>
                <a:spLocks noChangeShapeType="1"/>
              </p:cNvSpPr>
              <p:nvPr/>
            </p:nvSpPr>
            <p:spPr bwMode="auto">
              <a:xfrm>
                <a:off x="96" y="3648"/>
                <a:ext cx="432" cy="0"/>
              </a:xfrm>
              <a:prstGeom prst="line">
                <a:avLst/>
              </a:prstGeom>
              <a:noFill/>
              <a:ln w="28575" cap="sq">
                <a:solidFill>
                  <a:schemeClr val="tx1"/>
                </a:solidFill>
                <a:round/>
                <a:headEnd/>
                <a:tailEnd/>
              </a:ln>
            </p:spPr>
            <p:txBody>
              <a:bodyPr/>
              <a:lstStyle/>
              <a:p>
                <a:endParaRPr lang="en-US"/>
              </a:p>
            </p:txBody>
          </p:sp>
          <p:sp>
            <p:nvSpPr>
              <p:cNvPr id="15420" name="Line 64"/>
              <p:cNvSpPr>
                <a:spLocks noChangeShapeType="1"/>
              </p:cNvSpPr>
              <p:nvPr/>
            </p:nvSpPr>
            <p:spPr bwMode="auto">
              <a:xfrm>
                <a:off x="96" y="3897"/>
                <a:ext cx="432" cy="0"/>
              </a:xfrm>
              <a:prstGeom prst="line">
                <a:avLst/>
              </a:prstGeom>
              <a:noFill/>
              <a:ln w="28575" cap="sq">
                <a:solidFill>
                  <a:schemeClr val="tx1"/>
                </a:solidFill>
                <a:round/>
                <a:headEnd/>
                <a:tailEnd/>
              </a:ln>
            </p:spPr>
            <p:txBody>
              <a:bodyPr/>
              <a:lstStyle/>
              <a:p>
                <a:endParaRPr lang="en-US"/>
              </a:p>
            </p:txBody>
          </p:sp>
          <p:sp>
            <p:nvSpPr>
              <p:cNvPr id="15421" name="Line 65"/>
              <p:cNvSpPr>
                <a:spLocks noChangeShapeType="1"/>
              </p:cNvSpPr>
              <p:nvPr/>
            </p:nvSpPr>
            <p:spPr bwMode="auto">
              <a:xfrm>
                <a:off x="96" y="3648"/>
                <a:ext cx="0" cy="249"/>
              </a:xfrm>
              <a:prstGeom prst="line">
                <a:avLst/>
              </a:prstGeom>
              <a:noFill/>
              <a:ln w="28575" cap="sq">
                <a:solidFill>
                  <a:schemeClr val="tx1"/>
                </a:solidFill>
                <a:round/>
                <a:headEnd/>
                <a:tailEnd/>
              </a:ln>
            </p:spPr>
            <p:txBody>
              <a:bodyPr/>
              <a:lstStyle/>
              <a:p>
                <a:endParaRPr lang="en-US"/>
              </a:p>
            </p:txBody>
          </p:sp>
          <p:sp>
            <p:nvSpPr>
              <p:cNvPr id="15422" name="Line 66"/>
              <p:cNvSpPr>
                <a:spLocks noChangeShapeType="1"/>
              </p:cNvSpPr>
              <p:nvPr/>
            </p:nvSpPr>
            <p:spPr bwMode="auto">
              <a:xfrm>
                <a:off x="240" y="3648"/>
                <a:ext cx="0" cy="249"/>
              </a:xfrm>
              <a:prstGeom prst="line">
                <a:avLst/>
              </a:prstGeom>
              <a:noFill/>
              <a:ln w="12700">
                <a:solidFill>
                  <a:schemeClr val="tx1"/>
                </a:solidFill>
                <a:round/>
                <a:headEnd/>
                <a:tailEnd/>
              </a:ln>
            </p:spPr>
            <p:txBody>
              <a:bodyPr/>
              <a:lstStyle/>
              <a:p>
                <a:endParaRPr lang="en-US"/>
              </a:p>
            </p:txBody>
          </p:sp>
          <p:sp>
            <p:nvSpPr>
              <p:cNvPr id="15423" name="Line 67"/>
              <p:cNvSpPr>
                <a:spLocks noChangeShapeType="1"/>
              </p:cNvSpPr>
              <p:nvPr/>
            </p:nvSpPr>
            <p:spPr bwMode="auto">
              <a:xfrm>
                <a:off x="384" y="3648"/>
                <a:ext cx="0" cy="249"/>
              </a:xfrm>
              <a:prstGeom prst="line">
                <a:avLst/>
              </a:prstGeom>
              <a:noFill/>
              <a:ln w="12700">
                <a:solidFill>
                  <a:schemeClr val="tx1"/>
                </a:solidFill>
                <a:round/>
                <a:headEnd/>
                <a:tailEnd/>
              </a:ln>
            </p:spPr>
            <p:txBody>
              <a:bodyPr/>
              <a:lstStyle/>
              <a:p>
                <a:endParaRPr lang="en-US"/>
              </a:p>
            </p:txBody>
          </p:sp>
          <p:sp>
            <p:nvSpPr>
              <p:cNvPr id="15424" name="Line 68"/>
              <p:cNvSpPr>
                <a:spLocks noChangeShapeType="1"/>
              </p:cNvSpPr>
              <p:nvPr/>
            </p:nvSpPr>
            <p:spPr bwMode="auto">
              <a:xfrm>
                <a:off x="528" y="3648"/>
                <a:ext cx="0" cy="249"/>
              </a:xfrm>
              <a:prstGeom prst="line">
                <a:avLst/>
              </a:prstGeom>
              <a:noFill/>
              <a:ln w="28575" cap="sq">
                <a:solidFill>
                  <a:schemeClr val="tx1"/>
                </a:solidFill>
                <a:round/>
                <a:headEnd/>
                <a:tailEnd/>
              </a:ln>
            </p:spPr>
            <p:txBody>
              <a:bodyPr/>
              <a:lstStyle/>
              <a:p>
                <a:endParaRPr lang="en-US"/>
              </a:p>
            </p:txBody>
          </p:sp>
          <p:sp>
            <p:nvSpPr>
              <p:cNvPr id="15425" name="Rectangle 69"/>
              <p:cNvSpPr>
                <a:spLocks noChangeArrowheads="1"/>
              </p:cNvSpPr>
              <p:nvPr/>
            </p:nvSpPr>
            <p:spPr bwMode="auto">
              <a:xfrm>
                <a:off x="960"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5426" name="Rectangle 70"/>
              <p:cNvSpPr>
                <a:spLocks noChangeArrowheads="1"/>
              </p:cNvSpPr>
              <p:nvPr/>
            </p:nvSpPr>
            <p:spPr bwMode="auto">
              <a:xfrm>
                <a:off x="8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27" name="Rectangle 71"/>
              <p:cNvSpPr>
                <a:spLocks noChangeArrowheads="1"/>
              </p:cNvSpPr>
              <p:nvPr/>
            </p:nvSpPr>
            <p:spPr bwMode="auto">
              <a:xfrm>
                <a:off x="67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5428" name="Line 72"/>
              <p:cNvSpPr>
                <a:spLocks noChangeShapeType="1"/>
              </p:cNvSpPr>
              <p:nvPr/>
            </p:nvSpPr>
            <p:spPr bwMode="auto">
              <a:xfrm>
                <a:off x="672" y="3648"/>
                <a:ext cx="432" cy="0"/>
              </a:xfrm>
              <a:prstGeom prst="line">
                <a:avLst/>
              </a:prstGeom>
              <a:noFill/>
              <a:ln w="28575" cap="sq">
                <a:solidFill>
                  <a:schemeClr val="tx1"/>
                </a:solidFill>
                <a:round/>
                <a:headEnd/>
                <a:tailEnd/>
              </a:ln>
            </p:spPr>
            <p:txBody>
              <a:bodyPr/>
              <a:lstStyle/>
              <a:p>
                <a:endParaRPr lang="en-US"/>
              </a:p>
            </p:txBody>
          </p:sp>
          <p:sp>
            <p:nvSpPr>
              <p:cNvPr id="15429" name="Line 73"/>
              <p:cNvSpPr>
                <a:spLocks noChangeShapeType="1"/>
              </p:cNvSpPr>
              <p:nvPr/>
            </p:nvSpPr>
            <p:spPr bwMode="auto">
              <a:xfrm>
                <a:off x="672" y="3897"/>
                <a:ext cx="432" cy="0"/>
              </a:xfrm>
              <a:prstGeom prst="line">
                <a:avLst/>
              </a:prstGeom>
              <a:noFill/>
              <a:ln w="28575" cap="sq">
                <a:solidFill>
                  <a:schemeClr val="tx1"/>
                </a:solidFill>
                <a:round/>
                <a:headEnd/>
                <a:tailEnd/>
              </a:ln>
            </p:spPr>
            <p:txBody>
              <a:bodyPr/>
              <a:lstStyle/>
              <a:p>
                <a:endParaRPr lang="en-US"/>
              </a:p>
            </p:txBody>
          </p:sp>
          <p:sp>
            <p:nvSpPr>
              <p:cNvPr id="15430" name="Line 74"/>
              <p:cNvSpPr>
                <a:spLocks noChangeShapeType="1"/>
              </p:cNvSpPr>
              <p:nvPr/>
            </p:nvSpPr>
            <p:spPr bwMode="auto">
              <a:xfrm>
                <a:off x="672" y="3648"/>
                <a:ext cx="0" cy="249"/>
              </a:xfrm>
              <a:prstGeom prst="line">
                <a:avLst/>
              </a:prstGeom>
              <a:noFill/>
              <a:ln w="28575" cap="sq">
                <a:solidFill>
                  <a:schemeClr val="tx1"/>
                </a:solidFill>
                <a:round/>
                <a:headEnd/>
                <a:tailEnd/>
              </a:ln>
            </p:spPr>
            <p:txBody>
              <a:bodyPr/>
              <a:lstStyle/>
              <a:p>
                <a:endParaRPr lang="en-US"/>
              </a:p>
            </p:txBody>
          </p:sp>
          <p:sp>
            <p:nvSpPr>
              <p:cNvPr id="15431" name="Line 75"/>
              <p:cNvSpPr>
                <a:spLocks noChangeShapeType="1"/>
              </p:cNvSpPr>
              <p:nvPr/>
            </p:nvSpPr>
            <p:spPr bwMode="auto">
              <a:xfrm>
                <a:off x="816" y="3648"/>
                <a:ext cx="0" cy="249"/>
              </a:xfrm>
              <a:prstGeom prst="line">
                <a:avLst/>
              </a:prstGeom>
              <a:noFill/>
              <a:ln w="12700">
                <a:solidFill>
                  <a:schemeClr val="tx1"/>
                </a:solidFill>
                <a:round/>
                <a:headEnd/>
                <a:tailEnd/>
              </a:ln>
            </p:spPr>
            <p:txBody>
              <a:bodyPr/>
              <a:lstStyle/>
              <a:p>
                <a:endParaRPr lang="en-US"/>
              </a:p>
            </p:txBody>
          </p:sp>
          <p:sp>
            <p:nvSpPr>
              <p:cNvPr id="15432" name="Line 76"/>
              <p:cNvSpPr>
                <a:spLocks noChangeShapeType="1"/>
              </p:cNvSpPr>
              <p:nvPr/>
            </p:nvSpPr>
            <p:spPr bwMode="auto">
              <a:xfrm>
                <a:off x="960" y="3648"/>
                <a:ext cx="0" cy="249"/>
              </a:xfrm>
              <a:prstGeom prst="line">
                <a:avLst/>
              </a:prstGeom>
              <a:noFill/>
              <a:ln w="12700">
                <a:solidFill>
                  <a:schemeClr val="tx1"/>
                </a:solidFill>
                <a:round/>
                <a:headEnd/>
                <a:tailEnd/>
              </a:ln>
            </p:spPr>
            <p:txBody>
              <a:bodyPr/>
              <a:lstStyle/>
              <a:p>
                <a:endParaRPr lang="en-US"/>
              </a:p>
            </p:txBody>
          </p:sp>
          <p:sp>
            <p:nvSpPr>
              <p:cNvPr id="15433" name="Line 77"/>
              <p:cNvSpPr>
                <a:spLocks noChangeShapeType="1"/>
              </p:cNvSpPr>
              <p:nvPr/>
            </p:nvSpPr>
            <p:spPr bwMode="auto">
              <a:xfrm>
                <a:off x="1104" y="3648"/>
                <a:ext cx="0" cy="249"/>
              </a:xfrm>
              <a:prstGeom prst="line">
                <a:avLst/>
              </a:prstGeom>
              <a:noFill/>
              <a:ln w="28575" cap="sq">
                <a:solidFill>
                  <a:schemeClr val="tx1"/>
                </a:solidFill>
                <a:round/>
                <a:headEnd/>
                <a:tailEnd/>
              </a:ln>
            </p:spPr>
            <p:txBody>
              <a:bodyPr/>
              <a:lstStyle/>
              <a:p>
                <a:endParaRPr lang="en-US"/>
              </a:p>
            </p:txBody>
          </p:sp>
          <p:sp>
            <p:nvSpPr>
              <p:cNvPr id="15434" name="Rectangle 78"/>
              <p:cNvSpPr>
                <a:spLocks noChangeArrowheads="1"/>
              </p:cNvSpPr>
              <p:nvPr/>
            </p:nvSpPr>
            <p:spPr bwMode="auto">
              <a:xfrm>
                <a:off x="1536"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35" name="Rectangle 79"/>
              <p:cNvSpPr>
                <a:spLocks noChangeArrowheads="1"/>
              </p:cNvSpPr>
              <p:nvPr/>
            </p:nvSpPr>
            <p:spPr bwMode="auto">
              <a:xfrm>
                <a:off x="139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436" name="Rectangle 80"/>
              <p:cNvSpPr>
                <a:spLocks noChangeArrowheads="1"/>
              </p:cNvSpPr>
              <p:nvPr/>
            </p:nvSpPr>
            <p:spPr bwMode="auto">
              <a:xfrm>
                <a:off x="12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5437" name="Line 81"/>
              <p:cNvSpPr>
                <a:spLocks noChangeShapeType="1"/>
              </p:cNvSpPr>
              <p:nvPr/>
            </p:nvSpPr>
            <p:spPr bwMode="auto">
              <a:xfrm>
                <a:off x="1248" y="3648"/>
                <a:ext cx="432" cy="0"/>
              </a:xfrm>
              <a:prstGeom prst="line">
                <a:avLst/>
              </a:prstGeom>
              <a:noFill/>
              <a:ln w="28575" cap="sq">
                <a:solidFill>
                  <a:schemeClr val="tx1"/>
                </a:solidFill>
                <a:round/>
                <a:headEnd/>
                <a:tailEnd/>
              </a:ln>
            </p:spPr>
            <p:txBody>
              <a:bodyPr/>
              <a:lstStyle/>
              <a:p>
                <a:endParaRPr lang="en-US"/>
              </a:p>
            </p:txBody>
          </p:sp>
          <p:sp>
            <p:nvSpPr>
              <p:cNvPr id="15438" name="Line 82"/>
              <p:cNvSpPr>
                <a:spLocks noChangeShapeType="1"/>
              </p:cNvSpPr>
              <p:nvPr/>
            </p:nvSpPr>
            <p:spPr bwMode="auto">
              <a:xfrm>
                <a:off x="1248" y="3897"/>
                <a:ext cx="432" cy="0"/>
              </a:xfrm>
              <a:prstGeom prst="line">
                <a:avLst/>
              </a:prstGeom>
              <a:noFill/>
              <a:ln w="28575" cap="sq">
                <a:solidFill>
                  <a:schemeClr val="tx1"/>
                </a:solidFill>
                <a:round/>
                <a:headEnd/>
                <a:tailEnd/>
              </a:ln>
            </p:spPr>
            <p:txBody>
              <a:bodyPr/>
              <a:lstStyle/>
              <a:p>
                <a:endParaRPr lang="en-US"/>
              </a:p>
            </p:txBody>
          </p:sp>
          <p:sp>
            <p:nvSpPr>
              <p:cNvPr id="15439" name="Line 83"/>
              <p:cNvSpPr>
                <a:spLocks noChangeShapeType="1"/>
              </p:cNvSpPr>
              <p:nvPr/>
            </p:nvSpPr>
            <p:spPr bwMode="auto">
              <a:xfrm>
                <a:off x="1248" y="3648"/>
                <a:ext cx="0" cy="249"/>
              </a:xfrm>
              <a:prstGeom prst="line">
                <a:avLst/>
              </a:prstGeom>
              <a:noFill/>
              <a:ln w="28575" cap="sq">
                <a:solidFill>
                  <a:schemeClr val="tx1"/>
                </a:solidFill>
                <a:round/>
                <a:headEnd/>
                <a:tailEnd/>
              </a:ln>
            </p:spPr>
            <p:txBody>
              <a:bodyPr/>
              <a:lstStyle/>
              <a:p>
                <a:endParaRPr lang="en-US"/>
              </a:p>
            </p:txBody>
          </p:sp>
          <p:sp>
            <p:nvSpPr>
              <p:cNvPr id="15440" name="Line 84"/>
              <p:cNvSpPr>
                <a:spLocks noChangeShapeType="1"/>
              </p:cNvSpPr>
              <p:nvPr/>
            </p:nvSpPr>
            <p:spPr bwMode="auto">
              <a:xfrm>
                <a:off x="1392" y="3648"/>
                <a:ext cx="0" cy="249"/>
              </a:xfrm>
              <a:prstGeom prst="line">
                <a:avLst/>
              </a:prstGeom>
              <a:noFill/>
              <a:ln w="12700">
                <a:solidFill>
                  <a:schemeClr val="tx1"/>
                </a:solidFill>
                <a:round/>
                <a:headEnd/>
                <a:tailEnd/>
              </a:ln>
            </p:spPr>
            <p:txBody>
              <a:bodyPr/>
              <a:lstStyle/>
              <a:p>
                <a:endParaRPr lang="en-US"/>
              </a:p>
            </p:txBody>
          </p:sp>
          <p:sp>
            <p:nvSpPr>
              <p:cNvPr id="15441" name="Line 85"/>
              <p:cNvSpPr>
                <a:spLocks noChangeShapeType="1"/>
              </p:cNvSpPr>
              <p:nvPr/>
            </p:nvSpPr>
            <p:spPr bwMode="auto">
              <a:xfrm>
                <a:off x="1536" y="3648"/>
                <a:ext cx="0" cy="249"/>
              </a:xfrm>
              <a:prstGeom prst="line">
                <a:avLst/>
              </a:prstGeom>
              <a:noFill/>
              <a:ln w="12700">
                <a:solidFill>
                  <a:schemeClr val="tx1"/>
                </a:solidFill>
                <a:round/>
                <a:headEnd/>
                <a:tailEnd/>
              </a:ln>
            </p:spPr>
            <p:txBody>
              <a:bodyPr/>
              <a:lstStyle/>
              <a:p>
                <a:endParaRPr lang="en-US"/>
              </a:p>
            </p:txBody>
          </p:sp>
          <p:sp>
            <p:nvSpPr>
              <p:cNvPr id="15442" name="Line 86"/>
              <p:cNvSpPr>
                <a:spLocks noChangeShapeType="1"/>
              </p:cNvSpPr>
              <p:nvPr/>
            </p:nvSpPr>
            <p:spPr bwMode="auto">
              <a:xfrm>
                <a:off x="1680" y="3648"/>
                <a:ext cx="0" cy="249"/>
              </a:xfrm>
              <a:prstGeom prst="line">
                <a:avLst/>
              </a:prstGeom>
              <a:noFill/>
              <a:ln w="28575" cap="sq">
                <a:solidFill>
                  <a:schemeClr val="tx1"/>
                </a:solidFill>
                <a:round/>
                <a:headEnd/>
                <a:tailEnd/>
              </a:ln>
            </p:spPr>
            <p:txBody>
              <a:bodyPr/>
              <a:lstStyle/>
              <a:p>
                <a:endParaRPr lang="en-US"/>
              </a:p>
            </p:txBody>
          </p:sp>
          <p:sp>
            <p:nvSpPr>
              <p:cNvPr id="15443" name="Rectangle 87"/>
              <p:cNvSpPr>
                <a:spLocks noChangeArrowheads="1"/>
              </p:cNvSpPr>
              <p:nvPr/>
            </p:nvSpPr>
            <p:spPr bwMode="auto">
              <a:xfrm>
                <a:off x="2112"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5444" name="Rectangle 88"/>
              <p:cNvSpPr>
                <a:spLocks noChangeArrowheads="1"/>
              </p:cNvSpPr>
              <p:nvPr/>
            </p:nvSpPr>
            <p:spPr bwMode="auto">
              <a:xfrm>
                <a:off x="19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45" name="Rectangle 89"/>
              <p:cNvSpPr>
                <a:spLocks noChangeArrowheads="1"/>
              </p:cNvSpPr>
              <p:nvPr/>
            </p:nvSpPr>
            <p:spPr bwMode="auto">
              <a:xfrm>
                <a:off x="1824"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46" name="Line 90"/>
              <p:cNvSpPr>
                <a:spLocks noChangeShapeType="1"/>
              </p:cNvSpPr>
              <p:nvPr/>
            </p:nvSpPr>
            <p:spPr bwMode="auto">
              <a:xfrm>
                <a:off x="1824" y="3648"/>
                <a:ext cx="432" cy="0"/>
              </a:xfrm>
              <a:prstGeom prst="line">
                <a:avLst/>
              </a:prstGeom>
              <a:noFill/>
              <a:ln w="28575" cap="sq">
                <a:solidFill>
                  <a:schemeClr val="tx1"/>
                </a:solidFill>
                <a:round/>
                <a:headEnd/>
                <a:tailEnd/>
              </a:ln>
            </p:spPr>
            <p:txBody>
              <a:bodyPr/>
              <a:lstStyle/>
              <a:p>
                <a:endParaRPr lang="en-US"/>
              </a:p>
            </p:txBody>
          </p:sp>
          <p:sp>
            <p:nvSpPr>
              <p:cNvPr id="15447" name="Line 91"/>
              <p:cNvSpPr>
                <a:spLocks noChangeShapeType="1"/>
              </p:cNvSpPr>
              <p:nvPr/>
            </p:nvSpPr>
            <p:spPr bwMode="auto">
              <a:xfrm>
                <a:off x="1824" y="3897"/>
                <a:ext cx="432" cy="0"/>
              </a:xfrm>
              <a:prstGeom prst="line">
                <a:avLst/>
              </a:prstGeom>
              <a:noFill/>
              <a:ln w="28575" cap="sq">
                <a:solidFill>
                  <a:schemeClr val="tx1"/>
                </a:solidFill>
                <a:round/>
                <a:headEnd/>
                <a:tailEnd/>
              </a:ln>
            </p:spPr>
            <p:txBody>
              <a:bodyPr/>
              <a:lstStyle/>
              <a:p>
                <a:endParaRPr lang="en-US"/>
              </a:p>
            </p:txBody>
          </p:sp>
          <p:sp>
            <p:nvSpPr>
              <p:cNvPr id="15448" name="Line 92"/>
              <p:cNvSpPr>
                <a:spLocks noChangeShapeType="1"/>
              </p:cNvSpPr>
              <p:nvPr/>
            </p:nvSpPr>
            <p:spPr bwMode="auto">
              <a:xfrm>
                <a:off x="1824" y="3648"/>
                <a:ext cx="0" cy="249"/>
              </a:xfrm>
              <a:prstGeom prst="line">
                <a:avLst/>
              </a:prstGeom>
              <a:noFill/>
              <a:ln w="28575" cap="sq">
                <a:solidFill>
                  <a:schemeClr val="tx1"/>
                </a:solidFill>
                <a:round/>
                <a:headEnd/>
                <a:tailEnd/>
              </a:ln>
            </p:spPr>
            <p:txBody>
              <a:bodyPr/>
              <a:lstStyle/>
              <a:p>
                <a:endParaRPr lang="en-US"/>
              </a:p>
            </p:txBody>
          </p:sp>
          <p:sp>
            <p:nvSpPr>
              <p:cNvPr id="15449" name="Line 93"/>
              <p:cNvSpPr>
                <a:spLocks noChangeShapeType="1"/>
              </p:cNvSpPr>
              <p:nvPr/>
            </p:nvSpPr>
            <p:spPr bwMode="auto">
              <a:xfrm>
                <a:off x="1968" y="3648"/>
                <a:ext cx="0" cy="249"/>
              </a:xfrm>
              <a:prstGeom prst="line">
                <a:avLst/>
              </a:prstGeom>
              <a:noFill/>
              <a:ln w="12700">
                <a:solidFill>
                  <a:schemeClr val="tx1"/>
                </a:solidFill>
                <a:round/>
                <a:headEnd/>
                <a:tailEnd/>
              </a:ln>
            </p:spPr>
            <p:txBody>
              <a:bodyPr/>
              <a:lstStyle/>
              <a:p>
                <a:endParaRPr lang="en-US"/>
              </a:p>
            </p:txBody>
          </p:sp>
          <p:sp>
            <p:nvSpPr>
              <p:cNvPr id="15450" name="Line 94"/>
              <p:cNvSpPr>
                <a:spLocks noChangeShapeType="1"/>
              </p:cNvSpPr>
              <p:nvPr/>
            </p:nvSpPr>
            <p:spPr bwMode="auto">
              <a:xfrm>
                <a:off x="2112" y="3648"/>
                <a:ext cx="0" cy="249"/>
              </a:xfrm>
              <a:prstGeom prst="line">
                <a:avLst/>
              </a:prstGeom>
              <a:noFill/>
              <a:ln w="12700">
                <a:solidFill>
                  <a:schemeClr val="tx1"/>
                </a:solidFill>
                <a:round/>
                <a:headEnd/>
                <a:tailEnd/>
              </a:ln>
            </p:spPr>
            <p:txBody>
              <a:bodyPr/>
              <a:lstStyle/>
              <a:p>
                <a:endParaRPr lang="en-US"/>
              </a:p>
            </p:txBody>
          </p:sp>
          <p:sp>
            <p:nvSpPr>
              <p:cNvPr id="15451" name="Line 95"/>
              <p:cNvSpPr>
                <a:spLocks noChangeShapeType="1"/>
              </p:cNvSpPr>
              <p:nvPr/>
            </p:nvSpPr>
            <p:spPr bwMode="auto">
              <a:xfrm>
                <a:off x="2256" y="3648"/>
                <a:ext cx="0" cy="249"/>
              </a:xfrm>
              <a:prstGeom prst="line">
                <a:avLst/>
              </a:prstGeom>
              <a:noFill/>
              <a:ln w="28575" cap="sq">
                <a:solidFill>
                  <a:schemeClr val="tx1"/>
                </a:solidFill>
                <a:round/>
                <a:headEnd/>
                <a:tailEnd/>
              </a:ln>
            </p:spPr>
            <p:txBody>
              <a:bodyPr/>
              <a:lstStyle/>
              <a:p>
                <a:endParaRPr lang="en-US"/>
              </a:p>
            </p:txBody>
          </p:sp>
          <p:sp>
            <p:nvSpPr>
              <p:cNvPr id="15452" name="Rectangle 96"/>
              <p:cNvSpPr>
                <a:spLocks noChangeArrowheads="1"/>
              </p:cNvSpPr>
              <p:nvPr/>
            </p:nvSpPr>
            <p:spPr bwMode="auto">
              <a:xfrm>
                <a:off x="2688"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453" name="Rectangle 97"/>
              <p:cNvSpPr>
                <a:spLocks noChangeArrowheads="1"/>
              </p:cNvSpPr>
              <p:nvPr/>
            </p:nvSpPr>
            <p:spPr bwMode="auto">
              <a:xfrm>
                <a:off x="2544"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5454" name="Rectangle 98"/>
              <p:cNvSpPr>
                <a:spLocks noChangeArrowheads="1"/>
              </p:cNvSpPr>
              <p:nvPr/>
            </p:nvSpPr>
            <p:spPr bwMode="auto">
              <a:xfrm>
                <a:off x="2400"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5455" name="Line 99"/>
              <p:cNvSpPr>
                <a:spLocks noChangeShapeType="1"/>
              </p:cNvSpPr>
              <p:nvPr/>
            </p:nvSpPr>
            <p:spPr bwMode="auto">
              <a:xfrm>
                <a:off x="2400" y="3648"/>
                <a:ext cx="432" cy="0"/>
              </a:xfrm>
              <a:prstGeom prst="line">
                <a:avLst/>
              </a:prstGeom>
              <a:noFill/>
              <a:ln w="28575" cap="sq">
                <a:solidFill>
                  <a:schemeClr val="tx1"/>
                </a:solidFill>
                <a:round/>
                <a:headEnd/>
                <a:tailEnd/>
              </a:ln>
            </p:spPr>
            <p:txBody>
              <a:bodyPr/>
              <a:lstStyle/>
              <a:p>
                <a:endParaRPr lang="en-US"/>
              </a:p>
            </p:txBody>
          </p:sp>
          <p:sp>
            <p:nvSpPr>
              <p:cNvPr id="15456" name="Line 100"/>
              <p:cNvSpPr>
                <a:spLocks noChangeShapeType="1"/>
              </p:cNvSpPr>
              <p:nvPr/>
            </p:nvSpPr>
            <p:spPr bwMode="auto">
              <a:xfrm>
                <a:off x="2400" y="3897"/>
                <a:ext cx="432" cy="0"/>
              </a:xfrm>
              <a:prstGeom prst="line">
                <a:avLst/>
              </a:prstGeom>
              <a:noFill/>
              <a:ln w="28575" cap="sq">
                <a:solidFill>
                  <a:schemeClr val="tx1"/>
                </a:solidFill>
                <a:round/>
                <a:headEnd/>
                <a:tailEnd/>
              </a:ln>
            </p:spPr>
            <p:txBody>
              <a:bodyPr/>
              <a:lstStyle/>
              <a:p>
                <a:endParaRPr lang="en-US"/>
              </a:p>
            </p:txBody>
          </p:sp>
          <p:sp>
            <p:nvSpPr>
              <p:cNvPr id="15457" name="Line 101"/>
              <p:cNvSpPr>
                <a:spLocks noChangeShapeType="1"/>
              </p:cNvSpPr>
              <p:nvPr/>
            </p:nvSpPr>
            <p:spPr bwMode="auto">
              <a:xfrm>
                <a:off x="2400" y="3648"/>
                <a:ext cx="0" cy="249"/>
              </a:xfrm>
              <a:prstGeom prst="line">
                <a:avLst/>
              </a:prstGeom>
              <a:noFill/>
              <a:ln w="28575" cap="sq">
                <a:solidFill>
                  <a:schemeClr val="tx1"/>
                </a:solidFill>
                <a:round/>
                <a:headEnd/>
                <a:tailEnd/>
              </a:ln>
            </p:spPr>
            <p:txBody>
              <a:bodyPr/>
              <a:lstStyle/>
              <a:p>
                <a:endParaRPr lang="en-US"/>
              </a:p>
            </p:txBody>
          </p:sp>
          <p:sp>
            <p:nvSpPr>
              <p:cNvPr id="15458" name="Line 102"/>
              <p:cNvSpPr>
                <a:spLocks noChangeShapeType="1"/>
              </p:cNvSpPr>
              <p:nvPr/>
            </p:nvSpPr>
            <p:spPr bwMode="auto">
              <a:xfrm>
                <a:off x="2544" y="3648"/>
                <a:ext cx="0" cy="249"/>
              </a:xfrm>
              <a:prstGeom prst="line">
                <a:avLst/>
              </a:prstGeom>
              <a:noFill/>
              <a:ln w="12700">
                <a:solidFill>
                  <a:schemeClr val="tx1"/>
                </a:solidFill>
                <a:round/>
                <a:headEnd/>
                <a:tailEnd/>
              </a:ln>
            </p:spPr>
            <p:txBody>
              <a:bodyPr/>
              <a:lstStyle/>
              <a:p>
                <a:endParaRPr lang="en-US"/>
              </a:p>
            </p:txBody>
          </p:sp>
          <p:sp>
            <p:nvSpPr>
              <p:cNvPr id="15459" name="Line 103"/>
              <p:cNvSpPr>
                <a:spLocks noChangeShapeType="1"/>
              </p:cNvSpPr>
              <p:nvPr/>
            </p:nvSpPr>
            <p:spPr bwMode="auto">
              <a:xfrm>
                <a:off x="2688" y="3648"/>
                <a:ext cx="0" cy="249"/>
              </a:xfrm>
              <a:prstGeom prst="line">
                <a:avLst/>
              </a:prstGeom>
              <a:noFill/>
              <a:ln w="12700">
                <a:solidFill>
                  <a:schemeClr val="tx1"/>
                </a:solidFill>
                <a:round/>
                <a:headEnd/>
                <a:tailEnd/>
              </a:ln>
            </p:spPr>
            <p:txBody>
              <a:bodyPr/>
              <a:lstStyle/>
              <a:p>
                <a:endParaRPr lang="en-US"/>
              </a:p>
            </p:txBody>
          </p:sp>
          <p:sp>
            <p:nvSpPr>
              <p:cNvPr id="15460" name="Line 104"/>
              <p:cNvSpPr>
                <a:spLocks noChangeShapeType="1"/>
              </p:cNvSpPr>
              <p:nvPr/>
            </p:nvSpPr>
            <p:spPr bwMode="auto">
              <a:xfrm>
                <a:off x="2832" y="3648"/>
                <a:ext cx="0" cy="249"/>
              </a:xfrm>
              <a:prstGeom prst="line">
                <a:avLst/>
              </a:prstGeom>
              <a:noFill/>
              <a:ln w="28575" cap="sq">
                <a:solidFill>
                  <a:schemeClr val="tx1"/>
                </a:solidFill>
                <a:round/>
                <a:headEnd/>
                <a:tailEnd/>
              </a:ln>
            </p:spPr>
            <p:txBody>
              <a:bodyPr/>
              <a:lstStyle/>
              <a:p>
                <a:endParaRPr lang="en-US"/>
              </a:p>
            </p:txBody>
          </p:sp>
          <p:sp>
            <p:nvSpPr>
              <p:cNvPr id="15461" name="Rectangle 105"/>
              <p:cNvSpPr>
                <a:spLocks noChangeArrowheads="1"/>
              </p:cNvSpPr>
              <p:nvPr/>
            </p:nvSpPr>
            <p:spPr bwMode="auto">
              <a:xfrm>
                <a:off x="3264"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462" name="Rectangle 106"/>
              <p:cNvSpPr>
                <a:spLocks noChangeArrowheads="1"/>
              </p:cNvSpPr>
              <p:nvPr/>
            </p:nvSpPr>
            <p:spPr bwMode="auto">
              <a:xfrm>
                <a:off x="3120"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63" name="Rectangle 107"/>
              <p:cNvSpPr>
                <a:spLocks noChangeArrowheads="1"/>
              </p:cNvSpPr>
              <p:nvPr/>
            </p:nvSpPr>
            <p:spPr bwMode="auto">
              <a:xfrm>
                <a:off x="2976"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5464" name="Line 108"/>
              <p:cNvSpPr>
                <a:spLocks noChangeShapeType="1"/>
              </p:cNvSpPr>
              <p:nvPr/>
            </p:nvSpPr>
            <p:spPr bwMode="auto">
              <a:xfrm>
                <a:off x="2976" y="3648"/>
                <a:ext cx="432" cy="0"/>
              </a:xfrm>
              <a:prstGeom prst="line">
                <a:avLst/>
              </a:prstGeom>
              <a:noFill/>
              <a:ln w="28575" cap="sq">
                <a:solidFill>
                  <a:schemeClr val="tx1"/>
                </a:solidFill>
                <a:round/>
                <a:headEnd/>
                <a:tailEnd/>
              </a:ln>
            </p:spPr>
            <p:txBody>
              <a:bodyPr/>
              <a:lstStyle/>
              <a:p>
                <a:endParaRPr lang="en-US"/>
              </a:p>
            </p:txBody>
          </p:sp>
          <p:sp>
            <p:nvSpPr>
              <p:cNvPr id="15465" name="Line 109"/>
              <p:cNvSpPr>
                <a:spLocks noChangeShapeType="1"/>
              </p:cNvSpPr>
              <p:nvPr/>
            </p:nvSpPr>
            <p:spPr bwMode="auto">
              <a:xfrm>
                <a:off x="2976" y="3897"/>
                <a:ext cx="432" cy="0"/>
              </a:xfrm>
              <a:prstGeom prst="line">
                <a:avLst/>
              </a:prstGeom>
              <a:noFill/>
              <a:ln w="28575" cap="sq">
                <a:solidFill>
                  <a:schemeClr val="tx1"/>
                </a:solidFill>
                <a:round/>
                <a:headEnd/>
                <a:tailEnd/>
              </a:ln>
            </p:spPr>
            <p:txBody>
              <a:bodyPr/>
              <a:lstStyle/>
              <a:p>
                <a:endParaRPr lang="en-US"/>
              </a:p>
            </p:txBody>
          </p:sp>
          <p:sp>
            <p:nvSpPr>
              <p:cNvPr id="15466" name="Line 110"/>
              <p:cNvSpPr>
                <a:spLocks noChangeShapeType="1"/>
              </p:cNvSpPr>
              <p:nvPr/>
            </p:nvSpPr>
            <p:spPr bwMode="auto">
              <a:xfrm>
                <a:off x="2976" y="3648"/>
                <a:ext cx="0" cy="249"/>
              </a:xfrm>
              <a:prstGeom prst="line">
                <a:avLst/>
              </a:prstGeom>
              <a:noFill/>
              <a:ln w="28575" cap="sq">
                <a:solidFill>
                  <a:schemeClr val="tx1"/>
                </a:solidFill>
                <a:round/>
                <a:headEnd/>
                <a:tailEnd/>
              </a:ln>
            </p:spPr>
            <p:txBody>
              <a:bodyPr/>
              <a:lstStyle/>
              <a:p>
                <a:endParaRPr lang="en-US"/>
              </a:p>
            </p:txBody>
          </p:sp>
          <p:sp>
            <p:nvSpPr>
              <p:cNvPr id="15467" name="Line 111"/>
              <p:cNvSpPr>
                <a:spLocks noChangeShapeType="1"/>
              </p:cNvSpPr>
              <p:nvPr/>
            </p:nvSpPr>
            <p:spPr bwMode="auto">
              <a:xfrm>
                <a:off x="3120" y="3648"/>
                <a:ext cx="0" cy="249"/>
              </a:xfrm>
              <a:prstGeom prst="line">
                <a:avLst/>
              </a:prstGeom>
              <a:noFill/>
              <a:ln w="12700">
                <a:solidFill>
                  <a:schemeClr val="tx1"/>
                </a:solidFill>
                <a:round/>
                <a:headEnd/>
                <a:tailEnd/>
              </a:ln>
            </p:spPr>
            <p:txBody>
              <a:bodyPr/>
              <a:lstStyle/>
              <a:p>
                <a:endParaRPr lang="en-US"/>
              </a:p>
            </p:txBody>
          </p:sp>
          <p:sp>
            <p:nvSpPr>
              <p:cNvPr id="15468" name="Line 112"/>
              <p:cNvSpPr>
                <a:spLocks noChangeShapeType="1"/>
              </p:cNvSpPr>
              <p:nvPr/>
            </p:nvSpPr>
            <p:spPr bwMode="auto">
              <a:xfrm>
                <a:off x="3264" y="3648"/>
                <a:ext cx="0" cy="249"/>
              </a:xfrm>
              <a:prstGeom prst="line">
                <a:avLst/>
              </a:prstGeom>
              <a:noFill/>
              <a:ln w="12700">
                <a:solidFill>
                  <a:schemeClr val="tx1"/>
                </a:solidFill>
                <a:round/>
                <a:headEnd/>
                <a:tailEnd/>
              </a:ln>
            </p:spPr>
            <p:txBody>
              <a:bodyPr/>
              <a:lstStyle/>
              <a:p>
                <a:endParaRPr lang="en-US"/>
              </a:p>
            </p:txBody>
          </p:sp>
          <p:sp>
            <p:nvSpPr>
              <p:cNvPr id="15469" name="Line 113"/>
              <p:cNvSpPr>
                <a:spLocks noChangeShapeType="1"/>
              </p:cNvSpPr>
              <p:nvPr/>
            </p:nvSpPr>
            <p:spPr bwMode="auto">
              <a:xfrm>
                <a:off x="3408" y="3648"/>
                <a:ext cx="0" cy="249"/>
              </a:xfrm>
              <a:prstGeom prst="line">
                <a:avLst/>
              </a:prstGeom>
              <a:noFill/>
              <a:ln w="28575" cap="sq">
                <a:solidFill>
                  <a:schemeClr val="tx1"/>
                </a:solidFill>
                <a:round/>
                <a:headEnd/>
                <a:tailEnd/>
              </a:ln>
            </p:spPr>
            <p:txBody>
              <a:bodyPr/>
              <a:lstStyle/>
              <a:p>
                <a:endParaRPr lang="en-US"/>
              </a:p>
            </p:txBody>
          </p:sp>
          <p:sp>
            <p:nvSpPr>
              <p:cNvPr id="15470" name="Rectangle 114"/>
              <p:cNvSpPr>
                <a:spLocks noChangeArrowheads="1"/>
              </p:cNvSpPr>
              <p:nvPr/>
            </p:nvSpPr>
            <p:spPr bwMode="auto">
              <a:xfrm>
                <a:off x="384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471" name="Rectangle 115"/>
              <p:cNvSpPr>
                <a:spLocks noChangeArrowheads="1"/>
              </p:cNvSpPr>
              <p:nvPr/>
            </p:nvSpPr>
            <p:spPr bwMode="auto">
              <a:xfrm>
                <a:off x="3696" y="3648"/>
                <a:ext cx="144" cy="249"/>
              </a:xfrm>
              <a:prstGeom prst="rect">
                <a:avLst/>
              </a:prstGeom>
              <a:noFill/>
              <a:ln w="9525">
                <a:noFill/>
                <a:miter lim="800000"/>
                <a:headEnd/>
                <a:tailEnd/>
              </a:ln>
            </p:spPr>
            <p:txBody>
              <a:bodyPr/>
              <a:lstStyle/>
              <a:p>
                <a:pPr eaLnBrk="1" hangingPunct="1">
                  <a:spcBef>
                    <a:spcPct val="20000"/>
                  </a:spcBef>
                </a:pPr>
                <a:r>
                  <a:rPr lang="en-US" altLang="en-US" sz="2000"/>
                  <a:t>4</a:t>
                </a:r>
              </a:p>
            </p:txBody>
          </p:sp>
          <p:sp>
            <p:nvSpPr>
              <p:cNvPr id="15472" name="Rectangle 116"/>
              <p:cNvSpPr>
                <a:spLocks noChangeArrowheads="1"/>
              </p:cNvSpPr>
              <p:nvPr/>
            </p:nvSpPr>
            <p:spPr bwMode="auto">
              <a:xfrm>
                <a:off x="3552"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73" name="Line 117"/>
              <p:cNvSpPr>
                <a:spLocks noChangeShapeType="1"/>
              </p:cNvSpPr>
              <p:nvPr/>
            </p:nvSpPr>
            <p:spPr bwMode="auto">
              <a:xfrm>
                <a:off x="3552" y="3648"/>
                <a:ext cx="432" cy="0"/>
              </a:xfrm>
              <a:prstGeom prst="line">
                <a:avLst/>
              </a:prstGeom>
              <a:noFill/>
              <a:ln w="28575" cap="sq">
                <a:solidFill>
                  <a:schemeClr val="tx1"/>
                </a:solidFill>
                <a:round/>
                <a:headEnd/>
                <a:tailEnd/>
              </a:ln>
            </p:spPr>
            <p:txBody>
              <a:bodyPr/>
              <a:lstStyle/>
              <a:p>
                <a:endParaRPr lang="en-US"/>
              </a:p>
            </p:txBody>
          </p:sp>
          <p:sp>
            <p:nvSpPr>
              <p:cNvPr id="15474" name="Line 118"/>
              <p:cNvSpPr>
                <a:spLocks noChangeShapeType="1"/>
              </p:cNvSpPr>
              <p:nvPr/>
            </p:nvSpPr>
            <p:spPr bwMode="auto">
              <a:xfrm>
                <a:off x="3552" y="3897"/>
                <a:ext cx="432" cy="0"/>
              </a:xfrm>
              <a:prstGeom prst="line">
                <a:avLst/>
              </a:prstGeom>
              <a:noFill/>
              <a:ln w="28575" cap="sq">
                <a:solidFill>
                  <a:schemeClr val="tx1"/>
                </a:solidFill>
                <a:round/>
                <a:headEnd/>
                <a:tailEnd/>
              </a:ln>
            </p:spPr>
            <p:txBody>
              <a:bodyPr/>
              <a:lstStyle/>
              <a:p>
                <a:endParaRPr lang="en-US"/>
              </a:p>
            </p:txBody>
          </p:sp>
          <p:sp>
            <p:nvSpPr>
              <p:cNvPr id="15475" name="Line 119"/>
              <p:cNvSpPr>
                <a:spLocks noChangeShapeType="1"/>
              </p:cNvSpPr>
              <p:nvPr/>
            </p:nvSpPr>
            <p:spPr bwMode="auto">
              <a:xfrm>
                <a:off x="3552" y="3648"/>
                <a:ext cx="0" cy="249"/>
              </a:xfrm>
              <a:prstGeom prst="line">
                <a:avLst/>
              </a:prstGeom>
              <a:noFill/>
              <a:ln w="28575" cap="sq">
                <a:solidFill>
                  <a:schemeClr val="tx1"/>
                </a:solidFill>
                <a:round/>
                <a:headEnd/>
                <a:tailEnd/>
              </a:ln>
            </p:spPr>
            <p:txBody>
              <a:bodyPr/>
              <a:lstStyle/>
              <a:p>
                <a:endParaRPr lang="en-US"/>
              </a:p>
            </p:txBody>
          </p:sp>
          <p:sp>
            <p:nvSpPr>
              <p:cNvPr id="15476" name="Line 120"/>
              <p:cNvSpPr>
                <a:spLocks noChangeShapeType="1"/>
              </p:cNvSpPr>
              <p:nvPr/>
            </p:nvSpPr>
            <p:spPr bwMode="auto">
              <a:xfrm>
                <a:off x="3696" y="3648"/>
                <a:ext cx="0" cy="249"/>
              </a:xfrm>
              <a:prstGeom prst="line">
                <a:avLst/>
              </a:prstGeom>
              <a:noFill/>
              <a:ln w="12700">
                <a:solidFill>
                  <a:schemeClr val="tx1"/>
                </a:solidFill>
                <a:round/>
                <a:headEnd/>
                <a:tailEnd/>
              </a:ln>
            </p:spPr>
            <p:txBody>
              <a:bodyPr/>
              <a:lstStyle/>
              <a:p>
                <a:endParaRPr lang="en-US"/>
              </a:p>
            </p:txBody>
          </p:sp>
          <p:sp>
            <p:nvSpPr>
              <p:cNvPr id="15477" name="Line 121"/>
              <p:cNvSpPr>
                <a:spLocks noChangeShapeType="1"/>
              </p:cNvSpPr>
              <p:nvPr/>
            </p:nvSpPr>
            <p:spPr bwMode="auto">
              <a:xfrm>
                <a:off x="3840" y="3648"/>
                <a:ext cx="0" cy="249"/>
              </a:xfrm>
              <a:prstGeom prst="line">
                <a:avLst/>
              </a:prstGeom>
              <a:noFill/>
              <a:ln w="12700">
                <a:solidFill>
                  <a:schemeClr val="tx1"/>
                </a:solidFill>
                <a:round/>
                <a:headEnd/>
                <a:tailEnd/>
              </a:ln>
            </p:spPr>
            <p:txBody>
              <a:bodyPr/>
              <a:lstStyle/>
              <a:p>
                <a:endParaRPr lang="en-US"/>
              </a:p>
            </p:txBody>
          </p:sp>
          <p:sp>
            <p:nvSpPr>
              <p:cNvPr id="15478" name="Line 122"/>
              <p:cNvSpPr>
                <a:spLocks noChangeShapeType="1"/>
              </p:cNvSpPr>
              <p:nvPr/>
            </p:nvSpPr>
            <p:spPr bwMode="auto">
              <a:xfrm>
                <a:off x="3984" y="3648"/>
                <a:ext cx="0" cy="249"/>
              </a:xfrm>
              <a:prstGeom prst="line">
                <a:avLst/>
              </a:prstGeom>
              <a:noFill/>
              <a:ln w="28575" cap="sq">
                <a:solidFill>
                  <a:schemeClr val="tx1"/>
                </a:solidFill>
                <a:round/>
                <a:headEnd/>
                <a:tailEnd/>
              </a:ln>
            </p:spPr>
            <p:txBody>
              <a:bodyPr/>
              <a:lstStyle/>
              <a:p>
                <a:endParaRPr lang="en-US"/>
              </a:p>
            </p:txBody>
          </p:sp>
          <p:sp>
            <p:nvSpPr>
              <p:cNvPr id="15479" name="Rectangle 123"/>
              <p:cNvSpPr>
                <a:spLocks noChangeArrowheads="1"/>
              </p:cNvSpPr>
              <p:nvPr/>
            </p:nvSpPr>
            <p:spPr bwMode="auto">
              <a:xfrm>
                <a:off x="4416"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80" name="Rectangle 124"/>
              <p:cNvSpPr>
                <a:spLocks noChangeArrowheads="1"/>
              </p:cNvSpPr>
              <p:nvPr/>
            </p:nvSpPr>
            <p:spPr bwMode="auto">
              <a:xfrm>
                <a:off x="4272"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481" name="Rectangle 125"/>
              <p:cNvSpPr>
                <a:spLocks noChangeArrowheads="1"/>
              </p:cNvSpPr>
              <p:nvPr/>
            </p:nvSpPr>
            <p:spPr bwMode="auto">
              <a:xfrm>
                <a:off x="4128" y="3648"/>
                <a:ext cx="144" cy="249"/>
              </a:xfrm>
              <a:prstGeom prst="rect">
                <a:avLst/>
              </a:prstGeom>
              <a:noFill/>
              <a:ln w="9525">
                <a:noFill/>
                <a:miter lim="800000"/>
                <a:headEnd/>
                <a:tailEnd/>
              </a:ln>
            </p:spPr>
            <p:txBody>
              <a:bodyPr/>
              <a:lstStyle/>
              <a:p>
                <a:pPr eaLnBrk="1" hangingPunct="1">
                  <a:spcBef>
                    <a:spcPct val="20000"/>
                  </a:spcBef>
                </a:pPr>
                <a:r>
                  <a:rPr lang="en-US" altLang="en-US" sz="2000"/>
                  <a:t>3</a:t>
                </a:r>
              </a:p>
            </p:txBody>
          </p:sp>
          <p:sp>
            <p:nvSpPr>
              <p:cNvPr id="15482" name="Line 126"/>
              <p:cNvSpPr>
                <a:spLocks noChangeShapeType="1"/>
              </p:cNvSpPr>
              <p:nvPr/>
            </p:nvSpPr>
            <p:spPr bwMode="auto">
              <a:xfrm>
                <a:off x="4128" y="3648"/>
                <a:ext cx="432" cy="0"/>
              </a:xfrm>
              <a:prstGeom prst="line">
                <a:avLst/>
              </a:prstGeom>
              <a:noFill/>
              <a:ln w="28575" cap="sq">
                <a:solidFill>
                  <a:schemeClr val="tx1"/>
                </a:solidFill>
                <a:round/>
                <a:headEnd/>
                <a:tailEnd/>
              </a:ln>
            </p:spPr>
            <p:txBody>
              <a:bodyPr/>
              <a:lstStyle/>
              <a:p>
                <a:endParaRPr lang="en-US"/>
              </a:p>
            </p:txBody>
          </p:sp>
          <p:sp>
            <p:nvSpPr>
              <p:cNvPr id="15483" name="Line 127"/>
              <p:cNvSpPr>
                <a:spLocks noChangeShapeType="1"/>
              </p:cNvSpPr>
              <p:nvPr/>
            </p:nvSpPr>
            <p:spPr bwMode="auto">
              <a:xfrm>
                <a:off x="4128" y="3897"/>
                <a:ext cx="432" cy="0"/>
              </a:xfrm>
              <a:prstGeom prst="line">
                <a:avLst/>
              </a:prstGeom>
              <a:noFill/>
              <a:ln w="28575" cap="sq">
                <a:solidFill>
                  <a:schemeClr val="tx1"/>
                </a:solidFill>
                <a:round/>
                <a:headEnd/>
                <a:tailEnd/>
              </a:ln>
            </p:spPr>
            <p:txBody>
              <a:bodyPr/>
              <a:lstStyle/>
              <a:p>
                <a:endParaRPr lang="en-US"/>
              </a:p>
            </p:txBody>
          </p:sp>
          <p:sp>
            <p:nvSpPr>
              <p:cNvPr id="15484" name="Line 128"/>
              <p:cNvSpPr>
                <a:spLocks noChangeShapeType="1"/>
              </p:cNvSpPr>
              <p:nvPr/>
            </p:nvSpPr>
            <p:spPr bwMode="auto">
              <a:xfrm>
                <a:off x="4128" y="3648"/>
                <a:ext cx="0" cy="249"/>
              </a:xfrm>
              <a:prstGeom prst="line">
                <a:avLst/>
              </a:prstGeom>
              <a:noFill/>
              <a:ln w="28575" cap="sq">
                <a:solidFill>
                  <a:schemeClr val="tx1"/>
                </a:solidFill>
                <a:round/>
                <a:headEnd/>
                <a:tailEnd/>
              </a:ln>
            </p:spPr>
            <p:txBody>
              <a:bodyPr/>
              <a:lstStyle/>
              <a:p>
                <a:endParaRPr lang="en-US"/>
              </a:p>
            </p:txBody>
          </p:sp>
          <p:sp>
            <p:nvSpPr>
              <p:cNvPr id="15485" name="Line 129"/>
              <p:cNvSpPr>
                <a:spLocks noChangeShapeType="1"/>
              </p:cNvSpPr>
              <p:nvPr/>
            </p:nvSpPr>
            <p:spPr bwMode="auto">
              <a:xfrm>
                <a:off x="4272" y="3648"/>
                <a:ext cx="0" cy="249"/>
              </a:xfrm>
              <a:prstGeom prst="line">
                <a:avLst/>
              </a:prstGeom>
              <a:noFill/>
              <a:ln w="12700">
                <a:solidFill>
                  <a:schemeClr val="tx1"/>
                </a:solidFill>
                <a:round/>
                <a:headEnd/>
                <a:tailEnd/>
              </a:ln>
            </p:spPr>
            <p:txBody>
              <a:bodyPr/>
              <a:lstStyle/>
              <a:p>
                <a:endParaRPr lang="en-US"/>
              </a:p>
            </p:txBody>
          </p:sp>
          <p:sp>
            <p:nvSpPr>
              <p:cNvPr id="15486" name="Line 130"/>
              <p:cNvSpPr>
                <a:spLocks noChangeShapeType="1"/>
              </p:cNvSpPr>
              <p:nvPr/>
            </p:nvSpPr>
            <p:spPr bwMode="auto">
              <a:xfrm>
                <a:off x="4416" y="3648"/>
                <a:ext cx="0" cy="249"/>
              </a:xfrm>
              <a:prstGeom prst="line">
                <a:avLst/>
              </a:prstGeom>
              <a:noFill/>
              <a:ln w="12700">
                <a:solidFill>
                  <a:schemeClr val="tx1"/>
                </a:solidFill>
                <a:round/>
                <a:headEnd/>
                <a:tailEnd/>
              </a:ln>
            </p:spPr>
            <p:txBody>
              <a:bodyPr/>
              <a:lstStyle/>
              <a:p>
                <a:endParaRPr lang="en-US"/>
              </a:p>
            </p:txBody>
          </p:sp>
          <p:sp>
            <p:nvSpPr>
              <p:cNvPr id="15487" name="Line 131"/>
              <p:cNvSpPr>
                <a:spLocks noChangeShapeType="1"/>
              </p:cNvSpPr>
              <p:nvPr/>
            </p:nvSpPr>
            <p:spPr bwMode="auto">
              <a:xfrm>
                <a:off x="4560" y="3648"/>
                <a:ext cx="0" cy="249"/>
              </a:xfrm>
              <a:prstGeom prst="line">
                <a:avLst/>
              </a:prstGeom>
              <a:noFill/>
              <a:ln w="28575" cap="sq">
                <a:solidFill>
                  <a:schemeClr val="tx1"/>
                </a:solidFill>
                <a:round/>
                <a:headEnd/>
                <a:tailEnd/>
              </a:ln>
            </p:spPr>
            <p:txBody>
              <a:bodyPr/>
              <a:lstStyle/>
              <a:p>
                <a:endParaRPr lang="en-US"/>
              </a:p>
            </p:txBody>
          </p:sp>
          <p:sp>
            <p:nvSpPr>
              <p:cNvPr id="15488" name="Rectangle 132"/>
              <p:cNvSpPr>
                <a:spLocks noChangeArrowheads="1"/>
              </p:cNvSpPr>
              <p:nvPr/>
            </p:nvSpPr>
            <p:spPr bwMode="auto">
              <a:xfrm>
                <a:off x="4992"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89" name="Rectangle 133"/>
              <p:cNvSpPr>
                <a:spLocks noChangeArrowheads="1"/>
              </p:cNvSpPr>
              <p:nvPr/>
            </p:nvSpPr>
            <p:spPr bwMode="auto">
              <a:xfrm>
                <a:off x="4848" y="3648"/>
                <a:ext cx="144" cy="249"/>
              </a:xfrm>
              <a:prstGeom prst="rect">
                <a:avLst/>
              </a:prstGeom>
              <a:noFill/>
              <a:ln w="9525">
                <a:noFill/>
                <a:miter lim="800000"/>
                <a:headEnd/>
                <a:tailEnd/>
              </a:ln>
            </p:spPr>
            <p:txBody>
              <a:bodyPr/>
              <a:lstStyle/>
              <a:p>
                <a:pPr eaLnBrk="1" hangingPunct="1">
                  <a:spcBef>
                    <a:spcPct val="20000"/>
                  </a:spcBef>
                </a:pPr>
                <a:r>
                  <a:rPr lang="en-US" altLang="en-US" sz="2000"/>
                  <a:t>2</a:t>
                </a:r>
              </a:p>
            </p:txBody>
          </p:sp>
          <p:sp>
            <p:nvSpPr>
              <p:cNvPr id="15490" name="Rectangle 134"/>
              <p:cNvSpPr>
                <a:spLocks noChangeArrowheads="1"/>
              </p:cNvSpPr>
              <p:nvPr/>
            </p:nvSpPr>
            <p:spPr bwMode="auto">
              <a:xfrm>
                <a:off x="4704" y="3648"/>
                <a:ext cx="144" cy="249"/>
              </a:xfrm>
              <a:prstGeom prst="rect">
                <a:avLst/>
              </a:prstGeom>
              <a:noFill/>
              <a:ln w="9525">
                <a:noFill/>
                <a:miter lim="800000"/>
                <a:headEnd/>
                <a:tailEnd/>
              </a:ln>
            </p:spPr>
            <p:txBody>
              <a:bodyPr/>
              <a:lstStyle/>
              <a:p>
                <a:pPr eaLnBrk="1" hangingPunct="1">
                  <a:spcBef>
                    <a:spcPct val="20000"/>
                  </a:spcBef>
                </a:pPr>
                <a:r>
                  <a:rPr lang="en-US" altLang="en-US" sz="2000"/>
                  <a:t>1</a:t>
                </a:r>
              </a:p>
            </p:txBody>
          </p:sp>
          <p:sp>
            <p:nvSpPr>
              <p:cNvPr id="15491" name="Line 135"/>
              <p:cNvSpPr>
                <a:spLocks noChangeShapeType="1"/>
              </p:cNvSpPr>
              <p:nvPr/>
            </p:nvSpPr>
            <p:spPr bwMode="auto">
              <a:xfrm>
                <a:off x="4704" y="3648"/>
                <a:ext cx="432" cy="0"/>
              </a:xfrm>
              <a:prstGeom prst="line">
                <a:avLst/>
              </a:prstGeom>
              <a:noFill/>
              <a:ln w="28575" cap="sq">
                <a:solidFill>
                  <a:schemeClr val="tx1"/>
                </a:solidFill>
                <a:round/>
                <a:headEnd/>
                <a:tailEnd/>
              </a:ln>
            </p:spPr>
            <p:txBody>
              <a:bodyPr/>
              <a:lstStyle/>
              <a:p>
                <a:endParaRPr lang="en-US"/>
              </a:p>
            </p:txBody>
          </p:sp>
          <p:sp>
            <p:nvSpPr>
              <p:cNvPr id="15492" name="Line 136"/>
              <p:cNvSpPr>
                <a:spLocks noChangeShapeType="1"/>
              </p:cNvSpPr>
              <p:nvPr/>
            </p:nvSpPr>
            <p:spPr bwMode="auto">
              <a:xfrm>
                <a:off x="4704" y="3897"/>
                <a:ext cx="432" cy="0"/>
              </a:xfrm>
              <a:prstGeom prst="line">
                <a:avLst/>
              </a:prstGeom>
              <a:noFill/>
              <a:ln w="28575" cap="sq">
                <a:solidFill>
                  <a:schemeClr val="tx1"/>
                </a:solidFill>
                <a:round/>
                <a:headEnd/>
                <a:tailEnd/>
              </a:ln>
            </p:spPr>
            <p:txBody>
              <a:bodyPr/>
              <a:lstStyle/>
              <a:p>
                <a:endParaRPr lang="en-US"/>
              </a:p>
            </p:txBody>
          </p:sp>
          <p:sp>
            <p:nvSpPr>
              <p:cNvPr id="15493" name="Line 137"/>
              <p:cNvSpPr>
                <a:spLocks noChangeShapeType="1"/>
              </p:cNvSpPr>
              <p:nvPr/>
            </p:nvSpPr>
            <p:spPr bwMode="auto">
              <a:xfrm>
                <a:off x="4704" y="3648"/>
                <a:ext cx="0" cy="249"/>
              </a:xfrm>
              <a:prstGeom prst="line">
                <a:avLst/>
              </a:prstGeom>
              <a:noFill/>
              <a:ln w="28575" cap="sq">
                <a:solidFill>
                  <a:schemeClr val="tx1"/>
                </a:solidFill>
                <a:round/>
                <a:headEnd/>
                <a:tailEnd/>
              </a:ln>
            </p:spPr>
            <p:txBody>
              <a:bodyPr/>
              <a:lstStyle/>
              <a:p>
                <a:endParaRPr lang="en-US"/>
              </a:p>
            </p:txBody>
          </p:sp>
          <p:sp>
            <p:nvSpPr>
              <p:cNvPr id="15494" name="Line 138"/>
              <p:cNvSpPr>
                <a:spLocks noChangeShapeType="1"/>
              </p:cNvSpPr>
              <p:nvPr/>
            </p:nvSpPr>
            <p:spPr bwMode="auto">
              <a:xfrm>
                <a:off x="4848" y="3648"/>
                <a:ext cx="0" cy="249"/>
              </a:xfrm>
              <a:prstGeom prst="line">
                <a:avLst/>
              </a:prstGeom>
              <a:noFill/>
              <a:ln w="12700">
                <a:solidFill>
                  <a:schemeClr val="tx1"/>
                </a:solidFill>
                <a:round/>
                <a:headEnd/>
                <a:tailEnd/>
              </a:ln>
            </p:spPr>
            <p:txBody>
              <a:bodyPr/>
              <a:lstStyle/>
              <a:p>
                <a:endParaRPr lang="en-US"/>
              </a:p>
            </p:txBody>
          </p:sp>
          <p:sp>
            <p:nvSpPr>
              <p:cNvPr id="15495" name="Line 139"/>
              <p:cNvSpPr>
                <a:spLocks noChangeShapeType="1"/>
              </p:cNvSpPr>
              <p:nvPr/>
            </p:nvSpPr>
            <p:spPr bwMode="auto">
              <a:xfrm>
                <a:off x="4992" y="3648"/>
                <a:ext cx="0" cy="249"/>
              </a:xfrm>
              <a:prstGeom prst="line">
                <a:avLst/>
              </a:prstGeom>
              <a:noFill/>
              <a:ln w="12700">
                <a:solidFill>
                  <a:schemeClr val="tx1"/>
                </a:solidFill>
                <a:round/>
                <a:headEnd/>
                <a:tailEnd/>
              </a:ln>
            </p:spPr>
            <p:txBody>
              <a:bodyPr/>
              <a:lstStyle/>
              <a:p>
                <a:endParaRPr lang="en-US"/>
              </a:p>
            </p:txBody>
          </p:sp>
          <p:sp>
            <p:nvSpPr>
              <p:cNvPr id="15496" name="Line 140"/>
              <p:cNvSpPr>
                <a:spLocks noChangeShapeType="1"/>
              </p:cNvSpPr>
              <p:nvPr/>
            </p:nvSpPr>
            <p:spPr bwMode="auto">
              <a:xfrm>
                <a:off x="5136" y="3648"/>
                <a:ext cx="0" cy="249"/>
              </a:xfrm>
              <a:prstGeom prst="line">
                <a:avLst/>
              </a:prstGeom>
              <a:noFill/>
              <a:ln w="28575" cap="sq">
                <a:solidFill>
                  <a:schemeClr val="tx1"/>
                </a:solidFill>
                <a:round/>
                <a:headEnd/>
                <a:tailEnd/>
              </a:ln>
            </p:spPr>
            <p:txBody>
              <a:bodyPr/>
              <a:lstStyle/>
              <a:p>
                <a:endParaRPr lang="en-US"/>
              </a:p>
            </p:txBody>
          </p:sp>
          <p:sp>
            <p:nvSpPr>
              <p:cNvPr id="15497" name="Rectangle 141"/>
              <p:cNvSpPr>
                <a:spLocks noChangeArrowheads="1"/>
              </p:cNvSpPr>
              <p:nvPr/>
            </p:nvSpPr>
            <p:spPr bwMode="auto">
              <a:xfrm>
                <a:off x="5568"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98" name="Rectangle 142"/>
              <p:cNvSpPr>
                <a:spLocks noChangeArrowheads="1"/>
              </p:cNvSpPr>
              <p:nvPr/>
            </p:nvSpPr>
            <p:spPr bwMode="auto">
              <a:xfrm>
                <a:off x="5424" y="3648"/>
                <a:ext cx="144" cy="249"/>
              </a:xfrm>
              <a:prstGeom prst="rect">
                <a:avLst/>
              </a:prstGeom>
              <a:noFill/>
              <a:ln w="9525">
                <a:noFill/>
                <a:miter lim="800000"/>
                <a:headEnd/>
                <a:tailEnd/>
              </a:ln>
            </p:spPr>
            <p:txBody>
              <a:bodyPr/>
              <a:lstStyle/>
              <a:p>
                <a:pPr eaLnBrk="1" hangingPunct="1">
                  <a:spcBef>
                    <a:spcPct val="20000"/>
                  </a:spcBef>
                </a:pPr>
                <a:r>
                  <a:rPr lang="en-US" altLang="en-US" sz="2000"/>
                  <a:t>6</a:t>
                </a:r>
              </a:p>
            </p:txBody>
          </p:sp>
          <p:sp>
            <p:nvSpPr>
              <p:cNvPr id="15499" name="Rectangle 143"/>
              <p:cNvSpPr>
                <a:spLocks noChangeArrowheads="1"/>
              </p:cNvSpPr>
              <p:nvPr/>
            </p:nvSpPr>
            <p:spPr bwMode="auto">
              <a:xfrm>
                <a:off x="5280" y="3648"/>
                <a:ext cx="144" cy="249"/>
              </a:xfrm>
              <a:prstGeom prst="rect">
                <a:avLst/>
              </a:prstGeom>
              <a:noFill/>
              <a:ln w="9525">
                <a:noFill/>
                <a:miter lim="800000"/>
                <a:headEnd/>
                <a:tailEnd/>
              </a:ln>
            </p:spPr>
            <p:txBody>
              <a:bodyPr/>
              <a:lstStyle/>
              <a:p>
                <a:pPr eaLnBrk="1" hangingPunct="1">
                  <a:spcBef>
                    <a:spcPct val="20000"/>
                  </a:spcBef>
                </a:pPr>
                <a:r>
                  <a:rPr lang="en-US" altLang="en-US" sz="2000"/>
                  <a:t>5</a:t>
                </a:r>
              </a:p>
            </p:txBody>
          </p:sp>
          <p:sp>
            <p:nvSpPr>
              <p:cNvPr id="15500" name="Line 144"/>
              <p:cNvSpPr>
                <a:spLocks noChangeShapeType="1"/>
              </p:cNvSpPr>
              <p:nvPr/>
            </p:nvSpPr>
            <p:spPr bwMode="auto">
              <a:xfrm>
                <a:off x="5280" y="3648"/>
                <a:ext cx="432" cy="0"/>
              </a:xfrm>
              <a:prstGeom prst="line">
                <a:avLst/>
              </a:prstGeom>
              <a:noFill/>
              <a:ln w="28575" cap="sq">
                <a:solidFill>
                  <a:schemeClr val="tx1"/>
                </a:solidFill>
                <a:round/>
                <a:headEnd/>
                <a:tailEnd/>
              </a:ln>
            </p:spPr>
            <p:txBody>
              <a:bodyPr/>
              <a:lstStyle/>
              <a:p>
                <a:endParaRPr lang="en-US"/>
              </a:p>
            </p:txBody>
          </p:sp>
          <p:sp>
            <p:nvSpPr>
              <p:cNvPr id="15501" name="Line 145"/>
              <p:cNvSpPr>
                <a:spLocks noChangeShapeType="1"/>
              </p:cNvSpPr>
              <p:nvPr/>
            </p:nvSpPr>
            <p:spPr bwMode="auto">
              <a:xfrm>
                <a:off x="5280" y="3897"/>
                <a:ext cx="432" cy="0"/>
              </a:xfrm>
              <a:prstGeom prst="line">
                <a:avLst/>
              </a:prstGeom>
              <a:noFill/>
              <a:ln w="28575" cap="sq">
                <a:solidFill>
                  <a:schemeClr val="tx1"/>
                </a:solidFill>
                <a:round/>
                <a:headEnd/>
                <a:tailEnd/>
              </a:ln>
            </p:spPr>
            <p:txBody>
              <a:bodyPr/>
              <a:lstStyle/>
              <a:p>
                <a:endParaRPr lang="en-US"/>
              </a:p>
            </p:txBody>
          </p:sp>
          <p:sp>
            <p:nvSpPr>
              <p:cNvPr id="15502" name="Line 146"/>
              <p:cNvSpPr>
                <a:spLocks noChangeShapeType="1"/>
              </p:cNvSpPr>
              <p:nvPr/>
            </p:nvSpPr>
            <p:spPr bwMode="auto">
              <a:xfrm>
                <a:off x="5280" y="3648"/>
                <a:ext cx="0" cy="249"/>
              </a:xfrm>
              <a:prstGeom prst="line">
                <a:avLst/>
              </a:prstGeom>
              <a:noFill/>
              <a:ln w="28575" cap="sq">
                <a:solidFill>
                  <a:schemeClr val="tx1"/>
                </a:solidFill>
                <a:round/>
                <a:headEnd/>
                <a:tailEnd/>
              </a:ln>
            </p:spPr>
            <p:txBody>
              <a:bodyPr/>
              <a:lstStyle/>
              <a:p>
                <a:endParaRPr lang="en-US"/>
              </a:p>
            </p:txBody>
          </p:sp>
          <p:sp>
            <p:nvSpPr>
              <p:cNvPr id="15503" name="Line 147"/>
              <p:cNvSpPr>
                <a:spLocks noChangeShapeType="1"/>
              </p:cNvSpPr>
              <p:nvPr/>
            </p:nvSpPr>
            <p:spPr bwMode="auto">
              <a:xfrm>
                <a:off x="5424" y="3648"/>
                <a:ext cx="0" cy="249"/>
              </a:xfrm>
              <a:prstGeom prst="line">
                <a:avLst/>
              </a:prstGeom>
              <a:noFill/>
              <a:ln w="12700">
                <a:solidFill>
                  <a:schemeClr val="tx1"/>
                </a:solidFill>
                <a:round/>
                <a:headEnd/>
                <a:tailEnd/>
              </a:ln>
            </p:spPr>
            <p:txBody>
              <a:bodyPr/>
              <a:lstStyle/>
              <a:p>
                <a:endParaRPr lang="en-US"/>
              </a:p>
            </p:txBody>
          </p:sp>
          <p:sp>
            <p:nvSpPr>
              <p:cNvPr id="15504" name="Line 148"/>
              <p:cNvSpPr>
                <a:spLocks noChangeShapeType="1"/>
              </p:cNvSpPr>
              <p:nvPr/>
            </p:nvSpPr>
            <p:spPr bwMode="auto">
              <a:xfrm>
                <a:off x="5568" y="3648"/>
                <a:ext cx="0" cy="249"/>
              </a:xfrm>
              <a:prstGeom prst="line">
                <a:avLst/>
              </a:prstGeom>
              <a:noFill/>
              <a:ln w="12700">
                <a:solidFill>
                  <a:schemeClr val="tx1"/>
                </a:solidFill>
                <a:round/>
                <a:headEnd/>
                <a:tailEnd/>
              </a:ln>
            </p:spPr>
            <p:txBody>
              <a:bodyPr/>
              <a:lstStyle/>
              <a:p>
                <a:endParaRPr lang="en-US"/>
              </a:p>
            </p:txBody>
          </p:sp>
          <p:sp>
            <p:nvSpPr>
              <p:cNvPr id="15505" name="Line 149"/>
              <p:cNvSpPr>
                <a:spLocks noChangeShapeType="1"/>
              </p:cNvSpPr>
              <p:nvPr/>
            </p:nvSpPr>
            <p:spPr bwMode="auto">
              <a:xfrm>
                <a:off x="5712" y="3648"/>
                <a:ext cx="0" cy="249"/>
              </a:xfrm>
              <a:prstGeom prst="line">
                <a:avLst/>
              </a:prstGeom>
              <a:noFill/>
              <a:ln w="28575" cap="sq">
                <a:solidFill>
                  <a:schemeClr val="tx1"/>
                </a:solidFill>
                <a:round/>
                <a:headEnd/>
                <a:tailEnd/>
              </a:ln>
            </p:spPr>
            <p:txBody>
              <a:bodyPr/>
              <a:lstStyle/>
              <a:p>
                <a:endParaRPr lang="en-US"/>
              </a:p>
            </p:txBody>
          </p:sp>
          <p:sp>
            <p:nvSpPr>
              <p:cNvPr id="15506" name="Line 150"/>
              <p:cNvSpPr>
                <a:spLocks noChangeShapeType="1"/>
              </p:cNvSpPr>
              <p:nvPr/>
            </p:nvSpPr>
            <p:spPr bwMode="auto">
              <a:xfrm>
                <a:off x="528" y="3744"/>
                <a:ext cx="144" cy="0"/>
              </a:xfrm>
              <a:prstGeom prst="line">
                <a:avLst/>
              </a:prstGeom>
              <a:noFill/>
              <a:ln w="9525">
                <a:solidFill>
                  <a:schemeClr val="tx1"/>
                </a:solidFill>
                <a:round/>
                <a:headEnd/>
                <a:tailEnd type="triangle" w="med" len="med"/>
              </a:ln>
            </p:spPr>
            <p:txBody>
              <a:bodyPr/>
              <a:lstStyle/>
              <a:p>
                <a:endParaRPr lang="en-US"/>
              </a:p>
            </p:txBody>
          </p:sp>
          <p:sp>
            <p:nvSpPr>
              <p:cNvPr id="15507" name="Line 151"/>
              <p:cNvSpPr>
                <a:spLocks noChangeShapeType="1"/>
              </p:cNvSpPr>
              <p:nvPr/>
            </p:nvSpPr>
            <p:spPr bwMode="auto">
              <a:xfrm>
                <a:off x="1104" y="3744"/>
                <a:ext cx="144" cy="0"/>
              </a:xfrm>
              <a:prstGeom prst="line">
                <a:avLst/>
              </a:prstGeom>
              <a:noFill/>
              <a:ln w="9525">
                <a:solidFill>
                  <a:schemeClr val="tx1"/>
                </a:solidFill>
                <a:round/>
                <a:headEnd/>
                <a:tailEnd type="triangle" w="med" len="med"/>
              </a:ln>
            </p:spPr>
            <p:txBody>
              <a:bodyPr/>
              <a:lstStyle/>
              <a:p>
                <a:endParaRPr lang="en-US"/>
              </a:p>
            </p:txBody>
          </p:sp>
          <p:sp>
            <p:nvSpPr>
              <p:cNvPr id="15508" name="Line 152"/>
              <p:cNvSpPr>
                <a:spLocks noChangeShapeType="1"/>
              </p:cNvSpPr>
              <p:nvPr/>
            </p:nvSpPr>
            <p:spPr bwMode="auto">
              <a:xfrm>
                <a:off x="1680" y="3744"/>
                <a:ext cx="144" cy="0"/>
              </a:xfrm>
              <a:prstGeom prst="line">
                <a:avLst/>
              </a:prstGeom>
              <a:noFill/>
              <a:ln w="9525">
                <a:solidFill>
                  <a:schemeClr val="tx1"/>
                </a:solidFill>
                <a:round/>
                <a:headEnd/>
                <a:tailEnd type="triangle" w="med" len="med"/>
              </a:ln>
            </p:spPr>
            <p:txBody>
              <a:bodyPr/>
              <a:lstStyle/>
              <a:p>
                <a:endParaRPr lang="en-US"/>
              </a:p>
            </p:txBody>
          </p:sp>
          <p:sp>
            <p:nvSpPr>
              <p:cNvPr id="15509" name="Line 153"/>
              <p:cNvSpPr>
                <a:spLocks noChangeShapeType="1"/>
              </p:cNvSpPr>
              <p:nvPr/>
            </p:nvSpPr>
            <p:spPr bwMode="auto">
              <a:xfrm>
                <a:off x="2256" y="3744"/>
                <a:ext cx="144" cy="0"/>
              </a:xfrm>
              <a:prstGeom prst="line">
                <a:avLst/>
              </a:prstGeom>
              <a:noFill/>
              <a:ln w="9525">
                <a:solidFill>
                  <a:schemeClr val="tx1"/>
                </a:solidFill>
                <a:round/>
                <a:headEnd/>
                <a:tailEnd type="triangle" w="med" len="med"/>
              </a:ln>
            </p:spPr>
            <p:txBody>
              <a:bodyPr/>
              <a:lstStyle/>
              <a:p>
                <a:endParaRPr lang="en-US"/>
              </a:p>
            </p:txBody>
          </p:sp>
          <p:sp>
            <p:nvSpPr>
              <p:cNvPr id="15510" name="Line 154"/>
              <p:cNvSpPr>
                <a:spLocks noChangeShapeType="1"/>
              </p:cNvSpPr>
              <p:nvPr/>
            </p:nvSpPr>
            <p:spPr bwMode="auto">
              <a:xfrm>
                <a:off x="2832" y="3744"/>
                <a:ext cx="144" cy="0"/>
              </a:xfrm>
              <a:prstGeom prst="line">
                <a:avLst/>
              </a:prstGeom>
              <a:noFill/>
              <a:ln w="9525">
                <a:solidFill>
                  <a:schemeClr val="tx1"/>
                </a:solidFill>
                <a:round/>
                <a:headEnd/>
                <a:tailEnd type="triangle" w="med" len="med"/>
              </a:ln>
            </p:spPr>
            <p:txBody>
              <a:bodyPr/>
              <a:lstStyle/>
              <a:p>
                <a:endParaRPr lang="en-US"/>
              </a:p>
            </p:txBody>
          </p:sp>
          <p:sp>
            <p:nvSpPr>
              <p:cNvPr id="15511" name="Line 155"/>
              <p:cNvSpPr>
                <a:spLocks noChangeShapeType="1"/>
              </p:cNvSpPr>
              <p:nvPr/>
            </p:nvSpPr>
            <p:spPr bwMode="auto">
              <a:xfrm>
                <a:off x="3408" y="3744"/>
                <a:ext cx="144" cy="0"/>
              </a:xfrm>
              <a:prstGeom prst="line">
                <a:avLst/>
              </a:prstGeom>
              <a:noFill/>
              <a:ln w="9525">
                <a:solidFill>
                  <a:schemeClr val="tx1"/>
                </a:solidFill>
                <a:round/>
                <a:headEnd/>
                <a:tailEnd type="triangle" w="med" len="med"/>
              </a:ln>
            </p:spPr>
            <p:txBody>
              <a:bodyPr/>
              <a:lstStyle/>
              <a:p>
                <a:endParaRPr lang="en-US"/>
              </a:p>
            </p:txBody>
          </p:sp>
          <p:sp>
            <p:nvSpPr>
              <p:cNvPr id="15512" name="Line 156"/>
              <p:cNvSpPr>
                <a:spLocks noChangeShapeType="1"/>
              </p:cNvSpPr>
              <p:nvPr/>
            </p:nvSpPr>
            <p:spPr bwMode="auto">
              <a:xfrm>
                <a:off x="3984" y="3744"/>
                <a:ext cx="144" cy="0"/>
              </a:xfrm>
              <a:prstGeom prst="line">
                <a:avLst/>
              </a:prstGeom>
              <a:noFill/>
              <a:ln w="9525">
                <a:solidFill>
                  <a:schemeClr val="tx1"/>
                </a:solidFill>
                <a:round/>
                <a:headEnd/>
                <a:tailEnd type="triangle" w="med" len="med"/>
              </a:ln>
            </p:spPr>
            <p:txBody>
              <a:bodyPr/>
              <a:lstStyle/>
              <a:p>
                <a:endParaRPr lang="en-US"/>
              </a:p>
            </p:txBody>
          </p:sp>
          <p:sp>
            <p:nvSpPr>
              <p:cNvPr id="15513" name="Line 157"/>
              <p:cNvSpPr>
                <a:spLocks noChangeShapeType="1"/>
              </p:cNvSpPr>
              <p:nvPr/>
            </p:nvSpPr>
            <p:spPr bwMode="auto">
              <a:xfrm>
                <a:off x="4560" y="3744"/>
                <a:ext cx="144" cy="0"/>
              </a:xfrm>
              <a:prstGeom prst="line">
                <a:avLst/>
              </a:prstGeom>
              <a:noFill/>
              <a:ln w="9525">
                <a:solidFill>
                  <a:schemeClr val="tx1"/>
                </a:solidFill>
                <a:round/>
                <a:headEnd/>
                <a:tailEnd type="triangle" w="med" len="med"/>
              </a:ln>
            </p:spPr>
            <p:txBody>
              <a:bodyPr/>
              <a:lstStyle/>
              <a:p>
                <a:endParaRPr lang="en-US"/>
              </a:p>
            </p:txBody>
          </p:sp>
          <p:sp>
            <p:nvSpPr>
              <p:cNvPr id="15514" name="Line 158"/>
              <p:cNvSpPr>
                <a:spLocks noChangeShapeType="1"/>
              </p:cNvSpPr>
              <p:nvPr/>
            </p:nvSpPr>
            <p:spPr bwMode="auto">
              <a:xfrm>
                <a:off x="5136" y="3744"/>
                <a:ext cx="144" cy="0"/>
              </a:xfrm>
              <a:prstGeom prst="line">
                <a:avLst/>
              </a:prstGeom>
              <a:noFill/>
              <a:ln w="9525">
                <a:solidFill>
                  <a:schemeClr val="tx1"/>
                </a:solidFill>
                <a:round/>
                <a:headEnd/>
                <a:tailEnd type="triangle" w="med" len="med"/>
              </a:ln>
            </p:spPr>
            <p:txBody>
              <a:bodyPr/>
              <a:lstStyle/>
              <a:p>
                <a:endParaRPr lang="en-US"/>
              </a:p>
            </p:txBody>
          </p:sp>
        </p:grpSp>
        <p:sp>
          <p:nvSpPr>
            <p:cNvPr id="15410" name="Line 159"/>
            <p:cNvSpPr>
              <a:spLocks noChangeShapeType="1"/>
            </p:cNvSpPr>
            <p:nvPr/>
          </p:nvSpPr>
          <p:spPr bwMode="auto">
            <a:xfrm>
              <a:off x="192" y="3648"/>
              <a:ext cx="0" cy="240"/>
            </a:xfrm>
            <a:prstGeom prst="line">
              <a:avLst/>
            </a:prstGeom>
            <a:noFill/>
            <a:ln w="9525">
              <a:solidFill>
                <a:schemeClr val="tx1"/>
              </a:solidFill>
              <a:round/>
              <a:headEnd/>
              <a:tailEnd type="triangle" w="med" len="med"/>
            </a:ln>
          </p:spPr>
          <p:txBody>
            <a:bodyPr/>
            <a:lstStyle/>
            <a:p>
              <a:endParaRPr lang="en-US"/>
            </a:p>
          </p:txBody>
        </p:sp>
        <p:sp>
          <p:nvSpPr>
            <p:cNvPr id="15411" name="Text Box 160"/>
            <p:cNvSpPr txBox="1">
              <a:spLocks noChangeArrowheads="1"/>
            </p:cNvSpPr>
            <p:nvPr/>
          </p:nvSpPr>
          <p:spPr bwMode="auto">
            <a:xfrm>
              <a:off x="0" y="3936"/>
              <a:ext cx="720" cy="231"/>
            </a:xfrm>
            <a:prstGeom prst="rect">
              <a:avLst/>
            </a:prstGeom>
            <a:noFill/>
            <a:ln w="9525">
              <a:noFill/>
              <a:miter lim="800000"/>
              <a:headEnd/>
              <a:tailEnd/>
            </a:ln>
          </p:spPr>
          <p:txBody>
            <a:bodyPr>
              <a:spAutoFit/>
            </a:bodyPr>
            <a:lstStyle/>
            <a:p>
              <a:pPr eaLnBrk="1" hangingPunct="1">
                <a:spcBef>
                  <a:spcPct val="50000"/>
                </a:spcBef>
              </a:pPr>
              <a:r>
                <a:rPr lang="en-US" altLang="en-US"/>
                <a:t>Start</a:t>
              </a:r>
            </a:p>
          </p:txBody>
        </p:sp>
        <p:sp>
          <p:nvSpPr>
            <p:cNvPr id="15412" name="Line 161"/>
            <p:cNvSpPr>
              <a:spLocks noChangeShapeType="1"/>
            </p:cNvSpPr>
            <p:nvPr/>
          </p:nvSpPr>
          <p:spPr bwMode="auto">
            <a:xfrm>
              <a:off x="288" y="3648"/>
              <a:ext cx="336" cy="336"/>
            </a:xfrm>
            <a:prstGeom prst="line">
              <a:avLst/>
            </a:prstGeom>
            <a:noFill/>
            <a:ln w="9525">
              <a:solidFill>
                <a:schemeClr val="tx1"/>
              </a:solidFill>
              <a:round/>
              <a:headEnd/>
              <a:tailEnd type="triangle" w="med" len="med"/>
            </a:ln>
          </p:spPr>
          <p:txBody>
            <a:bodyPr/>
            <a:lstStyle/>
            <a:p>
              <a:endParaRPr lang="en-US"/>
            </a:p>
          </p:txBody>
        </p:sp>
        <p:sp>
          <p:nvSpPr>
            <p:cNvPr id="15413" name="Text Box 162"/>
            <p:cNvSpPr txBox="1">
              <a:spLocks noChangeArrowheads="1"/>
            </p:cNvSpPr>
            <p:nvPr/>
          </p:nvSpPr>
          <p:spPr bwMode="auto">
            <a:xfrm>
              <a:off x="432" y="3936"/>
              <a:ext cx="816" cy="231"/>
            </a:xfrm>
            <a:prstGeom prst="rect">
              <a:avLst/>
            </a:prstGeom>
            <a:noFill/>
            <a:ln w="9525">
              <a:noFill/>
              <a:miter lim="800000"/>
              <a:headEnd/>
              <a:tailEnd/>
            </a:ln>
          </p:spPr>
          <p:txBody>
            <a:bodyPr>
              <a:spAutoFit/>
            </a:bodyPr>
            <a:lstStyle/>
            <a:p>
              <a:pPr eaLnBrk="1" hangingPunct="1">
                <a:spcBef>
                  <a:spcPct val="50000"/>
                </a:spcBef>
              </a:pPr>
              <a:r>
                <a:rPr lang="en-US" altLang="en-US"/>
                <a:t>End vertex</a:t>
              </a:r>
            </a:p>
          </p:txBody>
        </p:sp>
        <p:sp>
          <p:nvSpPr>
            <p:cNvPr id="15414" name="Line 163"/>
            <p:cNvSpPr>
              <a:spLocks noChangeShapeType="1"/>
            </p:cNvSpPr>
            <p:nvPr/>
          </p:nvSpPr>
          <p:spPr bwMode="auto">
            <a:xfrm>
              <a:off x="480" y="3600"/>
              <a:ext cx="1056" cy="480"/>
            </a:xfrm>
            <a:prstGeom prst="line">
              <a:avLst/>
            </a:prstGeom>
            <a:noFill/>
            <a:ln w="9525">
              <a:solidFill>
                <a:schemeClr val="tx1"/>
              </a:solidFill>
              <a:round/>
              <a:headEnd/>
              <a:tailEnd type="triangle" w="med" len="med"/>
            </a:ln>
          </p:spPr>
          <p:txBody>
            <a:bodyPr/>
            <a:lstStyle/>
            <a:p>
              <a:endParaRPr lang="en-US"/>
            </a:p>
          </p:txBody>
        </p:sp>
        <p:sp>
          <p:nvSpPr>
            <p:cNvPr id="15415" name="Text Box 164"/>
            <p:cNvSpPr txBox="1">
              <a:spLocks noChangeArrowheads="1"/>
            </p:cNvSpPr>
            <p:nvPr/>
          </p:nvSpPr>
          <p:spPr bwMode="auto">
            <a:xfrm>
              <a:off x="1536" y="3984"/>
              <a:ext cx="720" cy="231"/>
            </a:xfrm>
            <a:prstGeom prst="rect">
              <a:avLst/>
            </a:prstGeom>
            <a:noFill/>
            <a:ln w="9525">
              <a:noFill/>
              <a:miter lim="800000"/>
              <a:headEnd/>
              <a:tailEnd/>
            </a:ln>
          </p:spPr>
          <p:txBody>
            <a:bodyPr>
              <a:spAutoFit/>
            </a:bodyPr>
            <a:lstStyle/>
            <a:p>
              <a:pPr eaLnBrk="1" hangingPunct="1">
                <a:spcBef>
                  <a:spcPct val="50000"/>
                </a:spcBef>
              </a:pPr>
              <a:r>
                <a:rPr lang="en-US" altLang="en-US"/>
                <a:t>Cost</a:t>
              </a: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
          <p:cNvGraphicFramePr>
            <a:graphicFrameLocks noChangeAspect="1"/>
          </p:cNvGraphicFramePr>
          <p:nvPr>
            <p:extLst>
              <p:ext uri="{D42A27DB-BD31-4B8C-83A1-F6EECF244321}">
                <p14:modId xmlns:p14="http://schemas.microsoft.com/office/powerpoint/2010/main" val="1985362826"/>
              </p:ext>
            </p:extLst>
          </p:nvPr>
        </p:nvGraphicFramePr>
        <p:xfrm>
          <a:off x="304800" y="1173352"/>
          <a:ext cx="2730061" cy="3398648"/>
        </p:xfrm>
        <a:graphic>
          <a:graphicData uri="http://schemas.openxmlformats.org/presentationml/2006/ole">
            <mc:AlternateContent xmlns:mc="http://schemas.openxmlformats.org/markup-compatibility/2006">
              <mc:Choice xmlns:v="urn:schemas-microsoft-com:vml" Requires="v">
                <p:oleObj spid="_x0000_s16411" name="Bitmap Image" r:id="rId3" imgW="1200318" imgH="1809524" progId="PBrush">
                  <p:embed/>
                </p:oleObj>
              </mc:Choice>
              <mc:Fallback>
                <p:oleObj name="Bitmap Image" r:id="rId3" imgW="1200318" imgH="180952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73352"/>
                        <a:ext cx="2730061" cy="3398648"/>
                      </a:xfrm>
                      <a:prstGeom prst="rect">
                        <a:avLst/>
                      </a:prstGeom>
                      <a:noFill/>
                      <a:ln>
                        <a:noFill/>
                      </a:ln>
                      <a:effectLst/>
                      <a:extLst/>
                    </p:spPr>
                  </p:pic>
                </p:oleObj>
              </mc:Fallback>
            </mc:AlternateContent>
          </a:graphicData>
        </a:graphic>
      </p:graphicFrame>
      <p:graphicFrame>
        <p:nvGraphicFramePr>
          <p:cNvPr id="172037" name="Group 5">
            <a:extLst/>
          </p:cNvPr>
          <p:cNvGraphicFramePr>
            <a:graphicFrameLocks noGrp="1"/>
          </p:cNvGraphicFramePr>
          <p:nvPr/>
        </p:nvGraphicFramePr>
        <p:xfrm>
          <a:off x="3124200" y="4343400"/>
          <a:ext cx="5791200" cy="792352"/>
        </p:xfrm>
        <a:graphic>
          <a:graphicData uri="http://schemas.openxmlformats.org/drawingml/2006/table">
            <a:tbl>
              <a:tblPr/>
              <a:tblGrid>
                <a:gridCol w="919163">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827087">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gridCol w="827087">
                  <a:extLst>
                    <a:ext uri="{9D8B030D-6E8A-4147-A177-3AD203B41FA5}">
                      <a16:colId xmlns:a16="http://schemas.microsoft.com/office/drawing/2014/main" val="20006"/>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parent</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2093" name="Group 61">
            <a:extLst/>
          </p:cNvPr>
          <p:cNvGraphicFramePr>
            <a:graphicFrameLocks noGrp="1"/>
          </p:cNvGraphicFramePr>
          <p:nvPr>
            <p:extLst>
              <p:ext uri="{D42A27DB-BD31-4B8C-83A1-F6EECF244321}">
                <p14:modId xmlns:p14="http://schemas.microsoft.com/office/powerpoint/2010/main" val="2674069449"/>
              </p:ext>
            </p:extLst>
          </p:nvPr>
        </p:nvGraphicFramePr>
        <p:xfrm>
          <a:off x="5257800" y="1292225"/>
          <a:ext cx="1828800" cy="255587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286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435" name="Text Box 50"/>
          <p:cNvSpPr txBox="1">
            <a:spLocks noChangeArrowheads="1"/>
          </p:cNvSpPr>
          <p:nvPr/>
        </p:nvSpPr>
        <p:spPr bwMode="auto">
          <a:xfrm>
            <a:off x="533400" y="5562600"/>
            <a:ext cx="8305800" cy="1187450"/>
          </a:xfrm>
          <a:prstGeom prst="rect">
            <a:avLst/>
          </a:prstGeom>
          <a:noFill/>
          <a:ln w="9525">
            <a:noFill/>
            <a:miter lim="800000"/>
            <a:headEnd/>
            <a:tailEnd/>
          </a:ln>
        </p:spPr>
        <p:txBody>
          <a:bodyPr>
            <a:spAutoFit/>
          </a:bodyPr>
          <a:lstStyle/>
          <a:p>
            <a:pPr eaLnBrk="1" hangingPunct="1">
              <a:spcBef>
                <a:spcPct val="50000"/>
              </a:spcBef>
            </a:pPr>
            <a:r>
              <a:rPr lang="en-US" altLang="en-US" sz="2400">
                <a:solidFill>
                  <a:schemeClr val="accent2"/>
                </a:solidFill>
              </a:rPr>
              <a:t>Consider edge (1,4). But is rejected as both belong to same set ( have same parent). Then consider (2,3). We get n-1 edges, so we stop here.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5" descr="graph"/>
          <p:cNvPicPr>
            <a:picLocks noChangeAspect="1" noChangeArrowheads="1"/>
          </p:cNvPicPr>
          <p:nvPr/>
        </p:nvPicPr>
        <p:blipFill>
          <a:blip r:embed="rId2"/>
          <a:srcRect/>
          <a:stretch>
            <a:fillRect/>
          </a:stretch>
        </p:blipFill>
        <p:spPr bwMode="auto">
          <a:xfrm>
            <a:off x="1066800" y="1524000"/>
            <a:ext cx="6575425" cy="4602039"/>
          </a:xfrm>
          <a:prstGeom prst="rect">
            <a:avLst/>
          </a:prstGeom>
          <a:noFill/>
          <a:ln w="9525">
            <a:noFill/>
            <a:miter lim="800000"/>
            <a:headEnd/>
            <a:tailEnd/>
          </a:ln>
        </p:spPr>
      </p:pic>
      <p:sp>
        <p:nvSpPr>
          <p:cNvPr id="79875" name="TextBox 2"/>
          <p:cNvSpPr txBox="1">
            <a:spLocks noChangeArrowheads="1"/>
          </p:cNvSpPr>
          <p:nvPr/>
        </p:nvSpPr>
        <p:spPr bwMode="auto">
          <a:xfrm>
            <a:off x="762000" y="381000"/>
            <a:ext cx="2362200" cy="369888"/>
          </a:xfrm>
          <a:prstGeom prst="rect">
            <a:avLst/>
          </a:prstGeom>
          <a:noFill/>
          <a:ln w="9525">
            <a:noFill/>
            <a:miter lim="800000"/>
            <a:headEnd/>
            <a:tailEnd/>
          </a:ln>
        </p:spPr>
        <p:txBody>
          <a:bodyPr>
            <a:spAutoFit/>
          </a:bodyPr>
          <a:lstStyle/>
          <a:p>
            <a:pPr eaLnBrk="1" hangingPunct="1"/>
            <a:r>
              <a:rPr lang="en-US" altLang="en-US"/>
              <a:t>Example 1:</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5" descr="step 1"/>
          <p:cNvPicPr>
            <a:picLocks noChangeAspect="1" noChangeArrowheads="1"/>
          </p:cNvPicPr>
          <p:nvPr/>
        </p:nvPicPr>
        <p:blipFill>
          <a:blip r:embed="rId2"/>
          <a:srcRect/>
          <a:stretch>
            <a:fillRect/>
          </a:stretch>
        </p:blipFill>
        <p:spPr bwMode="auto">
          <a:xfrm>
            <a:off x="2133600" y="1143000"/>
            <a:ext cx="4743450" cy="2634818"/>
          </a:xfrm>
          <a:prstGeom prst="rect">
            <a:avLst/>
          </a:prstGeom>
          <a:noFill/>
          <a:ln w="9525">
            <a:noFill/>
            <a:miter lim="800000"/>
            <a:headEnd/>
            <a:tailEnd/>
          </a:ln>
        </p:spPr>
      </p:pic>
      <p:pic>
        <p:nvPicPr>
          <p:cNvPr id="80899" name="Picture 7" descr="step 2"/>
          <p:cNvPicPr>
            <a:picLocks noChangeAspect="1" noChangeArrowheads="1"/>
          </p:cNvPicPr>
          <p:nvPr/>
        </p:nvPicPr>
        <p:blipFill>
          <a:blip r:embed="rId3"/>
          <a:srcRect/>
          <a:stretch>
            <a:fillRect/>
          </a:stretch>
        </p:blipFill>
        <p:spPr bwMode="auto">
          <a:xfrm>
            <a:off x="2133600" y="3777818"/>
            <a:ext cx="4715741" cy="26192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5" descr="step 3"/>
          <p:cNvPicPr>
            <a:picLocks noChangeAspect="1" noChangeArrowheads="1"/>
          </p:cNvPicPr>
          <p:nvPr/>
        </p:nvPicPr>
        <p:blipFill>
          <a:blip r:embed="rId2"/>
          <a:srcRect/>
          <a:stretch>
            <a:fillRect/>
          </a:stretch>
        </p:blipFill>
        <p:spPr bwMode="auto">
          <a:xfrm>
            <a:off x="2161309" y="1178836"/>
            <a:ext cx="4495800" cy="2811273"/>
          </a:xfrm>
          <a:prstGeom prst="rect">
            <a:avLst/>
          </a:prstGeom>
          <a:noFill/>
          <a:ln w="9525">
            <a:noFill/>
            <a:miter lim="800000"/>
            <a:headEnd/>
            <a:tailEnd/>
          </a:ln>
        </p:spPr>
      </p:pic>
      <p:pic>
        <p:nvPicPr>
          <p:cNvPr id="81923" name="Picture 7" descr="step 4"/>
          <p:cNvPicPr>
            <a:picLocks noChangeAspect="1" noChangeArrowheads="1"/>
          </p:cNvPicPr>
          <p:nvPr/>
        </p:nvPicPr>
        <p:blipFill>
          <a:blip r:embed="rId3"/>
          <a:srcRect/>
          <a:stretch>
            <a:fillRect/>
          </a:stretch>
        </p:blipFill>
        <p:spPr bwMode="auto">
          <a:xfrm>
            <a:off x="2168236" y="3962400"/>
            <a:ext cx="4592782" cy="277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5" descr="step 5"/>
          <p:cNvPicPr>
            <a:picLocks noChangeAspect="1" noChangeArrowheads="1"/>
          </p:cNvPicPr>
          <p:nvPr/>
        </p:nvPicPr>
        <p:blipFill>
          <a:blip r:embed="rId2"/>
          <a:srcRect/>
          <a:stretch>
            <a:fillRect/>
          </a:stretch>
        </p:blipFill>
        <p:spPr bwMode="auto">
          <a:xfrm>
            <a:off x="2133600" y="1143000"/>
            <a:ext cx="4591050" cy="2550583"/>
          </a:xfrm>
          <a:prstGeom prst="rect">
            <a:avLst/>
          </a:prstGeom>
          <a:noFill/>
          <a:ln w="9525">
            <a:noFill/>
            <a:miter lim="800000"/>
            <a:headEnd/>
            <a:tailEnd/>
          </a:ln>
        </p:spPr>
      </p:pic>
      <p:pic>
        <p:nvPicPr>
          <p:cNvPr id="82947" name="Picture 7" descr="step 6"/>
          <p:cNvPicPr>
            <a:picLocks noChangeAspect="1" noChangeArrowheads="1"/>
          </p:cNvPicPr>
          <p:nvPr/>
        </p:nvPicPr>
        <p:blipFill>
          <a:blip r:embed="rId3"/>
          <a:srcRect/>
          <a:stretch>
            <a:fillRect/>
          </a:stretch>
        </p:blipFill>
        <p:spPr bwMode="auto">
          <a:xfrm>
            <a:off x="2133600" y="3693583"/>
            <a:ext cx="438912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5" descr="step 7"/>
          <p:cNvPicPr>
            <a:picLocks noChangeAspect="1" noChangeArrowheads="1"/>
          </p:cNvPicPr>
          <p:nvPr/>
        </p:nvPicPr>
        <p:blipFill>
          <a:blip r:embed="rId2"/>
          <a:srcRect/>
          <a:stretch>
            <a:fillRect/>
          </a:stretch>
        </p:blipFill>
        <p:spPr bwMode="auto">
          <a:xfrm>
            <a:off x="2057400" y="1447800"/>
            <a:ext cx="5257800"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0564" name="Group 36">
            <a:extLst/>
          </p:cNvPr>
          <p:cNvGraphicFramePr>
            <a:graphicFrameLocks noGrp="1"/>
          </p:cNvGraphicFramePr>
          <p:nvPr>
            <p:extLst>
              <p:ext uri="{D42A27DB-BD31-4B8C-83A1-F6EECF244321}">
                <p14:modId xmlns:p14="http://schemas.microsoft.com/office/powerpoint/2010/main" val="3966716338"/>
              </p:ext>
            </p:extLst>
          </p:nvPr>
        </p:nvGraphicFramePr>
        <p:xfrm>
          <a:off x="228600" y="1219200"/>
          <a:ext cx="8534400" cy="5040316"/>
        </p:xfrm>
        <a:graphic>
          <a:graphicData uri="http://schemas.openxmlformats.org/drawingml/2006/table">
            <a:tbl>
              <a:tblPr/>
              <a:tblGrid>
                <a:gridCol w="8534400">
                  <a:extLst>
                    <a:ext uri="{9D8B030D-6E8A-4147-A177-3AD203B41FA5}">
                      <a16:colId xmlns:a16="http://schemas.microsoft.com/office/drawing/2014/main" val="20000"/>
                    </a:ext>
                  </a:extLst>
                </a:gridCol>
              </a:tblGrid>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N1 to N2 - cost is 1 - add to tree </a:t>
                      </a:r>
                    </a:p>
                  </a:txBody>
                  <a:tcPr marT="45714" marB="45714"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N7 to N8 - cost is 1 -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N2 to N3 - cost is 2 -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N1 to N6 - cost is 3 -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N2 to N6 - cost is 4 - reject because it forms a circuit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N3 to N4 - cost is 4 -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N2 to N7 - cost is 5 -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N3 to N7 - cost is 6 - reject because it forms a circuit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N4 to N8 - cost is 6 - reject because it forms a circuit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7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N4 to N7 - cost is 7 - reject because it forms a circuit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N4 to N5 - cost is 7 - add to tree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666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  </a:t>
                      </a:r>
                    </a:p>
                  </a:txBody>
                  <a:tcPr marT="45714" marB="45714" anchor="ct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64126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We stop here, because n -1 edges have been added.  We are left with the minimum spanning tree, with a total weight of 23. </a:t>
                      </a:r>
                    </a:p>
                  </a:txBody>
                  <a:tcPr marT="45714" marB="45714"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5" descr="msgraph"/>
          <p:cNvPicPr>
            <a:picLocks noChangeAspect="1" noChangeArrowheads="1"/>
          </p:cNvPicPr>
          <p:nvPr/>
        </p:nvPicPr>
        <p:blipFill>
          <a:blip r:embed="rId2"/>
          <a:srcRect/>
          <a:stretch>
            <a:fillRect/>
          </a:stretch>
        </p:blipFill>
        <p:spPr bwMode="auto">
          <a:xfrm>
            <a:off x="533400" y="1219200"/>
            <a:ext cx="4552950" cy="2276475"/>
          </a:xfrm>
          <a:prstGeom prst="rect">
            <a:avLst/>
          </a:prstGeom>
          <a:noFill/>
          <a:ln w="9525">
            <a:noFill/>
            <a:miter lim="800000"/>
            <a:headEnd/>
            <a:tailEnd/>
          </a:ln>
        </p:spPr>
      </p:pic>
      <p:graphicFrame>
        <p:nvGraphicFramePr>
          <p:cNvPr id="155843" name="Group 195">
            <a:extLst/>
          </p:cNvPr>
          <p:cNvGraphicFramePr>
            <a:graphicFrameLocks noGrp="1"/>
          </p:cNvGraphicFramePr>
          <p:nvPr>
            <p:extLst>
              <p:ext uri="{D42A27DB-BD31-4B8C-83A1-F6EECF244321}">
                <p14:modId xmlns:p14="http://schemas.microsoft.com/office/powerpoint/2010/main" val="2085488781"/>
              </p:ext>
            </p:extLst>
          </p:nvPr>
        </p:nvGraphicFramePr>
        <p:xfrm>
          <a:off x="5257800" y="2819400"/>
          <a:ext cx="3016250" cy="3667130"/>
        </p:xfrm>
        <a:graphic>
          <a:graphicData uri="http://schemas.openxmlformats.org/drawingml/2006/table">
            <a:tbl>
              <a:tblPr/>
              <a:tblGrid>
                <a:gridCol w="8064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rPr>
                        <a:t>Edge </a:t>
                      </a:r>
                      <a:endParaRPr kumimoji="0" lang="en-US" sz="1800" b="0" i="0" u="none" strike="noStrike" cap="none" normalizeH="0" baseline="0" dirty="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Weight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Action </a:t>
                      </a:r>
                      <a:endParaRPr kumimoji="0" lang="en-US" sz="1800" b="0" i="0" u="none" strike="noStrike" cap="none" normalizeH="0" baseline="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(1,4)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(6,7)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(1,2)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(3,4)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(2,4)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Rejected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(1,3)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Rejected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(4,7)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4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(3,6)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Rejected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(5,7)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rPr>
                        <a:t>6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Accepted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86065" name="TextBox 3"/>
          <p:cNvSpPr txBox="1">
            <a:spLocks noChangeArrowheads="1"/>
          </p:cNvSpPr>
          <p:nvPr/>
        </p:nvSpPr>
        <p:spPr bwMode="auto">
          <a:xfrm>
            <a:off x="762000" y="381000"/>
            <a:ext cx="2362200" cy="369888"/>
          </a:xfrm>
          <a:prstGeom prst="rect">
            <a:avLst/>
          </a:prstGeom>
          <a:noFill/>
          <a:ln w="9525">
            <a:noFill/>
            <a:miter lim="800000"/>
            <a:headEnd/>
            <a:tailEnd/>
          </a:ln>
        </p:spPr>
        <p:txBody>
          <a:bodyPr>
            <a:spAutoFit/>
          </a:bodyPr>
          <a:lstStyle/>
          <a:p>
            <a:pPr eaLnBrk="1" hangingPunct="1"/>
            <a:r>
              <a:rPr lang="en-US" altLang="en-US"/>
              <a:t>Example 2:</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7"/>
          <p:cNvGraphicFramePr>
            <a:graphicFrameLocks noChangeAspect="1"/>
          </p:cNvGraphicFramePr>
          <p:nvPr/>
        </p:nvGraphicFramePr>
        <p:xfrm>
          <a:off x="5791200" y="3200400"/>
          <a:ext cx="2781300" cy="2714625"/>
        </p:xfrm>
        <a:graphic>
          <a:graphicData uri="http://schemas.openxmlformats.org/presentationml/2006/ole">
            <mc:AlternateContent xmlns:mc="http://schemas.openxmlformats.org/markup-compatibility/2006">
              <mc:Choice xmlns:v="urn:schemas-microsoft-com:vml" Requires="v">
                <p:oleObj spid="_x0000_s17458" name="Bitmap Image" r:id="rId3" imgW="2781688" imgH="2715004" progId="PBrush">
                  <p:embed/>
                </p:oleObj>
              </mc:Choice>
              <mc:Fallback>
                <p:oleObj name="Bitmap Image" r:id="rId3" imgW="2781688" imgH="2715004" progId="PBrush">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200400"/>
                        <a:ext cx="2781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1" name="Object 8"/>
          <p:cNvGraphicFramePr>
            <a:graphicFrameLocks noChangeAspect="1"/>
          </p:cNvGraphicFramePr>
          <p:nvPr/>
        </p:nvGraphicFramePr>
        <p:xfrm>
          <a:off x="838200" y="1447800"/>
          <a:ext cx="3381375" cy="3008313"/>
        </p:xfrm>
        <a:graphic>
          <a:graphicData uri="http://schemas.openxmlformats.org/presentationml/2006/ole">
            <mc:AlternateContent xmlns:mc="http://schemas.openxmlformats.org/markup-compatibility/2006">
              <mc:Choice xmlns:v="urn:schemas-microsoft-com:vml" Requires="v">
                <p:oleObj spid="_x0000_s17459" name="Bitmap Image" r:id="rId5" imgW="2847619" imgH="2534004" progId="PBrush">
                  <p:embed/>
                </p:oleObj>
              </mc:Choice>
              <mc:Fallback>
                <p:oleObj name="Bitmap Image" r:id="rId5" imgW="2847619" imgH="2534004" progId="PBrush">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447800"/>
                        <a:ext cx="3381375"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TextBox 3"/>
          <p:cNvSpPr txBox="1">
            <a:spLocks noChangeArrowheads="1"/>
          </p:cNvSpPr>
          <p:nvPr/>
        </p:nvSpPr>
        <p:spPr bwMode="auto">
          <a:xfrm>
            <a:off x="762000" y="381000"/>
            <a:ext cx="2362200" cy="369888"/>
          </a:xfrm>
          <a:prstGeom prst="rect">
            <a:avLst/>
          </a:prstGeom>
          <a:noFill/>
          <a:ln w="9525">
            <a:noFill/>
            <a:miter lim="800000"/>
            <a:headEnd/>
            <a:tailEnd/>
          </a:ln>
        </p:spPr>
        <p:txBody>
          <a:bodyPr>
            <a:spAutoFit/>
          </a:bodyPr>
          <a:lstStyle/>
          <a:p>
            <a:pPr eaLnBrk="1" hangingPunct="1"/>
            <a:r>
              <a:rPr lang="en-US" altLang="en-US"/>
              <a:t>Example 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a:extLst/>
          </p:cNvPr>
          <p:cNvSpPr>
            <a:spLocks noGrp="1" noChangeArrowheads="1"/>
          </p:cNvSpPr>
          <p:nvPr>
            <p:ph type="body" sz="half" idx="1"/>
          </p:nvPr>
        </p:nvSpPr>
        <p:spPr>
          <a:xfrm>
            <a:off x="228600" y="228600"/>
            <a:ext cx="8610600" cy="4419600"/>
          </a:xfrm>
        </p:spPr>
        <p:txBody>
          <a:bodyPr>
            <a:normAutofit fontScale="77500" lnSpcReduction="20000"/>
          </a:bodyPr>
          <a:lstStyle/>
          <a:p>
            <a:pPr marL="274320" indent="-274320" eaLnBrk="1" fontAlgn="auto" hangingPunct="1">
              <a:spcAft>
                <a:spcPts val="0"/>
              </a:spcAft>
              <a:buFont typeface="Wingdings 2"/>
              <a:buChar char=""/>
              <a:defRPr/>
            </a:pPr>
            <a:r>
              <a:rPr lang="en-US" sz="2000" dirty="0">
                <a:solidFill>
                  <a:schemeClr val="hlink"/>
                </a:solidFill>
              </a:rPr>
              <a:t>Directed graph</a:t>
            </a:r>
          </a:p>
          <a:p>
            <a:pPr marL="548640" lvl="1" indent="-274320" algn="just" eaLnBrk="1" fontAlgn="auto" hangingPunct="1">
              <a:lnSpc>
                <a:spcPct val="170000"/>
              </a:lnSpc>
              <a:spcBef>
                <a:spcPts val="324"/>
              </a:spcBef>
              <a:spcAft>
                <a:spcPts val="0"/>
              </a:spcAft>
              <a:buFont typeface="Wingdings"/>
              <a:buChar char=""/>
              <a:defRPr/>
            </a:pPr>
            <a:r>
              <a:rPr lang="en-US" sz="2100" dirty="0"/>
              <a:t>A graph with only directed edges is said to be directed graph.</a:t>
            </a:r>
          </a:p>
          <a:p>
            <a:pPr marL="548640" lvl="1" indent="-274320" algn="just" eaLnBrk="1" fontAlgn="auto" hangingPunct="1">
              <a:lnSpc>
                <a:spcPct val="170000"/>
              </a:lnSpc>
              <a:spcBef>
                <a:spcPts val="324"/>
              </a:spcBef>
              <a:spcAft>
                <a:spcPts val="0"/>
              </a:spcAft>
              <a:buFont typeface="Wingdings"/>
              <a:buChar char=""/>
              <a:defRPr/>
            </a:pPr>
            <a:r>
              <a:rPr lang="en-US" sz="2000" dirty="0"/>
              <a:t>Each edge has a sense of direction from u to v and is written as an ordered pair &lt;</a:t>
            </a:r>
            <a:r>
              <a:rPr lang="en-US" sz="2000" dirty="0" err="1"/>
              <a:t>u,v</a:t>
            </a:r>
            <a:r>
              <a:rPr lang="en-US" sz="2000" dirty="0"/>
              <a:t>&gt; or u-&gt;v.</a:t>
            </a:r>
          </a:p>
          <a:p>
            <a:pPr marL="548640" lvl="1" indent="-274320" eaLnBrk="1" fontAlgn="auto" hangingPunct="1">
              <a:spcBef>
                <a:spcPts val="324"/>
              </a:spcBef>
              <a:spcAft>
                <a:spcPts val="0"/>
              </a:spcAft>
              <a:buFont typeface="Wingdings"/>
              <a:buChar char=""/>
              <a:defRPr/>
            </a:pPr>
            <a:endParaRPr lang="en-US" sz="2000" dirty="0">
              <a:solidFill>
                <a:schemeClr val="accent2"/>
              </a:solidFill>
            </a:endParaRPr>
          </a:p>
          <a:p>
            <a:pPr marL="274320" indent="-274320" eaLnBrk="1" fontAlgn="auto" hangingPunct="1">
              <a:spcAft>
                <a:spcPts val="0"/>
              </a:spcAft>
              <a:buFont typeface="Wingdings 2"/>
              <a:buChar char=""/>
              <a:defRPr/>
            </a:pPr>
            <a:r>
              <a:rPr lang="en-US" sz="2000" dirty="0">
                <a:solidFill>
                  <a:schemeClr val="hlink"/>
                </a:solidFill>
              </a:rPr>
              <a:t>Undirected graph</a:t>
            </a:r>
          </a:p>
          <a:p>
            <a:pPr marL="548640" lvl="1" indent="-274320" algn="just" eaLnBrk="1" fontAlgn="auto" hangingPunct="1">
              <a:lnSpc>
                <a:spcPct val="170000"/>
              </a:lnSpc>
              <a:spcBef>
                <a:spcPts val="324"/>
              </a:spcBef>
              <a:spcAft>
                <a:spcPts val="0"/>
              </a:spcAft>
              <a:buFont typeface="Wingdings"/>
              <a:buChar char=""/>
              <a:defRPr/>
            </a:pPr>
            <a:r>
              <a:rPr lang="en-US" sz="2100" dirty="0"/>
              <a:t>A graph with only undirected edges is said to be undirected graph.</a:t>
            </a:r>
          </a:p>
          <a:p>
            <a:pPr marL="548640" lvl="1" indent="-274320" algn="just" eaLnBrk="1" fontAlgn="auto" hangingPunct="1">
              <a:lnSpc>
                <a:spcPct val="170000"/>
              </a:lnSpc>
              <a:spcBef>
                <a:spcPts val="324"/>
              </a:spcBef>
              <a:spcAft>
                <a:spcPts val="0"/>
              </a:spcAft>
              <a:buFont typeface="Wingdings"/>
              <a:buChar char=""/>
              <a:defRPr/>
            </a:pPr>
            <a:r>
              <a:rPr lang="en-US" sz="2100" dirty="0"/>
              <a:t>Each edge has no sense of direction and is written as an unordered pair {</a:t>
            </a:r>
            <a:r>
              <a:rPr lang="en-US" sz="2100" dirty="0" err="1"/>
              <a:t>u,v</a:t>
            </a:r>
            <a:r>
              <a:rPr lang="en-US" sz="2100" dirty="0"/>
              <a:t>} or u&lt;-&gt;v.</a:t>
            </a:r>
          </a:p>
          <a:p>
            <a:pPr marL="548640" lvl="1" indent="-274320" eaLnBrk="1" fontAlgn="auto" hangingPunct="1">
              <a:spcBef>
                <a:spcPts val="324"/>
              </a:spcBef>
              <a:spcAft>
                <a:spcPts val="0"/>
              </a:spcAft>
              <a:buFont typeface="Wingdings"/>
              <a:buChar char=""/>
              <a:defRPr/>
            </a:pPr>
            <a:endParaRPr lang="en-US" sz="2000" dirty="0">
              <a:solidFill>
                <a:schemeClr val="accent2"/>
              </a:solidFill>
            </a:endParaRPr>
          </a:p>
          <a:p>
            <a:pPr marL="274320" indent="-274320" eaLnBrk="1" fontAlgn="auto" hangingPunct="1">
              <a:lnSpc>
                <a:spcPct val="170000"/>
              </a:lnSpc>
              <a:spcAft>
                <a:spcPts val="0"/>
              </a:spcAft>
              <a:buFont typeface="Wingdings 2"/>
              <a:buChar char=""/>
              <a:defRPr/>
            </a:pPr>
            <a:r>
              <a:rPr lang="en-US" sz="2000" dirty="0">
                <a:solidFill>
                  <a:schemeClr val="hlink"/>
                </a:solidFill>
              </a:rPr>
              <a:t>Weighted graph/ network</a:t>
            </a:r>
          </a:p>
          <a:p>
            <a:pPr marL="548640" lvl="1" indent="-274320" algn="just" eaLnBrk="1" fontAlgn="auto" hangingPunct="1">
              <a:lnSpc>
                <a:spcPct val="170000"/>
              </a:lnSpc>
              <a:spcBef>
                <a:spcPts val="324"/>
              </a:spcBef>
              <a:spcAft>
                <a:spcPts val="0"/>
              </a:spcAft>
              <a:buFont typeface="Wingdings"/>
              <a:buChar char=""/>
              <a:defRPr/>
            </a:pPr>
            <a:r>
              <a:rPr lang="en-US" sz="2100" dirty="0"/>
              <a:t>Each edge is weighted.</a:t>
            </a:r>
          </a:p>
          <a:p>
            <a:pPr marL="274320" indent="-274320" eaLnBrk="1" fontAlgn="auto" hangingPunct="1">
              <a:spcAft>
                <a:spcPts val="0"/>
              </a:spcAft>
              <a:buFont typeface="Wingdings 2"/>
              <a:buChar char=""/>
              <a:defRPr/>
            </a:pPr>
            <a:endParaRPr lang="en-US" sz="2000" dirty="0"/>
          </a:p>
        </p:txBody>
      </p:sp>
      <p:pic>
        <p:nvPicPr>
          <p:cNvPr id="38915" name="Picture 5"/>
          <p:cNvPicPr>
            <a:picLocks noGrp="1" noChangeAspect="1" noChangeArrowheads="1"/>
          </p:cNvPicPr>
          <p:nvPr>
            <p:ph sz="half" idx="2"/>
          </p:nvPr>
        </p:nvPicPr>
        <p:blipFill>
          <a:blip r:embed="rId2"/>
          <a:srcRect/>
          <a:stretch>
            <a:fillRect/>
          </a:stretch>
        </p:blipFill>
        <p:spPr>
          <a:xfrm>
            <a:off x="1676400" y="4692650"/>
            <a:ext cx="5410200" cy="2165350"/>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AutoShape 5" descr="kruskalImage1.gif"/>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eaLnBrk="1" hangingPunct="1"/>
            <a:endParaRPr lang="en-US" altLang="en-US"/>
          </a:p>
        </p:txBody>
      </p:sp>
      <p:graphicFrame>
        <p:nvGraphicFramePr>
          <p:cNvPr id="18434" name="Object 6"/>
          <p:cNvGraphicFramePr>
            <a:graphicFrameLocks noChangeAspect="1"/>
          </p:cNvGraphicFramePr>
          <p:nvPr>
            <p:extLst>
              <p:ext uri="{D42A27DB-BD31-4B8C-83A1-F6EECF244321}">
                <p14:modId xmlns:p14="http://schemas.microsoft.com/office/powerpoint/2010/main" val="4174510361"/>
              </p:ext>
            </p:extLst>
          </p:nvPr>
        </p:nvGraphicFramePr>
        <p:xfrm>
          <a:off x="2352675" y="1219200"/>
          <a:ext cx="4545821" cy="2590800"/>
        </p:xfrm>
        <a:graphic>
          <a:graphicData uri="http://schemas.openxmlformats.org/presentationml/2006/ole">
            <mc:AlternateContent xmlns:mc="http://schemas.openxmlformats.org/markup-compatibility/2006">
              <mc:Choice xmlns:v="urn:schemas-microsoft-com:vml" Requires="v">
                <p:oleObj spid="_x0000_s18459" name="Bitmap Image" r:id="rId3" imgW="4076190" imgH="2324424" progId="PBrush">
                  <p:embed/>
                </p:oleObj>
              </mc:Choice>
              <mc:Fallback>
                <p:oleObj name="Bitmap Image" r:id="rId3" imgW="4076190" imgH="2324424" progId="PBrush">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1219200"/>
                        <a:ext cx="4545821" cy="2590800"/>
                      </a:xfrm>
                      <a:prstGeom prst="rect">
                        <a:avLst/>
                      </a:prstGeom>
                      <a:noFill/>
                      <a:ln>
                        <a:noFill/>
                      </a:ln>
                      <a:effectLst/>
                      <a:extLst/>
                    </p:spPr>
                  </p:pic>
                </p:oleObj>
              </mc:Fallback>
            </mc:AlternateContent>
          </a:graphicData>
        </a:graphic>
      </p:graphicFrame>
      <p:pic>
        <p:nvPicPr>
          <p:cNvPr id="18436" name="Picture 9"/>
          <p:cNvPicPr>
            <a:picLocks noChangeAspect="1" noChangeArrowheads="1"/>
          </p:cNvPicPr>
          <p:nvPr/>
        </p:nvPicPr>
        <p:blipFill>
          <a:blip r:embed="rId5"/>
          <a:srcRect/>
          <a:stretch>
            <a:fillRect/>
          </a:stretch>
        </p:blipFill>
        <p:spPr bwMode="auto">
          <a:xfrm>
            <a:off x="2352675" y="3796145"/>
            <a:ext cx="4743450" cy="2749602"/>
          </a:xfrm>
          <a:prstGeom prst="rect">
            <a:avLst/>
          </a:prstGeom>
          <a:noFill/>
          <a:ln w="9525">
            <a:noFill/>
            <a:miter lim="800000"/>
            <a:headEnd/>
            <a:tailEnd/>
          </a:ln>
        </p:spPr>
      </p:pic>
      <p:sp>
        <p:nvSpPr>
          <p:cNvPr id="18437" name="TextBox 4"/>
          <p:cNvSpPr txBox="1">
            <a:spLocks noChangeArrowheads="1"/>
          </p:cNvSpPr>
          <p:nvPr/>
        </p:nvSpPr>
        <p:spPr bwMode="auto">
          <a:xfrm>
            <a:off x="381000" y="381000"/>
            <a:ext cx="2362200" cy="369888"/>
          </a:xfrm>
          <a:prstGeom prst="rect">
            <a:avLst/>
          </a:prstGeom>
          <a:noFill/>
          <a:ln w="9525">
            <a:noFill/>
            <a:miter lim="800000"/>
            <a:headEnd/>
            <a:tailEnd/>
          </a:ln>
        </p:spPr>
        <p:txBody>
          <a:bodyPr>
            <a:spAutoFit/>
          </a:bodyPr>
          <a:lstStyle/>
          <a:p>
            <a:pPr eaLnBrk="1" hangingPunct="1"/>
            <a:r>
              <a:rPr lang="en-US" altLang="en-US"/>
              <a:t>Example 4:</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p:txBody>
          <a:bodyPr/>
          <a:lstStyle/>
          <a:p>
            <a:pPr algn="just" eaLnBrk="1" hangingPunct="1">
              <a:lnSpc>
                <a:spcPct val="200000"/>
              </a:lnSpc>
            </a:pPr>
            <a:r>
              <a:rPr lang="en-US" altLang="en-US" dirty="0" smtClean="0"/>
              <a:t>Let G(V,E) be the graph with n vertices.</a:t>
            </a:r>
          </a:p>
          <a:p>
            <a:pPr algn="just" eaLnBrk="1" hangingPunct="1">
              <a:lnSpc>
                <a:spcPct val="200000"/>
              </a:lnSpc>
            </a:pPr>
            <a:r>
              <a:rPr lang="en-US" altLang="en-US" dirty="0" smtClean="0"/>
              <a:t>The all pair shortest path problem is to determine a matrix A such that A(</a:t>
            </a:r>
            <a:r>
              <a:rPr lang="en-US" altLang="en-US" dirty="0" err="1" smtClean="0"/>
              <a:t>i,j</a:t>
            </a:r>
            <a:r>
              <a:rPr lang="en-US" altLang="en-US" dirty="0" smtClean="0"/>
              <a:t>) is the length of the shortest path from </a:t>
            </a:r>
            <a:r>
              <a:rPr lang="en-US" altLang="en-US" dirty="0" err="1" smtClean="0"/>
              <a:t>i</a:t>
            </a:r>
            <a:r>
              <a:rPr lang="en-US" altLang="en-US" dirty="0" smtClean="0"/>
              <a:t> to j.</a:t>
            </a:r>
          </a:p>
        </p:txBody>
      </p:sp>
      <p:sp>
        <p:nvSpPr>
          <p:cNvPr id="80898" name="Title 1">
            <a:extLst/>
          </p:cNvPr>
          <p:cNvSpPr>
            <a:spLocks noGrp="1"/>
          </p:cNvSpPr>
          <p:nvPr>
            <p:ph type="title" idx="4294967295"/>
          </p:nvPr>
        </p:nvSpPr>
        <p:spPr>
          <a:xfrm>
            <a:off x="457200" y="274638"/>
            <a:ext cx="8229600" cy="1143000"/>
          </a:xfrm>
        </p:spPr>
        <p:txBody>
          <a:bodyPr/>
          <a:lstStyle/>
          <a:p>
            <a:pPr eaLnBrk="1" fontAlgn="auto" hangingPunct="1">
              <a:spcAft>
                <a:spcPts val="0"/>
              </a:spcAft>
              <a:defRPr/>
            </a:pPr>
            <a:r>
              <a:rPr lang="en-US" dirty="0">
                <a:solidFill>
                  <a:srgbClr val="7B9899"/>
                </a:solidFill>
              </a:rPr>
              <a:t>All pair shortest path</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a:blip r:embed="rId2"/>
          <a:srcRect/>
          <a:stretch>
            <a:fillRect/>
          </a:stretch>
        </p:blipFill>
        <p:spPr bwMode="auto">
          <a:xfrm>
            <a:off x="609600" y="1143000"/>
            <a:ext cx="8180388"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p:txBody>
          <a:bodyPr/>
          <a:lstStyle/>
          <a:p>
            <a:pPr eaLnBrk="1" hangingPunct="1"/>
            <a:r>
              <a:rPr lang="en-US" altLang="en-US" smtClean="0"/>
              <a:t>Warshall’s Algorithm:</a:t>
            </a:r>
          </a:p>
        </p:txBody>
      </p:sp>
      <p:pic>
        <p:nvPicPr>
          <p:cNvPr id="89091" name="Picture 2"/>
          <p:cNvPicPr>
            <a:picLocks noChangeAspect="1" noChangeArrowheads="1"/>
          </p:cNvPicPr>
          <p:nvPr/>
        </p:nvPicPr>
        <p:blipFill>
          <a:blip r:embed="rId2"/>
          <a:srcRect/>
          <a:stretch>
            <a:fillRect/>
          </a:stretch>
        </p:blipFill>
        <p:spPr bwMode="auto">
          <a:xfrm>
            <a:off x="2971800" y="2438400"/>
            <a:ext cx="2876550" cy="2490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a:srcRect/>
          <a:stretch>
            <a:fillRect/>
          </a:stretch>
        </p:blipFill>
        <p:spPr bwMode="auto">
          <a:xfrm>
            <a:off x="457200" y="1219200"/>
            <a:ext cx="5029200" cy="5152900"/>
          </a:xfrm>
          <a:prstGeom prst="rect">
            <a:avLst/>
          </a:prstGeom>
          <a:noFill/>
          <a:ln w="9525">
            <a:noFill/>
            <a:miter lim="800000"/>
            <a:headEnd/>
            <a:tailEnd/>
          </a:ln>
        </p:spPr>
      </p:pic>
      <p:pic>
        <p:nvPicPr>
          <p:cNvPr id="3" name="Picture 2"/>
          <p:cNvPicPr>
            <a:picLocks noChangeAspect="1" noChangeArrowheads="1"/>
          </p:cNvPicPr>
          <p:nvPr/>
        </p:nvPicPr>
        <p:blipFill>
          <a:blip r:embed="rId3"/>
          <a:srcRect/>
          <a:stretch>
            <a:fillRect/>
          </a:stretch>
        </p:blipFill>
        <p:spPr bwMode="auto">
          <a:xfrm>
            <a:off x="5867400" y="2362200"/>
            <a:ext cx="2552044"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p:cNvPr>
          <p:cNvSpPr>
            <a:spLocks noGrp="1"/>
          </p:cNvSpPr>
          <p:nvPr>
            <p:ph type="title" idx="4294967295"/>
          </p:nvPr>
        </p:nvSpPr>
        <p:spPr>
          <a:xfrm>
            <a:off x="304800" y="2514600"/>
            <a:ext cx="8839200" cy="1143000"/>
          </a:xfrm>
        </p:spPr>
        <p:txBody>
          <a:bodyPr/>
          <a:lstStyle/>
          <a:p>
            <a:pPr>
              <a:defRPr/>
            </a:pPr>
            <a:r>
              <a:rPr lang="en-US" sz="3200" dirty="0"/>
              <a:t>Single Source, All Destinations,  Shortest Path</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p:cNvSpPr>
          <p:nvPr>
            <p:ph idx="1"/>
          </p:nvPr>
        </p:nvSpPr>
        <p:spPr>
          <a:xfrm>
            <a:off x="152400" y="990600"/>
            <a:ext cx="8763000" cy="5791200"/>
          </a:xfrm>
        </p:spPr>
        <p:txBody>
          <a:bodyPr/>
          <a:lstStyle/>
          <a:p>
            <a:pPr algn="just" eaLnBrk="1" hangingPunct="1">
              <a:lnSpc>
                <a:spcPct val="150000"/>
              </a:lnSpc>
            </a:pPr>
            <a:r>
              <a:rPr lang="en-US" altLang="en-US" sz="2400" dirty="0" smtClean="0">
                <a:solidFill>
                  <a:schemeClr val="hlink"/>
                </a:solidFill>
              </a:rPr>
              <a:t>Single Source Shortest Path</a:t>
            </a:r>
            <a:r>
              <a:rPr lang="en-US" altLang="en-US" sz="2400" dirty="0" smtClean="0">
                <a:solidFill>
                  <a:schemeClr val="accent2"/>
                </a:solidFill>
              </a:rPr>
              <a:t> - shortest path from a given vertex ‘v’ to every other vertex. </a:t>
            </a:r>
          </a:p>
          <a:p>
            <a:pPr algn="just" eaLnBrk="1" hangingPunct="1">
              <a:lnSpc>
                <a:spcPct val="150000"/>
              </a:lnSpc>
            </a:pPr>
            <a:r>
              <a:rPr lang="en-US" altLang="en-US" sz="2400" dirty="0" smtClean="0">
                <a:solidFill>
                  <a:schemeClr val="hlink"/>
                </a:solidFill>
              </a:rPr>
              <a:t>Greedy Algorithm</a:t>
            </a:r>
            <a:r>
              <a:rPr lang="en-US" altLang="en-US" sz="2400" dirty="0" smtClean="0">
                <a:solidFill>
                  <a:schemeClr val="accent2"/>
                </a:solidFill>
              </a:rPr>
              <a:t> with following steps -</a:t>
            </a:r>
          </a:p>
          <a:p>
            <a:pPr lvl="1" algn="just" eaLnBrk="1" hangingPunct="1">
              <a:lnSpc>
                <a:spcPct val="150000"/>
              </a:lnSpc>
            </a:pPr>
            <a:r>
              <a:rPr lang="en-US" altLang="en-US" sz="2400" dirty="0" smtClean="0">
                <a:solidFill>
                  <a:schemeClr val="accent2"/>
                </a:solidFill>
              </a:rPr>
              <a:t>Start at source vertex and grow tree in steps. </a:t>
            </a:r>
          </a:p>
          <a:p>
            <a:pPr lvl="1" algn="just" eaLnBrk="1" hangingPunct="1">
              <a:lnSpc>
                <a:spcPct val="150000"/>
              </a:lnSpc>
            </a:pPr>
            <a:r>
              <a:rPr lang="en-US" altLang="en-US" sz="2400" dirty="0" smtClean="0">
                <a:solidFill>
                  <a:schemeClr val="accent2"/>
                </a:solidFill>
              </a:rPr>
              <a:t>At each step identify edges going out from tree to non-tree vertices. </a:t>
            </a:r>
          </a:p>
          <a:p>
            <a:pPr lvl="1" algn="just" eaLnBrk="1" hangingPunct="1">
              <a:lnSpc>
                <a:spcPct val="150000"/>
              </a:lnSpc>
            </a:pPr>
            <a:r>
              <a:rPr lang="en-US" altLang="en-US" sz="2400" dirty="0" smtClean="0">
                <a:solidFill>
                  <a:schemeClr val="accent2"/>
                </a:solidFill>
              </a:rPr>
              <a:t>Pick "best" (</a:t>
            </a:r>
            <a:r>
              <a:rPr lang="en-US" altLang="en-US" sz="2400" dirty="0" smtClean="0">
                <a:solidFill>
                  <a:srgbClr val="800080"/>
                </a:solidFill>
              </a:rPr>
              <a:t>with lowest cumulative cost from start vertex</a:t>
            </a:r>
            <a:r>
              <a:rPr lang="en-US" altLang="en-US" sz="2400" dirty="0" smtClean="0">
                <a:solidFill>
                  <a:schemeClr val="accent2"/>
                </a:solidFill>
              </a:rPr>
              <a:t>) such vertex and add it to tree (along with connecting edge). </a:t>
            </a:r>
          </a:p>
          <a:p>
            <a:pPr lvl="1" algn="just" eaLnBrk="1" hangingPunct="1">
              <a:lnSpc>
                <a:spcPct val="150000"/>
              </a:lnSpc>
            </a:pPr>
            <a:r>
              <a:rPr lang="en-US" altLang="en-US" sz="2400" dirty="0" smtClean="0">
                <a:solidFill>
                  <a:schemeClr val="accent2"/>
                </a:solidFill>
              </a:rPr>
              <a:t>Consider edges leading out</a:t>
            </a:r>
          </a:p>
        </p:txBody>
      </p:sp>
      <p:sp>
        <p:nvSpPr>
          <p:cNvPr id="84994" name="Rectangle 2">
            <a:extLst/>
          </p:cNvPr>
          <p:cNvSpPr>
            <a:spLocks noGrp="1" noChangeArrowheads="1"/>
          </p:cNvSpPr>
          <p:nvPr>
            <p:ph type="title" idx="4294967295"/>
          </p:nvPr>
        </p:nvSpPr>
        <p:spPr>
          <a:xfrm>
            <a:off x="152400" y="0"/>
            <a:ext cx="8686800" cy="1143000"/>
          </a:xfrm>
        </p:spPr>
        <p:txBody>
          <a:bodyPr>
            <a:normAutofit/>
          </a:bodyPr>
          <a:lstStyle/>
          <a:p>
            <a:pPr eaLnBrk="1" fontAlgn="auto" hangingPunct="1">
              <a:spcAft>
                <a:spcPts val="0"/>
              </a:spcAft>
              <a:defRPr/>
            </a:pPr>
            <a:r>
              <a:rPr lang="en-US" sz="4000" dirty="0" err="1" smtClean="0">
                <a:solidFill>
                  <a:schemeClr val="hlink"/>
                </a:solidFill>
              </a:rPr>
              <a:t>Dijkstra’s</a:t>
            </a:r>
            <a:r>
              <a:rPr lang="en-US" sz="4000" dirty="0" smtClean="0">
                <a:solidFill>
                  <a:schemeClr val="hlink"/>
                </a:solidFill>
              </a:rPr>
              <a:t> Algorithm</a:t>
            </a:r>
            <a:endParaRPr lang="en-US" dirty="0">
              <a:solidFill>
                <a:srgbClr val="7B9899"/>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PrimsImage1"/>
          <p:cNvPicPr>
            <a:picLocks noChangeAspect="1" noChangeArrowheads="1"/>
          </p:cNvPicPr>
          <p:nvPr/>
        </p:nvPicPr>
        <p:blipFill>
          <a:blip r:embed="rId2"/>
          <a:srcRect/>
          <a:stretch>
            <a:fillRect/>
          </a:stretch>
        </p:blipFill>
        <p:spPr bwMode="auto">
          <a:xfrm>
            <a:off x="2286000" y="1230313"/>
            <a:ext cx="3886200" cy="2046287"/>
          </a:xfrm>
          <a:prstGeom prst="rect">
            <a:avLst/>
          </a:prstGeom>
          <a:noFill/>
          <a:ln w="9525">
            <a:noFill/>
            <a:miter lim="800000"/>
            <a:headEnd/>
            <a:tailEnd/>
          </a:ln>
        </p:spPr>
      </p:pic>
      <p:sp>
        <p:nvSpPr>
          <p:cNvPr id="93187" name="Rectangle 3"/>
          <p:cNvSpPr>
            <a:spLocks noChangeArrowheads="1"/>
          </p:cNvSpPr>
          <p:nvPr/>
        </p:nvSpPr>
        <p:spPr bwMode="auto">
          <a:xfrm>
            <a:off x="152400" y="3276600"/>
            <a:ext cx="8412163" cy="396875"/>
          </a:xfrm>
          <a:prstGeom prst="rect">
            <a:avLst/>
          </a:prstGeom>
          <a:noFill/>
          <a:ln w="9525">
            <a:noFill/>
            <a:miter lim="800000"/>
            <a:headEnd/>
            <a:tailEnd/>
          </a:ln>
        </p:spPr>
        <p:txBody>
          <a:bodyPr wrap="none" anchor="ctr">
            <a:spAutoFit/>
          </a:bodyPr>
          <a:lstStyle/>
          <a:p>
            <a:pPr algn="ctr" eaLnBrk="1" hangingPunct="1"/>
            <a:r>
              <a:rPr lang="en-US" altLang="en-US" sz="2000" dirty="0">
                <a:solidFill>
                  <a:schemeClr val="accent2"/>
                </a:solidFill>
              </a:rPr>
              <a:t>Start at point A: Point A has 3 choices, either to go to </a:t>
            </a:r>
            <a:r>
              <a:rPr lang="en-US" altLang="en-US" sz="2000" b="1" dirty="0">
                <a:solidFill>
                  <a:schemeClr val="accent2"/>
                </a:solidFill>
              </a:rPr>
              <a:t>B</a:t>
            </a:r>
            <a:r>
              <a:rPr lang="en-US" altLang="en-US" sz="2000" dirty="0">
                <a:solidFill>
                  <a:schemeClr val="accent2"/>
                </a:solidFill>
              </a:rPr>
              <a:t>(3) or </a:t>
            </a:r>
            <a:r>
              <a:rPr lang="en-US" altLang="en-US" sz="2000" b="1" dirty="0">
                <a:solidFill>
                  <a:schemeClr val="accent2"/>
                </a:solidFill>
              </a:rPr>
              <a:t>H</a:t>
            </a:r>
            <a:r>
              <a:rPr lang="en-US" altLang="en-US" sz="2000" dirty="0">
                <a:solidFill>
                  <a:schemeClr val="accent2"/>
                </a:solidFill>
              </a:rPr>
              <a:t>(1) or </a:t>
            </a:r>
            <a:r>
              <a:rPr lang="en-US" altLang="en-US" sz="2000" b="1" dirty="0">
                <a:solidFill>
                  <a:schemeClr val="accent2"/>
                </a:solidFill>
              </a:rPr>
              <a:t>C</a:t>
            </a:r>
            <a:r>
              <a:rPr lang="en-US" altLang="en-US" sz="2000" dirty="0">
                <a:solidFill>
                  <a:schemeClr val="accent2"/>
                </a:solidFill>
              </a:rPr>
              <a:t>(6)</a:t>
            </a:r>
          </a:p>
        </p:txBody>
      </p:sp>
      <p:pic>
        <p:nvPicPr>
          <p:cNvPr id="93188" name="Picture 4" descr="PrimsImage2"/>
          <p:cNvPicPr>
            <a:picLocks noChangeAspect="1" noChangeArrowheads="1"/>
          </p:cNvPicPr>
          <p:nvPr/>
        </p:nvPicPr>
        <p:blipFill>
          <a:blip r:embed="rId3"/>
          <a:srcRect/>
          <a:stretch>
            <a:fillRect/>
          </a:stretch>
        </p:blipFill>
        <p:spPr bwMode="auto">
          <a:xfrm>
            <a:off x="2142331" y="4051312"/>
            <a:ext cx="3801269" cy="2001826"/>
          </a:xfrm>
          <a:prstGeom prst="rect">
            <a:avLst/>
          </a:prstGeom>
          <a:noFill/>
          <a:ln w="9525">
            <a:noFill/>
            <a:miter lim="800000"/>
            <a:headEnd/>
            <a:tailEnd/>
          </a:ln>
        </p:spPr>
      </p:pic>
      <p:sp>
        <p:nvSpPr>
          <p:cNvPr id="93189" name="Rectangle 5"/>
          <p:cNvSpPr>
            <a:spLocks noChangeArrowheads="1"/>
          </p:cNvSpPr>
          <p:nvPr/>
        </p:nvSpPr>
        <p:spPr bwMode="auto">
          <a:xfrm>
            <a:off x="533400" y="6172200"/>
            <a:ext cx="6402388" cy="396875"/>
          </a:xfrm>
          <a:prstGeom prst="rect">
            <a:avLst/>
          </a:prstGeom>
          <a:noFill/>
          <a:ln w="9525">
            <a:noFill/>
            <a:miter lim="800000"/>
            <a:headEnd/>
            <a:tailEnd/>
          </a:ln>
        </p:spPr>
        <p:txBody>
          <a:bodyPr wrap="none" anchor="ctr">
            <a:spAutoFit/>
          </a:bodyPr>
          <a:lstStyle/>
          <a:p>
            <a:pPr eaLnBrk="1" hangingPunct="1"/>
            <a:r>
              <a:rPr lang="en-US" altLang="en-US" sz="2000">
                <a:solidFill>
                  <a:schemeClr val="accent2"/>
                </a:solidFill>
              </a:rPr>
              <a:t>H is chosen since it only takes 1 units to reach point </a:t>
            </a:r>
            <a:r>
              <a:rPr lang="en-US" altLang="en-US" sz="2000" b="1">
                <a:solidFill>
                  <a:schemeClr val="accent2"/>
                </a:solidFill>
              </a:rPr>
              <a:t>H.</a:t>
            </a:r>
            <a:r>
              <a:rPr lang="en-US" altLang="en-US" sz="2000">
                <a:solidFill>
                  <a:schemeClr val="accent2"/>
                </a:solidFill>
              </a:rPr>
              <a:t>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PrimsImage3"/>
          <p:cNvPicPr>
            <a:picLocks noChangeAspect="1" noChangeArrowheads="1"/>
          </p:cNvPicPr>
          <p:nvPr/>
        </p:nvPicPr>
        <p:blipFill>
          <a:blip r:embed="rId2"/>
          <a:srcRect/>
          <a:stretch>
            <a:fillRect/>
          </a:stretch>
        </p:blipFill>
        <p:spPr bwMode="auto">
          <a:xfrm>
            <a:off x="2286000" y="1078500"/>
            <a:ext cx="4495800" cy="2366963"/>
          </a:xfrm>
          <a:prstGeom prst="rect">
            <a:avLst/>
          </a:prstGeom>
          <a:noFill/>
          <a:ln w="9525">
            <a:noFill/>
            <a:miter lim="800000"/>
            <a:headEnd/>
            <a:tailEnd/>
          </a:ln>
        </p:spPr>
      </p:pic>
      <p:sp>
        <p:nvSpPr>
          <p:cNvPr id="94211" name="Rectangle 3"/>
          <p:cNvSpPr>
            <a:spLocks noChangeArrowheads="1"/>
          </p:cNvSpPr>
          <p:nvPr/>
        </p:nvSpPr>
        <p:spPr bwMode="auto">
          <a:xfrm>
            <a:off x="152400" y="3668146"/>
            <a:ext cx="9144000" cy="396875"/>
          </a:xfrm>
          <a:prstGeom prst="rect">
            <a:avLst/>
          </a:prstGeom>
          <a:noFill/>
          <a:ln w="9525">
            <a:noFill/>
            <a:miter lim="800000"/>
            <a:headEnd/>
            <a:tailEnd/>
          </a:ln>
        </p:spPr>
        <p:txBody>
          <a:bodyPr anchor="ctr">
            <a:spAutoFit/>
          </a:bodyPr>
          <a:lstStyle/>
          <a:p>
            <a:pPr eaLnBrk="1" hangingPunct="1"/>
            <a:r>
              <a:rPr lang="en-US" altLang="en-US" sz="2000">
                <a:solidFill>
                  <a:schemeClr val="accent2"/>
                </a:solidFill>
              </a:rPr>
              <a:t>Next alternatives are </a:t>
            </a:r>
            <a:r>
              <a:rPr lang="en-US" altLang="en-US" sz="2000" b="1">
                <a:solidFill>
                  <a:schemeClr val="accent2"/>
                </a:solidFill>
              </a:rPr>
              <a:t>G</a:t>
            </a:r>
            <a:r>
              <a:rPr lang="en-US" altLang="en-US" sz="2000">
                <a:solidFill>
                  <a:schemeClr val="accent2"/>
                </a:solidFill>
              </a:rPr>
              <a:t>(10-H)</a:t>
            </a:r>
            <a:r>
              <a:rPr lang="en-US" altLang="en-US" sz="2000" b="1">
                <a:solidFill>
                  <a:schemeClr val="accent2"/>
                </a:solidFill>
              </a:rPr>
              <a:t>, B</a:t>
            </a:r>
            <a:r>
              <a:rPr lang="en-US" altLang="en-US" sz="2000">
                <a:solidFill>
                  <a:schemeClr val="accent2"/>
                </a:solidFill>
              </a:rPr>
              <a:t>(2-H, 3-A)</a:t>
            </a:r>
            <a:r>
              <a:rPr lang="en-US" altLang="en-US" sz="2000" b="1">
                <a:solidFill>
                  <a:schemeClr val="accent2"/>
                </a:solidFill>
              </a:rPr>
              <a:t> </a:t>
            </a:r>
            <a:r>
              <a:rPr lang="en-US" altLang="en-US" sz="2000">
                <a:solidFill>
                  <a:schemeClr val="accent2"/>
                </a:solidFill>
              </a:rPr>
              <a:t>and </a:t>
            </a:r>
            <a:r>
              <a:rPr lang="en-US" altLang="en-US" sz="2000" b="1">
                <a:solidFill>
                  <a:schemeClr val="accent2"/>
                </a:solidFill>
              </a:rPr>
              <a:t>C </a:t>
            </a:r>
            <a:r>
              <a:rPr lang="en-US" altLang="en-US" sz="2000">
                <a:solidFill>
                  <a:schemeClr val="accent2"/>
                </a:solidFill>
              </a:rPr>
              <a:t>(6-A). Choose edge (H, B)</a:t>
            </a:r>
          </a:p>
        </p:txBody>
      </p:sp>
      <p:pic>
        <p:nvPicPr>
          <p:cNvPr id="94212" name="Picture 4" descr="PrimsImage4"/>
          <p:cNvPicPr>
            <a:picLocks noChangeAspect="1" noChangeArrowheads="1"/>
          </p:cNvPicPr>
          <p:nvPr/>
        </p:nvPicPr>
        <p:blipFill>
          <a:blip r:embed="rId3"/>
          <a:srcRect/>
          <a:stretch>
            <a:fillRect/>
          </a:stretch>
        </p:blipFill>
        <p:spPr bwMode="auto">
          <a:xfrm>
            <a:off x="2362200" y="4294631"/>
            <a:ext cx="3695700" cy="1946842"/>
          </a:xfrm>
          <a:prstGeom prst="rect">
            <a:avLst/>
          </a:prstGeom>
          <a:noFill/>
          <a:ln w="9525">
            <a:noFill/>
            <a:miter lim="800000"/>
            <a:headEnd/>
            <a:tailEnd/>
          </a:ln>
        </p:spPr>
      </p:pic>
      <p:sp>
        <p:nvSpPr>
          <p:cNvPr id="94213" name="Rectangle 5"/>
          <p:cNvSpPr>
            <a:spLocks noChangeArrowheads="1"/>
          </p:cNvSpPr>
          <p:nvPr/>
        </p:nvSpPr>
        <p:spPr bwMode="auto">
          <a:xfrm>
            <a:off x="145473" y="6241473"/>
            <a:ext cx="9144000" cy="396875"/>
          </a:xfrm>
          <a:prstGeom prst="rect">
            <a:avLst/>
          </a:prstGeom>
          <a:noFill/>
          <a:ln w="9525">
            <a:noFill/>
            <a:miter lim="800000"/>
            <a:headEnd/>
            <a:tailEnd/>
          </a:ln>
        </p:spPr>
        <p:txBody>
          <a:bodyPr anchor="ctr">
            <a:spAutoFit/>
          </a:bodyPr>
          <a:lstStyle/>
          <a:p>
            <a:pPr eaLnBrk="1" hangingPunct="1"/>
            <a:r>
              <a:rPr lang="en-US" altLang="en-US" sz="2000" dirty="0">
                <a:solidFill>
                  <a:schemeClr val="accent2"/>
                </a:solidFill>
              </a:rPr>
              <a:t>Next alternatives are </a:t>
            </a:r>
            <a:r>
              <a:rPr lang="en-US" altLang="en-US" sz="2000" b="1" dirty="0">
                <a:solidFill>
                  <a:schemeClr val="accent2"/>
                </a:solidFill>
              </a:rPr>
              <a:t>G</a:t>
            </a:r>
            <a:r>
              <a:rPr lang="en-US" altLang="en-US" sz="2000" dirty="0">
                <a:solidFill>
                  <a:schemeClr val="accent2"/>
                </a:solidFill>
              </a:rPr>
              <a:t>(10-H)</a:t>
            </a:r>
            <a:r>
              <a:rPr lang="en-US" altLang="en-US" sz="2000" b="1" dirty="0">
                <a:solidFill>
                  <a:schemeClr val="accent2"/>
                </a:solidFill>
              </a:rPr>
              <a:t> </a:t>
            </a:r>
            <a:r>
              <a:rPr lang="en-US" altLang="en-US" sz="2000" dirty="0">
                <a:solidFill>
                  <a:schemeClr val="accent2"/>
                </a:solidFill>
              </a:rPr>
              <a:t>and </a:t>
            </a:r>
            <a:r>
              <a:rPr lang="en-US" altLang="en-US" sz="2000" b="1" dirty="0">
                <a:solidFill>
                  <a:schemeClr val="accent2"/>
                </a:solidFill>
              </a:rPr>
              <a:t>C </a:t>
            </a:r>
            <a:r>
              <a:rPr lang="en-US" altLang="en-US" sz="2000" dirty="0">
                <a:solidFill>
                  <a:schemeClr val="accent2"/>
                </a:solidFill>
              </a:rPr>
              <a:t>(6-A, 2-B). Choose edge (B, C)</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3" descr="PrimsImage5"/>
          <p:cNvPicPr>
            <a:picLocks noChangeAspect="1" noChangeArrowheads="1"/>
          </p:cNvPicPr>
          <p:nvPr/>
        </p:nvPicPr>
        <p:blipFill>
          <a:blip r:embed="rId2"/>
          <a:srcRect/>
          <a:stretch>
            <a:fillRect/>
          </a:stretch>
        </p:blipFill>
        <p:spPr bwMode="auto">
          <a:xfrm>
            <a:off x="1995055" y="1167101"/>
            <a:ext cx="4114800" cy="2166938"/>
          </a:xfrm>
          <a:prstGeom prst="rect">
            <a:avLst/>
          </a:prstGeom>
          <a:noFill/>
          <a:ln w="9525">
            <a:noFill/>
            <a:miter lim="800000"/>
            <a:headEnd/>
            <a:tailEnd/>
          </a:ln>
        </p:spPr>
      </p:pic>
      <p:pic>
        <p:nvPicPr>
          <p:cNvPr id="95235" name="Picture 4" descr="PrimsImage6"/>
          <p:cNvPicPr>
            <a:picLocks noChangeAspect="1" noChangeArrowheads="1"/>
          </p:cNvPicPr>
          <p:nvPr/>
        </p:nvPicPr>
        <p:blipFill>
          <a:blip r:embed="rId3"/>
          <a:srcRect/>
          <a:stretch>
            <a:fillRect/>
          </a:stretch>
        </p:blipFill>
        <p:spPr bwMode="auto">
          <a:xfrm>
            <a:off x="1995055" y="4127789"/>
            <a:ext cx="3962400" cy="2085975"/>
          </a:xfrm>
          <a:prstGeom prst="rect">
            <a:avLst/>
          </a:prstGeom>
          <a:noFill/>
          <a:ln w="9525">
            <a:noFill/>
            <a:miter lim="800000"/>
            <a:headEnd/>
            <a:tailEnd/>
          </a:ln>
        </p:spPr>
      </p:pic>
      <p:sp>
        <p:nvSpPr>
          <p:cNvPr id="95236" name="Rectangle 5"/>
          <p:cNvSpPr>
            <a:spLocks noChangeArrowheads="1"/>
          </p:cNvSpPr>
          <p:nvPr/>
        </p:nvSpPr>
        <p:spPr bwMode="auto">
          <a:xfrm>
            <a:off x="180109" y="3334039"/>
            <a:ext cx="9144000" cy="396875"/>
          </a:xfrm>
          <a:prstGeom prst="rect">
            <a:avLst/>
          </a:prstGeom>
          <a:noFill/>
          <a:ln w="9525">
            <a:noFill/>
            <a:miter lim="800000"/>
            <a:headEnd/>
            <a:tailEnd/>
          </a:ln>
        </p:spPr>
        <p:txBody>
          <a:bodyPr anchor="ctr">
            <a:spAutoFit/>
          </a:bodyPr>
          <a:lstStyle/>
          <a:p>
            <a:pPr eaLnBrk="1" hangingPunct="1"/>
            <a:r>
              <a:rPr lang="en-US" altLang="en-US" sz="2000" dirty="0">
                <a:solidFill>
                  <a:schemeClr val="accent2"/>
                </a:solidFill>
              </a:rPr>
              <a:t>Next alternatives are </a:t>
            </a:r>
            <a:r>
              <a:rPr lang="en-US" altLang="en-US" sz="2000" b="1" dirty="0">
                <a:solidFill>
                  <a:schemeClr val="accent2"/>
                </a:solidFill>
              </a:rPr>
              <a:t>G</a:t>
            </a:r>
            <a:r>
              <a:rPr lang="en-US" altLang="en-US" sz="2000" dirty="0">
                <a:solidFill>
                  <a:schemeClr val="accent2"/>
                </a:solidFill>
              </a:rPr>
              <a:t>(10-H)</a:t>
            </a:r>
            <a:r>
              <a:rPr lang="en-US" altLang="en-US" sz="2000" b="1" dirty="0">
                <a:solidFill>
                  <a:schemeClr val="accent2"/>
                </a:solidFill>
              </a:rPr>
              <a:t> </a:t>
            </a:r>
            <a:r>
              <a:rPr lang="en-US" altLang="en-US" sz="2000" dirty="0">
                <a:solidFill>
                  <a:schemeClr val="accent2"/>
                </a:solidFill>
              </a:rPr>
              <a:t>and </a:t>
            </a:r>
            <a:r>
              <a:rPr lang="en-US" altLang="en-US" sz="2000" b="1" dirty="0">
                <a:solidFill>
                  <a:schemeClr val="accent2"/>
                </a:solidFill>
              </a:rPr>
              <a:t>D </a:t>
            </a:r>
            <a:r>
              <a:rPr lang="en-US" altLang="en-US" sz="2000" dirty="0">
                <a:solidFill>
                  <a:schemeClr val="accent2"/>
                </a:solidFill>
              </a:rPr>
              <a:t>(1-C). Choose edge (C, D)</a:t>
            </a:r>
          </a:p>
        </p:txBody>
      </p:sp>
      <p:sp>
        <p:nvSpPr>
          <p:cNvPr id="95237" name="Rectangle 6"/>
          <p:cNvSpPr>
            <a:spLocks noChangeArrowheads="1"/>
          </p:cNvSpPr>
          <p:nvPr/>
        </p:nvSpPr>
        <p:spPr bwMode="auto">
          <a:xfrm>
            <a:off x="152400" y="6213764"/>
            <a:ext cx="8763000" cy="396875"/>
          </a:xfrm>
          <a:prstGeom prst="rect">
            <a:avLst/>
          </a:prstGeom>
          <a:noFill/>
          <a:ln w="9525">
            <a:noFill/>
            <a:miter lim="800000"/>
            <a:headEnd/>
            <a:tailEnd/>
          </a:ln>
        </p:spPr>
        <p:txBody>
          <a:bodyPr wrap="square" anchor="ctr">
            <a:spAutoFit/>
          </a:bodyPr>
          <a:lstStyle/>
          <a:p>
            <a:pPr eaLnBrk="1" hangingPunct="1"/>
            <a:r>
              <a:rPr lang="en-US" altLang="en-US" sz="2000">
                <a:solidFill>
                  <a:schemeClr val="accent2"/>
                </a:solidFill>
              </a:rPr>
              <a:t>Next alternatives are </a:t>
            </a:r>
            <a:r>
              <a:rPr lang="en-US" altLang="en-US" sz="2000" b="1">
                <a:solidFill>
                  <a:schemeClr val="accent2"/>
                </a:solidFill>
              </a:rPr>
              <a:t>G</a:t>
            </a:r>
            <a:r>
              <a:rPr lang="en-US" altLang="en-US" sz="2000">
                <a:solidFill>
                  <a:schemeClr val="accent2"/>
                </a:solidFill>
              </a:rPr>
              <a:t>(10-H, 4-D), </a:t>
            </a:r>
            <a:r>
              <a:rPr lang="en-US" altLang="en-US" sz="2000" b="1">
                <a:solidFill>
                  <a:schemeClr val="accent2"/>
                </a:solidFill>
              </a:rPr>
              <a:t>F</a:t>
            </a:r>
            <a:r>
              <a:rPr lang="en-US" altLang="en-US" sz="2000">
                <a:solidFill>
                  <a:schemeClr val="accent2"/>
                </a:solidFill>
              </a:rPr>
              <a:t>(3-D),</a:t>
            </a:r>
            <a:r>
              <a:rPr lang="en-US" altLang="en-US" sz="2000" b="1">
                <a:solidFill>
                  <a:schemeClr val="accent2"/>
                </a:solidFill>
              </a:rPr>
              <a:t> </a:t>
            </a:r>
            <a:r>
              <a:rPr lang="en-US" altLang="en-US" sz="2000">
                <a:solidFill>
                  <a:schemeClr val="accent2"/>
                </a:solidFill>
              </a:rPr>
              <a:t>and </a:t>
            </a:r>
            <a:r>
              <a:rPr lang="en-US" altLang="en-US" sz="2000" b="1">
                <a:solidFill>
                  <a:schemeClr val="accent2"/>
                </a:solidFill>
              </a:rPr>
              <a:t>E </a:t>
            </a:r>
            <a:r>
              <a:rPr lang="en-US" altLang="en-US" sz="2000">
                <a:solidFill>
                  <a:schemeClr val="accent2"/>
                </a:solidFill>
              </a:rPr>
              <a:t>(6-D). Choose edge (F,D)</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a:extLst/>
          </p:cNvPr>
          <p:cNvSpPr>
            <a:spLocks noGrp="1" noChangeArrowheads="1"/>
          </p:cNvSpPr>
          <p:nvPr>
            <p:ph type="body" sz="half" idx="1"/>
          </p:nvPr>
        </p:nvSpPr>
        <p:spPr>
          <a:xfrm>
            <a:off x="304800" y="0"/>
            <a:ext cx="8839200" cy="5410200"/>
          </a:xfrm>
        </p:spPr>
        <p:txBody>
          <a:bodyPr>
            <a:normAutofit fontScale="77500" lnSpcReduction="20000"/>
          </a:bodyPr>
          <a:lstStyle/>
          <a:p>
            <a:pPr marL="274320" indent="-274320" algn="just" eaLnBrk="1" fontAlgn="auto" hangingPunct="1">
              <a:lnSpc>
                <a:spcPct val="150000"/>
              </a:lnSpc>
              <a:spcAft>
                <a:spcPts val="0"/>
              </a:spcAft>
              <a:buFont typeface="Wingdings 2"/>
              <a:buChar char=""/>
              <a:defRPr/>
            </a:pPr>
            <a:r>
              <a:rPr lang="en-US" sz="2000" dirty="0">
                <a:solidFill>
                  <a:schemeClr val="hlink"/>
                </a:solidFill>
              </a:rPr>
              <a:t>Degree</a:t>
            </a:r>
            <a:r>
              <a:rPr lang="en-US" sz="2000" dirty="0">
                <a:solidFill>
                  <a:schemeClr val="accent2"/>
                </a:solidFill>
              </a:rPr>
              <a:t> - </a:t>
            </a:r>
            <a:r>
              <a:rPr lang="en-US" sz="2000" dirty="0"/>
              <a:t>the number of edges with respect to a node. </a:t>
            </a:r>
          </a:p>
          <a:p>
            <a:pPr marL="548640" lvl="1" indent="-274320" algn="just" eaLnBrk="1" fontAlgn="auto" hangingPunct="1">
              <a:lnSpc>
                <a:spcPct val="150000"/>
              </a:lnSpc>
              <a:spcBef>
                <a:spcPts val="324"/>
              </a:spcBef>
              <a:spcAft>
                <a:spcPts val="0"/>
              </a:spcAft>
              <a:buFont typeface="Wingdings"/>
              <a:buChar char=""/>
              <a:defRPr/>
            </a:pPr>
            <a:r>
              <a:rPr lang="en-US" sz="2000" dirty="0">
                <a:solidFill>
                  <a:schemeClr val="hlink"/>
                </a:solidFill>
              </a:rPr>
              <a:t>Undirected Graphs</a:t>
            </a:r>
            <a:r>
              <a:rPr lang="en-US" sz="2000" dirty="0">
                <a:solidFill>
                  <a:schemeClr val="accent2"/>
                </a:solidFill>
              </a:rPr>
              <a:t> </a:t>
            </a:r>
            <a:r>
              <a:rPr lang="en-US" sz="2000" dirty="0"/>
              <a:t>- number of edges incident to node. </a:t>
            </a:r>
          </a:p>
          <a:p>
            <a:pPr marL="548640" lvl="1" indent="-274320" algn="just" eaLnBrk="1" fontAlgn="auto" hangingPunct="1">
              <a:lnSpc>
                <a:spcPct val="150000"/>
              </a:lnSpc>
              <a:spcBef>
                <a:spcPts val="324"/>
              </a:spcBef>
              <a:spcAft>
                <a:spcPts val="0"/>
              </a:spcAft>
              <a:buFont typeface="Wingdings"/>
              <a:buChar char=""/>
              <a:defRPr/>
            </a:pPr>
            <a:r>
              <a:rPr lang="en-US" sz="2000" dirty="0">
                <a:solidFill>
                  <a:schemeClr val="hlink"/>
                </a:solidFill>
              </a:rPr>
              <a:t>Directed Graphs</a:t>
            </a:r>
            <a:r>
              <a:rPr lang="en-US" sz="2000" dirty="0">
                <a:solidFill>
                  <a:schemeClr val="accent2"/>
                </a:solidFill>
              </a:rPr>
              <a:t> </a:t>
            </a:r>
          </a:p>
          <a:p>
            <a:pPr marL="822960" lvl="2" algn="just" eaLnBrk="1" fontAlgn="auto" hangingPunct="1">
              <a:lnSpc>
                <a:spcPct val="150000"/>
              </a:lnSpc>
              <a:spcAft>
                <a:spcPts val="0"/>
              </a:spcAft>
              <a:buClr>
                <a:schemeClr val="accent3"/>
              </a:buClr>
              <a:buFont typeface="Wingdings 2"/>
              <a:buChar char=""/>
              <a:defRPr/>
            </a:pPr>
            <a:r>
              <a:rPr lang="en-US" dirty="0" err="1">
                <a:solidFill>
                  <a:schemeClr val="hlink"/>
                </a:solidFill>
              </a:rPr>
              <a:t>Indegree</a:t>
            </a:r>
            <a:r>
              <a:rPr lang="en-US" dirty="0">
                <a:solidFill>
                  <a:schemeClr val="hlink"/>
                </a:solidFill>
              </a:rPr>
              <a:t> </a:t>
            </a:r>
            <a:r>
              <a:rPr lang="en-US" dirty="0"/>
              <a:t>- number of edges coming into the node. </a:t>
            </a:r>
          </a:p>
          <a:p>
            <a:pPr marL="822960" lvl="2" algn="just" eaLnBrk="1" fontAlgn="auto" hangingPunct="1">
              <a:lnSpc>
                <a:spcPct val="150000"/>
              </a:lnSpc>
              <a:spcAft>
                <a:spcPts val="0"/>
              </a:spcAft>
              <a:buClr>
                <a:schemeClr val="accent3"/>
              </a:buClr>
              <a:buFont typeface="Wingdings 2"/>
              <a:buChar char=""/>
              <a:defRPr/>
            </a:pPr>
            <a:r>
              <a:rPr lang="en-US" dirty="0" err="1">
                <a:solidFill>
                  <a:schemeClr val="hlink"/>
                </a:solidFill>
              </a:rPr>
              <a:t>Outdegree</a:t>
            </a:r>
            <a:r>
              <a:rPr lang="en-US" dirty="0">
                <a:solidFill>
                  <a:schemeClr val="accent2"/>
                </a:solidFill>
              </a:rPr>
              <a:t> </a:t>
            </a:r>
            <a:r>
              <a:rPr lang="en-US" dirty="0"/>
              <a:t>- number of edges going out of node. </a:t>
            </a:r>
          </a:p>
          <a:p>
            <a:pPr marL="274320" indent="-274320" algn="just" eaLnBrk="1" fontAlgn="auto" hangingPunct="1">
              <a:lnSpc>
                <a:spcPct val="150000"/>
              </a:lnSpc>
              <a:spcAft>
                <a:spcPts val="0"/>
              </a:spcAft>
              <a:buFont typeface="Wingdings 2"/>
              <a:buChar char=""/>
              <a:defRPr/>
            </a:pPr>
            <a:r>
              <a:rPr lang="en-US" sz="2000" dirty="0">
                <a:solidFill>
                  <a:schemeClr val="hlink"/>
                </a:solidFill>
              </a:rPr>
              <a:t>Parallel edges</a:t>
            </a:r>
          </a:p>
          <a:p>
            <a:pPr marL="548640" lvl="1" indent="-274320" algn="just" eaLnBrk="1" fontAlgn="auto" hangingPunct="1">
              <a:lnSpc>
                <a:spcPct val="150000"/>
              </a:lnSpc>
              <a:spcBef>
                <a:spcPts val="324"/>
              </a:spcBef>
              <a:spcAft>
                <a:spcPts val="0"/>
              </a:spcAft>
              <a:buFont typeface="Wingdings"/>
              <a:buChar char=""/>
              <a:defRPr/>
            </a:pPr>
            <a:r>
              <a:rPr lang="en-US" sz="2100" dirty="0"/>
              <a:t>If there are two undirected edges to have the same end vertices, and for two directed edges to have the same origin and the same destination. Such edges are called parallel edges or multiple edges.</a:t>
            </a:r>
          </a:p>
          <a:p>
            <a:pPr marL="548640" lvl="1" indent="-274320" algn="just" eaLnBrk="1" fontAlgn="auto" hangingPunct="1">
              <a:lnSpc>
                <a:spcPct val="150000"/>
              </a:lnSpc>
              <a:spcBef>
                <a:spcPts val="324"/>
              </a:spcBef>
              <a:spcAft>
                <a:spcPts val="0"/>
              </a:spcAft>
              <a:buFont typeface="Wingdings"/>
              <a:buChar char=""/>
              <a:defRPr/>
            </a:pPr>
            <a:r>
              <a:rPr lang="en-US" sz="2000" dirty="0"/>
              <a:t>h and </a:t>
            </a:r>
            <a:r>
              <a:rPr lang="en-US" sz="2000" dirty="0" err="1"/>
              <a:t>i</a:t>
            </a:r>
            <a:r>
              <a:rPr lang="en-US" sz="2000" dirty="0"/>
              <a:t> are parallel edges</a:t>
            </a:r>
          </a:p>
          <a:p>
            <a:pPr marL="274320" indent="-274320" algn="just" eaLnBrk="1" fontAlgn="auto" hangingPunct="1">
              <a:lnSpc>
                <a:spcPct val="150000"/>
              </a:lnSpc>
              <a:spcAft>
                <a:spcPts val="0"/>
              </a:spcAft>
              <a:buFont typeface="Wingdings 2"/>
              <a:buChar char=""/>
              <a:defRPr/>
            </a:pPr>
            <a:r>
              <a:rPr lang="en-US" sz="2000" dirty="0">
                <a:solidFill>
                  <a:schemeClr val="hlink"/>
                </a:solidFill>
              </a:rPr>
              <a:t>Self-loop</a:t>
            </a:r>
            <a:r>
              <a:rPr lang="en-US" sz="2000" dirty="0">
                <a:solidFill>
                  <a:schemeClr val="accent2"/>
                </a:solidFill>
              </a:rPr>
              <a:t> </a:t>
            </a:r>
            <a:r>
              <a:rPr lang="en-US" sz="2000" dirty="0"/>
              <a:t>– single edge begins and ends at same vertex.</a:t>
            </a:r>
          </a:p>
          <a:p>
            <a:pPr marL="548640" lvl="1" indent="-274320" algn="just" eaLnBrk="1" fontAlgn="auto" hangingPunct="1">
              <a:lnSpc>
                <a:spcPct val="150000"/>
              </a:lnSpc>
              <a:spcBef>
                <a:spcPts val="324"/>
              </a:spcBef>
              <a:spcAft>
                <a:spcPts val="0"/>
              </a:spcAft>
              <a:buFont typeface="Wingdings"/>
              <a:buChar char=""/>
              <a:defRPr/>
            </a:pPr>
            <a:r>
              <a:rPr lang="en-US" dirty="0"/>
              <a:t>An edge (undirected or directed) is a self-loop if its two endpoints coincide.</a:t>
            </a:r>
          </a:p>
          <a:p>
            <a:pPr marL="548640" lvl="1" indent="-274320" algn="just" eaLnBrk="1" fontAlgn="auto" hangingPunct="1">
              <a:lnSpc>
                <a:spcPct val="150000"/>
              </a:lnSpc>
              <a:spcBef>
                <a:spcPts val="324"/>
              </a:spcBef>
              <a:spcAft>
                <a:spcPts val="0"/>
              </a:spcAft>
              <a:buFont typeface="Wingdings"/>
              <a:buChar char=""/>
              <a:defRPr/>
            </a:pPr>
            <a:r>
              <a:rPr lang="en-US" dirty="0"/>
              <a:t> j is a self-loop</a:t>
            </a:r>
          </a:p>
        </p:txBody>
      </p:sp>
      <p:pic>
        <p:nvPicPr>
          <p:cNvPr id="39939" name="Picture 4"/>
          <p:cNvPicPr>
            <a:picLocks noGrp="1" noChangeAspect="1" noChangeArrowheads="1"/>
          </p:cNvPicPr>
          <p:nvPr>
            <p:ph sz="half" idx="2"/>
          </p:nvPr>
        </p:nvPicPr>
        <p:blipFill>
          <a:blip r:embed="rId2"/>
          <a:srcRect/>
          <a:stretch>
            <a:fillRect/>
          </a:stretch>
        </p:blipFill>
        <p:spPr>
          <a:xfrm>
            <a:off x="3048000" y="4724400"/>
            <a:ext cx="3581400" cy="2133600"/>
          </a:xfr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PrimsImage7"/>
          <p:cNvPicPr>
            <a:picLocks noChangeAspect="1" noChangeArrowheads="1"/>
          </p:cNvPicPr>
          <p:nvPr/>
        </p:nvPicPr>
        <p:blipFill>
          <a:blip r:embed="rId2"/>
          <a:srcRect/>
          <a:stretch>
            <a:fillRect/>
          </a:stretch>
        </p:blipFill>
        <p:spPr bwMode="auto">
          <a:xfrm>
            <a:off x="2279073" y="1079499"/>
            <a:ext cx="4267200" cy="2246313"/>
          </a:xfrm>
          <a:prstGeom prst="rect">
            <a:avLst/>
          </a:prstGeom>
          <a:noFill/>
          <a:ln w="9525">
            <a:noFill/>
            <a:miter lim="800000"/>
            <a:headEnd/>
            <a:tailEnd/>
          </a:ln>
        </p:spPr>
      </p:pic>
      <p:pic>
        <p:nvPicPr>
          <p:cNvPr id="96259" name="Picture 3" descr="PrimsImage8"/>
          <p:cNvPicPr>
            <a:picLocks noChangeAspect="1" noChangeArrowheads="1"/>
          </p:cNvPicPr>
          <p:nvPr/>
        </p:nvPicPr>
        <p:blipFill>
          <a:blip r:embed="rId3"/>
          <a:srcRect/>
          <a:stretch>
            <a:fillRect/>
          </a:stretch>
        </p:blipFill>
        <p:spPr bwMode="auto">
          <a:xfrm>
            <a:off x="2202873" y="3921125"/>
            <a:ext cx="4419600" cy="2327275"/>
          </a:xfrm>
          <a:prstGeom prst="rect">
            <a:avLst/>
          </a:prstGeom>
          <a:noFill/>
          <a:ln w="9525">
            <a:noFill/>
            <a:miter lim="800000"/>
            <a:headEnd/>
            <a:tailEnd/>
          </a:ln>
        </p:spPr>
      </p:pic>
      <p:sp>
        <p:nvSpPr>
          <p:cNvPr id="96260" name="Rectangle 5"/>
          <p:cNvSpPr>
            <a:spLocks noChangeArrowheads="1"/>
          </p:cNvSpPr>
          <p:nvPr/>
        </p:nvSpPr>
        <p:spPr bwMode="auto">
          <a:xfrm>
            <a:off x="152400" y="3325812"/>
            <a:ext cx="9144000" cy="396875"/>
          </a:xfrm>
          <a:prstGeom prst="rect">
            <a:avLst/>
          </a:prstGeom>
          <a:noFill/>
          <a:ln w="9525">
            <a:noFill/>
            <a:miter lim="800000"/>
            <a:headEnd/>
            <a:tailEnd/>
          </a:ln>
        </p:spPr>
        <p:txBody>
          <a:bodyPr anchor="ctr">
            <a:spAutoFit/>
          </a:bodyPr>
          <a:lstStyle/>
          <a:p>
            <a:pPr eaLnBrk="1" hangingPunct="1"/>
            <a:r>
              <a:rPr lang="en-US" altLang="en-US" sz="2000" dirty="0">
                <a:solidFill>
                  <a:schemeClr val="accent2"/>
                </a:solidFill>
              </a:rPr>
              <a:t>Next alternatives are </a:t>
            </a:r>
            <a:r>
              <a:rPr lang="en-US" altLang="en-US" sz="2000" b="1" dirty="0">
                <a:solidFill>
                  <a:schemeClr val="accent2"/>
                </a:solidFill>
              </a:rPr>
              <a:t>G</a:t>
            </a:r>
            <a:r>
              <a:rPr lang="en-US" altLang="en-US" sz="2000" dirty="0">
                <a:solidFill>
                  <a:schemeClr val="accent2"/>
                </a:solidFill>
              </a:rPr>
              <a:t>(10-H, 4-D, 2-F)</a:t>
            </a:r>
            <a:r>
              <a:rPr lang="en-US" altLang="en-US" sz="2000" b="1" dirty="0">
                <a:solidFill>
                  <a:schemeClr val="accent2"/>
                </a:solidFill>
              </a:rPr>
              <a:t> </a:t>
            </a:r>
            <a:r>
              <a:rPr lang="en-US" altLang="en-US" sz="2000" dirty="0">
                <a:solidFill>
                  <a:schemeClr val="accent2"/>
                </a:solidFill>
              </a:rPr>
              <a:t>and E</a:t>
            </a:r>
            <a:r>
              <a:rPr lang="en-US" altLang="en-US" sz="2000" b="1" dirty="0">
                <a:solidFill>
                  <a:schemeClr val="accent2"/>
                </a:solidFill>
              </a:rPr>
              <a:t> </a:t>
            </a:r>
            <a:r>
              <a:rPr lang="en-US" altLang="en-US" sz="2000" dirty="0">
                <a:solidFill>
                  <a:schemeClr val="accent2"/>
                </a:solidFill>
              </a:rPr>
              <a:t>(6-D, 3-F). Choose edge (F, G)</a:t>
            </a:r>
          </a:p>
        </p:txBody>
      </p:sp>
      <p:sp>
        <p:nvSpPr>
          <p:cNvPr id="96261" name="Rectangle 6"/>
          <p:cNvSpPr>
            <a:spLocks noChangeArrowheads="1"/>
          </p:cNvSpPr>
          <p:nvPr/>
        </p:nvSpPr>
        <p:spPr bwMode="auto">
          <a:xfrm>
            <a:off x="152400" y="6248400"/>
            <a:ext cx="9144000" cy="396875"/>
          </a:xfrm>
          <a:prstGeom prst="rect">
            <a:avLst/>
          </a:prstGeom>
          <a:noFill/>
          <a:ln w="9525">
            <a:noFill/>
            <a:miter lim="800000"/>
            <a:headEnd/>
            <a:tailEnd/>
          </a:ln>
        </p:spPr>
        <p:txBody>
          <a:bodyPr anchor="ctr">
            <a:spAutoFit/>
          </a:bodyPr>
          <a:lstStyle/>
          <a:p>
            <a:pPr eaLnBrk="1" hangingPunct="1"/>
            <a:r>
              <a:rPr lang="en-US" altLang="en-US" sz="2000" dirty="0">
                <a:solidFill>
                  <a:schemeClr val="accent2"/>
                </a:solidFill>
              </a:rPr>
              <a:t>Next alternatives are E</a:t>
            </a:r>
            <a:r>
              <a:rPr lang="en-US" altLang="en-US" sz="2000" b="1" dirty="0">
                <a:solidFill>
                  <a:schemeClr val="accent2"/>
                </a:solidFill>
              </a:rPr>
              <a:t> </a:t>
            </a:r>
            <a:r>
              <a:rPr lang="en-US" altLang="en-US" sz="2000" dirty="0">
                <a:solidFill>
                  <a:schemeClr val="accent2"/>
                </a:solidFill>
              </a:rPr>
              <a:t>(6-D, 3-F). Choose edge (F, E)</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descr="PrimsImage9"/>
          <p:cNvPicPr>
            <a:picLocks noChangeAspect="1" noChangeArrowheads="1"/>
          </p:cNvPicPr>
          <p:nvPr/>
        </p:nvPicPr>
        <p:blipFill>
          <a:blip r:embed="rId2"/>
          <a:srcRect/>
          <a:stretch>
            <a:fillRect/>
          </a:stretch>
        </p:blipFill>
        <p:spPr bwMode="auto">
          <a:xfrm>
            <a:off x="1981200" y="1981200"/>
            <a:ext cx="5257800" cy="2770188"/>
          </a:xfrm>
          <a:prstGeom prst="rect">
            <a:avLst/>
          </a:prstGeom>
          <a:noFill/>
          <a:ln w="9525">
            <a:noFill/>
            <a:miter lim="800000"/>
            <a:headEnd/>
            <a:tailEnd/>
          </a:ln>
        </p:spPr>
      </p:pic>
      <p:sp>
        <p:nvSpPr>
          <p:cNvPr id="97283" name="Text Box 5"/>
          <p:cNvSpPr txBox="1">
            <a:spLocks noChangeArrowheads="1"/>
          </p:cNvSpPr>
          <p:nvPr/>
        </p:nvSpPr>
        <p:spPr bwMode="auto">
          <a:xfrm>
            <a:off x="1905000" y="5486400"/>
            <a:ext cx="5715000" cy="396875"/>
          </a:xfrm>
          <a:prstGeom prst="rect">
            <a:avLst/>
          </a:prstGeom>
          <a:noFill/>
          <a:ln w="9525">
            <a:noFill/>
            <a:miter lim="800000"/>
            <a:headEnd/>
            <a:tailEnd/>
          </a:ln>
        </p:spPr>
        <p:txBody>
          <a:bodyPr>
            <a:spAutoFit/>
          </a:bodyPr>
          <a:lstStyle/>
          <a:p>
            <a:pPr eaLnBrk="1" hangingPunct="1">
              <a:spcBef>
                <a:spcPct val="50000"/>
              </a:spcBef>
            </a:pPr>
            <a:r>
              <a:rPr lang="en-US" altLang="en-US" sz="2000">
                <a:solidFill>
                  <a:schemeClr val="accent2"/>
                </a:solidFill>
              </a:rPr>
              <a:t>Cost of MST = 1 + 2 + 2 + 1 + 3 + 2 + 3 = 14</a:t>
            </a:r>
            <a:r>
              <a:rPr lang="en-US" altLang="en-US"/>
              <a:t> </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ChangeArrowheads="1"/>
          </p:cNvSpPr>
          <p:nvPr/>
        </p:nvSpPr>
        <p:spPr bwMode="auto">
          <a:xfrm>
            <a:off x="381000" y="1080655"/>
            <a:ext cx="6858000" cy="4253345"/>
          </a:xfrm>
          <a:prstGeom prst="rect">
            <a:avLst/>
          </a:prstGeom>
          <a:noFill/>
          <a:ln w="9525">
            <a:noFill/>
            <a:miter lim="800000"/>
            <a:headEnd/>
            <a:tailEnd/>
          </a:ln>
        </p:spPr>
        <p:txBody>
          <a:bodyPr/>
          <a:lstStyle/>
          <a:p>
            <a:pPr marL="609600" indent="-609600" eaLnBrk="1" hangingPunct="1">
              <a:spcBef>
                <a:spcPct val="20000"/>
              </a:spcBef>
            </a:pPr>
            <a:r>
              <a:rPr lang="en-US" altLang="en-US" sz="2400" dirty="0">
                <a:solidFill>
                  <a:schemeClr val="accent2"/>
                </a:solidFill>
              </a:rPr>
              <a:t>Algorithm </a:t>
            </a:r>
            <a:r>
              <a:rPr lang="en-US" altLang="en-US" sz="2400" dirty="0" err="1">
                <a:solidFill>
                  <a:schemeClr val="accent2"/>
                </a:solidFill>
              </a:rPr>
              <a:t>Dijkstra</a:t>
            </a:r>
            <a:r>
              <a:rPr lang="en-US" altLang="en-US" sz="2400" dirty="0">
                <a:solidFill>
                  <a:schemeClr val="accent2"/>
                </a:solidFill>
              </a:rPr>
              <a:t> (v, cost, n)</a:t>
            </a:r>
          </a:p>
          <a:p>
            <a:pPr marL="609600" indent="-609600" eaLnBrk="1" hangingPunct="1">
              <a:spcBef>
                <a:spcPct val="20000"/>
              </a:spcBef>
            </a:pPr>
            <a:r>
              <a:rPr lang="en-US" altLang="en-US" sz="2400" dirty="0">
                <a:solidFill>
                  <a:schemeClr val="accent2"/>
                </a:solidFill>
              </a:rPr>
              <a:t>Pre:  v – starting vertex, cost - n x n cost matrix, n – no. of vertices</a:t>
            </a:r>
          </a:p>
          <a:p>
            <a:pPr marL="609600" indent="-609600" eaLnBrk="1" hangingPunct="1">
              <a:spcBef>
                <a:spcPct val="20000"/>
              </a:spcBef>
            </a:pPr>
            <a:r>
              <a:rPr lang="en-US" altLang="en-US" sz="2400" dirty="0">
                <a:solidFill>
                  <a:schemeClr val="accent2"/>
                </a:solidFill>
              </a:rPr>
              <a:t>Post: Shortest path for all nodes found from v</a:t>
            </a:r>
          </a:p>
          <a:p>
            <a:pPr marL="609600" indent="-609600" eaLnBrk="1" hangingPunct="1">
              <a:spcBef>
                <a:spcPct val="20000"/>
              </a:spcBef>
              <a:buFontTx/>
              <a:buAutoNum type="arabicPeriod"/>
            </a:pPr>
            <a:r>
              <a:rPr lang="en-US" altLang="en-US" sz="2400" dirty="0">
                <a:solidFill>
                  <a:schemeClr val="accent2"/>
                </a:solidFill>
              </a:rPr>
              <a:t>for </a:t>
            </a:r>
            <a:r>
              <a:rPr lang="en-US" altLang="en-US" sz="2400" dirty="0" err="1">
                <a:solidFill>
                  <a:schemeClr val="accent2"/>
                </a:solidFill>
              </a:rPr>
              <a:t>i</a:t>
            </a:r>
            <a:r>
              <a:rPr lang="en-US" altLang="en-US" sz="2400" dirty="0">
                <a:solidFill>
                  <a:schemeClr val="accent2"/>
                </a:solidFill>
              </a:rPr>
              <a:t> = 1 to n</a:t>
            </a:r>
          </a:p>
          <a:p>
            <a:pPr marL="990600" lvl="1" indent="-533400" eaLnBrk="1" hangingPunct="1">
              <a:spcBef>
                <a:spcPct val="20000"/>
              </a:spcBef>
              <a:buFontTx/>
              <a:buAutoNum type="arabicPeriod"/>
            </a:pPr>
            <a:r>
              <a:rPr lang="en-US" altLang="en-US" sz="2400" dirty="0" err="1">
                <a:solidFill>
                  <a:schemeClr val="accent2"/>
                </a:solidFill>
              </a:rPr>
              <a:t>foundpath</a:t>
            </a:r>
            <a:r>
              <a:rPr lang="en-US" altLang="en-US" sz="2400" dirty="0">
                <a:solidFill>
                  <a:schemeClr val="accent2"/>
                </a:solidFill>
              </a:rPr>
              <a:t>[</a:t>
            </a:r>
            <a:r>
              <a:rPr lang="en-US" altLang="en-US" sz="2400" dirty="0" err="1">
                <a:solidFill>
                  <a:schemeClr val="accent2"/>
                </a:solidFill>
              </a:rPr>
              <a:t>i</a:t>
            </a:r>
            <a:r>
              <a:rPr lang="en-US" altLang="en-US" sz="2400" dirty="0">
                <a:solidFill>
                  <a:schemeClr val="accent2"/>
                </a:solidFill>
              </a:rPr>
              <a:t>] = false</a:t>
            </a:r>
          </a:p>
          <a:p>
            <a:pPr marL="990600" lvl="1" indent="-533400" eaLnBrk="1" hangingPunct="1">
              <a:spcBef>
                <a:spcPct val="20000"/>
              </a:spcBef>
              <a:buFontTx/>
              <a:buAutoNum type="arabicPeriod"/>
            </a:pPr>
            <a:r>
              <a:rPr lang="en-US" altLang="en-US" sz="2400" dirty="0" err="1">
                <a:solidFill>
                  <a:schemeClr val="accent2"/>
                </a:solidFill>
              </a:rPr>
              <a:t>dist</a:t>
            </a:r>
            <a:r>
              <a:rPr lang="en-US" altLang="en-US" sz="2400" dirty="0">
                <a:solidFill>
                  <a:schemeClr val="accent2"/>
                </a:solidFill>
              </a:rPr>
              <a:t>[</a:t>
            </a:r>
            <a:r>
              <a:rPr lang="en-US" altLang="en-US" sz="2400" dirty="0" err="1">
                <a:solidFill>
                  <a:schemeClr val="accent2"/>
                </a:solidFill>
              </a:rPr>
              <a:t>i</a:t>
            </a:r>
            <a:r>
              <a:rPr lang="en-US" altLang="en-US" sz="2400" dirty="0">
                <a:solidFill>
                  <a:schemeClr val="accent2"/>
                </a:solidFill>
              </a:rPr>
              <a:t>] = cost[v, </a:t>
            </a:r>
            <a:r>
              <a:rPr lang="en-US" altLang="en-US" sz="2400" dirty="0" err="1">
                <a:solidFill>
                  <a:schemeClr val="accent2"/>
                </a:solidFill>
              </a:rPr>
              <a:t>i</a:t>
            </a:r>
            <a:r>
              <a:rPr lang="en-US" altLang="en-US" sz="2400" dirty="0">
                <a:solidFill>
                  <a:schemeClr val="accent2"/>
                </a:solidFill>
              </a:rPr>
              <a:t>]</a:t>
            </a:r>
          </a:p>
          <a:p>
            <a:pPr marL="609600" indent="-609600" eaLnBrk="1" hangingPunct="1">
              <a:spcBef>
                <a:spcPct val="20000"/>
              </a:spcBef>
              <a:buFontTx/>
              <a:buAutoNum type="arabicPeriod"/>
            </a:pPr>
            <a:r>
              <a:rPr lang="en-US" altLang="en-US" sz="2400" dirty="0" err="1">
                <a:solidFill>
                  <a:schemeClr val="accent2"/>
                </a:solidFill>
              </a:rPr>
              <a:t>foundpath</a:t>
            </a:r>
            <a:r>
              <a:rPr lang="en-US" altLang="en-US" sz="2400" dirty="0">
                <a:solidFill>
                  <a:schemeClr val="accent2"/>
                </a:solidFill>
              </a:rPr>
              <a:t>[v] = true</a:t>
            </a:r>
          </a:p>
          <a:p>
            <a:pPr marL="609600" indent="-609600" eaLnBrk="1" hangingPunct="1">
              <a:spcBef>
                <a:spcPct val="20000"/>
              </a:spcBef>
              <a:buFontTx/>
              <a:buAutoNum type="arabicPeriod"/>
            </a:pPr>
            <a:r>
              <a:rPr lang="en-US" altLang="en-US" sz="2400" dirty="0" err="1">
                <a:solidFill>
                  <a:schemeClr val="accent2"/>
                </a:solidFill>
              </a:rPr>
              <a:t>dist</a:t>
            </a:r>
            <a:r>
              <a:rPr lang="en-US" altLang="en-US" sz="2400" dirty="0">
                <a:solidFill>
                  <a:schemeClr val="accent2"/>
                </a:solidFill>
              </a:rPr>
              <a:t>[v] = </a:t>
            </a:r>
            <a:r>
              <a:rPr lang="en-US" altLang="en-US" sz="2400" dirty="0" smtClean="0">
                <a:solidFill>
                  <a:schemeClr val="accent2"/>
                </a:solidFill>
              </a:rPr>
              <a:t>0</a:t>
            </a:r>
            <a:endParaRPr lang="en-US" altLang="en-US" sz="2400" dirty="0">
              <a:solidFill>
                <a:schemeClr val="accent2"/>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143000"/>
            <a:ext cx="6248400" cy="5447645"/>
          </a:xfrm>
          <a:prstGeom prst="rect">
            <a:avLst/>
          </a:prstGeom>
        </p:spPr>
        <p:txBody>
          <a:bodyPr wrap="square">
            <a:spAutoFit/>
          </a:bodyPr>
          <a:lstStyle/>
          <a:p>
            <a:pPr eaLnBrk="1" hangingPunct="1">
              <a:lnSpc>
                <a:spcPct val="150000"/>
              </a:lnSpc>
              <a:spcBef>
                <a:spcPct val="20000"/>
              </a:spcBef>
            </a:pPr>
            <a:r>
              <a:rPr lang="en-US" altLang="en-US" sz="2400" dirty="0" smtClean="0">
                <a:solidFill>
                  <a:schemeClr val="accent2"/>
                </a:solidFill>
              </a:rPr>
              <a:t>4.  for </a:t>
            </a:r>
            <a:r>
              <a:rPr lang="en-US" altLang="en-US" sz="2400" dirty="0" err="1">
                <a:solidFill>
                  <a:schemeClr val="accent2"/>
                </a:solidFill>
              </a:rPr>
              <a:t>i</a:t>
            </a:r>
            <a:r>
              <a:rPr lang="en-US" altLang="en-US" sz="2400" dirty="0">
                <a:solidFill>
                  <a:schemeClr val="accent2"/>
                </a:solidFill>
              </a:rPr>
              <a:t> = 2 to n-1</a:t>
            </a:r>
          </a:p>
          <a:p>
            <a:pPr marL="990600" lvl="1" indent="-533400" eaLnBrk="1" hangingPunct="1">
              <a:lnSpc>
                <a:spcPct val="150000"/>
              </a:lnSpc>
              <a:spcBef>
                <a:spcPct val="20000"/>
              </a:spcBef>
              <a:buFontTx/>
              <a:buAutoNum type="arabicPeriod"/>
            </a:pPr>
            <a:r>
              <a:rPr lang="en-US" altLang="en-US" sz="2400" dirty="0">
                <a:solidFill>
                  <a:schemeClr val="accent2"/>
                </a:solidFill>
              </a:rPr>
              <a:t>let u be a vertex such that (</a:t>
            </a:r>
            <a:r>
              <a:rPr lang="en-US" altLang="en-US" sz="2400" dirty="0" err="1">
                <a:solidFill>
                  <a:schemeClr val="accent2"/>
                </a:solidFill>
              </a:rPr>
              <a:t>foundpath</a:t>
            </a:r>
            <a:r>
              <a:rPr lang="en-US" altLang="en-US" sz="2400" dirty="0">
                <a:solidFill>
                  <a:schemeClr val="accent2"/>
                </a:solidFill>
              </a:rPr>
              <a:t>[u] = false) &amp; </a:t>
            </a:r>
            <a:r>
              <a:rPr lang="en-US" altLang="en-US" sz="2400" dirty="0" err="1">
                <a:solidFill>
                  <a:schemeClr val="accent2"/>
                </a:solidFill>
              </a:rPr>
              <a:t>dist</a:t>
            </a:r>
            <a:r>
              <a:rPr lang="en-US" altLang="en-US" sz="2400" dirty="0">
                <a:solidFill>
                  <a:schemeClr val="accent2"/>
                </a:solidFill>
              </a:rPr>
              <a:t>[u] is minimum</a:t>
            </a:r>
          </a:p>
          <a:p>
            <a:pPr marL="990600" lvl="1" indent="-533400" eaLnBrk="1" hangingPunct="1">
              <a:lnSpc>
                <a:spcPct val="150000"/>
              </a:lnSpc>
              <a:spcBef>
                <a:spcPct val="20000"/>
              </a:spcBef>
              <a:buFontTx/>
              <a:buAutoNum type="arabicPeriod"/>
            </a:pPr>
            <a:r>
              <a:rPr lang="en-US" altLang="en-US" sz="2400" dirty="0" err="1">
                <a:solidFill>
                  <a:schemeClr val="accent2"/>
                </a:solidFill>
              </a:rPr>
              <a:t>foundpath</a:t>
            </a:r>
            <a:r>
              <a:rPr lang="en-US" altLang="en-US" sz="2400" dirty="0">
                <a:solidFill>
                  <a:schemeClr val="accent2"/>
                </a:solidFill>
              </a:rPr>
              <a:t>[u] = true</a:t>
            </a:r>
          </a:p>
          <a:p>
            <a:pPr marL="990600" lvl="1" indent="-533400" eaLnBrk="1" hangingPunct="1">
              <a:lnSpc>
                <a:spcPct val="150000"/>
              </a:lnSpc>
              <a:spcBef>
                <a:spcPct val="20000"/>
              </a:spcBef>
              <a:buFontTx/>
              <a:buAutoNum type="arabicPeriod"/>
            </a:pPr>
            <a:r>
              <a:rPr lang="en-US" altLang="en-US" sz="2400" dirty="0">
                <a:solidFill>
                  <a:schemeClr val="accent2"/>
                </a:solidFill>
              </a:rPr>
              <a:t>for (each w adjacent to u </a:t>
            </a:r>
            <a:r>
              <a:rPr lang="en-US" altLang="en-US" sz="2400" dirty="0" err="1">
                <a:solidFill>
                  <a:schemeClr val="accent2"/>
                </a:solidFill>
              </a:rPr>
              <a:t>s.t.</a:t>
            </a:r>
            <a:r>
              <a:rPr lang="en-US" altLang="en-US" sz="2400" dirty="0">
                <a:solidFill>
                  <a:schemeClr val="accent2"/>
                </a:solidFill>
              </a:rPr>
              <a:t> </a:t>
            </a:r>
            <a:r>
              <a:rPr lang="en-US" altLang="en-US" sz="2400" dirty="0" err="1">
                <a:solidFill>
                  <a:schemeClr val="accent2"/>
                </a:solidFill>
              </a:rPr>
              <a:t>foundpath</a:t>
            </a:r>
            <a:r>
              <a:rPr lang="en-US" altLang="en-US" sz="2400" dirty="0">
                <a:solidFill>
                  <a:schemeClr val="accent2"/>
                </a:solidFill>
              </a:rPr>
              <a:t>[w] = 0)</a:t>
            </a:r>
          </a:p>
          <a:p>
            <a:pPr marL="1371600" lvl="2" indent="-457200" eaLnBrk="1" hangingPunct="1">
              <a:lnSpc>
                <a:spcPct val="150000"/>
              </a:lnSpc>
              <a:spcBef>
                <a:spcPct val="20000"/>
              </a:spcBef>
              <a:buFontTx/>
              <a:buAutoNum type="arabicPeriod"/>
            </a:pPr>
            <a:r>
              <a:rPr lang="en-US" altLang="en-US" sz="2400" dirty="0">
                <a:solidFill>
                  <a:schemeClr val="accent2"/>
                </a:solidFill>
              </a:rPr>
              <a:t>if (</a:t>
            </a:r>
            <a:r>
              <a:rPr lang="en-US" altLang="en-US" sz="2400" dirty="0" err="1">
                <a:solidFill>
                  <a:schemeClr val="accent2"/>
                </a:solidFill>
              </a:rPr>
              <a:t>dist</a:t>
            </a:r>
            <a:r>
              <a:rPr lang="en-US" altLang="en-US" sz="2400" dirty="0">
                <a:solidFill>
                  <a:schemeClr val="accent2"/>
                </a:solidFill>
              </a:rPr>
              <a:t>[w] &gt; </a:t>
            </a:r>
            <a:r>
              <a:rPr lang="en-US" altLang="en-US" sz="2400" dirty="0" err="1">
                <a:solidFill>
                  <a:schemeClr val="accent2"/>
                </a:solidFill>
              </a:rPr>
              <a:t>dist</a:t>
            </a:r>
            <a:r>
              <a:rPr lang="en-US" altLang="en-US" sz="2400" dirty="0">
                <a:solidFill>
                  <a:schemeClr val="accent2"/>
                </a:solidFill>
              </a:rPr>
              <a:t>[u] + cost[u, w])</a:t>
            </a:r>
          </a:p>
          <a:p>
            <a:pPr marL="1752600" lvl="3" indent="-381000" eaLnBrk="1" hangingPunct="1">
              <a:lnSpc>
                <a:spcPct val="150000"/>
              </a:lnSpc>
              <a:spcBef>
                <a:spcPct val="20000"/>
              </a:spcBef>
              <a:buFontTx/>
              <a:buAutoNum type="arabicPeriod"/>
            </a:pPr>
            <a:r>
              <a:rPr lang="en-US" altLang="en-US" sz="2400" dirty="0" err="1">
                <a:solidFill>
                  <a:schemeClr val="accent2"/>
                </a:solidFill>
              </a:rPr>
              <a:t>dist</a:t>
            </a:r>
            <a:r>
              <a:rPr lang="en-US" altLang="en-US" sz="2400" dirty="0">
                <a:solidFill>
                  <a:schemeClr val="accent2"/>
                </a:solidFill>
              </a:rPr>
              <a:t>[w] = </a:t>
            </a:r>
            <a:r>
              <a:rPr lang="en-US" altLang="en-US" sz="2400" dirty="0" err="1">
                <a:solidFill>
                  <a:schemeClr val="accent2"/>
                </a:solidFill>
              </a:rPr>
              <a:t>dist</a:t>
            </a:r>
            <a:r>
              <a:rPr lang="en-US" altLang="en-US" sz="2400" dirty="0">
                <a:solidFill>
                  <a:schemeClr val="accent2"/>
                </a:solidFill>
              </a:rPr>
              <a:t>[u] + cost[u, w]</a:t>
            </a:r>
          </a:p>
        </p:txBody>
      </p:sp>
    </p:spTree>
    <p:extLst>
      <p:ext uri="{BB962C8B-B14F-4D97-AF65-F5344CB8AC3E}">
        <p14:creationId xmlns:p14="http://schemas.microsoft.com/office/powerpoint/2010/main" val="9003130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4"/>
          <p:cNvGraphicFramePr>
            <a:graphicFrameLocks noChangeAspect="1"/>
          </p:cNvGraphicFramePr>
          <p:nvPr/>
        </p:nvGraphicFramePr>
        <p:xfrm>
          <a:off x="1219200" y="1295400"/>
          <a:ext cx="6381750" cy="4041775"/>
        </p:xfrm>
        <a:graphic>
          <a:graphicData uri="http://schemas.openxmlformats.org/presentationml/2006/ole">
            <mc:AlternateContent xmlns:mc="http://schemas.openxmlformats.org/markup-compatibility/2006">
              <mc:Choice xmlns:v="urn:schemas-microsoft-com:vml" Requires="v">
                <p:oleObj spid="_x0000_s19482" name="Bitmap Image" r:id="rId3" imgW="2572109" imgH="1628571" progId="PBrush">
                  <p:embed/>
                </p:oleObj>
              </mc:Choice>
              <mc:Fallback>
                <p:oleObj name="Bitmap Image" r:id="rId3" imgW="2572109" imgH="162857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95400"/>
                        <a:ext cx="6381750" cy="404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4"/>
          <p:cNvGraphicFramePr>
            <a:graphicFrameLocks noChangeAspect="1"/>
          </p:cNvGraphicFramePr>
          <p:nvPr>
            <p:extLst>
              <p:ext uri="{D42A27DB-BD31-4B8C-83A1-F6EECF244321}">
                <p14:modId xmlns:p14="http://schemas.microsoft.com/office/powerpoint/2010/main" val="2641830251"/>
              </p:ext>
            </p:extLst>
          </p:nvPr>
        </p:nvGraphicFramePr>
        <p:xfrm>
          <a:off x="457200" y="1295400"/>
          <a:ext cx="8153400" cy="4416425"/>
        </p:xfrm>
        <a:graphic>
          <a:graphicData uri="http://schemas.openxmlformats.org/presentationml/2006/ole">
            <mc:AlternateContent xmlns:mc="http://schemas.openxmlformats.org/markup-compatibility/2006">
              <mc:Choice xmlns:v="urn:schemas-microsoft-com:vml" Requires="v">
                <p:oleObj spid="_x0000_s20506" name="Bitmap Image" r:id="rId3" imgW="4161905" imgH="1943371" progId="PBrush">
                  <p:embed/>
                </p:oleObj>
              </mc:Choice>
              <mc:Fallback>
                <p:oleObj name="Bitmap Image" r:id="rId3" imgW="4161905" imgH="194337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153400" cy="441642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4"/>
          <p:cNvGraphicFramePr>
            <a:graphicFrameLocks noChangeAspect="1"/>
          </p:cNvGraphicFramePr>
          <p:nvPr>
            <p:extLst>
              <p:ext uri="{D42A27DB-BD31-4B8C-83A1-F6EECF244321}">
                <p14:modId xmlns:p14="http://schemas.microsoft.com/office/powerpoint/2010/main" val="1998018672"/>
              </p:ext>
            </p:extLst>
          </p:nvPr>
        </p:nvGraphicFramePr>
        <p:xfrm>
          <a:off x="533400" y="1371600"/>
          <a:ext cx="7772400" cy="4570333"/>
        </p:xfrm>
        <a:graphic>
          <a:graphicData uri="http://schemas.openxmlformats.org/presentationml/2006/ole">
            <mc:AlternateContent xmlns:mc="http://schemas.openxmlformats.org/markup-compatibility/2006">
              <mc:Choice xmlns:v="urn:schemas-microsoft-com:vml" Requires="v">
                <p:oleObj spid="_x0000_s21530" name="Bitmap Image" r:id="rId3" imgW="5990476" imgH="4610744" progId="PBrush">
                  <p:embed/>
                </p:oleObj>
              </mc:Choice>
              <mc:Fallback>
                <p:oleObj name="Bitmap Image" r:id="rId3" imgW="5990476" imgH="461074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7772400" cy="457033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4"/>
          <p:cNvGraphicFramePr>
            <a:graphicFrameLocks noChangeAspect="1"/>
          </p:cNvGraphicFramePr>
          <p:nvPr>
            <p:extLst>
              <p:ext uri="{D42A27DB-BD31-4B8C-83A1-F6EECF244321}">
                <p14:modId xmlns:p14="http://schemas.microsoft.com/office/powerpoint/2010/main" val="2541976748"/>
              </p:ext>
            </p:extLst>
          </p:nvPr>
        </p:nvGraphicFramePr>
        <p:xfrm>
          <a:off x="457200" y="1371600"/>
          <a:ext cx="7924800" cy="4605867"/>
        </p:xfrm>
        <a:graphic>
          <a:graphicData uri="http://schemas.openxmlformats.org/presentationml/2006/ole">
            <mc:AlternateContent xmlns:mc="http://schemas.openxmlformats.org/markup-compatibility/2006">
              <mc:Choice xmlns:v="urn:schemas-microsoft-com:vml" Requires="v">
                <p:oleObj spid="_x0000_s22554" name="Bitmap Image" r:id="rId3" imgW="5172797" imgH="2095793" progId="PBrush">
                  <p:embed/>
                </p:oleObj>
              </mc:Choice>
              <mc:Fallback>
                <p:oleObj name="Bitmap Image" r:id="rId3" imgW="5172797" imgH="2095793"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7924800" cy="4605867"/>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4"/>
          <p:cNvGraphicFramePr>
            <a:graphicFrameLocks noChangeAspect="1"/>
          </p:cNvGraphicFramePr>
          <p:nvPr>
            <p:extLst>
              <p:ext uri="{D42A27DB-BD31-4B8C-83A1-F6EECF244321}">
                <p14:modId xmlns:p14="http://schemas.microsoft.com/office/powerpoint/2010/main" val="1845144669"/>
              </p:ext>
            </p:extLst>
          </p:nvPr>
        </p:nvGraphicFramePr>
        <p:xfrm>
          <a:off x="2057400" y="1447799"/>
          <a:ext cx="5334000" cy="4953611"/>
        </p:xfrm>
        <a:graphic>
          <a:graphicData uri="http://schemas.openxmlformats.org/presentationml/2006/ole">
            <mc:AlternateContent xmlns:mc="http://schemas.openxmlformats.org/markup-compatibility/2006">
              <mc:Choice xmlns:v="urn:schemas-microsoft-com:vml" Requires="v">
                <p:oleObj spid="_x0000_s23578" name="Bitmap Image" r:id="rId3" imgW="2266667" imgH="2104762" progId="PBrush">
                  <p:embed/>
                </p:oleObj>
              </mc:Choice>
              <mc:Fallback>
                <p:oleObj name="Bitmap Image" r:id="rId3" imgW="2266667" imgH="2104762"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47799"/>
                        <a:ext cx="5334000" cy="495361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4"/>
          <p:cNvPicPr>
            <a:picLocks noChangeAspect="1" noChangeArrowheads="1"/>
          </p:cNvPicPr>
          <p:nvPr/>
        </p:nvPicPr>
        <p:blipFill>
          <a:blip r:embed="rId2"/>
          <a:srcRect/>
          <a:stretch>
            <a:fillRect/>
          </a:stretch>
        </p:blipFill>
        <p:spPr bwMode="auto">
          <a:xfrm>
            <a:off x="533400" y="1219200"/>
            <a:ext cx="7886700"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p:cNvSpPr>
            <a:spLocks noGrp="1"/>
          </p:cNvSpPr>
          <p:nvPr>
            <p:ph type="body" sz="half" idx="1"/>
          </p:nvPr>
        </p:nvSpPr>
        <p:spPr>
          <a:xfrm>
            <a:off x="0" y="0"/>
            <a:ext cx="9144000" cy="6705600"/>
          </a:xfrm>
        </p:spPr>
        <p:txBody>
          <a:bodyPr/>
          <a:lstStyle/>
          <a:p>
            <a:pPr eaLnBrk="1" hangingPunct="1"/>
            <a:r>
              <a:rPr lang="en-US" altLang="en-US" sz="2400" dirty="0" smtClean="0">
                <a:solidFill>
                  <a:schemeClr val="hlink"/>
                </a:solidFill>
              </a:rPr>
              <a:t>Path</a:t>
            </a:r>
            <a:endParaRPr lang="en-US" altLang="en-US" sz="2400" dirty="0" smtClean="0">
              <a:solidFill>
                <a:schemeClr val="accent2"/>
              </a:solidFill>
            </a:endParaRPr>
          </a:p>
          <a:p>
            <a:pPr algn="just" eaLnBrk="1" hangingPunct="1">
              <a:lnSpc>
                <a:spcPct val="150000"/>
              </a:lnSpc>
              <a:buFont typeface="Wingdings 2" pitchFamily="18" charset="2"/>
              <a:buNone/>
            </a:pPr>
            <a:r>
              <a:rPr lang="en-US" altLang="en-US" sz="2000" dirty="0" smtClean="0"/>
              <a:t>	A path is a sequence of alternating vertices and edges that starts at a vertex and ends at a vertex such that each edge is incident to its predecessor and successor vertex.</a:t>
            </a:r>
          </a:p>
          <a:p>
            <a:pPr eaLnBrk="1" hangingPunct="1"/>
            <a:r>
              <a:rPr lang="en-US" altLang="en-US" sz="2400" dirty="0" smtClean="0">
                <a:solidFill>
                  <a:schemeClr val="hlink"/>
                </a:solidFill>
              </a:rPr>
              <a:t>Length of a path</a:t>
            </a:r>
            <a:r>
              <a:rPr lang="en-US" altLang="en-US" sz="2400" dirty="0" smtClean="0">
                <a:solidFill>
                  <a:schemeClr val="accent2"/>
                </a:solidFill>
              </a:rPr>
              <a:t> </a:t>
            </a:r>
          </a:p>
          <a:p>
            <a:pPr eaLnBrk="1" hangingPunct="1">
              <a:buFont typeface="Wingdings 2" pitchFamily="18" charset="2"/>
              <a:buNone/>
            </a:pPr>
            <a:r>
              <a:rPr lang="en-US" altLang="en-US" sz="2000" dirty="0" smtClean="0"/>
              <a:t>	number of edges in the path</a:t>
            </a:r>
          </a:p>
          <a:p>
            <a:pPr eaLnBrk="1" hangingPunct="1"/>
            <a:r>
              <a:rPr lang="en-US" altLang="en-US" sz="2400" dirty="0" smtClean="0">
                <a:solidFill>
                  <a:schemeClr val="hlink"/>
                </a:solidFill>
              </a:rPr>
              <a:t>Simple path</a:t>
            </a:r>
            <a:r>
              <a:rPr lang="en-US" altLang="en-US" sz="2400" dirty="0" smtClean="0">
                <a:solidFill>
                  <a:schemeClr val="accent2"/>
                </a:solidFill>
              </a:rPr>
              <a:t> </a:t>
            </a:r>
          </a:p>
          <a:p>
            <a:pPr eaLnBrk="1" hangingPunct="1"/>
            <a:r>
              <a:rPr lang="en-US" altLang="en-US" sz="2000" dirty="0" smtClean="0"/>
              <a:t>path in which no vertex is repeated</a:t>
            </a:r>
          </a:p>
          <a:p>
            <a:pPr lvl="2" eaLnBrk="1" hangingPunct="1"/>
            <a:r>
              <a:rPr lang="en-US" altLang="en-US" dirty="0" smtClean="0"/>
              <a:t>P1=(</a:t>
            </a:r>
            <a:r>
              <a:rPr lang="en-US" altLang="en-US" dirty="0" err="1" smtClean="0"/>
              <a:t>V,b,X,h,Z</a:t>
            </a:r>
            <a:r>
              <a:rPr lang="en-US" altLang="en-US" dirty="0" smtClean="0"/>
              <a:t>) is a simple path</a:t>
            </a:r>
          </a:p>
          <a:p>
            <a:pPr lvl="2" eaLnBrk="1" hangingPunct="1"/>
            <a:r>
              <a:rPr lang="en-US" altLang="en-US" dirty="0" smtClean="0"/>
              <a:t>P2=(</a:t>
            </a:r>
            <a:r>
              <a:rPr lang="en-US" altLang="en-US" dirty="0" err="1" smtClean="0"/>
              <a:t>U,c,W,e,X,g,Y,f,W,d,V</a:t>
            </a:r>
            <a:r>
              <a:rPr lang="en-US" altLang="en-US" dirty="0" smtClean="0"/>
              <a:t>) is a not a simple path </a:t>
            </a:r>
          </a:p>
          <a:p>
            <a:pPr eaLnBrk="1" hangingPunct="1"/>
            <a:endParaRPr lang="en-US" altLang="en-US" sz="2000" dirty="0" smtClean="0">
              <a:solidFill>
                <a:schemeClr val="accent2"/>
              </a:solidFill>
            </a:endParaRPr>
          </a:p>
          <a:p>
            <a:pPr eaLnBrk="1" hangingPunct="1"/>
            <a:endParaRPr lang="en-US" altLang="en-US" sz="2800" dirty="0" smtClean="0"/>
          </a:p>
        </p:txBody>
      </p:sp>
      <p:pic>
        <p:nvPicPr>
          <p:cNvPr id="40963" name="Picture 4"/>
          <p:cNvPicPr>
            <a:picLocks noGrp="1" noChangeAspect="1" noChangeArrowheads="1"/>
          </p:cNvPicPr>
          <p:nvPr>
            <p:ph sz="half" idx="2"/>
          </p:nvPr>
        </p:nvPicPr>
        <p:blipFill>
          <a:blip r:embed="rId2"/>
          <a:srcRect/>
          <a:stretch>
            <a:fillRect/>
          </a:stretch>
        </p:blipFill>
        <p:spPr>
          <a:xfrm>
            <a:off x="2209800" y="4419600"/>
            <a:ext cx="3886200" cy="2168525"/>
          </a:xfr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4"/>
          <p:cNvPicPr>
            <a:picLocks noChangeAspect="1" noChangeArrowheads="1"/>
          </p:cNvPicPr>
          <p:nvPr/>
        </p:nvPicPr>
        <p:blipFill>
          <a:blip r:embed="rId2"/>
          <a:srcRect/>
          <a:stretch>
            <a:fillRect/>
          </a:stretch>
        </p:blipFill>
        <p:spPr bwMode="auto">
          <a:xfrm>
            <a:off x="838200" y="1143000"/>
            <a:ext cx="7244486" cy="53373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50" name="Rectangle 2">
            <a:extLst/>
          </p:cNvPr>
          <p:cNvSpPr>
            <a:spLocks noGrp="1" noChangeArrowheads="1"/>
          </p:cNvSpPr>
          <p:nvPr>
            <p:ph type="title" sz="quarter"/>
          </p:nvPr>
        </p:nvSpPr>
        <p:spPr>
          <a:xfrm>
            <a:off x="457200" y="0"/>
            <a:ext cx="8229600" cy="1143000"/>
          </a:xfrm>
        </p:spPr>
        <p:txBody>
          <a:bodyPr/>
          <a:lstStyle/>
          <a:p>
            <a:pPr eaLnBrk="1" fontAlgn="auto" hangingPunct="1">
              <a:spcAft>
                <a:spcPts val="0"/>
              </a:spcAft>
              <a:defRPr/>
            </a:pPr>
            <a:r>
              <a:rPr lang="en-US" sz="4000">
                <a:solidFill>
                  <a:schemeClr val="hlink"/>
                </a:solidFill>
              </a:rPr>
              <a:t>Depth First Traversal</a:t>
            </a:r>
          </a:p>
        </p:txBody>
      </p:sp>
      <p:graphicFrame>
        <p:nvGraphicFramePr>
          <p:cNvPr id="24578" name="Object 4"/>
          <p:cNvGraphicFramePr>
            <a:graphicFrameLocks noGrp="1" noChangeAspect="1"/>
          </p:cNvGraphicFramePr>
          <p:nvPr>
            <p:ph sz="quarter" idx="1"/>
          </p:nvPr>
        </p:nvGraphicFramePr>
        <p:xfrm>
          <a:off x="1143000" y="1295400"/>
          <a:ext cx="2509838" cy="1979613"/>
        </p:xfrm>
        <a:graphic>
          <a:graphicData uri="http://schemas.openxmlformats.org/presentationml/2006/ole">
            <mc:AlternateContent xmlns:mc="http://schemas.openxmlformats.org/markup-compatibility/2006">
              <mc:Choice xmlns:v="urn:schemas-microsoft-com:vml" Requires="v">
                <p:oleObj spid="_x0000_s24674" name="Bitmap Image" r:id="rId3" imgW="1895238" imgH="1495634" progId="PBrush">
                  <p:embed/>
                </p:oleObj>
              </mc:Choice>
              <mc:Fallback>
                <p:oleObj name="Bitmap Image" r:id="rId3" imgW="1895238" imgH="1495634"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95400"/>
                        <a:ext cx="2509838"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79" name="Object 6"/>
          <p:cNvGraphicFramePr>
            <a:graphicFrameLocks noGrp="1" noChangeAspect="1"/>
          </p:cNvGraphicFramePr>
          <p:nvPr>
            <p:ph sz="quarter" idx="2"/>
          </p:nvPr>
        </p:nvGraphicFramePr>
        <p:xfrm>
          <a:off x="5105400" y="1143000"/>
          <a:ext cx="2505075" cy="1947863"/>
        </p:xfrm>
        <a:graphic>
          <a:graphicData uri="http://schemas.openxmlformats.org/presentationml/2006/ole">
            <mc:AlternateContent xmlns:mc="http://schemas.openxmlformats.org/markup-compatibility/2006">
              <mc:Choice xmlns:v="urn:schemas-microsoft-com:vml" Requires="v">
                <p:oleObj spid="_x0000_s24675" name="Bitmap Image" r:id="rId5" imgW="1886213" imgH="1467055" progId="PBrush">
                  <p:embed/>
                </p:oleObj>
              </mc:Choice>
              <mc:Fallback>
                <p:oleObj name="Bitmap Image" r:id="rId5" imgW="1886213" imgH="1467055" progId="PBrush">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143000"/>
                        <a:ext cx="2505075"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8"/>
          <p:cNvGraphicFramePr>
            <a:graphicFrameLocks noGrp="1" noChangeAspect="1"/>
          </p:cNvGraphicFramePr>
          <p:nvPr>
            <p:ph sz="quarter" idx="3"/>
          </p:nvPr>
        </p:nvGraphicFramePr>
        <p:xfrm>
          <a:off x="990600" y="3962400"/>
          <a:ext cx="2636838" cy="1793875"/>
        </p:xfrm>
        <a:graphic>
          <a:graphicData uri="http://schemas.openxmlformats.org/presentationml/2006/ole">
            <mc:AlternateContent xmlns:mc="http://schemas.openxmlformats.org/markup-compatibility/2006">
              <mc:Choice xmlns:v="urn:schemas-microsoft-com:vml" Requires="v">
                <p:oleObj spid="_x0000_s24676" name="Bitmap Image" r:id="rId7" imgW="1876190" imgH="1276190" progId="PBrush">
                  <p:embed/>
                </p:oleObj>
              </mc:Choice>
              <mc:Fallback>
                <p:oleObj name="Bitmap Image" r:id="rId7" imgW="1876190" imgH="1276190" progId="PBrush">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62400"/>
                        <a:ext cx="2636838"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10"/>
          <p:cNvGraphicFramePr>
            <a:graphicFrameLocks noGrp="1" noChangeAspect="1"/>
          </p:cNvGraphicFramePr>
          <p:nvPr>
            <p:ph sz="quarter" idx="4"/>
          </p:nvPr>
        </p:nvGraphicFramePr>
        <p:xfrm>
          <a:off x="5181600" y="3962400"/>
          <a:ext cx="2303463" cy="1579563"/>
        </p:xfrm>
        <a:graphic>
          <a:graphicData uri="http://schemas.openxmlformats.org/presentationml/2006/ole">
            <mc:AlternateContent xmlns:mc="http://schemas.openxmlformats.org/markup-compatibility/2006">
              <mc:Choice xmlns:v="urn:schemas-microsoft-com:vml" Requires="v">
                <p:oleObj spid="_x0000_s24677" name="Bitmap Image" r:id="rId9" imgW="1848108" imgH="1267002" progId="PBrush">
                  <p:embed/>
                </p:oleObj>
              </mc:Choice>
              <mc:Fallback>
                <p:oleObj name="Bitmap Image" r:id="rId9" imgW="1848108" imgH="1267002" progId="PBrush">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962400"/>
                        <a:ext cx="2303463" cy="157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602" name="Object 4"/>
          <p:cNvGraphicFramePr>
            <a:graphicFrameLocks noChangeAspect="1"/>
          </p:cNvGraphicFramePr>
          <p:nvPr>
            <p:extLst>
              <p:ext uri="{D42A27DB-BD31-4B8C-83A1-F6EECF244321}">
                <p14:modId xmlns:p14="http://schemas.microsoft.com/office/powerpoint/2010/main" val="772027212"/>
              </p:ext>
            </p:extLst>
          </p:nvPr>
        </p:nvGraphicFramePr>
        <p:xfrm>
          <a:off x="838200" y="1447800"/>
          <a:ext cx="2447925" cy="2028825"/>
        </p:xfrm>
        <a:graphic>
          <a:graphicData uri="http://schemas.openxmlformats.org/presentationml/2006/ole">
            <mc:AlternateContent xmlns:mc="http://schemas.openxmlformats.org/markup-compatibility/2006">
              <mc:Choice xmlns:v="urn:schemas-microsoft-com:vml" Requires="v">
                <p:oleObj spid="_x0000_s25674" name="Bitmap Image" r:id="rId3" imgW="1838160" imgH="1523880" progId="Paint.Picture">
                  <p:embed/>
                </p:oleObj>
              </mc:Choice>
              <mc:Fallback>
                <p:oleObj name="Bitmap Image" r:id="rId3" imgW="1838160" imgH="1523880" progId="Paint.Picture">
                  <p:embed/>
                  <p:pic>
                    <p:nvPicPr>
                      <p:cNvPr id="0" name="Object 4"/>
                      <p:cNvPicPr>
                        <a:picLocks noChangeAspect="1" noChangeArrowheads="1"/>
                      </p:cNvPicPr>
                      <p:nvPr/>
                    </p:nvPicPr>
                    <p:blipFill>
                      <a:blip r:embed="rId4"/>
                      <a:srcRect/>
                      <a:stretch>
                        <a:fillRect/>
                      </a:stretch>
                    </p:blipFill>
                    <p:spPr bwMode="auto">
                      <a:xfrm>
                        <a:off x="838200" y="1447800"/>
                        <a:ext cx="24479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3" name="Object 5"/>
          <p:cNvGraphicFramePr>
            <a:graphicFrameLocks noChangeAspect="1"/>
          </p:cNvGraphicFramePr>
          <p:nvPr>
            <p:extLst>
              <p:ext uri="{D42A27DB-BD31-4B8C-83A1-F6EECF244321}">
                <p14:modId xmlns:p14="http://schemas.microsoft.com/office/powerpoint/2010/main" val="1221511935"/>
              </p:ext>
            </p:extLst>
          </p:nvPr>
        </p:nvGraphicFramePr>
        <p:xfrm>
          <a:off x="5334000" y="1554955"/>
          <a:ext cx="2228850" cy="1814513"/>
        </p:xfrm>
        <a:graphic>
          <a:graphicData uri="http://schemas.openxmlformats.org/presentationml/2006/ole">
            <mc:AlternateContent xmlns:mc="http://schemas.openxmlformats.org/markup-compatibility/2006">
              <mc:Choice xmlns:v="urn:schemas-microsoft-com:vml" Requires="v">
                <p:oleObj spid="_x0000_s25675" name="Bitmap Image" r:id="rId5" imgW="1848108" imgH="1504762" progId="PBrush">
                  <p:embed/>
                </p:oleObj>
              </mc:Choice>
              <mc:Fallback>
                <p:oleObj name="Bitmap Image" r:id="rId5" imgW="1848108" imgH="1504762"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554955"/>
                        <a:ext cx="222885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6"/>
          <p:cNvGraphicFramePr>
            <a:graphicFrameLocks noChangeAspect="1"/>
          </p:cNvGraphicFramePr>
          <p:nvPr>
            <p:extLst>
              <p:ext uri="{D42A27DB-BD31-4B8C-83A1-F6EECF244321}">
                <p14:modId xmlns:p14="http://schemas.microsoft.com/office/powerpoint/2010/main" val="2308524744"/>
              </p:ext>
            </p:extLst>
          </p:nvPr>
        </p:nvGraphicFramePr>
        <p:xfrm>
          <a:off x="3067050" y="4648200"/>
          <a:ext cx="2419350" cy="2076450"/>
        </p:xfrm>
        <a:graphic>
          <a:graphicData uri="http://schemas.openxmlformats.org/presentationml/2006/ole">
            <mc:AlternateContent xmlns:mc="http://schemas.openxmlformats.org/markup-compatibility/2006">
              <mc:Choice xmlns:v="urn:schemas-microsoft-com:vml" Requires="v">
                <p:oleObj spid="_x0000_s25676" name="Bitmap Image" r:id="rId7" imgW="1886040" imgH="1619280" progId="Paint.Picture">
                  <p:embed/>
                </p:oleObj>
              </mc:Choice>
              <mc:Fallback>
                <p:oleObj name="Bitmap Image" r:id="rId7" imgW="1886040" imgH="1619280" progId="Paint.Picture">
                  <p:embed/>
                  <p:pic>
                    <p:nvPicPr>
                      <p:cNvPr id="0" name="Object 6"/>
                      <p:cNvPicPr>
                        <a:picLocks noChangeAspect="1" noChangeArrowheads="1"/>
                      </p:cNvPicPr>
                      <p:nvPr/>
                    </p:nvPicPr>
                    <p:blipFill>
                      <a:blip r:embed="rId8"/>
                      <a:srcRect/>
                      <a:stretch>
                        <a:fillRect/>
                      </a:stretch>
                    </p:blipFill>
                    <p:spPr bwMode="auto">
                      <a:xfrm>
                        <a:off x="3067050" y="4648200"/>
                        <a:ext cx="24193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p:cNvPr>
          <p:cNvSpPr txBox="1"/>
          <p:nvPr/>
        </p:nvSpPr>
        <p:spPr>
          <a:xfrm>
            <a:off x="2057400" y="3048000"/>
            <a:ext cx="4724400" cy="584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3200" dirty="0"/>
              <a:t>Thank You…</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22200</TotalTime>
  <Words>2706</Words>
  <Application>Microsoft Office PowerPoint</Application>
  <PresentationFormat>On-screen Show (4:3)</PresentationFormat>
  <Paragraphs>839</Paragraphs>
  <Slides>93</Slides>
  <Notes>2</Notes>
  <HiddenSlides>2</HiddenSlides>
  <MMClips>0</MMClips>
  <ScaleCrop>false</ScaleCrop>
  <HeadingPairs>
    <vt:vector size="8" baseType="variant">
      <vt:variant>
        <vt:lpstr>Fonts Used</vt:lpstr>
      </vt:variant>
      <vt:variant>
        <vt:i4>8</vt:i4>
      </vt:variant>
      <vt:variant>
        <vt:lpstr>Theme</vt:lpstr>
      </vt:variant>
      <vt:variant>
        <vt:i4>6</vt:i4>
      </vt:variant>
      <vt:variant>
        <vt:lpstr>Embedded OLE Servers</vt:lpstr>
      </vt:variant>
      <vt:variant>
        <vt:i4>1</vt:i4>
      </vt:variant>
      <vt:variant>
        <vt:lpstr>Slide Titles</vt:lpstr>
      </vt:variant>
      <vt:variant>
        <vt:i4>93</vt:i4>
      </vt:variant>
    </vt:vector>
  </HeadingPairs>
  <TitlesOfParts>
    <vt:vector size="108" baseType="lpstr">
      <vt:lpstr>Arial</vt:lpstr>
      <vt:lpstr>Calibri</vt:lpstr>
      <vt:lpstr>Calibri Light</vt:lpstr>
      <vt:lpstr>Lucida Sans Unicode</vt:lpstr>
      <vt:lpstr>Verdana</vt:lpstr>
      <vt:lpstr>Wingdings</vt:lpstr>
      <vt:lpstr>Wingdings 2</vt:lpstr>
      <vt:lpstr>Wingdings 3</vt:lpstr>
      <vt:lpstr>Concourse</vt:lpstr>
      <vt:lpstr>3_Custom Design</vt:lpstr>
      <vt:lpstr>2_Custom Design</vt:lpstr>
      <vt:lpstr>1_Custom Design</vt:lpstr>
      <vt:lpstr>Custom Design</vt:lpstr>
      <vt:lpstr>Office Theme</vt:lpstr>
      <vt:lpstr>Bitmap Image</vt:lpstr>
      <vt:lpstr>PowerPoint Presentation</vt:lpstr>
      <vt:lpstr>Unit 4: Graph Representation and String Matching </vt:lpstr>
      <vt:lpstr>Outline</vt:lpstr>
      <vt:lpstr>Graphs</vt:lpstr>
      <vt:lpstr>Graph Terminology </vt:lpstr>
      <vt:lpstr>Terminology</vt:lpstr>
      <vt:lpstr>PowerPoint Presentation</vt:lpstr>
      <vt:lpstr>PowerPoint Presentation</vt:lpstr>
      <vt:lpstr>PowerPoint Presentation</vt:lpstr>
      <vt:lpstr>PowerPoint Presentation</vt:lpstr>
      <vt:lpstr>PowerPoint Presentation</vt:lpstr>
      <vt:lpstr>PowerPoint Presentation</vt:lpstr>
      <vt:lpstr>Graph Representation</vt:lpstr>
      <vt:lpstr>Adjacency matrix</vt:lpstr>
      <vt:lpstr>PowerPoint Presentation</vt:lpstr>
      <vt:lpstr>PowerPoint Presentation</vt:lpstr>
      <vt:lpstr>Adjacency list</vt:lpstr>
      <vt:lpstr>PowerPoint Presentation</vt:lpstr>
      <vt:lpstr>Traversal</vt:lpstr>
      <vt:lpstr>Traversal</vt:lpstr>
      <vt:lpstr>Depth First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Breadth First Traversal </vt:lpstr>
      <vt:lpstr>PowerPoint Presentation</vt:lpstr>
      <vt:lpstr>PowerPoint Presentation</vt:lpstr>
      <vt:lpstr>PowerPoint Presentation</vt:lpstr>
      <vt:lpstr>Spanning Trees</vt:lpstr>
      <vt:lpstr>Minimum Spanning Trees (MST) </vt:lpstr>
      <vt:lpstr>PowerPoint Presentation</vt:lpstr>
      <vt:lpstr>Prim's Algorithm</vt:lpstr>
      <vt:lpstr>Prims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Kruskal's Algorithm </vt:lpstr>
      <vt:lpstr>Find minimum spanning tree using kruskal’s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pair shortest path</vt:lpstr>
      <vt:lpstr>PowerPoint Presentation</vt:lpstr>
      <vt:lpstr>PowerPoint Presentation</vt:lpstr>
      <vt:lpstr>PowerPoint Presentation</vt:lpstr>
      <vt:lpstr>Single Source, All Destinations,  Shortest Path</vt:lpstr>
      <vt:lpstr>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Depth First Traversal</vt:lpstr>
      <vt:lpstr>PowerPoint Presentation</vt:lpstr>
      <vt:lpstr>PowerPoint Presentation</vt:lpstr>
    </vt:vector>
  </TitlesOfParts>
  <Company>- ETH0 -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timscdr</dc:creator>
  <cp:lastModifiedBy>admin</cp:lastModifiedBy>
  <cp:revision>812</cp:revision>
  <dcterms:created xsi:type="dcterms:W3CDTF">2008-03-31T08:08:31Z</dcterms:created>
  <dcterms:modified xsi:type="dcterms:W3CDTF">2024-10-15T04:59:57Z</dcterms:modified>
</cp:coreProperties>
</file>