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147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to Data Science - MCQ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Overview of Key Concepts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Q9: What is the first step in a data science process?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057400"/>
            <a:ext cx="82296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r>
              <a:t>a) Data modeling</a:t>
            </a:r>
          </a:p>
          <a:p>
            <a:r>
              <a:t>b) Data acquisition</a:t>
            </a:r>
          </a:p>
          <a:p>
            <a:r>
              <a:t>c) Data visualization</a:t>
            </a:r>
          </a:p>
          <a:p>
            <a:r>
              <a:t>d) Data cleaning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Q10: Which of the following tools is commonly used for data visualization in Python?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057400"/>
            <a:ext cx="82296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r>
              <a:t>a) Matplotlib</a:t>
            </a:r>
          </a:p>
          <a:p>
            <a:r>
              <a:t>b) TensorFlow</a:t>
            </a:r>
          </a:p>
          <a:p>
            <a:r>
              <a:t>c) Apache Spark</a:t>
            </a:r>
          </a:p>
          <a:p>
            <a:r>
              <a:t>d) MySQL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Q11: Which tool is used for managing large-scale datasets in data science?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057400"/>
            <a:ext cx="82296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r>
              <a:t>a) Hadoop</a:t>
            </a:r>
          </a:p>
          <a:p>
            <a:r>
              <a:t>b) MS Word</a:t>
            </a:r>
          </a:p>
          <a:p>
            <a:r>
              <a:t>c) Blender</a:t>
            </a:r>
          </a:p>
          <a:p>
            <a:r>
              <a:t>d) AutoCAD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Q12: What role does Python play in data science?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057400"/>
            <a:ext cx="82296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r>
              <a:t>a) Web development</a:t>
            </a:r>
          </a:p>
          <a:p>
            <a:r>
              <a:t>b) Automating data collection, analysis, and modeling</a:t>
            </a:r>
          </a:p>
          <a:p>
            <a:r>
              <a:t>c) Image editing</a:t>
            </a:r>
          </a:p>
          <a:p>
            <a:r>
              <a:t>d) Hardware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Q13: Which of the following is a benefit of using Python in data science?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057400"/>
            <a:ext cx="82296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r>
              <a:t>a) Speed</a:t>
            </a:r>
          </a:p>
          <a:p>
            <a:r>
              <a:t>b) Simplicity and readability</a:t>
            </a:r>
          </a:p>
          <a:p>
            <a:r>
              <a:t>c) Expensive licensing</a:t>
            </a:r>
          </a:p>
          <a:p>
            <a:r>
              <a:t>d) Lack of support for libraries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Q14: Which tool is primarily used for deep learning in data science?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057400"/>
            <a:ext cx="82296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r>
              <a:t>a) TensorFlow</a:t>
            </a:r>
          </a:p>
          <a:p>
            <a:r>
              <a:t>b) Matplotlib</a:t>
            </a:r>
          </a:p>
          <a:p>
            <a:r>
              <a:t>c) SQL</a:t>
            </a:r>
          </a:p>
          <a:p>
            <a:r>
              <a:t>d) Microsoft Excel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Q15: What does a data science pipeline typically NOT include?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057400"/>
            <a:ext cx="82296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r>
              <a:t>a) Data cleaning</a:t>
            </a:r>
          </a:p>
          <a:p>
            <a:r>
              <a:t>b) Model building</a:t>
            </a:r>
          </a:p>
          <a:p>
            <a:r>
              <a:t>c) User interface design</a:t>
            </a:r>
          </a:p>
          <a:p>
            <a:r>
              <a:t>d) Data visualization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Q16: Which of the following is an example of big data?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057400"/>
            <a:ext cx="82296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r>
              <a:t>a) An Excel file with 100 rows</a:t>
            </a:r>
          </a:p>
          <a:p>
            <a:r>
              <a:t>b) A terabyte of user activity logs from a website</a:t>
            </a:r>
          </a:p>
          <a:p>
            <a:r>
              <a:t>c) A single text document</a:t>
            </a:r>
          </a:p>
          <a:p>
            <a:r>
              <a:t>d) A local database of customers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Q17: Which of these is NOT a stage in the data science workflow?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057400"/>
            <a:ext cx="82296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r>
              <a:t>a) Data collection</a:t>
            </a:r>
          </a:p>
          <a:p>
            <a:r>
              <a:t>b) Data analysis</a:t>
            </a:r>
          </a:p>
          <a:p>
            <a:r>
              <a:t>c) Web development</a:t>
            </a:r>
          </a:p>
          <a:p>
            <a:r>
              <a:t>d) Data modeling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Q18: Which of the following describes 'data wrangling'?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057400"/>
            <a:ext cx="82296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r>
              <a:t>a) Cleaning and transforming raw data into a usable format</a:t>
            </a:r>
          </a:p>
          <a:p>
            <a:r>
              <a:t>b) Visualizing data for reports</a:t>
            </a:r>
          </a:p>
          <a:p>
            <a:r>
              <a:t>c) Storing data in cloud systems</a:t>
            </a:r>
          </a:p>
          <a:p>
            <a:r>
              <a:t>d) Performing hardware operations on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Q1: What is Data Science?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057400"/>
            <a:ext cx="82296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r>
              <a:t>a) The study of data to extract meaningful insights</a:t>
            </a:r>
          </a:p>
          <a:p>
            <a:r>
              <a:t>b) A method to create data visualization</a:t>
            </a:r>
          </a:p>
          <a:p>
            <a:r>
              <a:t>c) The study of mathematics in business</a:t>
            </a:r>
          </a:p>
          <a:p>
            <a:r>
              <a:t>d) A subset of physics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Q19: Which of the following is a primary task in big data analytics?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057400"/>
            <a:ext cx="82296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r>
              <a:t>a) Defining relational databases</a:t>
            </a:r>
          </a:p>
          <a:p>
            <a:r>
              <a:t>b) Identifying patterns in large datasets</a:t>
            </a:r>
          </a:p>
          <a:p>
            <a:r>
              <a:t>c) Creating 3D models</a:t>
            </a:r>
          </a:p>
          <a:p>
            <a:r>
              <a:t>d) Designing websites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Q20: Which of the following is a primary goal of data science?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057400"/>
            <a:ext cx="82296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r>
              <a:t>a) Build a machine</a:t>
            </a:r>
          </a:p>
          <a:p>
            <a:r>
              <a:t>b) Predict outcomes based on data</a:t>
            </a:r>
          </a:p>
          <a:p>
            <a:r>
              <a:t>c) Create hardware devices</a:t>
            </a:r>
          </a:p>
          <a:p>
            <a:r>
              <a:t>d) Develop software for phones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Q21: What type of data is commonly handled in data science?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057400"/>
            <a:ext cx="82296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r>
              <a:t>a) Structured data</a:t>
            </a:r>
          </a:p>
          <a:p>
            <a:r>
              <a:t>b) Unstructured data</a:t>
            </a:r>
          </a:p>
          <a:p>
            <a:r>
              <a:t>c) Both structured and unstructured data</a:t>
            </a:r>
          </a:p>
          <a:p>
            <a:r>
              <a:t>d) Only numerical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Q22: What is machine learning?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057400"/>
            <a:ext cx="82296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r>
              <a:t>a) A subset of AI that enables computers to learn from data</a:t>
            </a:r>
          </a:p>
          <a:p>
            <a:r>
              <a:t>b) A hardware-focused technology</a:t>
            </a:r>
          </a:p>
          <a:p>
            <a:r>
              <a:t>c) A web development process</a:t>
            </a:r>
          </a:p>
          <a:p>
            <a:r>
              <a:t>d) A way to create mobile apps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Q23: Which of the following is a type of data science model?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057400"/>
            <a:ext cx="82296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r>
              <a:t>a) Logistic regression</a:t>
            </a:r>
          </a:p>
          <a:p>
            <a:r>
              <a:t>b) Computer-aided design (CAD)</a:t>
            </a:r>
          </a:p>
          <a:p>
            <a:r>
              <a:t>c) HTML coding</a:t>
            </a:r>
          </a:p>
          <a:p>
            <a:r>
              <a:t>d) JavaScript frameworks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Q24: In which phase of data science are models deployed to production?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057400"/>
            <a:ext cx="82296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r>
              <a:t>a) Data collection</a:t>
            </a:r>
          </a:p>
          <a:p>
            <a:r>
              <a:t>b) Data cleaning</a:t>
            </a:r>
          </a:p>
          <a:p>
            <a:r>
              <a:t>c) Data modeling</a:t>
            </a:r>
          </a:p>
          <a:p>
            <a:r>
              <a:t>d) Model deployment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Q25: What is a key advantage of Python over other programming languages in data science?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057400"/>
            <a:ext cx="82296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r>
              <a:t>a) Limited library support</a:t>
            </a:r>
          </a:p>
          <a:p>
            <a:r>
              <a:t>b) Strong integration with big data tools</a:t>
            </a:r>
          </a:p>
          <a:p>
            <a:r>
              <a:t>c) Expensive to use</a:t>
            </a:r>
          </a:p>
          <a:p>
            <a:r>
              <a:t>d) Hard to learn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Q26: Which library is used for data manipulation and analysis in Python?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057400"/>
            <a:ext cx="82296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r>
              <a:t>a) NumPy</a:t>
            </a:r>
          </a:p>
          <a:p>
            <a:r>
              <a:t>b) PyTorch</a:t>
            </a:r>
          </a:p>
          <a:p>
            <a:r>
              <a:t>c) Pandas</a:t>
            </a:r>
          </a:p>
          <a:p>
            <a:r>
              <a:t>d) Tableau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Q27: Which of the following is a tool for handling big data in data science?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057400"/>
            <a:ext cx="82296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r>
              <a:t>a) MS Excel</a:t>
            </a:r>
          </a:p>
          <a:p>
            <a:r>
              <a:t>b) Hadoop</a:t>
            </a:r>
          </a:p>
          <a:p>
            <a:r>
              <a:t>c) Photoshop</a:t>
            </a:r>
          </a:p>
          <a:p>
            <a:r>
              <a:t>d) Oracle VirtualBox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Q28: What is one of the major applications of data science in healthcare?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057400"/>
            <a:ext cx="82296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r>
              <a:t>a) Predicting disease outbreaks</a:t>
            </a:r>
          </a:p>
          <a:p>
            <a:r>
              <a:t>b) Designing new surgical instruments</a:t>
            </a:r>
          </a:p>
          <a:p>
            <a:r>
              <a:t>c) Developing smartphone apps</a:t>
            </a:r>
          </a:p>
          <a:p>
            <a:r>
              <a:t>d) Creating websites for hospitals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Q2: Which of the following best describes the emergence of data science?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057400"/>
            <a:ext cx="82296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r>
              <a:t>a) The growth of social media platforms</a:t>
            </a:r>
          </a:p>
          <a:p>
            <a:r>
              <a:t>b) The availability of large amounts of data and powerful computing</a:t>
            </a:r>
          </a:p>
          <a:p>
            <a:r>
              <a:t>c) The creation of new hardware technologies</a:t>
            </a:r>
          </a:p>
          <a:p>
            <a:r>
              <a:t>d) The development of relational databases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Q29: What does AI stand for in data science?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057400"/>
            <a:ext cx="82296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r>
              <a:t>a) Artificial Intelligence</a:t>
            </a:r>
          </a:p>
          <a:p>
            <a:r>
              <a:t>b) Analytical Intelligence</a:t>
            </a:r>
          </a:p>
          <a:p>
            <a:r>
              <a:t>c) Applied Information</a:t>
            </a:r>
          </a:p>
          <a:p>
            <a:r>
              <a:t>d) Augmented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Q30: What is a common tool for interactive data visualization in Python?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057400"/>
            <a:ext cx="82296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r>
              <a:t>a) Jupyter Notebook</a:t>
            </a:r>
          </a:p>
          <a:p>
            <a:r>
              <a:t>b) Tableau</a:t>
            </a:r>
          </a:p>
          <a:p>
            <a:r>
              <a:t>c) D3.js</a:t>
            </a:r>
          </a:p>
          <a:p>
            <a:r>
              <a:t>d) Power BI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Answer Key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199" y="1417638"/>
            <a:ext cx="517207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dirty="0"/>
              <a:t>Answers:</a:t>
            </a:r>
          </a:p>
          <a:p>
            <a:r>
              <a:rPr dirty="0"/>
              <a:t>Q1: a</a:t>
            </a:r>
          </a:p>
          <a:p>
            <a:r>
              <a:rPr dirty="0"/>
              <a:t>Q2: b</a:t>
            </a:r>
          </a:p>
          <a:p>
            <a:r>
              <a:rPr dirty="0"/>
              <a:t>Q3: c</a:t>
            </a:r>
          </a:p>
          <a:p>
            <a:r>
              <a:rPr dirty="0"/>
              <a:t>Q4: b</a:t>
            </a:r>
          </a:p>
          <a:p>
            <a:r>
              <a:rPr dirty="0"/>
              <a:t>Q5: a</a:t>
            </a:r>
          </a:p>
          <a:p>
            <a:r>
              <a:rPr dirty="0"/>
              <a:t>Q6: b</a:t>
            </a:r>
          </a:p>
          <a:p>
            <a:r>
              <a:rPr dirty="0"/>
              <a:t>Q7: b</a:t>
            </a:r>
          </a:p>
          <a:p>
            <a:r>
              <a:rPr dirty="0"/>
              <a:t>Q8: a</a:t>
            </a:r>
          </a:p>
          <a:p>
            <a:r>
              <a:rPr dirty="0"/>
              <a:t>Q9: b</a:t>
            </a:r>
          </a:p>
          <a:p>
            <a:r>
              <a:rPr dirty="0"/>
              <a:t>Q10: a</a:t>
            </a:r>
          </a:p>
          <a:p>
            <a:r>
              <a:rPr dirty="0"/>
              <a:t>Q11: a</a:t>
            </a:r>
          </a:p>
          <a:p>
            <a:r>
              <a:rPr dirty="0"/>
              <a:t>Q12: b</a:t>
            </a:r>
          </a:p>
          <a:p>
            <a:r>
              <a:rPr dirty="0"/>
              <a:t>Q13: b</a:t>
            </a:r>
          </a:p>
          <a:p>
            <a:r>
              <a:rPr dirty="0"/>
              <a:t>Q14: a</a:t>
            </a:r>
          </a:p>
          <a:p>
            <a:r>
              <a:rPr dirty="0"/>
              <a:t>Q15: </a:t>
            </a:r>
            <a:r>
              <a:rPr dirty="0" smtClean="0"/>
              <a:t>c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71587" y="919580"/>
            <a:ext cx="625792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Q16: b</a:t>
            </a:r>
          </a:p>
          <a:p>
            <a:r>
              <a:rPr lang="pt-BR" dirty="0"/>
              <a:t>Q17: c</a:t>
            </a:r>
          </a:p>
          <a:p>
            <a:r>
              <a:rPr lang="pt-BR" dirty="0"/>
              <a:t>Q18: a</a:t>
            </a:r>
          </a:p>
          <a:p>
            <a:r>
              <a:rPr lang="pt-BR" dirty="0"/>
              <a:t>Q19: b</a:t>
            </a:r>
          </a:p>
          <a:p>
            <a:r>
              <a:rPr lang="pt-BR" dirty="0"/>
              <a:t>Q20: b</a:t>
            </a:r>
          </a:p>
          <a:p>
            <a:r>
              <a:rPr lang="pt-BR" dirty="0"/>
              <a:t>Q21: c</a:t>
            </a:r>
          </a:p>
          <a:p>
            <a:r>
              <a:rPr lang="pt-BR" dirty="0"/>
              <a:t>Q22: a</a:t>
            </a:r>
          </a:p>
          <a:p>
            <a:r>
              <a:rPr lang="pt-BR" dirty="0"/>
              <a:t>Q23: a</a:t>
            </a:r>
          </a:p>
          <a:p>
            <a:r>
              <a:rPr lang="pt-BR" dirty="0"/>
              <a:t>Q24: d</a:t>
            </a:r>
          </a:p>
          <a:p>
            <a:r>
              <a:rPr lang="pt-BR" dirty="0"/>
              <a:t>Q25: b</a:t>
            </a:r>
          </a:p>
          <a:p>
            <a:r>
              <a:rPr lang="pt-BR" dirty="0"/>
              <a:t>Q26: c</a:t>
            </a:r>
          </a:p>
          <a:p>
            <a:r>
              <a:rPr lang="pt-BR" dirty="0"/>
              <a:t>Q27: b</a:t>
            </a:r>
          </a:p>
          <a:p>
            <a:r>
              <a:rPr lang="pt-BR" dirty="0"/>
              <a:t>Q28: a</a:t>
            </a:r>
          </a:p>
          <a:p>
            <a:r>
              <a:rPr lang="pt-BR" dirty="0"/>
              <a:t>Q29: a</a:t>
            </a:r>
          </a:p>
          <a:p>
            <a:r>
              <a:rPr lang="pt-BR" dirty="0"/>
              <a:t>Q30: 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0756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Q3: Which of the following is NOT a core competency of a data scientist?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057400"/>
            <a:ext cx="82296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r>
              <a:t>a) Statistical knowledge</a:t>
            </a:r>
          </a:p>
          <a:p>
            <a:r>
              <a:t>b) Domain expertise</a:t>
            </a:r>
          </a:p>
          <a:p>
            <a:r>
              <a:t>c) Mechanical engineering</a:t>
            </a:r>
          </a:p>
          <a:p>
            <a:r>
              <a:t>d) Programming skills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Q4: What does a data scientist typically do?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057400"/>
            <a:ext cx="82296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r>
              <a:t>a) Build websites</a:t>
            </a:r>
          </a:p>
          <a:p>
            <a:r>
              <a:t>b) Analyze and interpret complex data</a:t>
            </a:r>
          </a:p>
          <a:p>
            <a:r>
              <a:t>c) Design networks</a:t>
            </a:r>
          </a:p>
          <a:p>
            <a:r>
              <a:t>d) Create mobile apps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Q5: How is data science linked to big data?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057400"/>
            <a:ext cx="82296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r>
              <a:t>a) Data science helps in managing large amounts of structured and unstructured data</a:t>
            </a:r>
          </a:p>
          <a:p>
            <a:r>
              <a:t>b) Data science can only be used on small datasets</a:t>
            </a:r>
          </a:p>
          <a:p>
            <a:r>
              <a:t>c) Data science is unrelated to big data</a:t>
            </a:r>
          </a:p>
          <a:p>
            <a:r>
              <a:t>d) Big data is the opposite of data science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Q6: Which of the following is considered a part of artificial intelligence (AI)?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057400"/>
            <a:ext cx="82296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r>
              <a:t>a) Data mining</a:t>
            </a:r>
          </a:p>
          <a:p>
            <a:r>
              <a:t>b) Machine learning</a:t>
            </a:r>
          </a:p>
          <a:p>
            <a:r>
              <a:t>c) Data visualization</a:t>
            </a:r>
          </a:p>
          <a:p>
            <a:r>
              <a:t>d) Database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Q7: Which programming language is most commonly used in data science?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057400"/>
            <a:ext cx="82296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r>
              <a:t>a) Java</a:t>
            </a:r>
          </a:p>
          <a:p>
            <a:r>
              <a:t>b) Python</a:t>
            </a:r>
          </a:p>
          <a:p>
            <a:r>
              <a:t>c) C++</a:t>
            </a:r>
          </a:p>
          <a:p>
            <a:r>
              <a:t>d) 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Q8: Which of these is a key step in the data science workflow?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057400"/>
            <a:ext cx="82296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r>
              <a:t>a) Data cleaning</a:t>
            </a:r>
          </a:p>
          <a:p>
            <a:r>
              <a:t>b) Web development</a:t>
            </a:r>
          </a:p>
          <a:p>
            <a:r>
              <a:t>c) Circuit design</a:t>
            </a:r>
          </a:p>
          <a:p>
            <a:r>
              <a:t>d) Software debugging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1121</Words>
  <Application>Microsoft Office PowerPoint</Application>
  <PresentationFormat>On-screen Show (4:3)</PresentationFormat>
  <Paragraphs>214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Arial</vt:lpstr>
      <vt:lpstr>Calibri</vt:lpstr>
      <vt:lpstr>Office Theme</vt:lpstr>
      <vt:lpstr>Introduction to Data Science - MCQ</vt:lpstr>
      <vt:lpstr>Q1: What is Data Science?</vt:lpstr>
      <vt:lpstr>Q2: Which of the following best describes the emergence of data science?</vt:lpstr>
      <vt:lpstr>Q3: Which of the following is NOT a core competency of a data scientist?</vt:lpstr>
      <vt:lpstr>Q4: What does a data scientist typically do?</vt:lpstr>
      <vt:lpstr>Q5: How is data science linked to big data?</vt:lpstr>
      <vt:lpstr>Q6: Which of the following is considered a part of artificial intelligence (AI)?</vt:lpstr>
      <vt:lpstr>Q7: Which programming language is most commonly used in data science?</vt:lpstr>
      <vt:lpstr>Q8: Which of these is a key step in the data science workflow?</vt:lpstr>
      <vt:lpstr>Q9: What is the first step in a data science process?</vt:lpstr>
      <vt:lpstr>Q10: Which of the following tools is commonly used for data visualization in Python?</vt:lpstr>
      <vt:lpstr>Q11: Which tool is used for managing large-scale datasets in data science?</vt:lpstr>
      <vt:lpstr>Q12: What role does Python play in data science?</vt:lpstr>
      <vt:lpstr>Q13: Which of the following is a benefit of using Python in data science?</vt:lpstr>
      <vt:lpstr>Q14: Which tool is primarily used for deep learning in data science?</vt:lpstr>
      <vt:lpstr>Q15: What does a data science pipeline typically NOT include?</vt:lpstr>
      <vt:lpstr>Q16: Which of the following is an example of big data?</vt:lpstr>
      <vt:lpstr>Q17: Which of these is NOT a stage in the data science workflow?</vt:lpstr>
      <vt:lpstr>Q18: Which of the following describes 'data wrangling'?</vt:lpstr>
      <vt:lpstr>Q19: Which of the following is a primary task in big data analytics?</vt:lpstr>
      <vt:lpstr>Q20: Which of the following is a primary goal of data science?</vt:lpstr>
      <vt:lpstr>Q21: What type of data is commonly handled in data science?</vt:lpstr>
      <vt:lpstr>Q22: What is machine learning?</vt:lpstr>
      <vt:lpstr>Q23: Which of the following is a type of data science model?</vt:lpstr>
      <vt:lpstr>Q24: In which phase of data science are models deployed to production?</vt:lpstr>
      <vt:lpstr>Q25: What is a key advantage of Python over other programming languages in data science?</vt:lpstr>
      <vt:lpstr>Q26: Which library is used for data manipulation and analysis in Python?</vt:lpstr>
      <vt:lpstr>Q27: Which of the following is a tool for handling big data in data science?</vt:lpstr>
      <vt:lpstr>Q28: What is one of the major applications of data science in healthcare?</vt:lpstr>
      <vt:lpstr>Q29: What does AI stand for in data science?</vt:lpstr>
      <vt:lpstr>Q30: What is a common tool for interactive data visualization in Python?</vt:lpstr>
      <vt:lpstr>Answer Key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Science - MCQ</dc:title>
  <dc:subject/>
  <dc:creator>Deepak</dc:creator>
  <cp:keywords/>
  <dc:description>generated using python-pptx</dc:description>
  <cp:lastModifiedBy>Microsoft account</cp:lastModifiedBy>
  <cp:revision>7</cp:revision>
  <dcterms:created xsi:type="dcterms:W3CDTF">2013-01-27T09:14:16Z</dcterms:created>
  <dcterms:modified xsi:type="dcterms:W3CDTF">2024-09-06T02:51:25Z</dcterms:modified>
  <cp:category/>
</cp:coreProperties>
</file>