
<file path=[Content_Types].xml><?xml version="1.0" encoding="utf-8"?>
<Types xmlns="http://schemas.openxmlformats.org/package/2006/content-types">
  <Default Extension="png" ContentType="image/png"/>
  <Default Extension="m4a" ContentType="audio/mp4"/>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6"/>
  </p:notesMasterIdLst>
  <p:sldIdLst>
    <p:sldId id="257" r:id="rId2"/>
    <p:sldId id="670" r:id="rId3"/>
    <p:sldId id="674" r:id="rId4"/>
    <p:sldId id="675" r:id="rId5"/>
    <p:sldId id="676" r:id="rId6"/>
    <p:sldId id="678" r:id="rId7"/>
    <p:sldId id="677" r:id="rId8"/>
    <p:sldId id="679" r:id="rId9"/>
    <p:sldId id="671" r:id="rId10"/>
    <p:sldId id="672" r:id="rId11"/>
    <p:sldId id="680" r:id="rId12"/>
    <p:sldId id="681" r:id="rId13"/>
    <p:sldId id="682" r:id="rId14"/>
    <p:sldId id="683" r:id="rId15"/>
    <p:sldId id="684" r:id="rId16"/>
    <p:sldId id="686" r:id="rId17"/>
    <p:sldId id="685" r:id="rId18"/>
    <p:sldId id="687" r:id="rId19"/>
    <p:sldId id="688" r:id="rId20"/>
    <p:sldId id="689" r:id="rId21"/>
    <p:sldId id="690" r:id="rId22"/>
    <p:sldId id="691" r:id="rId23"/>
    <p:sldId id="694" r:id="rId24"/>
    <p:sldId id="692" r:id="rId25"/>
    <p:sldId id="695" r:id="rId26"/>
    <p:sldId id="696" r:id="rId27"/>
    <p:sldId id="697" r:id="rId28"/>
    <p:sldId id="698" r:id="rId29"/>
    <p:sldId id="699" r:id="rId30"/>
    <p:sldId id="700" r:id="rId31"/>
    <p:sldId id="701" r:id="rId32"/>
    <p:sldId id="702" r:id="rId33"/>
    <p:sldId id="703" r:id="rId34"/>
    <p:sldId id="704" r:id="rId35"/>
    <p:sldId id="705" r:id="rId36"/>
    <p:sldId id="706" r:id="rId37"/>
    <p:sldId id="707" r:id="rId38"/>
    <p:sldId id="708" r:id="rId39"/>
    <p:sldId id="711" r:id="rId40"/>
    <p:sldId id="710" r:id="rId41"/>
    <p:sldId id="709" r:id="rId42"/>
    <p:sldId id="712" r:id="rId43"/>
    <p:sldId id="713" r:id="rId44"/>
    <p:sldId id="714" r:id="rId45"/>
    <p:sldId id="715" r:id="rId46"/>
    <p:sldId id="716" r:id="rId47"/>
    <p:sldId id="717" r:id="rId48"/>
    <p:sldId id="726" r:id="rId49"/>
    <p:sldId id="727" r:id="rId50"/>
    <p:sldId id="728" r:id="rId51"/>
    <p:sldId id="729" r:id="rId52"/>
    <p:sldId id="730" r:id="rId53"/>
    <p:sldId id="731" r:id="rId54"/>
    <p:sldId id="732" r:id="rId55"/>
    <p:sldId id="733" r:id="rId56"/>
    <p:sldId id="734" r:id="rId57"/>
    <p:sldId id="735" r:id="rId58"/>
    <p:sldId id="736" r:id="rId59"/>
    <p:sldId id="737" r:id="rId60"/>
    <p:sldId id="738" r:id="rId61"/>
    <p:sldId id="718" r:id="rId62"/>
    <p:sldId id="719" r:id="rId63"/>
    <p:sldId id="720" r:id="rId64"/>
    <p:sldId id="721" r:id="rId65"/>
    <p:sldId id="739" r:id="rId66"/>
    <p:sldId id="740" r:id="rId67"/>
    <p:sldId id="741" r:id="rId68"/>
    <p:sldId id="742" r:id="rId69"/>
    <p:sldId id="743" r:id="rId70"/>
    <p:sldId id="724" r:id="rId71"/>
    <p:sldId id="744" r:id="rId72"/>
    <p:sldId id="745" r:id="rId73"/>
    <p:sldId id="746" r:id="rId74"/>
    <p:sldId id="747" r:id="rId75"/>
    <p:sldId id="748" r:id="rId76"/>
    <p:sldId id="749" r:id="rId77"/>
    <p:sldId id="750" r:id="rId78"/>
    <p:sldId id="751" r:id="rId79"/>
    <p:sldId id="752" r:id="rId80"/>
    <p:sldId id="753" r:id="rId81"/>
    <p:sldId id="755" r:id="rId82"/>
    <p:sldId id="754" r:id="rId83"/>
    <p:sldId id="756" r:id="rId84"/>
    <p:sldId id="757" r:id="rId8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25T02:34:11.920"/>
    </inkml:context>
    <inkml:brush xml:id="br0">
      <inkml:brushProperty name="width" value="0.05292" units="cm"/>
      <inkml:brushProperty name="height" value="0.05292" units="cm"/>
      <inkml:brushProperty name="color" value="#FF0000"/>
    </inkml:brush>
  </inkml:definitions>
  <inkml:trace contextRef="#ctx0" brushRef="#br0">31768 4463 0,'0'-18'156,"17"0"-140,1 1-1,0 17-15,-1 0 16,1 0 0,-1 0-1,-17-18-15,18 18 16,17 0-16,-17 0 0,17 0 15,-17 0-15,17 0 16,0 35-16,1-17 16,-36 17-1,17 1-15,1-19 16,17 18-16,-17 1 16,-18-19-16,18 19 15,-1-1-15,-17-17 0,18 17 16,-18 18-1,0 0-15,0-18 16,0 36-16,0-1 0,0 1 16,0 17-1,-18 0-15,18 35 16,-53 1-16,36-1 16,-19-17-16,1-35 15,17-1-15,1-34 0,-1 17 16,1-1-1,-19 19-15,19-18 16,-19 53-16,1 17 16,0-17-16,-18 18 15,18-54-15,-1 18 16,1-17-16,0-18 16,0 0-16,17-18 15,-17 18-15,17 0 16,18 0-16,-35-36 15,17 19-15,18-1 16,-18-17-16,18 17 16,0-18-16,0 19 15,0-1-15,0-17 16,18 17-16,-18 0 16,18-17-16,-1 17 15,1 0-15,17 1 16,1-19-16,-1 19 15,-18-1-15,19 0 16,34 0-16,1 1 16,-18-1-16,17-17 15,1-1-15,-36 1 16,0-18-16,1 0 16,-19 0-1,1 0-15,0-18 16,-18 1-16,0-1 31,0 0-31,17 18 16,-17-17-16,0-1 15,0 0-15,0 1 16,0-18-16,0 17 16,0 0-1,-35 1 1,0 17-1,17 0-15,0 0 16,1 0-16,-1 0 16,0 0-16,1 0 15,-1 17 1,-17 19 0,35-19-16,-18 18 15,18 1-15,-17-19 16,17 19-16,0-19 15,-18 19-15,18-1 16,0-18-16,0 19 16,0-1-16,0 0 15,18 1-15,-1 34 16,19 1-16,-19-1 16,1-17-16,-18-18 15,0 1-15,17 17 16,-17-36-16,18 36 15,-18-18-15,18-17 16,-18 35-16,0 18 16,0 17-16,17 0 15,-17 0-15,18 18 16,0-18-16,-1 18 16,1-35-16,0 17 15,17 0-15,-17 18 16,-18-36-16,0 19 15,17-1-15,-17-35 16,0 0-16,0-18 16,0 0-16,0 0 15,-17 18-15,-1 0 16,0 0-16,18-18 16,-17 18-16,17 18 15,-18 17-15,0-17 16,-17-1-16,17-17 15,1-18-15,-19 18 16,19-17-16,-18 17 16,-1-18-16,19-18 15,-19 19-15,19-1 16,-19 0-16,1-17 16,0 17-16,17 0 15,1 1-15,-19-19 16,1 19-16,17-19 15,1 1-15,-18 0 16,-1-1-16,19 1 16,-19-18-16,19 0 15,17 18 204,-18-18-156</inkml:trace>
  <inkml:trace contextRef="#ctx0" brushRef="#br0" timeOffset="7989">27817 2170 0,'17'-36'125,"18"1"-125,1 0 16,-19 17-16,36-35 16,0-35-16,0 53 15,53-18-15,-36 18 16,36-1-16,-35 1 15,35 0-15,17-18 16,1 35-16,-1 18 16,-17 0-16,0 18 15,17 35-15,1-18 16,17 18-16,-18-18 16,-34 0-16,-1 1 15,-18-1-15,-34 0 16,16 1-1,54 16-15,-88-16 16,17-1-16,18 18 16,-18-18-16,1-17 15,-19 17-15,19 0 16,-1 1-16,0-19 16,0 19-16,-17-1 15,17 0-15,1 0 16,-1-17-16,-17 17 15,17 1-15,0-1 16,0-17-16,-17-1 16,-18 1-16,18-18 15,-1 17-15,1-17 63,0 18-48,-1 17-15,1-17 16,-1-18-16,1 18 16,0-18 62,-1 0-63,1-18-15,17-17 16,1-1-16,-1 1 16,0 0-16,-17 0 15,-1-1-15,1 1 16,0 35-16,-18-18 16,17 18-16,-17-17 15,18-1 16,0 1-31,-18-1 16,0 0-16,17 1 16,1 17 62,17 35-63,0 35-15,-17-17 16,17 0-16,1 0 16,-1 0-16,0-35 15,0 35-15,-17 0 16,-18-18-16,18 0 16,-1 0-16,-17 1 15,18-19-15,-18 19 16,18-19-16,-1-17 78,1-17-78,0-1 16,17 0-16,-17 1 15,-1-1-15,-17 0 31,18 18-15,-18-17-16,17 17 219,1 0-219,0 17 15,-1 19-15,1-19 16,-18 1-16,18-18 156,-1 0-140</inkml:trace>
  <inkml:trace contextRef="#ctx0" brushRef="#br0" timeOffset="23113.6499">21131 1552 0,'18'0'78,"70"18"-78,36-18 16,-1 17-16,-17-17 16,53 0-16,-36 18 15,1-18-15,-18 0 16,17 0-16,0 0 15,1 0-15,-71 0 16,0 0-16,-18 0 16</inkml:trace>
  <inkml:trace contextRef="#ctx0" brushRef="#br0" timeOffset="23204.95">22613 1605 0,'-88'35'47,"-36"-17"-31</inkml:trace>
  <inkml:trace contextRef="#ctx0" brushRef="#br0" timeOffset="23590.84">21590 1729 0,'0'17'47,"53"-17"-32,35 18-15,36-18 16,-1 0-16,1 18 15,-1 17-15,18-35 16,-17 0-16,-1 17 16,-35-17-16,-52 0 15,-19 0-15,-52 0 110,-71-35-95</inkml:trace>
  <inkml:trace contextRef="#ctx0" brushRef="#br0" timeOffset="24000.46">22719 1517 0,'0'0'0,"212"317"16,-89-158 0,-35-18-16,-53-17 15,-17-1-15,0-52 16,-1-1-16,-17-34 16,-17-1-16,-1 0 15,-17 0-15,0-17 16,-1 0-16,19-18 15,-19 17-15,19-17 16,-1 0-16,-17 18 16,17-18-16,-17 0 15,0 0-15,17 0 16,-17 0-16</inkml:trace>
  <inkml:trace contextRef="#ctx0" brushRef="#br0" timeOffset="50642.1599">29104 2381 0,'-17'0'328,"-72"-53"-312,-52 18-16,71 0 16,-19-1-16,19 36 15,35-17-15,-36 17 16,53 0-16,1 0 15,-1 0-15,1 0 79,-1 0-64,0 0 1,1 17-16,-1 1 15,-17 0-15,17-18 16,18 17-16,-18 1 16,1-18-16,-1 18 15,-17-1 1,17-17-16,18 18 16,-17-18-16,-1 0 15,0 0 1,1 18-16,-1-18 203,18 17-187,-18-17-16,1 0 0,17 18 15,-36-18-15,1 0 16,18 0-16,-1 0 15,0 0 1,1 0 0,-1 0-16,0 0 93,1 0-93,-1 0 16,0 0 0,1 0-1,-1 0-15,1 0 16,-1 0 0,0 0-1,-17 0-15,17 0 16,1 0-1,-1 0 1,0 0-16,1 0 16,-19 0-1,1 18-15,18-18 0,-1 17 16,-17-17-16,35 18 16,-18-18-1,0 0-15,18 17 16,-17 1-16,-1 0 15,0-1-15,18 1 16,0 0 0,-17-18-16,17 17 15,0 1-15,0 0 32,0-1-32,0 1 15,0 17 1,0-17-1,0-1 1,0 1-16,0 0 0,0 17 16,0 0-1,0-17-15,0 17 32,0-17-32,0-1 15,0 1 1,17 0-16,-17 17 15,0-17-15,0-1 16,0 1-16,18-18 16,-18 18-16,0-1 15,18 1 1,-18-1 0,0 1-16,0 0 15,0-1 1,0 1-16,0 0 15,0-1 1,0 1-16,0 0 16,0-1-16,0 1 15,0-1-15,0 1 16,0 0 0,0-1-16,0 1 15,0 0 1,0-1-1,0 1 1,17 17-16,1-35 16,-18 18-16,0-1 15,18-17-15,-1 18 16,-17 0 0,18-1-16,0-17 15,-1 0-15,1 0 16,-1 18-16,1-18 15,0 18-15,17-1 16,-17-17-16,-1 18 16,89 0-1,-53-18-15,0 0 16,18 17-16,-1-17 16,-52 0-16,35 0 15,-36 0-15,19 0 16,-1 0-16,-18 0 15,19 0 1,-1 0 0,-17 0-16,-1 0 15,19 0-15,-19 18 16,19-18-16,-19 0 16,18 0-1,-17 0-15,0 0 16,17 0-16,-17 18 15,-1-18-15,1 0 16,0 0-16,-1 17 16,1-17-16,-1 0 15,1 18-15,17-1 16,1-17-16,-19 0 16,19 18-16,-19-18 15,18 18-15,1-18 16,-19 0-16,19 17 15,-1-17-15,-17 0 16,17 0-16,-17 0 16,17 0-16,0 18 15,0-18-15,18 18 16,18-18-16,-1 35 16,1-35-16,-36 35 15,18-17-15,-18-18 16,1 0-16,-19 0 15,19 17-15,-19-17 16,19 0-16,-1 0 16,-18 0-16,19 0 15,-19 0-15,19 0 16,-1 0 0,-17 0-16,17 0 0,0-17 15,-17 17-15,17-18 16,0 1-16,-17 17 15,17 0-15,0-18 16,-17 0-16,0 18 16,17 0-1,-17-17-15,-1-1 16,19 18-16,-36-18 0,17 18 16,1 0-16,-18-17 15,18 17-15,-1-18 16,1 0-16,17 1 15,-17-1-15,-1 1 16,1-1 0,17 0-16,-17-17 15,-18 17-15,18 1 0,17-1 16,-35-17 0,17 35-16,-17-36 15,0 19-15,18 17 16,-18-18-16,18 1 15,-18-1-15,0 0 16,0 1-16,17-1 16,1-17-16,-18 17 15,0 0-15,0 1 16,18-18-16,-18 17 16,0-17-16,17 17 15,-17 0-15,0-17 16,0 17-16,0-17 15,0 18-15,0-19 16,0 1-16,0 17 16,0-17-16,0 17 15,0 1-15,0-19 16,0 19-16,-17-18 16,17 17-16,-18 0 15,18-17-15,-18 0 16,18 17-16,-17-17 15,-1 0-15,-17-1 16,35 19-16,-18-19 16,1 1-16,-1 17 15,0-17 1,1 0-16,-1 35 0,0-35 16,1-1-1,-19 1-15,1 17 0,18-17 16,-1 0-16,-17 0 15,17 17-15,-17-17 16,-1-1-16,19 19 16,-1 17-16,0-18 15,1 0-15,-18-17 16,-1 35-16,19-17 16,-1 17-1,-17 0-15,17-18 16,0 18-16,-17-18 15,18 18-15,-1-17 16,0 17-16,1 0 0,-19 0 16,19 0-1,-19 0-15,1 0 16,18 0-16,-19 0 16,19-18-16,-1 18 15,0 0-15,1 0 16,-1 0-1,0 0 1</inkml:trace>
  <inkml:trace contextRef="#ctx0" brushRef="#br0" timeOffset="51963.2">30021 4780 0,'18'18'31,"-18"-1"-16,35 1 1,1 0-16,-19-18 16,1 17-16,-1 1 15,1-18 1,0 0 15,-1 0-15,1-18-1,17-17-15,36-18 16,-18 0-16,0 0 16,0 0-16,0 18 15,-36 0-15,36 17 16,0-17-16,0 0 16,-18 17-16,-35-17 15,18 17-15,-1 18 16</inkml:trace>
  <inkml:trace contextRef="#ctx0" brushRef="#br0" timeOffset="52293.94">30409 5009 0,'0'0'0,"36"0"31,-19-17-31,19-18 16,17 17-16,-1-17 15,-34-1-15,35 1 16,-18 0-16,1-1 16,-1 19-16,-18-1 15,1 1-15,-106 17 78</inkml:trace>
  <inkml:trace contextRef="#ctx0" brushRef="#br0" timeOffset="61351.17">13353 3246 0,'0'0'0,"35"0"109,-17-18-93,-1-17-16,18-1 16,1 1-16,-1 17 15,18-17-15,17-18 16,1 18-16,53-53 15,17 17-15,-18-17 16,71 0-16,53 17 16,18-17-16,70 35 15,-53 18-15,88 35 16,-87 0-16,-36 18 16,-18 34-16,-17-34 15,-36 35-15,-17 0 16,-36-18-16,-17 0 15,-53-17-15,-18 17 16,0 1 0,18 17-16,-17-36 15,-1 18-15,-35-17 16,35 17-16,-17-17 16,0 17-16,-1 1 0,18-19 15,1 19 1,-1-1-16,0 0 15,-17 0-15,17-17 16,0 17-16,1 1 16,-1-1-16,-17-18 15,-1 1-15,19 0 16,-36-1 171,17-17 79,18-35-266,1 17 16,34-17-16,19-18 15,-54 36-15</inkml:trace>
  <inkml:trace contextRef="#ctx0" brushRef="#br0" timeOffset="64648.77">18838 5468 0,'18'0'78,"35"0"-62,70-18-16,1 18 15,17-17-15,18 17 16,-53 0-16,52 0 16,-17 0-16,-17 0 15,-1 0-15,1-18 16,-1-17-16,1 17 16,-1 1-16,1-1 15,-1-17-15,1-18 16,34 17-16,-34-16 15,-1 16-15,-52 19 16,-1-1-16,-17 18 16,-35-18-16,17 18 15,-17-17-15,0 17 16,-54 17 125,-34 19-141,-54-19 15,1 1-15</inkml:trace>
  <inkml:trace contextRef="#ctx0" brushRef="#br0" timeOffset="65264.01">19861 5397 0,'18'0'78,"53"0"-78,17 0 16,71 0-16,-18 0 16,0 0-16,35 0 15,-17 18-15,53-18 16,-36 0-16,-35 0 16,-17 35-16,-1-35 15,0-17-15,-52-19 16,-36 19-16,-17-1 15,0 1-15,-1-1 16,1 18-16,-18-18 16</inkml:trace>
  <inkml:trace contextRef="#ctx0" brushRef="#br0" timeOffset="99793.9">25365 970 0,'0'-35'234,"35"17"-218,0-17-16,-17 0 15,17-1-15,0 19 16,1-19-16,-1 1 16,-17 0-16,17 0 15,0 35-15,-17-18 16,-1 18-16,1 0 15,0 0-15,-1 0 16,19 0 0,-36 18-16,0-1 15,17 19-15,1-19 16,0 1 0,-18 17-16,17 0 15,-17-17-15,0 17 0,0 1 16,0-19-16,0 18 15,0 1 1,0-19 0,-17 19-16,-1-19 15,0 1 1,18 17-16,-17 1 16,-1-19-16,0 1 15,1 17-15,17-17 16,-18-1-1,0 1 1,1-18 0,17 18-1,-18-18-15,1 17 94,-1-17-94,0 0 16,1 18-16,17 0 15,-18-1-15,18 1 16,-35-1-16,17 19 16,0-36-16,1 35 15,-18-17-15,17-1 16,0-17 15,36-17 313,0 17-313,-1-18-15,18 18 124,-17 0-124,0 18 0,17-1-16,-17 1 15,-1-18-15,1 18 16,17-1-1,-17-17-15,-18 18 16,17-18 0</inkml:trace>
  <inkml:trace contextRef="#ctx0" brushRef="#br0" timeOffset="101974.25">25453 758 0,'0'0'0,"0"18"0,-35 17 15,17 1-15,0-1 16,1-17-16,-1 17 16,18 0-16,0-17 15,-18 17-15,1 0 16,17-17-16,-18 17 15,1 1-15,-1-19 16,18 18-16,-18 1 16,18-19-16,0 19 15,0-1-15,0-17 16,0 34-16,0-34 16,0 17-16,0 1 15,0-19-15,0 19 16,0-1-16,18-35 15,-18 35-15,18-17 16,-18-1 0,0 1-16,17-18 15,1 18 17,-1-18-32,1 0 15,0 0 1,-1 0-1,19 0-15,-19 0 16,19 0-16,-1 0 16,-18-18-16,19 18 15,-19-18-15,-17 1 16,36-1-16,-19 18 16,-17-35-16,18 35 15,0-18-15,-1 1 16,-17-1-16,18 18 15,-1-35-15,-17 17 16,0 0-16,18-17 16,-18 17-16,18 1 15,-18-18-15,0 17 16,17-17-16,-17-1 16,18 19-16,-18-19 15,0 1-15,0 18 16,0-19-16,0 19 15,0-1-15,0-17 16,0 17-16,-18-17 16,1-1-16,17 19 15,0-1-15,-18 1 16,18-1-16,0 0 16,-18 18-16,1 0 187,17 18-171,-18 17-16,18 0 15,-17-17-15,-1 17 16,18 1-16,-18-19 16,1 19-1,17-1-15,0-17 0,-18 17 16,18 0-16,-18 0 15,18 1 1,0-19-16,-17 19 16,17-1-16,-36-18 15,36 19-15,-17-1 16,17 0 0,-18-17-16,1-18 31,17 18 31</inkml:trace>
  <inkml:trace contextRef="#ctx0" brushRef="#br0" timeOffset="119355.7">27393 9878 0,'0'17'78,"0"1"-78,18 17 15,17 1-15,0-1 16,1-17-16,-19 17 16,19 0-16,-1-17 15,-18-18-15,1 0 16,0 0-16,-1 0 16,19-18-16,34-35 15,36-35-15,0 35 16,35-88-16,-35 0 15,-36 17-15,19 36 16,-54 18-16,-17 34 16,17 19-16,0-19 15,-17 19-15,-18-1 16,17 0-16</inkml:trace>
  <inkml:trace contextRef="#ctx0" brushRef="#br0" timeOffset="119892.4">27834 10654 0,'18'18'31,"-1"-1"-15,1-17-1,0 0-15,-1 0 16,19 0-16,17-17 16,-18-19-16,0 1 15,0 17-15,1-35 16,17 0-16,-1-17 16,72-71-16,-53 53 15,-36 17-15,18 1 16,-18 34-16,-17 19 15,-1-19-15,1 1 16,-18 17-16,0 1 16</inkml:trace>
  <inkml:trace contextRef="#ctx0" brushRef="#br0" timeOffset="123614.58">9842 7179 0,'0'18'15,"36"17"-15,-36 0 16,17 0-16,19 1 16,-19-1-16,1 0 15,0-17 1,-1-18 31,19-53-32,-1-35 1,0 17-16,0 1 16,18-36-16,-17 0 15,-1 18-15,0 35 16,0-18-16,1 36 16,-36 17-16,17-17 15,-17 70 48,-35 36-48,-36 53-15,-17-1 16,-18 18-16</inkml:trace>
  <inkml:trace contextRef="#ctx0" brushRef="#br0" timeOffset="125221.11">19562 7973 0,'17'0'62,"36"0"-46,0 0-16,18 0 16,17-18-16,35 18 15,1-18-15,52 18 16,-52-17-16,-1-18 16,-17 35-16,0 0 15,-71 0-15,0 0 16,-17 0-16,-53 0 47,-36 0-32</inkml:trace>
  <inkml:trace contextRef="#ctx0" brushRef="#br0" timeOffset="125538.29">20285 7937 0,'17'0'16,"1"0"0,17 0-1,1-17-15,-1-1 16,0 1-1,18-19-15,0 19 0,-18-1 16,36 0 0,-36 18-16,0-17 15,-17-1-15,17 0 0,-17 1 16</inkml:trace>
  <inkml:trace contextRef="#ctx0" brushRef="#br0" timeOffset="128815.79">21855 8008 0,'17'0'141,"1"0"-141,-1 0 15,19 0-15,-1 0 16,-17 0 0,-18 18-16,17-1 15,-17 1 1,18 17-16,-18-17 15,0 17-15,0-17 16,0 35 0,0 35-16,0-35 15,0-18-15,-18 0 16,1 1-16,-1 17 16,0-36-16,1 18 15,-19 1-15,36-1 16,-17-17-16,-1 17 15,18 0-15,0-17 16,0 0-16,0-1 16,18 18-16,17-17 15,-35 0-15,35-18 16,1 0-16,-19 0 16,19 0-16,-19 0 15,19 0-15,-1 0 16,-18-18-1,-17 0-15,0 1 16,0-1-16,0-17 16,0 17-1,0 1 1,0-1 0,-35 53 62,0-17-78,17 52 15,-17 1-15,17 0 16,18-1-16,0 1 16,0-18-16,0 35 15,-17 35-15,-1 1 16,18-36-16,-18 18 15,1-36-15,-19-34 16,19-19-16,-18 18 16,17-17-16,-17 17 15,-1-35-15,19 0 16,-19 0-16,19 0 16,-18 0-16,-18-17 15,0-19-15,17 1 16,-16 0-1,-1 0-15,17 17 0,1-17 16,17-1 0,1 1-16,-19 18 15,19-19-15,17 1 0,0 17 16,0 1-16,0-1 16</inkml:trace>
  <inkml:trace contextRef="#ctx0" brushRef="#br0" timeOffset="132635.19">32791 3810 0,'-18'0'16,"0"18"-16,18 17 15,-35 18-15,35-36 16,0 54-16,-35-18 16,17-18-16,1 18 15,-19-18-15,19 1 16,-1-1-16,0-17 16,18 17-16,-17 0 15,-1 0-15,0-35 16,18 18-16,0 0 15</inkml:trace>
  <inkml:trace contextRef="#ctx0" brushRef="#br0" timeOffset="133133.91">32844 3951 0,'0'18'16,"-36"35"-16,1 35 15,0-18-15,-1 1 0,19-18 16,-1 0-1,18-18-15,-17-17 16,-1 17-16,0 0 16,1 1-1,-1-1-15,18-18 16,0 1-16,0 0 16,0-1-1</inkml:trace>
  <inkml:trace contextRef="#ctx0" brushRef="#br0" timeOffset="133908.71">32385 4057 0,'0'35'47,"35"0"-32,1 54-15,-1-1 16,-18 18-16,1 17 0,35 1 16,-18-19-1,1-52-15,-1-17 16,-18-1-16,1-17 15,-18 17-15,18-35 63,17-18-63,0-17 16,-17 0-16,17 17 15,1-17-15,-1 17 16,-18-17-16,19 17 15,-19 18-15,1-17 16,-18-1-16,18 0 16,-1 18-16</inkml:trace>
  <inkml:trace contextRef="#ctx0" brushRef="#br0" timeOffset="145270.99">7691 12718 0,'17'0'15,"1"35"1,17 53-16,0 53 16,-17-17-16,35-1 15,-18-52-15,0-18 16,-35-36-16,18-17 16,17 0-16,-17 0 15,17-53-15,36-17 16,17-71-16,36 0 15,-19 17-15,-16-17 16,-19-18-16,54-17 16,-1-18-16,1 35 15,-1 18-15,-35 0 16,18 35-16,-35-17 16,-18 17-16,-18 0 15,0 71-15,0-36 16,1 36-16,-1-1 15,-17 19-15,-18 34 63,-106 125-47,-35 52-16,-36 0 15,-17 35-15</inkml:trace>
  <inkml:trace contextRef="#ctx0" brushRef="#br0" timeOffset="145726.87">7743 13811 0,'0'0'0,"71"71"16,-36-71-16,-17 17 15,17 19-15,0-36 16,-17 0-16,35 0 16,18 0-16,-18-36 15,35 1-15,18-18 16,52-88-16,36-18 16,18 18-16,17-35 15,36-53-15,-53 17 16,-1-88-16,19 106 15,16-18-15,90-52 16,-89 52-16,-1-52 16,-16 69-16,-19 19 15,-17 35-15,-52 0 16,-19 53-16,18 35 16,-106 17-16,1 1 15,-19 35-15</inkml:trace>
  <inkml:trace contextRef="#ctx0" brushRef="#br0" timeOffset="152943.6">16034 9013 0,'0'106'31,"0"0"-31,0 18 15,0 34-15,0-34 16,35 52-16,-35 1 16,18-1-16,-18 0 15,0-17-15,17 18 16,-17-36-16,0-18 16,0-35-16,18 36 15,-18-1-15,0 1 16,-18-54-16,1 1 15,-19-36-15,36 0 16,-35 1-16,17-19 16,1-17 62,-1 0-63,-17 0 1,17-35-16</inkml:trace>
  <inkml:trace contextRef="#ctx0" brushRef="#br0" timeOffset="153706.37">15399 11236 0,'17'0'31,"36"0"-31,71 0 16,-1-18-16,-17 18 16,70 0-16,36-17 15,0-19-15,52 36 16,-34 0-16,17 18 16,35-18-16,-53 0 15,-52 0-15,-1 0 16,-17 0-16,52-18 15,-70 1-15,1-19 16,-54-16-16,35 16 16,-17 1-16,0 0 15,-18-1-15,-17 36 16,-18 0-16,-1 0 16,-16 0-16,-1 0 15,-17 0-15,-1 0 16,1 0-1,0 0 1,-1 0-16,1 0 16,17 0-1,-17 0-15,17 0 16,-17 0-16,-1 0 16,19 0-16,-19-17 15,36-1-15,0 18 16,0-17-16,-35 17 15,17 0-15,0-18 16,-17 18 0,-1 0-16,1-18 15,0 18 1</inkml:trace>
  <inkml:trace contextRef="#ctx0" brushRef="#br0" timeOffset="154493.87">17568 11395 0,'0'0'0,"-17"0"16,-1 0-16,0 0 15,1 0-15,-1 0 16,0 0-16,-17 0 16,0 35-16,17-17 15,-17 17-15,0 18 16,-1 0-16,1 0 16,0-18-16,0 35 15,-1 1-15,19-18 16,17-18-1,-18 1-15,18-19 0,0 18 16,0-17 0,18-18-16,-1 18 15,1-18-15,0 17 16,-1-17-16,19 0 16,-1 0-16,-18 0 15,36-17 1,-17-19-16,-1 19 15,-17-1-15,17 18 0,0-35 16,-17 35-16,17-18 16,0 1-16,-17-1 15,17 0-15,1 18 16,-19 0-16</inkml:trace>
  <inkml:trace contextRef="#ctx0" brushRef="#br0" timeOffset="156290.46">17815 11695 0,'0'0'0,"-17"0"47,-1 0-31,-17 17-16,17 18 15,-17-17-15,0 0 16,-1 17-16,19 0 15,17-17-15,-18 35 16,0 0-16,1 0 16,17-36-16,0 19 15,0-19-15,17-17 47,19-35-31,-1 0-1,0 17-15,-17-17 16,17 0-16,-35 17 0,18 0 16,-18 1-16,0-1 15,0 0 17,17 36 77,-17 17-109,36 1 16,-19-19-16,19 1 15,-19-18-15,1 0 16,17 0-1,-17-18-15,17-17 16,0 0-16,1-18 16,-19 17-16,18-34 15,-17-36-15,-18 35 16,18 19-16,-18-19 16,0 0-16,0 19 15,-36 16-15,19-17 16,-1 36-16,18-1 15,-17 18 32,17 35-31,0 1 0,0 17-16,0-1 15,0 19 1,0 17-16,17 0 0,1 36 15,17-18-15,18-18 16,-35-35-16,17 0 16,0-18-16,1 0 15,-36-17-15,17 0 16,1-18 15,-1-18-15,1-17-16,-18-1 15,18 19-15,-18-19 16,17-16-16,-17 34 16,0-35-16,0 18 15,0 52 63,0 1-78,0 17 16,18 1-16,0-19 16,-1-17 31,-17-17-32,0-1-15,0 0 16,18-17-16,-18 0 15,0-1 1,0 1-16,-35 35 16,-1-18-16,19 18 15,-19 0-15,19 0 16,17-17 46,35-1-46,-17 1-16,35 17 16,0 0-16,-18 0 15,18 0-15,0 17 16,-36 1-16,19 17 16,-19 0-16,1-35 15,-1 36-15,-17-19 16,0 1-16,0 17 15,0-88 48,0 36-63,0-36 16,0 17-16,0 19 15,0-18 1,18 35-1,-18-18-15,18 18 16,-1 0 0,1 0-16,17 35 15,-17-17-15,0-18 16,17 35-16,0 0 16,-17-17-16,-1 0 15,1-18-15,0 0 16,-36 0 62,0-18-78,-17 0 16,0-17-16,0 17 15,17-17-15,-17 0 16,-1 0-16</inkml:trace>
  <inkml:trace contextRef="#ctx0" brushRef="#br0" timeOffset="156535.14">18768 11395 0,'17'-18'109,"1"18"-93</inkml:trace>
  <inkml:trace contextRef="#ctx0" brushRef="#br0" timeOffset="157947.5">16457 11077 0,'18'0'16,"-1"0"-1,-17 18 1,0-1-16,18 1 15,0 17 1,-18-17-16,17 17 16,-17-17-16,0 0 15,0-1-15,0 1 16,18-18 0,-18 18 46,-18-18-15,18-18-31,-17 0-16,17 1 15,0-19-15,0 19 16,0-19-16,0 1 15,0 17-15,0 1 16,0-1 0,0 36 156,0-1-157,0 1 16</inkml:trace>
  <inkml:trace contextRef="#ctx0" brushRef="#br0" timeOffset="158713.81">16916 11236 0,'0'0'0,"0"-18"0,0 1 31,17-1-15,19-17-1,-36 17 1,17 18-16,-17-18 15,18 1-15</inkml:trace>
  <inkml:trace contextRef="#ctx0" brushRef="#br0" timeOffset="159199.01">17339 11201 0,'18'0'78,"-18"-18"-78,17 18 16,1 0-16,-18-18 15,18 1-15,-1-19 16,1 19-16,17-18 15,-35-1-15,18 19 16,-1-19-16</inkml:trace>
  <inkml:trace contextRef="#ctx0" brushRef="#br0" timeOffset="159248.09">17515 10954 0,'0'0'15,"0"17"17</inkml:trace>
  <inkml:trace contextRef="#ctx0" brushRef="#br0" timeOffset="160461.04">16334 12294 0,'17'0'16,"1"0"-1,0 18 1,-1-18-1,-17 18-15,18-18 32,-1-36-32,1-17 15,-18 18 1,0 17-16,0-17 16,18 18-16,-18-19 15,0 19-15,17 17 16,-17-18-16,18 18 47,0 18-47,-1 35 15,19-1 1,-19-16-16,1-1 16,-1 18-16,-17-18 15,0-17-15,0 17 16,-17 0-16,-1-35 15,1 0-15,-1 18 16</inkml:trace>
  <inkml:trace contextRef="#ctx0" brushRef="#br0" timeOffset="160731.57">16563 12453 0,'0'18'15,"-18"-18"-15,18 17 16,0 1-1,18-18 64,0 0-64,17 0 1,0-18-16,-17 1 15,-1 17-15</inkml:trace>
  <inkml:trace contextRef="#ctx0" brushRef="#br0" timeOffset="161056.34">17392 12224 0,'0'0'0,"0"17"16,18 19-16,-18-1 16,17-35-16,-17 18 15,0-1-15</inkml:trace>
  <inkml:trace contextRef="#ctx0" brushRef="#br0" timeOffset="161183.07">17427 12347 0,'18'0'16,"-1"0"-1,1 0 1,0 0-16,-1 0 16,1-17-16,0-1 31,-18 0-31,0 1 15</inkml:trace>
  <inkml:trace contextRef="#ctx0" brushRef="#br0" timeOffset="162306.03">16510 10425 0,'18'17'15,"-18"1"-15,17-1 16,-17 1-16,18 0 15,-18-1-15,0 1 32,18-18 30,-1 0-46,1-35-16,-18 17 15,0-17-15,0 0 16,17-1-16,1 1 16,-18 17-1,18-17-15,-1 17 16,-17 1-16,18 17 62,0 17-46,-1 1-16,1-18 47,0 0-16,-1-18-15,18-17-16,1 0 15,-1 17-15</inkml:trace>
  <inkml:trace contextRef="#ctx0" brushRef="#br0" timeOffset="163220.43">16933 10160 0,'-17'18'16,"34"-36"-16,1 18 0,0 0 15,-1 0 1,1 18-16,0 17 16,-1-17-1,1-18-15,-1 0 63,1 0-48,0-18-15,-1 0 16,1 18-16,-18-17 16,18 17-16,-1 0 15,1 0 1,0 0-1,-1 0-15,-17 17 16,18-17-16,-1 18 16,1-18-16,0 0 15,-1 0 1,1 0-16,0-18 16,17 1-16,-17-1 15,17-17-15,0-1 16,-17 19-16,-1-1 15,19 18 32,-19 0-31,-17 18 0,18-18 30,0 0-30,-1-35 0,1-1-16,0 36 15,-1-17-15,18 17 16,-17 0-16,0 0 16,-1 0-1,1 0-15,0 17 16,-1-17-1,1 0 64,0-17-64,17-1-15,0-17 16,-17-1-16,17 1 15,-17 35-15,-1 0 16,1 0 15,0 0-31,-1 0 16,1 18-16,-1-18 31,-17 17-31,18-17 16,0 0 15,17 0-31,-17-17 16,17-1-16,-17 18 15</inkml:trace>
  <inkml:trace contextRef="#ctx0" brushRef="#br0" timeOffset="164094.43">18256 9842 0,'-17'0'0,"34"0"0,1 0 47,0 0 15,-1 0-46,1 0-16,-18-17 16,35 17-16,0-18 15,-35 1-15,18 17 31,0 0-31,-18 17 16,35 18 0,0 1-16,0-1 15,-17 0-15,0-17 16,-18 0-16,17-1 16,1-17 77,0 18-15,-1-18-62,1 0 0,0-18-1,17 1 1,-35-1-16,17 18 62,1 0-46,0 18-16,-1-18 141,-17 17-126,18 1 1,0 0 0,-1-18-1,1 0 1,0 0-16,17 0 15,-17-18-15,17 0 16,0-17-16,18 17 16,-35 1-16,17-1 15</inkml:trace>
  <inkml:trace contextRef="#ctx0" brushRef="#br0" timeOffset="164828.37">19138 9913 0,'0'-18'16,"0"36"-16,18-36 47,-1 36-32,1-18 48,0 0-63,17 0 16,0-35-16,-17 35 15,17-36-15,0 19 16,-17 17-16,-18-18 15,18 18 32,-1 18-47,1-18 16,0 0 46,-1 0-46,1 0-16,0 0 16,-1 0-1,1 0 32,0 0-47,-18 17 63,17 1-48,1-18-15,-1 0 47,1 0-47,0 0 16,-18-18-1,17 18 17,1 0 15</inkml:trace>
  <inkml:trace contextRef="#ctx0" brushRef="#br0" timeOffset="166231.23">17939 11148 0,'0'35'63,"0"0"-63,0-17 15,0 17-15,0 1 16,0-54 62,0-17-62,0 17-16,0-17 15,0 17-15,0-17 16</inkml:trace>
  <inkml:trace contextRef="#ctx0" brushRef="#br0" timeOffset="166394.29">17939 11112 0,'0'0'0,"0"-17"0</inkml:trace>
  <inkml:trace contextRef="#ctx0" brushRef="#br0" timeOffset="167119.6">18415 11060 0,'18'0'15,"-18"17"32,17 1-47,-17 17 16,0-17-1,0 17-15,0 0 16,0-17-16,0 0 16,0-1-16,0-52 109,18 35-109,-18-18 16,0 1 30,0-1-30,0 0-16,18 1 16,-1-1-1,-17 0-15,18 1 0,-1-1 16,19 1 0</inkml:trace>
  <inkml:trace contextRef="#ctx0" brushRef="#br0" timeOffset="167605.41">18768 11077 0,'0'0'0,"0"18"0,0 17 16,0-17-16,0-1 15,0 1-15,0 0 16,0-36 62,0 0-62,17-17-16,-17 0 15,0 17-15,0 1 16,0-1-16,18 0 47,0 18-32,-18-17-15,17 17 16</inkml:trace>
  <inkml:trace contextRef="#ctx0" brushRef="#br0" timeOffset="168073.96">19191 10971 0,'0'18'0,"18"-18"16,-18 35-16,17-35 15,-17 18-15,0 0 16,18-18-16,-18 17 16,18-17 62,-18-17-63,0-19 1,17 19 0</inkml:trace>
  <inkml:trace contextRef="#ctx0" brushRef="#br0" timeOffset="168667.4499">19773 10866 0,'18'0'78,"-1"0"-15</inkml:trace>
  <inkml:trace contextRef="#ctx0" brushRef="#br0" timeOffset="170405.71">18450 12647 0,'-17'0'16,"34"0"31,71 0-32,18-18-15,18 1 16,-18-18-16,17-18 16,1 17-16,-1 1 15,-17-18-15,-18 18 16,36 17-16,-1 1 16,-17-1-16,-36 18 15,-34-18-15,-1 18 16,-17 0-16,-1 0 15,1-17 1,-18-1 47,-35 0-48,-18-17-15,0 0 16,-18 0-16,36-1 15,0 1-15,17 35 16,0 0 0,54 0 62,-19 0-63,1 18-15,17 17 16,0 0-16,-17 0 16,35 1-16,-18-1 15,-35 0-15,0-17 16,0 0 0,0-1-1,0 1-15,-17 17 16,-19 0-16,1 1 15,0-19-15,0 1 16,17-18-16,-17 18 16,17-18-16,36 0 47,35-36-32,70-17-15,0 18 16</inkml:trace>
  <inkml:trace contextRef="#ctx0" brushRef="#br0" timeOffset="171002.23">21802 11130 0,'0'88'47,"0"36"-47,0-36 16,0 0-16,17-35 16,1-18-16,0 1 15,-1-19 1,18-17 31,1-17-32,-36-1 1,0 0-16</inkml:trace>
  <inkml:trace contextRef="#ctx0" brushRef="#br0" timeOffset="171454.46">21837 11501 0,'0'-18'62,"18"0"-62,34 1 16,-34-1-16,53-17 15,-36-1-15,36 36 16,-36-17-16,-18 17 16,1 0-16,-18 35 62,0 0-62,0 18 16,0-17-16,0-19 15,18 18 1,-18-17-16,0 0 31,-18-18-15,-17 0-1,0-18-15,-1-17 16,36 0-16,-35-36 16</inkml:trace>
  <inkml:trace contextRef="#ctx0" brushRef="#br0" timeOffset="172586.55">22225 11148 0,'18'17'125,"-1"19"-109,-17-19-16,0 19 15,18-19-15,-18 1 32,35-36-1,0-17-15,-17 0-16,17 17 15,1 18-15,-1-18 16,-17 18 15,17 36-15,-35-19-16,35 19 15,-17-1-15,-1-17 16,1-18 0,0 0-1,-1 0-15,1 0 16,0-18-16,-1-17 15,1-1-15,0 36 63,17 0-47,0 0-1,0 0-15,-17 0 16,17 0-16,1-17 15,-19-19-15,18 1 16,1 0-16,-19 17 16,1-17-16,-18 0 15,0-1 1,0 19-16,-18 17 16,-17 0-1,17 0 1,1 0-16,-18 0 15,-1 17-15,36 19 16,-17-19-16,17 1 16,0 17-16,0-17 15,0 35-15,35 0 16,-17-18-16,17-17 16,0 17-16,0 0 15,18 0-15,-35-35 16,17 0-16,-17 0 15,17-17-15,0-1 16,-17 1-16,0-19 16,-1 1-16</inkml:trace>
  <inkml:trace contextRef="#ctx0" brushRef="#br0" timeOffset="173319.8599">23583 11254 0,'35'-36'78,"1"19"-62,-19-19-1,19 19-15,-19-1 16,1 18-16,0 0 15,-1 35 1,1-17-16,-1 17 16,-17 1-16,0-19 15,0 19-15,0-19 16,0 1-16,0-1 16,18-17 62,17 0-78,-17 18 15,17 0-15,1-1 16,-1 19 0,-35-19-16,18 1 15,-18 17-15,17-17 16,-17-1-16,0 19 15,-35-1-15,0-17 16,17-1-16,-17 1 16,-1 0-16,1-1 15,17-17 1,1 0 0,-1 0-1,1-17-15,17-1 16,0-17-16,0 17 15,0-17-15,35-1 16,-18 1-16</inkml:trace>
  <inkml:trace contextRef="#ctx0" brushRef="#br0" timeOffset="173750.57">24077 11218 0,'0'36'32,"0"-19"-17,0 19-15,0-1 16,0-18-16,0 1 16,0 17-16,0-17 31,18-18 16,-18-18-32,0-17-15,17 17 16,-17-17-16,0 0 16,0 0-1,0 17-15,0 0 31,18 18 48</inkml:trace>
  <inkml:trace contextRef="#ctx0" brushRef="#br0" timeOffset="174043.78">24589 11289 0,'0'0'0,"0"18"16,0-1-16,-18 18 15,18 1-15,0-19 16,0 19-16,-18-1 16,18-17-16,0-1 15,0 1-15,0-1 16,18-69 46</inkml:trace>
  <inkml:trace contextRef="#ctx0" brushRef="#br0" timeOffset="174551.4199">24853 11007 0,'0'17'15,"0"36"1,-17 0-16,-1 0 16,18 0-16,0-35 15,-18 17-15,18 0 16,0-17 0,0 35-16,0-18 15,0 0 1,0-17-1,18-18-15,0 0 16,17 0-16,0-35 16,0-1-16,-35 19 15,18-19-15,-18 19 16,0-1-16,0-17 16,0 17-1,-18 18 32,1 0-47,-1 18 16,0 17-16,-17-17 15,35-1-15,-17-17 16,34 0 46</inkml:trace>
  <inkml:trace contextRef="#ctx0" brushRef="#br0" timeOffset="175070.49">25241 11254 0,'-17'17'62,"17"19"-46,0-19-16,-18 18 15,18 1-15,0-19 16,0 19-16,18-72 78,17 19-78,-17-19 16,-1 1-16,-17 18 15,0-19-15,0 19 16,-17 17 15,-1 0 1,-17 0-32,35 17 15,-18-17 1,0 0-16,1 0 15</inkml:trace>
  <inkml:trace contextRef="#ctx0" brushRef="#br0" timeOffset="175649.75">25912 11448 0,'17'0'31,"-17"17"-15,18 1-16,-1-18 15,1 0 1,0 0-16,17 0 16,36-35-16,17 17 15,18-17-15,-36 17 16,-17 18-16,0 0 15,0 0-15,-35 0 16,-1 18 0,1-1-1,-18 1-15,0 0 16,35-1-16,-17 19 16,-1-19-16,1-17 15,17 18-15,1-18 16,-19 0-1,18 0-15,-17 0 0,17-18 16,1 1-16,-1-1 16,-17 0-1,17 1-15,0 17 0</inkml:trace>
  <inkml:trace contextRef="#ctx0" brushRef="#br0" timeOffset="175942.34">26317 11871 0,'18'0'16,"17"0"-16,-17 0 16,17 0-16,0 0 0,1-18 15,-1 18 1,0-17-16,0-19 16,-17 1-16,17 0 15,1 17-15,-1-17 16,-17 0-16,17-1 15,0 1-15,-35 17 16,18-17-16</inkml:trace>
  <inkml:trace contextRef="#ctx0" brushRef="#br0" timeOffset="177545.64">19808 9472 0,'18'0'0,"0"18"16,-18-1-16,17-17 16,1 0-16,-18 18 15,18-18 1,-1 0 0,1 0-1,17 0 16,0-35-31,-17 17 16,17-17-16,1-18 16,-1 0-16,0 0 15,1 18-15,-19-1 16,-17 19-16,0-1 31</inkml:trace>
  <inkml:trace contextRef="#ctx0" brushRef="#br0" timeOffset="177907.87">20197 9737 0,'17'0'32,"18"-18"-32,-17-17 15,17 17-15,1-17 16,-1 0-16,-17-1 15,17-17-15,0 36 16,0-19-16,1 1 16,-36 18-16</inkml:trace>
  <inkml:trace contextRef="#ctx0" brushRef="#br0" timeOffset="183209.43">23125 8220 0,'0'35'16,"0"71"-1,0 17-15,0-17 16,0 18-16,0-36 16,35-18-16,-18-34 15,-17-1-15,18-17 16,-18 34 0,0-16-16,0-19 0,0 19 15,0-19-15,-18-17 16,1 0-1,17-17-15,-18-19 16,18 19-16,0-36 16,18 18-16</inkml:trace>
  <inkml:trace contextRef="#ctx0" brushRef="#br0" timeOffset="183751.65">23530 8431 0,'0'18'32,"0"17"-32,-17 36 15,-19-36-15,19 18 16,-1 0-16,0-18 16,18-17-16,0 17 15,0-17-15,0-1 16,18 1-16,0-18 31,-1 0-31,1 0 16,0 18-16,-1-1 15,1 1 1,0-18-16,-18 18 16,17-1-1,-17 1-15,0 17 16,-35-17-16,17-1 15,1-17-15,-19 0 16,19 0-16,-19 0 16,1 0-16,0-17 15,17-18-15,-17-1 16,0-17-16,35 0 16</inkml:trace>
  <inkml:trace contextRef="#ctx0" brushRef="#br0" timeOffset="184051.05">23601 8431 0,'0'0'0,"17"-17"0,19-1 16,-19 18-16,-17-18 15,18 18 1,0 0 0,-18-17-16,17 17 15,1-18 1,0 18-1</inkml:trace>
  <inkml:trace contextRef="#ctx0" brushRef="#br0" timeOffset="185628.21">23936 8731 0,'0'0'0,"35"0"0,-17 0 31,0 0-15,-1 0 15,1-17-31,-1-36 16,19 17-16,-36-17 16,17 36-16,-17-18 15,18-1-15,-18 1 16,0 0-16,0-1 15,0 19 1,0-1-16,18 18 16,-1 53 62,-17 0-78,18 35 15,-18-17-15,18-18 16,-18-36-16,0 19 16,0-19-16,0 1 15,17-18 48,-17-53-63,35-18 15,18-34-15,-17 34 16,-1 18-16,-17 18 16,17 17-16,-18 1 15,-17-1-15,18 18 47,-18 35-16,0-17-31,0 17 0,-35 18 16,0 0-16,-1-35 16,1 17-16,17 0 15,1-17-15,34 17 94,19-17-94,-1 17 16,-17-35-1,17 0-15,0 0 0,-17 0 16,17 0-16,0-18 16,-17-17-16,17 0 15,1-1 1,-1 19-16,-18-18 15,-17-1-15,0 54 94,-17 17-78,17-17-16,0 17 15,0-17 1,0-36 15,35-17-15,0 17-16,1-17 16,-19 0-16,1-1 15,0 19-15,-1-1 16,1 0-16,-18 54 62,0 52-46,0 0-16,17 36 16,1-1-16,0 18 15,35 71 1,-36-106-16,-17-71 15,0 36-15,0-36 16,-17 0-16,-1-35 16,18 18-16,0-36 47,-18-17-47,1 0 15,-1-1-15,-17 1 16,17 0-16,1 17 15,17 0-15,-18 1 16,0-1 0,18 0-16,0-17 15,0 18-15,0-1 0,0 0 16,0 1 0</inkml:trace>
  <inkml:trace contextRef="#ctx0" brushRef="#br0" timeOffset="186288.41">23019 10001 0,'17'0'31,"1"0"-15,17 0-16,89-17 15,17-1-15,71-35 16,-18 18-16,35-36 15,18-35-15,0 18 16,-71-35-16,18-1 16,-53 36-16,-17 35 15,-89 18-15,-17 17 16,-107 106 31</inkml:trace>
  <inkml:trace contextRef="#ctx0" brushRef="#br0" timeOffset="186586.25">23971 10054 0,'18'18'16,"0"-18"-1,52-18-15,36-17 16,70-18-16,18 0 16,18 0-16,17 0 15,-17 18-15,-53-18 16,-1 18-16,-34-18 16,-36 18-16,-35-1 15,-18 19-15,1 17 16,-36-18-16,17 18 15,19 0-15,-19 0 16,18-18-16,1 18 16,-19-17-16</inkml:trace>
  <inkml:trace contextRef="#ctx0" brushRef="#br0" timeOffset="200647.52">8996 14817 0,'0'0'0,"-18"17"16,1 19-1,17-19-15,0 18 16,0 18-16,0-17 16,0-1-16,0 18 15,35-35-15,-18-18 16,-17 17-16,18-17 15,0 0-15,17-17 16,0-1 0,1-35-16,16-18 15,1-17-15,18-35 16,17-18-16,18 17 16,-35 18-16,-19 0 15,-16 36-15,-1-1 16,0 18-16,-17 18 15,17 18-15,-35-1 16,-88 124 47,-53 17-63,35 18 15,18-17-15</inkml:trace>
  <inkml:trace contextRef="#ctx0" brushRef="#br0" timeOffset="200995.81">9066 15963 0,'36'0'15,"17"-35"-15,-18 0 16,0-18-16,18 0 16,35-53-16,53-35 15,0-18-15,18-35 16,53-35-16,-53 70 16,-1 18-16,36 0 15,0 0-15,-52 0 16,-37 52-16,-16-16 15,-72 52-15,18 17 16,1 19-16,-1-1 16,-35 0-16</inkml:trace>
  <inkml:trace contextRef="#ctx0" brushRef="#br0" timeOffset="203804.19">17798 15540 0,'17'0'141,"19"-18"-141,-1-17 15,35 17-15,19 1 16,34-1-16,1 0 16,34-35-1,89 18-15,-123 18 16,-1-19-16,1 19 16,-1-1-16,-35 0 15,-17 1-15,-18-1 16,0-17-16,-18 17 15,0 1-15,1 17 16,-19 0-16,1 0 16,-1 0-16,1 0 15,17 0-15,-17 0 16,17-18-16,1 0 16,-19 1-16,36 17 15,-18-18-15,-17 18 16,17 0-16,1 0 15,-19 0-15,18 0 16,-17 0-16,17 0 16,1 0-16,-19 18 15,19-18-15,-1 17 16,0-17-16,18 18 16,18 0-16,-18-18 15,-18 17-15,0-17 16,18 18-16,-35-18 15,-1 17-15,1-17 16,0 0 0</inkml:trace>
  <inkml:trace contextRef="#ctx0" brushRef="#br0" timeOffset="205275.66">22137 15293 0,'17'0'94,"19"0"-78,-1 0-1,18-18-15,-18 18 16,36-17-16,-18-1 15,0 0-15,-36 18 16,18-17-16,-17 17 0,17-18 16,1 18-1,-19-18-15,19 18 16,-1 0-16,-17 0 16,17 0-16,18 0 15,-36 0-15,19 0 16,-19 0-16,19 18 15,16-18-15,-34 0 16,17 0-16,18 18 16,-35-18-16,17 0 15,0 0-15,-17 0 16,17 0-16,-17 0 16,17-18-16,-17 18 15,0 0-15,-1 0 16,1 0-1,0 0 1,17 0 0,-18 0-16,19 0 15,-19 0-15,1 0 16,0 0-16,-1 0 16,1 0-16,0 0 140</inkml:trace>
  <inkml:trace contextRef="#ctx0" brushRef="#br0" timeOffset="206759.9">27764 15434 0,'17'0'47,"1"0"-32,0 0 48,17 0-32,0 0-31,18 0 16,18 0-16,17 0 15,35 0 1,-52 0-16,-18 0 16,0 0-16,0 18 15,-18-18-15,18 17 16,17-17-16,-34 0 16,-1 0-16,0 0 15,0 0-15,1 0 16,-1 0-16,-17 0 15,17 0-15,-18 0 16,19 0-16,-1 0 16,0 0-16,18 18 15,-17 0-15,-19-1 16,18 1-16,1-18 16,-1 17-16,0-17 15,18 0-15,-35 0 16,17 0-16,0 0 15,-17 0-15,17 0 16,-17 0 78</inkml:trace>
  <inkml:trace contextRef="#ctx0" brushRef="#br0" timeOffset="207502.13">28134 15311 0,'53'0'47,"35"0"-47,0 0 16,36 17-16,35 1 15,-54-18-15,19 0 16,-1 17-16,-34-17 16,34 0-16,0 0 15,-52 0-15,-18-17 16,-18 17-16,18 0 16,0 0-16,-35 0 15,17-18 1,18 18-16,-35-17 0,17 17 15,0 0 1,-17-18-16,17 18 16,0-18-16,-17 18 15,17 0-15,0-17 16,-17 17 0</inkml:trace>
  <inkml:trace contextRef="#ctx0" brushRef="#br0" timeOffset="208136.41">29439 15505 0,'53'-18'93,"71"0"-93,-1 1 16,1-36-16,17 17 16,0-16-16,0 16 15,-18-17-15,-52 18 16,-18 17-16,-35 1 16,17-1-16,-18 18 15,-17-17 32</inkml:trace>
  <inkml:trace contextRef="#ctx0" brushRef="#br0" timeOffset="212569.19">23830 15946 0,'0'17'78,"35"-17"-62,18 18-16,36-1 15,34 1-15,0 0 16,1-18-16,17 0 16,-17 0-16,-1 0 15,18-18-15,18 0 16,-36 18-16,1 0 16,-18 0-16,-1-35 15,-16 35-15,34-35 16,-52 17-16,-1 1 15,1-19-15,-36 19 16,-17-1-16,17 18 16,0-18-16,-17 18 31,-36 18 47</inkml:trace>
  <inkml:trace contextRef="#ctx0" brushRef="#br0" timeOffset="213103.94">24994 16298 0,'18'0'15,"35"0"1,53-35-16,-18-18 15,18 35-15,-18 1 16,-18 17-16,19 0 16,34-18-16,-35 1 15,36 17-15,-1-18 16,-17 0-16,-18 18 16,-70-17-1,17-1-15,0 0 16,-17 18-16</inkml:trace>
  <inkml:trace contextRef="#ctx0" brushRef="#br0" timeOffset="-195235.25">31997 14975 0,'18'0'172,"-1"-17"-156,18 17-16,1 0 15,-19 0-15,36 0 16,-17 17-16,-19 1 15,19-18-15,-19 0 16,-17 35 62,0 1-78,18-1 16,-18 0-16,0-17 15,0 35-15,0 0 16,-18 0-16,1-1 16,-1 19-16,18-36 15,0 1-15,0-1 16,0-18-16,0 19 16,0-1-16,0-17 15,0-1 1,0 1-16,18-18 15,-1 18-15,1-18 16,35 17-16,-18-17 16,0 0-16,18 18 15,0-18 1,-18-18-16,1 1 0,-1-1 16,-17 18-16,-1-18 15,-34 54 126,-19-1-141,19-17 15,-19 17 1,19 18-16,-1-18 0,-17 0 16,35 18-16,0 0 15,0-35-15,0 35 16,0 0 0,0-36-16,0 18 0,0 18 15,0-17-15,0-1 16,0 0-1,0-17-15,0 17 16,-18-17-16,1-18 16,-1 17-16,-17-17 15,17 0-15,-17 0 16,-1 0-16,19 0 16,-18 0-16,17 0 15,-35 0-15,18 0 16,17 0-16,-17 0 15,17 0-15</inkml:trace>
  <inkml:trace contextRef="#ctx0" brushRef="#br0" timeOffset="60371.08">5362 300 0,'0'106'32,"-17"17"-17,-1 54-15,18-54 16,-18 53-16,-17 1 16,0 17-16,-18 88 15,0 0-15,0 0 16,35-35-16,1 36 15,17 17-15,0-36 16,0-52-16,0-36 16,17 1-16,-17-36 15,0-18-15,0-52 16,0-18-16,18-18 16,0 0-16,-18-17 15,0-1 63</inkml:trace>
  <inkml:trace contextRef="#ctx0" brushRef="#br0" timeOffset="61778.78">3016 3669 0,'106'35'94,"18"0"-78,-1 18-16,53-53 15,142-17 1,70-36-16,53 0 16,70-18-16,36 71 15,88 89-15,36-54 16,105-35-16,-212-35 16,71-36-16,0-35 0,-106 0 15,-123 18 1,-106 18-16,-71-1 15,-70 18-15,-36 18 16,-70 0-16,-17-1 16,-1 19-16,-35-1 109,35 0-93,-17 1-16,-1 17 15,-34 0 17,-19 17-32,-87 36 15,-18-53 1</inkml:trace>
  <inkml:trace contextRef="#ctx0" brushRef="#br0" timeOffset="62879.38">3104 988 0,'0'17'16,"0"36"-1,0 18-15,0 35 16,0 52-16,0-16 15,0-19-15,0 1 16,0-1-16,0 0 16,0-70-16,36 0 15,-1-17-15,-17-19 16,-1-17-16,1 0 16,17-17-16,0-36 15,1-36-15,-1 19 16,18-36-16,-18 36 15,-17 17-15,-18 35 16,0-35 0,0 18-16,0 17 15,0 53 48,0-17-48,0 17-15,0 1 16,17-19-16,1 19 16,0-1-16,17-18 15,0 1-15,-17 0 16,17-18-16,1 0 16,-19 0-16,18 0 15,1-18-15,-1-35 16,0 0-16,1-17 15,-1-36-15,-18 18 16,-17-36-16,0 36 0,0-35 16,-17-1-1,-36 18-15,18-17 16,-1 35-16,-17-18 16,36 70-16,-18-16 15,-1 34-15,36 0 16,-17 18-1,-1 0 1,18 18 0,0 0-16,-35-1 31,17 1-31,18-1 16</inkml:trace>
  <inkml:trace contextRef="#ctx0" brushRef="#br0" timeOffset="64779.14">4022 1482 0,'17'0'0,"1"0"16,0 0-1,-1 0-15,1 0 16,-1 0 0,1 0-1,17 0-15,1-18 16,-19 0-16,36-17 16,-17 0-16,16-18 15,-16 0-15,-1 0 16,-35 35-16,18-34 15,-18-1-15,-18-18 16,-17 36-16,17-1 16,-17 1-16,0 0 15,-1 17-15,19 18 16,-19 0-16,19 18 16,-1 17-16,0 0 15,1-17-15,17 53 16,0-36-16,0 53 15,17-53-15,-17 18 16,18 0-16,0-17 16,17-19-16,0 18 15,1-17-15,-19 0 16,36-18-16,0 0 16,-18-18-16,18-17 15,0 0-15,0-1 16,-18 1-16,1-18 15,-19 0-15,18-17 16,18-1-16,-53 18 16,18 18-16,0 35 15,-18-18-15,0 53 63,0 18-63,0 0 15,17-35-15,1 17 16,-18-17-16,18-18 47,-1-18-31,1-35-16,0 18 15,-18-18-15,0-35 16,0 17-16,-36 1 15,-17-36-15,18 18 16,-18-18-16,0 0 16,36 53-16,-19 36 15,19-1-15,-1 0 16,18 1-16,0 34 62,0 19-46,18-1-16,-18 0 16,0-17-16,17 17 15,1 0-15,17-17 16,0-18 0,-35 18-16,18-18 15,17 17-15,1-17 16,-1 18-1,-35 0-15,18-18 16,-1 17-16,1 1 16,0-1-1,-1 1-15,1 35 16,17-18-16,-17 18 16,-1-35-16,1 35 15,0-36-15,-18 1 16,17-18-1,1 0 1,17 0 0,-35 18-16,18 17 15,-1-17-15,-17 17 16,0 0-16,0-17 16,0 35-16,-17-18 15,-18-17-15,-1-1 16,36-105 46,36-53-46,-19 17-16,1 1 16,17 0-16,-17-1 15,-18 36-15,0-18 16,0-17-16,0 52 15,-18 71 1,18 53 62,35 35-62,1 18-16,-1-36 15,0-17-15,0-17 16,1-1-16,-19-17 16,1-18-16,0 0 15,-1 0 1,1-36-16,17 1 16,-17 35-16,0-35 15,-1 35 16,1 17-15,17 1-16,-17 17 16,35 1-16,-18 17 15,18 17-15,17-17 16,-34 0-16,-1 17 16,-35-17-16,0-35 15,-18 35-15</inkml:trace>
  <inkml:trace contextRef="#ctx0" brushRef="#br0" timeOffset="66183.25">7920 4639 0,'17'-18'0,"1"1"15,-18-19-15,0 1 16,-18 35-16,1-35 16,-1 0-16,-17 17 15,0 18-15,-1-18 16,19 18 0,-19 0-16,19 36 15,-18-1-15,-1 0 16,1 18-16,0 0 15,17 18-15,18-1 16,-18 18-16,18-35 16,0 0-16,0-18 15,36 18-15,-1-17 16,0-1-16,-17-17 16,17 17-16,18-18 15,18 19-15,-54-36 16,36 17-16,-18-17 15,-17 0-15,17 0 16,1-17-16,-1-1 16,-17-17-16,-1 0 15,1-1-15,0 19 16,-18-19-16,0 1 16,0 17-16,0 1 15,-18-18-15,0 35 16,1 0-16,-19 0 15,1 0 1,0 0-16,17 0 16,-17 0-16,0 35 15,17-18-15,0 19 16,-17-19-16,35 19 16,0 17-16,0-36 15,0 36-15,0 0 16,18-35-16,17 17 15,-17 0-15,34 0 16,19-17-16,-18-18 16,-18 0-1,1-35-15,-1 0 16,-18-1-16,1-17 16,-18 0-16,0-17 15,0 52-15,-18-17 16,1 0-16,-1 35 15,18 17 32,0 19-31,0-1 0,18-17-16,17 17 15,0 0-15,1 0 16,-1 1-1,-17-19-15,17 1 0,0-18 16,-17 0-16,-1 0 16,1 0-16,-18-18 15,0-17-15,18 0 16,-18-18-16,17 0 16,1-18-16,0-52 15,34 35-15,-16-53 16,-1 17-16,18 1 15,-35-1-15</inkml:trace>
  <inkml:trace contextRef="#ctx0" brushRef="#br0" timeOffset="67410.67">8731 4092 0,'0'-70'16,"0"264"-1,0-318-15,0 1 0,0 87 0,0 107 94,0 17-78,36 0-16,-19 1 15,36 16-15,-18-16 16,1 16-16,-1 1 16,0-18-16,-17-35 15,-1 0-15,19-35 16,-19 0-16,-17-36 47,18-53-47,-18 18 15,18-35-15,-1 0 16,-17 18-16,0 17 0,0 35 16,0 0-16,0 1 15,-17 70 48,-1 17-63,0 1 15,18-1-15,0 1 16,18-1-16,17 1 16,1-36-16,-1 1 15,18-1-15,0 0 16,-36-35-16,1 0 15,17-18-15,-17-34 16,-18-1-16,0-36 16,-35 1-16,-1 35 15,1-17-15,17 17 16,-17 18-16,-18-1 16,18 36-16,17-17 15,-17 17-15,35-18 78,0 0-78,35 1 16,-17-1-16,17 0 16,18 18-16,-35 0 15,70 0-15,-17 0 16,34 36-16,-69-1 15,-19 0 1,-17 1-16,18-19 0,-18 18 16,0-17-16,0 17 15,0 1-15,0-19 16,0 1-16,-18 17 16,-17-35-16,35 18 15,-18-1 1,1-17-16,-1 18 15,0-18 17,1-35-17,17 17-15,0-35 16,0 0-16,35 0 16,0 36-16,1-18 15,-19-1-15,19 1 16,-1 35-16,-18-18 15,19 1-15,-19 17 16,1 0-16,0 0 16,-1 35-1,1 0-15,17 1 16,-35-19-16,0 18 16,18 1-16,-1-19 15,-17 1-15,0 0 16,0-1-1,0 1-15,-35-18 16,0 0-16,17-35 16,-17-18-16,-18-53 15,18 0-15,0-17 16,-18-1-16,17-35 16,36 18-16,-17 18 15,17 17-15,0 71 16</inkml:trace>
  <inkml:trace contextRef="#ctx0" brushRef="#br0" timeOffset="67588.7">9525 3492 0,'18'0'16,"-18"-17"-16,17 17 31,1 0-15,-18 17-16,18-17 15,-18 18 1,0 0-16,0-1 15,0 1 1,0 0-16,17 17 16,18 18-16</inkml:trace>
  <inkml:trace contextRef="#ctx0" brushRef="#br0" timeOffset="68338.69">9984 4075 0,'0'17'0,"17"-17"16,-17 35 0,0 1-16,18-19 15,0 1-15,-18 0 16,17-1-16,1 19 16,-1-1-16,1-17 15,0-18-15,-1 0 16,1 0-1,0 0-15,17-18 16,0-17-16,0-1 16,1 1-16,-19 17 15,-17-17-15,18 0 16,-18 17-16,0-17 16,0 17-1,0 1-15,0-1 0,-35 18 16,17 0-1,-17 0-15,0 0 16,17 18-16,-17 17 16,-1-17-16,1 17 15,0 35-15,35-17 16,-18 18-16,18-36 16,0 18-16,18 18 15,17-36-15,18 18 16,-18-36-1,36 19-15,-18-1 0,-18-17 16,18-18 0,-18 0-16,-17 0 0,17-18 15,0-17-15,1-18 16,-19 0-16,-17 35 16,0-17-1,0 17-15,-35 18 63,0 36-63</inkml:trace>
  <inkml:trace contextRef="#ctx0" brushRef="#br0" timeOffset="68654.22">9084 5768 0,'53'0'46,"17"-18"-30,54-35-16,-1 18 16,1-18-16,-18 18 15,0 0-15,-71-1 16,0 1-16,-17 35 16,-1-35-16,-17 17 15</inkml:trace>
  <inkml:trace contextRef="#ctx0" brushRef="#br0" timeOffset="68936.55">8996 6191 0,'0'0'0,"70"0"15,-17 0 1,-35 0-16,17 0 16,0 0-1,-17 0-15,0-17 16,17-1-16,-35 0 16,0 1-1,0-1-15,0 0 16,0-17-1,-35-18-15,-36-53 16</inkml:trace>
  <inkml:trace contextRef="#ctx0" brushRef="#br0" timeOffset="69517.92">3316 3598 0,'0'0'0,"-18"0"16,36 0 62,123-17-78,36-36 16,-36 17-16,-18-34 15,1 35 1,-19-36-16,1 36 16,-70 0-16,-1-1 0,-17 36 15,-18-17 1,0-1-16,-18 18 16,-17 0-1</inkml:trace>
  <inkml:trace contextRef="#ctx0" brushRef="#br0" timeOffset="69845.78">3528 3687 0,'0'0'0,"0"17"15,17 1-15,19-18 16,-19 0-16,72 0 16,-37 0-16,19-35 15,-18 17-15,-35 0 16,-1 1-16,1 17 16,-1 0-16,-17-18 31,18 0 0,0 1-31,-1 17 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25T02:38:22.083"/>
    </inkml:context>
    <inkml:brush xml:id="br0">
      <inkml:brushProperty name="width" value="0.05292" units="cm"/>
      <inkml:brushProperty name="height" value="0.05292" units="cm"/>
      <inkml:brushProperty name="color" value="#FF0000"/>
    </inkml:brush>
  </inkml:definitions>
  <inkml:trace contextRef="#ctx0" brushRef="#br0">9384 8202 0,'0'35'63,"35"54"-63,0-19 15,1-17-15,-1-18 16,0-17-16,-35 0 16,18-18-16,17-89 62,18-105-62,-18-17 16,18-54-16,18 36 15,52-1-15,18 19 16,-35 17-16,0 70 16,-71-17-16,1 106 15,-1 0-15,-17 17 16,-18 0-16</inkml:trace>
  <inkml:trace contextRef="#ctx0" brushRef="#br0" timeOffset="367.56">9172 9825 0,'35'0'47,"-17"-18"-47,17 1 16,36-19-16,0 1 16,34-18-16,1 0 15,0-35-15,17 17 16,36-52-16,18-53 15,17 17-15,0-18 16,-36 36-16,36-35 16,-52 17-16,-37 0 15,1 1-15,0 17 16,-71 70-16,18 0 16,-17 1-16,-1 17 15,-18 18-15,1 17 16</inkml:trace>
  <inkml:trace contextRef="#ctx0" brushRef="#br0" timeOffset="2706.81">7144 7108 0,'17'0'15,"1"0"16,53-35-15,52-18-16,71 36 16,-70-1-16,-36 18 15,-18 0 1,-52 35-16,17-17 0,-35 0 16,18 17-1,-18 0-15,0 0 16,0 36-16,-18-36 15,-17 71-15,0 18 16,-18-1-16,-18 18 16,18 0-16,-17 53 15,-18-35-15,-18 35 16,0-18-16,-18 18 16,36-35-16,18-18 15,34-17-15,1-36 16,35-35-16,0-35 15,18 17-15,17-18 16,0 1-16,18-18 16,71 0-16,-36-35 15,-18 17-15,1-17 16,-18 0-16,0-1 16,35 1-16,-35 0 15,0-1-15,-18 36 16,-35 36 46,0 34-62,-18 36 16,-17 35-16,0 0 16,-18 53-16,0-17 15,18 34-15,-18 1 16,35 0-16,-17 17 15,35-17-15,18-36 16,-18-35-16,0-17 16,0-1-16,17-35 15,-17 36-15,18-18 16,0 17-16,-18-17 16,-18 35-16,-35-17 15,-18-54-15,36-35 16,-35 1-1,-1-1-15,-35 0 16,-17 18-16,-1-35 0,1-1 16,35 1-16,35 0 15,35-18-15,0 0 16,18 17-16,0-52 125,0-53-109</inkml:trace>
  <inkml:trace contextRef="#ctx0" brushRef="#br0" timeOffset="3325">8643 5750 0,'0'0'0,"53"141"15,-18-17-15,1-1 0,-1-87 16,0-1-16,0-17 16,-17-18-16,17 17 15,1-17 1,-1-17-16,-18-1 0,36-53 15,36-70-15,-1 0 16,-18 0-16,54-35 16,-18 17-16,35 0 15,-18 18 1,-17-18-16,-35 0 0,17 36 16,-53 17-1,0 36-15,1 34 0,-19 19 16,-34 140 46,-36 54-46,-18 34-16</inkml:trace>
  <inkml:trace contextRef="#ctx0" brushRef="#br0" timeOffset="3627.19">9737 6368 0,'0'0'0,"53"-36"0,-18 1 16,0-18-16,71 0 15,-35 18-15,17-36 16,-18 36-16,1-18 15,17 0-15,-53 0 16,18 0-16,0 18 16,-18 0-16,1 17 15,-36 1-15,35-1 16,-17-17-16,-1 35 16,-17-18-16,18 0 15,0 18 1</inkml:trace>
  <inkml:trace contextRef="#ctx0" brushRef="#br0" timeOffset="8231.02">15946 8925 0,'70'0'141,"36"-35"-141,17 17 15,89 1 1,-18-1-16,35-17 16,54 35-16,-36 17 15,52 1-15,-16 17 16,-19-35-16,-52 0 16,-18 0-16,0-17 15,-71-1-15,-70 18 16,-17 0-16</inkml:trace>
  <inkml:trace contextRef="#ctx0" brushRef="#br0" timeOffset="8682.81">17621 9066 0,'18'0'47,"35"0"-31,-18 0-16,36 0 15,34 0-15,19 0 16,35 0-1,-18 0-15,35 0 16,1-17-16,17-19 16,-18 1-16,-53 18 0,1-1 15,-36 18 1,-53-18-16,-17 18 16,0 0-16</inkml:trace>
  <inkml:trace contextRef="#ctx0" brushRef="#br0" timeOffset="11191.51">23160 9948 0,'70'0'172,"19"-17"-157,34 17-15,-35 0 16,-17 0-16,17 0 16,35-18-16,-17 0 15,0 18-15,18-17 16,-1-19-16,-35 36 15,36-17-15,-54 17 16,19 0-16,-37-35 16,-16 35-16,17-36 15,-36 19-15,36-1 16,-18 0-16,-17 1 16,17-1-16,-17 18 15,0-18-15,-1 18 16,19-17-16,-1 17 15,0 0 1,-35-18-16,35 18 16,-17 0-16,17 0 15,1 0-15,-19 0 16,19 0-16,-19 0 16,18 0-16,1 0 15,-19 0-15,19 0 16,-19 0-16,19 0 15,-19 0-15,1 0 16,-1 0 93,1 0-109,0 0 32,-1 0 171,54 0-203,52 0 15,1 18-15,35 35 16,-36-36 0,1 19-16,-1 17 15,-52-36-15,17-17 0,-53 0 16,18 0-16,-35 0 16,17 0-1,-17 0-15,17 0 16,0 0-16,0 0 15,1 0-15,-19 0 16,19 0-16,-19 0 16,1 0-16,17 0 15,-17 0-15,17 0 16,-17 0-16,-1 0 16,1 0-1,0 0-15,-1 0 16,1 0-1,0 0 1,-1 0 0,1 0 109,105 0-110,18 0-15</inkml:trace>
  <inkml:trace contextRef="#ctx0" brushRef="#br0" timeOffset="12134.98">29563 9842 0,'17'-17'78,"72"-1"-62,34 1-16,1-1 15,34 18-15,-17-18 16,53-35-16,-52 36 15,-19-1-15,0 18 16,1-18-16,-18 1 16,-36-1-16,-34 1 15,17 17-15,-1-18 16,-34 18-16,17 0 16,-17 0-16,17 0 15,1-18 1,-19 18-16,1 0 0,17 0 15,-17 0 1</inkml:trace>
  <inkml:trace contextRef="#ctx0" brushRef="#br0" timeOffset="13897.8">22472 8061 0,'18'35'63,"17"-17"-47,0 17-16,0-17 15,-17 17-15,17-17 16,1-18-16,-19 0 15,19-18-15,-1-17 16,18 0-16,-36 17 16,19 0-16,17-17 15,-18 0-15,18-1 16,-18 1-16,18 0 16,-18 17-16,0 1 15,-17-1-15</inkml:trace>
  <inkml:trace contextRef="#ctx0" brushRef="#br0" timeOffset="14309.2">22807 8555 0,'88'-18'78,"89"-35"-78,17 18 16,-18-18-16,0 35 16,-17-34-16,-35 52 15,-36 0-15,-35 0 16,-36 0-16,1 0 16</inkml:trace>
  <inkml:trace contextRef="#ctx0" brushRef="#br0" timeOffset="15171.31">12771 3634 0,'0'0'0,"17"35"0,18-17 16,-35-1-16,18-17 15,17 18 1,1-18-1,-19 0-15,1-35 16,17-1-16,0 19 16,-17-36-16,17 0 15,-17 17-15,0-16 16,17 34-16,0-17 16,1-1-16,-36 1 15,17 17-15,-17 1 16,18 17-16,-18-18 15,17 18 1</inkml:trace>
  <inkml:trace contextRef="#ctx0" brushRef="#br0" timeOffset="15463.53">13106 4092 0,'17'0'31,"1"-17"-31,17-19 16,18 19-16,0-19 15,-18 1-15,-17 17 16,0-17-16,-1 35 16</inkml:trace>
  <inkml:trace contextRef="#ctx0" brushRef="#br0" timeOffset="25984.94">27428 8149 0,'0'18'15,"0"17"1,18-35-16,17 35 16,-17-17-16,17-18 15,1 0-15,-19 18 16,18-18-16,1-18 15,-1-17-15,0-1 16,1 19-16,-1-1 16,0 1-16,-35-1 15,35 0-15,-17 1 16,0-1 0,-1 0-16,1 18 15</inkml:trace>
  <inkml:trace contextRef="#ctx0" brushRef="#br0" timeOffset="27805.83">13723 4127 0,'18'-70'172,"-18"-18"-172,0 0 16,-18-54-16,0-16 15,-17-1-15,-18 0 16,53-17-16,-35-36 16,35 36-16,0-1 15,0 36-15,0 18 16,0 52-16,0 54 15,0-19-15,0 54 94,-53 88-94,18 35 16,-1-53-16,-16 18 15,34-71-15,-17-17 16,17 17-16,-17 0 16,-1 1-16,19-19 15,-18 1-15,-1 0 16,36-1-16,-17-17 16,34-53 30,1-17-30,17-1-16,0 1 16,1 34-16,17-17 0,17 18 15,36 0-15,0-18 16,-53 18-16,0 35 16,17 0-1,-34 17-15,-1 19 16,-18-1-16,19-17 15,-1-1-15,0 18 16,-17 1-16,0-19 16</inkml:trace>
  <inkml:trace contextRef="#ctx0" brushRef="#br0" timeOffset="85459.81">30233 1358 0,'-18'0'16,"1"53"-16,-19 71 16,-16-1-16,16 18 15,1-17-15,-36-1 16,-52 36-16,35 0 15,0-18-15,-18-71 16,35-34-16,18-19 16,36 1-16,-19-1 15,1-17-15,17 0 16,-17 0-16,0 0 16,17-17-16,-17-18 15,0-1-15,17-17 16,18 36-16,-18-36 15,18 0-15,0-18 16,18 36-16,17 0 16,1-1-16,-1 1 15,-17 18-15,17 17 16,0 0-16,-17 0 16,17 0-16,0 17 15,1 18-15,34 1 16,18-1-16,-52 0 15,34 1-15,-17-1 16,0 0-16,18 0 16,-1 1-16,-17-1 15,0 0-15,0-17 16,-18-18-16,0 0 16,1 0-16,-19 0 15,19-18-15,-1 1 16,-35-19-16,35 1 15,-17 17-15,-1-17 16,19-18-16,-19-17 16,-17 52-16,0-17 15,0 17-15,0-17 16,0 17-16,0 36 78,0 17-62,18 36-16,-18-1 15,18 1-15,17-18 16,-17 0-16,-1-36 16,1 19-16,-1-1 15,1-35-15,-18 17 16,18-17-16,-1 0 15,1-17 1,-18-1 0,0 1-16,0-1 15,-18 0-15,-17 18 16,0-35-16,17 0 16</inkml:trace>
  <inkml:trace contextRef="#ctx0" brushRef="#br0" timeOffset="85764.95">30374 1799 0,'18'0'94,"17"53"-78,0 0-16,1 35 15,-1-17-15</inkml:trace>
  <inkml:trace contextRef="#ctx0" brushRef="#br0" timeOffset="88068.78">30656 2275 0,'18'0'16,"0"0"-1,-1 18 1,-17 0-16,0-1 16,0 19-1,0-19-15,0 1 16,0 0-16,0-1 15,0 1-15,0-1 16,0 19-16,0-19 16,0-34 77,36-19-93,-1 1 16,0-18-16,0-17 16,1-1-16,-1 18 15,0 18-15,-17 0 16,17 17-16,-17 18 47,17 18-47,-35 17 15,18-17-15,-1 17 16,1 18-16,17 0 16,-17-36-16,-18 19 15,18-1-15,-18 0 16,0-17 0,17-18-16,1 0 15,-1 0 1,1 0-16,17 0 15,1-35 1,-1 17-16,-17 0 16,-1 1-16,1-19 15,-1 19-15,-17-19 16,0 19-16,0-19 16,-17 1-16,-1 18 15,18-1-15,-17 0 16,-1 1-16,0-1 15,18 0 1,0 36 93,0 0-109,0 17 16,0 0 0,0-17-16,18 17 15,0 0-15,17-17 16,-35 0-16,35 17 16,0 0-16,1-35 15,-19 18-15,19 0 16,-1-18-16,-17 0 15,34 0-15,-34 0 16,17 0-16,1-18 16,-19 0-16,1 1 15,17-19-15,-17 19 16,-1-1-16,1-17 16,-18 17-16,0 0 15,0-17-15,0 18 16,0-19-16,0 1 15,0 17-15,0-17 16,0 17-16,0-17 16,-18 18-16,18-1 15,-17 18-15,-1-18 16,18 1-16,-17 17 31,-1 0-31,0 0 16,18 17-16,-17-17 15,17 18-15,0 0 16,0-1-16,0 18 16,0 1-1,0-19-15,0 19 0,0-19 16,0 1-16,0 17 16,0 0-1,17-17-15,1-18 16,0 18 15,17-18-15,-18 0-16,1 0 0,0 0 15,-1 0 1,-17-36 0,0 1-1,0 0 1,0 17-16,0-17 15,0 0-15,0 17 16,-17 0-16,17 1 16,0-1-16,0 1 0,0-1 15,17 53 63,36 36-62,18-1-16,-1-34 16,-34-1-16,-19 0 15,19 0-15,-19-35 16,-17-17 46,-17-36-46,-1 35-16,0-35 16,1-17-1,17 34-15,0 19 0,0-18 16,0-1-16,0 19 16,0-19-16,0 1 15,35 35-15,-17-18 16,-1 18-1,1 0 32,0 18-47,-1 35 16,-17-18-16,18-17 16,-18 0-16,17-54 93,19-34-77,-1 34-16,-17 1 16,-1 18-16,1-19 15,0 19-15,-18-1 16,0 53 46,0 1-46</inkml:trace>
  <inkml:trace contextRef="#ctx0" brushRef="#br0" timeOffset="88470.4299">31785 2540 0,'53'0'31,"-18"-35"-15,71-1-16,-35 1 15,52-18-15,-34 36 16,16-1-16,-34-17 15,-36-1-15,-17 19 16,17 17-16,-35-18 16,0 0-16,0 36 47</inkml:trace>
  <inkml:trace contextRef="#ctx0" brushRef="#br0" timeOffset="88697.84">32103 2787 0,'35'0'16,"36"-35"-1,-18-1-15,-1 1 16,1 0-16,53 0 15,-53-1 1,18 19-16,-54-1 16</inkml:trace>
  <inkml:trace contextRef="#ctx0" brushRef="#br0" timeOffset="130221.37">27076 2558 0,'17'0'94,"19"17"-78,-1 36-16,-17-18 15,17 1-15,0-19 16,0 19-16,18-1 15,-17 0-15,16-17 16,1-1-16,0-17 16,-35 0-16,35 0 15,-18-17-15,-17-1 16,17 1-16,18-1 16,-35 0-16,17 1 15,18-19-15,0 19 16,-18-1-16,-17 18 15,17-18-15,-17 18 16,-1 0-16,-17-17 156,-17-1-156,-1-17 16,0 17-16,1 1 16,-1-19-16,0 19 15,18-1 1,-17 18-16,17-18 15,0 1-15,17 17 94,-17 35-94,0-17 16,18 35-16,0 0 15,-1-36-15,1 18 16,0 18-16,-1-17 16,-17-19-16,18 19 15,-18-1-15,0-18 16,0 19 0,-18-36-1,1 17-15,-1-17 16,18 18-1,35-18 64</inkml:trace>
  <inkml:trace contextRef="#ctx0" brushRef="#br0" timeOffset="130608.9">28910 2716 0,'0'18'16,"0"17"-16,18 1 16,-1 16-16,1-16 15,-18 17-15,35 17 16,-17 1-16,0 17 16,-1 18-16,1-36 15,-18-34-15,0-1 16,18 0-16,-18-70 94,0 17-79,-18-17-15</inkml:trace>
  <inkml:trace contextRef="#ctx0" brushRef="#br0" timeOffset="132597.31">29104 3210 0,'0'0'0,"35"-35"0,-17 35 16,17-35-16,1 17 15,-1-17-15,-17 0 16,34 17-16,-16-17 15,-1-1 1,-17 1-16,17 0 16,-17 17-16,17-17 0,-35 0 15,17-1 1,-17 19-16,0-19 16,0 19-1,-17 17 1,17 35 124,35 36-124,0-19-16,1 1 16,-19-17-16,1-1 15,0-17-15,17 17 16,0 0-16,0 0 16,-35-17-16,18 0 15,0-1-15,-1 1 16,1-18-16,17 0 15,-17 0-15,17 0 16,0-35-16,-17-1 16,17 19-16,1-18 15,-1 17-15,-17-17 16,-18 17-16,17 0 16,1-17-1,-1 35-15,-17 18 78,18 17-78,17 0 16,1-17-16,-19 17 16,1 0-16,17-35 15,1 18-15,-19-18 16,18 0-16,1-18 15,-19-17-15,19 18 16,-19-19-16,1 1 16,0 0-16,-1 17 15,-17-17-15,0 17 16,0 0 0,-17 36 30,17 106-46,0-19 16,0 19 0,0-1-16,52 1 15,-16 17-15,17-18 16,-18 1-16,0-71 16,-35-18-16,0 0 15,0 1-15,-53-1 16,-17-35-16,-18 0 15,-1 0-15,-34-35 16,52-1-16,1 1 16,34-18-16,1 18 15,18 0-15,17-18 16,17 0-16,18 35 16,18-17-16,0 0 15,18-1-15,-1 1 16,19-18-16,-19 18 15,-35 17-15,1 1 16,-1-1-16,-17 0 16,-1 1-16,19 17 15,-36-36 1,35 19-16,0-19 16,-17 19-16,-1-18 15,19-1-15,-1 1 16,-17 17-16,-1-17 15,-17 0-15,18 17 16,-18-52-16,0 17 16,0 35-16,-18-17 15,18-1-15,0 19 16,-17 17 62,17 53-62,0 35-1,0 0-15,53 53 16,-36-17-16,18-1 16,18 1-16,-17 34 15,-1-34-15,0-54 16,-17-17-16,-18-35 15,0 17-15,0-17 16,0-36 47,-18-17-63,-17-53 15,-36-71-15,36 53 16,0-17-16,0 52 15,17 1-15,18 52 16,0-35-16,0 35 16,0-17-16,0 0 15,35 17-15,-17 1 16,-1-19-16,19 19 16,-1 17-16,-17 0 15,17 0-15,0 35 16,-17 0-16,-1-17 15,1 17-15,0 0 16,-18 1-16,0-19 16,0 19-16,0-19 15,0 1-15,0 17 16,-36-17-16,1-1 16,0-17-16,35 18 15,-18 0 1,1-18 31,17-18-32,0-17 1,35 0-16,0-1 16,0 19-1</inkml:trace>
  <inkml:trace contextRef="#ctx0" brushRef="#br0" timeOffset="133049.18">31715 3122 0,'0'35'31,"-18"-17"-31,0 0 16,18-1-16,0 1 15,0 17-15,0 0 16,0-17-16,0 17 16,18 1-16,17-19 15,-17 19 1,0-36-16,-18-18 62,0-17-62,0-1 16,0 1-16,0 0 16,-36-18-16,36 35 15,-17-17-15,17 0 16,-18 35-16,18-18 94</inkml:trace>
  <inkml:trace contextRef="#ctx0" brushRef="#br0" timeOffset="134341.29">31944 2875 0,'-18'0'32,"1"18"-17,-1-18-15,18 17 16,-18-17-1,18 18 32,18 0-47,0-1 16,17 1-16,-17 0 16,-1 17-16,1-17 15,0 17-15,-18 0 16,0-17-16,0 17 15,0-17-15,0 17 16,0-17 0,-18-1-1,-17 1-15,17-18 16,-17 17-16,-1 1 16,19-18-16,-18 0 15,-18 0-15,35 0 16,0-35-1,1 17 1,17-35-16,17-17 16,19 17-16,-1-18 15,18 18-15,-18 18 16,0 17-16,-17-17 16,17 0-16,1 0 15,-1 17-15,-18-17 16,19 35-1,-36-18-15,17 18 16,-34 106 78,17 17-94,0-70 15,35-17-15,0-1 16,1 0-16,-1 0 16,-35-17-16,0 0 15,18-1 1,-1-17 31,1-17-32,-1-19-15,1 19 16,17-19-16,-17 1 16,0 0-16,-18 17 15,17-17-15,-17 0 16,0 17-16,18-17 16,-18 17-16,18 18 78,17 18-78,-35 17 15,17-17-15,1 17 16,17 0-16,-17 1 16,0-19-16,-18 18 15,0-17 1,0 0-16,0 17 15,17-17 1,1-18 31,0 0-31,-18-18-16,17 0 15,-34 71 95</inkml:trace>
  <inkml:trace contextRef="#ctx0" brushRef="#br0" timeOffset="134711.37">31750 4092 0,'18'0'0,"-1"-17"15,19-19-15,-1 1 16,0 0-16,0 17 16,-17-17-16,17 0 15,18-1 1,-18 1-16,18 17 0,-17-17 15,-1 0-15,0 0 16,1-1-16,-19 36 16,1 0-1</inkml:trace>
  <inkml:trace contextRef="#ctx0" brushRef="#br0" timeOffset="138385.91">23089 8079 0,'0'35'32,"18"-17"-32,0 17 15,-1 0-15,-17-17 16,18 17-16,-18 0 16,17-17-16,-17 0 15,18-1 1,0-17 46,70-17-46,-35-19 0,17-17-16,1 18 15,-18 0-15,0 0 16,-36-1-16,19 19 15</inkml:trace>
  <inkml:trace contextRef="#ctx0" brushRef="#br0" timeOffset="138477.66">23689 8026 0</inkml:trace>
  <inkml:trace contextRef="#ctx0" brushRef="#br0" timeOffset="139005.78">23248 8431 0,'0'18'16,"18"0"-1,-18-1 1,17 1-1,19 0-15,-19-1 16,1-17 0,0 18-16,-1-18 15,18-18-15,18-17 16,18 0-16,17-1 16,-17 1-16,17 0 15,-18 0-15,-52-1 16,17 1-16,1 0 15,-19 35-15,1-36 16,-18 19-16</inkml:trace>
  <inkml:trace contextRef="#ctx0" brushRef="#br0" timeOffset="143159.19">28540 5486 0,'17'17'94,"-17"19"-94,36-1 15,-1 0-15,-17-17 16,-1 17-16,-17-17 16,18-18-16,-1 0 15,1 17-15,17-17 16,1 0 0,-19-17-16,19 17 15,-1-18-15,-18 0 16,19-17-16,-1 0 15,0 17-15,-17-17 16,-18 17-16,0 1 16,0 70 109,0-18-125,0 35 15,18 19 1,-18-1-16,0 35 16,0 1-16,0-1 15,0-35-15,0 36 16,0-54-16,-18-34 0,18-1 15,0 0-15,0-17 16,-18 0-16,1-1 16,-1-17-16,18 18 15,-18-18 1,1 0 0,-1 0 15,0-35-31,-17-1 15,0 1-15,35 0 16,-18-1-16,1 19 16,-1-18-16,18-1 15,0 19-15,0-19 16,0 1-16,35 17 16,-17-17-16,17 18 15,0-1-15,1-17 16,-19-1-16,19 19 15,-1-19-15,0 19 16,-17-1-16,17-17 16,0 17-16,-17-17 15,-18 17-15,18 18 16</inkml:trace>
  <inkml:trace contextRef="#ctx0" brushRef="#br0" timeOffset="143660.93">29439 5786 0,'18'0'0,"0"0"31,-1 0-15,1 0 62,17-18-63,0 0-15,1-17 16,-1 0-16,0 17 0,1 0 16,-19 18-1,-17-17-15,18 17 16</inkml:trace>
  <inkml:trace contextRef="#ctx0" brushRef="#br0" timeOffset="144035.66">29598 6015 0,'18'0'16,"17"0"-16,-17 0 16,-1 0-1,19 0-15,-19 0 16,18-18-16,1 1 0,-1 17 15,0-18 1,-17 0 0,17 1-16,-35-1 15,35 18 1,-17 0-16,-18-18 16,35 1-16,-17-1 15,0 18-15,17-18 0,-17-17 16,-1 18-16</inkml:trace>
  <inkml:trace contextRef="#ctx0" brushRef="#br0" timeOffset="145513.06">29228 7020 0,'0'71'63,"0"-18"-47,0 0-1,17 17-15,19-35 0,-19 1 16,-17-1-1,0-17-15,0 17 0,0-17 16,35-71 47,-17 35-63,17-53 15,-35 19-15,18 16 16,0 1-16,-1 0 15</inkml:trace>
  <inkml:trace contextRef="#ctx0" brushRef="#br0" timeOffset="145807.16">29475 7003 0,'35'17'47,"-35"19"-32,35-1-15,0 0 16,1 18-16,-19-18 16,19 1-16,-19-1 15,-17-18 1,0 1 0,0 0-1,0-1-15,0 19 16,-35-1-16,35 0 15,-35-17-15,-1 0 16,19-18-16,-19 17 16,1-17-16,0 0 15</inkml:trace>
  <inkml:trace contextRef="#ctx0" brushRef="#br0" timeOffset="147138.6">30268 4974 0,'18'0'16,"0"0"-16,-1 53 15,19 18-15,-1 34 16,0-34-16,0 17 15,1-17-15,-1-36 16,0 0 0,0 1-16,-17-1 15,17-17-15,-17-1 0,-18 18 16,18-35-16,-18 36 16,0-54 109,-18-17-110,18 0-15,0-1 16,0 19-16,18-19 15,-1 1-15,-17 17 16,36 18-16,-36-17 16,17 17-16,1 0 15,-1 0-15,1 0 16,17 35-16,1-17 16,-19 17-16,1 0 15,17 1-15,1-19 16,-1 18-16,-18 1 15,-17-19-15,0 19 16,0-1-16,-17-17 16,-18 17-16,-18 0 15,-18-17-15,18-18 16,0 0-16,18 0 16,17 0-16,-17 0 15,17 0-15,1 0 16,17-18 46,0 0-62,0 1 16,17 17 0,1 0-16</inkml:trace>
  <inkml:trace contextRef="#ctx0" brushRef="#br0" timeOffset="147947.76">31238 5750 0,'0'-17'16,"18"17"15,0 0-15,-18 17-16,17 19 15,-17-19-15,0 1 16,18 17-16,0 0 15,-1-17 1,1 0-16,0-1 31,-1-17-15,-17-17 31,0-19-32,-17 1 1,-1 17-16,0-17 16,1 0-16,17 17 15,-18 18 32,0 0-31</inkml:trace>
  <inkml:trace contextRef="#ctx0" brushRef="#br0" timeOffset="148266.94">31238 5397 0,'0'-17'78,"0"-18"-78,71 35 16,35-53-16,-36 17 15,54 19-15,-54-19 16,1 19-16,-18-18 15,-35 17-15</inkml:trace>
  <inkml:trace contextRef="#ctx0" brushRef="#br0" timeOffset="148336.81">31838 5133 0,'0'0'0</inkml:trace>
  <inkml:trace contextRef="#ctx0" brushRef="#br0" timeOffset="148740.65">31397 4851 0,'18'0'63,"17"70"-63,0 1 16,1-1-16,-1 36 15,0-35 1,1-18-16,-1-18 15,-18-17-15,1 17 16,-18-18-16,0 1 16,18-18 46,17-35-62,0-36 16</inkml:trace>
  <inkml:trace contextRef="#ctx0" brushRef="#br0" timeOffset="149101.6">32156 4216 0,'17'0'16,"19"88"-16,-1 0 15,18 36-15,-18 17 16,0-18-16,18 1 16,-17-1-16,-1-52 15,0-18-15,-17-18 16,-18 0-16,17-35 15,-17-35 48,0 17-47,0-35-16,0 0 15</inkml:trace>
  <inkml:trace contextRef="#ctx0" brushRef="#br0" timeOffset="149412.74">32561 5009 0,'0'0'0,"0"-17"0,18-1 15,0 1-15,-1 17 16,19-36-16,-1 36 16,-18 0-16,19 0 15,-1 18-15,0 17 16,-17 0-16,0-17 16,-1 17-16,1 1 15,-18-19-15,0 19 16,0-1-16,0-18 15,-35 19-15,17-19 16,-17-17-16,-1 18 16,19-18-16,-19 0 15,19 0-15,-18 0 16,-18-18-16,35 1 16,0 17-16,1 0 15,17-18-15,0 0 16,0 1-16,0-1 15,35-17-15,-17 0 16,35-71 0</inkml:trace>
  <inkml:trace contextRef="#ctx0" brushRef="#br0" timeOffset="150167.65">33108 4269 0,'0'0'0,"18"35"0,-1 0 0,1 18 16,0-18-16,-1 36 15,1 35 1,0-53-16,-1-18 0,-17 0 16,0-17-1,0-1-15,18-69 94,35-54-94,-36 53 16,1 0-16,17 18 15,1-18-15,-19 17 16,19 19-16,-36-1 16,0 1-16,17 17 78,-17 35-63,0 18-15,0 0 16,18-36-16,0 36 16,-1-18-16,1 1 15,-18-19-15,17 1 16,1-18-16,0 0 15,-1 0-15,19 0 16,-19-18-16,19 1 16,-1-19-16,0 1 15,-17 0-15,-1 17 16,-17-17-16,0 17 16</inkml:trace>
  <inkml:trace contextRef="#ctx0" brushRef="#br0" timeOffset="150491.23">33161 5856 0,'0'0'0,"18"-18"0,-1-17 15,-17 18 1,36-1-16,-1 0 15,-17 1-15,17-19 16,18 1-16,0 0 16,17 0-16,1-1 15,-36 19-15,0-1 16,1 18-16,-19 0 16,-17 53 15</inkml:trace>
  <inkml:trace contextRef="#ctx0" brushRef="#br0" timeOffset="155945.1">28610 8661 0,'18'0'78,"0"0"-63,17 0-15,0 0 16,-17 0-16,35-36 16,0 19-16,-18-1 15,0 0-15,18-17 16,-18 0-16,18 0 16,-17-1-16,-19 19 15,18-19-15,-17 19 16,0-1-16</inkml:trace>
  <inkml:trace contextRef="#ctx0" brushRef="#br0" timeOffset="157041.54">32032 9613 0</inkml:trace>
  <inkml:trace contextRef="#ctx0" brushRef="#br0" timeOffset="159116.9">16739 10495 0,'0'0'0,"-17"0"16,87 0 77,54 0-77,-1 0-16,54 0 16,-19 0-16,-17 0 15,18-18-15,18 1 16,-36 17-1,70 0-15,-175 0 16,-36-18-16,17 18 16</inkml:trace>
  <inkml:trace contextRef="#ctx0" brushRef="#br0" timeOffset="163915.16">17427 11289 0,'18'0'47,"-1"0"-31,1 0-16,0 0 15,-1 0-15,1 0 16,17-18-16,1 1 16,17-1-16,-18-17 15,35-1-15,36 19 16,-18-1-16,36-17 16,-18 35-16,-18-18 15,-18 1 1,-17-1-16,-17 0 0,-1 1 15,18-1-15,-18 18 16,18-18-16,0 18 16,0-17-1,-18 17-15,0 0 0,18 0 16,-35 0 0,35 0-16,-18 0 0,-17 0 15,-1 0-15,1 17 16,17-17-16,1 18 15,-19-18-15,19 0 16,-1 0-16,-18 18 16,19-1-1,-1 1-15,18 0 16,-35-18-16,17 0 16,0 17-16,0-17 15,1 0-15,-1 0 16,0 0-16,1 0 15,-19 0-15,18 0 16,-17 18-16,17-18 16,1 17-16,-1-17 15,0 0 1,-17 0-16,17 18 16,0-18-16,-17 18 15,17-18-15,18 0 16,-35 0-16,17 0 15,-17 0 1,-1 0 78,1 0-79,35-18 1,70-17-16,19 35 16</inkml:trace>
  <inkml:trace contextRef="#ctx0" brushRef="#br0" timeOffset="165038.26">23989 11165 0,'18'0'0,"17"0"62,0 0-46,0 0-16,1 18 16,34-18-1,-17 18-15,0-1 0,-35-17 16,35 18-1,17-18-15,-35 18 0,1-18 16,34 17-16,-17 1 16,0-18-1,18 0-15,-1 18 0,18-18 16,-17 0-16,-1 17 16,-17 1-16,-17-1 15,17-17-15,-18 0 16,-17 18-16,17-18 15,0 0 1,-17 0-16,-1 0 16,1 18-16,0-18 15,-1 0-15,1 0 16,0 0-16,-1 0 16,1 0-1,-1 0 1,1 0 140,0 0-156,17 0 16</inkml:trace>
  <inkml:trace contextRef="#ctx0" brushRef="#br0" timeOffset="166645.94">27940 11324 0,'18'0'15,"-1"0"1,1 0 0,0 0-1,-1 0-15,54 0 0,-1-17 16,54 17-1,-1 0-15,1-18 0,17 18 16,35 0 0,1 0-16,-19 0 15,36 0-15,18 18 16,-36-18-16,-17 0 16,-53 0-16,0 0 15,-71 0-15,-17 0 0,-1 0 16</inkml:trace>
  <inkml:trace contextRef="#ctx0" brushRef="#br0" timeOffset="168593.9799">15981 12188 0,'17'-17'63,"1"17"-48,0-18 1,35-17-16,35 0 15,0-1-15,36 1 16,52-18-16,18-17 16,18 34-16,52 1 15,-70 17-15,-17 18 16,17 0-16,-89 0 16,54 0-16,-53 0 15,-35 0-15,-18 0 16,-18-17-16</inkml:trace>
  <inkml:trace contextRef="#ctx0" brushRef="#br0" timeOffset="169483.51">20144 12153 0,'17'-17'94,"107"17"-79,17-18 1,53-35-16,0 35 16,106 1-16,-36 17 15,1-36-15,-18 1 16,-71-18-16,1 36 0,-54-1 15,1 18-15,-54-18 16,-35 18-16,1-17 16,-19 17-1,1 0-15</inkml:trace>
  <inkml:trace contextRef="#ctx0" brushRef="#br0" timeOffset="170427.8">24694 12330 0,'106'-18'156,"18"-17"-156,-1-1 15,36 19-15,17-1 0,1 18 16,-1 0 0,1 0-16,-54 0 15,-35 0-15,-17 18 16,-36-1-16,-17-17 16</inkml:trace>
  <inkml:trace contextRef="#ctx0" brushRef="#br0" timeOffset="171449.49">29457 11994 0,'53'-17'125,"35"-1"-125,36 18 15,52-17-15,36 17 16,-1 0-16,-34 0 15,-36 0-15,-18 0 16,36 0-16,-106 17 16,0-17-16,-18 18 15</inkml:trace>
  <inkml:trace contextRef="#ctx0" brushRef="#br0" timeOffset="172642.9199">12153 12735 0,'18'0'125,"52"0"-125,19 0 16,34 0-16,53 0 15,-34 0-15,34 0 16,0 18-16,36 35 15,35-36-15,-35-17 16,-71 0-16,17-17 16,-34-1-16,-36 1 15,-53-19-15,-17 36 16</inkml:trace>
  <inkml:trace contextRef="#ctx0" brushRef="#br0" timeOffset="173099.9799">13705 13088 0,'53'0'78,"0"0"-63,18 18-15,-1-18 16,36 0-16,-18 0 16,18-36-16,-53 1 15,-18 17 1,1-17-16,-1 18 0,-17-19 15,-18 19-15,17 17 16,-17-18 0</inkml:trace>
  <inkml:trace contextRef="#ctx0" brushRef="#br0" timeOffset="174043.64">9190 11518 0,'17'0'15,"1"18"1,0 17-16,-1 0 16,-17 1-16,36-19 15,-19 19-15,19-19 0,-19-17 16,19-17 0,-1-19-1,-18 19 1,19-19-16,34 1 15,-34 0-15,16 0 16,1-1-16,-35 19 16,0-19-16,-18 1 0,17 35 15,-34 18 79,-36 17-94,-53 36 16,18-36-16</inkml:trace>
  <inkml:trace contextRef="#ctx0" brushRef="#br0" timeOffset="174312.9199">9349 11942 0,'0'0'0,"53"0"15,-18 0 1,0-18-16,-17 0 16,17 1-16,0-1 15,1 18 1,-19 0-16,-17-18 16,18 18-16,17-35 15,-17 35 1,-18-18-1,17 1-15,1-1 16,-18 0 0,18-17-16,17 35 15,-17 0-15</inkml:trace>
  <inkml:trace contextRef="#ctx0" brushRef="#br0" timeOffset="175945.3299">19420 11924 0,'0'35'31,"18"53"-15,-18-35-16,18 35 15,-1-35-15,1-35 16,-18 0-16,18-1 16,-1-17-1,-17-17 1,36-19-16,16 1 15,1 0-15,0-36 16,18 1-16,17 17 16,-17 18-16,-1-1 15,-17 1-15,-35 0 16,17 17-16,0 18 16,-17 0-16</inkml:trace>
  <inkml:trace contextRef="#ctx0" brushRef="#br0" timeOffset="176744.01">15734 12083 0,'0'17'47,"0"1"-47,0 17 16,18 18-16,-1-18 16,1-17-16,-1 17 15,-17-17-15,18 0 16,0-18-1,-1 0 1,1 0-16,17 0 16,-17 0-16,17-36 15,18 1-15,0 0 16,18-1-16,17 1 0,-35 0 16,-18 0-16,0 35 15,-17-18 16</inkml:trace>
  <inkml:trace contextRef="#ctx0" brushRef="#br0" timeOffset="178082.46">25488 12224 0,'18'0'46,"-1"0"-14,1 17-32,-18 1 15,18-18 1,-1 0 46,1-18-46,35-35-16,53-35 16,0-18-16,17-17 15,1-18-15,-36 53 16,-35 35-16,0 35 16,-36-17-16,18 17 15,-17 1-15,0 17 16</inkml:trace>
  <inkml:trace contextRef="#ctx0" brushRef="#br0" timeOffset="186220.44">26158 10372 0,'-17'17'219,"-1"-17"-219,1 0 16,-1 0-1,0 0 1,1 0-16,-1 18 16,0-18-16,1 0 15,-1 0-15,0 0 16,1 0 0,-18 0-1,17 0-15,0 0 16,1 0-16,-1 0 15,-17 0-15,-1 0 16,19 0-16,-1 0 16,0 0-16,1 0 15,-1 0 1,18 18-16,-35-18 16,17 0-16,1 0 15,-1 0-15,0 17 16,1-17-16,-1 0 15,0 0-15,18 18 16,-35-18-16,18 0 16,-1 0-16,-17 0 15,17 35-15,-17-35 16,-1 18-16,19-1 16,-18 1-1,17 0 1,-17-1-16,-1 1 15,19 17-15,-19 1 16,19-19-16,-1 1 16,0-1-16,1-17 15,17 18-15,-18-18 16,18 18 0,0-1-1,0 1 1,-17-18-16,17 35 15,0-17 1,-18 0-16,18-1 16,0 1-1,0-1 1,0 1-16,0 17 31,0-17-31,0 17 16,18-17-16,-1-18 15,-17 35-15,0 0 16,18-35-16,-18 18 16,17 0-16,1-1 15,0-17-15,-1 18 16,1 0-16,17-1 16,-17-17-16,0 18 15,-1-18-15,19 18 16,-19-18-16,18 0 15,1 0-15,-19 0 16,19 0-16,-1 17 16,0-17-16,18 18 15,0-18 1,-18 18-16,1-18 16,-1 0-16,-18 17 15,19-17-15,-1 0 16,-17 18-16,-1-18 15,1 0-15,0 17 16,17-17-16,-17 0 16,17 18-16,0-18 15,-17 0-15,17 0 16,0 0-16,-17 0 16,17 0-16,-17 0 15,17 0-15,0 0 16,-17 0-16,17 0 15,-17 0-15,17 0 16,0-18-16,-17 18 16,17 0-16,1 0 15,-19 0-15,19 0 16,-19-17-16,19 17 16,-1-18-16,-18 18 15,19 0-15,-1-17 16,0 17-16,1-18 15,-1 18-15,-18-18 16,19 18-16,-1 0 16,-17 0-16,17 0 15,-17 0-15,17 0 16,0 0-16,-17-17 16,17 17-16,0 0 15,-17 0-15,35 0 16,0 0-16,0 0 15,17 0-15,-34 0 16,-1 0-16,0 0 16,0 0-16,-17 0 15,17 0-15,-17 0 16,0 0-16,17 0 16,-18 0-16,19 0 15,-19 0-15,19 0 16,-1 0-16,-17 0 15,17 0 1,0 0-16,0 0 16,1 0-16,-19 0 15,19 0-15,-19 0 16,19 0-16,-1 0 16,-18 0-16,19 0 15,-1 0-15,0 0 16,1 0-16,-19 0 15,18 0-15,1 0 16,-19 0-16,19-18 16,-1 18-16,-17 0 15,17-18-15,-17 18 16,17 0-16,0 0 16,-17-17-16,17 17 15,0-18-15,1 0 16,-19 1-16,18-1 15,1 0-15,-19 18 16,1 0-16,17-17 16,-35-18-16,36 17 15,-1 0-15,-18 1 16,19-19-16,-36 19 16,17-1-16,19-17 15,-19 0-15,-17-1 16,18 1-1,0 17-15,-18 1 16,0-1 0,0 0-16,0 1 15,0-1-15,0 1 16,0-19-16,-18 19 16,0-19-16,18 1 15,-17 0 1,-1-1-16,0 19 15,18-1-15,0 1 16,-17-1-16,-1 18 16,0 0-1,1 0-15,-18 0 16,17 0-16,-17 0 16,-1 0-16,-17 0 15,-70 0-15,17 0 16,-17-18-16,17-17 15,18 35-15,-36-35 16,54 35-16,-19 0 16,19 0-16,17 0 15,-35 0-15,35 0 16,-53 0-16,-17 0 16,34 0-16,-16 17 15,-19-17-15,53-35 16,1 17-16,17-17 15,35 18-15,-17 17 16,0 0-16,17-18 16,-17 18-16,17 0 15,1 0-15,-19 0 16,19 0 0,-1 0-16</inkml:trace>
  <inkml:trace contextRef="#ctx0" brushRef="#br0" timeOffset="187419.1">19667 12312 0,'18'0'78,"-18"18"-62,18 17-16,17 0 16,0-17-16,0 17 15,-17-17-15,0-1 0,-1-17 16,36-17 46,-17-1-62,16-17 16,-16-1 0,17 1-16,-18 0 15,0 0-15,-17 17 16,17-17-16,0 17 0,1 0 16,-36 1-1,17 17-15</inkml:trace>
  <inkml:trace contextRef="#ctx0" brushRef="#br0" timeOffset="188008.69">20020 12771 0,'0'0'0,"35"35"16,-17-18-16,0 19 16,-18-1-16,17-35 15,1 0-15,0 0 47,-18-18-31,35-17-1,0 0-15,0 17 16,1-17 0,34-36-16,-52 54 15,17-1-15,-17 18 16,-1-18-16,1 18 15,0 0 95,-18-17-110,17 17 15</inkml:trace>
  <inkml:trace contextRef="#ctx0" brushRef="#br0" timeOffset="188945.72">24765 12347 0,'0'35'63,"18"-17"-48,-1 17-15,19 1 16,-36-1 0,17-35-16,-17 18 15,18-18 48,-1 0-48,19-36-15,-1 1 16,0 17-16,-17-17 16,0 17-16,-1 1 15,1 17-15,-18-18 16,17 18 15,-17-17 0</inkml:trace>
  <inkml:trace contextRef="#ctx0" brushRef="#br0" timeOffset="189541.69">25100 12771 0,'18'-18'78,"17"-17"-62,0 17-16,1 0 15,-1 1-15,0-19 16,18 36-16,-18-17 16,-17 17-1,17 0-15,-17 0 16,0-18 62,-1 18-31</inkml:trace>
  <inkml:trace contextRef="#ctx0" brushRef="#br0" timeOffset="199211.31">33461 3263 0,'-18'18'31,"-35"52"-15,0 19-16,-17 34 15,-18-17-15,52-36 16,1-17-16,0-17 15,35-1-15,-18-35 16,18 18-16</inkml:trace>
  <inkml:trace contextRef="#ctx0" brushRef="#br0" timeOffset="199620.06">33567 3510 0,'-18'35'31,"-35"1"-15,18-1-16,-18 0 16,35 1-16,-17-1 15,0 0-15,17-35 16,1 18-1,-1-18-15,18 17 32</inkml:trace>
  <inkml:trace contextRef="#ctx0" brushRef="#br0" timeOffset="200200.05">33390 3404 0,'0'0'0,"-35"53"0,0 18 16,-18 52-16,35 1 15,-17-18-15,17 17 16,1-35-16,17-17 16,-18-18-16,18-36 15,0 19-15,35-54 63,1 0-63,17-17 15,-36 0 1,18-1-16,18 19 16,-17-18-16,-19-1 15,1 36-15,0 0 16</inkml:trace>
  <inkml:trace contextRef="#ctx0" brushRef="#br0" timeOffset="201990.02">8220 14252 0,'17'53'31,"19"18"-31,-19-18 16,19 17-16,-1-52 16,0 17-16,-17 0 15,17 1 1,0-19-16,1-17 15,-19 0-15,54-53 0,70-88 16,0-18-16,0-35 16,0 0-1,-17-17-15,-1 17 0,-35 0 16,-35 70 0,-17 1-16,-1 17 15,-18 88-15</inkml:trace>
  <inkml:trace contextRef="#ctx0" brushRef="#br0" timeOffset="205646.9799">29933 14076 0,'18'0'0,"-18"-18"47,17 18-31,1 0-1,0-17-15,-1 17 16,19-18-16,-19 0 16,19-17-16,52 17 15,18-17-15,17 17 16,-70-17-16,18 0 15,-36 17-15,0-17 16,0 17-16,-17 18 16,0 0-16</inkml:trace>
  <inkml:trace contextRef="#ctx0" brushRef="#br0" timeOffset="205989.3599">30304 14287 0,'70'-17'0,"-17"-1"15,0 1 1,18-1-16,34-17 15,-52 17-15,0 0 0,-18 18 16,1-17 0,-19 17-16,1 0 15</inkml:trace>
  <inkml:trace contextRef="#ctx0" brushRef="#br0" timeOffset="208293.75">29863 12682 0,'0'0'0,"-36"0"16,19 0-16,-19 0 15,19 0-15,-18 0 16,-1 0-16,19 0 16,-19 0-16,19 0 15,-19 0-15,19 0 16,-1 0-16,0 18 16,1-18-16,-1 0 15,-17 18-15,0-18 16,17 35-16,-17-35 15,-1 18-15,36-1 16,-35 1-16,18-1 16,-19 1-1,1 17-15,0 1 16,17-19-16,-17 1 16,0 0-16,-1 17 15,36-18-15,-17-17 16,-19 36-16,36-19 15,-35 1-15,0 17 16,17 1-16,0-19 16,-17 19-16,35-1 15,-17 0-15,-1-17 16,18-1-16,0 1 16,0 0-16,-18-1 15,18 1-15,-17 0 16,17 17-16,0-18 15,0 1-15,0 0 16,0 17-16,0 0 16,0-17-16,0 17 15,17 0-15,1-17 16,0 17-16,-18 1 16,17-19-16,1 19 15,-1-1-15,1-17 16,-18-1-16,35 18 15,-17 1-15,0-19 16,17 19-16,-17-1 16,17 0-16,0-17 15,0 17-15,1 0 16,-1 1-16,36-1 16,-19 0-16,37 0 15,-19-17-15,71 17 16,-52-17-16,34 17 15,-35-17-15,36-18 16,-1 35-16,1-35 16,-1 18-16,1-18 15,-1 0-15,-35 0 16,-17 0-16,17 0 16,0 0-16,-53 0 15,36 0-15,-18 0 16,17 0-16,-34 0 15,34 0-15,18 0 16,18 18-16,18-1 16,-89-17-16,18 0 15,-18 0-15,18-17 16,-18-1-16,1-17 16,-1-1-16,0 19 15,-17-1-15,0 0 16,-1 1-16,1-1 15,-1 0 1,1-17 0,-18 18-16,18-19 15,-18-17-15,0 18 16,0-18-16,0 0 16,0-35-16,-18 18 15,-17 34-15,17-34 16,-17 17-16,0 0 15,-1-18-15,19 54 16,-19-36-16,1-18 16,0-35-16,0 53 15,-1 1-15,19 16 16,-19-34-16,19 34 16,-18 1-16,-1 0 15,1 17-15,0-35 16,17 0-16,-17 0 15,-1 1-15,1 34 16,0-17-16,17-1 16,-17 1-16,0 17 15,-1 1-15,19-1 16,-89 1-16,18 17 16,-36 0-16,18 0 15,-52 17-15,34 1 16,1 17-16,-1-17 15,36-18-15,18 17 16,17-17-16,17 18 16,1 0-16,-18-1 15,18 19-15,0-19 16,17 1-16,-17-1 16,-1 19-16,1-19 15,35 19-15,-17-19 16,-1-17-16,18 18 15</inkml:trace>
  <inkml:trace contextRef="#ctx0" brushRef="#br0" timeOffset="208994.15">31662 13176 0,'0'-17'47,"17"-1"-47,1-17 16,35-1-16,18 1 15,34 0-15,-16 0 16,-1-1-16,-71 1 15,19 0-15,-1-1 16,0 1-16,-17 18 16,0-19-1,-1 19-15,1 17 16</inkml:trace>
  <inkml:trace contextRef="#ctx0" brushRef="#br0" timeOffset="209365.1">31926 13441 0,'0'-18'47,"71"-17"-47,-18 0 16,17-18-16,54 17 15,-18 1-15,-36 0 16,36-18-1,-18 0-15,-35 18 16,0-1-16,-18 1 16,-17 35-16,-18-35 15,18 17-15,-1 18 16</inkml:trace>
  <inkml:trace contextRef="#ctx0" brushRef="#br0" timeOffset="-213779.8499">30145 14993 0,'17'0'109,"107"0"-109,-36 0 0,36 18 16,34 17 0,1 0-16,18 18 15,52-18-15,18 1 16,-36-1-16,-34 18 15,-18-18-15,-71-17 16,18-18-16,-71 17 16,0-17-16,-17 0 15</inkml:trace>
  <inkml:trace contextRef="#ctx0" brushRef="#br0" timeOffset="-209478.28">31397 16598 0,'18'0'94,"35"0"-94,-18-35 16,36-18-1,-18 18-15,17-1 16,-17 1-16,-18 0 16,18 0-16,-18-1 15,1 19-15,-19-19 16,19 1-16,-1 17 16,-17 18-16</inkml:trace>
  <inkml:trace contextRef="#ctx0" brushRef="#br0" timeOffset="-209102.41">31803 16616 0,'18'0'32,"17"-18"-17,35-17-15,1 17 16,17 1-16,-35-19 15,18 1-15,-18 17 16,-18-17-16,-18 35 16,19-17-16,-19-1 15,1 18-15,-18-18 16,18 18 31</inkml:trace>
  <inkml:trace contextRef="#ctx0" brushRef="#br0" timeOffset="-206200.97">32614 14993 0,'0'0'15,"71"18"48,-18 35-63,17 35 15,-17 0-15,0 53 16,0-53-16,-35 18 16,-18 18-16,0-36 15,-53 35-15,18-17 16,-1-53-16,1 18 15,0-19-15,-1-16 16,19-1-16,17 0 16,0-17-16,0 0 15,0 17-15,0-17 16,17 17-16,19-18 16,17 1-16,-18 0 15,18-18-15,-18 0 16,-17 0-16,17 0 15,0-18-15,-17 0 16,-18 1-16,18 17 16,-1-18-1,-17 1-15,-17 17 32,-19 0-17,1 35-15,-36 0 16,1 36-16,-18-1 15,35-35-15,17 1 16,1-1-16,0 0 16,17 1-16,-17-19 15,35 18-15,-18 18 16,18-35-16,0 17 16,0 1-16,18-19 15,-18 19-15,0-1 16,0-18-16,0 19 15,0-19 1,0 19-16,-35-1 16,17 0-16,-17-17 0,17-1 15,18 1-15,-17 0 110</inkml:trace>
  <inkml:trace contextRef="#ctx0" brushRef="#br0" timeOffset="-205819.12">30021 18168 0,'18'0'16,"35"-18"-16,0-17 15,53 0-15,17 0 16,18-18-16,-17 0 16,34-18-16,1 18 15,0-35-15,-36 35 16,19-35-16,-37 17 16,-34 36-16,-53 0 15,17 0-15,0 35 16,-17-18-16,-53 36 62</inkml:trace>
  <inkml:trace contextRef="#ctx0" brushRef="#br0" timeOffset="-205578.8299">30110 18292 0,'88'-18'31,"71"0"-31,-1-35 16,19 18-16,-19-18 16,1 18-16,-35-18 15,-1 18-15,-52 17 16,-36 0-16,-17 1 15,-1-19 1,18 36-16,1-17 16,-36-1-16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21-02-25T02:42:35.719"/>
    </inkml:context>
    <inkml:brush xml:id="br0">
      <inkml:brushProperty name="width" value="0.05292" units="cm"/>
      <inkml:brushProperty name="height" value="0.05292" units="cm"/>
      <inkml:brushProperty name="color" value="#FF0000"/>
    </inkml:brush>
  </inkml:definitions>
  <inkml:trace contextRef="#ctx0" brushRef="#br0">9666 1270 0,'0'0'0,"53"-18"16,-18 36-16,18 35 15,53 35-15,35 36 16,-17 17-16,17 0 16,0-53-16,18-17 15,-18-36-15,17 0 16,19-53-16,-1-17 15,-17-18-15,-18 0 16,-17-35-16,17-18 16,-35-17-16,-1-18 15,-34 35-15,-36-18 16,18 19-16,-18 34 16,-17 36-16,-18-1 15,35 1-15,-35 18 16</inkml:trace>
  <inkml:trace contextRef="#ctx0" brushRef="#br0" timeOffset="356.9099">10425 3052 0,'52'-18'31,"72"-35"-31,-1 18 16,71-18-16,18-18 16,53 1-16,-1-19 15,36 37-15,-53-1 16,-18 35-1,-17-53-15,35 1 0,0-18 16,-71 35-16,-17-18 16,-88 36-16,-36 0 15,-17 35-15</inkml:trace>
  <inkml:trace contextRef="#ctx0" brushRef="#br0" timeOffset="3462.99">16140 2046 0,'0'0'0,"35"18"0,-18-1 15,1 19-15,0-36 16,-1 0-16,1 17 15,0-17 1,-1 0-16,19 0 31,-1-17-31,0 17 0,18-36 16,0 19 0,35-19-16,18-16 15,0 16-15,-18 1 16,-35 0-16,0-1 15,0 1-15,17 0 0,-34 0 16,-1 17 0,0 0-16,-17 1 15,-18-1-15</inkml:trace>
  <inkml:trace contextRef="#ctx0" brushRef="#br0" timeOffset="3853.63">17745 1923 0,'0'0'16,"123"0"0,-52 0-16,17-18 15,-18 0-15,19 1 16,34-1-16,-17-17 15,-18 0-15,18-18 0,-35 35 16,52-17-16,-52-1 16,-18 19-16,-18-19 15,-18 1-15,19 18 16,-1 17 0,-17 0-16,-18-18 15</inkml:trace>
  <inkml:trace contextRef="#ctx0" brushRef="#br0" timeOffset="22211.19">24765 8802 0,'-18'0'78,"18"17"-62,-17 19 0,-1-19-16,18 1 15</inkml:trace>
  <inkml:trace contextRef="#ctx0" brushRef="#br0" timeOffset="23923.24">23601 12347 0,'53'-35'63,"-18"0"-63,71-18 15,-53 17-15,-36 1 16,36 18-16,-17-1 16,-1-17-16,-35 17 31,18 18-16,-54 35 32,1 1-47</inkml:trace>
  <inkml:trace contextRef="#ctx0" brushRef="#br0" timeOffset="24233.34">23566 12382 0,'17'-17'47,"18"-18"-47,1-1 15,-1 19-15,-17-19 16,17 36-16,-17 0 16</inkml:trace>
  <inkml:trace contextRef="#ctx0" brushRef="#br0" timeOffset="25717.09">24306 10425 0,'0'-18'63,"36"18"-63,-19-18 16,19 1-16,-1 17 15,-18 0-15,36 0 16,-17 0-16,-1 35 15,18-17-15,-18-1 16,0 18-16,-17 1 16,-18-19-16,18 1 15,-18 17-15,17 1 16,-17-19-16,0 1 16,0 0-16,0 17 15,0 0-15,0-17 16,0 17-16,0 0 15,-17 1-15,-19 52 16,19-35-16,-18 17 16,-1-35-16,19 1 15,17-19-15,0 19 16,0-19-16,0 19 16,0-19 15,35-17-16,-17 0-15,17 0 16,0 0-16,0-17 16,1-19-16,-1 19 15,-17-1-15,17 18 16,0-35-16,-17 17 16,-18 36 93,0 17-93,0 18-16,-18 0 15,18 0-15,0 35 16,0 18-16,0-53 15,0 17-15,-18-34 16,18-19-16,0 18 16,-17 1-16,17-19 15,-18 19 1,-17-1-16,17 0 0,-17-17 16,0 17-1,-1-17-15,36-1 16,-17-17-16,-1 0 15,1 0 189,-1 0-204</inkml:trace>
  <inkml:trace contextRef="#ctx0" brushRef="#br0" timeOffset="27502.31">25471 3545 0,'17'0'125,"1"0"-125,17 0 16,0-17-16,-17-19 15,17 36-15,1-17 16,-19-1-16,1 18 16,-1 0-1</inkml:trace>
  <inkml:trace contextRef="#ctx0" brushRef="#br0" timeOffset="27929.4">25435 3651 0,'53'0'32,"35"-17"-17,18-1-15,18-17 0,-54 17 16,18 0-1,-17-35-15,35 36 16,-71-1-16,0 1 16,1 17-16,-19-18 15</inkml:trace>
  <inkml:trace contextRef="#ctx0" brushRef="#br0" timeOffset="28967.24">30551 3510 0,'0'-18'15,"17"18"1,1 0 0,-1 0 15,19-17-15,-1-18-16,-17 35 15,35-18-15,-18 0 16,-18 1-16,19-1 15,-1 18-15,-17-18 16,-1 18-16,1-17 16,0 17-16,-18-18 15,17 18-15</inkml:trace>
  <inkml:trace contextRef="#ctx0" brushRef="#br0" timeOffset="34176.61">23125 9931 0,'0'17'0,"0"1"16,0 0-1,0-1 1,0 1-16,0 17 15,0-17-15,-18 17 16,18 0-16,0-17 16,0 0-1,0-89 95,0 18-110,0-35 15,-18 17-15,1-17 16,-1-35-16,18 35 16,-18-18-16,18 18 15,-17 17-15,17 36 16,0-18-16,0 17 15,0 19-15,17-18 16,-17 17-16,36 0 16,-1-17-16,-17 0 15,34-1-15,37 1 16,52 0-16,-18-18 16,54 18-16,17-18 15,-18 18-15,-17-18 16,-36 17-16,1-52 15,-18 18-15,-1-19 16,-52 36-16,0 18 16,-17 0-16,-1 0 15,-18-1-15,19 1 16,-1 17-16,0-17 16,1 0-16,-1 0 15,0-1-15,0 19 16,1-19-16,-1 1 15,-17 0-15,17 17 16,0 18-16,-35-17 16,-17-1 62,-1 18-63,-17-18-15,-1 1 16,1 17-16,17 0 16,1-18-16,-1 0 15,18 1 1,18 34 125,17 19-141,0-1 15,-17-17 1,17 17-16,-17 0 15,0-17-15,-18 17 16,0-17 0,0 17-16,0-17 15,35-18 110</inkml:trace>
  <inkml:trace contextRef="#ctx0" brushRef="#br0" timeOffset="40928.08">28205 3651 0,'-18'0'31,"0"-17"-15,1 17-1,-19-18 1,19 18-16,-19 0 16,19 0-16,-1 0 15,1 0 1,-1 0-16,-17 0 15,-1 0-15,1 0 16,-35 18-16,-1-1 16,18-17-16,0 0 15,0 0-15,18 0 16,17 0-16,-17 0 16,0 18-16,17-18 15,-17 18-15,17-18 16,-17 17-16,0 1 15,-1-18-15,19 17 16,-19-17-16,1 18 16,18-18-16,-19 0 15,19 0-15,-19 0 16,19 0-16,-19 0 16,1 0-1,17 0-15,-17 0 16,-35 18-16,34-18 15,-34 0-15,-1 0 16,36 0-16,0 0 16,-1 0-16,19 0 15,-18 0-15,-1 0 16,19 0-16,-19 0 16,19 0-16,-19 0 15,1-18-15,17 18 16,-17 0-16,0 0 15,17-18-15,1 1 16,-1 17-16,0 0 16,1 0-1,-1-18-15,0 18 16,-17-17-16,18 17 16,-19-18-16,1 18 15,0-18 1,17 18-16,0 0 31,1 0-15,17 18-1,-18 0-15,1-1 16,-19 18-16,1 1 16,17-1-16,-17-17 15,17 17-15,-17 0 16,0 0-16,17-17 15,1 17-15,-1 1 16,-17-19-16,35 19 16,-18-19-1,0 18 1,1-17-16,17 0 16,0-1-16,0 1 15,-18 0-15,18-1 16,0 1-16,0 0 15,0 17 32,18-35-47,-1 0 16,1 18-16,17-1 16,36 1-16,52-18 15,1 17-15,-1 1 16,1 0-16,-18-18 15,52 0-15,19 35 16,-19-35-16,-16 0 16,-1 0-16,-18 0 15,1-18-15,-1-17 16,1 35-16,-36 0 16,35-18-16,-52 1 15,-1-18-15,-17 17 16,0 0-16,-18-17 15,-17 17-15,17 18 16,1 0-16,-19 0 16,1 0-16,0 0 15,-1 0-15,18 0 16,-35-17-16,18 17 16,17-36-16,-17 36 15,0 0-15,17-35 16,-35 17-16,18 18 15,-1 0-15,-17-17 16,18-18-16,17 17 16,-17 18-16,-18-35 15,0 17 1,17 18-16,-17-18 16,18 1-1,-18-1-15,0 0 0,18-17 16,-18 18-16,17-1 15,-17 0-15,0 1 16,0-19 0,0 1-1,18 0-15,-18 17 16,0 1-16,0-1 16,0 0-16,0 1 15,0-1-15,-18 18 16,-17 0-1,17-18-15,1 18 16,-18-17-16,-1-1 16,1 0-16,0 18 15,-1 0-15,19 0 16,-1 0 15,0 0 0,1 0 1,-1 0-17</inkml:trace>
  <inkml:trace contextRef="#ctx0" brushRef="#br0" timeOffset="43421.4">22331 10813 0,'17'0'62,"-52"0"-15,0 35-47,0 0 16,-36 0-16,1 1 15,-19-1-15,19 0 16,-18 1-16,52-1 16,1 0-16,0 0 15,-1-17-15,36 17 16,0 18-16,0-35 16,0 17-16,36 18 15,-1-18-15,0 1 16,-17-1-16,17 18 15,-17-18-15,17 0 16,0 1-16,-17-1 16,0 0-16,-1 0 15,1 1-15,17-1 16,-35 0-16,18 1 16,-18-1-16,0 0 15,-18-17-15,-17 17 16,17 0-16,-17 1 15,0-36-15,17 0 16,-17 0-16,0 0 16,17 0-1,18-18-15,0-17 16,0 17 0,0-35-16,35 18 15,-17 0-15,-1-1 16,1 19-16,0-1 15,-1 0-15,1 18 16,17-17-16,-17 17 16,0 0-16,-1 0 15,-17 35 1,18-17-16,-18 17 16,0 0-16,0-17 15,18 35-15,-18 0 16,0 17-16,-18 18 15,-17-17-15,17 0 16,-17 34-16,-1-34 16,19-53-16,-19 52 15,36-17 1,0 0-16,0-35 16,0 17-16,0 0 0,0-17 15,0-1-15,0 1 16,18-18-16,0 18 15,-1-18 1,1 0 0,17 0-16,1-18 15,-1 0 1,-17-17-16,17 18 16,0-1-16,-17 0 15,17 1 1,-17-1-16,-1 18 15</inkml:trace>
  <inkml:trace contextRef="#ctx0" brushRef="#br0" timeOffset="47106.2299">23989 12065 0,'18'0'62,"-1"0"-46,1 0-1,17-18-15,0-17 16,1 0-16,-1 0 16,35 35-16,1-53 15,35 35-15,17 0 16,1-17-16,-1-18 16,1 35-16,-54-17 15,-17 18-15,-18 17 16,-17 0-1</inkml:trace>
  <inkml:trace contextRef="#ctx0" brushRef="#br0" timeOffset="47551.6599">24324 12065 0,'53'0'78,"0"0"-78,17 0 15,36-18-15,-53 1 16,53-19-16,17-16 16,1 34-16,-1 0 15,-17-17-15,-53 17 16,-35 1-16,17-1 16,-17 18-16</inkml:trace>
  <inkml:trace contextRef="#ctx0" brushRef="#br0" timeOffset="50738.7699">23230 13123 0,'89'0'110,"34"0"-95,18-17 1,53-19-16,-17 36 16,-1-35-16,-35 35 15,-53 0-15,-17 0 16,-36 0-16</inkml:trace>
  <inkml:trace contextRef="#ctx0" brushRef="#br0" timeOffset="51148.8">23795 13441 0,'35'0'62,"36"0"-62,52 0 16,18-18-16,18 18 15,-36-35-15,-17 35 16,0 0-16,-88 0 16,-1 0-16</inkml:trace>
  <inkml:trace contextRef="#ctx0" brushRef="#br0" timeOffset="53456.5899">22754 10089 0,'18'0'47,"-1"0"-32,19 18-15,-1 0 16,-17 17-16,-1-35 16,1 18-16,0-1 15,-18 1-15,17-18 32</inkml:trace>
  <inkml:trace contextRef="#ctx0" brushRef="#br0" timeOffset="53762.31">22948 10054 0,'-17'0'15,"-1"35"16,-17 18-31,-1 53 16,1 0-16,0-35 16,0-19-16,17-34 0,0 17 15,1-17-15</inkml:trace>
  <inkml:trace contextRef="#ctx0" brushRef="#br0" timeOffset="55676.6">22701 10813 0,'-35'0'31,"17"0"-15,1 0 0,-1 17-16,18 1 0,-18-18 15,1 35-15,-1-17 16,18-1 0,0 19-1,-18-19 1,18 19-16,0-19 15,0 1-15,0 0 16,0 17-16,0 0 16,0-17-16,18 17 15,-18 0-15,18-17 16,-1 17-16,1 18 16,0-18-16,-1-17 15,1 17-15,-18 1 16,0-19-16,0 19 15,-18-1-15,-17-18 16,0 19-16,17-1 16,-17-17-16,0 17 15,-1-35-15,36 18 16,-35-1-16,17 1 16,1-36 30,17-17-30,0 0 0,0 17-16,17 18 15,1-18-15,-18 1 16,18 17-16,-1 0 47,1 0-32,0 35 1,-1-35 0,-17 35-16,18 1 0,-1-1 15,1 18 1,-18 0-16,0-18 16,0 0-16,0 18 15,-18-35-15,18 17 0,-17 0 16,17-17-1,0 17-15,0 1 16,0-19-16,0 1 16,0-1-16,0 1 15,17 0 1,1-18 93,0 0-109,-18-18 16,17 18 0,1 0-1,0 0-15,-18-18 31,17 18-31,1 0 16,-18-17 0,18 17-1,-1 0 17,1-18-17,-18 1 1,35 17-16,-35-18 172,-17 18-157,-1-18-15</inkml:trace>
  <inkml:trace contextRef="#ctx0" brushRef="#br0" timeOffset="57961.75">20091 10407 0,'17'35'31,"1"-17"-15,0-18 62,-1 0-62,1 0-1,-18-18 1,0 1 0,0-1-1,0 36 141,-18 17-140,18-18-16,0 1 16,0 0-16,0-1 15,0 1 1,0 0-16,18-18 78,-18-18-62,18 0-16,-18 1 15,0-1 1</inkml:trace>
  <inkml:trace contextRef="#ctx0" brushRef="#br0" timeOffset="59131.51">20514 10583 0,'0'-17'94,"0"-1"-94,35 0 16,1 18-16,-1-17 15,18-1-15,-18 18 16,-17 0-16,-1 0 16,1 0-16,0 35 15,-18-17-15,0 17 16,0 18-16,0-35 15,0 17 1,-18 0-16,18-17 0,0 17 16,-18-17-16,18 0 47,18-18-32,0 0 1,17 0-16,0 0 15,-17 0-15,17-18 16,-17 18-16,-1 0 16,-17-18-1,18 1 17,-53 17-1,17 17-31,0 19 15,1-19-15,-18 1 16,35 17-16,-36 0 16,19-17-16,-1 17 15,18 1-15,0-19 16,0 1-16,0 0 16,0-1-1,18-17-15,-18 18 16,-18-18 109,-17 0-125,17 0 15,-17 0-15</inkml:trace>
  <inkml:trace contextRef="#ctx0" brushRef="#br0" timeOffset="60544.5">19068 12153 0,'0'0'0,"17"0"47,1 0-47,0 0 62,17 0-46,-35 18-1,17-18 1,-17 35-16,0 0 16,0-17-16,0 17 15,0-17-15,0 17 16,0 0-16,0-17 16,0 0-16,0-1 15,18-17 63,0-17-62,-1-1-16,19 18 16,-19-18-16,19 18 15,-1 0-15,-18 0 16,1 0-1,0 18 1,-18 0-16,0 35 16,0-18-16,-18-17 15,-17-1-15,17 19 16,18-1-16,-17-18 16,17 1-1,-18 0-15,18-1 63,0 1-48,18 0-15,-1 17 16,-17 0-16,18-35 16,-18 35-16,0-17 15,-18-18 32,-17 0-31,17 0-16,-35 0 15</inkml:trace>
  <inkml:trace contextRef="#ctx0" brushRef="#br0" timeOffset="61639.36">17674 11889 0,'0'-18'31,"53"-17"-15,-18-1 0,1 19-16,-19 17 15,-17 17 32,0 1-47,-17 17 0,-19 1 16,19-1-16,17-17 31,0-1-15,0 1-1,0-1 1,0 1-16,0 0 15,17-1-15,1 1 16,0 0-16,-1-1 16,1-17-1,0 0 1,17-17 0,-35 34 46,0 1-46,0 17-16,-18 0 15,18-17-15,-17-18 16,17 18-16,-18-18 16,0 0 30,18 17-30</inkml:trace>
  <inkml:trace contextRef="#ctx0" brushRef="#br0" timeOffset="63383.71">28399 9049 0,'0'0'0,"-18"0"0,-17 17 15,-1-17-15,19 18 16,-19-18-16,1 18 16,0-1-1,0 1-15,-18 17 16,17 0-16,1 1 0,-35-36 15,-1 53 1,18-53-16,0 0 0,36 0 16,-19 0-16,19 0 15,70 0 63,35 17-62,-35-17-16,0 18 16,-18 0-16,-17-1 15,-1 1-15,1 0 16,-1-18-16,-17 17 62,0 54-46,-52 35-16,-1-1 16,0 19-16,0-18 15,0-36-15,18-17 16,-1 0-16,1 18 16,17-18-16,-17-36 15,35 18-15,0-17 16,53-53 31,35 17-32,71-35-15,-88 18 16,34 17-16,-16-17 16,-19 17-1,-17-17-15,-18 18 0,-17 17 16,17 0-16,1-18 15,-36 0 95,0 1-110,17-1 15,18-35 1</inkml:trace>
  <inkml:trace contextRef="#ctx0" brushRef="#br0" timeOffset="65259.78">28698 9331 0,'18'0'16,"0"35"0,17 18-16,0 18 15,18 52-15,-18-17 16,1 17-16,-1-52 15,-17 0-15,17-18 16,-35-18-16,0 0 16,0 0-16,-18-35 47,1-35-32,-1-35-15,-17-36 16,-18-18-16,18 1 15,-1-1 1,-17 1-16,18 52 16,17 1-16,1-1 0,-1 36 15,18 0-15,0 17 16,0-17-16,0 17 16,35 0-16,-17 1 15,0-1-15,17 0 16,-17 18-16,-1-17 15,19 17 1,-19 0-16,1 0 16,-1 0-16,19 17 15,-19 19-15,1-19 16,0 19-16,-18-1 16,0 0-1,0 0-15,0 1 16,-18 34-16,0-34 15,-17-1-15,0 0 16,0 0-16,-1-17 0,36 0 16,-17-18-1,17 17 95,70 19-110,54-1 15,-1 18-15,1-18 16,-19-17-16,-16-1 16,-36 1-16,-1 0 15,-16-18-15,-1 0 16,-17 0-16,-1 0 15,1 0 1,-18-18-16,18 0 16,-18 1-16,0-1 15,0 0-15,0 1 16,17-1-16,-17-17 16,0 17-16,0-17 15,-17 0-15,-1-1 16,-17 19-16,-1-18 15,19 17-15,-1 18 16,0 0 0,1 0-16,-18 35 15,-1 0-15,19-17 16,17 17-16,0-17 16,0 17-16,0 1 15,0-1 1,0-18-16,17-17 15,-17 18-15,18-18 16,17 0 0,-17 0-16,35 0 15,-18 0-15,18-18 0,-18-17 16,1 18 0,-1-1-16,-18-17 15,-17-1-15,18 19 0,-18-19 16,0-16-16,0 34 15,0-17-15,0-1 16,0 19 0,-18-1-16,18 0 15,-17 18-15,34 0 47,19 18-16,-1 17-31,-17-17 16,35 35-16,-18-18 16,0 18-16,0-18 15,-17-17-15,-18 17 16,0 1-16,0-19 16,0 1-1,-18-36 32,-17 1-31,35-1-16,-18-17 15,1-1-15,17 19 16,0-19-16,17 1 16,1 0-16,17 17 15,1-17-15,-1 17 16,-17-17-16,17 17 15,0 1 1,0-1-16,-35 0 16,36 18-16,-19-17 0,1 17 47,0 17-47,17 19 15,-17-19-15,17 36 16,0 0-16,0-17 15,-17 16-15,17-34 16,-35 17-16,0-17 16,0 0-1,-35-36 17,17-17-17,-17-18-15,0-18 0,-18-52 16,18-1-1,-1 1-15,-17-18 16</inkml:trace>
  <inkml:trace contextRef="#ctx0" brushRef="#br0" timeOffset="65465.45">30127 8378 0,'0'18'94,"0"17"-94,0 36 16,0-1-16,0 19 15</inkml:trace>
  <inkml:trace contextRef="#ctx0" brushRef="#br0" timeOffset="66041.2">30868 9225 0,'0'0'15,"-35"-18"-15,17 18 16,0 0-16,-17 0 16,0 0-1,17 0-15,1 0 16,-19 18-1,36 0-15,-17-1 0,17 1 16,0 17-16,0-17 16,0 17-16,17 1 15,1-36-15,-18 35 16,35-18-16,-17 1 16,0-18-16,17 0 15,-18 0 1,19 0-16,-1 0 0,0-35 15,-17 0 1,17-1-16,1 19 16,-19-36-16,-17-18 15</inkml:trace>
  <inkml:trace contextRef="#ctx0" brushRef="#br0" timeOffset="66102.11">30974 9013 0,'-35'-123'0,"105"370"0,-105-371 0,-71-140 16,53 140-16,0 1 15,18-1-15,17 54 0</inkml:trace>
  <inkml:trace contextRef="#ctx0" brushRef="#br0" timeOffset="67282.72">30692 8255 0,'-18'-71'15,"36"142"-15,-36-159 16,18 70-16,18 106 63,17 36-63,35 35 15,1 17-15,0-17 16,-36-36-16,18 18 15,-18-53-15,0-35 16,-17 0-16,-18-35 16,0 0-1,18-18 32,-1-18-47,19-53 16,-19 1-16,1-1 15,-1 18-15,-17 36 16,18-19-16,-18 19 16,0 34 62,18 19-63,-18-19-15,0 1 16,17-18-16,-17 18 16,18-18 31,-18-18-47,18-17 0,17-1 15,-35 19-15,0-1 16,18 1-16,-18 34 62,35 18-46,-18 1-16,1-1 16,17-17-16,1 17 15,-19 0-15,19-17 16,17-18-16,-18 0 15,0 0-15,18-18 16,0-17-16,-35 0 16,17-1-16,0-17 15,0 1-15,1 16 16,-19 1-16,-17 17 16,0 1-16,0-1 15,-35 18 16,17 0-15,-17 0-16,0 18 16,17 17-16,1 0 15,-1-17-15,18 17 16,0 0-16,-18-17 16,18 17-16,0-17 15,18-18 1,17 0-16,-17 0 15,-1 0-15,19-18 16,-1-17 0,-17 0-16,17 17 15,0-17-15,0 0 16,-17 17-16,-18 0 0,18 18 47,-1 18-32,1 0 1,0 17-16,-18 0 16,17-17-16,1-18 62,17-35-46,1-54-16,-1-34 15,-18-36-15,19-17 16,-19 52-16,-17-17 16,0 18-16</inkml:trace>
  <inkml:trace contextRef="#ctx0" brushRef="#br0" timeOffset="67659">32314 7867 0,'-17'-159'0,"-18"71"16,87 335-16,-157-600 0,87 318 16,18 17-16,0 124 62,-18 35-62,18 18 16,0-18-16,53 141 15,-17-141 1,34 0-16,-17-17 16,-18-53-16,1-36 15,16 18-15,-16-18 16,-19-35-16,1 0 31,0 0-15,-1-18-16,19-17 0,-1 0 15,0 17-15,-17-17 16,-1 0-16,1 17 16,0 18-16,-18-18 15,0 1-15</inkml:trace>
  <inkml:trace contextRef="#ctx0" brushRef="#br0" timeOffset="68092.81">30498 10548 0,'17'0'31,"19"-35"0,-1 17-31,-18 0 0,19 1 16,34-18-16,-17 17 16,18-17-16,-1-36 15,1 36-15,-18 0 16,-18 17-16</inkml:trace>
  <inkml:trace contextRef="#ctx0" brushRef="#br0" timeOffset="68383">30762 10636 0,'0'0'0,"35"-17"0,-17-1 0,17 0 16,1-17-16,-1 0 16,-17-1-1,17 19-15,0-1 16,0 1-16,-35-19 16,18 19-16,17 17 15,-17-18-15,17 0 16,1-17-16,-1 17 15,0 1-15,18-1 0</inkml:trace>
  <inkml:trace contextRef="#ctx0" brushRef="#br0" timeOffset="68714.57">31556 9948 0,'0'36'31,"18"-19"-15,-18 36-16,35 0 16,-35-35-16,18 35 15,-18-18-15,17 0 16,-34-52 62,-19-19-78,1-34 16,0-18-16,-1-54 15</inkml:trace>
  <inkml:trace contextRef="#ctx0" brushRef="#br0" timeOffset="69574.42">31362 9490 0,'0'0'16,"0"-36"-16,0 1 16,0 18-16,18 17 0,17 0 15,-18 0 1,19 0-16,-19 17 16,1 18-16,17 1 15,-17 34-15,17-34 16,1-1-16,-19 0 15,1 0-15,17-17 16,-35 17-16,18-17 16,-18-53 46,0 17-46,0-17-16,0 17 15,0-17-15,17 0 16,1 17-16,-18 0 16,35-17-16,-17 35 15,0-18-15,-1 18 16,1 0-16,-1 0 31,1 0-31,0 36 16,-18-1-16,17-17 15,1 17-15,17 0 16,1 18-16,-19-18 16,1 18-16,-1 0 15,-17-18-15,18 1 16,-18-1-16,18-35 16,-18 18-16,17-18 15,19-36 1,-1 19-1,0-19-15,-17 1 16,17 0-16,0 17 16,1-17-16,-19 0 15,-17-1-15,0 19 16,-17 34 46,-1 19-46,0-1-16,-17-17 16,35 17-16,0 0 15,0-17-15,0 17 16,35 0-16,1 1 16,-1-19-16,0 19 15,-35-1-15,36-18 16,-19-17-16,-52-35 62,17 0-46,-35 0-16,0-18 16</inkml:trace>
  <inkml:trace contextRef="#ctx0" brushRef="#br0" timeOffset="69827.33">32103 9419 0,'17'0'63,"1"0"-32,0 35-31,17 18 16</inkml:trace>
  <inkml:trace contextRef="#ctx0" brushRef="#br0" timeOffset="70609.45">32508 9613 0,'18'0'31,"-18"18"-31,18-1 16,-1 19 0,-17-1-16,18-17 15,-18-1-15,0 1 16,0-36 78,18-17-94,-1 17 0,-17 1 15,0-1 1,18 18-1,0 0 1,-1 0 0,1 18-1,-1-1-15,-17 1 16,18 0-16,17-18 16,-17 0-1,17 0-15,-17-18 16,17-17-16,1-1 15,-1 19-15,-35-18 16,17 35-16,1 0 16,0 0-1,17 35 1,-17 0-16,-1-17 16,1-1-16,17 19 15,-17-36-15,-1 0 16,1 0-1,0 0 1,-1 0-16,1 0 16,0 0-16,-1 0 31,1 0-15</inkml:trace>
  <inkml:trace contextRef="#ctx0" brushRef="#br0" timeOffset="73011.2">16792 13335 0,'0'18'94,"88"-36"-16,36-53-63,-1 1-15,18-18 16,1-1-16,16-16 16,1 16-16,-35 1 15,34-35-15,19 35 16,-1 17-16,-52 36 15,-1-18-15,-35 18 16,0-1-16,-17 1 16,17-36-16,0 36 15,-35-18-15,35 0 16,-52 0-16,-1 1 16,18 16-16,0 19 15,0-19-15,0-17 16,-36 18-16,19 0 15,-1 17-15,0-17 16,18 0-16,-35-1 16,17 1-16,0 17 15,1-17-15,-19 0 16,36 0-16,-18-1 16,1 19-16,-1-19 15,-17 1 1,17 0-16,0 0 0,0 17 15,-17-17-15,17-18 16,1 17-16,-1 19 16,0-18-16,-17 17 15,35-17-15,0-1 16,0 1-16,-18 0 16,-18 17-16,19-17 15,17-18 1,-18 18-16,0 17 15,-17-17-15,52-18 16,-17 0-16,0 18 16,18-1-16,-36 1 0,36 0 15,-1-18-15,1 18 16,35-1-16,-36-34 16,-17 17-16,53 0 15,-53 0 1,35-35-16,0 35 15,53-53-15,0 18 16,-17 17-16,-1 1 16,-17 17-16,-35-18 0,52 1 15,-52-1 1,-18 18-16,-18-17 16,18-18-16,0 35 15,-18 0-15,0 0 16,1 18-16,-1-1 15,-17 19-15,17-19 16,0 1-16,0 0 16,-17 17-16,35-17 15,0 0-15,17-18 16,-17 17-16,0 1 16,0 0-16,18 0 15,-1-18-15,1 17 16,35-34-16,-1-18 15,19 35-15,-18-35 16,0-18-16,-18 0 16,18 0-16,-18 18 15,-35 53-15,-36 17 16,19-17-16,-1-1 16,0 1-16,1 0 15,-19 17-15,18-17 16,1 0-16,-1 17 15,-17-17-15,17 35 16,-35-18 78</inkml:trace>
  <inkml:trace contextRef="#ctx0" brushRef="#br0" timeOffset="75564.22">15910 12541 0,'18'0'62,"35"0"-46,0 0-16,17 0 15,36 0-15,0 0 16,0 0-16,17-17 16,1-1-16,-18-17 15,-1-1-15,-16 1 16,34 0-16,18-18 15,-17 18-15,-1-18 16,1 17-16,-1 19 16,1-36-16,-1 35 15,18-17-15,-17-18 16,-36 18-16,18 0 16,-36-1-16,36 1 15,17-18-15,1 18 16,17-18-16,-17 18 15,-1-1-15,0 1 16,1 35-16,-1-35 16,1 17-16,-1 0 15,-52 1-15,-1-1 16,1-17-16,17-18 16,-17 53-16,-1 0 15,19-18-15,-1 18 16,0 0-16,-35 0 15,35 0-15,-17 0 16,-36 0-16,35 0 16,1-17-16,0-1 15,17 18-15,0 0 16,35-18-16,1 18 16,-1 0-16,-34 0 15,-1 0-15,18 18 16,17-18-1,-70 18-15,70-18 0,-17 17 16,18 19-16,-18-36 16,35 35-16,-18-17 15,1-1-15,-19-17 16,19 0 0,35-17-16,-1-36 0,19 35 15,-18 0 1,17 1-16,-35-19 0,-17 19 15,34 17 1,19-18-16,-19 1 16,19-36-16,-1 17 15,18 1-15,0 0 16,18 35-16,0 0 16,-36 0-16,0 0 15,1 0-15,-1 17 16,1-17-16,-19 0 0,-17 0 15,18 0 1,-18 0-16,18-17 16,-36 17-16,-105 0 15,17 0-15,-17 0 16,0 0-16,-1 0 47,-17-18-32,18 18-15,0 0 16,-1-18-16,1 18 16,0 0-1,-1-17 17,18-1-17,-35 1-15,18 17 16,0 0 15</inkml:trace>
  <inkml:trace contextRef="#ctx0" brushRef="#br0" timeOffset="84898.3">29104 10548 0,'0'0'0,"35"0"63,1 0-47,-19 0-16,36-18 0,35-17 15,18 0 1,0-18-16,-18 18 15,36-1-15,17-17 16,-71 18-16,1 0 16,-18 0-16,-18 17 15,-17-17-15,-1 17 16,-17 0-16,-35 71 62,-18-35-46,-17 17-16</inkml:trace>
  <inkml:trace contextRef="#ctx0" brushRef="#br0" timeOffset="85259.45">29439 10936 0,'0'0'15,"18"0"-15,0 0 16,17 0 0,-18-18-16,19 18 15,17-35-15,0 0 16,-18 0-16,0-1 15,0 1-15,18 0 16,-17 0-16,-19-1 16,19 1-1,-19 17-15,1 18 0,-53 0 78,-1 36-62</inkml:trace>
  <inkml:trace contextRef="#ctx0" brushRef="#br0" timeOffset="86292.15">28011 10654 0,'17'18'16,"1"52"0,17-17-1,-17-18-15,-1-17 16,-17 0-16,0-36 62,0-17-46,0 17-16,0-17 16,18 17-16,-18 0 15,18 18 95,-1 0-110,1 18 15,0 0-15,-1-18 16,-17 17 15,-35-34 32,17-19-63,18 19 15</inkml:trace>
  <inkml:trace contextRef="#ctx0" brushRef="#br0" timeOffset="86517.66">28169 10513 0</inkml:trace>
  <inkml:trace contextRef="#ctx0" brushRef="#br0" timeOffset="88959.2099">29069 10548 0,'18'0'15,"-1"0"1,1 0-16,17-35 16,0 35-16,-17-36 15,35 19-15,0-18 16,17-1-16,36 1 16,18-36-16,-1 36 15,1-18 1,34-17-16,1 34 15,-35 1-15,-19-18 0,-52 18 16,-17 35-16,-19-18 16,19 1-16,-19-1 78,-17 0-63,35 1-15,-17-1 16,-18 0-16,-106 71 63</inkml:trace>
  <inkml:trace contextRef="#ctx0" brushRef="#br0" timeOffset="89739.33">29633 10689 0,'0'0'16,"18"0"-1,0 0-15,17 18 16,-17 17-1,-1 0-15,18-17 16,1 17-16,-19 1 16,1-1-16,0-18 15,-18 19-15,0-19 16,0 19-16,0-19 16,17-17 46,-17-17-46,18-19-16,0 1 15,-18-35-15,35-1 16,0 0-16,0 1 16,1 35-16,-19-1 15,1 19-15,17-19 16,-17 36-16,-18 36 62,17-1-46,-17-17-16,0 17 16,0-17-16,0-1 15,0 1 1,18-18 31,0 0-47,-36 17 78</inkml:trace>
  <inkml:trace contextRef="#ctx0" brushRef="#br0" timeOffset="90058.03">29633 11642 0,'18'0'16,"0"0"-1,17 0 1,0-18-16,0-17 16,18 17-16,53-52 15,-35 34-15,35-70 16,-36 36-16,-35 35 15,-17-1-15,0 19 16,-54 34 15,1 19-15</inkml:trace>
  <inkml:trace contextRef="#ctx0" brushRef="#br0" timeOffset="90244.35">29880 11695 0,'0'0'0,"36"0"15,-19-18 1,1 0-16,-1-17 16,54 0-16,35-1 15,17-16-15,54 16 16,34-17-16,36 0 15</inkml:trace>
  <inkml:trace contextRef="#ctx0" brushRef="#br0" timeOffset="91749.09">33620 9119 0,'0'0'0,"17"0"16,-17-17 15,18-1-31,0 0 16,-1-17-16,-17-18 15,0 36-15,0-54 16,0 0-16,0-34 16,-17-19-16,-19-35 15,1 36-15,-18-36 16,18 18-16,-36-18 15,1 1-15,-18 16 16,-1-16-16,-16 17 16,-37 17-16,1-17 15,0 0-15,18 53 16,-1 17-16,-17 18 16,18 0-16,-1 18 15,1 0-15,-1-1 16,-17 19-16,0 17 15,-35-18-15,-36 18 16,-70 0-16,-18 35 16,0-17-16,18-18 15,70 18-15,0 35 16,36 0-16,-18 17 16,35 36-16,1-18 15,-1 53-15,-18 0 16,19 0-16,17-17 15,17-36-15,-17 18 16,88-35-16,-53 17 16,36 53-1,17-18-15,0 1 0,18-1 16,-18 36-16,17-36 16,19 1-16,-19 52 15,36-17 1,0-18-16,0 71 15,0-36-15,18 1 0,-18-1 16,0 0 0,18 1-16,17-36 0,18 0 15,-18 0-15,36-17 16,-36-19-16,36 19 16,-1-71-16,36 35 15,0-53 1,17 36-16,36-18 15,0 0-15,52 17 16,-34-17-16,35 18 0,-18-18 16,-36-18-16,19 18 15,-54-18-15,36 18 16,0-18 0,-18-17-16,18-18 15,17 0-15,0-35 16,18-89-16,0-17 15,18-18-15,-18 1 16,176-72-16,-17 19 16,-123 17-16,-19 17 15,19 18-15,-19-52 16,-17 17-16,18-18 16,-18 18-16,-53 18 15,-141-18-15,0 35 16,0 0-16,0-35 15,0 71-15,0-71 16,0 17-16,0-17 16,0 18-16,0 17 15,0 36-15,0 52 16,0 53-16,0-17 16,0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200D7-B2ED-46EA-BE91-D310C4899E66}" type="datetimeFigureOut">
              <a:rPr lang="en-IN" smtClean="0"/>
              <a:t>25-09-2023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CB4A5-9C8A-44F6-A3E7-EEF6AB8FEC80}" type="slidenum">
              <a:rPr lang="en-IN" smtClean="0"/>
              <a:t>‹#›</a:t>
            </a:fld>
            <a:endParaRPr lang="en-IN"/>
          </a:p>
        </p:txBody>
      </p:sp>
    </p:spTree>
    <p:extLst>
      <p:ext uri="{BB962C8B-B14F-4D97-AF65-F5344CB8AC3E}">
        <p14:creationId xmlns:p14="http://schemas.microsoft.com/office/powerpoint/2010/main" val="161809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2CB4A5-9C8A-44F6-A3E7-EEF6AB8FEC80}" type="slidenum">
              <a:rPr lang="en-IN" smtClean="0"/>
              <a:t>67</a:t>
            </a:fld>
            <a:endParaRPr lang="en-IN"/>
          </a:p>
        </p:txBody>
      </p:sp>
    </p:spTree>
    <p:extLst>
      <p:ext uri="{BB962C8B-B14F-4D97-AF65-F5344CB8AC3E}">
        <p14:creationId xmlns:p14="http://schemas.microsoft.com/office/powerpoint/2010/main" val="105429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2CB4A5-9C8A-44F6-A3E7-EEF6AB8FEC80}" type="slidenum">
              <a:rPr lang="en-IN" smtClean="0"/>
              <a:t>68</a:t>
            </a:fld>
            <a:endParaRPr lang="en-IN"/>
          </a:p>
        </p:txBody>
      </p:sp>
    </p:spTree>
    <p:extLst>
      <p:ext uri="{BB962C8B-B14F-4D97-AF65-F5344CB8AC3E}">
        <p14:creationId xmlns:p14="http://schemas.microsoft.com/office/powerpoint/2010/main" val="8825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2CB4A5-9C8A-44F6-A3E7-EEF6AB8FEC80}" type="slidenum">
              <a:rPr lang="en-IN" smtClean="0"/>
              <a:t>69</a:t>
            </a:fld>
            <a:endParaRPr lang="en-IN"/>
          </a:p>
        </p:txBody>
      </p:sp>
    </p:spTree>
    <p:extLst>
      <p:ext uri="{BB962C8B-B14F-4D97-AF65-F5344CB8AC3E}">
        <p14:creationId xmlns:p14="http://schemas.microsoft.com/office/powerpoint/2010/main" val="217604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1F51C5-C1C2-4361-B252-5D6E1EEB1944}" type="datetime1">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9E336D-1276-41F2-8862-DF3EE4E1C8BE}" type="datetime1">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273878-2E75-4BAD-B49F-2BEBDD3AF967}" type="datetime1">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3F7AAD-321A-4314-ACEA-79210744C71E}" type="datetime1">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DE496B-02B7-4512-80CC-34BE46E3328F}" type="datetime1">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F8D146B-DDEA-4D9E-84F1-674C9F55DE92}" type="datetime1">
              <a:rPr lang="en-IN" smtClean="0"/>
              <a:t>25-09-2023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4A8FE0E7-21E8-461B-BE1D-DE2A8D52E85B}" type="datetime1">
              <a:rPr lang="en-IN" smtClean="0"/>
              <a:t>25-09-2023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2A46FD2-E59F-4438-9032-4960DCFDE061}" type="datetime1">
              <a:rPr lang="en-IN" smtClean="0"/>
              <a:t>25-09-2023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5F3702B-04DA-4109-8863-D60F695DBC20}" type="datetime1">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24D0C089-55F1-4D68-AC29-D4A4FBA65E08}" type="datetime1">
              <a:rPr lang="en-IN" smtClean="0"/>
              <a:t>25-09-2023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3024AE04-F0AB-4816-A630-59B809F3B86D}" type="datetime1">
              <a:rPr lang="en-IN" smtClean="0"/>
              <a:t>25-09-2023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CA0B0FE-32D3-4FDF-A793-4F77B307D07A}" type="datetime1">
              <a:rPr lang="en-IN" smtClean="0"/>
              <a:t>25-09-2023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0.jpeg"/><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5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1.jpeg"/><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5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52.jpeg"/><Relationship Id="rId1" Type="http://schemas.openxmlformats.org/officeDocument/2006/relationships/slideLayout" Target="../slideLayouts/slideLayout2.xml"/><Relationship Id="rId4" Type="http://schemas.openxmlformats.org/officeDocument/2006/relationships/image" Target="../media/image55.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246637" y="1755104"/>
            <a:ext cx="2841982" cy="769441"/>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Computer Engineering</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2" name="TextBox 1">
            <a:extLst>
              <a:ext uri="{FF2B5EF4-FFF2-40B4-BE49-F238E27FC236}">
                <a16:creationId xmlns:a16="http://schemas.microsoft.com/office/drawing/2014/main" xmlns="" id="{03E6579A-40D2-4F6F-9A8B-9F69456E5CE3}"/>
              </a:ext>
            </a:extLst>
          </p:cNvPr>
          <p:cNvSpPr txBox="1"/>
          <p:nvPr/>
        </p:nvSpPr>
        <p:spPr>
          <a:xfrm>
            <a:off x="332733" y="1755104"/>
            <a:ext cx="8354068" cy="1754326"/>
          </a:xfrm>
          <a:prstGeom prst="rect">
            <a:avLst/>
          </a:prstGeom>
          <a:noFill/>
        </p:spPr>
        <p:txBody>
          <a:bodyPr wrap="square" rtlCol="0">
            <a:spAutoFit/>
          </a:bodyPr>
          <a:lstStyle/>
          <a:p>
            <a:r>
              <a:rPr lang="en-IN" sz="5400" dirty="0"/>
              <a:t>Module-3</a:t>
            </a:r>
          </a:p>
          <a:p>
            <a:r>
              <a:rPr lang="en-IN" sz="5400" dirty="0"/>
              <a:t>Linear Regression</a:t>
            </a:r>
          </a:p>
        </p:txBody>
      </p:sp>
      <p:pic>
        <p:nvPicPr>
          <p:cNvPr id="3" name="Audio 2">
            <a:hlinkClick r:id="" action="ppaction://media"/>
            <a:extLst>
              <a:ext uri="{FF2B5EF4-FFF2-40B4-BE49-F238E27FC236}">
                <a16:creationId xmlns:a16="http://schemas.microsoft.com/office/drawing/2014/main" xmlns="" id="{2D4B1FB6-D56A-4743-B1E5-1D9C182070C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52238" y="6218238"/>
            <a:ext cx="487362" cy="487362"/>
          </a:xfrm>
          <a:prstGeom prst="rect">
            <a:avLst/>
          </a:prstGeom>
        </p:spPr>
      </p:pic>
      <p:sp>
        <p:nvSpPr>
          <p:cNvPr id="9" name="Slide Number Placeholder 8">
            <a:extLst>
              <a:ext uri="{FF2B5EF4-FFF2-40B4-BE49-F238E27FC236}">
                <a16:creationId xmlns:a16="http://schemas.microsoft.com/office/drawing/2014/main" xmlns="" id="{C0B1F913-8100-42B8-855D-798B1DE6AF73}"/>
              </a:ext>
            </a:extLst>
          </p:cNvPr>
          <p:cNvSpPr>
            <a:spLocks noGrp="1"/>
          </p:cNvSpPr>
          <p:nvPr>
            <p:ph type="sldNum" sz="quarter" idx="12"/>
          </p:nvPr>
        </p:nvSpPr>
        <p:spPr/>
        <p:txBody>
          <a:bodyPr/>
          <a:lstStyle/>
          <a:p>
            <a:fld id="{9C11CE39-2868-44A2-A0C6-827D458F7A8B}" type="slidenum">
              <a:rPr lang="en-IN" smtClean="0"/>
              <a:pPr/>
              <a:t>1</a:t>
            </a:fld>
            <a:endParaRPr lang="en-IN"/>
          </a:p>
        </p:txBody>
      </p:sp>
    </p:spTree>
    <p:extLst>
      <p:ext uri="{BB962C8B-B14F-4D97-AF65-F5344CB8AC3E}">
        <p14:creationId xmlns:p14="http://schemas.microsoft.com/office/powerpoint/2010/main" val="3082812034"/>
      </p:ext>
    </p:extLst>
  </p:cSld>
  <p:clrMapOvr>
    <a:masterClrMapping/>
  </p:clrMapOvr>
  <mc:AlternateContent xmlns:mc="http://schemas.openxmlformats.org/markup-compatibility/2006" xmlns:p14="http://schemas.microsoft.com/office/powerpoint/2010/main">
    <mc:Choice Requires="p14">
      <p:transition spd="slow" p14:dur="2000" advTm="37526"/>
    </mc:Choice>
    <mc:Fallback xmlns="">
      <p:transition spd="slow" advTm="3752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EB5BE-3B5E-4B57-BAA8-A8458785922F}"/>
              </a:ext>
            </a:extLst>
          </p:cNvPr>
          <p:cNvSpPr>
            <a:spLocks noGrp="1"/>
          </p:cNvSpPr>
          <p:nvPr>
            <p:ph type="title"/>
          </p:nvPr>
        </p:nvSpPr>
        <p:spPr/>
        <p:txBody>
          <a:bodyPr/>
          <a:lstStyle/>
          <a:p>
            <a:r>
              <a:rPr lang="en-IN" b="1" dirty="0"/>
              <a:t>What is Gradient Descent?</a:t>
            </a:r>
            <a:br>
              <a:rPr lang="en-IN" b="1" dirty="0"/>
            </a:br>
            <a:endParaRPr lang="en-IN" dirty="0"/>
          </a:p>
        </p:txBody>
      </p:sp>
      <p:sp>
        <p:nvSpPr>
          <p:cNvPr id="3" name="Content Placeholder 2">
            <a:extLst>
              <a:ext uri="{FF2B5EF4-FFF2-40B4-BE49-F238E27FC236}">
                <a16:creationId xmlns:a16="http://schemas.microsoft.com/office/drawing/2014/main" xmlns="" id="{34613E17-2063-4AEA-B399-C20048D4809F}"/>
              </a:ext>
            </a:extLst>
          </p:cNvPr>
          <p:cNvSpPr>
            <a:spLocks noGrp="1"/>
          </p:cNvSpPr>
          <p:nvPr>
            <p:ph idx="1"/>
          </p:nvPr>
        </p:nvSpPr>
        <p:spPr>
          <a:xfrm>
            <a:off x="3489648" y="491757"/>
            <a:ext cx="8257592" cy="3017427"/>
          </a:xfrm>
        </p:spPr>
        <p:txBody>
          <a:bodyPr/>
          <a:lstStyle/>
          <a:p>
            <a:r>
              <a:rPr lang="en-US" dirty="0"/>
              <a:t>Let’s say you are playing a game where the players are at the top of a mountain, and they are asked to reach the lowest point of the mountain. Additionally, they are blindfolded. So, what approach do you think would make you reach the lake?</a:t>
            </a:r>
          </a:p>
          <a:p>
            <a:r>
              <a:rPr lang="en-US" dirty="0"/>
              <a:t>Take a moment to think about this before you read on.</a:t>
            </a:r>
          </a:p>
          <a:p>
            <a:r>
              <a:rPr lang="en-US" dirty="0"/>
              <a:t>The best way is to observe the ground and find where the land descends. From that position, take a step in the descending direction and iterate this process until we reach the lowest point.</a:t>
            </a:r>
          </a:p>
          <a:p>
            <a:endParaRPr lang="en-IN" dirty="0"/>
          </a:p>
        </p:txBody>
      </p:sp>
      <p:sp>
        <p:nvSpPr>
          <p:cNvPr id="4" name="Slide Number Placeholder 3">
            <a:extLst>
              <a:ext uri="{FF2B5EF4-FFF2-40B4-BE49-F238E27FC236}">
                <a16:creationId xmlns:a16="http://schemas.microsoft.com/office/drawing/2014/main" xmlns="" id="{39DB6BE1-3FC0-4D78-93D4-290E6CED21C2}"/>
              </a:ext>
            </a:extLst>
          </p:cNvPr>
          <p:cNvSpPr>
            <a:spLocks noGrp="1"/>
          </p:cNvSpPr>
          <p:nvPr>
            <p:ph type="sldNum" sz="quarter" idx="12"/>
          </p:nvPr>
        </p:nvSpPr>
        <p:spPr/>
        <p:txBody>
          <a:bodyPr/>
          <a:lstStyle/>
          <a:p>
            <a:fld id="{9C11CE39-2868-44A2-A0C6-827D458F7A8B}" type="slidenum">
              <a:rPr lang="en-IN" smtClean="0"/>
              <a:pPr/>
              <a:t>10</a:t>
            </a:fld>
            <a:endParaRPr lang="en-IN"/>
          </a:p>
        </p:txBody>
      </p:sp>
      <p:pic>
        <p:nvPicPr>
          <p:cNvPr id="6" name="Picture 5">
            <a:extLst>
              <a:ext uri="{FF2B5EF4-FFF2-40B4-BE49-F238E27FC236}">
                <a16:creationId xmlns:a16="http://schemas.microsoft.com/office/drawing/2014/main" xmlns="" id="{9E2A0FCE-0CBE-445B-963F-D5C960A52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7449" y="3514387"/>
            <a:ext cx="3321990" cy="2210633"/>
          </a:xfrm>
          <a:prstGeom prst="rect">
            <a:avLst/>
          </a:prstGeom>
        </p:spPr>
      </p:pic>
    </p:spTree>
    <p:extLst>
      <p:ext uri="{BB962C8B-B14F-4D97-AF65-F5344CB8AC3E}">
        <p14:creationId xmlns:p14="http://schemas.microsoft.com/office/powerpoint/2010/main" val="22674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EB5BE-3B5E-4B57-BAA8-A8458785922F}"/>
              </a:ext>
            </a:extLst>
          </p:cNvPr>
          <p:cNvSpPr>
            <a:spLocks noGrp="1"/>
          </p:cNvSpPr>
          <p:nvPr>
            <p:ph type="title"/>
          </p:nvPr>
        </p:nvSpPr>
        <p:spPr/>
        <p:txBody>
          <a:bodyPr/>
          <a:lstStyle/>
          <a:p>
            <a:r>
              <a:rPr lang="en-IN" b="1" dirty="0"/>
              <a:t>What is Gradient Descent?</a:t>
            </a:r>
            <a:br>
              <a:rPr lang="en-IN" b="1" dirty="0"/>
            </a:br>
            <a:endParaRPr lang="en-IN" dirty="0"/>
          </a:p>
        </p:txBody>
      </p:sp>
      <p:sp>
        <p:nvSpPr>
          <p:cNvPr id="3" name="Content Placeholder 2">
            <a:extLst>
              <a:ext uri="{FF2B5EF4-FFF2-40B4-BE49-F238E27FC236}">
                <a16:creationId xmlns:a16="http://schemas.microsoft.com/office/drawing/2014/main" xmlns="" id="{34613E17-2063-4AEA-B399-C20048D4809F}"/>
              </a:ext>
            </a:extLst>
          </p:cNvPr>
          <p:cNvSpPr>
            <a:spLocks noGrp="1"/>
          </p:cNvSpPr>
          <p:nvPr>
            <p:ph idx="1"/>
          </p:nvPr>
        </p:nvSpPr>
        <p:spPr>
          <a:xfrm>
            <a:off x="3377680" y="318056"/>
            <a:ext cx="8257592" cy="2130145"/>
          </a:xfrm>
        </p:spPr>
        <p:txBody>
          <a:bodyPr/>
          <a:lstStyle/>
          <a:p>
            <a:r>
              <a:rPr lang="en-US" b="0" i="0" dirty="0">
                <a:solidFill>
                  <a:srgbClr val="444444"/>
                </a:solidFill>
                <a:effectLst/>
                <a:latin typeface="+mj-lt"/>
              </a:rPr>
              <a:t>Gradient descent is an optimization algorithm which is mainly used to find the minimum of a function. In machine learning, gradient descent is used to update parameters in a model. Parameters can vary according to the algorithms, such as </a:t>
            </a:r>
            <a:r>
              <a:rPr lang="en-US" b="0" i="1" dirty="0">
                <a:solidFill>
                  <a:srgbClr val="444444"/>
                </a:solidFill>
                <a:effectLst/>
                <a:latin typeface="+mj-lt"/>
              </a:rPr>
              <a:t>coefficients</a:t>
            </a:r>
            <a:r>
              <a:rPr lang="en-US" b="0" i="0" dirty="0">
                <a:solidFill>
                  <a:srgbClr val="444444"/>
                </a:solidFill>
                <a:effectLst/>
                <a:latin typeface="+mj-lt"/>
              </a:rPr>
              <a:t> in Linear Regression and weights in Neural Networks.</a:t>
            </a:r>
            <a:endParaRPr lang="en-IN" dirty="0">
              <a:latin typeface="+mj-lt"/>
            </a:endParaRPr>
          </a:p>
        </p:txBody>
      </p:sp>
      <p:sp>
        <p:nvSpPr>
          <p:cNvPr id="4" name="Slide Number Placeholder 3">
            <a:extLst>
              <a:ext uri="{FF2B5EF4-FFF2-40B4-BE49-F238E27FC236}">
                <a16:creationId xmlns:a16="http://schemas.microsoft.com/office/drawing/2014/main" xmlns="" id="{39DB6BE1-3FC0-4D78-93D4-290E6CED21C2}"/>
              </a:ext>
            </a:extLst>
          </p:cNvPr>
          <p:cNvSpPr>
            <a:spLocks noGrp="1"/>
          </p:cNvSpPr>
          <p:nvPr>
            <p:ph type="sldNum" sz="quarter" idx="12"/>
          </p:nvPr>
        </p:nvSpPr>
        <p:spPr/>
        <p:txBody>
          <a:bodyPr/>
          <a:lstStyle/>
          <a:p>
            <a:fld id="{9C11CE39-2868-44A2-A0C6-827D458F7A8B}" type="slidenum">
              <a:rPr lang="en-IN" smtClean="0"/>
              <a:pPr/>
              <a:t>11</a:t>
            </a:fld>
            <a:endParaRPr lang="en-IN"/>
          </a:p>
        </p:txBody>
      </p:sp>
      <p:sp>
        <p:nvSpPr>
          <p:cNvPr id="7" name="TextBox 6">
            <a:extLst>
              <a:ext uri="{FF2B5EF4-FFF2-40B4-BE49-F238E27FC236}">
                <a16:creationId xmlns:a16="http://schemas.microsoft.com/office/drawing/2014/main" xmlns="" id="{B984AEC0-E280-43B3-9A75-DD9442D8CCDD}"/>
              </a:ext>
            </a:extLst>
          </p:cNvPr>
          <p:cNvSpPr txBox="1"/>
          <p:nvPr/>
        </p:nvSpPr>
        <p:spPr>
          <a:xfrm>
            <a:off x="3489648" y="2814290"/>
            <a:ext cx="4441372" cy="2862322"/>
          </a:xfrm>
          <a:prstGeom prst="rect">
            <a:avLst/>
          </a:prstGeom>
          <a:noFill/>
        </p:spPr>
        <p:txBody>
          <a:bodyPr wrap="square">
            <a:spAutoFit/>
          </a:bodyPr>
          <a:lstStyle/>
          <a:p>
            <a:r>
              <a:rPr lang="en-US" b="0" i="0" dirty="0">
                <a:solidFill>
                  <a:srgbClr val="444444"/>
                </a:solidFill>
                <a:effectLst/>
                <a:latin typeface="+mj-lt"/>
              </a:rPr>
              <a:t>Let us relate gradient descent with a real-life analogy for better understanding. Think of a valley you would like to descend when you are blind-folded. Any sane human will take a step and look for the slope of the valley, whether it goes up or down. Once you are sure of the downward slope you will follow that and repeat the step again and again until you have descended completely (or reached the minima).</a:t>
            </a:r>
            <a:endParaRPr lang="en-IN" dirty="0">
              <a:latin typeface="+mj-lt"/>
            </a:endParaRPr>
          </a:p>
        </p:txBody>
      </p:sp>
      <p:pic>
        <p:nvPicPr>
          <p:cNvPr id="1026" name="Picture 2" descr="Gradient Descent in Machine Learning:- Valley, Slope">
            <a:extLst>
              <a:ext uri="{FF2B5EF4-FFF2-40B4-BE49-F238E27FC236}">
                <a16:creationId xmlns:a16="http://schemas.microsoft.com/office/drawing/2014/main" xmlns="" id="{65574F15-A4C5-40CE-A2A5-8C332AE32B2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63" t="-2944" r="24763" b="2944"/>
          <a:stretch/>
        </p:blipFill>
        <p:spPr bwMode="auto">
          <a:xfrm>
            <a:off x="7779243" y="3180379"/>
            <a:ext cx="4159838" cy="2130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72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EB5BE-3B5E-4B57-BAA8-A8458785922F}"/>
              </a:ext>
            </a:extLst>
          </p:cNvPr>
          <p:cNvSpPr>
            <a:spLocks noGrp="1"/>
          </p:cNvSpPr>
          <p:nvPr>
            <p:ph type="title"/>
          </p:nvPr>
        </p:nvSpPr>
        <p:spPr/>
        <p:txBody>
          <a:bodyPr/>
          <a:lstStyle/>
          <a:p>
            <a:r>
              <a:rPr lang="en-IN" b="1" dirty="0"/>
              <a:t>What is Gradient Descent?</a:t>
            </a:r>
            <a:br>
              <a:rPr lang="en-IN" b="1" dirty="0"/>
            </a:br>
            <a:endParaRPr lang="en-IN" dirty="0"/>
          </a:p>
        </p:txBody>
      </p:sp>
      <p:sp>
        <p:nvSpPr>
          <p:cNvPr id="3" name="Content Placeholder 2">
            <a:extLst>
              <a:ext uri="{FF2B5EF4-FFF2-40B4-BE49-F238E27FC236}">
                <a16:creationId xmlns:a16="http://schemas.microsoft.com/office/drawing/2014/main" xmlns="" id="{34613E17-2063-4AEA-B399-C20048D4809F}"/>
              </a:ext>
            </a:extLst>
          </p:cNvPr>
          <p:cNvSpPr>
            <a:spLocks noGrp="1"/>
          </p:cNvSpPr>
          <p:nvPr>
            <p:ph idx="1"/>
          </p:nvPr>
        </p:nvSpPr>
        <p:spPr>
          <a:xfrm>
            <a:off x="3452325" y="663289"/>
            <a:ext cx="8257592" cy="2130145"/>
          </a:xfrm>
        </p:spPr>
        <p:txBody>
          <a:bodyPr>
            <a:normAutofit/>
          </a:bodyPr>
          <a:lstStyle/>
          <a:p>
            <a:r>
              <a:rPr lang="en-US" sz="2200" b="0" i="0" dirty="0">
                <a:solidFill>
                  <a:srgbClr val="444444"/>
                </a:solidFill>
                <a:effectLst/>
                <a:latin typeface="+mj-lt"/>
              </a:rPr>
              <a:t>Similarly, let us consider another analogy. Suppose you have a ball and you place it on an inclined plane (at position A). As per laws, it will start rolling until it travels to a gentle plane where it will be stationary (at position B as shown in the figure below).</a:t>
            </a:r>
            <a:endParaRPr lang="en-IN" sz="2200" dirty="0">
              <a:latin typeface="+mj-lt"/>
            </a:endParaRPr>
          </a:p>
        </p:txBody>
      </p:sp>
      <p:sp>
        <p:nvSpPr>
          <p:cNvPr id="4" name="Slide Number Placeholder 3">
            <a:extLst>
              <a:ext uri="{FF2B5EF4-FFF2-40B4-BE49-F238E27FC236}">
                <a16:creationId xmlns:a16="http://schemas.microsoft.com/office/drawing/2014/main" xmlns="" id="{39DB6BE1-3FC0-4D78-93D4-290E6CED21C2}"/>
              </a:ext>
            </a:extLst>
          </p:cNvPr>
          <p:cNvSpPr>
            <a:spLocks noGrp="1"/>
          </p:cNvSpPr>
          <p:nvPr>
            <p:ph type="sldNum" sz="quarter" idx="12"/>
          </p:nvPr>
        </p:nvSpPr>
        <p:spPr/>
        <p:txBody>
          <a:bodyPr/>
          <a:lstStyle/>
          <a:p>
            <a:fld id="{9C11CE39-2868-44A2-A0C6-827D458F7A8B}" type="slidenum">
              <a:rPr lang="en-IN" smtClean="0"/>
              <a:pPr/>
              <a:t>12</a:t>
            </a:fld>
            <a:endParaRPr lang="en-IN"/>
          </a:p>
        </p:txBody>
      </p:sp>
      <p:pic>
        <p:nvPicPr>
          <p:cNvPr id="2050" name="Picture 2">
            <a:extLst>
              <a:ext uri="{FF2B5EF4-FFF2-40B4-BE49-F238E27FC236}">
                <a16:creationId xmlns:a16="http://schemas.microsoft.com/office/drawing/2014/main" xmlns="" id="{357D5FBB-EF5A-41AB-A419-3FBDF3F4B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7935" y="3171703"/>
            <a:ext cx="8257592" cy="238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29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EB5BE-3B5E-4B57-BAA8-A8458785922F}"/>
              </a:ext>
            </a:extLst>
          </p:cNvPr>
          <p:cNvSpPr>
            <a:spLocks noGrp="1"/>
          </p:cNvSpPr>
          <p:nvPr>
            <p:ph type="title"/>
          </p:nvPr>
        </p:nvSpPr>
        <p:spPr/>
        <p:txBody>
          <a:bodyPr/>
          <a:lstStyle/>
          <a:p>
            <a:r>
              <a:rPr lang="en-IN" b="1" dirty="0"/>
              <a:t>What is Gradient Descent?</a:t>
            </a:r>
            <a:br>
              <a:rPr lang="en-IN" b="1" dirty="0"/>
            </a:br>
            <a:endParaRPr lang="en-IN" dirty="0"/>
          </a:p>
        </p:txBody>
      </p:sp>
      <p:sp>
        <p:nvSpPr>
          <p:cNvPr id="3" name="Content Placeholder 2">
            <a:extLst>
              <a:ext uri="{FF2B5EF4-FFF2-40B4-BE49-F238E27FC236}">
                <a16:creationId xmlns:a16="http://schemas.microsoft.com/office/drawing/2014/main" xmlns="" id="{34613E17-2063-4AEA-B399-C20048D4809F}"/>
              </a:ext>
            </a:extLst>
          </p:cNvPr>
          <p:cNvSpPr>
            <a:spLocks noGrp="1"/>
          </p:cNvSpPr>
          <p:nvPr>
            <p:ph idx="1"/>
          </p:nvPr>
        </p:nvSpPr>
        <p:spPr>
          <a:xfrm>
            <a:off x="3452325" y="480225"/>
            <a:ext cx="8406883" cy="2130145"/>
          </a:xfrm>
        </p:spPr>
        <p:txBody>
          <a:bodyPr>
            <a:normAutofit/>
          </a:bodyPr>
          <a:lstStyle/>
          <a:p>
            <a:pPr marL="0" indent="0">
              <a:buNone/>
            </a:pPr>
            <a:r>
              <a:rPr lang="en-US" b="0" i="0" dirty="0">
                <a:solidFill>
                  <a:srgbClr val="444444"/>
                </a:solidFill>
                <a:effectLst/>
                <a:latin typeface="+mj-lt"/>
              </a:rPr>
              <a:t>This is exactly what happens in gradient descent. The inclined and/or irregular is the cost function when it is plotted and the role of gradient descent is to provide direction and the velocity (learning rate)  of the movement in order to attain the minima of the function </a:t>
            </a:r>
            <a:r>
              <a:rPr lang="en-US" b="0" i="0" dirty="0" err="1">
                <a:solidFill>
                  <a:srgbClr val="444444"/>
                </a:solidFill>
                <a:effectLst/>
                <a:latin typeface="+mj-lt"/>
              </a:rPr>
              <a:t>i.e</a:t>
            </a:r>
            <a:r>
              <a:rPr lang="en-US" b="0" i="0" dirty="0">
                <a:solidFill>
                  <a:srgbClr val="444444"/>
                </a:solidFill>
                <a:effectLst/>
                <a:latin typeface="+mj-lt"/>
              </a:rPr>
              <a:t> where the cost is minimum.</a:t>
            </a:r>
            <a:endParaRPr lang="en-IN" dirty="0">
              <a:latin typeface="+mj-lt"/>
            </a:endParaRPr>
          </a:p>
        </p:txBody>
      </p:sp>
      <p:sp>
        <p:nvSpPr>
          <p:cNvPr id="4" name="Slide Number Placeholder 3">
            <a:extLst>
              <a:ext uri="{FF2B5EF4-FFF2-40B4-BE49-F238E27FC236}">
                <a16:creationId xmlns:a16="http://schemas.microsoft.com/office/drawing/2014/main" xmlns="" id="{39DB6BE1-3FC0-4D78-93D4-290E6CED21C2}"/>
              </a:ext>
            </a:extLst>
          </p:cNvPr>
          <p:cNvSpPr>
            <a:spLocks noGrp="1"/>
          </p:cNvSpPr>
          <p:nvPr>
            <p:ph type="sldNum" sz="quarter" idx="12"/>
          </p:nvPr>
        </p:nvSpPr>
        <p:spPr/>
        <p:txBody>
          <a:bodyPr/>
          <a:lstStyle/>
          <a:p>
            <a:fld id="{9C11CE39-2868-44A2-A0C6-827D458F7A8B}" type="slidenum">
              <a:rPr lang="en-IN" smtClean="0"/>
              <a:pPr/>
              <a:t>13</a:t>
            </a:fld>
            <a:endParaRPr lang="en-IN"/>
          </a:p>
        </p:txBody>
      </p:sp>
      <p:pic>
        <p:nvPicPr>
          <p:cNvPr id="3074" name="Picture 2" descr="The graphical representation of Gradient Descent in Machine Learning">
            <a:extLst>
              <a:ext uri="{FF2B5EF4-FFF2-40B4-BE49-F238E27FC236}">
                <a16:creationId xmlns:a16="http://schemas.microsoft.com/office/drawing/2014/main" xmlns="" id="{63BE319C-44F4-43BC-9227-B3EA173B6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990" y="3114156"/>
            <a:ext cx="7591425"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38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0E9917-7AFE-4E73-B808-06BC776E16C8}"/>
              </a:ext>
            </a:extLst>
          </p:cNvPr>
          <p:cNvSpPr>
            <a:spLocks noGrp="1"/>
          </p:cNvSpPr>
          <p:nvPr>
            <p:ph type="title"/>
          </p:nvPr>
        </p:nvSpPr>
        <p:spPr/>
        <p:txBody>
          <a:bodyPr/>
          <a:lstStyle/>
          <a:p>
            <a:r>
              <a:rPr lang="en-US" b="1" i="0" dirty="0">
                <a:solidFill>
                  <a:schemeClr val="bg1"/>
                </a:solidFill>
                <a:effectLst/>
                <a:latin typeface="Raleway"/>
              </a:rPr>
              <a:t>How does Gradient Descent work?</a:t>
            </a:r>
            <a:br>
              <a:rPr lang="en-US" b="1" i="0" dirty="0">
                <a:solidFill>
                  <a:schemeClr val="bg1"/>
                </a:solidFill>
                <a:effectLst/>
                <a:latin typeface="Raleway"/>
              </a:rPr>
            </a:br>
            <a:endParaRPr lang="en-IN" dirty="0">
              <a:solidFill>
                <a:schemeClr val="bg1"/>
              </a:solidFill>
            </a:endParaRPr>
          </a:p>
        </p:txBody>
      </p:sp>
      <p:sp>
        <p:nvSpPr>
          <p:cNvPr id="3" name="Content Placeholder 2">
            <a:extLst>
              <a:ext uri="{FF2B5EF4-FFF2-40B4-BE49-F238E27FC236}">
                <a16:creationId xmlns:a16="http://schemas.microsoft.com/office/drawing/2014/main" xmlns="" id="{FC0352DD-5214-4939-BCE1-A92DF23EC0ED}"/>
              </a:ext>
            </a:extLst>
          </p:cNvPr>
          <p:cNvSpPr>
            <a:spLocks noGrp="1"/>
          </p:cNvSpPr>
          <p:nvPr>
            <p:ph idx="1"/>
          </p:nvPr>
        </p:nvSpPr>
        <p:spPr>
          <a:xfrm>
            <a:off x="3468051" y="790684"/>
            <a:ext cx="8372496" cy="1819469"/>
          </a:xfrm>
        </p:spPr>
        <p:txBody>
          <a:bodyPr>
            <a:noAutofit/>
          </a:bodyPr>
          <a:lstStyle/>
          <a:p>
            <a:r>
              <a:rPr lang="en-US" b="0" i="0" dirty="0">
                <a:solidFill>
                  <a:srgbClr val="444444"/>
                </a:solidFill>
                <a:effectLst/>
                <a:latin typeface="+mj-lt"/>
              </a:rPr>
              <a:t>The primary goal of machine learning algorithms is always to build a model, which is basically a hypothesis which can be used to find an estimation for Y based on X. </a:t>
            </a:r>
          </a:p>
          <a:p>
            <a:r>
              <a:rPr lang="en-US" b="0" i="0" dirty="0">
                <a:solidFill>
                  <a:srgbClr val="444444"/>
                </a:solidFill>
                <a:effectLst/>
                <a:latin typeface="+mj-lt"/>
              </a:rPr>
              <a:t>Let us consider an example of a model based on certain housing data which comprises of the sale price of the house, the size of the house etc. Suppose we want to predict the pricing of the house based on its size. It is clearly a regression problem where given some inputs, we would like to predict a continuous output.</a:t>
            </a:r>
            <a:endParaRPr lang="en-IN" dirty="0">
              <a:latin typeface="+mj-lt"/>
            </a:endParaRPr>
          </a:p>
        </p:txBody>
      </p:sp>
      <p:sp>
        <p:nvSpPr>
          <p:cNvPr id="4" name="Slide Number Placeholder 3">
            <a:extLst>
              <a:ext uri="{FF2B5EF4-FFF2-40B4-BE49-F238E27FC236}">
                <a16:creationId xmlns:a16="http://schemas.microsoft.com/office/drawing/2014/main" xmlns="" id="{9D5A6242-78E2-4A3A-96E4-FA466F121FE3}"/>
              </a:ext>
            </a:extLst>
          </p:cNvPr>
          <p:cNvSpPr>
            <a:spLocks noGrp="1"/>
          </p:cNvSpPr>
          <p:nvPr>
            <p:ph type="sldNum" sz="quarter" idx="12"/>
          </p:nvPr>
        </p:nvSpPr>
        <p:spPr/>
        <p:txBody>
          <a:bodyPr/>
          <a:lstStyle/>
          <a:p>
            <a:fld id="{9C11CE39-2868-44A2-A0C6-827D458F7A8B}" type="slidenum">
              <a:rPr lang="en-IN" smtClean="0"/>
              <a:pPr/>
              <a:t>14</a:t>
            </a:fld>
            <a:endParaRPr lang="en-IN"/>
          </a:p>
        </p:txBody>
      </p:sp>
      <p:pic>
        <p:nvPicPr>
          <p:cNvPr id="4098" name="Picture 2" descr="hypothesis formula">
            <a:extLst>
              <a:ext uri="{FF2B5EF4-FFF2-40B4-BE49-F238E27FC236}">
                <a16:creationId xmlns:a16="http://schemas.microsoft.com/office/drawing/2014/main" xmlns="" id="{78BD55BE-5073-428C-AD43-3C4B9A5F95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8051" y="3553626"/>
            <a:ext cx="7591425" cy="514350"/>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hypothesis values">
            <a:extLst>
              <a:ext uri="{FF2B5EF4-FFF2-40B4-BE49-F238E27FC236}">
                <a16:creationId xmlns:a16="http://schemas.microsoft.com/office/drawing/2014/main" xmlns="" id="{35FBE362-497A-4683-A08B-FBC1C57128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863" r="41807"/>
          <a:stretch/>
        </p:blipFill>
        <p:spPr bwMode="auto">
          <a:xfrm>
            <a:off x="3468051" y="4767006"/>
            <a:ext cx="1315616" cy="6381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04B38220-E2D5-446B-B59C-5E63CCFB8D30}"/>
              </a:ext>
            </a:extLst>
          </p:cNvPr>
          <p:cNvSpPr txBox="1"/>
          <p:nvPr/>
        </p:nvSpPr>
        <p:spPr>
          <a:xfrm>
            <a:off x="3672762" y="3050226"/>
            <a:ext cx="6102220" cy="369332"/>
          </a:xfrm>
          <a:prstGeom prst="rect">
            <a:avLst/>
          </a:prstGeom>
          <a:noFill/>
        </p:spPr>
        <p:txBody>
          <a:bodyPr wrap="square">
            <a:spAutoFit/>
          </a:bodyPr>
          <a:lstStyle/>
          <a:p>
            <a:r>
              <a:rPr lang="en-US" b="0" i="0" dirty="0">
                <a:solidFill>
                  <a:srgbClr val="444444"/>
                </a:solidFill>
                <a:effectLst/>
                <a:latin typeface="Raleway"/>
              </a:rPr>
              <a:t>The hypothesis is usually presented as</a:t>
            </a:r>
            <a:endParaRPr lang="en-IN" dirty="0"/>
          </a:p>
        </p:txBody>
      </p:sp>
      <p:sp>
        <p:nvSpPr>
          <p:cNvPr id="11" name="TextBox 10">
            <a:extLst>
              <a:ext uri="{FF2B5EF4-FFF2-40B4-BE49-F238E27FC236}">
                <a16:creationId xmlns:a16="http://schemas.microsoft.com/office/drawing/2014/main" xmlns="" id="{CF05D94C-CF4F-481E-A355-1A0F1204BDB8}"/>
              </a:ext>
            </a:extLst>
          </p:cNvPr>
          <p:cNvSpPr txBox="1"/>
          <p:nvPr/>
        </p:nvSpPr>
        <p:spPr>
          <a:xfrm>
            <a:off x="3672762" y="4113919"/>
            <a:ext cx="6102220" cy="369332"/>
          </a:xfrm>
          <a:prstGeom prst="rect">
            <a:avLst/>
          </a:prstGeom>
          <a:noFill/>
        </p:spPr>
        <p:txBody>
          <a:bodyPr wrap="square">
            <a:spAutoFit/>
          </a:bodyPr>
          <a:lstStyle/>
          <a:p>
            <a:r>
              <a:rPr lang="en-US" b="0" i="0" dirty="0">
                <a:solidFill>
                  <a:srgbClr val="444444"/>
                </a:solidFill>
                <a:effectLst/>
                <a:latin typeface="Raleway"/>
              </a:rPr>
              <a:t>where the theta values are the </a:t>
            </a:r>
            <a:r>
              <a:rPr lang="en-US" b="0" i="1" dirty="0">
                <a:solidFill>
                  <a:srgbClr val="444444"/>
                </a:solidFill>
                <a:effectLst/>
                <a:latin typeface="Raleway"/>
              </a:rPr>
              <a:t>parameters</a:t>
            </a:r>
            <a:r>
              <a:rPr lang="en-US" b="0" i="0" dirty="0">
                <a:solidFill>
                  <a:srgbClr val="444444"/>
                </a:solidFill>
                <a:effectLst/>
                <a:latin typeface="Raleway"/>
              </a:rPr>
              <a:t>.</a:t>
            </a:r>
            <a:endParaRPr lang="en-IN" dirty="0"/>
          </a:p>
        </p:txBody>
      </p:sp>
      <p:sp>
        <p:nvSpPr>
          <p:cNvPr id="13" name="TextBox 12">
            <a:extLst>
              <a:ext uri="{FF2B5EF4-FFF2-40B4-BE49-F238E27FC236}">
                <a16:creationId xmlns:a16="http://schemas.microsoft.com/office/drawing/2014/main" xmlns="" id="{AB608AAC-B3A8-4180-B108-5E3D693BE160}"/>
              </a:ext>
            </a:extLst>
          </p:cNvPr>
          <p:cNvSpPr txBox="1"/>
          <p:nvPr/>
        </p:nvSpPr>
        <p:spPr>
          <a:xfrm>
            <a:off x="5738327" y="4758850"/>
            <a:ext cx="6102220" cy="646331"/>
          </a:xfrm>
          <a:prstGeom prst="rect">
            <a:avLst/>
          </a:prstGeom>
          <a:noFill/>
        </p:spPr>
        <p:txBody>
          <a:bodyPr wrap="square">
            <a:spAutoFit/>
          </a:bodyPr>
          <a:lstStyle/>
          <a:p>
            <a:r>
              <a:rPr lang="en-US" b="0" i="0" dirty="0">
                <a:solidFill>
                  <a:srgbClr val="444444"/>
                </a:solidFill>
                <a:effectLst/>
                <a:latin typeface="+mj-lt"/>
              </a:rPr>
              <a:t>This yields h(x) = 1.5 + 0x. 0x means no slope, and y will always be the constant 1.5. </a:t>
            </a:r>
            <a:endParaRPr lang="en-IN" dirty="0">
              <a:latin typeface="+mj-lt"/>
            </a:endParaRPr>
          </a:p>
        </p:txBody>
      </p:sp>
    </p:spTree>
    <p:extLst>
      <p:ext uri="{BB962C8B-B14F-4D97-AF65-F5344CB8AC3E}">
        <p14:creationId xmlns:p14="http://schemas.microsoft.com/office/powerpoint/2010/main" val="2899476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B69AE-838D-4B98-8D76-31B37ACAC0BD}"/>
              </a:ext>
            </a:extLst>
          </p:cNvPr>
          <p:cNvSpPr>
            <a:spLocks noGrp="1"/>
          </p:cNvSpPr>
          <p:nvPr>
            <p:ph type="title"/>
          </p:nvPr>
        </p:nvSpPr>
        <p:spPr/>
        <p:txBody>
          <a:bodyPr/>
          <a:lstStyle/>
          <a:p>
            <a:r>
              <a:rPr lang="en-US" b="1" i="0" dirty="0">
                <a:solidFill>
                  <a:schemeClr val="bg1"/>
                </a:solidFill>
                <a:effectLst/>
                <a:latin typeface="Raleway"/>
              </a:rPr>
              <a:t>How does Gradient Descent work?</a:t>
            </a:r>
            <a:endParaRPr lang="en-IN" dirty="0"/>
          </a:p>
        </p:txBody>
      </p:sp>
      <p:sp>
        <p:nvSpPr>
          <p:cNvPr id="4" name="Slide Number Placeholder 3">
            <a:extLst>
              <a:ext uri="{FF2B5EF4-FFF2-40B4-BE49-F238E27FC236}">
                <a16:creationId xmlns:a16="http://schemas.microsoft.com/office/drawing/2014/main" xmlns="" id="{97264F44-590E-41E1-B19D-5CCF5A8B1A03}"/>
              </a:ext>
            </a:extLst>
          </p:cNvPr>
          <p:cNvSpPr>
            <a:spLocks noGrp="1"/>
          </p:cNvSpPr>
          <p:nvPr>
            <p:ph type="sldNum" sz="quarter" idx="12"/>
          </p:nvPr>
        </p:nvSpPr>
        <p:spPr/>
        <p:txBody>
          <a:bodyPr/>
          <a:lstStyle/>
          <a:p>
            <a:fld id="{9C11CE39-2868-44A2-A0C6-827D458F7A8B}" type="slidenum">
              <a:rPr lang="en-IN" smtClean="0"/>
              <a:pPr/>
              <a:t>15</a:t>
            </a:fld>
            <a:endParaRPr lang="en-IN"/>
          </a:p>
        </p:txBody>
      </p:sp>
      <p:pic>
        <p:nvPicPr>
          <p:cNvPr id="5122" name="Picture 2" descr="bar graph of hypothesis with no slope">
            <a:extLst>
              <a:ext uri="{FF2B5EF4-FFF2-40B4-BE49-F238E27FC236}">
                <a16:creationId xmlns:a16="http://schemas.microsoft.com/office/drawing/2014/main" xmlns="" id="{3EB29441-DBAD-4B97-BF93-84F0BF4A80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7481" y="1452819"/>
            <a:ext cx="7315200" cy="2753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hypothesis values">
            <a:extLst>
              <a:ext uri="{FF2B5EF4-FFF2-40B4-BE49-F238E27FC236}">
                <a16:creationId xmlns:a16="http://schemas.microsoft.com/office/drawing/2014/main" xmlns="" id="{0B4919C8-9622-44F8-8001-89DEAC61EA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863" r="41807"/>
          <a:stretch/>
        </p:blipFill>
        <p:spPr bwMode="auto">
          <a:xfrm>
            <a:off x="3468051" y="4767006"/>
            <a:ext cx="1315616" cy="638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CFED9786-BE29-4DFD-B005-C3831040A61A}"/>
              </a:ext>
            </a:extLst>
          </p:cNvPr>
          <p:cNvSpPr txBox="1"/>
          <p:nvPr/>
        </p:nvSpPr>
        <p:spPr>
          <a:xfrm>
            <a:off x="5738327" y="4758850"/>
            <a:ext cx="6102220" cy="646331"/>
          </a:xfrm>
          <a:prstGeom prst="rect">
            <a:avLst/>
          </a:prstGeom>
          <a:noFill/>
        </p:spPr>
        <p:txBody>
          <a:bodyPr wrap="square">
            <a:spAutoFit/>
          </a:bodyPr>
          <a:lstStyle/>
          <a:p>
            <a:r>
              <a:rPr lang="en-US" b="0" i="0" dirty="0">
                <a:solidFill>
                  <a:srgbClr val="444444"/>
                </a:solidFill>
                <a:effectLst/>
                <a:latin typeface="+mj-lt"/>
              </a:rPr>
              <a:t>This yields h(x) = 1.5 + 0x. 0x means no slope, and y will always be the constant 1.5. </a:t>
            </a:r>
            <a:endParaRPr lang="en-IN" dirty="0">
              <a:latin typeface="+mj-lt"/>
            </a:endParaRPr>
          </a:p>
        </p:txBody>
      </p:sp>
    </p:spTree>
    <p:extLst>
      <p:ext uri="{BB962C8B-B14F-4D97-AF65-F5344CB8AC3E}">
        <p14:creationId xmlns:p14="http://schemas.microsoft.com/office/powerpoint/2010/main" val="393165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4B69AE-838D-4B98-8D76-31B37ACAC0BD}"/>
              </a:ext>
            </a:extLst>
          </p:cNvPr>
          <p:cNvSpPr>
            <a:spLocks noGrp="1"/>
          </p:cNvSpPr>
          <p:nvPr>
            <p:ph type="title"/>
          </p:nvPr>
        </p:nvSpPr>
        <p:spPr/>
        <p:txBody>
          <a:bodyPr/>
          <a:lstStyle/>
          <a:p>
            <a:r>
              <a:rPr lang="en-US" b="1" i="0" dirty="0">
                <a:solidFill>
                  <a:schemeClr val="bg1"/>
                </a:solidFill>
                <a:effectLst/>
                <a:latin typeface="Raleway"/>
              </a:rPr>
              <a:t>How does Gradient Descent work?</a:t>
            </a:r>
            <a:endParaRPr lang="en-IN" dirty="0"/>
          </a:p>
        </p:txBody>
      </p:sp>
      <p:sp>
        <p:nvSpPr>
          <p:cNvPr id="4" name="Slide Number Placeholder 3">
            <a:extLst>
              <a:ext uri="{FF2B5EF4-FFF2-40B4-BE49-F238E27FC236}">
                <a16:creationId xmlns:a16="http://schemas.microsoft.com/office/drawing/2014/main" xmlns="" id="{97264F44-590E-41E1-B19D-5CCF5A8B1A03}"/>
              </a:ext>
            </a:extLst>
          </p:cNvPr>
          <p:cNvSpPr>
            <a:spLocks noGrp="1"/>
          </p:cNvSpPr>
          <p:nvPr>
            <p:ph type="sldNum" sz="quarter" idx="12"/>
          </p:nvPr>
        </p:nvSpPr>
        <p:spPr/>
        <p:txBody>
          <a:bodyPr/>
          <a:lstStyle/>
          <a:p>
            <a:fld id="{9C11CE39-2868-44A2-A0C6-827D458F7A8B}" type="slidenum">
              <a:rPr lang="en-IN" smtClean="0"/>
              <a:pPr/>
              <a:t>16</a:t>
            </a:fld>
            <a:endParaRPr lang="en-IN"/>
          </a:p>
        </p:txBody>
      </p:sp>
      <p:sp>
        <p:nvSpPr>
          <p:cNvPr id="7" name="TextBox 6">
            <a:extLst>
              <a:ext uri="{FF2B5EF4-FFF2-40B4-BE49-F238E27FC236}">
                <a16:creationId xmlns:a16="http://schemas.microsoft.com/office/drawing/2014/main" xmlns="" id="{CFED9786-BE29-4DFD-B005-C3831040A61A}"/>
              </a:ext>
            </a:extLst>
          </p:cNvPr>
          <p:cNvSpPr txBox="1"/>
          <p:nvPr/>
        </p:nvSpPr>
        <p:spPr>
          <a:xfrm>
            <a:off x="4904437" y="5401854"/>
            <a:ext cx="6102220" cy="646331"/>
          </a:xfrm>
          <a:prstGeom prst="rect">
            <a:avLst/>
          </a:prstGeom>
          <a:noFill/>
        </p:spPr>
        <p:txBody>
          <a:bodyPr wrap="square">
            <a:spAutoFit/>
          </a:bodyPr>
          <a:lstStyle/>
          <a:p>
            <a:r>
              <a:rPr lang="en-US" b="0" i="0" dirty="0">
                <a:solidFill>
                  <a:srgbClr val="444444"/>
                </a:solidFill>
                <a:effectLst/>
                <a:latin typeface="+mj-lt"/>
              </a:rPr>
              <a:t>This yields h(x) = 1.5 + 0x. 0x means no slope, and y will always be the constant 1.5. </a:t>
            </a:r>
            <a:endParaRPr lang="en-IN" dirty="0">
              <a:latin typeface="+mj-lt"/>
            </a:endParaRPr>
          </a:p>
        </p:txBody>
      </p:sp>
      <p:pic>
        <p:nvPicPr>
          <p:cNvPr id="1026" name="Picture 2" descr="hypothesis values -2">
            <a:extLst>
              <a:ext uri="{FF2B5EF4-FFF2-40B4-BE49-F238E27FC236}">
                <a16:creationId xmlns:a16="http://schemas.microsoft.com/office/drawing/2014/main" xmlns="" id="{E9A7F292-8598-4627-B79E-B378645857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95310" y="856222"/>
            <a:ext cx="7315200" cy="5965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r Graph of Hypothesis with slope">
            <a:extLst>
              <a:ext uri="{FF2B5EF4-FFF2-40B4-BE49-F238E27FC236}">
                <a16:creationId xmlns:a16="http://schemas.microsoft.com/office/drawing/2014/main" xmlns="" id="{505507B9-3560-468C-B407-E19821BD55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19085" y="1916009"/>
            <a:ext cx="7591425" cy="23145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D14F7CCE-7846-41F3-A63B-F918853613EF}"/>
              </a:ext>
            </a:extLst>
          </p:cNvPr>
          <p:cNvSpPr txBox="1"/>
          <p:nvPr/>
        </p:nvSpPr>
        <p:spPr>
          <a:xfrm>
            <a:off x="6723906" y="4693774"/>
            <a:ext cx="6102220" cy="369332"/>
          </a:xfrm>
          <a:prstGeom prst="rect">
            <a:avLst/>
          </a:prstGeom>
          <a:noFill/>
        </p:spPr>
        <p:txBody>
          <a:bodyPr wrap="square">
            <a:spAutoFit/>
          </a:bodyPr>
          <a:lstStyle/>
          <a:p>
            <a:r>
              <a:rPr lang="en-IN" b="0" i="0" dirty="0">
                <a:solidFill>
                  <a:srgbClr val="444444"/>
                </a:solidFill>
                <a:effectLst/>
                <a:latin typeface="Raleway"/>
              </a:rPr>
              <a:t>Where, h(x) = 1 + 0.5x</a:t>
            </a:r>
            <a:endParaRPr lang="en-IN" dirty="0"/>
          </a:p>
        </p:txBody>
      </p:sp>
    </p:spTree>
    <p:extLst>
      <p:ext uri="{BB962C8B-B14F-4D97-AF65-F5344CB8AC3E}">
        <p14:creationId xmlns:p14="http://schemas.microsoft.com/office/powerpoint/2010/main" val="2167319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3B1A4-5BF6-4676-BA02-B825FC9CA5A1}"/>
              </a:ext>
            </a:extLst>
          </p:cNvPr>
          <p:cNvSpPr>
            <a:spLocks noGrp="1"/>
          </p:cNvSpPr>
          <p:nvPr>
            <p:ph type="title"/>
          </p:nvPr>
        </p:nvSpPr>
        <p:spPr/>
        <p:txBody>
          <a:bodyPr/>
          <a:lstStyle/>
          <a:p>
            <a:r>
              <a:rPr lang="en-IN" b="1" i="0" dirty="0">
                <a:solidFill>
                  <a:schemeClr val="bg1"/>
                </a:solidFill>
                <a:effectLst/>
              </a:rPr>
              <a:t>Cost Function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D63AD4F9-6651-49C0-9346-71E8FEE65C0B}"/>
              </a:ext>
            </a:extLst>
          </p:cNvPr>
          <p:cNvSpPr>
            <a:spLocks noGrp="1"/>
          </p:cNvSpPr>
          <p:nvPr>
            <p:ph idx="1"/>
          </p:nvPr>
        </p:nvSpPr>
        <p:spPr>
          <a:xfrm>
            <a:off x="3388815" y="1825161"/>
            <a:ext cx="8402779" cy="2317631"/>
          </a:xfrm>
        </p:spPr>
        <p:txBody>
          <a:bodyPr>
            <a:normAutofit lnSpcReduction="10000"/>
          </a:bodyPr>
          <a:lstStyle/>
          <a:p>
            <a:r>
              <a:rPr lang="en-US" sz="2200" b="0" i="0" dirty="0">
                <a:solidFill>
                  <a:srgbClr val="444444"/>
                </a:solidFill>
                <a:effectLst/>
                <a:latin typeface="+mj-lt"/>
              </a:rPr>
              <a:t>The objective in the case of gradient descent is to find a line of best fit for some given </a:t>
            </a:r>
            <a:r>
              <a:rPr lang="en-US" sz="2200" b="0" i="1" dirty="0">
                <a:solidFill>
                  <a:srgbClr val="444444"/>
                </a:solidFill>
                <a:effectLst/>
                <a:latin typeface="+mj-lt"/>
              </a:rPr>
              <a:t>inputs</a:t>
            </a:r>
            <a:r>
              <a:rPr lang="en-US" sz="2200" b="0" i="0" dirty="0">
                <a:solidFill>
                  <a:srgbClr val="444444"/>
                </a:solidFill>
                <a:effectLst/>
                <a:latin typeface="+mj-lt"/>
              </a:rPr>
              <a:t>, or X values, and any number of Y values, or </a:t>
            </a:r>
            <a:r>
              <a:rPr lang="en-US" sz="2200" b="0" i="1" dirty="0">
                <a:solidFill>
                  <a:srgbClr val="444444"/>
                </a:solidFill>
                <a:effectLst/>
                <a:latin typeface="+mj-lt"/>
              </a:rPr>
              <a:t>outputs</a:t>
            </a:r>
            <a:r>
              <a:rPr lang="en-US" sz="2200" b="0" i="0" dirty="0">
                <a:solidFill>
                  <a:srgbClr val="444444"/>
                </a:solidFill>
                <a:effectLst/>
                <a:latin typeface="+mj-lt"/>
              </a:rPr>
              <a:t>. </a:t>
            </a:r>
          </a:p>
          <a:p>
            <a:endParaRPr lang="en-US" sz="2200" b="0" i="0" dirty="0">
              <a:solidFill>
                <a:srgbClr val="444444"/>
              </a:solidFill>
              <a:effectLst/>
              <a:latin typeface="+mj-lt"/>
            </a:endParaRPr>
          </a:p>
          <a:p>
            <a:r>
              <a:rPr lang="en-US" sz="2200" b="0" i="0" dirty="0">
                <a:solidFill>
                  <a:srgbClr val="444444"/>
                </a:solidFill>
                <a:effectLst/>
                <a:latin typeface="+mj-lt"/>
              </a:rPr>
              <a:t>A cost function is defined as </a:t>
            </a:r>
            <a:r>
              <a:rPr lang="en-US" sz="2200" b="0" i="1" dirty="0">
                <a:solidFill>
                  <a:srgbClr val="444444"/>
                </a:solidFill>
                <a:effectLst/>
                <a:latin typeface="+mj-lt"/>
              </a:rPr>
              <a:t>“</a:t>
            </a:r>
            <a:r>
              <a:rPr lang="en-US" sz="2200" b="1" i="1" dirty="0">
                <a:solidFill>
                  <a:schemeClr val="tx1"/>
                </a:solidFill>
                <a:effectLst/>
                <a:latin typeface="+mj-lt"/>
              </a:rPr>
              <a:t>a function that maps an event or values of one or more variables onto a real number intuitively representing some “cost” associated with the event.”</a:t>
            </a:r>
            <a:endParaRPr lang="en-IN" sz="2200" b="1" dirty="0">
              <a:solidFill>
                <a:schemeClr val="tx1"/>
              </a:solidFill>
              <a:latin typeface="+mj-lt"/>
            </a:endParaRPr>
          </a:p>
        </p:txBody>
      </p:sp>
      <p:sp>
        <p:nvSpPr>
          <p:cNvPr id="4" name="Slide Number Placeholder 3">
            <a:extLst>
              <a:ext uri="{FF2B5EF4-FFF2-40B4-BE49-F238E27FC236}">
                <a16:creationId xmlns:a16="http://schemas.microsoft.com/office/drawing/2014/main" xmlns="" id="{8851565B-7502-4F2F-A2F5-3BB656E93122}"/>
              </a:ext>
            </a:extLst>
          </p:cNvPr>
          <p:cNvSpPr>
            <a:spLocks noGrp="1"/>
          </p:cNvSpPr>
          <p:nvPr>
            <p:ph type="sldNum" sz="quarter" idx="12"/>
          </p:nvPr>
        </p:nvSpPr>
        <p:spPr/>
        <p:txBody>
          <a:bodyPr/>
          <a:lstStyle/>
          <a:p>
            <a:fld id="{9C11CE39-2868-44A2-A0C6-827D458F7A8B}" type="slidenum">
              <a:rPr lang="en-IN" smtClean="0"/>
              <a:pPr/>
              <a:t>17</a:t>
            </a:fld>
            <a:endParaRPr lang="en-IN"/>
          </a:p>
        </p:txBody>
      </p:sp>
    </p:spTree>
    <p:extLst>
      <p:ext uri="{BB962C8B-B14F-4D97-AF65-F5344CB8AC3E}">
        <p14:creationId xmlns:p14="http://schemas.microsoft.com/office/powerpoint/2010/main" val="321432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03B1A4-5BF6-4676-BA02-B825FC9CA5A1}"/>
              </a:ext>
            </a:extLst>
          </p:cNvPr>
          <p:cNvSpPr>
            <a:spLocks noGrp="1"/>
          </p:cNvSpPr>
          <p:nvPr>
            <p:ph type="title"/>
          </p:nvPr>
        </p:nvSpPr>
        <p:spPr/>
        <p:txBody>
          <a:bodyPr/>
          <a:lstStyle/>
          <a:p>
            <a:r>
              <a:rPr lang="en-IN" b="1" i="0" dirty="0">
                <a:solidFill>
                  <a:schemeClr val="bg1"/>
                </a:solidFill>
                <a:effectLst/>
              </a:rPr>
              <a:t>Cost Function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4" name="Slide Number Placeholder 3">
            <a:extLst>
              <a:ext uri="{FF2B5EF4-FFF2-40B4-BE49-F238E27FC236}">
                <a16:creationId xmlns:a16="http://schemas.microsoft.com/office/drawing/2014/main" xmlns="" id="{8851565B-7502-4F2F-A2F5-3BB656E93122}"/>
              </a:ext>
            </a:extLst>
          </p:cNvPr>
          <p:cNvSpPr>
            <a:spLocks noGrp="1"/>
          </p:cNvSpPr>
          <p:nvPr>
            <p:ph type="sldNum" sz="quarter" idx="12"/>
          </p:nvPr>
        </p:nvSpPr>
        <p:spPr/>
        <p:txBody>
          <a:bodyPr/>
          <a:lstStyle/>
          <a:p>
            <a:fld id="{9C11CE39-2868-44A2-A0C6-827D458F7A8B}" type="slidenum">
              <a:rPr lang="en-IN" smtClean="0"/>
              <a:pPr/>
              <a:t>18</a:t>
            </a:fld>
            <a:endParaRPr lang="en-IN"/>
          </a:p>
        </p:txBody>
      </p:sp>
      <p:sp>
        <p:nvSpPr>
          <p:cNvPr id="9" name="TextBox 8">
            <a:extLst>
              <a:ext uri="{FF2B5EF4-FFF2-40B4-BE49-F238E27FC236}">
                <a16:creationId xmlns:a16="http://schemas.microsoft.com/office/drawing/2014/main" xmlns="" id="{171B9035-18CD-4D93-AFA4-09077274F477}"/>
              </a:ext>
            </a:extLst>
          </p:cNvPr>
          <p:cNvSpPr txBox="1"/>
          <p:nvPr/>
        </p:nvSpPr>
        <p:spPr>
          <a:xfrm>
            <a:off x="3467338" y="1019326"/>
            <a:ext cx="8617089" cy="707886"/>
          </a:xfrm>
          <a:prstGeom prst="rect">
            <a:avLst/>
          </a:prstGeom>
          <a:noFill/>
        </p:spPr>
        <p:txBody>
          <a:bodyPr wrap="square">
            <a:spAutoFit/>
          </a:bodyPr>
          <a:lstStyle/>
          <a:p>
            <a:r>
              <a:rPr lang="en-US" sz="2000" b="0" i="0" dirty="0">
                <a:solidFill>
                  <a:srgbClr val="444444"/>
                </a:solidFill>
                <a:effectLst/>
                <a:latin typeface="+mj-lt"/>
              </a:rPr>
              <a:t>With a known set of inputs and their corresponding outputs, a machine learning model attempts to make predictions according to the new set of inputs.</a:t>
            </a:r>
            <a:endParaRPr lang="en-IN" sz="2000" dirty="0">
              <a:latin typeface="+mj-lt"/>
            </a:endParaRPr>
          </a:p>
        </p:txBody>
      </p:sp>
      <p:pic>
        <p:nvPicPr>
          <p:cNvPr id="2053" name="Picture 5">
            <a:extLst>
              <a:ext uri="{FF2B5EF4-FFF2-40B4-BE49-F238E27FC236}">
                <a16:creationId xmlns:a16="http://schemas.microsoft.com/office/drawing/2014/main" xmlns="" id="{A735B51D-0507-4CAD-B577-9DDD85AA1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761" y="2338326"/>
            <a:ext cx="7591425" cy="89535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The Error would be the difference between the two predictions.">
            <a:extLst>
              <a:ext uri="{FF2B5EF4-FFF2-40B4-BE49-F238E27FC236}">
                <a16:creationId xmlns:a16="http://schemas.microsoft.com/office/drawing/2014/main" xmlns="" id="{AB36EDB7-234E-4DD3-A8AA-974F52025D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3400" y="3629747"/>
            <a:ext cx="7591425" cy="3429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xmlns="" id="{93787077-5814-4EC8-93CE-19D09DCDCC70}"/>
              </a:ext>
            </a:extLst>
          </p:cNvPr>
          <p:cNvSpPr txBox="1"/>
          <p:nvPr/>
        </p:nvSpPr>
        <p:spPr>
          <a:xfrm>
            <a:off x="4078211" y="4281405"/>
            <a:ext cx="7096613" cy="400110"/>
          </a:xfrm>
          <a:prstGeom prst="rect">
            <a:avLst/>
          </a:prstGeom>
          <a:noFill/>
        </p:spPr>
        <p:txBody>
          <a:bodyPr wrap="square">
            <a:spAutoFit/>
          </a:bodyPr>
          <a:lstStyle/>
          <a:p>
            <a:r>
              <a:rPr lang="en-US" sz="2000" b="0" i="0" dirty="0">
                <a:solidFill>
                  <a:srgbClr val="444444"/>
                </a:solidFill>
                <a:effectLst/>
                <a:latin typeface="+mj-lt"/>
              </a:rPr>
              <a:t>This relates to the idea of a </a:t>
            </a:r>
            <a:r>
              <a:rPr lang="en-US" sz="2000" b="1" i="0" dirty="0">
                <a:solidFill>
                  <a:srgbClr val="222222"/>
                </a:solidFill>
                <a:effectLst/>
                <a:latin typeface="+mj-lt"/>
              </a:rPr>
              <a:t>Cost function or Loss function</a:t>
            </a:r>
            <a:r>
              <a:rPr lang="en-US" sz="2000" b="0" i="0" dirty="0">
                <a:solidFill>
                  <a:srgbClr val="444444"/>
                </a:solidFill>
                <a:effectLst/>
                <a:latin typeface="+mj-lt"/>
              </a:rPr>
              <a:t>.</a:t>
            </a:r>
            <a:endParaRPr lang="en-IN" sz="2000" dirty="0">
              <a:latin typeface="+mj-lt"/>
            </a:endParaRPr>
          </a:p>
        </p:txBody>
      </p:sp>
      <p:sp>
        <p:nvSpPr>
          <p:cNvPr id="10" name="TextBox 9">
            <a:extLst>
              <a:ext uri="{FF2B5EF4-FFF2-40B4-BE49-F238E27FC236}">
                <a16:creationId xmlns:a16="http://schemas.microsoft.com/office/drawing/2014/main" xmlns="" id="{C496CB39-E178-4466-8A36-BD6F5B5C3822}"/>
              </a:ext>
            </a:extLst>
          </p:cNvPr>
          <p:cNvSpPr txBox="1"/>
          <p:nvPr/>
        </p:nvSpPr>
        <p:spPr>
          <a:xfrm>
            <a:off x="3467338" y="5025798"/>
            <a:ext cx="8318360" cy="923330"/>
          </a:xfrm>
          <a:prstGeom prst="rect">
            <a:avLst/>
          </a:prstGeom>
          <a:noFill/>
        </p:spPr>
        <p:txBody>
          <a:bodyPr wrap="square">
            <a:spAutoFit/>
          </a:bodyPr>
          <a:lstStyle/>
          <a:p>
            <a:r>
              <a:rPr lang="en-US" b="0" i="0" dirty="0">
                <a:solidFill>
                  <a:srgbClr val="444444"/>
                </a:solidFill>
                <a:effectLst/>
                <a:latin typeface="+mj-lt"/>
              </a:rPr>
              <a:t>A </a:t>
            </a:r>
            <a:r>
              <a:rPr lang="en-US" b="1" i="0" dirty="0">
                <a:solidFill>
                  <a:srgbClr val="222222"/>
                </a:solidFill>
                <a:effectLst/>
                <a:latin typeface="+mj-lt"/>
              </a:rPr>
              <a:t>Cost Function/Loss Function</a:t>
            </a:r>
            <a:r>
              <a:rPr lang="en-US" b="0" i="0" dirty="0">
                <a:solidFill>
                  <a:srgbClr val="444444"/>
                </a:solidFill>
                <a:effectLst/>
                <a:latin typeface="+mj-lt"/>
              </a:rPr>
              <a:t> tells us “how good” our model is at making predictions for a given set of parameters. The cost function has a curve and a gradient, the slope of this curve helps us to update our parameters and make an accurate model.</a:t>
            </a:r>
            <a:endParaRPr lang="en-IN" dirty="0">
              <a:latin typeface="+mj-lt"/>
            </a:endParaRPr>
          </a:p>
        </p:txBody>
      </p:sp>
    </p:spTree>
    <p:extLst>
      <p:ext uri="{BB962C8B-B14F-4D97-AF65-F5344CB8AC3E}">
        <p14:creationId xmlns:p14="http://schemas.microsoft.com/office/powerpoint/2010/main" val="706548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C7DC3-CBBD-48CB-BC7D-A896D55D5DB7}"/>
              </a:ext>
            </a:extLst>
          </p:cNvPr>
          <p:cNvSpPr>
            <a:spLocks noGrp="1"/>
          </p:cNvSpPr>
          <p:nvPr>
            <p:ph type="title"/>
          </p:nvPr>
        </p:nvSpPr>
        <p:spPr/>
        <p:txBody>
          <a:bodyPr/>
          <a:lstStyle/>
          <a:p>
            <a:r>
              <a:rPr lang="en-IN" b="1" i="0" dirty="0">
                <a:solidFill>
                  <a:schemeClr val="bg1"/>
                </a:solidFill>
                <a:effectLst/>
              </a:rPr>
              <a:t>Minimizing the Cost Function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847A9ED4-A1C3-46AE-AD62-5B64EEDAFCF0}"/>
              </a:ext>
            </a:extLst>
          </p:cNvPr>
          <p:cNvSpPr>
            <a:spLocks noGrp="1"/>
          </p:cNvSpPr>
          <p:nvPr>
            <p:ph idx="1"/>
          </p:nvPr>
        </p:nvSpPr>
        <p:spPr>
          <a:xfrm>
            <a:off x="3487239" y="416238"/>
            <a:ext cx="8229599" cy="3166328"/>
          </a:xfrm>
        </p:spPr>
        <p:txBody>
          <a:bodyPr>
            <a:normAutofit/>
          </a:bodyPr>
          <a:lstStyle/>
          <a:p>
            <a:r>
              <a:rPr lang="en-US" b="0" i="0" dirty="0">
                <a:solidFill>
                  <a:srgbClr val="444444"/>
                </a:solidFill>
                <a:effectLst/>
                <a:latin typeface="+mj-lt"/>
              </a:rPr>
              <a:t>It is always the primary goal of any Machine Learning Algorithm to minimize the Cost Function. Minimizing cost functions will also result in a lower error between the predicted values and the actual values which also denotes that the algorithm has performed well in learning.</a:t>
            </a:r>
          </a:p>
          <a:p>
            <a:pPr marL="0" indent="0" algn="l" rtl="0">
              <a:buNone/>
            </a:pPr>
            <a:r>
              <a:rPr lang="en-US" b="0" i="0" dirty="0">
                <a:solidFill>
                  <a:srgbClr val="444444"/>
                </a:solidFill>
                <a:effectLst/>
                <a:latin typeface="+mj-lt"/>
              </a:rPr>
              <a:t> </a:t>
            </a:r>
          </a:p>
          <a:p>
            <a:pPr algn="l" rtl="0"/>
            <a:r>
              <a:rPr lang="en-US" b="0" i="0" dirty="0">
                <a:solidFill>
                  <a:srgbClr val="444444"/>
                </a:solidFill>
                <a:effectLst/>
                <a:latin typeface="+mj-lt"/>
              </a:rPr>
              <a:t>Generally, the cost function is in the form of </a:t>
            </a:r>
            <a:r>
              <a:rPr lang="en-US" b="1" i="0" dirty="0">
                <a:solidFill>
                  <a:srgbClr val="222222"/>
                </a:solidFill>
                <a:effectLst/>
                <a:latin typeface="+mj-lt"/>
              </a:rPr>
              <a:t>Y = X²</a:t>
            </a:r>
            <a:r>
              <a:rPr lang="en-US" b="0" i="0" dirty="0">
                <a:solidFill>
                  <a:srgbClr val="444444"/>
                </a:solidFill>
                <a:effectLst/>
                <a:latin typeface="+mj-lt"/>
              </a:rPr>
              <a:t>. In a Cartesian coordinate system, this represents an equation for a parabola which can be graphically represented as :</a:t>
            </a:r>
            <a:r>
              <a:rPr lang="en-US" b="0" i="0" dirty="0">
                <a:solidFill>
                  <a:srgbClr val="444444"/>
                </a:solidFill>
                <a:effectLst/>
                <a:latin typeface="Raleway"/>
              </a:rPr>
              <a:t/>
            </a:r>
            <a:br>
              <a:rPr lang="en-US" b="0" i="0" dirty="0">
                <a:solidFill>
                  <a:srgbClr val="444444"/>
                </a:solidFill>
                <a:effectLst/>
                <a:latin typeface="Raleway"/>
              </a:rPr>
            </a:br>
            <a:endParaRPr lang="en-IN" dirty="0"/>
          </a:p>
        </p:txBody>
      </p:sp>
      <p:sp>
        <p:nvSpPr>
          <p:cNvPr id="4" name="Slide Number Placeholder 3">
            <a:extLst>
              <a:ext uri="{FF2B5EF4-FFF2-40B4-BE49-F238E27FC236}">
                <a16:creationId xmlns:a16="http://schemas.microsoft.com/office/drawing/2014/main" xmlns="" id="{5FCE0690-A185-496E-9CA9-D022FC2E09CE}"/>
              </a:ext>
            </a:extLst>
          </p:cNvPr>
          <p:cNvSpPr>
            <a:spLocks noGrp="1"/>
          </p:cNvSpPr>
          <p:nvPr>
            <p:ph type="sldNum" sz="quarter" idx="12"/>
          </p:nvPr>
        </p:nvSpPr>
        <p:spPr/>
        <p:txBody>
          <a:bodyPr/>
          <a:lstStyle/>
          <a:p>
            <a:fld id="{9C11CE39-2868-44A2-A0C6-827D458F7A8B}" type="slidenum">
              <a:rPr lang="en-IN" smtClean="0"/>
              <a:pPr/>
              <a:t>19</a:t>
            </a:fld>
            <a:endParaRPr lang="en-IN"/>
          </a:p>
        </p:txBody>
      </p:sp>
      <p:pic>
        <p:nvPicPr>
          <p:cNvPr id="3074" name="Picture 2">
            <a:extLst>
              <a:ext uri="{FF2B5EF4-FFF2-40B4-BE49-F238E27FC236}">
                <a16:creationId xmlns:a16="http://schemas.microsoft.com/office/drawing/2014/main" xmlns="" id="{9C785642-C3A9-4F9C-89A7-D6F2206A79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6327" y="3582566"/>
            <a:ext cx="7591425" cy="232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806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DAF797-4B65-4EFF-BAFA-D29782ABB86B}"/>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xmlns="" id="{35E2276C-19AD-4B3E-912C-BF290D95383F}"/>
              </a:ext>
            </a:extLst>
          </p:cNvPr>
          <p:cNvSpPr>
            <a:spLocks noGrp="1"/>
          </p:cNvSpPr>
          <p:nvPr>
            <p:ph idx="1"/>
          </p:nvPr>
        </p:nvSpPr>
        <p:spPr/>
        <p:txBody>
          <a:bodyPr/>
          <a:lstStyle/>
          <a:p>
            <a:r>
              <a:rPr lang="en-US" dirty="0"/>
              <a:t>Representation of Model, Cost Function, Gradient Descent, Gradient Descent For Linear Regression, Shrinkage Methods: Ridge Regression, Lasso, Selecting the tuning parameter, Feature selection: Subset Selection, Step Selection</a:t>
            </a:r>
            <a:endParaRPr lang="en-IN" dirty="0"/>
          </a:p>
        </p:txBody>
      </p:sp>
      <p:sp>
        <p:nvSpPr>
          <p:cNvPr id="4" name="Slide Number Placeholder 3">
            <a:extLst>
              <a:ext uri="{FF2B5EF4-FFF2-40B4-BE49-F238E27FC236}">
                <a16:creationId xmlns:a16="http://schemas.microsoft.com/office/drawing/2014/main" xmlns="" id="{B3A61254-9C00-4CCD-84D9-B550BE8B89C2}"/>
              </a:ext>
            </a:extLst>
          </p:cNvPr>
          <p:cNvSpPr>
            <a:spLocks noGrp="1"/>
          </p:cNvSpPr>
          <p:nvPr>
            <p:ph type="sldNum" sz="quarter" idx="12"/>
          </p:nvPr>
        </p:nvSpPr>
        <p:spPr/>
        <p:txBody>
          <a:bodyPr/>
          <a:lstStyle/>
          <a:p>
            <a:fld id="{9C11CE39-2868-44A2-A0C6-827D458F7A8B}" type="slidenum">
              <a:rPr lang="en-IN" smtClean="0"/>
              <a:pPr/>
              <a:t>2</a:t>
            </a:fld>
            <a:endParaRPr lang="en-IN"/>
          </a:p>
        </p:txBody>
      </p:sp>
    </p:spTree>
    <p:extLst>
      <p:ext uri="{BB962C8B-B14F-4D97-AF65-F5344CB8AC3E}">
        <p14:creationId xmlns:p14="http://schemas.microsoft.com/office/powerpoint/2010/main" val="1441646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C7DC3-CBBD-48CB-BC7D-A896D55D5DB7}"/>
              </a:ext>
            </a:extLst>
          </p:cNvPr>
          <p:cNvSpPr>
            <a:spLocks noGrp="1"/>
          </p:cNvSpPr>
          <p:nvPr>
            <p:ph type="title"/>
          </p:nvPr>
        </p:nvSpPr>
        <p:spPr/>
        <p:txBody>
          <a:bodyPr/>
          <a:lstStyle/>
          <a:p>
            <a:r>
              <a:rPr lang="en-IN" b="1" i="0" dirty="0">
                <a:solidFill>
                  <a:schemeClr val="bg1"/>
                </a:solidFill>
                <a:effectLst/>
              </a:rPr>
              <a:t>Minimizing the Cost Function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847A9ED4-A1C3-46AE-AD62-5B64EEDAFCF0}"/>
              </a:ext>
            </a:extLst>
          </p:cNvPr>
          <p:cNvSpPr>
            <a:spLocks noGrp="1"/>
          </p:cNvSpPr>
          <p:nvPr>
            <p:ph idx="1"/>
          </p:nvPr>
        </p:nvSpPr>
        <p:spPr>
          <a:xfrm>
            <a:off x="3340360" y="704273"/>
            <a:ext cx="8509518" cy="2233656"/>
          </a:xfrm>
        </p:spPr>
        <p:txBody>
          <a:bodyPr>
            <a:normAutofit/>
          </a:bodyPr>
          <a:lstStyle/>
          <a:p>
            <a:pPr algn="l" rtl="0"/>
            <a:r>
              <a:rPr lang="en-US" sz="2000" b="0" i="0" dirty="0">
                <a:solidFill>
                  <a:srgbClr val="444444"/>
                </a:solidFill>
                <a:effectLst/>
                <a:latin typeface="+mj-lt"/>
              </a:rPr>
              <a:t>Now a function is required which will minimize the parameters over a dataset. The most common function which is often used is the  </a:t>
            </a:r>
            <a:r>
              <a:rPr lang="en-US" sz="2000" b="1" i="0" u="sng" dirty="0">
                <a:solidFill>
                  <a:schemeClr val="tx1"/>
                </a:solidFill>
                <a:effectLst/>
                <a:latin typeface="+mj-lt"/>
              </a:rPr>
              <a:t>mean squared error</a:t>
            </a:r>
            <a:r>
              <a:rPr lang="en-US" sz="2000" b="0" i="0" dirty="0">
                <a:solidFill>
                  <a:srgbClr val="444444"/>
                </a:solidFill>
                <a:effectLst/>
                <a:latin typeface="+mj-lt"/>
              </a:rPr>
              <a:t>. It measures the difference between the estimated value (the prediction) and the estimator (the dataset).</a:t>
            </a:r>
            <a:r>
              <a:rPr lang="en-US" sz="2000" b="0" i="0" dirty="0">
                <a:solidFill>
                  <a:srgbClr val="444444"/>
                </a:solidFill>
                <a:effectLst/>
                <a:latin typeface="Raleway"/>
              </a:rPr>
              <a:t/>
            </a:r>
            <a:br>
              <a:rPr lang="en-US" sz="2000" b="0" i="0" dirty="0">
                <a:solidFill>
                  <a:srgbClr val="444444"/>
                </a:solidFill>
                <a:effectLst/>
                <a:latin typeface="Raleway"/>
              </a:rPr>
            </a:br>
            <a:r>
              <a:rPr lang="en-US" b="0" i="0" dirty="0">
                <a:solidFill>
                  <a:srgbClr val="444444"/>
                </a:solidFill>
                <a:effectLst/>
                <a:latin typeface="Raleway"/>
              </a:rPr>
              <a:t/>
            </a:r>
            <a:br>
              <a:rPr lang="en-US" b="0" i="0" dirty="0">
                <a:solidFill>
                  <a:srgbClr val="444444"/>
                </a:solidFill>
                <a:effectLst/>
                <a:latin typeface="Raleway"/>
              </a:rPr>
            </a:br>
            <a:endParaRPr lang="en-IN" dirty="0"/>
          </a:p>
        </p:txBody>
      </p:sp>
      <p:sp>
        <p:nvSpPr>
          <p:cNvPr id="4" name="Slide Number Placeholder 3">
            <a:extLst>
              <a:ext uri="{FF2B5EF4-FFF2-40B4-BE49-F238E27FC236}">
                <a16:creationId xmlns:a16="http://schemas.microsoft.com/office/drawing/2014/main" xmlns="" id="{5FCE0690-A185-496E-9CA9-D022FC2E09CE}"/>
              </a:ext>
            </a:extLst>
          </p:cNvPr>
          <p:cNvSpPr>
            <a:spLocks noGrp="1"/>
          </p:cNvSpPr>
          <p:nvPr>
            <p:ph type="sldNum" sz="quarter" idx="12"/>
          </p:nvPr>
        </p:nvSpPr>
        <p:spPr/>
        <p:txBody>
          <a:bodyPr/>
          <a:lstStyle/>
          <a:p>
            <a:fld id="{9C11CE39-2868-44A2-A0C6-827D458F7A8B}" type="slidenum">
              <a:rPr lang="en-IN" smtClean="0"/>
              <a:pPr/>
              <a:t>20</a:t>
            </a:fld>
            <a:endParaRPr lang="en-IN"/>
          </a:p>
        </p:txBody>
      </p:sp>
      <p:pic>
        <p:nvPicPr>
          <p:cNvPr id="4098" name="Picture 2">
            <a:extLst>
              <a:ext uri="{FF2B5EF4-FFF2-40B4-BE49-F238E27FC236}">
                <a16:creationId xmlns:a16="http://schemas.microsoft.com/office/drawing/2014/main" xmlns="" id="{0C4F66D7-3D06-405A-AD08-3D388B06FC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19" r="19613"/>
          <a:stretch/>
        </p:blipFill>
        <p:spPr bwMode="auto">
          <a:xfrm>
            <a:off x="3928187" y="2937929"/>
            <a:ext cx="6830009" cy="9729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D677666E-0362-4558-981C-D21A410E090E}"/>
              </a:ext>
            </a:extLst>
          </p:cNvPr>
          <p:cNvSpPr txBox="1"/>
          <p:nvPr/>
        </p:nvSpPr>
        <p:spPr>
          <a:xfrm>
            <a:off x="3513539" y="4779695"/>
            <a:ext cx="8425542" cy="707886"/>
          </a:xfrm>
          <a:prstGeom prst="rect">
            <a:avLst/>
          </a:prstGeom>
          <a:noFill/>
        </p:spPr>
        <p:txBody>
          <a:bodyPr wrap="square">
            <a:spAutoFit/>
          </a:bodyPr>
          <a:lstStyle/>
          <a:p>
            <a:r>
              <a:rPr lang="en-US" sz="2000" b="0" i="0" dirty="0">
                <a:solidFill>
                  <a:srgbClr val="444444"/>
                </a:solidFill>
                <a:effectLst/>
                <a:latin typeface="+mj-lt"/>
              </a:rPr>
              <a:t>It turns out we can adjust the equation a little to make the calculation down the track a little more simple. </a:t>
            </a:r>
            <a:endParaRPr lang="en-IN" sz="2000" dirty="0">
              <a:latin typeface="+mj-lt"/>
            </a:endParaRPr>
          </a:p>
        </p:txBody>
      </p:sp>
    </p:spTree>
    <p:extLst>
      <p:ext uri="{BB962C8B-B14F-4D97-AF65-F5344CB8AC3E}">
        <p14:creationId xmlns:p14="http://schemas.microsoft.com/office/powerpoint/2010/main" val="288086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316EBF-16E8-4642-8943-B7884E9EC9FA}"/>
              </a:ext>
            </a:extLst>
          </p:cNvPr>
          <p:cNvSpPr>
            <a:spLocks noGrp="1"/>
          </p:cNvSpPr>
          <p:nvPr>
            <p:ph type="title"/>
          </p:nvPr>
        </p:nvSpPr>
        <p:spPr/>
        <p:txBody>
          <a:bodyPr/>
          <a:lstStyle/>
          <a:p>
            <a:r>
              <a:rPr lang="en-IN" b="1" i="0" dirty="0">
                <a:solidFill>
                  <a:schemeClr val="bg1"/>
                </a:solidFill>
                <a:effectLst/>
              </a:rPr>
              <a:t>Minimizing the Cost Function</a:t>
            </a:r>
            <a:endParaRPr lang="en-IN" dirty="0"/>
          </a:p>
        </p:txBody>
      </p:sp>
      <p:sp>
        <p:nvSpPr>
          <p:cNvPr id="3" name="Content Placeholder 2">
            <a:extLst>
              <a:ext uri="{FF2B5EF4-FFF2-40B4-BE49-F238E27FC236}">
                <a16:creationId xmlns:a16="http://schemas.microsoft.com/office/drawing/2014/main" xmlns="" id="{7C712679-F401-4C9E-81A5-B453F99FE979}"/>
              </a:ext>
            </a:extLst>
          </p:cNvPr>
          <p:cNvSpPr>
            <a:spLocks noGrp="1"/>
          </p:cNvSpPr>
          <p:nvPr>
            <p:ph idx="1"/>
          </p:nvPr>
        </p:nvSpPr>
        <p:spPr>
          <a:xfrm>
            <a:off x="3513268" y="724859"/>
            <a:ext cx="8300930" cy="5154528"/>
          </a:xfrm>
        </p:spPr>
        <p:txBody>
          <a:bodyPr/>
          <a:lstStyle/>
          <a:p>
            <a:pPr marL="0" indent="0">
              <a:buNone/>
            </a:pPr>
            <a:r>
              <a:rPr lang="en-US" b="1" i="1" dirty="0">
                <a:solidFill>
                  <a:srgbClr val="222222"/>
                </a:solidFill>
                <a:effectLst/>
                <a:latin typeface="unset"/>
              </a:rPr>
              <a:t>Why do we take the squared differences and simply not the absolute differences?</a:t>
            </a:r>
            <a:r>
              <a:rPr lang="en-US" b="0" i="0" dirty="0">
                <a:solidFill>
                  <a:srgbClr val="444444"/>
                </a:solidFill>
                <a:effectLst/>
                <a:latin typeface="Raleway"/>
              </a:rPr>
              <a:t>  </a:t>
            </a:r>
          </a:p>
          <a:p>
            <a:pPr marL="0" indent="0">
              <a:buNone/>
            </a:pPr>
            <a:endParaRPr lang="en-US" b="0" i="0" dirty="0">
              <a:solidFill>
                <a:srgbClr val="444444"/>
              </a:solidFill>
              <a:effectLst/>
              <a:latin typeface="Raleway"/>
            </a:endParaRPr>
          </a:p>
          <a:p>
            <a:r>
              <a:rPr lang="en-US" b="0" i="0" dirty="0">
                <a:solidFill>
                  <a:srgbClr val="444444"/>
                </a:solidFill>
                <a:effectLst/>
                <a:latin typeface="+mj-lt"/>
              </a:rPr>
              <a:t>Because the squared differences make it easier to derive a regression line. Indeed, to find that line we need to compute the first derivative of the Cost function, and it is much harder to compute the derivative of absolute values than squared values. </a:t>
            </a:r>
          </a:p>
          <a:p>
            <a:r>
              <a:rPr lang="en-US" dirty="0">
                <a:solidFill>
                  <a:srgbClr val="444444"/>
                </a:solidFill>
                <a:latin typeface="+mj-lt"/>
              </a:rPr>
              <a:t>T</a:t>
            </a:r>
            <a:r>
              <a:rPr lang="en-US" b="0" i="0" dirty="0">
                <a:solidFill>
                  <a:srgbClr val="444444"/>
                </a:solidFill>
                <a:effectLst/>
                <a:latin typeface="+mj-lt"/>
              </a:rPr>
              <a:t>he squared differences increase the error distance, thus, making the bad predictions more pronounced than the good ones. </a:t>
            </a:r>
            <a:r>
              <a:rPr lang="en-IN" b="1" i="0" dirty="0">
                <a:solidFill>
                  <a:schemeClr val="bg1"/>
                </a:solidFill>
                <a:effectLst/>
                <a:latin typeface="+mj-lt"/>
              </a:rPr>
              <a:t>Minimizing the Cost Function</a:t>
            </a:r>
            <a:endParaRPr lang="en-IN" dirty="0">
              <a:latin typeface="+mj-lt"/>
            </a:endParaRPr>
          </a:p>
        </p:txBody>
      </p:sp>
      <p:sp>
        <p:nvSpPr>
          <p:cNvPr id="4" name="Slide Number Placeholder 3">
            <a:extLst>
              <a:ext uri="{FF2B5EF4-FFF2-40B4-BE49-F238E27FC236}">
                <a16:creationId xmlns:a16="http://schemas.microsoft.com/office/drawing/2014/main" xmlns="" id="{EE722302-A933-4956-AB32-E5FB47256FD4}"/>
              </a:ext>
            </a:extLst>
          </p:cNvPr>
          <p:cNvSpPr>
            <a:spLocks noGrp="1"/>
          </p:cNvSpPr>
          <p:nvPr>
            <p:ph type="sldNum" sz="quarter" idx="12"/>
          </p:nvPr>
        </p:nvSpPr>
        <p:spPr/>
        <p:txBody>
          <a:bodyPr/>
          <a:lstStyle/>
          <a:p>
            <a:fld id="{9C11CE39-2868-44A2-A0C6-827D458F7A8B}" type="slidenum">
              <a:rPr lang="en-IN" smtClean="0"/>
              <a:pPr/>
              <a:t>21</a:t>
            </a:fld>
            <a:endParaRPr lang="en-IN"/>
          </a:p>
        </p:txBody>
      </p:sp>
      <p:pic>
        <p:nvPicPr>
          <p:cNvPr id="5122" name="Picture 2">
            <a:extLst>
              <a:ext uri="{FF2B5EF4-FFF2-40B4-BE49-F238E27FC236}">
                <a16:creationId xmlns:a16="http://schemas.microsoft.com/office/drawing/2014/main" xmlns="" id="{BECBF7A7-0D17-4E22-B291-58486BE73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366" y="4746949"/>
            <a:ext cx="7978734" cy="72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107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AD8C4-5660-4299-A7FE-493F161EA031}"/>
              </a:ext>
            </a:extLst>
          </p:cNvPr>
          <p:cNvSpPr>
            <a:spLocks noGrp="1"/>
          </p:cNvSpPr>
          <p:nvPr>
            <p:ph type="title"/>
          </p:nvPr>
        </p:nvSpPr>
        <p:spPr/>
        <p:txBody>
          <a:bodyPr/>
          <a:lstStyle/>
          <a:p>
            <a:r>
              <a:rPr lang="en-IN" b="1" i="0" dirty="0">
                <a:solidFill>
                  <a:schemeClr val="bg1"/>
                </a:solidFill>
                <a:effectLst/>
              </a:rPr>
              <a:t>Minimizing the Cost Function: Example</a:t>
            </a:r>
            <a:endParaRPr lang="en-IN" dirty="0"/>
          </a:p>
        </p:txBody>
      </p:sp>
      <p:sp>
        <p:nvSpPr>
          <p:cNvPr id="3" name="Content Placeholder 2">
            <a:extLst>
              <a:ext uri="{FF2B5EF4-FFF2-40B4-BE49-F238E27FC236}">
                <a16:creationId xmlns:a16="http://schemas.microsoft.com/office/drawing/2014/main" xmlns="" id="{BA099BBD-B91B-45AA-AE18-2189EA33C0F1}"/>
              </a:ext>
            </a:extLst>
          </p:cNvPr>
          <p:cNvSpPr>
            <a:spLocks noGrp="1"/>
          </p:cNvSpPr>
          <p:nvPr>
            <p:ph idx="1"/>
          </p:nvPr>
        </p:nvSpPr>
        <p:spPr>
          <a:xfrm>
            <a:off x="3609091" y="705231"/>
            <a:ext cx="8228433" cy="1141769"/>
          </a:xfrm>
        </p:spPr>
        <p:txBody>
          <a:bodyPr>
            <a:normAutofit fontScale="85000" lnSpcReduction="20000"/>
          </a:bodyPr>
          <a:lstStyle/>
          <a:p>
            <a:pPr algn="l" rtl="0"/>
            <a:endParaRPr lang="en-US" b="0" i="0" dirty="0">
              <a:solidFill>
                <a:srgbClr val="444444"/>
              </a:solidFill>
              <a:effectLst/>
              <a:latin typeface="Raleway"/>
            </a:endParaRPr>
          </a:p>
          <a:p>
            <a:pPr algn="l" rtl="0"/>
            <a:r>
              <a:rPr lang="en-US" b="0" i="0" dirty="0">
                <a:solidFill>
                  <a:srgbClr val="444444"/>
                </a:solidFill>
                <a:effectLst/>
                <a:latin typeface="Cobrel"/>
              </a:rPr>
              <a:t>Let us apply this cost function to the following data:</a:t>
            </a:r>
          </a:p>
          <a:p>
            <a:pPr marL="0" indent="0">
              <a:buNone/>
            </a:pPr>
            <a:r>
              <a:rPr lang="en-US" dirty="0"/>
              <a:t/>
            </a:r>
            <a:br>
              <a:rPr lang="en-US" dirty="0"/>
            </a:br>
            <a:endParaRPr lang="en-IN" dirty="0"/>
          </a:p>
        </p:txBody>
      </p:sp>
      <p:sp>
        <p:nvSpPr>
          <p:cNvPr id="4" name="Slide Number Placeholder 3">
            <a:extLst>
              <a:ext uri="{FF2B5EF4-FFF2-40B4-BE49-F238E27FC236}">
                <a16:creationId xmlns:a16="http://schemas.microsoft.com/office/drawing/2014/main" xmlns="" id="{8DC6E10F-5E2B-4F4F-A28A-4132EA0E7A6D}"/>
              </a:ext>
            </a:extLst>
          </p:cNvPr>
          <p:cNvSpPr>
            <a:spLocks noGrp="1"/>
          </p:cNvSpPr>
          <p:nvPr>
            <p:ph type="sldNum" sz="quarter" idx="12"/>
          </p:nvPr>
        </p:nvSpPr>
        <p:spPr/>
        <p:txBody>
          <a:bodyPr/>
          <a:lstStyle/>
          <a:p>
            <a:fld id="{9C11CE39-2868-44A2-A0C6-827D458F7A8B}" type="slidenum">
              <a:rPr lang="en-IN" smtClean="0"/>
              <a:pPr/>
              <a:t>22</a:t>
            </a:fld>
            <a:endParaRPr lang="en-IN"/>
          </a:p>
        </p:txBody>
      </p:sp>
      <p:pic>
        <p:nvPicPr>
          <p:cNvPr id="6146" name="Picture 2" descr="Data Set before applying the cost function.">
            <a:extLst>
              <a:ext uri="{FF2B5EF4-FFF2-40B4-BE49-F238E27FC236}">
                <a16:creationId xmlns:a16="http://schemas.microsoft.com/office/drawing/2014/main" xmlns="" id="{1BC0C00F-D0B3-4649-B426-D4377D572A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91" r="21678"/>
          <a:stretch/>
        </p:blipFill>
        <p:spPr bwMode="auto">
          <a:xfrm>
            <a:off x="4900515" y="1586711"/>
            <a:ext cx="4819650" cy="2957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A44E653C-7972-4ED9-9314-C42DF1B20898}"/>
              </a:ext>
            </a:extLst>
          </p:cNvPr>
          <p:cNvSpPr txBox="1"/>
          <p:nvPr/>
        </p:nvSpPr>
        <p:spPr>
          <a:xfrm>
            <a:off x="3478725" y="4897684"/>
            <a:ext cx="8422042" cy="923330"/>
          </a:xfrm>
          <a:prstGeom prst="rect">
            <a:avLst/>
          </a:prstGeom>
          <a:noFill/>
        </p:spPr>
        <p:txBody>
          <a:bodyPr wrap="square">
            <a:spAutoFit/>
          </a:bodyPr>
          <a:lstStyle/>
          <a:p>
            <a:r>
              <a:rPr lang="en-US" b="0" i="0" dirty="0">
                <a:solidFill>
                  <a:srgbClr val="444444"/>
                </a:solidFill>
                <a:effectLst/>
                <a:latin typeface="+mj-lt"/>
              </a:rPr>
              <a:t>Here we will calculate some of the theta values and then plot the cost function by hand. Since this function passes through (0, 0), we will look only at a single value of theta. Also, let us refer to the cost function as J(ϴ) from now on.</a:t>
            </a:r>
            <a:endParaRPr lang="en-IN" dirty="0">
              <a:latin typeface="+mj-lt"/>
            </a:endParaRPr>
          </a:p>
        </p:txBody>
      </p:sp>
    </p:spTree>
    <p:extLst>
      <p:ext uri="{BB962C8B-B14F-4D97-AF65-F5344CB8AC3E}">
        <p14:creationId xmlns:p14="http://schemas.microsoft.com/office/powerpoint/2010/main" val="5597931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AD8C4-5660-4299-A7FE-493F161EA031}"/>
              </a:ext>
            </a:extLst>
          </p:cNvPr>
          <p:cNvSpPr>
            <a:spLocks noGrp="1"/>
          </p:cNvSpPr>
          <p:nvPr>
            <p:ph type="title"/>
          </p:nvPr>
        </p:nvSpPr>
        <p:spPr>
          <a:xfrm>
            <a:off x="252918" y="1123837"/>
            <a:ext cx="3106101" cy="4601183"/>
          </a:xfrm>
        </p:spPr>
        <p:txBody>
          <a:bodyPr/>
          <a:lstStyle/>
          <a:p>
            <a:r>
              <a:rPr lang="en-IN" b="1" i="0" dirty="0">
                <a:solidFill>
                  <a:schemeClr val="bg1"/>
                </a:solidFill>
                <a:effectLst/>
              </a:rPr>
              <a:t>Minimizing the Cost Function: Example</a:t>
            </a:r>
            <a:endParaRPr lang="en-IN" b="1" dirty="0"/>
          </a:p>
        </p:txBody>
      </p:sp>
      <p:sp>
        <p:nvSpPr>
          <p:cNvPr id="3" name="Content Placeholder 2">
            <a:extLst>
              <a:ext uri="{FF2B5EF4-FFF2-40B4-BE49-F238E27FC236}">
                <a16:creationId xmlns:a16="http://schemas.microsoft.com/office/drawing/2014/main" xmlns="" id="{BA099BBD-B91B-45AA-AE18-2189EA33C0F1}"/>
              </a:ext>
            </a:extLst>
          </p:cNvPr>
          <p:cNvSpPr>
            <a:spLocks noGrp="1"/>
          </p:cNvSpPr>
          <p:nvPr>
            <p:ph idx="1"/>
          </p:nvPr>
        </p:nvSpPr>
        <p:spPr>
          <a:xfrm>
            <a:off x="3478725" y="478273"/>
            <a:ext cx="8228433" cy="1141769"/>
          </a:xfrm>
        </p:spPr>
        <p:txBody>
          <a:bodyPr>
            <a:normAutofit/>
          </a:bodyPr>
          <a:lstStyle/>
          <a:p>
            <a:pPr algn="l" rtl="0"/>
            <a:r>
              <a:rPr lang="en-US" sz="1900" b="0" i="0" dirty="0">
                <a:solidFill>
                  <a:srgbClr val="444444"/>
                </a:solidFill>
                <a:effectLst/>
                <a:latin typeface="+mj-lt"/>
              </a:rPr>
              <a:t>When the value of ϴ is 1, for J(1), we get a 0. You will notice the value of J(1) gives a straight line which fits the data perfectly. Now let us try with ϴ = 0.5</a:t>
            </a:r>
            <a:endParaRPr lang="en-IN" dirty="0"/>
          </a:p>
        </p:txBody>
      </p:sp>
      <p:sp>
        <p:nvSpPr>
          <p:cNvPr id="4" name="Slide Number Placeholder 3">
            <a:extLst>
              <a:ext uri="{FF2B5EF4-FFF2-40B4-BE49-F238E27FC236}">
                <a16:creationId xmlns:a16="http://schemas.microsoft.com/office/drawing/2014/main" xmlns="" id="{8DC6E10F-5E2B-4F4F-A28A-4132EA0E7A6D}"/>
              </a:ext>
            </a:extLst>
          </p:cNvPr>
          <p:cNvSpPr>
            <a:spLocks noGrp="1"/>
          </p:cNvSpPr>
          <p:nvPr>
            <p:ph type="sldNum" sz="quarter" idx="12"/>
          </p:nvPr>
        </p:nvSpPr>
        <p:spPr/>
        <p:txBody>
          <a:bodyPr/>
          <a:lstStyle/>
          <a:p>
            <a:fld id="{9C11CE39-2868-44A2-A0C6-827D458F7A8B}" type="slidenum">
              <a:rPr lang="en-IN" smtClean="0"/>
              <a:pPr/>
              <a:t>23</a:t>
            </a:fld>
            <a:endParaRPr lang="en-IN"/>
          </a:p>
        </p:txBody>
      </p:sp>
      <p:sp>
        <p:nvSpPr>
          <p:cNvPr id="7" name="TextBox 6">
            <a:extLst>
              <a:ext uri="{FF2B5EF4-FFF2-40B4-BE49-F238E27FC236}">
                <a16:creationId xmlns:a16="http://schemas.microsoft.com/office/drawing/2014/main" xmlns="" id="{A44E653C-7972-4ED9-9314-C42DF1B20898}"/>
              </a:ext>
            </a:extLst>
          </p:cNvPr>
          <p:cNvSpPr txBox="1"/>
          <p:nvPr/>
        </p:nvSpPr>
        <p:spPr>
          <a:xfrm>
            <a:off x="3478725" y="4897684"/>
            <a:ext cx="8422042" cy="923330"/>
          </a:xfrm>
          <a:prstGeom prst="rect">
            <a:avLst/>
          </a:prstGeom>
          <a:noFill/>
        </p:spPr>
        <p:txBody>
          <a:bodyPr wrap="square">
            <a:spAutoFit/>
          </a:bodyPr>
          <a:lstStyle/>
          <a:p>
            <a:r>
              <a:rPr lang="en-US" b="0" i="0" dirty="0">
                <a:solidFill>
                  <a:srgbClr val="444444"/>
                </a:solidFill>
                <a:effectLst/>
                <a:latin typeface="+mj-lt"/>
              </a:rPr>
              <a:t>Here we will calculate some of the theta values and then plot the cost function by hand. Since this function passes through (0, 0), we will look only at a single value of theta. Also, let us refer to the cost function as J(ϴ) from now on.</a:t>
            </a:r>
            <a:endParaRPr lang="en-IN" dirty="0">
              <a:latin typeface="+mj-lt"/>
            </a:endParaRPr>
          </a:p>
        </p:txBody>
      </p:sp>
      <p:pic>
        <p:nvPicPr>
          <p:cNvPr id="2050" name="Picture 2" descr="Cost function applied data set graph -1">
            <a:extLst>
              <a:ext uri="{FF2B5EF4-FFF2-40B4-BE49-F238E27FC236}">
                <a16:creationId xmlns:a16="http://schemas.microsoft.com/office/drawing/2014/main" xmlns="" id="{B8797DD7-C490-4B73-A80F-E846AFABAB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516" r="24968"/>
          <a:stretch/>
        </p:blipFill>
        <p:spPr bwMode="auto">
          <a:xfrm>
            <a:off x="5383763" y="1960316"/>
            <a:ext cx="3834881" cy="2314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3812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AD8C4-5660-4299-A7FE-493F161EA031}"/>
              </a:ext>
            </a:extLst>
          </p:cNvPr>
          <p:cNvSpPr>
            <a:spLocks noGrp="1"/>
          </p:cNvSpPr>
          <p:nvPr>
            <p:ph type="title"/>
          </p:nvPr>
        </p:nvSpPr>
        <p:spPr>
          <a:xfrm>
            <a:off x="252919" y="1123837"/>
            <a:ext cx="3200102" cy="4601183"/>
          </a:xfrm>
        </p:spPr>
        <p:txBody>
          <a:bodyPr/>
          <a:lstStyle/>
          <a:p>
            <a:r>
              <a:rPr lang="en-IN" b="1" i="0" dirty="0">
                <a:solidFill>
                  <a:schemeClr val="bg1"/>
                </a:solidFill>
                <a:effectLst/>
              </a:rPr>
              <a:t>Minimizing the Cost Function: Example</a:t>
            </a:r>
            <a:endParaRPr lang="en-IN" b="1" dirty="0"/>
          </a:p>
        </p:txBody>
      </p:sp>
      <p:sp>
        <p:nvSpPr>
          <p:cNvPr id="3" name="Content Placeholder 2">
            <a:extLst>
              <a:ext uri="{FF2B5EF4-FFF2-40B4-BE49-F238E27FC236}">
                <a16:creationId xmlns:a16="http://schemas.microsoft.com/office/drawing/2014/main" xmlns="" id="{BA099BBD-B91B-45AA-AE18-2189EA33C0F1}"/>
              </a:ext>
            </a:extLst>
          </p:cNvPr>
          <p:cNvSpPr>
            <a:spLocks noGrp="1"/>
          </p:cNvSpPr>
          <p:nvPr>
            <p:ph idx="1"/>
          </p:nvPr>
        </p:nvSpPr>
        <p:spPr>
          <a:xfrm>
            <a:off x="3453021" y="466101"/>
            <a:ext cx="8486060" cy="1717262"/>
          </a:xfrm>
        </p:spPr>
        <p:txBody>
          <a:bodyPr>
            <a:normAutofit fontScale="92500" lnSpcReduction="20000"/>
          </a:bodyPr>
          <a:lstStyle/>
          <a:p>
            <a:pPr algn="l" rtl="0"/>
            <a:endParaRPr lang="en-US" b="0" i="0" dirty="0">
              <a:solidFill>
                <a:srgbClr val="444444"/>
              </a:solidFill>
              <a:effectLst/>
              <a:latin typeface="Raleway"/>
            </a:endParaRPr>
          </a:p>
          <a:p>
            <a:pPr algn="l" rtl="0"/>
            <a:r>
              <a:rPr lang="en-US" sz="2200" b="0" i="0" dirty="0">
                <a:solidFill>
                  <a:srgbClr val="444444"/>
                </a:solidFill>
                <a:effectLst/>
                <a:latin typeface="+mj-lt"/>
              </a:rPr>
              <a:t>The MSE function gives us a value of 0.58. Let’s plot both our values so far:</a:t>
            </a:r>
          </a:p>
          <a:p>
            <a:pPr marL="0" indent="0" algn="l" rtl="0">
              <a:buNone/>
            </a:pPr>
            <a:r>
              <a:rPr lang="en-US" sz="2200" b="0" i="0" dirty="0">
                <a:solidFill>
                  <a:srgbClr val="444444"/>
                </a:solidFill>
                <a:effectLst/>
                <a:latin typeface="+mj-lt"/>
              </a:rPr>
              <a:t>   J(1) = 0</a:t>
            </a:r>
          </a:p>
          <a:p>
            <a:pPr marL="0" indent="0" algn="l" rtl="0">
              <a:buNone/>
            </a:pPr>
            <a:r>
              <a:rPr lang="en-US" sz="2200" b="0" i="0" dirty="0">
                <a:solidFill>
                  <a:srgbClr val="444444"/>
                </a:solidFill>
                <a:effectLst/>
                <a:latin typeface="+mj-lt"/>
              </a:rPr>
              <a:t>   J(0.5) = 0.58</a:t>
            </a:r>
            <a:r>
              <a:rPr lang="en-US" dirty="0"/>
              <a:t/>
            </a:r>
            <a:br>
              <a:rPr lang="en-US" dirty="0"/>
            </a:br>
            <a:endParaRPr lang="en-IN" dirty="0"/>
          </a:p>
        </p:txBody>
      </p:sp>
      <p:sp>
        <p:nvSpPr>
          <p:cNvPr id="4" name="Slide Number Placeholder 3">
            <a:extLst>
              <a:ext uri="{FF2B5EF4-FFF2-40B4-BE49-F238E27FC236}">
                <a16:creationId xmlns:a16="http://schemas.microsoft.com/office/drawing/2014/main" xmlns="" id="{8DC6E10F-5E2B-4F4F-A28A-4132EA0E7A6D}"/>
              </a:ext>
            </a:extLst>
          </p:cNvPr>
          <p:cNvSpPr>
            <a:spLocks noGrp="1"/>
          </p:cNvSpPr>
          <p:nvPr>
            <p:ph type="sldNum" sz="quarter" idx="12"/>
          </p:nvPr>
        </p:nvSpPr>
        <p:spPr/>
        <p:txBody>
          <a:bodyPr/>
          <a:lstStyle/>
          <a:p>
            <a:fld id="{9C11CE39-2868-44A2-A0C6-827D458F7A8B}" type="slidenum">
              <a:rPr lang="en-IN" smtClean="0"/>
              <a:pPr/>
              <a:t>24</a:t>
            </a:fld>
            <a:endParaRPr lang="en-IN"/>
          </a:p>
        </p:txBody>
      </p:sp>
      <p:pic>
        <p:nvPicPr>
          <p:cNvPr id="1028" name="Picture 4" descr="Cost function applied data set graph-2">
            <a:extLst>
              <a:ext uri="{FF2B5EF4-FFF2-40B4-BE49-F238E27FC236}">
                <a16:creationId xmlns:a16="http://schemas.microsoft.com/office/drawing/2014/main" xmlns="" id="{3D786AD5-7DA1-4BB3-BC1D-E35AE6EAB3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132" r="25705"/>
          <a:stretch/>
        </p:blipFill>
        <p:spPr bwMode="auto">
          <a:xfrm>
            <a:off x="5346441" y="2148929"/>
            <a:ext cx="3874319" cy="255099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3925FE49-1B88-48D9-B393-721DED0D6F87}"/>
              </a:ext>
            </a:extLst>
          </p:cNvPr>
          <p:cNvSpPr txBox="1"/>
          <p:nvPr/>
        </p:nvSpPr>
        <p:spPr>
          <a:xfrm>
            <a:off x="6244294" y="4950503"/>
            <a:ext cx="2283885" cy="369332"/>
          </a:xfrm>
          <a:prstGeom prst="rect">
            <a:avLst/>
          </a:prstGeom>
          <a:noFill/>
        </p:spPr>
        <p:txBody>
          <a:bodyPr wrap="square">
            <a:spAutoFit/>
          </a:bodyPr>
          <a:lstStyle/>
          <a:p>
            <a:r>
              <a:rPr lang="en-US" b="0" i="0" dirty="0">
                <a:solidFill>
                  <a:srgbClr val="444444"/>
                </a:solidFill>
                <a:effectLst/>
                <a:latin typeface="Cobrel"/>
              </a:rPr>
              <a:t>With J(1) and J(0.5)</a:t>
            </a:r>
            <a:endParaRPr lang="en-IN" dirty="0">
              <a:latin typeface="Cobrel"/>
            </a:endParaRPr>
          </a:p>
        </p:txBody>
      </p:sp>
    </p:spTree>
    <p:extLst>
      <p:ext uri="{BB962C8B-B14F-4D97-AF65-F5344CB8AC3E}">
        <p14:creationId xmlns:p14="http://schemas.microsoft.com/office/powerpoint/2010/main" val="771799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AD8C4-5660-4299-A7FE-493F161EA031}"/>
              </a:ext>
            </a:extLst>
          </p:cNvPr>
          <p:cNvSpPr>
            <a:spLocks noGrp="1"/>
          </p:cNvSpPr>
          <p:nvPr>
            <p:ph type="title"/>
          </p:nvPr>
        </p:nvSpPr>
        <p:spPr>
          <a:xfrm>
            <a:off x="252918" y="1123837"/>
            <a:ext cx="3134093" cy="4601183"/>
          </a:xfrm>
        </p:spPr>
        <p:txBody>
          <a:bodyPr/>
          <a:lstStyle/>
          <a:p>
            <a:r>
              <a:rPr lang="en-IN" b="1" i="0" dirty="0">
                <a:solidFill>
                  <a:schemeClr val="bg1"/>
                </a:solidFill>
                <a:effectLst/>
              </a:rPr>
              <a:t>Minimizing the Cost Function: Example</a:t>
            </a:r>
            <a:endParaRPr lang="en-IN" dirty="0"/>
          </a:p>
        </p:txBody>
      </p:sp>
      <p:sp>
        <p:nvSpPr>
          <p:cNvPr id="3" name="Content Placeholder 2">
            <a:extLst>
              <a:ext uri="{FF2B5EF4-FFF2-40B4-BE49-F238E27FC236}">
                <a16:creationId xmlns:a16="http://schemas.microsoft.com/office/drawing/2014/main" xmlns="" id="{BA099BBD-B91B-45AA-AE18-2189EA33C0F1}"/>
              </a:ext>
            </a:extLst>
          </p:cNvPr>
          <p:cNvSpPr>
            <a:spLocks noGrp="1"/>
          </p:cNvSpPr>
          <p:nvPr>
            <p:ph idx="1"/>
          </p:nvPr>
        </p:nvSpPr>
        <p:spPr>
          <a:xfrm>
            <a:off x="3686286" y="792672"/>
            <a:ext cx="8574138" cy="980144"/>
          </a:xfrm>
        </p:spPr>
        <p:txBody>
          <a:bodyPr>
            <a:normAutofit fontScale="92500" lnSpcReduction="10000"/>
          </a:bodyPr>
          <a:lstStyle/>
          <a:p>
            <a:pPr algn="l" rtl="0"/>
            <a:endParaRPr lang="en-US" b="0" i="0" dirty="0">
              <a:solidFill>
                <a:srgbClr val="444444"/>
              </a:solidFill>
              <a:effectLst/>
              <a:latin typeface="Raleway"/>
            </a:endParaRPr>
          </a:p>
          <a:p>
            <a:pPr algn="l" rtl="0"/>
            <a:r>
              <a:rPr lang="en-US" sz="2000" b="0" i="0" dirty="0">
                <a:solidFill>
                  <a:srgbClr val="444444"/>
                </a:solidFill>
                <a:effectLst/>
                <a:latin typeface="+mj-lt"/>
              </a:rPr>
              <a:t>Let us go ahead and calculate some more values of J(ϴ).</a:t>
            </a:r>
            <a:r>
              <a:rPr lang="en-US" dirty="0"/>
              <a:t/>
            </a:r>
            <a:br>
              <a:rPr lang="en-US" dirty="0"/>
            </a:br>
            <a:endParaRPr lang="en-IN" dirty="0"/>
          </a:p>
        </p:txBody>
      </p:sp>
      <p:sp>
        <p:nvSpPr>
          <p:cNvPr id="4" name="Slide Number Placeholder 3">
            <a:extLst>
              <a:ext uri="{FF2B5EF4-FFF2-40B4-BE49-F238E27FC236}">
                <a16:creationId xmlns:a16="http://schemas.microsoft.com/office/drawing/2014/main" xmlns="" id="{8DC6E10F-5E2B-4F4F-A28A-4132EA0E7A6D}"/>
              </a:ext>
            </a:extLst>
          </p:cNvPr>
          <p:cNvSpPr>
            <a:spLocks noGrp="1"/>
          </p:cNvSpPr>
          <p:nvPr>
            <p:ph type="sldNum" sz="quarter" idx="12"/>
          </p:nvPr>
        </p:nvSpPr>
        <p:spPr/>
        <p:txBody>
          <a:bodyPr/>
          <a:lstStyle/>
          <a:p>
            <a:fld id="{9C11CE39-2868-44A2-A0C6-827D458F7A8B}" type="slidenum">
              <a:rPr lang="en-IN" smtClean="0"/>
              <a:pPr/>
              <a:t>25</a:t>
            </a:fld>
            <a:endParaRPr lang="en-IN"/>
          </a:p>
        </p:txBody>
      </p:sp>
      <p:pic>
        <p:nvPicPr>
          <p:cNvPr id="3074" name="Picture 2" descr="Cost function applied data set graph-3">
            <a:extLst>
              <a:ext uri="{FF2B5EF4-FFF2-40B4-BE49-F238E27FC236}">
                <a16:creationId xmlns:a16="http://schemas.microsoft.com/office/drawing/2014/main" xmlns="" id="{9A96BCF8-23F8-4540-B3C4-A2C574E40A3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182" r="18207"/>
          <a:stretch/>
        </p:blipFill>
        <p:spPr bwMode="auto">
          <a:xfrm>
            <a:off x="4730620" y="2067115"/>
            <a:ext cx="4525348" cy="271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6891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9AD8C4-5660-4299-A7FE-493F161EA031}"/>
              </a:ext>
            </a:extLst>
          </p:cNvPr>
          <p:cNvSpPr>
            <a:spLocks noGrp="1"/>
          </p:cNvSpPr>
          <p:nvPr>
            <p:ph type="title"/>
          </p:nvPr>
        </p:nvSpPr>
        <p:spPr>
          <a:xfrm>
            <a:off x="111968" y="1123837"/>
            <a:ext cx="3278464" cy="4601183"/>
          </a:xfrm>
        </p:spPr>
        <p:txBody>
          <a:bodyPr/>
          <a:lstStyle/>
          <a:p>
            <a:r>
              <a:rPr lang="en-IN" b="1" i="0" dirty="0">
                <a:solidFill>
                  <a:schemeClr val="bg1"/>
                </a:solidFill>
                <a:effectLst/>
              </a:rPr>
              <a:t>Minimizing the Cost Function: Example</a:t>
            </a:r>
            <a:endParaRPr lang="en-IN" b="1" dirty="0"/>
          </a:p>
        </p:txBody>
      </p:sp>
      <p:sp>
        <p:nvSpPr>
          <p:cNvPr id="3" name="Content Placeholder 2">
            <a:extLst>
              <a:ext uri="{FF2B5EF4-FFF2-40B4-BE49-F238E27FC236}">
                <a16:creationId xmlns:a16="http://schemas.microsoft.com/office/drawing/2014/main" xmlns="" id="{BA099BBD-B91B-45AA-AE18-2189EA33C0F1}"/>
              </a:ext>
            </a:extLst>
          </p:cNvPr>
          <p:cNvSpPr>
            <a:spLocks noGrp="1"/>
          </p:cNvSpPr>
          <p:nvPr>
            <p:ph idx="1"/>
          </p:nvPr>
        </p:nvSpPr>
        <p:spPr>
          <a:xfrm>
            <a:off x="3590924" y="216983"/>
            <a:ext cx="8574138" cy="980144"/>
          </a:xfrm>
        </p:spPr>
        <p:txBody>
          <a:bodyPr>
            <a:normAutofit fontScale="92500" lnSpcReduction="10000"/>
          </a:bodyPr>
          <a:lstStyle/>
          <a:p>
            <a:pPr algn="l" rtl="0"/>
            <a:endParaRPr lang="en-US" sz="2200" b="0" i="0" dirty="0">
              <a:solidFill>
                <a:srgbClr val="444444"/>
              </a:solidFill>
              <a:effectLst/>
              <a:latin typeface="+mj-lt"/>
            </a:endParaRPr>
          </a:p>
          <a:p>
            <a:pPr algn="l" rtl="0"/>
            <a:r>
              <a:rPr lang="en-US" sz="2200" b="0" i="0" dirty="0">
                <a:solidFill>
                  <a:srgbClr val="444444"/>
                </a:solidFill>
                <a:effectLst/>
                <a:latin typeface="+mj-lt"/>
              </a:rPr>
              <a:t>Now if we join the dots carefully, we will get </a:t>
            </a:r>
            <a:r>
              <a:rPr lang="en-US" b="0" i="0" dirty="0">
                <a:solidFill>
                  <a:srgbClr val="444444"/>
                </a:solidFill>
                <a:effectLst/>
                <a:latin typeface="Raleway"/>
              </a:rPr>
              <a:t>-</a:t>
            </a:r>
            <a:r>
              <a:rPr lang="en-US" dirty="0"/>
              <a:t/>
            </a:r>
            <a:br>
              <a:rPr lang="en-US" dirty="0"/>
            </a:br>
            <a:endParaRPr lang="en-IN" dirty="0"/>
          </a:p>
        </p:txBody>
      </p:sp>
      <p:sp>
        <p:nvSpPr>
          <p:cNvPr id="4" name="Slide Number Placeholder 3">
            <a:extLst>
              <a:ext uri="{FF2B5EF4-FFF2-40B4-BE49-F238E27FC236}">
                <a16:creationId xmlns:a16="http://schemas.microsoft.com/office/drawing/2014/main" xmlns="" id="{8DC6E10F-5E2B-4F4F-A28A-4132EA0E7A6D}"/>
              </a:ext>
            </a:extLst>
          </p:cNvPr>
          <p:cNvSpPr>
            <a:spLocks noGrp="1"/>
          </p:cNvSpPr>
          <p:nvPr>
            <p:ph type="sldNum" sz="quarter" idx="12"/>
          </p:nvPr>
        </p:nvSpPr>
        <p:spPr/>
        <p:txBody>
          <a:bodyPr/>
          <a:lstStyle/>
          <a:p>
            <a:fld id="{9C11CE39-2868-44A2-A0C6-827D458F7A8B}" type="slidenum">
              <a:rPr lang="en-IN" smtClean="0"/>
              <a:pPr/>
              <a:t>26</a:t>
            </a:fld>
            <a:endParaRPr lang="en-IN"/>
          </a:p>
        </p:txBody>
      </p:sp>
      <p:pic>
        <p:nvPicPr>
          <p:cNvPr id="4098" name="Picture 2" descr="Visualising the Cost Function Graph">
            <a:extLst>
              <a:ext uri="{FF2B5EF4-FFF2-40B4-BE49-F238E27FC236}">
                <a16:creationId xmlns:a16="http://schemas.microsoft.com/office/drawing/2014/main" xmlns="" id="{E4403539-EEC7-48A7-ABD0-CF9AA3FCA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173" y="1123837"/>
            <a:ext cx="7591425" cy="27908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682537A0-A4D8-4700-B44C-8A4C011644B2}"/>
              </a:ext>
            </a:extLst>
          </p:cNvPr>
          <p:cNvSpPr txBox="1"/>
          <p:nvPr/>
        </p:nvSpPr>
        <p:spPr>
          <a:xfrm>
            <a:off x="3390432" y="4158331"/>
            <a:ext cx="8426906" cy="2308324"/>
          </a:xfrm>
          <a:prstGeom prst="rect">
            <a:avLst/>
          </a:prstGeom>
          <a:noFill/>
        </p:spPr>
        <p:txBody>
          <a:bodyPr wrap="square">
            <a:spAutoFit/>
          </a:bodyPr>
          <a:lstStyle/>
          <a:p>
            <a:pPr algn="l" rtl="0"/>
            <a:r>
              <a:rPr lang="en-US" b="0" i="0" dirty="0">
                <a:solidFill>
                  <a:srgbClr val="444444"/>
                </a:solidFill>
                <a:effectLst/>
                <a:latin typeface="+mj-lt"/>
              </a:rPr>
              <a:t>As we can see, the cost function is at a minimum when theta = 1, which means the initial data is a straight line with a slope or gradient of 1 as shown by the orange line in the above figure.</a:t>
            </a:r>
          </a:p>
          <a:p>
            <a:pPr algn="l" rtl="0"/>
            <a:endParaRPr lang="en-US" b="0" i="0" dirty="0">
              <a:solidFill>
                <a:srgbClr val="444444"/>
              </a:solidFill>
              <a:effectLst/>
              <a:latin typeface="+mj-lt"/>
            </a:endParaRPr>
          </a:p>
          <a:p>
            <a:pPr algn="l" rtl="0"/>
            <a:r>
              <a:rPr lang="en-US" b="0" i="0" dirty="0">
                <a:solidFill>
                  <a:srgbClr val="444444"/>
                </a:solidFill>
                <a:effectLst/>
                <a:latin typeface="+mj-lt"/>
              </a:rPr>
              <a:t>Using a trial and error method, we minimized J(ϴ). We did all of these by trying out a lot of values and with the help of visualizations. </a:t>
            </a:r>
            <a:r>
              <a:rPr lang="en-US" b="1" i="0" dirty="0">
                <a:solidFill>
                  <a:srgbClr val="222222"/>
                </a:solidFill>
                <a:effectLst/>
                <a:latin typeface="+mj-lt"/>
              </a:rPr>
              <a:t>Gradient Descent</a:t>
            </a:r>
            <a:r>
              <a:rPr lang="en-US" b="0" i="0" dirty="0">
                <a:solidFill>
                  <a:srgbClr val="444444"/>
                </a:solidFill>
                <a:effectLst/>
                <a:latin typeface="+mj-lt"/>
              </a:rPr>
              <a:t> does the same thing in a much better way, by changing the theta values or parameters until it descends to the minimum value.</a:t>
            </a:r>
          </a:p>
        </p:txBody>
      </p:sp>
    </p:spTree>
    <p:extLst>
      <p:ext uri="{BB962C8B-B14F-4D97-AF65-F5344CB8AC3E}">
        <p14:creationId xmlns:p14="http://schemas.microsoft.com/office/powerpoint/2010/main" val="21168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2F082-4417-44A3-8139-FDB16DB565A0}"/>
              </a:ext>
            </a:extLst>
          </p:cNvPr>
          <p:cNvSpPr>
            <a:spLocks noGrp="1"/>
          </p:cNvSpPr>
          <p:nvPr>
            <p:ph type="title"/>
          </p:nvPr>
        </p:nvSpPr>
        <p:spPr/>
        <p:txBody>
          <a:bodyPr/>
          <a:lstStyle/>
          <a:p>
            <a:r>
              <a:rPr lang="en-IN" b="1" dirty="0"/>
              <a:t>Learning Rate</a:t>
            </a:r>
          </a:p>
        </p:txBody>
      </p:sp>
      <p:sp>
        <p:nvSpPr>
          <p:cNvPr id="3" name="Content Placeholder 2">
            <a:extLst>
              <a:ext uri="{FF2B5EF4-FFF2-40B4-BE49-F238E27FC236}">
                <a16:creationId xmlns:a16="http://schemas.microsoft.com/office/drawing/2014/main" xmlns="" id="{619FD24E-C4DF-4B07-B1E9-FBFDC16C031B}"/>
              </a:ext>
            </a:extLst>
          </p:cNvPr>
          <p:cNvSpPr>
            <a:spLocks noGrp="1"/>
          </p:cNvSpPr>
          <p:nvPr>
            <p:ph idx="1"/>
          </p:nvPr>
        </p:nvSpPr>
        <p:spPr>
          <a:xfrm>
            <a:off x="3673324" y="397577"/>
            <a:ext cx="7877973" cy="983353"/>
          </a:xfrm>
        </p:spPr>
        <p:txBody>
          <a:bodyPr>
            <a:normAutofit/>
          </a:bodyPr>
          <a:lstStyle/>
          <a:p>
            <a:pPr marL="0" indent="0">
              <a:buNone/>
            </a:pPr>
            <a:r>
              <a:rPr lang="en-US" b="0" i="0" dirty="0">
                <a:solidFill>
                  <a:srgbClr val="444444"/>
                </a:solidFill>
                <a:effectLst/>
                <a:latin typeface="+mj-lt"/>
              </a:rPr>
              <a:t>Let us now start by initializing theta0 and theta1 to any two values, say 0 for both, and go from there. The algorithm is as follows:</a:t>
            </a:r>
            <a:endParaRPr lang="en-IN" dirty="0">
              <a:latin typeface="+mj-lt"/>
            </a:endParaRPr>
          </a:p>
        </p:txBody>
      </p:sp>
      <p:sp>
        <p:nvSpPr>
          <p:cNvPr id="4" name="Slide Number Placeholder 3">
            <a:extLst>
              <a:ext uri="{FF2B5EF4-FFF2-40B4-BE49-F238E27FC236}">
                <a16:creationId xmlns:a16="http://schemas.microsoft.com/office/drawing/2014/main" xmlns="" id="{EF66DADE-D38A-4453-A67C-320F823C83CF}"/>
              </a:ext>
            </a:extLst>
          </p:cNvPr>
          <p:cNvSpPr>
            <a:spLocks noGrp="1"/>
          </p:cNvSpPr>
          <p:nvPr>
            <p:ph type="sldNum" sz="quarter" idx="12"/>
          </p:nvPr>
        </p:nvSpPr>
        <p:spPr/>
        <p:txBody>
          <a:bodyPr/>
          <a:lstStyle/>
          <a:p>
            <a:fld id="{9C11CE39-2868-44A2-A0C6-827D458F7A8B}" type="slidenum">
              <a:rPr lang="en-IN" smtClean="0"/>
              <a:pPr/>
              <a:t>27</a:t>
            </a:fld>
            <a:endParaRPr lang="en-IN"/>
          </a:p>
        </p:txBody>
      </p:sp>
      <p:pic>
        <p:nvPicPr>
          <p:cNvPr id="5122" name="Picture 2" descr="Learning Rate">
            <a:extLst>
              <a:ext uri="{FF2B5EF4-FFF2-40B4-BE49-F238E27FC236}">
                <a16:creationId xmlns:a16="http://schemas.microsoft.com/office/drawing/2014/main" xmlns="" id="{658F094E-B13E-43BE-AF47-E1A73A4F1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9872" y="1654727"/>
            <a:ext cx="7591425" cy="600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9AA4AAFD-AE27-4E7D-809E-B192EF71AA5E}"/>
              </a:ext>
            </a:extLst>
          </p:cNvPr>
          <p:cNvSpPr txBox="1"/>
          <p:nvPr/>
        </p:nvSpPr>
        <p:spPr>
          <a:xfrm>
            <a:off x="3673324" y="2528599"/>
            <a:ext cx="8195215" cy="646331"/>
          </a:xfrm>
          <a:prstGeom prst="rect">
            <a:avLst/>
          </a:prstGeom>
          <a:noFill/>
        </p:spPr>
        <p:txBody>
          <a:bodyPr wrap="square">
            <a:spAutoFit/>
          </a:bodyPr>
          <a:lstStyle/>
          <a:p>
            <a:pPr algn="l"/>
            <a:r>
              <a:rPr lang="en-US" b="0" i="0" dirty="0">
                <a:solidFill>
                  <a:srgbClr val="444444"/>
                </a:solidFill>
                <a:effectLst/>
                <a:latin typeface="+mj-lt"/>
              </a:rPr>
              <a:t>where α, alpha, is the </a:t>
            </a:r>
            <a:r>
              <a:rPr lang="en-US" b="1" i="0" dirty="0">
                <a:solidFill>
                  <a:srgbClr val="222222"/>
                </a:solidFill>
                <a:effectLst/>
                <a:latin typeface="+mj-lt"/>
              </a:rPr>
              <a:t>learning rate</a:t>
            </a:r>
            <a:r>
              <a:rPr lang="en-US" b="0" i="0" dirty="0">
                <a:solidFill>
                  <a:srgbClr val="444444"/>
                </a:solidFill>
                <a:effectLst/>
                <a:latin typeface="+mj-lt"/>
              </a:rPr>
              <a:t>, or how rapidly do we want to move towards the minimum. We can always overshoot if the value of α is too large.</a:t>
            </a:r>
            <a:endParaRPr lang="en-IN" dirty="0"/>
          </a:p>
        </p:txBody>
      </p:sp>
      <p:pic>
        <p:nvPicPr>
          <p:cNvPr id="5124" name="Picture 4" descr="Big Learning Rate vs Small Learning Rate">
            <a:extLst>
              <a:ext uri="{FF2B5EF4-FFF2-40B4-BE49-F238E27FC236}">
                <a16:creationId xmlns:a16="http://schemas.microsoft.com/office/drawing/2014/main" xmlns="" id="{9E08C2A1-5053-4169-9598-EC29AD4F6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8173" y="3683071"/>
            <a:ext cx="759142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011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12F082-4417-44A3-8139-FDB16DB565A0}"/>
              </a:ext>
            </a:extLst>
          </p:cNvPr>
          <p:cNvSpPr>
            <a:spLocks noGrp="1"/>
          </p:cNvSpPr>
          <p:nvPr>
            <p:ph type="title"/>
          </p:nvPr>
        </p:nvSpPr>
        <p:spPr/>
        <p:txBody>
          <a:bodyPr/>
          <a:lstStyle/>
          <a:p>
            <a:r>
              <a:rPr lang="en-IN" b="1" dirty="0"/>
              <a:t>Learning Rate</a:t>
            </a:r>
          </a:p>
        </p:txBody>
      </p:sp>
      <p:sp>
        <p:nvSpPr>
          <p:cNvPr id="3" name="Content Placeholder 2">
            <a:extLst>
              <a:ext uri="{FF2B5EF4-FFF2-40B4-BE49-F238E27FC236}">
                <a16:creationId xmlns:a16="http://schemas.microsoft.com/office/drawing/2014/main" xmlns="" id="{619FD24E-C4DF-4B07-B1E9-FBFDC16C031B}"/>
              </a:ext>
            </a:extLst>
          </p:cNvPr>
          <p:cNvSpPr>
            <a:spLocks noGrp="1"/>
          </p:cNvSpPr>
          <p:nvPr>
            <p:ph idx="1"/>
          </p:nvPr>
        </p:nvSpPr>
        <p:spPr>
          <a:xfrm>
            <a:off x="3441047" y="365497"/>
            <a:ext cx="8371509" cy="1410368"/>
          </a:xfrm>
        </p:spPr>
        <p:txBody>
          <a:bodyPr>
            <a:normAutofit/>
          </a:bodyPr>
          <a:lstStyle/>
          <a:p>
            <a:pPr marL="0" indent="0">
              <a:buNone/>
            </a:pPr>
            <a:r>
              <a:rPr lang="en-US" b="0" i="0" dirty="0">
                <a:solidFill>
                  <a:srgbClr val="444444"/>
                </a:solidFill>
                <a:effectLst/>
                <a:latin typeface="+mj-lt"/>
              </a:rPr>
              <a:t>The derivative which refers to the slope of the function is calculated. Here we calculate the partial derivative of the cost function. It helps us to know the direction (sign) in which the coefficient values should move so that they attain a lower cost on the following iteration.</a:t>
            </a:r>
            <a:endParaRPr lang="en-IN" dirty="0">
              <a:latin typeface="+mj-lt"/>
            </a:endParaRPr>
          </a:p>
        </p:txBody>
      </p:sp>
      <p:sp>
        <p:nvSpPr>
          <p:cNvPr id="4" name="Slide Number Placeholder 3">
            <a:extLst>
              <a:ext uri="{FF2B5EF4-FFF2-40B4-BE49-F238E27FC236}">
                <a16:creationId xmlns:a16="http://schemas.microsoft.com/office/drawing/2014/main" xmlns="" id="{EF66DADE-D38A-4453-A67C-320F823C83CF}"/>
              </a:ext>
            </a:extLst>
          </p:cNvPr>
          <p:cNvSpPr>
            <a:spLocks noGrp="1"/>
          </p:cNvSpPr>
          <p:nvPr>
            <p:ph type="sldNum" sz="quarter" idx="12"/>
          </p:nvPr>
        </p:nvSpPr>
        <p:spPr/>
        <p:txBody>
          <a:bodyPr/>
          <a:lstStyle/>
          <a:p>
            <a:fld id="{9C11CE39-2868-44A2-A0C6-827D458F7A8B}" type="slidenum">
              <a:rPr lang="en-IN" smtClean="0"/>
              <a:pPr/>
              <a:t>28</a:t>
            </a:fld>
            <a:endParaRPr lang="en-IN" dirty="0"/>
          </a:p>
        </p:txBody>
      </p:sp>
      <p:pic>
        <p:nvPicPr>
          <p:cNvPr id="6146" name="Picture 2" descr="Partial derivative of the Cost Function which we need to calculate.">
            <a:extLst>
              <a:ext uri="{FF2B5EF4-FFF2-40B4-BE49-F238E27FC236}">
                <a16:creationId xmlns:a16="http://schemas.microsoft.com/office/drawing/2014/main" xmlns="" id="{8EF17691-5605-4020-8502-106B7BFF2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1886" y="1852469"/>
            <a:ext cx="7591425" cy="8667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Linear Regression Formula in Machine Learning">
            <a:extLst>
              <a:ext uri="{FF2B5EF4-FFF2-40B4-BE49-F238E27FC236}">
                <a16:creationId xmlns:a16="http://schemas.microsoft.com/office/drawing/2014/main" xmlns="" id="{AEC1B0FA-E103-437C-9ABB-3706B8CC47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71" r="10271"/>
          <a:stretch/>
        </p:blipFill>
        <p:spPr bwMode="auto">
          <a:xfrm>
            <a:off x="4527128" y="4792773"/>
            <a:ext cx="6564207" cy="157431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E7CB0BC3-DD3B-45E2-B963-759B8F8AF445}"/>
              </a:ext>
            </a:extLst>
          </p:cNvPr>
          <p:cNvSpPr txBox="1"/>
          <p:nvPr/>
        </p:nvSpPr>
        <p:spPr>
          <a:xfrm>
            <a:off x="3526972" y="2909149"/>
            <a:ext cx="8285584" cy="1477328"/>
          </a:xfrm>
          <a:prstGeom prst="rect">
            <a:avLst/>
          </a:prstGeom>
          <a:noFill/>
        </p:spPr>
        <p:txBody>
          <a:bodyPr wrap="square">
            <a:spAutoFit/>
          </a:bodyPr>
          <a:lstStyle/>
          <a:p>
            <a:pPr algn="l" rtl="0"/>
            <a:r>
              <a:rPr lang="en-US" b="0" i="0" dirty="0">
                <a:solidFill>
                  <a:srgbClr val="444444"/>
                </a:solidFill>
                <a:effectLst/>
                <a:latin typeface="+mj-lt"/>
              </a:rPr>
              <a:t>Once we know the direction from the derivative, we can update the coefficient values. Now you need to specify a learning rate parameter which will control how much the coefficients can change on each update.</a:t>
            </a:r>
          </a:p>
          <a:p>
            <a:pPr algn="ctr" rtl="0"/>
            <a:endParaRPr lang="en-US" b="0" i="0" dirty="0">
              <a:solidFill>
                <a:srgbClr val="444444"/>
              </a:solidFill>
              <a:effectLst/>
              <a:latin typeface="+mj-lt"/>
            </a:endParaRPr>
          </a:p>
          <a:p>
            <a:pPr algn="ctr" rtl="0"/>
            <a:r>
              <a:rPr lang="en-US" b="0" i="0" dirty="0">
                <a:solidFill>
                  <a:srgbClr val="444444"/>
                </a:solidFill>
                <a:effectLst/>
                <a:latin typeface="+mj-lt"/>
              </a:rPr>
              <a:t>coefficient = coefficient – (alpha * delta)</a:t>
            </a:r>
          </a:p>
        </p:txBody>
      </p:sp>
    </p:spTree>
    <p:extLst>
      <p:ext uri="{BB962C8B-B14F-4D97-AF65-F5344CB8AC3E}">
        <p14:creationId xmlns:p14="http://schemas.microsoft.com/office/powerpoint/2010/main" val="2690904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92926-7A22-499F-801D-4E5F871FCADE}"/>
              </a:ext>
            </a:extLst>
          </p:cNvPr>
          <p:cNvSpPr>
            <a:spLocks noGrp="1"/>
          </p:cNvSpPr>
          <p:nvPr>
            <p:ph type="title"/>
          </p:nvPr>
        </p:nvSpPr>
        <p:spPr>
          <a:xfrm>
            <a:off x="121233" y="1128408"/>
            <a:ext cx="3488658" cy="4601183"/>
          </a:xfrm>
        </p:spPr>
        <p:txBody>
          <a:bodyPr/>
          <a:lstStyle/>
          <a:p>
            <a:pPr rtl="0"/>
            <a:r>
              <a:rPr lang="en-IN" b="1" i="0" dirty="0">
                <a:solidFill>
                  <a:schemeClr val="bg1"/>
                </a:solidFill>
                <a:effectLst/>
              </a:rPr>
              <a:t>Types of Gradient Descent Algorithms:</a:t>
            </a:r>
            <a:br>
              <a:rPr lang="en-IN" b="1" i="0" dirty="0">
                <a:solidFill>
                  <a:schemeClr val="bg1"/>
                </a:solidFill>
                <a:effectLst/>
              </a:rPr>
            </a:br>
            <a:r>
              <a:rPr lang="en-IN" b="1" i="0" dirty="0">
                <a:solidFill>
                  <a:schemeClr val="bg1"/>
                </a:solidFill>
                <a:effectLst/>
              </a:rPr>
              <a:t/>
            </a:r>
            <a:br>
              <a:rPr lang="en-IN" b="1" i="0" dirty="0">
                <a:solidFill>
                  <a:schemeClr val="bg1"/>
                </a:solidFill>
                <a:effectLst/>
              </a:rPr>
            </a:br>
            <a:r>
              <a:rPr lang="en-IN" b="1" i="0" dirty="0">
                <a:solidFill>
                  <a:schemeClr val="bg1"/>
                </a:solidFill>
                <a:effectLst/>
              </a:rPr>
              <a:t> 1. </a:t>
            </a:r>
            <a:r>
              <a:rPr lang="en-US" sz="3200" b="1" i="1" dirty="0">
                <a:solidFill>
                  <a:schemeClr val="bg1"/>
                </a:solidFill>
                <a:effectLst/>
                <a:latin typeface="Raleway"/>
              </a:rPr>
              <a:t>Batch Gradient Descent</a:t>
            </a:r>
            <a:r>
              <a:rPr lang="en-IN" sz="3200" b="1" i="1" dirty="0">
                <a:solidFill>
                  <a:schemeClr val="bg1"/>
                </a:solidFill>
                <a:effectLst/>
              </a:rPr>
              <a:t> </a:t>
            </a:r>
            <a:r>
              <a:rPr lang="en-IN" i="0" dirty="0">
                <a:solidFill>
                  <a:srgbClr val="65D40A"/>
                </a:solidFill>
                <a:effectLst/>
                <a:latin typeface="Raleway"/>
              </a:rPr>
              <a:t/>
            </a:r>
            <a:br>
              <a:rPr lang="en-IN" i="0" dirty="0">
                <a:solidFill>
                  <a:srgbClr val="65D40A"/>
                </a:solidFill>
                <a:effectLst/>
                <a:latin typeface="Raleway"/>
              </a:rPr>
            </a:br>
            <a:r>
              <a:rPr lang="en-IN" b="0" i="0" dirty="0">
                <a:solidFill>
                  <a:srgbClr val="000000"/>
                </a:solidFill>
                <a:effectLst/>
                <a:latin typeface="Raleway"/>
              </a:rPr>
              <a:t/>
            </a:r>
            <a:br>
              <a:rPr lang="en-IN" b="0" i="0" dirty="0">
                <a:solidFill>
                  <a:srgbClr val="000000"/>
                </a:solidFill>
                <a:effectLst/>
                <a:latin typeface="Raleway"/>
              </a:rPr>
            </a:br>
            <a:endParaRPr lang="en-IN" dirty="0"/>
          </a:p>
        </p:txBody>
      </p:sp>
      <p:sp>
        <p:nvSpPr>
          <p:cNvPr id="4" name="Slide Number Placeholder 3">
            <a:extLst>
              <a:ext uri="{FF2B5EF4-FFF2-40B4-BE49-F238E27FC236}">
                <a16:creationId xmlns:a16="http://schemas.microsoft.com/office/drawing/2014/main" xmlns="" id="{FEE328CC-01BF-47F7-8137-D1E60F0ADE62}"/>
              </a:ext>
            </a:extLst>
          </p:cNvPr>
          <p:cNvSpPr>
            <a:spLocks noGrp="1"/>
          </p:cNvSpPr>
          <p:nvPr>
            <p:ph type="sldNum" sz="quarter" idx="12"/>
          </p:nvPr>
        </p:nvSpPr>
        <p:spPr/>
        <p:txBody>
          <a:bodyPr/>
          <a:lstStyle/>
          <a:p>
            <a:fld id="{9C11CE39-2868-44A2-A0C6-827D458F7A8B}" type="slidenum">
              <a:rPr lang="en-IN" smtClean="0"/>
              <a:pPr/>
              <a:t>29</a:t>
            </a:fld>
            <a:endParaRPr lang="en-IN"/>
          </a:p>
        </p:txBody>
      </p:sp>
      <p:pic>
        <p:nvPicPr>
          <p:cNvPr id="7170" name="Picture 2" descr="Types of Gradient Descent Algorithms Graphical Representation">
            <a:extLst>
              <a:ext uri="{FF2B5EF4-FFF2-40B4-BE49-F238E27FC236}">
                <a16:creationId xmlns:a16="http://schemas.microsoft.com/office/drawing/2014/main" xmlns="" id="{8F33D786-CAB4-49BA-BC75-1E7663D44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6582" y="699797"/>
            <a:ext cx="7591425" cy="1371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D442935D-E030-40C0-A50F-CEFFDC6EA29A}"/>
              </a:ext>
            </a:extLst>
          </p:cNvPr>
          <p:cNvSpPr txBox="1"/>
          <p:nvPr/>
        </p:nvSpPr>
        <p:spPr>
          <a:xfrm>
            <a:off x="4307979" y="2368717"/>
            <a:ext cx="6860763" cy="369332"/>
          </a:xfrm>
          <a:prstGeom prst="rect">
            <a:avLst/>
          </a:prstGeom>
          <a:noFill/>
        </p:spPr>
        <p:txBody>
          <a:bodyPr wrap="square">
            <a:spAutoFit/>
          </a:bodyPr>
          <a:lstStyle/>
          <a:p>
            <a:r>
              <a:rPr lang="en-US" b="0" i="0" dirty="0">
                <a:solidFill>
                  <a:srgbClr val="000000"/>
                </a:solidFill>
                <a:effectLst/>
                <a:latin typeface="+mj-lt"/>
              </a:rPr>
              <a:t>Gradient descent variants’ trajectory towards the minimum</a:t>
            </a:r>
            <a:endParaRPr lang="en-IN" dirty="0">
              <a:latin typeface="+mj-lt"/>
            </a:endParaRPr>
          </a:p>
        </p:txBody>
      </p:sp>
      <p:sp>
        <p:nvSpPr>
          <p:cNvPr id="13" name="TextBox 12">
            <a:extLst>
              <a:ext uri="{FF2B5EF4-FFF2-40B4-BE49-F238E27FC236}">
                <a16:creationId xmlns:a16="http://schemas.microsoft.com/office/drawing/2014/main" xmlns="" id="{116B6593-9245-4ACB-A3BD-FF6C388C5F8D}"/>
              </a:ext>
            </a:extLst>
          </p:cNvPr>
          <p:cNvSpPr txBox="1"/>
          <p:nvPr/>
        </p:nvSpPr>
        <p:spPr>
          <a:xfrm>
            <a:off x="3554961" y="2917676"/>
            <a:ext cx="8203045" cy="1477328"/>
          </a:xfrm>
          <a:prstGeom prst="rect">
            <a:avLst/>
          </a:prstGeom>
          <a:noFill/>
        </p:spPr>
        <p:txBody>
          <a:bodyPr wrap="square">
            <a:spAutoFit/>
          </a:bodyPr>
          <a:lstStyle/>
          <a:p>
            <a:r>
              <a:rPr lang="en-US" b="1" i="0" dirty="0">
                <a:solidFill>
                  <a:srgbClr val="222222"/>
                </a:solidFill>
                <a:effectLst/>
                <a:latin typeface="+mj-lt"/>
              </a:rPr>
              <a:t>1. Batch Gradient Descent:</a:t>
            </a:r>
            <a:r>
              <a:rPr lang="en-US" b="0" i="0" dirty="0">
                <a:solidFill>
                  <a:srgbClr val="444444"/>
                </a:solidFill>
                <a:effectLst/>
                <a:latin typeface="+mj-lt"/>
              </a:rPr>
              <a:t> In this type of gradient descent, all the training examples are processed for each iteration of gradient descent. It gets computationally expensive if the number of training examples is large. This is when batch gradient descent is not preferred, rather a stochastic gradient descent or mini-batch gradient descent is used.</a:t>
            </a:r>
            <a:endParaRPr lang="en-IN" dirty="0">
              <a:latin typeface="+mj-lt"/>
            </a:endParaRPr>
          </a:p>
        </p:txBody>
      </p:sp>
      <p:pic>
        <p:nvPicPr>
          <p:cNvPr id="7176" name="Picture 8" descr="Batch Gradient Descent in Machine Learning">
            <a:extLst>
              <a:ext uri="{FF2B5EF4-FFF2-40B4-BE49-F238E27FC236}">
                <a16:creationId xmlns:a16="http://schemas.microsoft.com/office/drawing/2014/main" xmlns="" id="{E0A16885-348E-4BA6-B750-2A4E91AF9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7283" y="4574631"/>
            <a:ext cx="75914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60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F53E8-7B83-4BF3-B25C-DB40712709E3}"/>
              </a:ext>
            </a:extLst>
          </p:cNvPr>
          <p:cNvSpPr>
            <a:spLocks noGrp="1"/>
          </p:cNvSpPr>
          <p:nvPr>
            <p:ph type="title"/>
          </p:nvPr>
        </p:nvSpPr>
        <p:spPr/>
        <p:txBody>
          <a:bodyPr/>
          <a:lstStyle/>
          <a:p>
            <a:r>
              <a:rPr lang="en-US" b="1" dirty="0">
                <a:solidFill>
                  <a:schemeClr val="bg1"/>
                </a:solidFill>
                <a:effectLst/>
              </a:rPr>
              <a:t>What is a Regression Problem?</a:t>
            </a:r>
            <a:r>
              <a:rPr lang="en-US" b="1" dirty="0"/>
              <a:t/>
            </a:r>
            <a:br>
              <a:rPr lang="en-US" b="1" dirty="0"/>
            </a:br>
            <a:endParaRPr lang="en-IN" dirty="0"/>
          </a:p>
        </p:txBody>
      </p:sp>
      <p:sp>
        <p:nvSpPr>
          <p:cNvPr id="3" name="Content Placeholder 2">
            <a:extLst>
              <a:ext uri="{FF2B5EF4-FFF2-40B4-BE49-F238E27FC236}">
                <a16:creationId xmlns:a16="http://schemas.microsoft.com/office/drawing/2014/main" xmlns="" id="{E9E77D2A-72C4-4B17-BC79-49FC588CDC7B}"/>
              </a:ext>
            </a:extLst>
          </p:cNvPr>
          <p:cNvSpPr>
            <a:spLocks noGrp="1"/>
          </p:cNvSpPr>
          <p:nvPr>
            <p:ph idx="1"/>
          </p:nvPr>
        </p:nvSpPr>
        <p:spPr>
          <a:xfrm>
            <a:off x="3533365" y="716347"/>
            <a:ext cx="8069813" cy="5120640"/>
          </a:xfrm>
        </p:spPr>
        <p:txBody>
          <a:bodyPr>
            <a:normAutofit/>
          </a:bodyPr>
          <a:lstStyle/>
          <a:p>
            <a:r>
              <a:rPr lang="en-US" sz="2400" dirty="0"/>
              <a:t>Linear Regression is one of the machine learning algorithms where the result is predicted by the use of known parameters which are correlated with the output. </a:t>
            </a:r>
          </a:p>
          <a:p>
            <a:r>
              <a:rPr lang="en-US" sz="2400" dirty="0"/>
              <a:t>It is used to predict values within a continuous range rather than trying to classify them into categories. </a:t>
            </a:r>
          </a:p>
          <a:p>
            <a:r>
              <a:rPr lang="en-US" sz="2400" dirty="0"/>
              <a:t>The known parameters are used to make a continuous and constant slope which is used to predict the unknown or the result.</a:t>
            </a:r>
            <a:endParaRPr lang="en-IN" sz="2400" dirty="0"/>
          </a:p>
        </p:txBody>
      </p:sp>
      <p:sp>
        <p:nvSpPr>
          <p:cNvPr id="4" name="Slide Number Placeholder 3">
            <a:extLst>
              <a:ext uri="{FF2B5EF4-FFF2-40B4-BE49-F238E27FC236}">
                <a16:creationId xmlns:a16="http://schemas.microsoft.com/office/drawing/2014/main" xmlns="" id="{C2B8D581-8594-4455-851D-CEE2C0FE353A}"/>
              </a:ext>
            </a:extLst>
          </p:cNvPr>
          <p:cNvSpPr>
            <a:spLocks noGrp="1"/>
          </p:cNvSpPr>
          <p:nvPr>
            <p:ph type="sldNum" sz="quarter" idx="12"/>
          </p:nvPr>
        </p:nvSpPr>
        <p:spPr/>
        <p:txBody>
          <a:bodyPr/>
          <a:lstStyle/>
          <a:p>
            <a:fld id="{9C11CE39-2868-44A2-A0C6-827D458F7A8B}" type="slidenum">
              <a:rPr lang="en-IN" smtClean="0"/>
              <a:pPr/>
              <a:t>3</a:t>
            </a:fld>
            <a:endParaRPr lang="en-IN"/>
          </a:p>
        </p:txBody>
      </p:sp>
      <p:sp>
        <p:nvSpPr>
          <p:cNvPr id="6" name="TextBox 5">
            <a:extLst>
              <a:ext uri="{FF2B5EF4-FFF2-40B4-BE49-F238E27FC236}">
                <a16:creationId xmlns:a16="http://schemas.microsoft.com/office/drawing/2014/main" xmlns="" id="{0E866975-6FA2-4C15-B947-C4CE51FDF535}"/>
              </a:ext>
            </a:extLst>
          </p:cNvPr>
          <p:cNvSpPr txBox="1"/>
          <p:nvPr/>
        </p:nvSpPr>
        <p:spPr>
          <a:xfrm>
            <a:off x="1978089" y="6266450"/>
            <a:ext cx="9106677" cy="369332"/>
          </a:xfrm>
          <a:prstGeom prst="rect">
            <a:avLst/>
          </a:prstGeom>
          <a:noFill/>
        </p:spPr>
        <p:txBody>
          <a:bodyPr wrap="square">
            <a:spAutoFit/>
          </a:bodyPr>
          <a:lstStyle/>
          <a:p>
            <a:r>
              <a:rPr lang="en-IN" dirty="0"/>
              <a:t>https://www.knowledgehut.com/blog/data-science/linear-regression-for-machine-learning</a:t>
            </a:r>
          </a:p>
        </p:txBody>
      </p:sp>
    </p:spTree>
    <p:extLst>
      <p:ext uri="{BB962C8B-B14F-4D97-AF65-F5344CB8AC3E}">
        <p14:creationId xmlns:p14="http://schemas.microsoft.com/office/powerpoint/2010/main" val="2816657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92926-7A22-499F-801D-4E5F871FCADE}"/>
              </a:ext>
            </a:extLst>
          </p:cNvPr>
          <p:cNvSpPr>
            <a:spLocks noGrp="1"/>
          </p:cNvSpPr>
          <p:nvPr>
            <p:ph type="title"/>
          </p:nvPr>
        </p:nvSpPr>
        <p:spPr>
          <a:xfrm>
            <a:off x="121299" y="1123837"/>
            <a:ext cx="3144416" cy="4601183"/>
          </a:xfrm>
        </p:spPr>
        <p:txBody>
          <a:bodyPr>
            <a:normAutofit fontScale="90000"/>
          </a:bodyPr>
          <a:lstStyle/>
          <a:p>
            <a:pPr rtl="0"/>
            <a:r>
              <a:rPr lang="en-IN" b="1" i="0" dirty="0">
                <a:solidFill>
                  <a:schemeClr val="bg1"/>
                </a:solidFill>
                <a:effectLst/>
              </a:rPr>
              <a:t>Types of Gradient Descent Algorithms:  </a:t>
            </a:r>
            <a:br>
              <a:rPr lang="en-IN" b="1" i="0" dirty="0">
                <a:solidFill>
                  <a:schemeClr val="bg1"/>
                </a:solidFill>
                <a:effectLst/>
              </a:rPr>
            </a:br>
            <a:r>
              <a:rPr lang="en-IN" b="1" i="0" dirty="0">
                <a:solidFill>
                  <a:schemeClr val="bg1"/>
                </a:solidFill>
                <a:effectLst/>
              </a:rPr>
              <a:t/>
            </a:r>
            <a:br>
              <a:rPr lang="en-IN" b="1" i="0" dirty="0">
                <a:solidFill>
                  <a:schemeClr val="bg1"/>
                </a:solidFill>
                <a:effectLst/>
              </a:rPr>
            </a:br>
            <a:r>
              <a:rPr lang="en-IN" b="1" i="0" dirty="0">
                <a:solidFill>
                  <a:schemeClr val="bg1"/>
                </a:solidFill>
                <a:effectLst/>
              </a:rPr>
              <a:t>1. </a:t>
            </a:r>
            <a:r>
              <a:rPr lang="en-US" b="1" i="1" dirty="0">
                <a:solidFill>
                  <a:schemeClr val="bg1"/>
                </a:solidFill>
                <a:effectLst/>
              </a:rPr>
              <a:t>Batch Gradient Descent</a:t>
            </a:r>
            <a:r>
              <a:rPr lang="en-IN" b="1" i="1" dirty="0">
                <a:solidFill>
                  <a:schemeClr val="bg1"/>
                </a:solidFill>
                <a:effectLst/>
              </a:rPr>
              <a:t> </a:t>
            </a:r>
            <a:r>
              <a:rPr lang="en-IN" b="1" i="0" dirty="0">
                <a:solidFill>
                  <a:srgbClr val="65D40A"/>
                </a:solidFill>
                <a:effectLst/>
                <a:latin typeface="Raleway"/>
              </a:rPr>
              <a:t/>
            </a:r>
            <a:br>
              <a:rPr lang="en-IN" b="1" i="0" dirty="0">
                <a:solidFill>
                  <a:srgbClr val="65D40A"/>
                </a:solidFill>
                <a:effectLst/>
                <a:latin typeface="Raleway"/>
              </a:rPr>
            </a:br>
            <a:r>
              <a:rPr lang="en-IN" b="0" i="0" dirty="0">
                <a:solidFill>
                  <a:srgbClr val="000000"/>
                </a:solidFill>
                <a:effectLst/>
                <a:latin typeface="Raleway"/>
              </a:rPr>
              <a:t/>
            </a:r>
            <a:br>
              <a:rPr lang="en-IN" b="0" i="0" dirty="0">
                <a:solidFill>
                  <a:srgbClr val="000000"/>
                </a:solidFill>
                <a:effectLst/>
                <a:latin typeface="Raleway"/>
              </a:rPr>
            </a:br>
            <a:endParaRPr lang="en-IN" dirty="0"/>
          </a:p>
        </p:txBody>
      </p:sp>
      <p:sp>
        <p:nvSpPr>
          <p:cNvPr id="4" name="Slide Number Placeholder 3">
            <a:extLst>
              <a:ext uri="{FF2B5EF4-FFF2-40B4-BE49-F238E27FC236}">
                <a16:creationId xmlns:a16="http://schemas.microsoft.com/office/drawing/2014/main" xmlns="" id="{FEE328CC-01BF-47F7-8137-D1E60F0ADE62}"/>
              </a:ext>
            </a:extLst>
          </p:cNvPr>
          <p:cNvSpPr>
            <a:spLocks noGrp="1"/>
          </p:cNvSpPr>
          <p:nvPr>
            <p:ph type="sldNum" sz="quarter" idx="12"/>
          </p:nvPr>
        </p:nvSpPr>
        <p:spPr/>
        <p:txBody>
          <a:bodyPr/>
          <a:lstStyle/>
          <a:p>
            <a:fld id="{9C11CE39-2868-44A2-A0C6-827D458F7A8B}" type="slidenum">
              <a:rPr lang="en-IN" smtClean="0"/>
              <a:pPr/>
              <a:t>30</a:t>
            </a:fld>
            <a:endParaRPr lang="en-IN"/>
          </a:p>
        </p:txBody>
      </p:sp>
      <p:sp>
        <p:nvSpPr>
          <p:cNvPr id="12" name="TextBox 11">
            <a:extLst>
              <a:ext uri="{FF2B5EF4-FFF2-40B4-BE49-F238E27FC236}">
                <a16:creationId xmlns:a16="http://schemas.microsoft.com/office/drawing/2014/main" xmlns="" id="{741402B4-CFD8-4F1B-BD85-07307C88953D}"/>
              </a:ext>
            </a:extLst>
          </p:cNvPr>
          <p:cNvSpPr txBox="1"/>
          <p:nvPr/>
        </p:nvSpPr>
        <p:spPr>
          <a:xfrm>
            <a:off x="3480317" y="628271"/>
            <a:ext cx="8238931" cy="369332"/>
          </a:xfrm>
          <a:prstGeom prst="rect">
            <a:avLst/>
          </a:prstGeom>
          <a:noFill/>
        </p:spPr>
        <p:txBody>
          <a:bodyPr wrap="square">
            <a:spAutoFit/>
          </a:bodyPr>
          <a:lstStyle/>
          <a:p>
            <a:pPr algn="l"/>
            <a:r>
              <a:rPr lang="en-US" b="1" i="0" dirty="0">
                <a:solidFill>
                  <a:srgbClr val="222222"/>
                </a:solidFill>
                <a:effectLst/>
                <a:latin typeface="+mj-lt"/>
              </a:rPr>
              <a:t>Algorithm for batch gradient descent:</a:t>
            </a:r>
            <a:endParaRPr lang="en-US" b="0" i="0" dirty="0">
              <a:solidFill>
                <a:srgbClr val="444444"/>
              </a:solidFill>
              <a:effectLst/>
              <a:latin typeface="+mj-lt"/>
            </a:endParaRPr>
          </a:p>
        </p:txBody>
      </p:sp>
      <p:pic>
        <p:nvPicPr>
          <p:cNvPr id="9" name="Picture 8">
            <a:extLst>
              <a:ext uri="{FF2B5EF4-FFF2-40B4-BE49-F238E27FC236}">
                <a16:creationId xmlns:a16="http://schemas.microsoft.com/office/drawing/2014/main" xmlns="" id="{D31BD1BD-9131-44C1-B686-AC0CFE23B813}"/>
              </a:ext>
            </a:extLst>
          </p:cNvPr>
          <p:cNvPicPr>
            <a:picLocks noChangeAspect="1"/>
          </p:cNvPicPr>
          <p:nvPr/>
        </p:nvPicPr>
        <p:blipFill>
          <a:blip r:embed="rId2"/>
          <a:stretch>
            <a:fillRect/>
          </a:stretch>
        </p:blipFill>
        <p:spPr>
          <a:xfrm>
            <a:off x="3480317" y="1423609"/>
            <a:ext cx="8348301" cy="4301411"/>
          </a:xfrm>
          <a:prstGeom prst="rect">
            <a:avLst/>
          </a:prstGeom>
        </p:spPr>
      </p:pic>
    </p:spTree>
    <p:extLst>
      <p:ext uri="{BB962C8B-B14F-4D97-AF65-F5344CB8AC3E}">
        <p14:creationId xmlns:p14="http://schemas.microsoft.com/office/powerpoint/2010/main" val="28338871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92926-7A22-499F-801D-4E5F871FCADE}"/>
              </a:ext>
            </a:extLst>
          </p:cNvPr>
          <p:cNvSpPr>
            <a:spLocks noGrp="1"/>
          </p:cNvSpPr>
          <p:nvPr>
            <p:ph type="title"/>
          </p:nvPr>
        </p:nvSpPr>
        <p:spPr>
          <a:xfrm>
            <a:off x="1" y="1123837"/>
            <a:ext cx="3387012" cy="4601183"/>
          </a:xfrm>
        </p:spPr>
        <p:txBody>
          <a:bodyPr>
            <a:normAutofit/>
          </a:bodyPr>
          <a:lstStyle/>
          <a:p>
            <a:pPr rtl="0"/>
            <a:r>
              <a:rPr lang="en-IN" b="1" i="0" dirty="0">
                <a:solidFill>
                  <a:schemeClr val="bg1"/>
                </a:solidFill>
                <a:effectLst/>
              </a:rPr>
              <a:t>Types of Gradient Descent Algorithms: </a:t>
            </a:r>
            <a:br>
              <a:rPr lang="en-IN" b="1" i="0" dirty="0">
                <a:solidFill>
                  <a:schemeClr val="bg1"/>
                </a:solidFill>
                <a:effectLst/>
              </a:rPr>
            </a:br>
            <a:r>
              <a:rPr lang="en-IN" b="1" i="0" dirty="0">
                <a:solidFill>
                  <a:schemeClr val="bg1"/>
                </a:solidFill>
                <a:effectLst/>
              </a:rPr>
              <a:t/>
            </a:r>
            <a:br>
              <a:rPr lang="en-IN" b="1" i="0" dirty="0">
                <a:solidFill>
                  <a:schemeClr val="bg1"/>
                </a:solidFill>
                <a:effectLst/>
              </a:rPr>
            </a:br>
            <a:r>
              <a:rPr lang="en-IN" sz="3200" b="1" i="1" dirty="0">
                <a:solidFill>
                  <a:schemeClr val="bg1"/>
                </a:solidFill>
                <a:effectLst/>
              </a:rPr>
              <a:t>2. Stochastic Gradient Descent </a:t>
            </a:r>
            <a:r>
              <a:rPr lang="en-IN" b="1" i="0" dirty="0">
                <a:solidFill>
                  <a:srgbClr val="65D40A"/>
                </a:solidFill>
                <a:effectLst/>
                <a:latin typeface="Raleway"/>
              </a:rPr>
              <a:t/>
            </a:r>
            <a:br>
              <a:rPr lang="en-IN" b="1" i="0" dirty="0">
                <a:solidFill>
                  <a:srgbClr val="65D40A"/>
                </a:solidFill>
                <a:effectLst/>
                <a:latin typeface="Raleway"/>
              </a:rPr>
            </a:br>
            <a:r>
              <a:rPr lang="en-IN" b="0" i="0" dirty="0">
                <a:solidFill>
                  <a:srgbClr val="000000"/>
                </a:solidFill>
                <a:effectLst/>
                <a:latin typeface="Raleway"/>
              </a:rPr>
              <a:t/>
            </a:r>
            <a:br>
              <a:rPr lang="en-IN" b="0" i="0" dirty="0">
                <a:solidFill>
                  <a:srgbClr val="000000"/>
                </a:solidFill>
                <a:effectLst/>
                <a:latin typeface="Raleway"/>
              </a:rPr>
            </a:br>
            <a:endParaRPr lang="en-IN" dirty="0"/>
          </a:p>
        </p:txBody>
      </p:sp>
      <p:sp>
        <p:nvSpPr>
          <p:cNvPr id="4" name="Slide Number Placeholder 3">
            <a:extLst>
              <a:ext uri="{FF2B5EF4-FFF2-40B4-BE49-F238E27FC236}">
                <a16:creationId xmlns:a16="http://schemas.microsoft.com/office/drawing/2014/main" xmlns="" id="{FEE328CC-01BF-47F7-8137-D1E60F0ADE62}"/>
              </a:ext>
            </a:extLst>
          </p:cNvPr>
          <p:cNvSpPr>
            <a:spLocks noGrp="1"/>
          </p:cNvSpPr>
          <p:nvPr>
            <p:ph type="sldNum" sz="quarter" idx="12"/>
          </p:nvPr>
        </p:nvSpPr>
        <p:spPr/>
        <p:txBody>
          <a:bodyPr/>
          <a:lstStyle/>
          <a:p>
            <a:fld id="{9C11CE39-2868-44A2-A0C6-827D458F7A8B}" type="slidenum">
              <a:rPr lang="en-IN" smtClean="0"/>
              <a:pPr/>
              <a:t>31</a:t>
            </a:fld>
            <a:endParaRPr lang="en-IN"/>
          </a:p>
        </p:txBody>
      </p:sp>
      <p:sp>
        <p:nvSpPr>
          <p:cNvPr id="12" name="TextBox 11">
            <a:extLst>
              <a:ext uri="{FF2B5EF4-FFF2-40B4-BE49-F238E27FC236}">
                <a16:creationId xmlns:a16="http://schemas.microsoft.com/office/drawing/2014/main" xmlns="" id="{741402B4-CFD8-4F1B-BD85-07307C88953D}"/>
              </a:ext>
            </a:extLst>
          </p:cNvPr>
          <p:cNvSpPr txBox="1"/>
          <p:nvPr/>
        </p:nvSpPr>
        <p:spPr>
          <a:xfrm>
            <a:off x="3480317" y="628271"/>
            <a:ext cx="8238931" cy="369332"/>
          </a:xfrm>
          <a:prstGeom prst="rect">
            <a:avLst/>
          </a:prstGeom>
          <a:noFill/>
        </p:spPr>
        <p:txBody>
          <a:bodyPr wrap="square">
            <a:spAutoFit/>
          </a:bodyPr>
          <a:lstStyle/>
          <a:p>
            <a:pPr algn="l"/>
            <a:r>
              <a:rPr lang="en-IN" b="1" i="0" dirty="0">
                <a:solidFill>
                  <a:srgbClr val="222222"/>
                </a:solidFill>
                <a:effectLst/>
                <a:latin typeface="+mj-lt"/>
              </a:rPr>
              <a:t>2. Stochastic Gradient Descent:</a:t>
            </a:r>
            <a:r>
              <a:rPr lang="en-IN" b="0" i="0" dirty="0">
                <a:solidFill>
                  <a:srgbClr val="444444"/>
                </a:solidFill>
                <a:effectLst/>
                <a:latin typeface="+mj-lt"/>
              </a:rPr>
              <a:t> </a:t>
            </a:r>
            <a:endParaRPr lang="en-US" b="0" i="0" dirty="0">
              <a:solidFill>
                <a:srgbClr val="444444"/>
              </a:solidFill>
              <a:effectLst/>
              <a:latin typeface="+mj-lt"/>
            </a:endParaRPr>
          </a:p>
        </p:txBody>
      </p:sp>
      <p:sp>
        <p:nvSpPr>
          <p:cNvPr id="7" name="TextBox 6">
            <a:extLst>
              <a:ext uri="{FF2B5EF4-FFF2-40B4-BE49-F238E27FC236}">
                <a16:creationId xmlns:a16="http://schemas.microsoft.com/office/drawing/2014/main" xmlns="" id="{5FBD9190-472B-4BB0-BA30-E6D3833BF1D5}"/>
              </a:ext>
            </a:extLst>
          </p:cNvPr>
          <p:cNvSpPr txBox="1"/>
          <p:nvPr/>
        </p:nvSpPr>
        <p:spPr>
          <a:xfrm>
            <a:off x="3573625" y="1123837"/>
            <a:ext cx="8145624" cy="2585323"/>
          </a:xfrm>
          <a:prstGeom prst="rect">
            <a:avLst/>
          </a:prstGeom>
          <a:noFill/>
        </p:spPr>
        <p:txBody>
          <a:bodyPr wrap="square">
            <a:spAutoFit/>
          </a:bodyPr>
          <a:lstStyle/>
          <a:p>
            <a:r>
              <a:rPr lang="en-US" b="0" i="0" dirty="0">
                <a:solidFill>
                  <a:srgbClr val="444444"/>
                </a:solidFill>
                <a:effectLst/>
                <a:latin typeface="+mj-lt"/>
              </a:rPr>
              <a:t>The word stochastic is related to a system or a process that is linked with a random probability. Therefore, in Stochastic Gradient Descent (SGD) samples are selected at random for each iteration instead of selecting the entire data set. When the number of training examples is too large, it becomes computationally expensive to use batch gradient descent, however, Stochastic Gradient Descent uses only a single sample, i.e., a batch size of one, to perform each iteration. The sample is randomly shuffled and selected for performing the iteration. The parameters are updated even after one iteration where only one has been processed. Thus, it gets faster than batch gradient descent.</a:t>
            </a:r>
            <a:endParaRPr lang="en-IN" dirty="0">
              <a:latin typeface="+mj-lt"/>
            </a:endParaRPr>
          </a:p>
        </p:txBody>
      </p:sp>
      <p:pic>
        <p:nvPicPr>
          <p:cNvPr id="9218" name="Picture 2">
            <a:extLst>
              <a:ext uri="{FF2B5EF4-FFF2-40B4-BE49-F238E27FC236}">
                <a16:creationId xmlns:a16="http://schemas.microsoft.com/office/drawing/2014/main" xmlns="" id="{3CD81E3F-881D-483E-974B-0F97A6E121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975" r="26319"/>
          <a:stretch/>
        </p:blipFill>
        <p:spPr bwMode="auto">
          <a:xfrm>
            <a:off x="5673011" y="3704018"/>
            <a:ext cx="3545634"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617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92926-7A22-499F-801D-4E5F871FCADE}"/>
              </a:ext>
            </a:extLst>
          </p:cNvPr>
          <p:cNvSpPr>
            <a:spLocks noGrp="1"/>
          </p:cNvSpPr>
          <p:nvPr>
            <p:ph type="title"/>
          </p:nvPr>
        </p:nvSpPr>
        <p:spPr>
          <a:xfrm>
            <a:off x="102637" y="1123837"/>
            <a:ext cx="3265714" cy="4601183"/>
          </a:xfrm>
        </p:spPr>
        <p:txBody>
          <a:bodyPr/>
          <a:lstStyle/>
          <a:p>
            <a:pPr rtl="0"/>
            <a:r>
              <a:rPr lang="en-IN" b="1" i="0" dirty="0">
                <a:solidFill>
                  <a:schemeClr val="bg1"/>
                </a:solidFill>
                <a:effectLst/>
              </a:rPr>
              <a:t>Types of Gradient Descent Algorithms:</a:t>
            </a:r>
            <a:br>
              <a:rPr lang="en-IN" b="1" i="0" dirty="0">
                <a:solidFill>
                  <a:schemeClr val="bg1"/>
                </a:solidFill>
                <a:effectLst/>
              </a:rPr>
            </a:br>
            <a:r>
              <a:rPr lang="en-IN" b="1" i="0" dirty="0">
                <a:solidFill>
                  <a:schemeClr val="bg1"/>
                </a:solidFill>
                <a:effectLst/>
              </a:rPr>
              <a:t> </a:t>
            </a:r>
            <a:br>
              <a:rPr lang="en-IN" b="1" i="0" dirty="0">
                <a:solidFill>
                  <a:schemeClr val="bg1"/>
                </a:solidFill>
                <a:effectLst/>
              </a:rPr>
            </a:br>
            <a:r>
              <a:rPr lang="en-IN" sz="3200" b="1" i="1" dirty="0">
                <a:solidFill>
                  <a:schemeClr val="bg1"/>
                </a:solidFill>
                <a:effectLst/>
              </a:rPr>
              <a:t>2. Stochastic Gradient Descent </a:t>
            </a:r>
            <a:r>
              <a:rPr lang="en-IN" b="1" i="0" dirty="0">
                <a:solidFill>
                  <a:srgbClr val="65D40A"/>
                </a:solidFill>
                <a:effectLst/>
                <a:latin typeface="Raleway"/>
              </a:rPr>
              <a:t/>
            </a:r>
            <a:br>
              <a:rPr lang="en-IN" b="1" i="0" dirty="0">
                <a:solidFill>
                  <a:srgbClr val="65D40A"/>
                </a:solidFill>
                <a:effectLst/>
                <a:latin typeface="Raleway"/>
              </a:rPr>
            </a:br>
            <a:r>
              <a:rPr lang="en-IN" b="0" i="0" dirty="0">
                <a:solidFill>
                  <a:srgbClr val="000000"/>
                </a:solidFill>
                <a:effectLst/>
                <a:latin typeface="Raleway"/>
              </a:rPr>
              <a:t/>
            </a:r>
            <a:br>
              <a:rPr lang="en-IN" b="0" i="0" dirty="0">
                <a:solidFill>
                  <a:srgbClr val="000000"/>
                </a:solidFill>
                <a:effectLst/>
                <a:latin typeface="Raleway"/>
              </a:rPr>
            </a:br>
            <a:endParaRPr lang="en-IN" dirty="0"/>
          </a:p>
        </p:txBody>
      </p:sp>
      <p:sp>
        <p:nvSpPr>
          <p:cNvPr id="4" name="Slide Number Placeholder 3">
            <a:extLst>
              <a:ext uri="{FF2B5EF4-FFF2-40B4-BE49-F238E27FC236}">
                <a16:creationId xmlns:a16="http://schemas.microsoft.com/office/drawing/2014/main" xmlns="" id="{FEE328CC-01BF-47F7-8137-D1E60F0ADE62}"/>
              </a:ext>
            </a:extLst>
          </p:cNvPr>
          <p:cNvSpPr>
            <a:spLocks noGrp="1"/>
          </p:cNvSpPr>
          <p:nvPr>
            <p:ph type="sldNum" sz="quarter" idx="12"/>
          </p:nvPr>
        </p:nvSpPr>
        <p:spPr/>
        <p:txBody>
          <a:bodyPr/>
          <a:lstStyle/>
          <a:p>
            <a:fld id="{9C11CE39-2868-44A2-A0C6-827D458F7A8B}" type="slidenum">
              <a:rPr lang="en-IN" smtClean="0"/>
              <a:pPr/>
              <a:t>32</a:t>
            </a:fld>
            <a:endParaRPr lang="en-IN"/>
          </a:p>
        </p:txBody>
      </p:sp>
      <p:sp>
        <p:nvSpPr>
          <p:cNvPr id="12" name="TextBox 11">
            <a:extLst>
              <a:ext uri="{FF2B5EF4-FFF2-40B4-BE49-F238E27FC236}">
                <a16:creationId xmlns:a16="http://schemas.microsoft.com/office/drawing/2014/main" xmlns="" id="{741402B4-CFD8-4F1B-BD85-07307C88953D}"/>
              </a:ext>
            </a:extLst>
          </p:cNvPr>
          <p:cNvSpPr txBox="1"/>
          <p:nvPr/>
        </p:nvSpPr>
        <p:spPr>
          <a:xfrm>
            <a:off x="3480317" y="628271"/>
            <a:ext cx="8238931" cy="400110"/>
          </a:xfrm>
          <a:prstGeom prst="rect">
            <a:avLst/>
          </a:prstGeom>
          <a:noFill/>
        </p:spPr>
        <p:txBody>
          <a:bodyPr wrap="square">
            <a:spAutoFit/>
          </a:bodyPr>
          <a:lstStyle/>
          <a:p>
            <a:pPr algn="l"/>
            <a:r>
              <a:rPr lang="en-IN" sz="2000" b="1" i="0" dirty="0">
                <a:solidFill>
                  <a:srgbClr val="222222"/>
                </a:solidFill>
                <a:effectLst/>
                <a:latin typeface="+mj-lt"/>
              </a:rPr>
              <a:t>2. Algorithm for stochastic gradient descent: </a:t>
            </a:r>
            <a:r>
              <a:rPr lang="en-IN" sz="2000" b="0" i="0" dirty="0">
                <a:solidFill>
                  <a:srgbClr val="444444"/>
                </a:solidFill>
                <a:effectLst/>
                <a:latin typeface="+mj-lt"/>
              </a:rPr>
              <a:t> </a:t>
            </a:r>
            <a:endParaRPr lang="en-US" sz="2000" b="0" i="0" dirty="0">
              <a:solidFill>
                <a:srgbClr val="444444"/>
              </a:solidFill>
              <a:effectLst/>
              <a:latin typeface="+mj-lt"/>
            </a:endParaRPr>
          </a:p>
        </p:txBody>
      </p:sp>
      <p:sp>
        <p:nvSpPr>
          <p:cNvPr id="7" name="TextBox 6">
            <a:extLst>
              <a:ext uri="{FF2B5EF4-FFF2-40B4-BE49-F238E27FC236}">
                <a16:creationId xmlns:a16="http://schemas.microsoft.com/office/drawing/2014/main" xmlns="" id="{5FBD9190-472B-4BB0-BA30-E6D3833BF1D5}"/>
              </a:ext>
            </a:extLst>
          </p:cNvPr>
          <p:cNvSpPr txBox="1"/>
          <p:nvPr/>
        </p:nvSpPr>
        <p:spPr>
          <a:xfrm>
            <a:off x="3480317" y="1123837"/>
            <a:ext cx="8365456" cy="1015663"/>
          </a:xfrm>
          <a:prstGeom prst="rect">
            <a:avLst/>
          </a:prstGeom>
          <a:noFill/>
        </p:spPr>
        <p:txBody>
          <a:bodyPr wrap="square">
            <a:spAutoFit/>
          </a:bodyPr>
          <a:lstStyle/>
          <a:p>
            <a:pPr algn="l">
              <a:buFont typeface="+mj-lt"/>
              <a:buAutoNum type="arabicPeriod"/>
            </a:pPr>
            <a:r>
              <a:rPr lang="en-US" sz="2000" b="0" i="0" dirty="0">
                <a:solidFill>
                  <a:srgbClr val="444444"/>
                </a:solidFill>
                <a:effectLst/>
                <a:latin typeface="+mj-lt"/>
              </a:rPr>
              <a:t>Firstly shuffle the data set randomly in order to train the parameters evenly for each type of data.</a:t>
            </a:r>
          </a:p>
          <a:p>
            <a:pPr algn="l">
              <a:buFont typeface="+mj-lt"/>
              <a:buAutoNum type="arabicPeriod"/>
            </a:pPr>
            <a:r>
              <a:rPr lang="en-US" sz="2000" b="0" i="0" dirty="0">
                <a:solidFill>
                  <a:srgbClr val="444444"/>
                </a:solidFill>
                <a:effectLst/>
                <a:latin typeface="+mj-lt"/>
              </a:rPr>
              <a:t>As mentioned above, it takes into consideration one example per iteration.</a:t>
            </a:r>
          </a:p>
        </p:txBody>
      </p:sp>
      <p:pic>
        <p:nvPicPr>
          <p:cNvPr id="9218" name="Picture 2">
            <a:extLst>
              <a:ext uri="{FF2B5EF4-FFF2-40B4-BE49-F238E27FC236}">
                <a16:creationId xmlns:a16="http://schemas.microsoft.com/office/drawing/2014/main" xmlns="" id="{3CD81E3F-881D-483E-974B-0F97A6E121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975" r="26319"/>
          <a:stretch/>
        </p:blipFill>
        <p:spPr bwMode="auto">
          <a:xfrm>
            <a:off x="5271796" y="2593939"/>
            <a:ext cx="4301412" cy="3223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411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92926-7A22-499F-801D-4E5F871FCADE}"/>
              </a:ext>
            </a:extLst>
          </p:cNvPr>
          <p:cNvSpPr>
            <a:spLocks noGrp="1"/>
          </p:cNvSpPr>
          <p:nvPr>
            <p:ph type="title"/>
          </p:nvPr>
        </p:nvSpPr>
        <p:spPr/>
        <p:txBody>
          <a:bodyPr>
            <a:normAutofit fontScale="90000"/>
          </a:bodyPr>
          <a:lstStyle/>
          <a:p>
            <a:pPr rtl="0"/>
            <a:r>
              <a:rPr lang="en-IN" sz="4000" b="1" i="0" dirty="0">
                <a:solidFill>
                  <a:schemeClr val="bg1"/>
                </a:solidFill>
                <a:effectLst/>
              </a:rPr>
              <a:t>Types of Gradient Descent Algorithms:</a:t>
            </a:r>
            <a:br>
              <a:rPr lang="en-IN" sz="4000" b="1" i="0" dirty="0">
                <a:solidFill>
                  <a:schemeClr val="bg1"/>
                </a:solidFill>
                <a:effectLst/>
              </a:rPr>
            </a:br>
            <a:r>
              <a:rPr lang="en-IN" sz="4000" b="1" i="0" dirty="0">
                <a:solidFill>
                  <a:schemeClr val="bg1"/>
                </a:solidFill>
                <a:effectLst/>
              </a:rPr>
              <a:t> </a:t>
            </a:r>
            <a:br>
              <a:rPr lang="en-IN" sz="4000" b="1" i="0" dirty="0">
                <a:solidFill>
                  <a:schemeClr val="bg1"/>
                </a:solidFill>
                <a:effectLst/>
              </a:rPr>
            </a:br>
            <a:r>
              <a:rPr lang="en-IN" sz="4000" b="1" i="1" dirty="0">
                <a:solidFill>
                  <a:schemeClr val="bg1"/>
                </a:solidFill>
                <a:effectLst/>
              </a:rPr>
              <a:t>2. Stochastic Gradient Descent </a:t>
            </a:r>
            <a:r>
              <a:rPr lang="en-IN" i="0" dirty="0">
                <a:solidFill>
                  <a:srgbClr val="65D40A"/>
                </a:solidFill>
                <a:effectLst/>
                <a:latin typeface="Raleway"/>
              </a:rPr>
              <a:t/>
            </a:r>
            <a:br>
              <a:rPr lang="en-IN" i="0" dirty="0">
                <a:solidFill>
                  <a:srgbClr val="65D40A"/>
                </a:solidFill>
                <a:effectLst/>
                <a:latin typeface="Raleway"/>
              </a:rPr>
            </a:br>
            <a:r>
              <a:rPr lang="en-IN" b="0" i="0" dirty="0">
                <a:solidFill>
                  <a:srgbClr val="000000"/>
                </a:solidFill>
                <a:effectLst/>
                <a:latin typeface="Raleway"/>
              </a:rPr>
              <a:t/>
            </a:r>
            <a:br>
              <a:rPr lang="en-IN" b="0" i="0" dirty="0">
                <a:solidFill>
                  <a:srgbClr val="000000"/>
                </a:solidFill>
                <a:effectLst/>
                <a:latin typeface="Raleway"/>
              </a:rPr>
            </a:br>
            <a:endParaRPr lang="en-IN" dirty="0"/>
          </a:p>
        </p:txBody>
      </p:sp>
      <p:sp>
        <p:nvSpPr>
          <p:cNvPr id="4" name="Slide Number Placeholder 3">
            <a:extLst>
              <a:ext uri="{FF2B5EF4-FFF2-40B4-BE49-F238E27FC236}">
                <a16:creationId xmlns:a16="http://schemas.microsoft.com/office/drawing/2014/main" xmlns="" id="{FEE328CC-01BF-47F7-8137-D1E60F0ADE62}"/>
              </a:ext>
            </a:extLst>
          </p:cNvPr>
          <p:cNvSpPr>
            <a:spLocks noGrp="1"/>
          </p:cNvSpPr>
          <p:nvPr>
            <p:ph type="sldNum" sz="quarter" idx="12"/>
          </p:nvPr>
        </p:nvSpPr>
        <p:spPr/>
        <p:txBody>
          <a:bodyPr/>
          <a:lstStyle/>
          <a:p>
            <a:fld id="{9C11CE39-2868-44A2-A0C6-827D458F7A8B}" type="slidenum">
              <a:rPr lang="en-IN" smtClean="0"/>
              <a:pPr/>
              <a:t>33</a:t>
            </a:fld>
            <a:endParaRPr lang="en-IN"/>
          </a:p>
        </p:txBody>
      </p:sp>
      <p:sp>
        <p:nvSpPr>
          <p:cNvPr id="12" name="TextBox 11">
            <a:extLst>
              <a:ext uri="{FF2B5EF4-FFF2-40B4-BE49-F238E27FC236}">
                <a16:creationId xmlns:a16="http://schemas.microsoft.com/office/drawing/2014/main" xmlns="" id="{741402B4-CFD8-4F1B-BD85-07307C88953D}"/>
              </a:ext>
            </a:extLst>
          </p:cNvPr>
          <p:cNvSpPr txBox="1"/>
          <p:nvPr/>
        </p:nvSpPr>
        <p:spPr>
          <a:xfrm>
            <a:off x="3480317" y="628271"/>
            <a:ext cx="8238931" cy="400110"/>
          </a:xfrm>
          <a:prstGeom prst="rect">
            <a:avLst/>
          </a:prstGeom>
          <a:noFill/>
        </p:spPr>
        <p:txBody>
          <a:bodyPr wrap="square">
            <a:spAutoFit/>
          </a:bodyPr>
          <a:lstStyle/>
          <a:p>
            <a:pPr algn="l"/>
            <a:r>
              <a:rPr lang="en-IN" sz="2000" b="1" i="0" dirty="0">
                <a:solidFill>
                  <a:srgbClr val="222222"/>
                </a:solidFill>
                <a:effectLst/>
                <a:latin typeface="+mj-lt"/>
              </a:rPr>
              <a:t>2. Algorithm for stochastic gradient descent: </a:t>
            </a:r>
            <a:r>
              <a:rPr lang="en-IN" sz="2000" b="0" i="0" dirty="0">
                <a:solidFill>
                  <a:srgbClr val="444444"/>
                </a:solidFill>
                <a:effectLst/>
                <a:latin typeface="+mj-lt"/>
              </a:rPr>
              <a:t> </a:t>
            </a:r>
            <a:endParaRPr lang="en-US" sz="2000" b="0" i="0" dirty="0">
              <a:solidFill>
                <a:srgbClr val="444444"/>
              </a:solidFill>
              <a:effectLst/>
              <a:latin typeface="+mj-lt"/>
            </a:endParaRPr>
          </a:p>
        </p:txBody>
      </p:sp>
      <p:sp>
        <p:nvSpPr>
          <p:cNvPr id="7" name="TextBox 6">
            <a:extLst>
              <a:ext uri="{FF2B5EF4-FFF2-40B4-BE49-F238E27FC236}">
                <a16:creationId xmlns:a16="http://schemas.microsoft.com/office/drawing/2014/main" xmlns="" id="{5FBD9190-472B-4BB0-BA30-E6D3833BF1D5}"/>
              </a:ext>
            </a:extLst>
          </p:cNvPr>
          <p:cNvSpPr txBox="1"/>
          <p:nvPr/>
        </p:nvSpPr>
        <p:spPr>
          <a:xfrm>
            <a:off x="3480317" y="1123837"/>
            <a:ext cx="8365456" cy="1015663"/>
          </a:xfrm>
          <a:prstGeom prst="rect">
            <a:avLst/>
          </a:prstGeom>
          <a:noFill/>
        </p:spPr>
        <p:txBody>
          <a:bodyPr wrap="square">
            <a:spAutoFit/>
          </a:bodyPr>
          <a:lstStyle/>
          <a:p>
            <a:pPr algn="l">
              <a:buFont typeface="+mj-lt"/>
              <a:buAutoNum type="arabicPeriod"/>
            </a:pPr>
            <a:r>
              <a:rPr lang="en-US" sz="2000" b="0" i="0" dirty="0">
                <a:solidFill>
                  <a:srgbClr val="444444"/>
                </a:solidFill>
                <a:effectLst/>
                <a:latin typeface="+mj-lt"/>
              </a:rPr>
              <a:t>Firstly shuffle the data set randomly in order to train the parameters evenly for each type of data.</a:t>
            </a:r>
          </a:p>
          <a:p>
            <a:pPr algn="l">
              <a:buFont typeface="+mj-lt"/>
              <a:buAutoNum type="arabicPeriod"/>
            </a:pPr>
            <a:r>
              <a:rPr lang="en-US" sz="2000" b="0" i="0" dirty="0">
                <a:solidFill>
                  <a:srgbClr val="444444"/>
                </a:solidFill>
                <a:effectLst/>
                <a:latin typeface="+mj-lt"/>
              </a:rPr>
              <a:t>As mentioned before, it takes into consideration one example per iteration.</a:t>
            </a:r>
          </a:p>
        </p:txBody>
      </p:sp>
      <p:pic>
        <p:nvPicPr>
          <p:cNvPr id="5" name="Picture 4">
            <a:extLst>
              <a:ext uri="{FF2B5EF4-FFF2-40B4-BE49-F238E27FC236}">
                <a16:creationId xmlns:a16="http://schemas.microsoft.com/office/drawing/2014/main" xmlns="" id="{E0D46B3D-8576-4C7E-91E3-CCBC52EA4C82}"/>
              </a:ext>
            </a:extLst>
          </p:cNvPr>
          <p:cNvPicPr>
            <a:picLocks noChangeAspect="1"/>
          </p:cNvPicPr>
          <p:nvPr/>
        </p:nvPicPr>
        <p:blipFill>
          <a:blip r:embed="rId2"/>
          <a:stretch>
            <a:fillRect/>
          </a:stretch>
        </p:blipFill>
        <p:spPr>
          <a:xfrm>
            <a:off x="4398934" y="2234956"/>
            <a:ext cx="6528221" cy="4317437"/>
          </a:xfrm>
          <a:prstGeom prst="rect">
            <a:avLst/>
          </a:prstGeom>
        </p:spPr>
      </p:pic>
    </p:spTree>
    <p:extLst>
      <p:ext uri="{BB962C8B-B14F-4D97-AF65-F5344CB8AC3E}">
        <p14:creationId xmlns:p14="http://schemas.microsoft.com/office/powerpoint/2010/main" val="633682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92926-7A22-499F-801D-4E5F871FCADE}"/>
              </a:ext>
            </a:extLst>
          </p:cNvPr>
          <p:cNvSpPr>
            <a:spLocks noGrp="1"/>
          </p:cNvSpPr>
          <p:nvPr>
            <p:ph type="title"/>
          </p:nvPr>
        </p:nvSpPr>
        <p:spPr/>
        <p:txBody>
          <a:bodyPr>
            <a:normAutofit fontScale="90000"/>
          </a:bodyPr>
          <a:lstStyle/>
          <a:p>
            <a:pPr rtl="0"/>
            <a:r>
              <a:rPr lang="en-IN" b="1" i="0" dirty="0">
                <a:solidFill>
                  <a:schemeClr val="bg1"/>
                </a:solidFill>
                <a:effectLst/>
              </a:rPr>
              <a:t>Types of Gradient Descent Algorithms: </a:t>
            </a:r>
            <a:br>
              <a:rPr lang="en-IN" b="1" i="0" dirty="0">
                <a:solidFill>
                  <a:schemeClr val="bg1"/>
                </a:solidFill>
                <a:effectLst/>
              </a:rPr>
            </a:br>
            <a:r>
              <a:rPr lang="en-IN" b="1" i="0" dirty="0">
                <a:solidFill>
                  <a:schemeClr val="bg1"/>
                </a:solidFill>
                <a:effectLst/>
              </a:rPr>
              <a:t/>
            </a:r>
            <a:br>
              <a:rPr lang="en-IN" b="1" i="0" dirty="0">
                <a:solidFill>
                  <a:schemeClr val="bg1"/>
                </a:solidFill>
                <a:effectLst/>
              </a:rPr>
            </a:br>
            <a:r>
              <a:rPr lang="fr-FR" b="1" i="1" dirty="0">
                <a:solidFill>
                  <a:schemeClr val="bg1"/>
                </a:solidFill>
                <a:effectLst/>
              </a:rPr>
              <a:t>3. Mini Batch gradient descent</a:t>
            </a:r>
            <a:r>
              <a:rPr lang="en-IN" i="0" dirty="0">
                <a:solidFill>
                  <a:srgbClr val="65D40A"/>
                </a:solidFill>
                <a:effectLst/>
                <a:latin typeface="Raleway"/>
              </a:rPr>
              <a:t/>
            </a:r>
            <a:br>
              <a:rPr lang="en-IN" i="0" dirty="0">
                <a:solidFill>
                  <a:srgbClr val="65D40A"/>
                </a:solidFill>
                <a:effectLst/>
                <a:latin typeface="Raleway"/>
              </a:rPr>
            </a:br>
            <a:r>
              <a:rPr lang="en-IN" b="0" i="0" dirty="0">
                <a:solidFill>
                  <a:srgbClr val="000000"/>
                </a:solidFill>
                <a:effectLst/>
                <a:latin typeface="Raleway"/>
              </a:rPr>
              <a:t/>
            </a:r>
            <a:br>
              <a:rPr lang="en-IN" b="0" i="0" dirty="0">
                <a:solidFill>
                  <a:srgbClr val="000000"/>
                </a:solidFill>
                <a:effectLst/>
                <a:latin typeface="Raleway"/>
              </a:rPr>
            </a:br>
            <a:endParaRPr lang="en-IN" dirty="0"/>
          </a:p>
        </p:txBody>
      </p:sp>
      <p:sp>
        <p:nvSpPr>
          <p:cNvPr id="4" name="Slide Number Placeholder 3">
            <a:extLst>
              <a:ext uri="{FF2B5EF4-FFF2-40B4-BE49-F238E27FC236}">
                <a16:creationId xmlns:a16="http://schemas.microsoft.com/office/drawing/2014/main" xmlns="" id="{FEE328CC-01BF-47F7-8137-D1E60F0ADE62}"/>
              </a:ext>
            </a:extLst>
          </p:cNvPr>
          <p:cNvSpPr>
            <a:spLocks noGrp="1"/>
          </p:cNvSpPr>
          <p:nvPr>
            <p:ph type="sldNum" sz="quarter" idx="12"/>
          </p:nvPr>
        </p:nvSpPr>
        <p:spPr/>
        <p:txBody>
          <a:bodyPr/>
          <a:lstStyle/>
          <a:p>
            <a:fld id="{9C11CE39-2868-44A2-A0C6-827D458F7A8B}" type="slidenum">
              <a:rPr lang="en-IN" smtClean="0"/>
              <a:pPr/>
              <a:t>34</a:t>
            </a:fld>
            <a:endParaRPr lang="en-IN"/>
          </a:p>
        </p:txBody>
      </p:sp>
      <p:sp>
        <p:nvSpPr>
          <p:cNvPr id="12" name="TextBox 11">
            <a:extLst>
              <a:ext uri="{FF2B5EF4-FFF2-40B4-BE49-F238E27FC236}">
                <a16:creationId xmlns:a16="http://schemas.microsoft.com/office/drawing/2014/main" xmlns="" id="{741402B4-CFD8-4F1B-BD85-07307C88953D}"/>
              </a:ext>
            </a:extLst>
          </p:cNvPr>
          <p:cNvSpPr txBox="1"/>
          <p:nvPr/>
        </p:nvSpPr>
        <p:spPr>
          <a:xfrm>
            <a:off x="3480317" y="628271"/>
            <a:ext cx="8238931" cy="400110"/>
          </a:xfrm>
          <a:prstGeom prst="rect">
            <a:avLst/>
          </a:prstGeom>
          <a:noFill/>
        </p:spPr>
        <p:txBody>
          <a:bodyPr wrap="square">
            <a:spAutoFit/>
          </a:bodyPr>
          <a:lstStyle/>
          <a:p>
            <a:pPr algn="l"/>
            <a:r>
              <a:rPr lang="en-IN" sz="2000" b="1" dirty="0">
                <a:solidFill>
                  <a:srgbClr val="222222"/>
                </a:solidFill>
                <a:latin typeface="+mj-lt"/>
              </a:rPr>
              <a:t>3</a:t>
            </a:r>
            <a:r>
              <a:rPr lang="en-IN" sz="2000" b="1" i="0" dirty="0">
                <a:solidFill>
                  <a:srgbClr val="222222"/>
                </a:solidFill>
                <a:effectLst/>
                <a:latin typeface="+mj-lt"/>
              </a:rPr>
              <a:t>. Mini Batch gradient descent:</a:t>
            </a:r>
            <a:r>
              <a:rPr lang="en-IN" sz="2000" b="0" i="0" dirty="0">
                <a:solidFill>
                  <a:srgbClr val="444444"/>
                </a:solidFill>
                <a:effectLst/>
                <a:latin typeface="+mj-lt"/>
              </a:rPr>
              <a:t> </a:t>
            </a:r>
            <a:endParaRPr lang="en-US" sz="2000" b="0" i="0" dirty="0">
              <a:solidFill>
                <a:srgbClr val="444444"/>
              </a:solidFill>
              <a:effectLst/>
              <a:latin typeface="+mj-lt"/>
            </a:endParaRPr>
          </a:p>
        </p:txBody>
      </p:sp>
      <p:sp>
        <p:nvSpPr>
          <p:cNvPr id="7" name="TextBox 6">
            <a:extLst>
              <a:ext uri="{FF2B5EF4-FFF2-40B4-BE49-F238E27FC236}">
                <a16:creationId xmlns:a16="http://schemas.microsoft.com/office/drawing/2014/main" xmlns="" id="{5FBD9190-472B-4BB0-BA30-E6D3833BF1D5}"/>
              </a:ext>
            </a:extLst>
          </p:cNvPr>
          <p:cNvSpPr txBox="1"/>
          <p:nvPr/>
        </p:nvSpPr>
        <p:spPr>
          <a:xfrm>
            <a:off x="3480316" y="1123837"/>
            <a:ext cx="8378891" cy="1323439"/>
          </a:xfrm>
          <a:prstGeom prst="rect">
            <a:avLst/>
          </a:prstGeom>
          <a:noFill/>
        </p:spPr>
        <p:txBody>
          <a:bodyPr wrap="square">
            <a:spAutoFit/>
          </a:bodyPr>
          <a:lstStyle/>
          <a:p>
            <a:pPr algn="l"/>
            <a:r>
              <a:rPr lang="en-US" sz="2000" b="0" i="0" dirty="0">
                <a:solidFill>
                  <a:srgbClr val="444444"/>
                </a:solidFill>
                <a:effectLst/>
                <a:latin typeface="+mj-lt"/>
              </a:rPr>
              <a:t>This type of gradient descent is considered to be faster than both batch gradient descent and stochastic gradient descent. Even if the number of training examples is large, </a:t>
            </a:r>
            <a:r>
              <a:rPr lang="en-US" sz="2000" b="1" i="0" dirty="0">
                <a:solidFill>
                  <a:srgbClr val="FF0000"/>
                </a:solidFill>
                <a:effectLst/>
                <a:latin typeface="+mj-lt"/>
              </a:rPr>
              <a:t>it processes it in batches in one go. </a:t>
            </a:r>
            <a:r>
              <a:rPr lang="en-US" sz="2000" b="0" i="0" dirty="0">
                <a:solidFill>
                  <a:srgbClr val="444444"/>
                </a:solidFill>
                <a:effectLst/>
                <a:latin typeface="+mj-lt"/>
              </a:rPr>
              <a:t>Also, the number of iterations are lesser in spite of working with larger training samples.</a:t>
            </a:r>
          </a:p>
        </p:txBody>
      </p:sp>
      <p:pic>
        <p:nvPicPr>
          <p:cNvPr id="1026" name="Picture 2" descr="Mini Batch gradient descent graph in Machine Learning">
            <a:extLst>
              <a:ext uri="{FF2B5EF4-FFF2-40B4-BE49-F238E27FC236}">
                <a16:creationId xmlns:a16="http://schemas.microsoft.com/office/drawing/2014/main" xmlns="" id="{5962D667-2F2C-4F08-93E1-27002AF06C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51" t="875" r="23431" b="-875"/>
          <a:stretch/>
        </p:blipFill>
        <p:spPr bwMode="auto">
          <a:xfrm>
            <a:off x="5036471" y="2922036"/>
            <a:ext cx="4700021" cy="270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989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92926-7A22-499F-801D-4E5F871FCADE}"/>
              </a:ext>
            </a:extLst>
          </p:cNvPr>
          <p:cNvSpPr>
            <a:spLocks noGrp="1"/>
          </p:cNvSpPr>
          <p:nvPr>
            <p:ph type="title"/>
          </p:nvPr>
        </p:nvSpPr>
        <p:spPr/>
        <p:txBody>
          <a:bodyPr>
            <a:normAutofit fontScale="90000"/>
          </a:bodyPr>
          <a:lstStyle/>
          <a:p>
            <a:pPr rtl="0"/>
            <a:r>
              <a:rPr lang="en-IN" sz="4000" b="1" i="0" dirty="0">
                <a:solidFill>
                  <a:schemeClr val="bg1"/>
                </a:solidFill>
                <a:effectLst/>
              </a:rPr>
              <a:t>Types of Gradient Descent Algorithms: </a:t>
            </a:r>
            <a:br>
              <a:rPr lang="en-IN" sz="4000" b="1" i="0" dirty="0">
                <a:solidFill>
                  <a:schemeClr val="bg1"/>
                </a:solidFill>
                <a:effectLst/>
              </a:rPr>
            </a:br>
            <a:r>
              <a:rPr lang="en-IN" sz="4000" b="1" i="0" dirty="0">
                <a:solidFill>
                  <a:schemeClr val="bg1"/>
                </a:solidFill>
                <a:effectLst/>
              </a:rPr>
              <a:t/>
            </a:r>
            <a:br>
              <a:rPr lang="en-IN" sz="4000" b="1" i="0" dirty="0">
                <a:solidFill>
                  <a:schemeClr val="bg1"/>
                </a:solidFill>
                <a:effectLst/>
              </a:rPr>
            </a:br>
            <a:r>
              <a:rPr lang="fr-FR" sz="4000" b="1" i="1" dirty="0">
                <a:solidFill>
                  <a:schemeClr val="bg1"/>
                </a:solidFill>
                <a:effectLst/>
              </a:rPr>
              <a:t>3. Mini Batch gradient descent</a:t>
            </a:r>
            <a:r>
              <a:rPr lang="en-IN" i="0" dirty="0">
                <a:solidFill>
                  <a:srgbClr val="65D40A"/>
                </a:solidFill>
                <a:effectLst/>
                <a:latin typeface="Raleway"/>
              </a:rPr>
              <a:t/>
            </a:r>
            <a:br>
              <a:rPr lang="en-IN" i="0" dirty="0">
                <a:solidFill>
                  <a:srgbClr val="65D40A"/>
                </a:solidFill>
                <a:effectLst/>
                <a:latin typeface="Raleway"/>
              </a:rPr>
            </a:br>
            <a:r>
              <a:rPr lang="en-IN" b="0" i="0" dirty="0">
                <a:solidFill>
                  <a:srgbClr val="000000"/>
                </a:solidFill>
                <a:effectLst/>
                <a:latin typeface="Raleway"/>
              </a:rPr>
              <a:t/>
            </a:r>
            <a:br>
              <a:rPr lang="en-IN" b="0" i="0" dirty="0">
                <a:solidFill>
                  <a:srgbClr val="000000"/>
                </a:solidFill>
                <a:effectLst/>
                <a:latin typeface="Raleway"/>
              </a:rPr>
            </a:br>
            <a:endParaRPr lang="en-IN" dirty="0"/>
          </a:p>
        </p:txBody>
      </p:sp>
      <p:sp>
        <p:nvSpPr>
          <p:cNvPr id="4" name="Slide Number Placeholder 3">
            <a:extLst>
              <a:ext uri="{FF2B5EF4-FFF2-40B4-BE49-F238E27FC236}">
                <a16:creationId xmlns:a16="http://schemas.microsoft.com/office/drawing/2014/main" xmlns="" id="{FEE328CC-01BF-47F7-8137-D1E60F0ADE62}"/>
              </a:ext>
            </a:extLst>
          </p:cNvPr>
          <p:cNvSpPr>
            <a:spLocks noGrp="1"/>
          </p:cNvSpPr>
          <p:nvPr>
            <p:ph type="sldNum" sz="quarter" idx="12"/>
          </p:nvPr>
        </p:nvSpPr>
        <p:spPr/>
        <p:txBody>
          <a:bodyPr/>
          <a:lstStyle/>
          <a:p>
            <a:fld id="{9C11CE39-2868-44A2-A0C6-827D458F7A8B}" type="slidenum">
              <a:rPr lang="en-IN" smtClean="0"/>
              <a:pPr/>
              <a:t>35</a:t>
            </a:fld>
            <a:endParaRPr lang="en-IN"/>
          </a:p>
        </p:txBody>
      </p:sp>
      <p:sp>
        <p:nvSpPr>
          <p:cNvPr id="7" name="TextBox 6">
            <a:extLst>
              <a:ext uri="{FF2B5EF4-FFF2-40B4-BE49-F238E27FC236}">
                <a16:creationId xmlns:a16="http://schemas.microsoft.com/office/drawing/2014/main" xmlns="" id="{5FBD9190-472B-4BB0-BA30-E6D3833BF1D5}"/>
              </a:ext>
            </a:extLst>
          </p:cNvPr>
          <p:cNvSpPr txBox="1"/>
          <p:nvPr/>
        </p:nvSpPr>
        <p:spPr>
          <a:xfrm>
            <a:off x="3452324" y="703960"/>
            <a:ext cx="8378891" cy="1323439"/>
          </a:xfrm>
          <a:prstGeom prst="rect">
            <a:avLst/>
          </a:prstGeom>
          <a:noFill/>
        </p:spPr>
        <p:txBody>
          <a:bodyPr wrap="square">
            <a:spAutoFit/>
          </a:bodyPr>
          <a:lstStyle/>
          <a:p>
            <a:pPr algn="l"/>
            <a:r>
              <a:rPr lang="en-US" sz="2000" b="0" i="0" dirty="0">
                <a:solidFill>
                  <a:srgbClr val="444444"/>
                </a:solidFill>
                <a:effectLst/>
                <a:latin typeface="+mj-lt"/>
              </a:rPr>
              <a:t>Let us consider </a:t>
            </a:r>
            <a:r>
              <a:rPr lang="en-US" sz="2000" b="1" i="1" dirty="0">
                <a:solidFill>
                  <a:srgbClr val="444444"/>
                </a:solidFill>
                <a:effectLst/>
                <a:latin typeface="+mj-lt"/>
              </a:rPr>
              <a:t>b</a:t>
            </a:r>
            <a:r>
              <a:rPr lang="en-US" sz="2000" b="0" i="0" dirty="0">
                <a:solidFill>
                  <a:srgbClr val="444444"/>
                </a:solidFill>
                <a:effectLst/>
                <a:latin typeface="+mj-lt"/>
              </a:rPr>
              <a:t> be the number of examples in one batch, where </a:t>
            </a:r>
            <a:r>
              <a:rPr lang="en-US" sz="2000" b="1" i="1" dirty="0">
                <a:solidFill>
                  <a:srgbClr val="444444"/>
                </a:solidFill>
                <a:effectLst/>
                <a:latin typeface="+mj-lt"/>
              </a:rPr>
              <a:t>b</a:t>
            </a:r>
            <a:r>
              <a:rPr lang="en-US" sz="2000" dirty="0">
                <a:latin typeface="+mj-lt"/>
              </a:rPr>
              <a:t/>
            </a:r>
            <a:br>
              <a:rPr lang="en-US" sz="2000" dirty="0">
                <a:latin typeface="+mj-lt"/>
              </a:rPr>
            </a:br>
            <a:r>
              <a:rPr lang="en-US" sz="2000" b="0" i="0" dirty="0">
                <a:solidFill>
                  <a:srgbClr val="444444"/>
                </a:solidFill>
                <a:effectLst/>
                <a:latin typeface="+mj-lt"/>
              </a:rPr>
              <a:t>The batch size can be adjusted. It is generally kept as a power of 2. The reason behind it is because some hardware such as GPUs achieve better run time with common batch sizes such as a power of 2.</a:t>
            </a:r>
          </a:p>
        </p:txBody>
      </p:sp>
      <p:pic>
        <p:nvPicPr>
          <p:cNvPr id="5" name="Picture 4">
            <a:extLst>
              <a:ext uri="{FF2B5EF4-FFF2-40B4-BE49-F238E27FC236}">
                <a16:creationId xmlns:a16="http://schemas.microsoft.com/office/drawing/2014/main" xmlns="" id="{B225ED45-D72B-4066-8464-A06ACC37D257}"/>
              </a:ext>
            </a:extLst>
          </p:cNvPr>
          <p:cNvPicPr>
            <a:picLocks noChangeAspect="1"/>
          </p:cNvPicPr>
          <p:nvPr/>
        </p:nvPicPr>
        <p:blipFill>
          <a:blip r:embed="rId2"/>
          <a:stretch>
            <a:fillRect/>
          </a:stretch>
        </p:blipFill>
        <p:spPr>
          <a:xfrm>
            <a:off x="4225632" y="2425804"/>
            <a:ext cx="5897238" cy="3280648"/>
          </a:xfrm>
          <a:prstGeom prst="rect">
            <a:avLst/>
          </a:prstGeom>
        </p:spPr>
      </p:pic>
    </p:spTree>
    <p:extLst>
      <p:ext uri="{BB962C8B-B14F-4D97-AF65-F5344CB8AC3E}">
        <p14:creationId xmlns:p14="http://schemas.microsoft.com/office/powerpoint/2010/main" val="341107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196C96-55D8-4A4E-90D6-4DAC2F35E2E9}"/>
              </a:ext>
            </a:extLst>
          </p:cNvPr>
          <p:cNvSpPr>
            <a:spLocks noGrp="1"/>
          </p:cNvSpPr>
          <p:nvPr>
            <p:ph type="title"/>
          </p:nvPr>
        </p:nvSpPr>
        <p:spPr>
          <a:xfrm>
            <a:off x="1" y="1123837"/>
            <a:ext cx="3470988" cy="4601183"/>
          </a:xfrm>
        </p:spPr>
        <p:txBody>
          <a:bodyPr/>
          <a:lstStyle/>
          <a:p>
            <a:r>
              <a:rPr lang="en-IN" b="1" i="0" dirty="0">
                <a:solidFill>
                  <a:schemeClr val="bg1"/>
                </a:solidFill>
                <a:effectLst/>
              </a:rPr>
              <a:t>Convergence trends in different variants of Gradient Descent</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4" name="Slide Number Placeholder 3">
            <a:extLst>
              <a:ext uri="{FF2B5EF4-FFF2-40B4-BE49-F238E27FC236}">
                <a16:creationId xmlns:a16="http://schemas.microsoft.com/office/drawing/2014/main" xmlns="" id="{D9D7F4D6-48E3-4C71-A983-AC8359E7F8DB}"/>
              </a:ext>
            </a:extLst>
          </p:cNvPr>
          <p:cNvSpPr>
            <a:spLocks noGrp="1"/>
          </p:cNvSpPr>
          <p:nvPr>
            <p:ph type="sldNum" sz="quarter" idx="12"/>
          </p:nvPr>
        </p:nvSpPr>
        <p:spPr/>
        <p:txBody>
          <a:bodyPr/>
          <a:lstStyle/>
          <a:p>
            <a:fld id="{9C11CE39-2868-44A2-A0C6-827D458F7A8B}" type="slidenum">
              <a:rPr lang="en-IN" smtClean="0"/>
              <a:pPr/>
              <a:t>36</a:t>
            </a:fld>
            <a:endParaRPr lang="en-IN"/>
          </a:p>
        </p:txBody>
      </p:sp>
      <p:pic>
        <p:nvPicPr>
          <p:cNvPr id="2050" name="Picture 2">
            <a:extLst>
              <a:ext uri="{FF2B5EF4-FFF2-40B4-BE49-F238E27FC236}">
                <a16:creationId xmlns:a16="http://schemas.microsoft.com/office/drawing/2014/main" xmlns="" id="{0ED5593B-BD30-4461-AC7B-539A13448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9855" y="2478766"/>
            <a:ext cx="7591425" cy="1924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53B9A04E-73E7-4DC5-BF6B-6A5445E6789F}"/>
              </a:ext>
            </a:extLst>
          </p:cNvPr>
          <p:cNvSpPr txBox="1"/>
          <p:nvPr/>
        </p:nvSpPr>
        <p:spPr>
          <a:xfrm>
            <a:off x="3545634" y="4937554"/>
            <a:ext cx="8103345" cy="132343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444444"/>
                </a:solidFill>
                <a:effectLst/>
                <a:latin typeface="+mj-lt"/>
              </a:rPr>
              <a:t>For stochastic gradient descent and mini-batch gradient descent, the algorithm keeps on fluctuating around the global minimum instead of converging. In order to converge, the learning rate needs to be changed slowly.</a:t>
            </a:r>
            <a:endParaRPr lang="en-IN" sz="2000" dirty="0">
              <a:latin typeface="+mj-lt"/>
            </a:endParaRPr>
          </a:p>
        </p:txBody>
      </p:sp>
      <p:sp>
        <p:nvSpPr>
          <p:cNvPr id="8" name="TextBox 7">
            <a:extLst>
              <a:ext uri="{FF2B5EF4-FFF2-40B4-BE49-F238E27FC236}">
                <a16:creationId xmlns:a16="http://schemas.microsoft.com/office/drawing/2014/main" xmlns="" id="{165F5AEE-0655-4B08-9156-3029F2D588EB}"/>
              </a:ext>
            </a:extLst>
          </p:cNvPr>
          <p:cNvSpPr txBox="1"/>
          <p:nvPr/>
        </p:nvSpPr>
        <p:spPr>
          <a:xfrm>
            <a:off x="3643896" y="620590"/>
            <a:ext cx="8103345" cy="132343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444444"/>
                </a:solidFill>
                <a:effectLst/>
                <a:latin typeface="+mj-lt"/>
              </a:rPr>
              <a:t>For Batch Gradient Descent, the algorithm traces a straight line towards the minimum. If the cost function is convex, then it converges to a global minimum and if the cost function is not convex, then it converges to a local minimum. The learning rate is typically held constant over here.</a:t>
            </a:r>
            <a:endParaRPr lang="en-IN" sz="2000" dirty="0">
              <a:latin typeface="+mj-lt"/>
            </a:endParaRPr>
          </a:p>
        </p:txBody>
      </p:sp>
    </p:spTree>
    <p:extLst>
      <p:ext uri="{BB962C8B-B14F-4D97-AF65-F5344CB8AC3E}">
        <p14:creationId xmlns:p14="http://schemas.microsoft.com/office/powerpoint/2010/main" val="1140413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142BC-D23E-4ADE-9C2A-ACD5AC0D55B9}"/>
              </a:ext>
            </a:extLst>
          </p:cNvPr>
          <p:cNvSpPr>
            <a:spLocks noGrp="1"/>
          </p:cNvSpPr>
          <p:nvPr>
            <p:ph type="title"/>
          </p:nvPr>
        </p:nvSpPr>
        <p:spPr/>
        <p:txBody>
          <a:bodyPr/>
          <a:lstStyle/>
          <a:p>
            <a:r>
              <a:rPr lang="en-US" b="1" i="0" dirty="0">
                <a:solidFill>
                  <a:schemeClr val="bg1"/>
                </a:solidFill>
                <a:effectLst/>
              </a:rPr>
              <a:t>Challenges in executing Gradient Descent</a:t>
            </a:r>
            <a:r>
              <a:rPr lang="en-US" b="1" i="0" dirty="0">
                <a:solidFill>
                  <a:srgbClr val="65D40A"/>
                </a:solidFill>
                <a:effectLst/>
                <a:latin typeface="Raleway"/>
              </a:rPr>
              <a:t/>
            </a:r>
            <a:br>
              <a:rPr lang="en-US"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39887818-ED2F-42CD-A3C1-C004434B23F4}"/>
              </a:ext>
            </a:extLst>
          </p:cNvPr>
          <p:cNvSpPr>
            <a:spLocks noGrp="1"/>
          </p:cNvSpPr>
          <p:nvPr>
            <p:ph idx="1"/>
          </p:nvPr>
        </p:nvSpPr>
        <p:spPr>
          <a:xfrm>
            <a:off x="3617340" y="864108"/>
            <a:ext cx="8045925" cy="5120640"/>
          </a:xfrm>
        </p:spPr>
        <p:txBody>
          <a:bodyPr/>
          <a:lstStyle/>
          <a:p>
            <a:pPr marL="0" indent="0" algn="l" rtl="0">
              <a:buNone/>
            </a:pPr>
            <a:r>
              <a:rPr lang="en-US" sz="2400" b="0" i="0" dirty="0">
                <a:solidFill>
                  <a:srgbClr val="444444"/>
                </a:solidFill>
                <a:effectLst/>
                <a:latin typeface="+mj-lt"/>
              </a:rPr>
              <a:t>There are many cases where gradient descent fails to perform well. There are mainly three reasons when this would happen:</a:t>
            </a:r>
          </a:p>
          <a:p>
            <a:pPr algn="l" rtl="0"/>
            <a:endParaRPr lang="en-US" b="0" i="0" dirty="0">
              <a:solidFill>
                <a:srgbClr val="444444"/>
              </a:solidFill>
              <a:effectLst/>
              <a:latin typeface="+mj-lt"/>
            </a:endParaRPr>
          </a:p>
          <a:p>
            <a:pPr algn="l" rtl="0">
              <a:buFont typeface="+mj-lt"/>
              <a:buAutoNum type="arabicPeriod"/>
            </a:pPr>
            <a:r>
              <a:rPr lang="en-US" b="0" i="0" dirty="0">
                <a:solidFill>
                  <a:srgbClr val="444444"/>
                </a:solidFill>
                <a:effectLst/>
                <a:latin typeface="+mj-lt"/>
              </a:rPr>
              <a:t>Data challenges</a:t>
            </a:r>
          </a:p>
          <a:p>
            <a:pPr algn="l" rtl="0">
              <a:buFont typeface="+mj-lt"/>
              <a:buAutoNum type="arabicPeriod"/>
            </a:pPr>
            <a:r>
              <a:rPr lang="en-US" b="0" i="0" dirty="0">
                <a:solidFill>
                  <a:srgbClr val="444444"/>
                </a:solidFill>
                <a:effectLst/>
                <a:latin typeface="+mj-lt"/>
              </a:rPr>
              <a:t>Gradient challenges</a:t>
            </a:r>
          </a:p>
          <a:p>
            <a:pPr algn="l" rtl="0">
              <a:buFont typeface="+mj-lt"/>
              <a:buAutoNum type="arabicPeriod"/>
            </a:pPr>
            <a:r>
              <a:rPr lang="en-US" b="0" i="0" dirty="0">
                <a:solidFill>
                  <a:srgbClr val="444444"/>
                </a:solidFill>
                <a:effectLst/>
                <a:latin typeface="+mj-lt"/>
              </a:rPr>
              <a:t>Implementation challenges</a:t>
            </a:r>
          </a:p>
          <a:p>
            <a:endParaRPr lang="en-IN" dirty="0"/>
          </a:p>
        </p:txBody>
      </p:sp>
      <p:sp>
        <p:nvSpPr>
          <p:cNvPr id="4" name="Slide Number Placeholder 3">
            <a:extLst>
              <a:ext uri="{FF2B5EF4-FFF2-40B4-BE49-F238E27FC236}">
                <a16:creationId xmlns:a16="http://schemas.microsoft.com/office/drawing/2014/main" xmlns="" id="{69481204-889E-45D9-B382-A86433B4B2DD}"/>
              </a:ext>
            </a:extLst>
          </p:cNvPr>
          <p:cNvSpPr>
            <a:spLocks noGrp="1"/>
          </p:cNvSpPr>
          <p:nvPr>
            <p:ph type="sldNum" sz="quarter" idx="12"/>
          </p:nvPr>
        </p:nvSpPr>
        <p:spPr/>
        <p:txBody>
          <a:bodyPr/>
          <a:lstStyle/>
          <a:p>
            <a:fld id="{9C11CE39-2868-44A2-A0C6-827D458F7A8B}" type="slidenum">
              <a:rPr lang="en-IN" smtClean="0"/>
              <a:pPr/>
              <a:t>37</a:t>
            </a:fld>
            <a:endParaRPr lang="en-IN"/>
          </a:p>
        </p:txBody>
      </p:sp>
    </p:spTree>
    <p:extLst>
      <p:ext uri="{BB962C8B-B14F-4D97-AF65-F5344CB8AC3E}">
        <p14:creationId xmlns:p14="http://schemas.microsoft.com/office/powerpoint/2010/main" val="3826091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142BC-D23E-4ADE-9C2A-ACD5AC0D55B9}"/>
              </a:ext>
            </a:extLst>
          </p:cNvPr>
          <p:cNvSpPr>
            <a:spLocks noGrp="1"/>
          </p:cNvSpPr>
          <p:nvPr>
            <p:ph type="title"/>
          </p:nvPr>
        </p:nvSpPr>
        <p:spPr/>
        <p:txBody>
          <a:bodyPr/>
          <a:lstStyle/>
          <a:p>
            <a:r>
              <a:rPr lang="en-US" b="1" i="0" dirty="0">
                <a:solidFill>
                  <a:schemeClr val="bg1"/>
                </a:solidFill>
                <a:effectLst/>
              </a:rPr>
              <a:t>Challenges in executing Gradient Descent</a:t>
            </a:r>
            <a:r>
              <a:rPr lang="en-US" b="1" i="0" dirty="0">
                <a:solidFill>
                  <a:srgbClr val="65D40A"/>
                </a:solidFill>
                <a:effectLst/>
                <a:latin typeface="Raleway"/>
              </a:rPr>
              <a:t/>
            </a:r>
            <a:br>
              <a:rPr lang="en-US"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39887818-ED2F-42CD-A3C1-C004434B23F4}"/>
              </a:ext>
            </a:extLst>
          </p:cNvPr>
          <p:cNvSpPr>
            <a:spLocks noGrp="1"/>
          </p:cNvSpPr>
          <p:nvPr>
            <p:ph idx="1"/>
          </p:nvPr>
        </p:nvSpPr>
        <p:spPr>
          <a:xfrm>
            <a:off x="3533365" y="864108"/>
            <a:ext cx="8195215" cy="5120640"/>
          </a:xfrm>
        </p:spPr>
        <p:txBody>
          <a:bodyPr/>
          <a:lstStyle/>
          <a:p>
            <a:pPr algn="l" rtl="0">
              <a:buFont typeface="+mj-lt"/>
              <a:buAutoNum type="arabicPeriod"/>
            </a:pPr>
            <a:r>
              <a:rPr lang="en-US" sz="2400" b="1" i="0" dirty="0">
                <a:solidFill>
                  <a:srgbClr val="444444"/>
                </a:solidFill>
                <a:effectLst/>
                <a:latin typeface="+mj-lt"/>
              </a:rPr>
              <a:t>Data challenges</a:t>
            </a:r>
          </a:p>
          <a:p>
            <a:pPr algn="l" rtl="0">
              <a:buFont typeface="+mj-lt"/>
              <a:buAutoNum type="arabicPeriod"/>
            </a:pPr>
            <a:endParaRPr lang="en-US" b="0" i="0" dirty="0">
              <a:solidFill>
                <a:srgbClr val="444444"/>
              </a:solidFill>
              <a:effectLst/>
              <a:latin typeface="+mj-lt"/>
            </a:endParaRPr>
          </a:p>
          <a:p>
            <a:pPr algn="l" rtl="0">
              <a:buFont typeface="Arial" panose="020B0604020202020204" pitchFamily="34" charset="0"/>
              <a:buChar char="•"/>
            </a:pPr>
            <a:r>
              <a:rPr lang="en-US" b="0" i="0" dirty="0">
                <a:solidFill>
                  <a:srgbClr val="444444"/>
                </a:solidFill>
                <a:effectLst/>
                <a:latin typeface="+mj-lt"/>
              </a:rPr>
              <a:t>The arrangement of data sometimes leads to challenges. If it is arranged in such a way that it poses a  </a:t>
            </a:r>
            <a:r>
              <a:rPr lang="en-US" b="1" i="0" u="sng" dirty="0">
                <a:solidFill>
                  <a:schemeClr val="tx1"/>
                </a:solidFill>
                <a:effectLst/>
                <a:latin typeface="+mj-lt"/>
              </a:rPr>
              <a:t>non-convex optimization problem</a:t>
            </a:r>
            <a:r>
              <a:rPr lang="en-US" b="1" i="0" dirty="0">
                <a:solidFill>
                  <a:schemeClr val="tx1"/>
                </a:solidFill>
                <a:effectLst/>
                <a:latin typeface="+mj-lt"/>
              </a:rPr>
              <a:t> </a:t>
            </a:r>
            <a:r>
              <a:rPr lang="en-US" b="0" i="0" dirty="0">
                <a:solidFill>
                  <a:srgbClr val="444444"/>
                </a:solidFill>
                <a:effectLst/>
                <a:latin typeface="+mj-lt"/>
              </a:rPr>
              <a:t>then it becomes difficult to perform optimization using gradient descent. </a:t>
            </a:r>
            <a:r>
              <a:rPr lang="en-US" b="1" i="1" dirty="0">
                <a:solidFill>
                  <a:schemeClr val="tx1"/>
                </a:solidFill>
                <a:effectLst/>
                <a:latin typeface="+mj-lt"/>
              </a:rPr>
              <a:t>Gradient descent works for problems which are arranged with a well-defined convex optimization problem.</a:t>
            </a:r>
          </a:p>
          <a:p>
            <a:pPr algn="l" rtl="0">
              <a:buFont typeface="Arial" panose="020B0604020202020204" pitchFamily="34" charset="0"/>
              <a:buChar char="•"/>
            </a:pPr>
            <a:r>
              <a:rPr lang="en-US" b="0" i="0" dirty="0">
                <a:solidFill>
                  <a:srgbClr val="444444"/>
                </a:solidFill>
                <a:effectLst/>
                <a:latin typeface="+mj-lt"/>
              </a:rPr>
              <a:t>During the optimization of a convex optimization problem, you will come across several minimal points. The lowest among all the points is called the global minimum, and other points are called the local minima. You will have to make sure you go to the global minimum and avoid local minima.</a:t>
            </a:r>
          </a:p>
          <a:p>
            <a:pPr algn="l" rtl="0">
              <a:buFont typeface="Arial" panose="020B0604020202020204" pitchFamily="34" charset="0"/>
              <a:buChar char="•"/>
            </a:pPr>
            <a:r>
              <a:rPr lang="en-US" b="0" i="0" dirty="0">
                <a:solidFill>
                  <a:srgbClr val="444444"/>
                </a:solidFill>
                <a:effectLst/>
                <a:latin typeface="+mj-lt"/>
              </a:rPr>
              <a:t>There is also a saddle point problem. This is a situation where the gradient is zero but is not an optimal point. It cannot be avoided and is still an active part of the research.</a:t>
            </a:r>
          </a:p>
          <a:p>
            <a:endParaRPr lang="en-IN" dirty="0"/>
          </a:p>
        </p:txBody>
      </p:sp>
      <p:sp>
        <p:nvSpPr>
          <p:cNvPr id="4" name="Slide Number Placeholder 3">
            <a:extLst>
              <a:ext uri="{FF2B5EF4-FFF2-40B4-BE49-F238E27FC236}">
                <a16:creationId xmlns:a16="http://schemas.microsoft.com/office/drawing/2014/main" xmlns="" id="{69481204-889E-45D9-B382-A86433B4B2DD}"/>
              </a:ext>
            </a:extLst>
          </p:cNvPr>
          <p:cNvSpPr>
            <a:spLocks noGrp="1"/>
          </p:cNvSpPr>
          <p:nvPr>
            <p:ph type="sldNum" sz="quarter" idx="12"/>
          </p:nvPr>
        </p:nvSpPr>
        <p:spPr/>
        <p:txBody>
          <a:bodyPr/>
          <a:lstStyle/>
          <a:p>
            <a:fld id="{9C11CE39-2868-44A2-A0C6-827D458F7A8B}" type="slidenum">
              <a:rPr lang="en-IN" smtClean="0"/>
              <a:pPr/>
              <a:t>38</a:t>
            </a:fld>
            <a:endParaRPr lang="en-IN"/>
          </a:p>
        </p:txBody>
      </p:sp>
    </p:spTree>
    <p:extLst>
      <p:ext uri="{BB962C8B-B14F-4D97-AF65-F5344CB8AC3E}">
        <p14:creationId xmlns:p14="http://schemas.microsoft.com/office/powerpoint/2010/main" val="3903939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142BC-D23E-4ADE-9C2A-ACD5AC0D55B9}"/>
              </a:ext>
            </a:extLst>
          </p:cNvPr>
          <p:cNvSpPr>
            <a:spLocks noGrp="1"/>
          </p:cNvSpPr>
          <p:nvPr>
            <p:ph type="title"/>
          </p:nvPr>
        </p:nvSpPr>
        <p:spPr/>
        <p:txBody>
          <a:bodyPr/>
          <a:lstStyle/>
          <a:p>
            <a:r>
              <a:rPr lang="en-US" b="1" i="0" dirty="0">
                <a:solidFill>
                  <a:schemeClr val="bg1"/>
                </a:solidFill>
                <a:effectLst/>
              </a:rPr>
              <a:t>Challenges in executing Gradient Descent</a:t>
            </a:r>
            <a:r>
              <a:rPr lang="en-US" b="1" i="0" dirty="0">
                <a:solidFill>
                  <a:srgbClr val="65D40A"/>
                </a:solidFill>
                <a:effectLst/>
                <a:latin typeface="Raleway"/>
              </a:rPr>
              <a:t/>
            </a:r>
            <a:br>
              <a:rPr lang="en-US"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39887818-ED2F-42CD-A3C1-C004434B23F4}"/>
              </a:ext>
            </a:extLst>
          </p:cNvPr>
          <p:cNvSpPr>
            <a:spLocks noGrp="1"/>
          </p:cNvSpPr>
          <p:nvPr>
            <p:ph idx="1"/>
          </p:nvPr>
        </p:nvSpPr>
        <p:spPr>
          <a:xfrm>
            <a:off x="3496442" y="556863"/>
            <a:ext cx="8195215" cy="750310"/>
          </a:xfrm>
        </p:spPr>
        <p:txBody>
          <a:bodyPr/>
          <a:lstStyle/>
          <a:p>
            <a:pPr algn="l" rtl="0">
              <a:buFont typeface="+mj-lt"/>
              <a:buAutoNum type="arabicPeriod"/>
            </a:pPr>
            <a:r>
              <a:rPr lang="en-US" sz="2400" b="1" i="0" dirty="0">
                <a:solidFill>
                  <a:srgbClr val="444444"/>
                </a:solidFill>
                <a:effectLst/>
                <a:latin typeface="+mj-lt"/>
              </a:rPr>
              <a:t>Data challenges</a:t>
            </a:r>
            <a:endParaRPr lang="en-IN" dirty="0"/>
          </a:p>
        </p:txBody>
      </p:sp>
      <p:sp>
        <p:nvSpPr>
          <p:cNvPr id="4" name="Slide Number Placeholder 3">
            <a:extLst>
              <a:ext uri="{FF2B5EF4-FFF2-40B4-BE49-F238E27FC236}">
                <a16:creationId xmlns:a16="http://schemas.microsoft.com/office/drawing/2014/main" xmlns="" id="{69481204-889E-45D9-B382-A86433B4B2DD}"/>
              </a:ext>
            </a:extLst>
          </p:cNvPr>
          <p:cNvSpPr>
            <a:spLocks noGrp="1"/>
          </p:cNvSpPr>
          <p:nvPr>
            <p:ph type="sldNum" sz="quarter" idx="12"/>
          </p:nvPr>
        </p:nvSpPr>
        <p:spPr/>
        <p:txBody>
          <a:bodyPr/>
          <a:lstStyle/>
          <a:p>
            <a:fld id="{9C11CE39-2868-44A2-A0C6-827D458F7A8B}" type="slidenum">
              <a:rPr lang="en-IN" smtClean="0"/>
              <a:pPr/>
              <a:t>39</a:t>
            </a:fld>
            <a:endParaRPr lang="en-IN"/>
          </a:p>
        </p:txBody>
      </p:sp>
      <p:pic>
        <p:nvPicPr>
          <p:cNvPr id="3074" name="Picture 2" descr="Local Minimum, Local Maximum and Saddle Point">
            <a:extLst>
              <a:ext uri="{FF2B5EF4-FFF2-40B4-BE49-F238E27FC236}">
                <a16:creationId xmlns:a16="http://schemas.microsoft.com/office/drawing/2014/main" xmlns="" id="{8B4F06DF-D911-4BA0-8A9A-0C8FF9138E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415" y="2332652"/>
            <a:ext cx="8211242" cy="242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76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F53E8-7B83-4BF3-B25C-DB40712709E3}"/>
              </a:ext>
            </a:extLst>
          </p:cNvPr>
          <p:cNvSpPr>
            <a:spLocks noGrp="1"/>
          </p:cNvSpPr>
          <p:nvPr>
            <p:ph type="title"/>
          </p:nvPr>
        </p:nvSpPr>
        <p:spPr/>
        <p:txBody>
          <a:bodyPr/>
          <a:lstStyle/>
          <a:p>
            <a:r>
              <a:rPr lang="en-US" b="1" dirty="0">
                <a:solidFill>
                  <a:schemeClr val="bg1"/>
                </a:solidFill>
                <a:effectLst/>
              </a:rPr>
              <a:t>What is a Regression Problem?</a:t>
            </a:r>
            <a:r>
              <a:rPr lang="en-US" b="1" dirty="0"/>
              <a:t/>
            </a:r>
            <a:br>
              <a:rPr lang="en-US" b="1" dirty="0"/>
            </a:br>
            <a:endParaRPr lang="en-IN" dirty="0"/>
          </a:p>
        </p:txBody>
      </p:sp>
      <p:sp>
        <p:nvSpPr>
          <p:cNvPr id="3" name="Content Placeholder 2">
            <a:extLst>
              <a:ext uri="{FF2B5EF4-FFF2-40B4-BE49-F238E27FC236}">
                <a16:creationId xmlns:a16="http://schemas.microsoft.com/office/drawing/2014/main" xmlns="" id="{E9E77D2A-72C4-4B17-BC79-49FC588CDC7B}"/>
              </a:ext>
            </a:extLst>
          </p:cNvPr>
          <p:cNvSpPr>
            <a:spLocks noGrp="1"/>
          </p:cNvSpPr>
          <p:nvPr>
            <p:ph idx="1"/>
          </p:nvPr>
        </p:nvSpPr>
        <p:spPr>
          <a:xfrm>
            <a:off x="3387012" y="790992"/>
            <a:ext cx="8322906" cy="5120640"/>
          </a:xfrm>
        </p:spPr>
        <p:txBody>
          <a:bodyPr>
            <a:normAutofit/>
          </a:bodyPr>
          <a:lstStyle/>
          <a:p>
            <a:r>
              <a:rPr lang="en-US" sz="2400" dirty="0"/>
              <a:t>Majority of the machine learning algorithms fall under the supervised learning category. It is the process where an algorithm is used to predict a result based on the previously entered values and the results generated from them. Suppose we have an input variable ‘x’ and an output variable ‘y’ where y is a function of x (y=f{x}). Supervised learning reads the value of entered variable ‘x’ and the resulting variable ‘y’ so that it can use those results to later predict a highly accurate output data of ‘y’ from the entered value of ‘x’. A regression problem is when the resulting variable contains a real or a continuous value. It tries to draw the line of best fit from the data gathered from a number of points.</a:t>
            </a:r>
            <a:endParaRPr lang="en-IN" sz="2400" dirty="0"/>
          </a:p>
        </p:txBody>
      </p:sp>
      <p:sp>
        <p:nvSpPr>
          <p:cNvPr id="4" name="Slide Number Placeholder 3">
            <a:extLst>
              <a:ext uri="{FF2B5EF4-FFF2-40B4-BE49-F238E27FC236}">
                <a16:creationId xmlns:a16="http://schemas.microsoft.com/office/drawing/2014/main" xmlns="" id="{C2B8D581-8594-4455-851D-CEE2C0FE353A}"/>
              </a:ext>
            </a:extLst>
          </p:cNvPr>
          <p:cNvSpPr>
            <a:spLocks noGrp="1"/>
          </p:cNvSpPr>
          <p:nvPr>
            <p:ph type="sldNum" sz="quarter" idx="12"/>
          </p:nvPr>
        </p:nvSpPr>
        <p:spPr/>
        <p:txBody>
          <a:bodyPr/>
          <a:lstStyle/>
          <a:p>
            <a:fld id="{9C11CE39-2868-44A2-A0C6-827D458F7A8B}" type="slidenum">
              <a:rPr lang="en-IN" smtClean="0"/>
              <a:pPr/>
              <a:t>4</a:t>
            </a:fld>
            <a:endParaRPr lang="en-IN"/>
          </a:p>
        </p:txBody>
      </p:sp>
      <p:sp>
        <p:nvSpPr>
          <p:cNvPr id="6" name="TextBox 5">
            <a:extLst>
              <a:ext uri="{FF2B5EF4-FFF2-40B4-BE49-F238E27FC236}">
                <a16:creationId xmlns:a16="http://schemas.microsoft.com/office/drawing/2014/main" xmlns="" id="{0E866975-6FA2-4C15-B947-C4CE51FDF535}"/>
              </a:ext>
            </a:extLst>
          </p:cNvPr>
          <p:cNvSpPr txBox="1"/>
          <p:nvPr/>
        </p:nvSpPr>
        <p:spPr>
          <a:xfrm>
            <a:off x="1978089" y="6266450"/>
            <a:ext cx="9106677" cy="369332"/>
          </a:xfrm>
          <a:prstGeom prst="rect">
            <a:avLst/>
          </a:prstGeom>
          <a:noFill/>
        </p:spPr>
        <p:txBody>
          <a:bodyPr wrap="square">
            <a:spAutoFit/>
          </a:bodyPr>
          <a:lstStyle/>
          <a:p>
            <a:r>
              <a:rPr lang="en-IN" dirty="0"/>
              <a:t>https://www.knowledgehut.com/blog/data-science/linear-regression-for-machine-learning</a:t>
            </a:r>
          </a:p>
        </p:txBody>
      </p:sp>
    </p:spTree>
    <p:extLst>
      <p:ext uri="{BB962C8B-B14F-4D97-AF65-F5344CB8AC3E}">
        <p14:creationId xmlns:p14="http://schemas.microsoft.com/office/powerpoint/2010/main" val="4839800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142BC-D23E-4ADE-9C2A-ACD5AC0D55B9}"/>
              </a:ext>
            </a:extLst>
          </p:cNvPr>
          <p:cNvSpPr>
            <a:spLocks noGrp="1"/>
          </p:cNvSpPr>
          <p:nvPr>
            <p:ph type="title"/>
          </p:nvPr>
        </p:nvSpPr>
        <p:spPr/>
        <p:txBody>
          <a:bodyPr/>
          <a:lstStyle/>
          <a:p>
            <a:r>
              <a:rPr lang="en-US" b="1" i="0" dirty="0">
                <a:solidFill>
                  <a:schemeClr val="bg1"/>
                </a:solidFill>
                <a:effectLst/>
              </a:rPr>
              <a:t>Challenges in executing Gradient Descent</a:t>
            </a:r>
            <a:r>
              <a:rPr lang="en-US" b="1" i="0" dirty="0">
                <a:solidFill>
                  <a:srgbClr val="65D40A"/>
                </a:solidFill>
                <a:effectLst/>
                <a:latin typeface="Raleway"/>
              </a:rPr>
              <a:t/>
            </a:r>
            <a:br>
              <a:rPr lang="en-US"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39887818-ED2F-42CD-A3C1-C004434B23F4}"/>
              </a:ext>
            </a:extLst>
          </p:cNvPr>
          <p:cNvSpPr>
            <a:spLocks noGrp="1"/>
          </p:cNvSpPr>
          <p:nvPr>
            <p:ph idx="1"/>
          </p:nvPr>
        </p:nvSpPr>
        <p:spPr>
          <a:xfrm>
            <a:off x="3617340" y="864108"/>
            <a:ext cx="8045925" cy="3595925"/>
          </a:xfrm>
        </p:spPr>
        <p:txBody>
          <a:bodyPr/>
          <a:lstStyle/>
          <a:p>
            <a:pPr marL="0" indent="0" algn="l" rtl="0">
              <a:buNone/>
            </a:pPr>
            <a:r>
              <a:rPr lang="en-US" sz="2400" b="1" i="0" dirty="0">
                <a:solidFill>
                  <a:srgbClr val="444444"/>
                </a:solidFill>
                <a:effectLst/>
                <a:latin typeface="+mj-lt"/>
              </a:rPr>
              <a:t>2. Gradient challenges</a:t>
            </a:r>
          </a:p>
          <a:p>
            <a:pPr marL="0" indent="0" algn="l" rtl="0">
              <a:buNone/>
            </a:pPr>
            <a:endParaRPr lang="en-US" dirty="0">
              <a:solidFill>
                <a:srgbClr val="444444"/>
              </a:solidFill>
              <a:latin typeface="+mj-lt"/>
            </a:endParaRPr>
          </a:p>
          <a:p>
            <a:r>
              <a:rPr lang="en-US" b="0" i="0" dirty="0">
                <a:solidFill>
                  <a:srgbClr val="444444"/>
                </a:solidFill>
                <a:effectLst/>
                <a:latin typeface="+mj-lt"/>
              </a:rPr>
              <a:t>While using gradient descent, if the execution is not proper, it leads to certain problems like vanishing gradient. This happens when the gradient is either too small or too large which results in no convergence.</a:t>
            </a:r>
          </a:p>
          <a:p>
            <a:endParaRPr lang="en-IN" dirty="0"/>
          </a:p>
        </p:txBody>
      </p:sp>
      <p:sp>
        <p:nvSpPr>
          <p:cNvPr id="4" name="Slide Number Placeholder 3">
            <a:extLst>
              <a:ext uri="{FF2B5EF4-FFF2-40B4-BE49-F238E27FC236}">
                <a16:creationId xmlns:a16="http://schemas.microsoft.com/office/drawing/2014/main" xmlns="" id="{69481204-889E-45D9-B382-A86433B4B2DD}"/>
              </a:ext>
            </a:extLst>
          </p:cNvPr>
          <p:cNvSpPr>
            <a:spLocks noGrp="1"/>
          </p:cNvSpPr>
          <p:nvPr>
            <p:ph type="sldNum" sz="quarter" idx="12"/>
          </p:nvPr>
        </p:nvSpPr>
        <p:spPr/>
        <p:txBody>
          <a:bodyPr/>
          <a:lstStyle/>
          <a:p>
            <a:fld id="{9C11CE39-2868-44A2-A0C6-827D458F7A8B}" type="slidenum">
              <a:rPr lang="en-IN" smtClean="0"/>
              <a:pPr/>
              <a:t>40</a:t>
            </a:fld>
            <a:endParaRPr lang="en-IN"/>
          </a:p>
        </p:txBody>
      </p:sp>
    </p:spTree>
    <p:extLst>
      <p:ext uri="{BB962C8B-B14F-4D97-AF65-F5344CB8AC3E}">
        <p14:creationId xmlns:p14="http://schemas.microsoft.com/office/powerpoint/2010/main" val="39027227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9142BC-D23E-4ADE-9C2A-ACD5AC0D55B9}"/>
              </a:ext>
            </a:extLst>
          </p:cNvPr>
          <p:cNvSpPr>
            <a:spLocks noGrp="1"/>
          </p:cNvSpPr>
          <p:nvPr>
            <p:ph type="title"/>
          </p:nvPr>
        </p:nvSpPr>
        <p:spPr/>
        <p:txBody>
          <a:bodyPr/>
          <a:lstStyle/>
          <a:p>
            <a:r>
              <a:rPr lang="en-US" b="1" i="0" dirty="0">
                <a:solidFill>
                  <a:schemeClr val="bg1"/>
                </a:solidFill>
                <a:effectLst/>
              </a:rPr>
              <a:t>Challenges in executing Gradient Descent</a:t>
            </a:r>
            <a:r>
              <a:rPr lang="en-US" b="1" i="0" dirty="0">
                <a:solidFill>
                  <a:srgbClr val="65D40A"/>
                </a:solidFill>
                <a:effectLst/>
                <a:latin typeface="Raleway"/>
              </a:rPr>
              <a:t/>
            </a:r>
            <a:br>
              <a:rPr lang="en-US"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39887818-ED2F-42CD-A3C1-C004434B23F4}"/>
              </a:ext>
            </a:extLst>
          </p:cNvPr>
          <p:cNvSpPr>
            <a:spLocks noGrp="1"/>
          </p:cNvSpPr>
          <p:nvPr>
            <p:ph idx="1"/>
          </p:nvPr>
        </p:nvSpPr>
        <p:spPr>
          <a:xfrm>
            <a:off x="3617340" y="864108"/>
            <a:ext cx="8045925" cy="5120640"/>
          </a:xfrm>
        </p:spPr>
        <p:txBody>
          <a:bodyPr/>
          <a:lstStyle/>
          <a:p>
            <a:pPr marL="0" indent="0" algn="l" rtl="0">
              <a:buNone/>
            </a:pPr>
            <a:r>
              <a:rPr lang="en-US" sz="2400" b="1" i="0" dirty="0">
                <a:solidFill>
                  <a:srgbClr val="444444"/>
                </a:solidFill>
                <a:effectLst/>
                <a:latin typeface="+mj-lt"/>
              </a:rPr>
              <a:t>3. Implementation challenges</a:t>
            </a:r>
          </a:p>
          <a:p>
            <a:pPr marL="0" indent="0" algn="l" rtl="0">
              <a:buNone/>
            </a:pPr>
            <a:endParaRPr lang="en-US" sz="2400" b="1" dirty="0">
              <a:solidFill>
                <a:srgbClr val="444444"/>
              </a:solidFill>
              <a:latin typeface="+mj-lt"/>
            </a:endParaRPr>
          </a:p>
          <a:p>
            <a:pPr algn="l" rtl="0">
              <a:buFont typeface="Arial" panose="020B0604020202020204" pitchFamily="34" charset="0"/>
              <a:buChar char="•"/>
            </a:pPr>
            <a:r>
              <a:rPr lang="en-US" sz="2000" b="0" i="0" dirty="0">
                <a:solidFill>
                  <a:srgbClr val="444444"/>
                </a:solidFill>
                <a:effectLst/>
                <a:latin typeface="+mj-lt"/>
              </a:rPr>
              <a:t>Smaller memory results in the failure of network. A lot of neural network practitioners do not pay attention but it is very important to look at the resource utilization by the network.</a:t>
            </a:r>
          </a:p>
          <a:p>
            <a:pPr algn="l" rtl="0">
              <a:buFont typeface="Arial" panose="020B0604020202020204" pitchFamily="34" charset="0"/>
              <a:buChar char="•"/>
            </a:pPr>
            <a:r>
              <a:rPr lang="en-US" sz="2000" b="0" i="0" dirty="0">
                <a:solidFill>
                  <a:srgbClr val="444444"/>
                </a:solidFill>
                <a:effectLst/>
                <a:latin typeface="+mj-lt"/>
              </a:rPr>
              <a:t>Another important thing to look at is to keep track of things like floating point considerations and hardware/software prerequisites.</a:t>
            </a:r>
          </a:p>
          <a:p>
            <a:pPr marL="0" indent="0" algn="l" rtl="0">
              <a:buNone/>
            </a:pPr>
            <a:endParaRPr lang="en-US" sz="2400" b="1" i="0" dirty="0">
              <a:solidFill>
                <a:srgbClr val="444444"/>
              </a:solidFill>
              <a:effectLst/>
              <a:latin typeface="+mj-lt"/>
            </a:endParaRPr>
          </a:p>
          <a:p>
            <a:endParaRPr lang="en-IN" dirty="0"/>
          </a:p>
        </p:txBody>
      </p:sp>
      <p:sp>
        <p:nvSpPr>
          <p:cNvPr id="4" name="Slide Number Placeholder 3">
            <a:extLst>
              <a:ext uri="{FF2B5EF4-FFF2-40B4-BE49-F238E27FC236}">
                <a16:creationId xmlns:a16="http://schemas.microsoft.com/office/drawing/2014/main" xmlns="" id="{69481204-889E-45D9-B382-A86433B4B2DD}"/>
              </a:ext>
            </a:extLst>
          </p:cNvPr>
          <p:cNvSpPr>
            <a:spLocks noGrp="1"/>
          </p:cNvSpPr>
          <p:nvPr>
            <p:ph type="sldNum" sz="quarter" idx="12"/>
          </p:nvPr>
        </p:nvSpPr>
        <p:spPr/>
        <p:txBody>
          <a:bodyPr/>
          <a:lstStyle/>
          <a:p>
            <a:fld id="{9C11CE39-2868-44A2-A0C6-827D458F7A8B}" type="slidenum">
              <a:rPr lang="en-IN" smtClean="0"/>
              <a:pPr/>
              <a:t>41</a:t>
            </a:fld>
            <a:endParaRPr lang="en-IN"/>
          </a:p>
        </p:txBody>
      </p:sp>
    </p:spTree>
    <p:extLst>
      <p:ext uri="{BB962C8B-B14F-4D97-AF65-F5344CB8AC3E}">
        <p14:creationId xmlns:p14="http://schemas.microsoft.com/office/powerpoint/2010/main" val="193427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13CEC4-C7A5-4CDE-A891-53AA6D64C806}"/>
              </a:ext>
            </a:extLst>
          </p:cNvPr>
          <p:cNvSpPr>
            <a:spLocks noGrp="1"/>
          </p:cNvSpPr>
          <p:nvPr>
            <p:ph type="title"/>
          </p:nvPr>
        </p:nvSpPr>
        <p:spPr/>
        <p:txBody>
          <a:bodyPr/>
          <a:lstStyle/>
          <a:p>
            <a:r>
              <a:rPr lang="en-IN" b="1" i="0" dirty="0">
                <a:solidFill>
                  <a:schemeClr val="bg1"/>
                </a:solidFill>
                <a:effectLst/>
              </a:rPr>
              <a:t>Variants of Gradient Descent algorithms</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83071918-5745-4DA0-BDE6-1035F7870290}"/>
              </a:ext>
            </a:extLst>
          </p:cNvPr>
          <p:cNvSpPr>
            <a:spLocks noGrp="1"/>
          </p:cNvSpPr>
          <p:nvPr>
            <p:ph idx="1"/>
          </p:nvPr>
        </p:nvSpPr>
        <p:spPr/>
        <p:txBody>
          <a:bodyPr/>
          <a:lstStyle/>
          <a:p>
            <a:r>
              <a:rPr lang="en-US" b="0" i="0" dirty="0">
                <a:solidFill>
                  <a:srgbClr val="444444"/>
                </a:solidFill>
                <a:effectLst/>
                <a:latin typeface="+mj-lt"/>
              </a:rPr>
              <a:t>Let us look at some of the most commonly used gradient descent algorithms and how they are implemented.</a:t>
            </a:r>
            <a:endParaRPr lang="en-IN" dirty="0">
              <a:latin typeface="+mj-lt"/>
            </a:endParaRPr>
          </a:p>
        </p:txBody>
      </p:sp>
      <p:sp>
        <p:nvSpPr>
          <p:cNvPr id="4" name="Slide Number Placeholder 3">
            <a:extLst>
              <a:ext uri="{FF2B5EF4-FFF2-40B4-BE49-F238E27FC236}">
                <a16:creationId xmlns:a16="http://schemas.microsoft.com/office/drawing/2014/main" xmlns="" id="{49560568-1E64-49D4-AF4E-C4A94343196F}"/>
              </a:ext>
            </a:extLst>
          </p:cNvPr>
          <p:cNvSpPr>
            <a:spLocks noGrp="1"/>
          </p:cNvSpPr>
          <p:nvPr>
            <p:ph type="sldNum" sz="quarter" idx="12"/>
          </p:nvPr>
        </p:nvSpPr>
        <p:spPr/>
        <p:txBody>
          <a:bodyPr/>
          <a:lstStyle/>
          <a:p>
            <a:fld id="{9C11CE39-2868-44A2-A0C6-827D458F7A8B}" type="slidenum">
              <a:rPr lang="en-IN" smtClean="0"/>
              <a:pPr/>
              <a:t>42</a:t>
            </a:fld>
            <a:endParaRPr lang="en-IN"/>
          </a:p>
        </p:txBody>
      </p:sp>
    </p:spTree>
    <p:extLst>
      <p:ext uri="{BB962C8B-B14F-4D97-AF65-F5344CB8AC3E}">
        <p14:creationId xmlns:p14="http://schemas.microsoft.com/office/powerpoint/2010/main" val="37808764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69249-B490-4A77-A593-1FDD593BC4F9}"/>
              </a:ext>
            </a:extLst>
          </p:cNvPr>
          <p:cNvSpPr>
            <a:spLocks noGrp="1"/>
          </p:cNvSpPr>
          <p:nvPr>
            <p:ph type="title"/>
          </p:nvPr>
        </p:nvSpPr>
        <p:spPr/>
        <p:txBody>
          <a:bodyPr/>
          <a:lstStyle/>
          <a:p>
            <a:r>
              <a:rPr lang="en-IN" b="1" i="0" dirty="0">
                <a:solidFill>
                  <a:schemeClr val="bg1"/>
                </a:solidFill>
                <a:effectLst/>
              </a:rPr>
              <a:t>Variants of Gradient Descent algorithms</a:t>
            </a:r>
            <a:endParaRPr lang="en-IN" b="1" dirty="0"/>
          </a:p>
        </p:txBody>
      </p:sp>
      <p:sp>
        <p:nvSpPr>
          <p:cNvPr id="3" name="Content Placeholder 2">
            <a:extLst>
              <a:ext uri="{FF2B5EF4-FFF2-40B4-BE49-F238E27FC236}">
                <a16:creationId xmlns:a16="http://schemas.microsoft.com/office/drawing/2014/main" xmlns="" id="{958DEDA4-0E3E-4CAB-9F9F-2B270592AA8D}"/>
              </a:ext>
            </a:extLst>
          </p:cNvPr>
          <p:cNvSpPr>
            <a:spLocks noGrp="1"/>
          </p:cNvSpPr>
          <p:nvPr>
            <p:ph idx="1"/>
          </p:nvPr>
        </p:nvSpPr>
        <p:spPr>
          <a:xfrm>
            <a:off x="3477383" y="494523"/>
            <a:ext cx="8461698" cy="2500604"/>
          </a:xfrm>
        </p:spPr>
        <p:txBody>
          <a:bodyPr>
            <a:normAutofit/>
          </a:bodyPr>
          <a:lstStyle/>
          <a:p>
            <a:r>
              <a:rPr lang="en-IN" b="1" i="0" dirty="0">
                <a:solidFill>
                  <a:srgbClr val="000000"/>
                </a:solidFill>
                <a:effectLst/>
                <a:latin typeface="+mj-lt"/>
              </a:rPr>
              <a:t>Vanilla Gradient Descent</a:t>
            </a:r>
          </a:p>
          <a:p>
            <a:pPr marL="0" indent="0">
              <a:buNone/>
            </a:pPr>
            <a:r>
              <a:rPr lang="en-US" sz="1800" b="0" i="0" dirty="0">
                <a:solidFill>
                  <a:srgbClr val="444444"/>
                </a:solidFill>
                <a:effectLst/>
                <a:latin typeface="+mj-lt"/>
              </a:rPr>
              <a:t>One of the simplest forms of gradient descent technique is the Vanilla Gradient Descent. Here, vanilla means pure / without any adulteration. In this algorithm, the main feature is that small steps are taken in the direction of minima by taking the gradient of cost function.</a:t>
            </a:r>
            <a:endParaRPr lang="en-IN" sz="1800" b="1" i="0" dirty="0">
              <a:solidFill>
                <a:srgbClr val="65D40A"/>
              </a:solidFill>
              <a:effectLst/>
              <a:latin typeface="Raleway"/>
            </a:endParaRPr>
          </a:p>
          <a:p>
            <a:endParaRPr lang="en-IN" b="1" dirty="0"/>
          </a:p>
        </p:txBody>
      </p:sp>
      <p:sp>
        <p:nvSpPr>
          <p:cNvPr id="4" name="Slide Number Placeholder 3">
            <a:extLst>
              <a:ext uri="{FF2B5EF4-FFF2-40B4-BE49-F238E27FC236}">
                <a16:creationId xmlns:a16="http://schemas.microsoft.com/office/drawing/2014/main" xmlns="" id="{663EEE4F-2E39-47DB-8381-4357D07D44D1}"/>
              </a:ext>
            </a:extLst>
          </p:cNvPr>
          <p:cNvSpPr>
            <a:spLocks noGrp="1"/>
          </p:cNvSpPr>
          <p:nvPr>
            <p:ph type="sldNum" sz="quarter" idx="12"/>
          </p:nvPr>
        </p:nvSpPr>
        <p:spPr/>
        <p:txBody>
          <a:bodyPr/>
          <a:lstStyle/>
          <a:p>
            <a:fld id="{9C11CE39-2868-44A2-A0C6-827D458F7A8B}" type="slidenum">
              <a:rPr lang="en-IN" smtClean="0"/>
              <a:pPr/>
              <a:t>43</a:t>
            </a:fld>
            <a:endParaRPr lang="en-IN"/>
          </a:p>
        </p:txBody>
      </p:sp>
      <p:pic>
        <p:nvPicPr>
          <p:cNvPr id="8" name="Picture 7">
            <a:extLst>
              <a:ext uri="{FF2B5EF4-FFF2-40B4-BE49-F238E27FC236}">
                <a16:creationId xmlns:a16="http://schemas.microsoft.com/office/drawing/2014/main" xmlns="" id="{1820CB2F-8E9C-4CEB-A445-113E99A891CA}"/>
              </a:ext>
            </a:extLst>
          </p:cNvPr>
          <p:cNvPicPr>
            <a:picLocks noChangeAspect="1"/>
          </p:cNvPicPr>
          <p:nvPr/>
        </p:nvPicPr>
        <p:blipFill>
          <a:blip r:embed="rId2"/>
          <a:stretch>
            <a:fillRect/>
          </a:stretch>
        </p:blipFill>
        <p:spPr>
          <a:xfrm>
            <a:off x="3805654" y="2535951"/>
            <a:ext cx="7805155" cy="638175"/>
          </a:xfrm>
          <a:prstGeom prst="rect">
            <a:avLst/>
          </a:prstGeom>
        </p:spPr>
      </p:pic>
      <p:pic>
        <p:nvPicPr>
          <p:cNvPr id="4100" name="Picture 4" descr="Vanilla Gradient Descent Graph in Machine Learning">
            <a:extLst>
              <a:ext uri="{FF2B5EF4-FFF2-40B4-BE49-F238E27FC236}">
                <a16:creationId xmlns:a16="http://schemas.microsoft.com/office/drawing/2014/main" xmlns="" id="{55F25390-8629-4B6A-844D-F5374615D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583" y="3683875"/>
            <a:ext cx="759142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3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69249-B490-4A77-A593-1FDD593BC4F9}"/>
              </a:ext>
            </a:extLst>
          </p:cNvPr>
          <p:cNvSpPr>
            <a:spLocks noGrp="1"/>
          </p:cNvSpPr>
          <p:nvPr>
            <p:ph type="title"/>
          </p:nvPr>
        </p:nvSpPr>
        <p:spPr/>
        <p:txBody>
          <a:bodyPr/>
          <a:lstStyle/>
          <a:p>
            <a:r>
              <a:rPr lang="en-IN" b="1" i="0" dirty="0">
                <a:solidFill>
                  <a:schemeClr val="bg1"/>
                </a:solidFill>
                <a:effectLst/>
              </a:rPr>
              <a:t>Variants of Gradient Descent algorithms</a:t>
            </a:r>
            <a:endParaRPr lang="en-IN" b="1" dirty="0"/>
          </a:p>
        </p:txBody>
      </p:sp>
      <p:sp>
        <p:nvSpPr>
          <p:cNvPr id="3" name="Content Placeholder 2">
            <a:extLst>
              <a:ext uri="{FF2B5EF4-FFF2-40B4-BE49-F238E27FC236}">
                <a16:creationId xmlns:a16="http://schemas.microsoft.com/office/drawing/2014/main" xmlns="" id="{958DEDA4-0E3E-4CAB-9F9F-2B270592AA8D}"/>
              </a:ext>
            </a:extLst>
          </p:cNvPr>
          <p:cNvSpPr>
            <a:spLocks noGrp="1"/>
          </p:cNvSpPr>
          <p:nvPr>
            <p:ph idx="1"/>
          </p:nvPr>
        </p:nvSpPr>
        <p:spPr>
          <a:xfrm>
            <a:off x="3477383" y="494523"/>
            <a:ext cx="8461698" cy="2500604"/>
          </a:xfrm>
        </p:spPr>
        <p:txBody>
          <a:bodyPr>
            <a:normAutofit/>
          </a:bodyPr>
          <a:lstStyle/>
          <a:p>
            <a:pPr algn="l" rtl="0"/>
            <a:r>
              <a:rPr lang="en-IN" b="1" i="0" dirty="0">
                <a:solidFill>
                  <a:srgbClr val="000000"/>
                </a:solidFill>
                <a:effectLst/>
                <a:latin typeface="+mj-lt"/>
              </a:rPr>
              <a:t>Gradient Descent with Momentum</a:t>
            </a:r>
            <a:endParaRPr lang="en-IN" b="1" i="0" dirty="0">
              <a:solidFill>
                <a:srgbClr val="65D40A"/>
              </a:solidFill>
              <a:effectLst/>
              <a:latin typeface="+mj-lt"/>
            </a:endParaRPr>
          </a:p>
          <a:p>
            <a:pPr marL="0" indent="0">
              <a:buNone/>
            </a:pPr>
            <a:r>
              <a:rPr lang="en-US" b="0" i="0" dirty="0">
                <a:solidFill>
                  <a:srgbClr val="444444"/>
                </a:solidFill>
                <a:effectLst/>
                <a:latin typeface="+mj-lt"/>
              </a:rPr>
              <a:t>In this case, we adjust the algorithm in such a manner that we are aware about the prior step before taking the next step.</a:t>
            </a:r>
            <a:endParaRPr lang="en-IN" dirty="0">
              <a:latin typeface="+mj-lt"/>
            </a:endParaRPr>
          </a:p>
        </p:txBody>
      </p:sp>
      <p:sp>
        <p:nvSpPr>
          <p:cNvPr id="4" name="Slide Number Placeholder 3">
            <a:extLst>
              <a:ext uri="{FF2B5EF4-FFF2-40B4-BE49-F238E27FC236}">
                <a16:creationId xmlns:a16="http://schemas.microsoft.com/office/drawing/2014/main" xmlns="" id="{663EEE4F-2E39-47DB-8381-4357D07D44D1}"/>
              </a:ext>
            </a:extLst>
          </p:cNvPr>
          <p:cNvSpPr>
            <a:spLocks noGrp="1"/>
          </p:cNvSpPr>
          <p:nvPr>
            <p:ph type="sldNum" sz="quarter" idx="12"/>
          </p:nvPr>
        </p:nvSpPr>
        <p:spPr/>
        <p:txBody>
          <a:bodyPr/>
          <a:lstStyle/>
          <a:p>
            <a:fld id="{9C11CE39-2868-44A2-A0C6-827D458F7A8B}" type="slidenum">
              <a:rPr lang="en-IN" smtClean="0"/>
              <a:pPr/>
              <a:t>44</a:t>
            </a:fld>
            <a:endParaRPr lang="en-IN"/>
          </a:p>
        </p:txBody>
      </p:sp>
      <p:pic>
        <p:nvPicPr>
          <p:cNvPr id="6" name="Picture 5">
            <a:extLst>
              <a:ext uri="{FF2B5EF4-FFF2-40B4-BE49-F238E27FC236}">
                <a16:creationId xmlns:a16="http://schemas.microsoft.com/office/drawing/2014/main" xmlns="" id="{DB18FF06-5F6C-4443-886A-2AAE40747238}"/>
              </a:ext>
            </a:extLst>
          </p:cNvPr>
          <p:cNvPicPr>
            <a:picLocks noChangeAspect="1"/>
          </p:cNvPicPr>
          <p:nvPr/>
        </p:nvPicPr>
        <p:blipFill>
          <a:blip r:embed="rId2"/>
          <a:stretch>
            <a:fillRect/>
          </a:stretch>
        </p:blipFill>
        <p:spPr>
          <a:xfrm>
            <a:off x="4298691" y="2616848"/>
            <a:ext cx="6057900" cy="952500"/>
          </a:xfrm>
          <a:prstGeom prst="rect">
            <a:avLst/>
          </a:prstGeom>
        </p:spPr>
      </p:pic>
      <p:pic>
        <p:nvPicPr>
          <p:cNvPr id="9" name="Picture 8">
            <a:extLst>
              <a:ext uri="{FF2B5EF4-FFF2-40B4-BE49-F238E27FC236}">
                <a16:creationId xmlns:a16="http://schemas.microsoft.com/office/drawing/2014/main" xmlns="" id="{F2F2DACC-BA48-42F4-A0C1-A33CF8A9FA8A}"/>
              </a:ext>
            </a:extLst>
          </p:cNvPr>
          <p:cNvPicPr>
            <a:picLocks noChangeAspect="1"/>
          </p:cNvPicPr>
          <p:nvPr/>
        </p:nvPicPr>
        <p:blipFill>
          <a:blip r:embed="rId3"/>
          <a:stretch>
            <a:fillRect/>
          </a:stretch>
        </p:blipFill>
        <p:spPr>
          <a:xfrm>
            <a:off x="5373655" y="4148137"/>
            <a:ext cx="3124200" cy="2390775"/>
          </a:xfrm>
          <a:prstGeom prst="rect">
            <a:avLst/>
          </a:prstGeom>
        </p:spPr>
      </p:pic>
    </p:spTree>
    <p:extLst>
      <p:ext uri="{BB962C8B-B14F-4D97-AF65-F5344CB8AC3E}">
        <p14:creationId xmlns:p14="http://schemas.microsoft.com/office/powerpoint/2010/main" val="37984993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69249-B490-4A77-A593-1FDD593BC4F9}"/>
              </a:ext>
            </a:extLst>
          </p:cNvPr>
          <p:cNvSpPr>
            <a:spLocks noGrp="1"/>
          </p:cNvSpPr>
          <p:nvPr>
            <p:ph type="title"/>
          </p:nvPr>
        </p:nvSpPr>
        <p:spPr/>
        <p:txBody>
          <a:bodyPr/>
          <a:lstStyle/>
          <a:p>
            <a:r>
              <a:rPr lang="en-IN" b="1" i="0" dirty="0">
                <a:solidFill>
                  <a:schemeClr val="bg1"/>
                </a:solidFill>
                <a:effectLst/>
              </a:rPr>
              <a:t>Variants of Gradient Descent algorithms</a:t>
            </a:r>
            <a:endParaRPr lang="en-IN" b="1" dirty="0"/>
          </a:p>
        </p:txBody>
      </p:sp>
      <p:sp>
        <p:nvSpPr>
          <p:cNvPr id="3" name="Content Placeholder 2">
            <a:extLst>
              <a:ext uri="{FF2B5EF4-FFF2-40B4-BE49-F238E27FC236}">
                <a16:creationId xmlns:a16="http://schemas.microsoft.com/office/drawing/2014/main" xmlns="" id="{958DEDA4-0E3E-4CAB-9F9F-2B270592AA8D}"/>
              </a:ext>
            </a:extLst>
          </p:cNvPr>
          <p:cNvSpPr>
            <a:spLocks noGrp="1"/>
          </p:cNvSpPr>
          <p:nvPr>
            <p:ph idx="1"/>
          </p:nvPr>
        </p:nvSpPr>
        <p:spPr>
          <a:xfrm>
            <a:off x="3477383" y="653144"/>
            <a:ext cx="8461698" cy="2015412"/>
          </a:xfrm>
        </p:spPr>
        <p:txBody>
          <a:bodyPr>
            <a:normAutofit/>
          </a:bodyPr>
          <a:lstStyle/>
          <a:p>
            <a:pPr algn="l" rtl="0"/>
            <a:r>
              <a:rPr lang="en-IN" b="1" i="0" dirty="0">
                <a:solidFill>
                  <a:srgbClr val="000000"/>
                </a:solidFill>
                <a:effectLst/>
                <a:latin typeface="Raleway"/>
              </a:rPr>
              <a:t>ADAGRAD</a:t>
            </a:r>
            <a:endParaRPr lang="en-IN" b="1" i="0" dirty="0">
              <a:solidFill>
                <a:srgbClr val="65D40A"/>
              </a:solidFill>
              <a:effectLst/>
              <a:latin typeface="Raleway"/>
            </a:endParaRPr>
          </a:p>
          <a:p>
            <a:pPr marL="0" indent="0">
              <a:buNone/>
            </a:pPr>
            <a:r>
              <a:rPr lang="en-US" b="0" i="0" dirty="0">
                <a:solidFill>
                  <a:srgbClr val="444444"/>
                </a:solidFill>
                <a:effectLst/>
                <a:latin typeface="+mj-lt"/>
              </a:rPr>
              <a:t>ADAGRAD (Adaptive Gradient Algorithm) mainly uses an adaptive technique to learn rate </a:t>
            </a:r>
            <a:r>
              <a:rPr lang="en-US" b="0" i="0" dirty="0" err="1">
                <a:solidFill>
                  <a:srgbClr val="444444"/>
                </a:solidFill>
                <a:effectLst/>
                <a:latin typeface="+mj-lt"/>
              </a:rPr>
              <a:t>updation</a:t>
            </a:r>
            <a:r>
              <a:rPr lang="en-US" b="0" i="0" dirty="0">
                <a:solidFill>
                  <a:srgbClr val="444444"/>
                </a:solidFill>
                <a:effectLst/>
                <a:latin typeface="+mj-lt"/>
              </a:rPr>
              <a:t>. In this algorithm, we try to change the algorithm on the basis of how the gradient has been changing for all the previous iterations.</a:t>
            </a:r>
            <a:endParaRPr lang="en-IN" dirty="0">
              <a:latin typeface="+mj-lt"/>
            </a:endParaRPr>
          </a:p>
        </p:txBody>
      </p:sp>
      <p:sp>
        <p:nvSpPr>
          <p:cNvPr id="4" name="Slide Number Placeholder 3">
            <a:extLst>
              <a:ext uri="{FF2B5EF4-FFF2-40B4-BE49-F238E27FC236}">
                <a16:creationId xmlns:a16="http://schemas.microsoft.com/office/drawing/2014/main" xmlns="" id="{663EEE4F-2E39-47DB-8381-4357D07D44D1}"/>
              </a:ext>
            </a:extLst>
          </p:cNvPr>
          <p:cNvSpPr>
            <a:spLocks noGrp="1"/>
          </p:cNvSpPr>
          <p:nvPr>
            <p:ph type="sldNum" sz="quarter" idx="12"/>
          </p:nvPr>
        </p:nvSpPr>
        <p:spPr/>
        <p:txBody>
          <a:bodyPr/>
          <a:lstStyle/>
          <a:p>
            <a:fld id="{9C11CE39-2868-44A2-A0C6-827D458F7A8B}" type="slidenum">
              <a:rPr lang="en-IN" smtClean="0"/>
              <a:pPr/>
              <a:t>45</a:t>
            </a:fld>
            <a:endParaRPr lang="en-IN"/>
          </a:p>
        </p:txBody>
      </p:sp>
      <p:pic>
        <p:nvPicPr>
          <p:cNvPr id="7" name="Picture 6">
            <a:extLst>
              <a:ext uri="{FF2B5EF4-FFF2-40B4-BE49-F238E27FC236}">
                <a16:creationId xmlns:a16="http://schemas.microsoft.com/office/drawing/2014/main" xmlns="" id="{EF5F3CA6-AEF2-4E57-836C-357FD3A52E9C}"/>
              </a:ext>
            </a:extLst>
          </p:cNvPr>
          <p:cNvPicPr>
            <a:picLocks noChangeAspect="1"/>
          </p:cNvPicPr>
          <p:nvPr/>
        </p:nvPicPr>
        <p:blipFill>
          <a:blip r:embed="rId2"/>
          <a:stretch>
            <a:fillRect/>
          </a:stretch>
        </p:blipFill>
        <p:spPr>
          <a:xfrm>
            <a:off x="3983957" y="3041779"/>
            <a:ext cx="7448550" cy="1628775"/>
          </a:xfrm>
          <a:prstGeom prst="rect">
            <a:avLst/>
          </a:prstGeom>
        </p:spPr>
      </p:pic>
    </p:spTree>
    <p:extLst>
      <p:ext uri="{BB962C8B-B14F-4D97-AF65-F5344CB8AC3E}">
        <p14:creationId xmlns:p14="http://schemas.microsoft.com/office/powerpoint/2010/main" val="3441676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69249-B490-4A77-A593-1FDD593BC4F9}"/>
              </a:ext>
            </a:extLst>
          </p:cNvPr>
          <p:cNvSpPr>
            <a:spLocks noGrp="1"/>
          </p:cNvSpPr>
          <p:nvPr>
            <p:ph type="title"/>
          </p:nvPr>
        </p:nvSpPr>
        <p:spPr/>
        <p:txBody>
          <a:bodyPr/>
          <a:lstStyle/>
          <a:p>
            <a:r>
              <a:rPr lang="en-IN" b="1" i="0" dirty="0">
                <a:solidFill>
                  <a:schemeClr val="bg1"/>
                </a:solidFill>
                <a:effectLst/>
              </a:rPr>
              <a:t>Variants of Gradient Descent algorithms</a:t>
            </a:r>
            <a:endParaRPr lang="en-IN" b="1" dirty="0"/>
          </a:p>
        </p:txBody>
      </p:sp>
      <p:sp>
        <p:nvSpPr>
          <p:cNvPr id="3" name="Content Placeholder 2">
            <a:extLst>
              <a:ext uri="{FF2B5EF4-FFF2-40B4-BE49-F238E27FC236}">
                <a16:creationId xmlns:a16="http://schemas.microsoft.com/office/drawing/2014/main" xmlns="" id="{958DEDA4-0E3E-4CAB-9F9F-2B270592AA8D}"/>
              </a:ext>
            </a:extLst>
          </p:cNvPr>
          <p:cNvSpPr>
            <a:spLocks noGrp="1"/>
          </p:cNvSpPr>
          <p:nvPr>
            <p:ph idx="1"/>
          </p:nvPr>
        </p:nvSpPr>
        <p:spPr>
          <a:xfrm>
            <a:off x="3477383" y="653144"/>
            <a:ext cx="8461698" cy="2015412"/>
          </a:xfrm>
        </p:spPr>
        <p:txBody>
          <a:bodyPr>
            <a:normAutofit/>
          </a:bodyPr>
          <a:lstStyle/>
          <a:p>
            <a:pPr algn="l" rtl="0"/>
            <a:r>
              <a:rPr lang="en-IN" b="1" i="0" dirty="0">
                <a:solidFill>
                  <a:srgbClr val="000000"/>
                </a:solidFill>
                <a:effectLst/>
                <a:latin typeface="Raleway"/>
              </a:rPr>
              <a:t>ADAGRAD</a:t>
            </a:r>
            <a:endParaRPr lang="en-IN" b="1" i="0" dirty="0">
              <a:solidFill>
                <a:srgbClr val="65D40A"/>
              </a:solidFill>
              <a:effectLst/>
              <a:latin typeface="Raleway"/>
            </a:endParaRPr>
          </a:p>
          <a:p>
            <a:pPr marL="0" indent="0">
              <a:buNone/>
            </a:pPr>
            <a:r>
              <a:rPr lang="en-US" b="0" i="0" dirty="0">
                <a:solidFill>
                  <a:srgbClr val="444444"/>
                </a:solidFill>
                <a:effectLst/>
                <a:latin typeface="+mj-lt"/>
              </a:rPr>
              <a:t>ADAM is another adaptive technique which is built out of ADAGRAD and further reduces its downside. In simple words you can consider it to be ADAGRAD + momentum.</a:t>
            </a:r>
            <a:endParaRPr lang="en-IN" dirty="0">
              <a:latin typeface="+mj-lt"/>
            </a:endParaRPr>
          </a:p>
        </p:txBody>
      </p:sp>
      <p:sp>
        <p:nvSpPr>
          <p:cNvPr id="4" name="Slide Number Placeholder 3">
            <a:extLst>
              <a:ext uri="{FF2B5EF4-FFF2-40B4-BE49-F238E27FC236}">
                <a16:creationId xmlns:a16="http://schemas.microsoft.com/office/drawing/2014/main" xmlns="" id="{663EEE4F-2E39-47DB-8381-4357D07D44D1}"/>
              </a:ext>
            </a:extLst>
          </p:cNvPr>
          <p:cNvSpPr>
            <a:spLocks noGrp="1"/>
          </p:cNvSpPr>
          <p:nvPr>
            <p:ph type="sldNum" sz="quarter" idx="12"/>
          </p:nvPr>
        </p:nvSpPr>
        <p:spPr/>
        <p:txBody>
          <a:bodyPr/>
          <a:lstStyle/>
          <a:p>
            <a:fld id="{9C11CE39-2868-44A2-A0C6-827D458F7A8B}" type="slidenum">
              <a:rPr lang="en-IN" smtClean="0"/>
              <a:pPr/>
              <a:t>46</a:t>
            </a:fld>
            <a:endParaRPr lang="en-IN"/>
          </a:p>
        </p:txBody>
      </p:sp>
      <p:pic>
        <p:nvPicPr>
          <p:cNvPr id="6" name="Picture 5">
            <a:extLst>
              <a:ext uri="{FF2B5EF4-FFF2-40B4-BE49-F238E27FC236}">
                <a16:creationId xmlns:a16="http://schemas.microsoft.com/office/drawing/2014/main" xmlns="" id="{B96F2A8D-26EE-48C5-8A68-8D09DF5C82F3}"/>
              </a:ext>
            </a:extLst>
          </p:cNvPr>
          <p:cNvPicPr>
            <a:picLocks noChangeAspect="1"/>
          </p:cNvPicPr>
          <p:nvPr/>
        </p:nvPicPr>
        <p:blipFill>
          <a:blip r:embed="rId2"/>
          <a:stretch>
            <a:fillRect/>
          </a:stretch>
        </p:blipFill>
        <p:spPr>
          <a:xfrm>
            <a:off x="3556129" y="2890837"/>
            <a:ext cx="8014220" cy="1709155"/>
          </a:xfrm>
          <a:prstGeom prst="rect">
            <a:avLst/>
          </a:prstGeom>
        </p:spPr>
      </p:pic>
    </p:spTree>
    <p:extLst>
      <p:ext uri="{BB962C8B-B14F-4D97-AF65-F5344CB8AC3E}">
        <p14:creationId xmlns:p14="http://schemas.microsoft.com/office/powerpoint/2010/main" val="21236018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F74CC3-4941-489E-9564-DB81B0182CBC}"/>
              </a:ext>
            </a:extLst>
          </p:cNvPr>
          <p:cNvSpPr>
            <a:spLocks noGrp="1"/>
          </p:cNvSpPr>
          <p:nvPr>
            <p:ph type="title"/>
          </p:nvPr>
        </p:nvSpPr>
        <p:spPr>
          <a:xfrm>
            <a:off x="65314" y="1123837"/>
            <a:ext cx="3359021" cy="4601183"/>
          </a:xfrm>
        </p:spPr>
        <p:txBody>
          <a:bodyPr/>
          <a:lstStyle/>
          <a:p>
            <a:r>
              <a:rPr lang="en-IN" b="1" i="0" dirty="0">
                <a:solidFill>
                  <a:schemeClr val="bg1"/>
                </a:solidFill>
                <a:effectLst/>
              </a:rPr>
              <a:t>Tips for Gradient Descent</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A233C958-5F28-4DA9-BBBF-F68DBEEE9643}"/>
              </a:ext>
            </a:extLst>
          </p:cNvPr>
          <p:cNvSpPr>
            <a:spLocks noGrp="1"/>
          </p:cNvSpPr>
          <p:nvPr>
            <p:ph idx="1"/>
          </p:nvPr>
        </p:nvSpPr>
        <p:spPr>
          <a:xfrm>
            <a:off x="3424335" y="668164"/>
            <a:ext cx="8378889" cy="5769957"/>
          </a:xfrm>
        </p:spPr>
        <p:txBody>
          <a:bodyPr>
            <a:normAutofit lnSpcReduction="10000"/>
          </a:bodyPr>
          <a:lstStyle/>
          <a:p>
            <a:pPr algn="l" rtl="0">
              <a:buFont typeface="Arial" panose="020B0604020202020204" pitchFamily="34" charset="0"/>
              <a:buChar char="•"/>
            </a:pPr>
            <a:r>
              <a:rPr lang="en-US" sz="2200" b="1" i="0" dirty="0">
                <a:solidFill>
                  <a:srgbClr val="222222"/>
                </a:solidFill>
                <a:effectLst/>
                <a:latin typeface="+mj-lt"/>
              </a:rPr>
              <a:t>Plot Cost versus Time:</a:t>
            </a:r>
            <a:r>
              <a:rPr lang="en-US" sz="2200" b="0" i="0" dirty="0">
                <a:solidFill>
                  <a:srgbClr val="444444"/>
                </a:solidFill>
                <a:effectLst/>
                <a:latin typeface="+mj-lt"/>
              </a:rPr>
              <a:t> It is suggested to collect and plot the cost values calculated by the algorithm for each iteration. It helps you keep track of the descent. For a well-performing gradient descent the cost always decreases in each iteration. If you see there is no decrease, reduce the learning rate.</a:t>
            </a:r>
          </a:p>
          <a:p>
            <a:pPr algn="l" rtl="0">
              <a:buFont typeface="Arial" panose="020B0604020202020204" pitchFamily="34" charset="0"/>
              <a:buChar char="•"/>
            </a:pPr>
            <a:r>
              <a:rPr lang="en-US" sz="2200" b="1" i="0" dirty="0">
                <a:solidFill>
                  <a:srgbClr val="222222"/>
                </a:solidFill>
                <a:effectLst/>
                <a:latin typeface="+mj-lt"/>
              </a:rPr>
              <a:t>Learning Rate:</a:t>
            </a:r>
            <a:r>
              <a:rPr lang="en-US" sz="2200" b="0" i="0" dirty="0">
                <a:solidFill>
                  <a:srgbClr val="444444"/>
                </a:solidFill>
                <a:effectLst/>
                <a:latin typeface="+mj-lt"/>
              </a:rPr>
              <a:t> The learning rate value is a small real value such as 0.1, 0.001 or 0.0001. Keep trying different values to check which works best for your algorithm.</a:t>
            </a:r>
          </a:p>
          <a:p>
            <a:pPr algn="l" rtl="0">
              <a:buFont typeface="Arial" panose="020B0604020202020204" pitchFamily="34" charset="0"/>
              <a:buChar char="•"/>
            </a:pPr>
            <a:r>
              <a:rPr lang="en-US" sz="2200" b="1" i="0" dirty="0">
                <a:solidFill>
                  <a:srgbClr val="222222"/>
                </a:solidFill>
                <a:effectLst/>
                <a:latin typeface="+mj-lt"/>
              </a:rPr>
              <a:t>Rescale Inputs:</a:t>
            </a:r>
            <a:r>
              <a:rPr lang="en-US" sz="2200" b="0" i="0" dirty="0">
                <a:solidFill>
                  <a:srgbClr val="444444"/>
                </a:solidFill>
                <a:effectLst/>
                <a:latin typeface="+mj-lt"/>
              </a:rPr>
              <a:t> Try to achieve a range such as [0, 1] or [-1, 1] by rescaling all the input variables. The algorithm reaches the minimum cost faster if the shape of the cost function is not distorted or skewed.</a:t>
            </a:r>
          </a:p>
          <a:p>
            <a:pPr algn="l" rtl="0">
              <a:buFont typeface="Arial" panose="020B0604020202020204" pitchFamily="34" charset="0"/>
              <a:buChar char="•"/>
            </a:pPr>
            <a:r>
              <a:rPr lang="en-US" sz="2200" b="1" i="0" dirty="0">
                <a:solidFill>
                  <a:srgbClr val="222222"/>
                </a:solidFill>
                <a:effectLst/>
                <a:latin typeface="+mj-lt"/>
              </a:rPr>
              <a:t>Few Passes:</a:t>
            </a:r>
            <a:r>
              <a:rPr lang="en-US" sz="2200" b="0" i="0" dirty="0">
                <a:solidFill>
                  <a:srgbClr val="444444"/>
                </a:solidFill>
                <a:effectLst/>
                <a:latin typeface="+mj-lt"/>
              </a:rPr>
              <a:t> Stochastic gradient descent often does not need more than 1-to-10 passes through the training dataset to converge on good or good enough coefficients.</a:t>
            </a:r>
          </a:p>
          <a:p>
            <a:pPr algn="l" rtl="0">
              <a:buFont typeface="Arial" panose="020B0604020202020204" pitchFamily="34" charset="0"/>
              <a:buChar char="•"/>
            </a:pPr>
            <a:r>
              <a:rPr lang="en-US" sz="2200" b="1" i="0" dirty="0">
                <a:solidFill>
                  <a:srgbClr val="222222"/>
                </a:solidFill>
                <a:effectLst/>
                <a:latin typeface="+mj-lt"/>
              </a:rPr>
              <a:t>Plot Mean Cost:</a:t>
            </a:r>
            <a:r>
              <a:rPr lang="en-US" sz="2200" b="0" i="0" dirty="0">
                <a:solidFill>
                  <a:srgbClr val="444444"/>
                </a:solidFill>
                <a:effectLst/>
                <a:latin typeface="+mj-lt"/>
              </a:rPr>
              <a:t> The updates for each training dataset instance can result in a noisy plot of cost over time when using stochastic gradient descent. Try to take the average over 10, 100, or 1000 updates. This will give you a better idea of the learning trend for the algorithm.</a:t>
            </a:r>
          </a:p>
          <a:p>
            <a:endParaRPr lang="en-IN" dirty="0"/>
          </a:p>
        </p:txBody>
      </p:sp>
      <p:sp>
        <p:nvSpPr>
          <p:cNvPr id="4" name="Slide Number Placeholder 3">
            <a:extLst>
              <a:ext uri="{FF2B5EF4-FFF2-40B4-BE49-F238E27FC236}">
                <a16:creationId xmlns:a16="http://schemas.microsoft.com/office/drawing/2014/main" xmlns="" id="{36E26208-34BD-4E44-A3A2-0FBA8E2DBF19}"/>
              </a:ext>
            </a:extLst>
          </p:cNvPr>
          <p:cNvSpPr>
            <a:spLocks noGrp="1"/>
          </p:cNvSpPr>
          <p:nvPr>
            <p:ph type="sldNum" sz="quarter" idx="12"/>
          </p:nvPr>
        </p:nvSpPr>
        <p:spPr/>
        <p:txBody>
          <a:bodyPr/>
          <a:lstStyle/>
          <a:p>
            <a:fld id="{9C11CE39-2868-44A2-A0C6-827D458F7A8B}" type="slidenum">
              <a:rPr lang="en-IN" smtClean="0"/>
              <a:pPr/>
              <a:t>47</a:t>
            </a:fld>
            <a:endParaRPr lang="en-IN"/>
          </a:p>
        </p:txBody>
      </p:sp>
    </p:spTree>
    <p:extLst>
      <p:ext uri="{BB962C8B-B14F-4D97-AF65-F5344CB8AC3E}">
        <p14:creationId xmlns:p14="http://schemas.microsoft.com/office/powerpoint/2010/main" val="3381890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F83F8-8716-477D-ADB5-8CF198A7761F}"/>
              </a:ext>
            </a:extLst>
          </p:cNvPr>
          <p:cNvSpPr>
            <a:spLocks noGrp="1"/>
          </p:cNvSpPr>
          <p:nvPr>
            <p:ph type="title"/>
          </p:nvPr>
        </p:nvSpPr>
        <p:spPr/>
        <p:txBody>
          <a:bodyPr/>
          <a:lstStyle/>
          <a:p>
            <a:r>
              <a:rPr lang="en-IN" b="1" dirty="0">
                <a:solidFill>
                  <a:schemeClr val="bg1"/>
                </a:solidFill>
                <a:effectLst/>
              </a:rPr>
              <a:t>What is Linear Regression?</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AA513D7B-EBF1-43D3-A5D2-5E41BCF4A275}"/>
              </a:ext>
            </a:extLst>
          </p:cNvPr>
          <p:cNvSpPr>
            <a:spLocks noGrp="1"/>
          </p:cNvSpPr>
          <p:nvPr>
            <p:ph idx="1"/>
          </p:nvPr>
        </p:nvSpPr>
        <p:spPr>
          <a:xfrm>
            <a:off x="3489650" y="2844573"/>
            <a:ext cx="8360228" cy="3406937"/>
          </a:xfrm>
        </p:spPr>
        <p:txBody>
          <a:bodyPr>
            <a:normAutofit/>
          </a:bodyPr>
          <a:lstStyle/>
          <a:p>
            <a:r>
              <a:rPr lang="en-US" sz="2200" b="0" i="0" dirty="0">
                <a:solidFill>
                  <a:srgbClr val="444444"/>
                </a:solidFill>
                <a:effectLst/>
                <a:latin typeface="+mj-lt"/>
              </a:rPr>
              <a:t>Let’s say we have a dataset which contains information about the relationship between ‘number of hours studied’ and ‘marks obtained’. A number of students have been observed and their hours of study along with their grades are recorded. This will be our training data. Our goal is to design a model that can predict the marks if number of hours studied is provided. </a:t>
            </a:r>
            <a:r>
              <a:rPr lang="en-US" sz="2200" b="1" i="0" dirty="0">
                <a:solidFill>
                  <a:srgbClr val="FF0000"/>
                </a:solidFill>
                <a:effectLst/>
                <a:latin typeface="+mj-lt"/>
              </a:rPr>
              <a:t>Using the training data, a regression line is obtained which will give minimum error. This linear equation is then used to apply for a new data. </a:t>
            </a:r>
            <a:r>
              <a:rPr lang="en-US" sz="2200" b="0" i="0" dirty="0">
                <a:solidFill>
                  <a:srgbClr val="444444"/>
                </a:solidFill>
                <a:effectLst/>
                <a:latin typeface="+mj-lt"/>
              </a:rPr>
              <a:t>That is, if we give the number of hours studied by a student as an input, our model should be able to predict their mark with minimum error.</a:t>
            </a:r>
            <a:endParaRPr lang="en-IN" sz="2200" dirty="0">
              <a:latin typeface="+mj-lt"/>
            </a:endParaRPr>
          </a:p>
        </p:txBody>
      </p:sp>
      <p:sp>
        <p:nvSpPr>
          <p:cNvPr id="4" name="Slide Number Placeholder 3">
            <a:extLst>
              <a:ext uri="{FF2B5EF4-FFF2-40B4-BE49-F238E27FC236}">
                <a16:creationId xmlns:a16="http://schemas.microsoft.com/office/drawing/2014/main" xmlns="" id="{DB97852B-4946-40CB-9AB7-41A4A4B6BF67}"/>
              </a:ext>
            </a:extLst>
          </p:cNvPr>
          <p:cNvSpPr>
            <a:spLocks noGrp="1"/>
          </p:cNvSpPr>
          <p:nvPr>
            <p:ph type="sldNum" sz="quarter" idx="12"/>
          </p:nvPr>
        </p:nvSpPr>
        <p:spPr/>
        <p:txBody>
          <a:bodyPr/>
          <a:lstStyle/>
          <a:p>
            <a:fld id="{9C11CE39-2868-44A2-A0C6-827D458F7A8B}" type="slidenum">
              <a:rPr lang="en-IN" smtClean="0"/>
              <a:pPr/>
              <a:t>48</a:t>
            </a:fld>
            <a:endParaRPr lang="en-IN"/>
          </a:p>
        </p:txBody>
      </p:sp>
      <p:pic>
        <p:nvPicPr>
          <p:cNvPr id="1026" name="Picture 2" descr="Image result for studying student">
            <a:extLst>
              <a:ext uri="{FF2B5EF4-FFF2-40B4-BE49-F238E27FC236}">
                <a16:creationId xmlns:a16="http://schemas.microsoft.com/office/drawing/2014/main" xmlns="" id="{F9461860-E1A8-4E90-8088-667F84FF5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527" y="812912"/>
            <a:ext cx="2947483" cy="1877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udying student">
            <a:extLst>
              <a:ext uri="{FF2B5EF4-FFF2-40B4-BE49-F238E27FC236}">
                <a16:creationId xmlns:a16="http://schemas.microsoft.com/office/drawing/2014/main" xmlns="" id="{A72939C7-7803-4AF1-B130-528B2E8B8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313" y="909443"/>
            <a:ext cx="257175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654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106ED-5F61-4E1A-9824-7DB330327683}"/>
              </a:ext>
            </a:extLst>
          </p:cNvPr>
          <p:cNvSpPr>
            <a:spLocks noGrp="1"/>
          </p:cNvSpPr>
          <p:nvPr>
            <p:ph type="title"/>
          </p:nvPr>
        </p:nvSpPr>
        <p:spPr/>
        <p:txBody>
          <a:bodyPr/>
          <a:lstStyle/>
          <a:p>
            <a:r>
              <a:rPr lang="en-IN" i="0" dirty="0">
                <a:solidFill>
                  <a:schemeClr val="bg1"/>
                </a:solidFill>
                <a:effectLst/>
                <a:latin typeface="Raleway"/>
              </a:rPr>
              <a:t>Hypothesis of Linear Regression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B935EBB9-492C-455B-96B6-2F7B029A9838}"/>
              </a:ext>
            </a:extLst>
          </p:cNvPr>
          <p:cNvSpPr>
            <a:spLocks noGrp="1"/>
          </p:cNvSpPr>
          <p:nvPr>
            <p:ph idx="1"/>
          </p:nvPr>
        </p:nvSpPr>
        <p:spPr>
          <a:xfrm>
            <a:off x="3869268" y="864108"/>
            <a:ext cx="7315200" cy="899378"/>
          </a:xfrm>
        </p:spPr>
        <p:txBody>
          <a:bodyPr/>
          <a:lstStyle/>
          <a:p>
            <a:r>
              <a:rPr lang="en-US" b="0" i="0" dirty="0">
                <a:solidFill>
                  <a:srgbClr val="444444"/>
                </a:solidFill>
                <a:effectLst/>
                <a:latin typeface="+mj-lt"/>
              </a:rPr>
              <a:t>The linear regression model can be represented by the following equation:</a:t>
            </a:r>
            <a:endParaRPr lang="en-IN" dirty="0">
              <a:latin typeface="+mj-lt"/>
            </a:endParaRPr>
          </a:p>
        </p:txBody>
      </p:sp>
      <p:sp>
        <p:nvSpPr>
          <p:cNvPr id="4" name="Slide Number Placeholder 3">
            <a:extLst>
              <a:ext uri="{FF2B5EF4-FFF2-40B4-BE49-F238E27FC236}">
                <a16:creationId xmlns:a16="http://schemas.microsoft.com/office/drawing/2014/main" xmlns="" id="{5C4B7EED-AB9A-4250-A4C2-C03BE591E9B7}"/>
              </a:ext>
            </a:extLst>
          </p:cNvPr>
          <p:cNvSpPr>
            <a:spLocks noGrp="1"/>
          </p:cNvSpPr>
          <p:nvPr>
            <p:ph type="sldNum" sz="quarter" idx="12"/>
          </p:nvPr>
        </p:nvSpPr>
        <p:spPr/>
        <p:txBody>
          <a:bodyPr/>
          <a:lstStyle/>
          <a:p>
            <a:fld id="{9C11CE39-2868-44A2-A0C6-827D458F7A8B}" type="slidenum">
              <a:rPr lang="en-IN" smtClean="0"/>
              <a:pPr/>
              <a:t>49</a:t>
            </a:fld>
            <a:endParaRPr lang="en-IN"/>
          </a:p>
        </p:txBody>
      </p:sp>
      <p:pic>
        <p:nvPicPr>
          <p:cNvPr id="1026" name="Picture 2" descr="The linear regression model equation ">
            <a:extLst>
              <a:ext uri="{FF2B5EF4-FFF2-40B4-BE49-F238E27FC236}">
                <a16:creationId xmlns:a16="http://schemas.microsoft.com/office/drawing/2014/main" xmlns="" id="{A788338C-6276-4FEE-8EC4-5DE20D1EF6C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801" t="-18572" r="27979" b="-30326"/>
          <a:stretch/>
        </p:blipFill>
        <p:spPr bwMode="auto">
          <a:xfrm>
            <a:off x="5547611" y="1950097"/>
            <a:ext cx="4260329" cy="48519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571C3113-0169-44F7-B53B-C2FE6B4A9582}"/>
              </a:ext>
            </a:extLst>
          </p:cNvPr>
          <p:cNvSpPr txBox="1"/>
          <p:nvPr/>
        </p:nvSpPr>
        <p:spPr>
          <a:xfrm>
            <a:off x="4068147" y="2764981"/>
            <a:ext cx="6102220" cy="1631216"/>
          </a:xfrm>
          <a:prstGeom prst="rect">
            <a:avLst/>
          </a:prstGeom>
          <a:noFill/>
        </p:spPr>
        <p:txBody>
          <a:bodyPr wrap="square">
            <a:spAutoFit/>
          </a:bodyPr>
          <a:lstStyle/>
          <a:p>
            <a:pPr algn="l"/>
            <a:r>
              <a:rPr lang="en-US" sz="2000" b="0" i="0" dirty="0">
                <a:solidFill>
                  <a:srgbClr val="444444"/>
                </a:solidFill>
                <a:effectLst/>
                <a:latin typeface="+mj-lt"/>
              </a:rPr>
              <a:t>where,</a:t>
            </a:r>
          </a:p>
          <a:p>
            <a:pPr algn="l"/>
            <a:r>
              <a:rPr lang="en-US" sz="2000" b="0" i="0" dirty="0">
                <a:solidFill>
                  <a:srgbClr val="444444"/>
                </a:solidFill>
                <a:effectLst/>
                <a:latin typeface="+mj-lt"/>
              </a:rPr>
              <a:t>Y is the predicted value</a:t>
            </a:r>
          </a:p>
          <a:p>
            <a:pPr algn="l"/>
            <a:r>
              <a:rPr lang="en-US" sz="2000" b="0" i="0" dirty="0">
                <a:solidFill>
                  <a:srgbClr val="444444"/>
                </a:solidFill>
                <a:effectLst/>
                <a:latin typeface="+mj-lt"/>
              </a:rPr>
              <a:t>θ₀ is the bias term.</a:t>
            </a:r>
          </a:p>
          <a:p>
            <a:pPr algn="l"/>
            <a:r>
              <a:rPr lang="en-US" sz="2000" b="0" i="0" dirty="0">
                <a:solidFill>
                  <a:srgbClr val="444444"/>
                </a:solidFill>
                <a:effectLst/>
                <a:latin typeface="+mj-lt"/>
              </a:rPr>
              <a:t>θ₁,…,</a:t>
            </a:r>
            <a:r>
              <a:rPr lang="en-US" sz="2000" b="0" i="0" dirty="0" err="1">
                <a:solidFill>
                  <a:srgbClr val="444444"/>
                </a:solidFill>
                <a:effectLst/>
                <a:latin typeface="+mj-lt"/>
              </a:rPr>
              <a:t>θn</a:t>
            </a:r>
            <a:r>
              <a:rPr lang="en-US" sz="2000" b="0" i="0" dirty="0">
                <a:solidFill>
                  <a:srgbClr val="444444"/>
                </a:solidFill>
                <a:effectLst/>
                <a:latin typeface="+mj-lt"/>
              </a:rPr>
              <a:t> are the model parameters</a:t>
            </a:r>
          </a:p>
          <a:p>
            <a:pPr algn="l"/>
            <a:r>
              <a:rPr lang="en-US" sz="2000" b="0" i="0" dirty="0">
                <a:solidFill>
                  <a:srgbClr val="444444"/>
                </a:solidFill>
                <a:effectLst/>
                <a:latin typeface="+mj-lt"/>
              </a:rPr>
              <a:t>x₁, x₂,…,</a:t>
            </a:r>
            <a:r>
              <a:rPr lang="en-US" sz="2000" b="0" i="0" dirty="0" err="1">
                <a:solidFill>
                  <a:srgbClr val="444444"/>
                </a:solidFill>
                <a:effectLst/>
                <a:latin typeface="+mj-lt"/>
              </a:rPr>
              <a:t>xn</a:t>
            </a:r>
            <a:r>
              <a:rPr lang="en-US" sz="2000" b="0" i="0" dirty="0">
                <a:solidFill>
                  <a:srgbClr val="444444"/>
                </a:solidFill>
                <a:effectLst/>
                <a:latin typeface="+mj-lt"/>
              </a:rPr>
              <a:t> are the feature values.</a:t>
            </a:r>
          </a:p>
        </p:txBody>
      </p:sp>
      <p:sp>
        <p:nvSpPr>
          <p:cNvPr id="9" name="TextBox 8">
            <a:extLst>
              <a:ext uri="{FF2B5EF4-FFF2-40B4-BE49-F238E27FC236}">
                <a16:creationId xmlns:a16="http://schemas.microsoft.com/office/drawing/2014/main" xmlns="" id="{561B79E6-EC24-49FF-8802-9ED96C619B1E}"/>
              </a:ext>
            </a:extLst>
          </p:cNvPr>
          <p:cNvSpPr txBox="1"/>
          <p:nvPr/>
        </p:nvSpPr>
        <p:spPr>
          <a:xfrm>
            <a:off x="4068146" y="4474362"/>
            <a:ext cx="6484775" cy="923330"/>
          </a:xfrm>
          <a:prstGeom prst="rect">
            <a:avLst/>
          </a:prstGeom>
          <a:noFill/>
        </p:spPr>
        <p:txBody>
          <a:bodyPr wrap="square">
            <a:spAutoFit/>
          </a:bodyPr>
          <a:lstStyle/>
          <a:p>
            <a:pPr algn="l"/>
            <a:r>
              <a:rPr lang="en-US" b="0" i="0" dirty="0">
                <a:solidFill>
                  <a:srgbClr val="444444"/>
                </a:solidFill>
                <a:effectLst/>
                <a:latin typeface="+mj-lt"/>
              </a:rPr>
              <a:t>The above hypothesis can also be represented by</a:t>
            </a:r>
          </a:p>
          <a:p>
            <a:r>
              <a:rPr lang="en-US" dirty="0"/>
              <a:t/>
            </a:r>
            <a:br>
              <a:rPr lang="en-US" dirty="0"/>
            </a:br>
            <a:endParaRPr lang="en-IN" dirty="0"/>
          </a:p>
        </p:txBody>
      </p:sp>
      <p:pic>
        <p:nvPicPr>
          <p:cNvPr id="1028" name="Picture 4" descr="The above hypothesis">
            <a:extLst>
              <a:ext uri="{FF2B5EF4-FFF2-40B4-BE49-F238E27FC236}">
                <a16:creationId xmlns:a16="http://schemas.microsoft.com/office/drawing/2014/main" xmlns="" id="{95DAFFCA-09EC-423C-AE9C-29290A5E073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578" t="3283" r="28886"/>
          <a:stretch/>
        </p:blipFill>
        <p:spPr bwMode="auto">
          <a:xfrm>
            <a:off x="5990252" y="5029200"/>
            <a:ext cx="3001349" cy="3684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xmlns="" id="{CB93440D-5CCB-483F-BC6D-D15BC7104339}"/>
              </a:ext>
            </a:extLst>
          </p:cNvPr>
          <p:cNvSpPr txBox="1"/>
          <p:nvPr/>
        </p:nvSpPr>
        <p:spPr>
          <a:xfrm>
            <a:off x="4074541" y="5475857"/>
            <a:ext cx="7579393" cy="707886"/>
          </a:xfrm>
          <a:prstGeom prst="rect">
            <a:avLst/>
          </a:prstGeom>
          <a:noFill/>
        </p:spPr>
        <p:txBody>
          <a:bodyPr wrap="square">
            <a:spAutoFit/>
          </a:bodyPr>
          <a:lstStyle/>
          <a:p>
            <a:r>
              <a:rPr lang="en-US" sz="2000" b="0" i="0" dirty="0">
                <a:solidFill>
                  <a:srgbClr val="444444"/>
                </a:solidFill>
                <a:effectLst/>
                <a:latin typeface="+mj-lt"/>
              </a:rPr>
              <a:t>Where, θ is the model’s parameter vector including the bias term θ₀; x is the feature vector with x₀ =1</a:t>
            </a:r>
            <a:endParaRPr lang="en-IN" sz="2000" dirty="0">
              <a:latin typeface="+mj-lt"/>
            </a:endParaRPr>
          </a:p>
        </p:txBody>
      </p:sp>
      <p:sp>
        <p:nvSpPr>
          <p:cNvPr id="16" name="TextBox 15">
            <a:extLst>
              <a:ext uri="{FF2B5EF4-FFF2-40B4-BE49-F238E27FC236}">
                <a16:creationId xmlns:a16="http://schemas.microsoft.com/office/drawing/2014/main" xmlns="" id="{91FD4B46-B9AC-4CDC-9B73-49F1F13DAFC2}"/>
              </a:ext>
            </a:extLst>
          </p:cNvPr>
          <p:cNvSpPr txBox="1"/>
          <p:nvPr/>
        </p:nvSpPr>
        <p:spPr>
          <a:xfrm>
            <a:off x="6310777" y="6272259"/>
            <a:ext cx="2432181" cy="400110"/>
          </a:xfrm>
          <a:prstGeom prst="rect">
            <a:avLst/>
          </a:prstGeom>
          <a:noFill/>
        </p:spPr>
        <p:txBody>
          <a:bodyPr wrap="square">
            <a:spAutoFit/>
          </a:bodyPr>
          <a:lstStyle/>
          <a:p>
            <a:r>
              <a:rPr lang="es-ES" sz="2000" b="0" i="0" dirty="0">
                <a:solidFill>
                  <a:srgbClr val="444444"/>
                </a:solidFill>
                <a:effectLst/>
                <a:latin typeface="+mj-lt"/>
              </a:rPr>
              <a:t>Y (pred) = b</a:t>
            </a:r>
            <a:r>
              <a:rPr lang="es-ES" sz="2000" b="0" i="0" baseline="-25000" dirty="0">
                <a:solidFill>
                  <a:srgbClr val="444444"/>
                </a:solidFill>
                <a:effectLst/>
                <a:latin typeface="+mj-lt"/>
              </a:rPr>
              <a:t>0</a:t>
            </a:r>
            <a:r>
              <a:rPr lang="es-ES" sz="2000" b="0" i="0" dirty="0">
                <a:solidFill>
                  <a:srgbClr val="444444"/>
                </a:solidFill>
                <a:effectLst/>
                <a:latin typeface="+mj-lt"/>
              </a:rPr>
              <a:t> + b</a:t>
            </a:r>
            <a:r>
              <a:rPr lang="es-ES" sz="2000" b="0" i="0" baseline="-25000" dirty="0">
                <a:solidFill>
                  <a:srgbClr val="444444"/>
                </a:solidFill>
                <a:effectLst/>
                <a:latin typeface="+mj-lt"/>
              </a:rPr>
              <a:t>1</a:t>
            </a:r>
            <a:r>
              <a:rPr lang="es-ES" sz="2000" b="0" i="0" dirty="0">
                <a:solidFill>
                  <a:srgbClr val="444444"/>
                </a:solidFill>
                <a:effectLst/>
                <a:latin typeface="+mj-lt"/>
              </a:rPr>
              <a:t>*x</a:t>
            </a:r>
            <a:endParaRPr lang="en-IN" sz="2000" dirty="0">
              <a:latin typeface="+mj-lt"/>
            </a:endParaRPr>
          </a:p>
        </p:txBody>
      </p:sp>
    </p:spTree>
    <p:extLst>
      <p:ext uri="{BB962C8B-B14F-4D97-AF65-F5344CB8AC3E}">
        <p14:creationId xmlns:p14="http://schemas.microsoft.com/office/powerpoint/2010/main" val="53838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F53E8-7B83-4BF3-B25C-DB40712709E3}"/>
              </a:ext>
            </a:extLst>
          </p:cNvPr>
          <p:cNvSpPr>
            <a:spLocks noGrp="1"/>
          </p:cNvSpPr>
          <p:nvPr>
            <p:ph type="title"/>
          </p:nvPr>
        </p:nvSpPr>
        <p:spPr/>
        <p:txBody>
          <a:bodyPr/>
          <a:lstStyle/>
          <a:p>
            <a:r>
              <a:rPr lang="en-US" b="1" dirty="0">
                <a:solidFill>
                  <a:schemeClr val="bg1"/>
                </a:solidFill>
                <a:effectLst/>
              </a:rPr>
              <a:t>What is a Regression Problem?</a:t>
            </a:r>
            <a:r>
              <a:rPr lang="en-US" b="1" dirty="0"/>
              <a:t/>
            </a:r>
            <a:br>
              <a:rPr lang="en-US" b="1" dirty="0"/>
            </a:br>
            <a:endParaRPr lang="en-IN" dirty="0"/>
          </a:p>
        </p:txBody>
      </p:sp>
      <p:sp>
        <p:nvSpPr>
          <p:cNvPr id="3" name="Content Placeholder 2">
            <a:extLst>
              <a:ext uri="{FF2B5EF4-FFF2-40B4-BE49-F238E27FC236}">
                <a16:creationId xmlns:a16="http://schemas.microsoft.com/office/drawing/2014/main" xmlns="" id="{E9E77D2A-72C4-4B17-BC79-49FC588CDC7B}"/>
              </a:ext>
            </a:extLst>
          </p:cNvPr>
          <p:cNvSpPr>
            <a:spLocks noGrp="1"/>
          </p:cNvSpPr>
          <p:nvPr>
            <p:ph idx="1"/>
          </p:nvPr>
        </p:nvSpPr>
        <p:spPr>
          <a:xfrm>
            <a:off x="3638939" y="2733869"/>
            <a:ext cx="8117632" cy="3446888"/>
          </a:xfrm>
        </p:spPr>
        <p:txBody>
          <a:bodyPr>
            <a:normAutofit/>
          </a:bodyPr>
          <a:lstStyle/>
          <a:p>
            <a:pPr marL="0" indent="0">
              <a:buNone/>
            </a:pPr>
            <a:endParaRPr lang="en-US" sz="2000" dirty="0"/>
          </a:p>
          <a:p>
            <a:pPr marL="0" indent="0">
              <a:buNone/>
            </a:pPr>
            <a:r>
              <a:rPr lang="en-US" sz="2000" dirty="0"/>
              <a:t>For example, </a:t>
            </a:r>
            <a:r>
              <a:rPr lang="en-US" sz="2000" b="1" i="1" dirty="0"/>
              <a:t>which of these is a regression problem?</a:t>
            </a:r>
            <a:endParaRPr lang="en-US" sz="2000" dirty="0"/>
          </a:p>
          <a:p>
            <a:pPr>
              <a:buFont typeface="Arial" panose="020B0604020202020204" pitchFamily="34" charset="0"/>
              <a:buChar char="•"/>
            </a:pPr>
            <a:r>
              <a:rPr lang="en-US" sz="2000" dirty="0"/>
              <a:t>How much gas will I spend if I drive for 100 miles?</a:t>
            </a:r>
          </a:p>
          <a:p>
            <a:pPr>
              <a:buFont typeface="Arial" panose="020B0604020202020204" pitchFamily="34" charset="0"/>
              <a:buChar char="•"/>
            </a:pPr>
            <a:r>
              <a:rPr lang="en-US" sz="2000" dirty="0"/>
              <a:t>What is the nationality of a person?</a:t>
            </a:r>
          </a:p>
          <a:p>
            <a:pPr>
              <a:buFont typeface="Arial" panose="020B0604020202020204" pitchFamily="34" charset="0"/>
              <a:buChar char="•"/>
            </a:pPr>
            <a:r>
              <a:rPr lang="en-US" sz="2000" dirty="0"/>
              <a:t>What is the age of a person?</a:t>
            </a:r>
          </a:p>
          <a:p>
            <a:pPr>
              <a:buFont typeface="Arial" panose="020B0604020202020204" pitchFamily="34" charset="0"/>
              <a:buChar char="•"/>
            </a:pPr>
            <a:r>
              <a:rPr lang="en-US" sz="2000" dirty="0"/>
              <a:t>Which is the closest planet to the Sun?</a:t>
            </a:r>
          </a:p>
          <a:p>
            <a:endParaRPr lang="en-IN" sz="2400" dirty="0"/>
          </a:p>
        </p:txBody>
      </p:sp>
      <p:sp>
        <p:nvSpPr>
          <p:cNvPr id="4" name="Slide Number Placeholder 3">
            <a:extLst>
              <a:ext uri="{FF2B5EF4-FFF2-40B4-BE49-F238E27FC236}">
                <a16:creationId xmlns:a16="http://schemas.microsoft.com/office/drawing/2014/main" xmlns="" id="{C2B8D581-8594-4455-851D-CEE2C0FE353A}"/>
              </a:ext>
            </a:extLst>
          </p:cNvPr>
          <p:cNvSpPr>
            <a:spLocks noGrp="1"/>
          </p:cNvSpPr>
          <p:nvPr>
            <p:ph type="sldNum" sz="quarter" idx="12"/>
          </p:nvPr>
        </p:nvSpPr>
        <p:spPr/>
        <p:txBody>
          <a:bodyPr/>
          <a:lstStyle/>
          <a:p>
            <a:fld id="{9C11CE39-2868-44A2-A0C6-827D458F7A8B}" type="slidenum">
              <a:rPr lang="en-IN" smtClean="0"/>
              <a:pPr/>
              <a:t>5</a:t>
            </a:fld>
            <a:endParaRPr lang="en-IN"/>
          </a:p>
        </p:txBody>
      </p:sp>
      <p:sp>
        <p:nvSpPr>
          <p:cNvPr id="6" name="TextBox 5">
            <a:extLst>
              <a:ext uri="{FF2B5EF4-FFF2-40B4-BE49-F238E27FC236}">
                <a16:creationId xmlns:a16="http://schemas.microsoft.com/office/drawing/2014/main" xmlns="" id="{0E866975-6FA2-4C15-B947-C4CE51FDF535}"/>
              </a:ext>
            </a:extLst>
          </p:cNvPr>
          <p:cNvSpPr txBox="1"/>
          <p:nvPr/>
        </p:nvSpPr>
        <p:spPr>
          <a:xfrm>
            <a:off x="1978089" y="6266450"/>
            <a:ext cx="9106677" cy="369332"/>
          </a:xfrm>
          <a:prstGeom prst="rect">
            <a:avLst/>
          </a:prstGeom>
          <a:noFill/>
        </p:spPr>
        <p:txBody>
          <a:bodyPr wrap="square">
            <a:spAutoFit/>
          </a:bodyPr>
          <a:lstStyle/>
          <a:p>
            <a:r>
              <a:rPr lang="en-IN" dirty="0"/>
              <a:t>https://www.knowledgehut.com/blog/data-science/linear-regression-for-machine-learning</a:t>
            </a:r>
          </a:p>
        </p:txBody>
      </p:sp>
      <p:pic>
        <p:nvPicPr>
          <p:cNvPr id="7" name="Picture 6">
            <a:extLst>
              <a:ext uri="{FF2B5EF4-FFF2-40B4-BE49-F238E27FC236}">
                <a16:creationId xmlns:a16="http://schemas.microsoft.com/office/drawing/2014/main" xmlns="" id="{B17C8C63-7A4C-468A-AC28-3CEFE68E4010}"/>
              </a:ext>
            </a:extLst>
          </p:cNvPr>
          <p:cNvPicPr>
            <a:picLocks noChangeAspect="1"/>
          </p:cNvPicPr>
          <p:nvPr/>
        </p:nvPicPr>
        <p:blipFill rotWithShape="1">
          <a:blip r:embed="rId2">
            <a:extLst>
              <a:ext uri="{28A0092B-C50C-407E-A947-70E740481C1C}">
                <a14:useLocalDpi xmlns:a14="http://schemas.microsoft.com/office/drawing/2010/main" val="0"/>
              </a:ext>
            </a:extLst>
          </a:blip>
          <a:srcRect l="21037" r="20303"/>
          <a:stretch/>
        </p:blipFill>
        <p:spPr>
          <a:xfrm>
            <a:off x="4320072" y="745865"/>
            <a:ext cx="5929127" cy="1902311"/>
          </a:xfrm>
          <a:prstGeom prst="rect">
            <a:avLst/>
          </a:prstGeom>
        </p:spPr>
      </p:pic>
    </p:spTree>
    <p:extLst>
      <p:ext uri="{BB962C8B-B14F-4D97-AF65-F5344CB8AC3E}">
        <p14:creationId xmlns:p14="http://schemas.microsoft.com/office/powerpoint/2010/main" val="3769476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106ED-5F61-4E1A-9824-7DB330327683}"/>
              </a:ext>
            </a:extLst>
          </p:cNvPr>
          <p:cNvSpPr>
            <a:spLocks noGrp="1"/>
          </p:cNvSpPr>
          <p:nvPr>
            <p:ph type="title"/>
          </p:nvPr>
        </p:nvSpPr>
        <p:spPr/>
        <p:txBody>
          <a:bodyPr/>
          <a:lstStyle/>
          <a:p>
            <a:r>
              <a:rPr lang="en-IN" i="0" dirty="0">
                <a:solidFill>
                  <a:schemeClr val="bg1"/>
                </a:solidFill>
                <a:effectLst/>
                <a:latin typeface="Raleway"/>
              </a:rPr>
              <a:t>Hypothesis of Linear Regression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4" name="Slide Number Placeholder 3">
            <a:extLst>
              <a:ext uri="{FF2B5EF4-FFF2-40B4-BE49-F238E27FC236}">
                <a16:creationId xmlns:a16="http://schemas.microsoft.com/office/drawing/2014/main" xmlns="" id="{5C4B7EED-AB9A-4250-A4C2-C03BE591E9B7}"/>
              </a:ext>
            </a:extLst>
          </p:cNvPr>
          <p:cNvSpPr>
            <a:spLocks noGrp="1"/>
          </p:cNvSpPr>
          <p:nvPr>
            <p:ph type="sldNum" sz="quarter" idx="12"/>
          </p:nvPr>
        </p:nvSpPr>
        <p:spPr/>
        <p:txBody>
          <a:bodyPr/>
          <a:lstStyle/>
          <a:p>
            <a:fld id="{9C11CE39-2868-44A2-A0C6-827D458F7A8B}" type="slidenum">
              <a:rPr lang="en-IN" smtClean="0"/>
              <a:pPr/>
              <a:t>50</a:t>
            </a:fld>
            <a:endParaRPr lang="en-IN"/>
          </a:p>
        </p:txBody>
      </p:sp>
      <p:sp>
        <p:nvSpPr>
          <p:cNvPr id="15" name="TextBox 14">
            <a:extLst>
              <a:ext uri="{FF2B5EF4-FFF2-40B4-BE49-F238E27FC236}">
                <a16:creationId xmlns:a16="http://schemas.microsoft.com/office/drawing/2014/main" xmlns="" id="{FB022059-7BB9-4555-9DC8-A34417AAF779}"/>
              </a:ext>
            </a:extLst>
          </p:cNvPr>
          <p:cNvSpPr txBox="1"/>
          <p:nvPr/>
        </p:nvSpPr>
        <p:spPr>
          <a:xfrm>
            <a:off x="3676262" y="720426"/>
            <a:ext cx="7931019" cy="1015663"/>
          </a:xfrm>
          <a:prstGeom prst="rect">
            <a:avLst/>
          </a:prstGeom>
          <a:noFill/>
        </p:spPr>
        <p:txBody>
          <a:bodyPr wrap="square">
            <a:spAutoFit/>
          </a:bodyPr>
          <a:lstStyle/>
          <a:p>
            <a:r>
              <a:rPr lang="en-US" sz="2000" b="0" i="0" dirty="0">
                <a:solidFill>
                  <a:srgbClr val="444444"/>
                </a:solidFill>
                <a:effectLst/>
                <a:latin typeface="+mj-lt"/>
              </a:rPr>
              <a:t>The values b</a:t>
            </a:r>
            <a:r>
              <a:rPr lang="en-US" sz="2000" b="0" i="0" baseline="-25000" dirty="0">
                <a:solidFill>
                  <a:srgbClr val="444444"/>
                </a:solidFill>
                <a:effectLst/>
                <a:latin typeface="+mj-lt"/>
              </a:rPr>
              <a:t>0</a:t>
            </a:r>
            <a:r>
              <a:rPr lang="en-US" sz="2000" b="0" i="0" dirty="0">
                <a:solidFill>
                  <a:srgbClr val="444444"/>
                </a:solidFill>
                <a:effectLst/>
                <a:latin typeface="+mj-lt"/>
              </a:rPr>
              <a:t> and b</a:t>
            </a:r>
            <a:r>
              <a:rPr lang="en-US" sz="2000" b="0" i="0" baseline="-25000" dirty="0">
                <a:solidFill>
                  <a:srgbClr val="444444"/>
                </a:solidFill>
                <a:effectLst/>
                <a:latin typeface="+mj-lt"/>
              </a:rPr>
              <a:t>1</a:t>
            </a:r>
            <a:r>
              <a:rPr lang="en-US" sz="2000" b="0" i="0" dirty="0">
                <a:solidFill>
                  <a:srgbClr val="444444"/>
                </a:solidFill>
                <a:effectLst/>
                <a:latin typeface="+mj-lt"/>
              </a:rPr>
              <a:t> must be chosen so that the error is minimum. If sum of squared error is taken as a metric to evaluate the model, then the goal is to obtain a line that best reduces the error.</a:t>
            </a:r>
            <a:endParaRPr lang="en-IN" sz="2000" dirty="0">
              <a:latin typeface="+mj-lt"/>
            </a:endParaRPr>
          </a:p>
        </p:txBody>
      </p:sp>
      <p:pic>
        <p:nvPicPr>
          <p:cNvPr id="2050" name="Picture 2" descr="Error Calculation in Linear Regression">
            <a:extLst>
              <a:ext uri="{FF2B5EF4-FFF2-40B4-BE49-F238E27FC236}">
                <a16:creationId xmlns:a16="http://schemas.microsoft.com/office/drawing/2014/main" xmlns="" id="{1887F722-4B9C-4E3E-98B4-8983AE6039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373" t="1" r="19617" b="-85086"/>
          <a:stretch/>
        </p:blipFill>
        <p:spPr bwMode="auto">
          <a:xfrm>
            <a:off x="5009993" y="2015824"/>
            <a:ext cx="5624142" cy="75602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xmlns="" id="{FAD0F74E-F644-4DB9-B267-CDD6F4A799DE}"/>
              </a:ext>
            </a:extLst>
          </p:cNvPr>
          <p:cNvSpPr txBox="1"/>
          <p:nvPr/>
        </p:nvSpPr>
        <p:spPr>
          <a:xfrm>
            <a:off x="3722915" y="2719234"/>
            <a:ext cx="7884366" cy="707886"/>
          </a:xfrm>
          <a:prstGeom prst="rect">
            <a:avLst/>
          </a:prstGeom>
          <a:noFill/>
        </p:spPr>
        <p:txBody>
          <a:bodyPr wrap="square">
            <a:spAutoFit/>
          </a:bodyPr>
          <a:lstStyle/>
          <a:p>
            <a:r>
              <a:rPr lang="en-US" sz="2000" b="0" i="0" dirty="0">
                <a:solidFill>
                  <a:srgbClr val="444444"/>
                </a:solidFill>
                <a:effectLst/>
                <a:latin typeface="+mj-lt"/>
              </a:rPr>
              <a:t>If we don’t square the error, then the positive and negative points will cancel each other out.</a:t>
            </a:r>
            <a:endParaRPr lang="en-IN" sz="2000" dirty="0">
              <a:latin typeface="+mj-lt"/>
            </a:endParaRPr>
          </a:p>
        </p:txBody>
      </p:sp>
      <p:sp>
        <p:nvSpPr>
          <p:cNvPr id="19" name="TextBox 18">
            <a:extLst>
              <a:ext uri="{FF2B5EF4-FFF2-40B4-BE49-F238E27FC236}">
                <a16:creationId xmlns:a16="http://schemas.microsoft.com/office/drawing/2014/main" xmlns="" id="{1235A356-B37F-4E62-8ECA-FF0EFCA2A698}"/>
              </a:ext>
            </a:extLst>
          </p:cNvPr>
          <p:cNvSpPr txBox="1"/>
          <p:nvPr/>
        </p:nvSpPr>
        <p:spPr>
          <a:xfrm>
            <a:off x="3722915" y="3642945"/>
            <a:ext cx="6148872" cy="400110"/>
          </a:xfrm>
          <a:prstGeom prst="rect">
            <a:avLst/>
          </a:prstGeom>
          <a:noFill/>
        </p:spPr>
        <p:txBody>
          <a:bodyPr wrap="square">
            <a:spAutoFit/>
          </a:bodyPr>
          <a:lstStyle/>
          <a:p>
            <a:r>
              <a:rPr lang="en-US" sz="2000" b="0" i="0" dirty="0">
                <a:solidFill>
                  <a:srgbClr val="444444"/>
                </a:solidFill>
                <a:effectLst/>
                <a:latin typeface="+mj-lt"/>
              </a:rPr>
              <a:t>For a model with one predictor,</a:t>
            </a:r>
            <a:endParaRPr lang="en-IN" sz="2000" dirty="0">
              <a:latin typeface="+mj-lt"/>
            </a:endParaRPr>
          </a:p>
        </p:txBody>
      </p:sp>
      <p:pic>
        <p:nvPicPr>
          <p:cNvPr id="13" name="Picture 12">
            <a:extLst>
              <a:ext uri="{FF2B5EF4-FFF2-40B4-BE49-F238E27FC236}">
                <a16:creationId xmlns:a16="http://schemas.microsoft.com/office/drawing/2014/main" xmlns="" id="{1EE7C456-C940-4521-B580-816997A76C7B}"/>
              </a:ext>
            </a:extLst>
          </p:cNvPr>
          <p:cNvPicPr>
            <a:picLocks noChangeAspect="1"/>
          </p:cNvPicPr>
          <p:nvPr/>
        </p:nvPicPr>
        <p:blipFill>
          <a:blip r:embed="rId3"/>
          <a:stretch>
            <a:fillRect/>
          </a:stretch>
        </p:blipFill>
        <p:spPr>
          <a:xfrm>
            <a:off x="5219311" y="4368453"/>
            <a:ext cx="3619500" cy="1847850"/>
          </a:xfrm>
          <a:prstGeom prst="rect">
            <a:avLst/>
          </a:prstGeom>
        </p:spPr>
      </p:pic>
    </p:spTree>
    <p:extLst>
      <p:ext uri="{BB962C8B-B14F-4D97-AF65-F5344CB8AC3E}">
        <p14:creationId xmlns:p14="http://schemas.microsoft.com/office/powerpoint/2010/main" val="3164567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106ED-5F61-4E1A-9824-7DB330327683}"/>
              </a:ext>
            </a:extLst>
          </p:cNvPr>
          <p:cNvSpPr>
            <a:spLocks noGrp="1"/>
          </p:cNvSpPr>
          <p:nvPr>
            <p:ph type="title"/>
          </p:nvPr>
        </p:nvSpPr>
        <p:spPr/>
        <p:txBody>
          <a:bodyPr/>
          <a:lstStyle/>
          <a:p>
            <a:r>
              <a:rPr lang="en-IN" i="0" dirty="0">
                <a:solidFill>
                  <a:schemeClr val="bg1"/>
                </a:solidFill>
                <a:effectLst/>
                <a:latin typeface="Raleway"/>
              </a:rPr>
              <a:t>Hypothesis of Linear Regression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4" name="Slide Number Placeholder 3">
            <a:extLst>
              <a:ext uri="{FF2B5EF4-FFF2-40B4-BE49-F238E27FC236}">
                <a16:creationId xmlns:a16="http://schemas.microsoft.com/office/drawing/2014/main" xmlns="" id="{5C4B7EED-AB9A-4250-A4C2-C03BE591E9B7}"/>
              </a:ext>
            </a:extLst>
          </p:cNvPr>
          <p:cNvSpPr>
            <a:spLocks noGrp="1"/>
          </p:cNvSpPr>
          <p:nvPr>
            <p:ph type="sldNum" sz="quarter" idx="12"/>
          </p:nvPr>
        </p:nvSpPr>
        <p:spPr/>
        <p:txBody>
          <a:bodyPr/>
          <a:lstStyle/>
          <a:p>
            <a:fld id="{9C11CE39-2868-44A2-A0C6-827D458F7A8B}" type="slidenum">
              <a:rPr lang="en-IN" smtClean="0"/>
              <a:pPr/>
              <a:t>51</a:t>
            </a:fld>
            <a:endParaRPr lang="en-IN"/>
          </a:p>
        </p:txBody>
      </p:sp>
      <p:sp>
        <p:nvSpPr>
          <p:cNvPr id="10" name="TextBox 9">
            <a:extLst>
              <a:ext uri="{FF2B5EF4-FFF2-40B4-BE49-F238E27FC236}">
                <a16:creationId xmlns:a16="http://schemas.microsoft.com/office/drawing/2014/main" xmlns="" id="{68279EED-0746-4953-84BC-C66100A17E66}"/>
              </a:ext>
            </a:extLst>
          </p:cNvPr>
          <p:cNvSpPr txBox="1"/>
          <p:nvPr/>
        </p:nvSpPr>
        <p:spPr>
          <a:xfrm>
            <a:off x="3722915" y="731838"/>
            <a:ext cx="6102220" cy="369332"/>
          </a:xfrm>
          <a:prstGeom prst="rect">
            <a:avLst/>
          </a:prstGeom>
          <a:noFill/>
        </p:spPr>
        <p:txBody>
          <a:bodyPr wrap="square">
            <a:spAutoFit/>
          </a:bodyPr>
          <a:lstStyle/>
          <a:p>
            <a:r>
              <a:rPr lang="en-IN" b="1" i="0" dirty="0">
                <a:solidFill>
                  <a:srgbClr val="222222"/>
                </a:solidFill>
                <a:effectLst/>
                <a:latin typeface="Raleway"/>
              </a:rPr>
              <a:t>Exploring ‘b</a:t>
            </a:r>
            <a:r>
              <a:rPr lang="en-IN" b="1" i="0" baseline="-25000" dirty="0">
                <a:solidFill>
                  <a:srgbClr val="222222"/>
                </a:solidFill>
                <a:effectLst/>
                <a:latin typeface="Raleway"/>
              </a:rPr>
              <a:t>1</a:t>
            </a:r>
            <a:r>
              <a:rPr lang="en-IN" b="1" i="0" dirty="0">
                <a:solidFill>
                  <a:srgbClr val="222222"/>
                </a:solidFill>
                <a:effectLst/>
                <a:latin typeface="Raleway"/>
              </a:rPr>
              <a:t>’</a:t>
            </a:r>
            <a:endParaRPr lang="en-IN" dirty="0"/>
          </a:p>
        </p:txBody>
      </p:sp>
      <p:sp>
        <p:nvSpPr>
          <p:cNvPr id="12" name="TextBox 11">
            <a:extLst>
              <a:ext uri="{FF2B5EF4-FFF2-40B4-BE49-F238E27FC236}">
                <a16:creationId xmlns:a16="http://schemas.microsoft.com/office/drawing/2014/main" xmlns="" id="{A8B1ABFC-482E-4D5A-8CFB-E6B2F5498E62}"/>
              </a:ext>
            </a:extLst>
          </p:cNvPr>
          <p:cNvSpPr txBox="1"/>
          <p:nvPr/>
        </p:nvSpPr>
        <p:spPr>
          <a:xfrm>
            <a:off x="3716693" y="1303080"/>
            <a:ext cx="8030548" cy="1477328"/>
          </a:xfrm>
          <a:prstGeom prst="rect">
            <a:avLst/>
          </a:prstGeom>
          <a:noFill/>
        </p:spPr>
        <p:txBody>
          <a:bodyPr wrap="square">
            <a:spAutoFit/>
          </a:bodyPr>
          <a:lstStyle/>
          <a:p>
            <a:pPr algn="l"/>
            <a:r>
              <a:rPr lang="en-US" b="0" i="0" dirty="0">
                <a:solidFill>
                  <a:srgbClr val="444444"/>
                </a:solidFill>
                <a:effectLst/>
                <a:latin typeface="+mj-lt"/>
              </a:rPr>
              <a:t>If b</a:t>
            </a:r>
            <a:r>
              <a:rPr lang="en-US" b="0" i="0" baseline="-25000" dirty="0">
                <a:solidFill>
                  <a:srgbClr val="444444"/>
                </a:solidFill>
                <a:effectLst/>
                <a:latin typeface="+mj-lt"/>
              </a:rPr>
              <a:t>1</a:t>
            </a:r>
            <a:r>
              <a:rPr lang="en-US" b="0" i="0" dirty="0">
                <a:solidFill>
                  <a:srgbClr val="444444"/>
                </a:solidFill>
                <a:effectLst/>
                <a:latin typeface="+mj-lt"/>
              </a:rPr>
              <a:t> &gt; 0, then x (predictor) and y(target) have a positive relationship. That is an increase in x will increase y.</a:t>
            </a:r>
          </a:p>
          <a:p>
            <a:pPr algn="l"/>
            <a:endParaRPr lang="en-US" b="0" i="0" dirty="0">
              <a:solidFill>
                <a:srgbClr val="444444"/>
              </a:solidFill>
              <a:effectLst/>
              <a:latin typeface="+mj-lt"/>
            </a:endParaRPr>
          </a:p>
          <a:p>
            <a:pPr algn="l"/>
            <a:r>
              <a:rPr lang="en-US" b="0" i="0" dirty="0">
                <a:solidFill>
                  <a:srgbClr val="444444"/>
                </a:solidFill>
                <a:effectLst/>
                <a:latin typeface="+mj-lt"/>
              </a:rPr>
              <a:t>If b</a:t>
            </a:r>
            <a:r>
              <a:rPr lang="en-US" b="0" i="0" baseline="-25000" dirty="0">
                <a:solidFill>
                  <a:srgbClr val="444444"/>
                </a:solidFill>
                <a:effectLst/>
                <a:latin typeface="+mj-lt"/>
              </a:rPr>
              <a:t>1</a:t>
            </a:r>
            <a:r>
              <a:rPr lang="en-US" b="0" i="0" dirty="0">
                <a:solidFill>
                  <a:srgbClr val="444444"/>
                </a:solidFill>
                <a:effectLst/>
                <a:latin typeface="+mj-lt"/>
              </a:rPr>
              <a:t> &lt; 0, then x (predictor) and y(target) have a negative relationship. That is an increase in x will decrease y.</a:t>
            </a:r>
          </a:p>
        </p:txBody>
      </p:sp>
      <p:sp>
        <p:nvSpPr>
          <p:cNvPr id="14" name="TextBox 13">
            <a:extLst>
              <a:ext uri="{FF2B5EF4-FFF2-40B4-BE49-F238E27FC236}">
                <a16:creationId xmlns:a16="http://schemas.microsoft.com/office/drawing/2014/main" xmlns="" id="{FA320E32-0E0F-4301-B391-0C83889C9F3A}"/>
              </a:ext>
            </a:extLst>
          </p:cNvPr>
          <p:cNvSpPr txBox="1"/>
          <p:nvPr/>
        </p:nvSpPr>
        <p:spPr>
          <a:xfrm>
            <a:off x="3716693" y="3215055"/>
            <a:ext cx="6102220" cy="369332"/>
          </a:xfrm>
          <a:prstGeom prst="rect">
            <a:avLst/>
          </a:prstGeom>
          <a:noFill/>
        </p:spPr>
        <p:txBody>
          <a:bodyPr wrap="square">
            <a:spAutoFit/>
          </a:bodyPr>
          <a:lstStyle/>
          <a:p>
            <a:r>
              <a:rPr lang="en-IN" b="1" i="0" dirty="0">
                <a:solidFill>
                  <a:srgbClr val="222222"/>
                </a:solidFill>
                <a:effectLst/>
                <a:latin typeface="Raleway"/>
              </a:rPr>
              <a:t>Exploring ‘b</a:t>
            </a:r>
            <a:r>
              <a:rPr lang="en-IN" b="1" i="0" baseline="-25000" dirty="0">
                <a:solidFill>
                  <a:srgbClr val="222222"/>
                </a:solidFill>
                <a:effectLst/>
                <a:latin typeface="Raleway"/>
              </a:rPr>
              <a:t>0</a:t>
            </a:r>
            <a:r>
              <a:rPr lang="en-IN" b="1" i="0" dirty="0">
                <a:solidFill>
                  <a:srgbClr val="222222"/>
                </a:solidFill>
                <a:effectLst/>
                <a:latin typeface="Raleway"/>
              </a:rPr>
              <a:t>’</a:t>
            </a:r>
            <a:endParaRPr lang="en-IN" dirty="0"/>
          </a:p>
        </p:txBody>
      </p:sp>
      <p:sp>
        <p:nvSpPr>
          <p:cNvPr id="16" name="TextBox 15">
            <a:extLst>
              <a:ext uri="{FF2B5EF4-FFF2-40B4-BE49-F238E27FC236}">
                <a16:creationId xmlns:a16="http://schemas.microsoft.com/office/drawing/2014/main" xmlns="" id="{85DB8B67-3898-46D9-9D57-68362DD4261B}"/>
              </a:ext>
            </a:extLst>
          </p:cNvPr>
          <p:cNvSpPr txBox="1"/>
          <p:nvPr/>
        </p:nvSpPr>
        <p:spPr>
          <a:xfrm>
            <a:off x="3716693" y="4019034"/>
            <a:ext cx="8133184" cy="1938992"/>
          </a:xfrm>
          <a:prstGeom prst="rect">
            <a:avLst/>
          </a:prstGeom>
          <a:noFill/>
        </p:spPr>
        <p:txBody>
          <a:bodyPr wrap="square">
            <a:spAutoFit/>
          </a:bodyPr>
          <a:lstStyle/>
          <a:p>
            <a:r>
              <a:rPr lang="en-US" sz="2000" b="0" i="0" dirty="0">
                <a:solidFill>
                  <a:srgbClr val="444444"/>
                </a:solidFill>
                <a:effectLst/>
                <a:latin typeface="+mj-lt"/>
              </a:rPr>
              <a:t>If the model does not include x=0, then the prediction will become meaningless with only b</a:t>
            </a:r>
            <a:r>
              <a:rPr lang="en-US" sz="2000" b="0" i="0" baseline="-25000" dirty="0">
                <a:solidFill>
                  <a:srgbClr val="444444"/>
                </a:solidFill>
                <a:effectLst/>
                <a:latin typeface="+mj-lt"/>
              </a:rPr>
              <a:t>0</a:t>
            </a:r>
            <a:r>
              <a:rPr lang="en-US" sz="2000" b="0" i="0" dirty="0">
                <a:solidFill>
                  <a:srgbClr val="444444"/>
                </a:solidFill>
                <a:effectLst/>
                <a:latin typeface="+mj-lt"/>
              </a:rPr>
              <a:t>. For example, we have a dataset that relates height(x) and weight(y). Taking x=0 (that is height as 0), will make the equation have only b</a:t>
            </a:r>
            <a:r>
              <a:rPr lang="en-US" sz="2000" b="0" i="0" baseline="-25000" dirty="0">
                <a:solidFill>
                  <a:srgbClr val="444444"/>
                </a:solidFill>
                <a:effectLst/>
                <a:latin typeface="+mj-lt"/>
              </a:rPr>
              <a:t>0</a:t>
            </a:r>
            <a:r>
              <a:rPr lang="en-US" sz="2000" b="0" i="0" dirty="0">
                <a:solidFill>
                  <a:srgbClr val="444444"/>
                </a:solidFill>
                <a:effectLst/>
                <a:latin typeface="+mj-lt"/>
              </a:rPr>
              <a:t> value which is completely meaningless as in real-time height and weight can never be zero. This resulted due to considering the model values beyond its scope.</a:t>
            </a:r>
            <a:endParaRPr lang="en-IN" sz="2000" dirty="0">
              <a:latin typeface="+mj-lt"/>
            </a:endParaRPr>
          </a:p>
        </p:txBody>
      </p:sp>
    </p:spTree>
    <p:extLst>
      <p:ext uri="{BB962C8B-B14F-4D97-AF65-F5344CB8AC3E}">
        <p14:creationId xmlns:p14="http://schemas.microsoft.com/office/powerpoint/2010/main" val="11834015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8106ED-5F61-4E1A-9824-7DB330327683}"/>
              </a:ext>
            </a:extLst>
          </p:cNvPr>
          <p:cNvSpPr>
            <a:spLocks noGrp="1"/>
          </p:cNvSpPr>
          <p:nvPr>
            <p:ph type="title"/>
          </p:nvPr>
        </p:nvSpPr>
        <p:spPr/>
        <p:txBody>
          <a:bodyPr/>
          <a:lstStyle/>
          <a:p>
            <a:r>
              <a:rPr lang="en-IN" i="0" dirty="0">
                <a:solidFill>
                  <a:schemeClr val="bg1"/>
                </a:solidFill>
                <a:effectLst/>
                <a:latin typeface="Raleway"/>
              </a:rPr>
              <a:t>Hypothesis of Linear Regression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4" name="Slide Number Placeholder 3">
            <a:extLst>
              <a:ext uri="{FF2B5EF4-FFF2-40B4-BE49-F238E27FC236}">
                <a16:creationId xmlns:a16="http://schemas.microsoft.com/office/drawing/2014/main" xmlns="" id="{5C4B7EED-AB9A-4250-A4C2-C03BE591E9B7}"/>
              </a:ext>
            </a:extLst>
          </p:cNvPr>
          <p:cNvSpPr>
            <a:spLocks noGrp="1"/>
          </p:cNvSpPr>
          <p:nvPr>
            <p:ph type="sldNum" sz="quarter" idx="12"/>
          </p:nvPr>
        </p:nvSpPr>
        <p:spPr/>
        <p:txBody>
          <a:bodyPr/>
          <a:lstStyle/>
          <a:p>
            <a:fld id="{9C11CE39-2868-44A2-A0C6-827D458F7A8B}" type="slidenum">
              <a:rPr lang="en-IN" smtClean="0"/>
              <a:pPr/>
              <a:t>52</a:t>
            </a:fld>
            <a:endParaRPr lang="en-IN"/>
          </a:p>
        </p:txBody>
      </p:sp>
      <p:sp>
        <p:nvSpPr>
          <p:cNvPr id="14" name="TextBox 13">
            <a:extLst>
              <a:ext uri="{FF2B5EF4-FFF2-40B4-BE49-F238E27FC236}">
                <a16:creationId xmlns:a16="http://schemas.microsoft.com/office/drawing/2014/main" xmlns="" id="{FA320E32-0E0F-4301-B391-0C83889C9F3A}"/>
              </a:ext>
            </a:extLst>
          </p:cNvPr>
          <p:cNvSpPr txBox="1"/>
          <p:nvPr/>
        </p:nvSpPr>
        <p:spPr>
          <a:xfrm>
            <a:off x="3601616" y="754505"/>
            <a:ext cx="6102220" cy="369332"/>
          </a:xfrm>
          <a:prstGeom prst="rect">
            <a:avLst/>
          </a:prstGeom>
          <a:noFill/>
        </p:spPr>
        <p:txBody>
          <a:bodyPr wrap="square">
            <a:spAutoFit/>
          </a:bodyPr>
          <a:lstStyle/>
          <a:p>
            <a:r>
              <a:rPr lang="en-IN" b="1" i="0" dirty="0">
                <a:solidFill>
                  <a:srgbClr val="222222"/>
                </a:solidFill>
                <a:effectLst/>
                <a:latin typeface="Raleway"/>
              </a:rPr>
              <a:t>Exploring ‘b</a:t>
            </a:r>
            <a:r>
              <a:rPr lang="en-IN" b="1" i="0" baseline="-25000" dirty="0">
                <a:solidFill>
                  <a:srgbClr val="222222"/>
                </a:solidFill>
                <a:effectLst/>
                <a:latin typeface="Raleway"/>
              </a:rPr>
              <a:t>0</a:t>
            </a:r>
            <a:r>
              <a:rPr lang="en-IN" b="1" i="0" dirty="0">
                <a:solidFill>
                  <a:srgbClr val="222222"/>
                </a:solidFill>
                <a:effectLst/>
                <a:latin typeface="Raleway"/>
              </a:rPr>
              <a:t>’</a:t>
            </a:r>
            <a:endParaRPr lang="en-IN" dirty="0"/>
          </a:p>
        </p:txBody>
      </p:sp>
      <p:sp>
        <p:nvSpPr>
          <p:cNvPr id="9" name="TextBox 8">
            <a:extLst>
              <a:ext uri="{FF2B5EF4-FFF2-40B4-BE49-F238E27FC236}">
                <a16:creationId xmlns:a16="http://schemas.microsoft.com/office/drawing/2014/main" xmlns="" id="{0912F85F-27D0-4652-990A-BAD685F90244}"/>
              </a:ext>
            </a:extLst>
          </p:cNvPr>
          <p:cNvSpPr txBox="1"/>
          <p:nvPr/>
        </p:nvSpPr>
        <p:spPr>
          <a:xfrm>
            <a:off x="3517640" y="1330987"/>
            <a:ext cx="8248261" cy="2246769"/>
          </a:xfrm>
          <a:prstGeom prst="rect">
            <a:avLst/>
          </a:prstGeom>
          <a:noFill/>
        </p:spPr>
        <p:txBody>
          <a:bodyPr wrap="square">
            <a:spAutoFit/>
          </a:bodyPr>
          <a:lstStyle/>
          <a:p>
            <a:pPr marL="285750" indent="-285750" algn="l">
              <a:buFont typeface="Arial" panose="020B0604020202020204" pitchFamily="34" charset="0"/>
              <a:buChar char="•"/>
            </a:pPr>
            <a:r>
              <a:rPr lang="en-US" sz="2000" b="0" i="0" dirty="0">
                <a:solidFill>
                  <a:srgbClr val="444444"/>
                </a:solidFill>
                <a:effectLst/>
                <a:latin typeface="+mj-lt"/>
              </a:rPr>
              <a:t>If the model includes value 0, then ‘b</a:t>
            </a:r>
            <a:r>
              <a:rPr lang="en-US" sz="2000" b="0" i="0" baseline="-25000" dirty="0">
                <a:solidFill>
                  <a:srgbClr val="444444"/>
                </a:solidFill>
                <a:effectLst/>
                <a:latin typeface="+mj-lt"/>
              </a:rPr>
              <a:t>0</a:t>
            </a:r>
            <a:r>
              <a:rPr lang="en-US" sz="2000" b="0" i="0" dirty="0">
                <a:solidFill>
                  <a:srgbClr val="444444"/>
                </a:solidFill>
                <a:effectLst/>
                <a:latin typeface="+mj-lt"/>
              </a:rPr>
              <a:t>’ will be the average of all predicted values when x=0. But, setting zero for all the predictor variables is often impossible.</a:t>
            </a:r>
          </a:p>
          <a:p>
            <a:pPr marL="285750" indent="-285750" algn="l">
              <a:buFont typeface="Arial" panose="020B0604020202020204" pitchFamily="34" charset="0"/>
              <a:buChar char="•"/>
            </a:pPr>
            <a:endParaRPr lang="en-US" sz="2000" b="0" i="0" dirty="0">
              <a:solidFill>
                <a:srgbClr val="444444"/>
              </a:solidFill>
              <a:effectLst/>
              <a:latin typeface="+mj-lt"/>
            </a:endParaRPr>
          </a:p>
          <a:p>
            <a:pPr marL="285750" indent="-285750" algn="l">
              <a:buFont typeface="Arial" panose="020B0604020202020204" pitchFamily="34" charset="0"/>
              <a:buChar char="•"/>
            </a:pPr>
            <a:r>
              <a:rPr lang="en-US" sz="2000" b="0" i="0" dirty="0">
                <a:solidFill>
                  <a:srgbClr val="444444"/>
                </a:solidFill>
                <a:effectLst/>
                <a:latin typeface="+mj-lt"/>
              </a:rPr>
              <a:t>The value of b</a:t>
            </a:r>
            <a:r>
              <a:rPr lang="en-US" sz="2000" b="0" i="0" baseline="-25000" dirty="0">
                <a:solidFill>
                  <a:srgbClr val="444444"/>
                </a:solidFill>
                <a:effectLst/>
                <a:latin typeface="+mj-lt"/>
              </a:rPr>
              <a:t>0</a:t>
            </a:r>
            <a:r>
              <a:rPr lang="en-US" sz="2000" b="0" i="0" dirty="0">
                <a:solidFill>
                  <a:srgbClr val="444444"/>
                </a:solidFill>
                <a:effectLst/>
                <a:latin typeface="+mj-lt"/>
              </a:rPr>
              <a:t> guarantees that the residual will have mean zero. If there is no ‘b</a:t>
            </a:r>
            <a:r>
              <a:rPr lang="en-US" sz="2000" b="0" i="0" baseline="-25000" dirty="0">
                <a:solidFill>
                  <a:srgbClr val="444444"/>
                </a:solidFill>
                <a:effectLst/>
                <a:latin typeface="+mj-lt"/>
              </a:rPr>
              <a:t>0</a:t>
            </a:r>
            <a:r>
              <a:rPr lang="en-US" sz="2000" b="0" i="0" dirty="0">
                <a:solidFill>
                  <a:srgbClr val="444444"/>
                </a:solidFill>
                <a:effectLst/>
                <a:latin typeface="+mj-lt"/>
              </a:rPr>
              <a:t>’ term, then the regression will be forced to pass over the origin. Both the regression coefficient and prediction will be biased.</a:t>
            </a:r>
          </a:p>
        </p:txBody>
      </p:sp>
    </p:spTree>
    <p:extLst>
      <p:ext uri="{BB962C8B-B14F-4D97-AF65-F5344CB8AC3E}">
        <p14:creationId xmlns:p14="http://schemas.microsoft.com/office/powerpoint/2010/main" val="3487799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5C05C-57E0-4652-8A26-A724E5B737C7}"/>
              </a:ext>
            </a:extLst>
          </p:cNvPr>
          <p:cNvSpPr>
            <a:spLocks noGrp="1"/>
          </p:cNvSpPr>
          <p:nvPr>
            <p:ph type="title"/>
          </p:nvPr>
        </p:nvSpPr>
        <p:spPr/>
        <p:txBody>
          <a:bodyPr/>
          <a:lstStyle/>
          <a:p>
            <a:r>
              <a:rPr lang="en-US" i="0" dirty="0">
                <a:solidFill>
                  <a:schemeClr val="bg1"/>
                </a:solidFill>
                <a:effectLst/>
              </a:rPr>
              <a:t>How does Linear Regression work?</a:t>
            </a:r>
            <a:r>
              <a:rPr lang="en-US" b="1" i="0" dirty="0">
                <a:solidFill>
                  <a:srgbClr val="65D40A"/>
                </a:solidFill>
                <a:effectLst/>
                <a:latin typeface="Raleway"/>
              </a:rPr>
              <a:t/>
            </a:r>
            <a:br>
              <a:rPr lang="en-US"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1B58BAD5-095F-44F8-8F01-3FB504F947B1}"/>
              </a:ext>
            </a:extLst>
          </p:cNvPr>
          <p:cNvSpPr>
            <a:spLocks noGrp="1"/>
          </p:cNvSpPr>
          <p:nvPr>
            <p:ph idx="1"/>
          </p:nvPr>
        </p:nvSpPr>
        <p:spPr>
          <a:xfrm>
            <a:off x="3496043" y="3951482"/>
            <a:ext cx="8083246" cy="2725951"/>
          </a:xfrm>
        </p:spPr>
        <p:txBody>
          <a:bodyPr/>
          <a:lstStyle/>
          <a:p>
            <a:r>
              <a:rPr lang="en-US" b="0" i="0" dirty="0">
                <a:solidFill>
                  <a:srgbClr val="444444"/>
                </a:solidFill>
                <a:effectLst/>
                <a:latin typeface="+mj-lt"/>
              </a:rPr>
              <a:t>Regression analysis will provide you with a relation which can be visualized into a graph in order to make predictions about your data.</a:t>
            </a:r>
          </a:p>
          <a:p>
            <a:r>
              <a:rPr lang="en-US" b="0" i="0" dirty="0">
                <a:solidFill>
                  <a:srgbClr val="444444"/>
                </a:solidFill>
                <a:effectLst/>
                <a:latin typeface="+mj-lt"/>
              </a:rPr>
              <a:t>For example, if you’ve been putting on weight over the last few years, it can predict how much you’ll weigh in the next ten years if you continue to consume the same amount of calories and burn them at the same rate.</a:t>
            </a:r>
            <a:endParaRPr lang="en-IN" dirty="0">
              <a:latin typeface="+mj-lt"/>
            </a:endParaRPr>
          </a:p>
        </p:txBody>
      </p:sp>
      <p:sp>
        <p:nvSpPr>
          <p:cNvPr id="4" name="Slide Number Placeholder 3">
            <a:extLst>
              <a:ext uri="{FF2B5EF4-FFF2-40B4-BE49-F238E27FC236}">
                <a16:creationId xmlns:a16="http://schemas.microsoft.com/office/drawing/2014/main" xmlns="" id="{63ADB43D-A8F8-429A-808C-D11E53DDA966}"/>
              </a:ext>
            </a:extLst>
          </p:cNvPr>
          <p:cNvSpPr>
            <a:spLocks noGrp="1"/>
          </p:cNvSpPr>
          <p:nvPr>
            <p:ph type="sldNum" sz="quarter" idx="12"/>
          </p:nvPr>
        </p:nvSpPr>
        <p:spPr/>
        <p:txBody>
          <a:bodyPr/>
          <a:lstStyle/>
          <a:p>
            <a:fld id="{9C11CE39-2868-44A2-A0C6-827D458F7A8B}" type="slidenum">
              <a:rPr lang="en-IN" smtClean="0"/>
              <a:pPr/>
              <a:t>53</a:t>
            </a:fld>
            <a:endParaRPr lang="en-IN"/>
          </a:p>
        </p:txBody>
      </p:sp>
      <p:pic>
        <p:nvPicPr>
          <p:cNvPr id="3074" name="Picture 2" descr="Image result for weight and calorie">
            <a:extLst>
              <a:ext uri="{FF2B5EF4-FFF2-40B4-BE49-F238E27FC236}">
                <a16:creationId xmlns:a16="http://schemas.microsoft.com/office/drawing/2014/main" xmlns="" id="{7F380B36-DAB1-464D-B3A1-A0C233AA1B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42" b="5698"/>
          <a:stretch/>
        </p:blipFill>
        <p:spPr bwMode="auto">
          <a:xfrm>
            <a:off x="8472196" y="1022542"/>
            <a:ext cx="2796774" cy="325002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95EDD8AF-BC86-47AA-A0D5-9A5C4C2E4FF0}"/>
              </a:ext>
            </a:extLst>
          </p:cNvPr>
          <p:cNvSpPr txBox="1"/>
          <p:nvPr/>
        </p:nvSpPr>
        <p:spPr>
          <a:xfrm>
            <a:off x="3751082" y="1283799"/>
            <a:ext cx="4584266" cy="2246769"/>
          </a:xfrm>
          <a:prstGeom prst="rect">
            <a:avLst/>
          </a:prstGeom>
          <a:noFill/>
        </p:spPr>
        <p:txBody>
          <a:bodyPr wrap="square">
            <a:spAutoFit/>
          </a:bodyPr>
          <a:lstStyle/>
          <a:p>
            <a:r>
              <a:rPr lang="en-US" sz="2000" b="0" i="0" dirty="0">
                <a:solidFill>
                  <a:srgbClr val="444444"/>
                </a:solidFill>
                <a:effectLst/>
                <a:latin typeface="+mj-lt"/>
              </a:rPr>
              <a:t>Let’s look at a scenario where linear regression might be useful: losing weight. Let us consider that there’s a connection between how many calories you take in and how much you weigh; regression analysis can help you understand that connection. </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60F8887B-3336-4747-9E11-B0645A762F69}"/>
                  </a:ext>
                </a:extLst>
              </p14:cNvPr>
              <p14:cNvContentPartPr/>
              <p14:nvPr/>
            </p14:nvContentPartPr>
            <p14:xfrm>
              <a:off x="1085760" y="0"/>
              <a:ext cx="10814400" cy="5918400"/>
            </p14:xfrm>
          </p:contentPart>
        </mc:Choice>
        <mc:Fallback xmlns="">
          <p:pic>
            <p:nvPicPr>
              <p:cNvPr id="5" name="Ink 4">
                <a:extLst>
                  <a:ext uri="{FF2B5EF4-FFF2-40B4-BE49-F238E27FC236}">
                    <a16:creationId xmlns:a16="http://schemas.microsoft.com/office/drawing/2014/main" id="{60F8887B-3336-4747-9E11-B0645A762F69}"/>
                  </a:ext>
                </a:extLst>
              </p:cNvPr>
              <p:cNvPicPr/>
              <p:nvPr/>
            </p:nvPicPr>
            <p:blipFill>
              <a:blip r:embed="rId4"/>
              <a:stretch>
                <a:fillRect/>
              </a:stretch>
            </p:blipFill>
            <p:spPr>
              <a:xfrm>
                <a:off x="1076400" y="-9360"/>
                <a:ext cx="10833120" cy="5937120"/>
              </a:xfrm>
              <a:prstGeom prst="rect">
                <a:avLst/>
              </a:prstGeom>
            </p:spPr>
          </p:pic>
        </mc:Fallback>
      </mc:AlternateContent>
    </p:spTree>
    <p:extLst>
      <p:ext uri="{BB962C8B-B14F-4D97-AF65-F5344CB8AC3E}">
        <p14:creationId xmlns:p14="http://schemas.microsoft.com/office/powerpoint/2010/main" val="33721695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F8CDD6-A182-46D5-B0CC-734E6790D16A}"/>
              </a:ext>
            </a:extLst>
          </p:cNvPr>
          <p:cNvSpPr>
            <a:spLocks noGrp="1"/>
          </p:cNvSpPr>
          <p:nvPr>
            <p:ph type="title"/>
          </p:nvPr>
        </p:nvSpPr>
        <p:spPr/>
        <p:txBody>
          <a:bodyPr/>
          <a:lstStyle/>
          <a:p>
            <a:r>
              <a:rPr lang="en-US" i="0" dirty="0">
                <a:solidFill>
                  <a:schemeClr val="bg1"/>
                </a:solidFill>
                <a:effectLst/>
              </a:rPr>
              <a:t>How does Linear Regression work?</a:t>
            </a:r>
            <a:endParaRPr lang="en-IN" dirty="0"/>
          </a:p>
        </p:txBody>
      </p:sp>
      <p:sp>
        <p:nvSpPr>
          <p:cNvPr id="3" name="Content Placeholder 2">
            <a:extLst>
              <a:ext uri="{FF2B5EF4-FFF2-40B4-BE49-F238E27FC236}">
                <a16:creationId xmlns:a16="http://schemas.microsoft.com/office/drawing/2014/main" xmlns="" id="{B65D3860-4D9F-40FD-8D80-D1542F3A83DE}"/>
              </a:ext>
            </a:extLst>
          </p:cNvPr>
          <p:cNvSpPr>
            <a:spLocks noGrp="1"/>
          </p:cNvSpPr>
          <p:nvPr>
            <p:ph idx="1"/>
          </p:nvPr>
        </p:nvSpPr>
        <p:spPr>
          <a:xfrm>
            <a:off x="3461657" y="3060049"/>
            <a:ext cx="8388221" cy="3661426"/>
          </a:xfrm>
        </p:spPr>
        <p:txBody>
          <a:bodyPr>
            <a:normAutofit/>
          </a:bodyPr>
          <a:lstStyle/>
          <a:p>
            <a:r>
              <a:rPr lang="en-US" b="0" i="0" dirty="0">
                <a:solidFill>
                  <a:srgbClr val="444444"/>
                </a:solidFill>
                <a:effectLst/>
                <a:latin typeface="+mj-lt"/>
              </a:rPr>
              <a:t>The goal of regression analysis is to create a trend line based on the data you have gathered. This then allows you to determine whether other factors apart from the amount of calories consumed affect your weight, such as the number of hours you sleep, work pressure, level of stress, type of exercises you do etc. </a:t>
            </a:r>
          </a:p>
          <a:p>
            <a:r>
              <a:rPr lang="en-US" b="0" i="0" dirty="0">
                <a:solidFill>
                  <a:srgbClr val="444444"/>
                </a:solidFill>
                <a:effectLst/>
                <a:latin typeface="+mj-lt"/>
              </a:rPr>
              <a:t>Before taking into account, we need to look at these factors and attributes and determine whether there is a correlation between them. </a:t>
            </a:r>
          </a:p>
          <a:p>
            <a:r>
              <a:rPr lang="en-US" b="0" i="0" dirty="0">
                <a:solidFill>
                  <a:srgbClr val="444444"/>
                </a:solidFill>
                <a:effectLst/>
                <a:latin typeface="+mj-lt"/>
              </a:rPr>
              <a:t>Linear Regression can then be used to draw a trend line which can then be used to confirm or deny the relationship between attributes. If the test is done over a long time duration, extensive data can be collected and the result can be evaluated more accurately. </a:t>
            </a:r>
            <a:endParaRPr lang="en-IN" dirty="0">
              <a:latin typeface="+mj-lt"/>
            </a:endParaRPr>
          </a:p>
        </p:txBody>
      </p:sp>
      <p:sp>
        <p:nvSpPr>
          <p:cNvPr id="4" name="Slide Number Placeholder 3">
            <a:extLst>
              <a:ext uri="{FF2B5EF4-FFF2-40B4-BE49-F238E27FC236}">
                <a16:creationId xmlns:a16="http://schemas.microsoft.com/office/drawing/2014/main" xmlns="" id="{3822A43C-DA9D-4FC0-84CE-187845C54F32}"/>
              </a:ext>
            </a:extLst>
          </p:cNvPr>
          <p:cNvSpPr>
            <a:spLocks noGrp="1"/>
          </p:cNvSpPr>
          <p:nvPr>
            <p:ph type="sldNum" sz="quarter" idx="12"/>
          </p:nvPr>
        </p:nvSpPr>
        <p:spPr/>
        <p:txBody>
          <a:bodyPr/>
          <a:lstStyle/>
          <a:p>
            <a:fld id="{9C11CE39-2868-44A2-A0C6-827D458F7A8B}" type="slidenum">
              <a:rPr lang="en-IN" smtClean="0"/>
              <a:pPr/>
              <a:t>54</a:t>
            </a:fld>
            <a:endParaRPr lang="en-IN"/>
          </a:p>
        </p:txBody>
      </p:sp>
      <p:pic>
        <p:nvPicPr>
          <p:cNvPr id="4098" name="Picture 2" descr="How does Linear Regression work?">
            <a:extLst>
              <a:ext uri="{FF2B5EF4-FFF2-40B4-BE49-F238E27FC236}">
                <a16:creationId xmlns:a16="http://schemas.microsoft.com/office/drawing/2014/main" xmlns="" id="{83F64A34-F6FA-4084-AAC0-B82D8F60A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173" y="309563"/>
            <a:ext cx="7591425" cy="25812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5A966BED-B5A9-41C2-BA92-793C29E3AB46}"/>
                  </a:ext>
                </a:extLst>
              </p14:cNvPr>
              <p14:cNvContentPartPr/>
              <p14:nvPr/>
            </p14:nvContentPartPr>
            <p14:xfrm>
              <a:off x="2349360" y="488880"/>
              <a:ext cx="9830160" cy="6096600"/>
            </p14:xfrm>
          </p:contentPart>
        </mc:Choice>
        <mc:Fallback xmlns="">
          <p:pic>
            <p:nvPicPr>
              <p:cNvPr id="5" name="Ink 4">
                <a:extLst>
                  <a:ext uri="{FF2B5EF4-FFF2-40B4-BE49-F238E27FC236}">
                    <a16:creationId xmlns:a16="http://schemas.microsoft.com/office/drawing/2014/main" id="{5A966BED-B5A9-41C2-BA92-793C29E3AB46}"/>
                  </a:ext>
                </a:extLst>
              </p:cNvPr>
              <p:cNvPicPr/>
              <p:nvPr/>
            </p:nvPicPr>
            <p:blipFill>
              <a:blip r:embed="rId4"/>
              <a:stretch>
                <a:fillRect/>
              </a:stretch>
            </p:blipFill>
            <p:spPr>
              <a:xfrm>
                <a:off x="2340000" y="479520"/>
                <a:ext cx="9848880" cy="6115320"/>
              </a:xfrm>
              <a:prstGeom prst="rect">
                <a:avLst/>
              </a:prstGeom>
            </p:spPr>
          </p:pic>
        </mc:Fallback>
      </mc:AlternateContent>
    </p:spTree>
    <p:extLst>
      <p:ext uri="{BB962C8B-B14F-4D97-AF65-F5344CB8AC3E}">
        <p14:creationId xmlns:p14="http://schemas.microsoft.com/office/powerpoint/2010/main" val="14334569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0307E2-ADE1-4506-8834-E22B04FF6327}"/>
              </a:ext>
            </a:extLst>
          </p:cNvPr>
          <p:cNvSpPr>
            <a:spLocks noGrp="1"/>
          </p:cNvSpPr>
          <p:nvPr>
            <p:ph type="title"/>
          </p:nvPr>
        </p:nvSpPr>
        <p:spPr/>
        <p:txBody>
          <a:bodyPr/>
          <a:lstStyle/>
          <a:p>
            <a:r>
              <a:rPr lang="en-US" i="0" dirty="0">
                <a:solidFill>
                  <a:schemeClr val="bg1"/>
                </a:solidFill>
                <a:effectLst/>
              </a:rPr>
              <a:t>How do we determine the best fit line?</a:t>
            </a:r>
            <a:r>
              <a:rPr lang="en-US" b="1" i="0" dirty="0">
                <a:solidFill>
                  <a:srgbClr val="65D40A"/>
                </a:solidFill>
                <a:effectLst/>
                <a:latin typeface="Raleway"/>
              </a:rPr>
              <a:t/>
            </a:r>
            <a:br>
              <a:rPr lang="en-US"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E1133706-5EFF-48B1-B387-3B52F23FCA18}"/>
              </a:ext>
            </a:extLst>
          </p:cNvPr>
          <p:cNvSpPr>
            <a:spLocks noGrp="1"/>
          </p:cNvSpPr>
          <p:nvPr>
            <p:ph idx="1"/>
          </p:nvPr>
        </p:nvSpPr>
        <p:spPr>
          <a:xfrm>
            <a:off x="3554964" y="317241"/>
            <a:ext cx="8201608" cy="2549299"/>
          </a:xfrm>
        </p:spPr>
        <p:txBody>
          <a:bodyPr/>
          <a:lstStyle/>
          <a:p>
            <a:pPr algn="l"/>
            <a:r>
              <a:rPr lang="en-US" b="0" i="0" dirty="0">
                <a:solidFill>
                  <a:srgbClr val="444444"/>
                </a:solidFill>
                <a:effectLst/>
                <a:latin typeface="+mj-lt"/>
              </a:rPr>
              <a:t>The best fit line is considered to be the line for which the error between the predicted values and the observed values is minimum. It is also called the </a:t>
            </a:r>
            <a:r>
              <a:rPr lang="en-US" b="1" i="1" dirty="0">
                <a:solidFill>
                  <a:srgbClr val="222222"/>
                </a:solidFill>
                <a:effectLst/>
                <a:latin typeface="+mj-lt"/>
              </a:rPr>
              <a:t>regression line </a:t>
            </a:r>
            <a:r>
              <a:rPr lang="en-US" b="0" i="0" dirty="0">
                <a:solidFill>
                  <a:srgbClr val="444444"/>
                </a:solidFill>
                <a:effectLst/>
                <a:latin typeface="+mj-lt"/>
              </a:rPr>
              <a:t>and the errors are also known as </a:t>
            </a:r>
            <a:r>
              <a:rPr lang="en-US" b="1" i="1" dirty="0">
                <a:solidFill>
                  <a:srgbClr val="222222"/>
                </a:solidFill>
                <a:effectLst/>
                <a:latin typeface="+mj-lt"/>
              </a:rPr>
              <a:t>residuals</a:t>
            </a:r>
            <a:r>
              <a:rPr lang="en-US" b="0" i="0" dirty="0">
                <a:solidFill>
                  <a:srgbClr val="444444"/>
                </a:solidFill>
                <a:effectLst/>
                <a:latin typeface="+mj-lt"/>
              </a:rPr>
              <a:t>. The figure shown below shows the residuals. It can be visualized by the vertical lines from the observed data value to the regression line.</a:t>
            </a:r>
            <a:r>
              <a:rPr lang="en-US" dirty="0"/>
              <a:t/>
            </a:r>
            <a:br>
              <a:rPr lang="en-US" dirty="0"/>
            </a:br>
            <a:endParaRPr lang="en-IN" dirty="0"/>
          </a:p>
        </p:txBody>
      </p:sp>
      <p:sp>
        <p:nvSpPr>
          <p:cNvPr id="4" name="Slide Number Placeholder 3">
            <a:extLst>
              <a:ext uri="{FF2B5EF4-FFF2-40B4-BE49-F238E27FC236}">
                <a16:creationId xmlns:a16="http://schemas.microsoft.com/office/drawing/2014/main" xmlns="" id="{33D58368-F8B2-4AA6-B202-4B8A0EAA1F62}"/>
              </a:ext>
            </a:extLst>
          </p:cNvPr>
          <p:cNvSpPr>
            <a:spLocks noGrp="1"/>
          </p:cNvSpPr>
          <p:nvPr>
            <p:ph type="sldNum" sz="quarter" idx="12"/>
          </p:nvPr>
        </p:nvSpPr>
        <p:spPr/>
        <p:txBody>
          <a:bodyPr/>
          <a:lstStyle/>
          <a:p>
            <a:fld id="{9C11CE39-2868-44A2-A0C6-827D458F7A8B}" type="slidenum">
              <a:rPr lang="en-IN" smtClean="0"/>
              <a:pPr/>
              <a:t>55</a:t>
            </a:fld>
            <a:endParaRPr lang="en-IN"/>
          </a:p>
        </p:txBody>
      </p:sp>
      <p:pic>
        <p:nvPicPr>
          <p:cNvPr id="5122" name="Picture 2" descr="How do we determine the best fit line?">
            <a:extLst>
              <a:ext uri="{FF2B5EF4-FFF2-40B4-BE49-F238E27FC236}">
                <a16:creationId xmlns:a16="http://schemas.microsoft.com/office/drawing/2014/main" xmlns="" id="{0DB456D6-5D21-4D97-9102-AAE8597E26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468" r="24189"/>
          <a:stretch/>
        </p:blipFill>
        <p:spPr bwMode="auto">
          <a:xfrm>
            <a:off x="4900998" y="2959846"/>
            <a:ext cx="5120080" cy="238455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xmlns="" id="{E0F39F9D-4DE7-4557-8AAA-AD85F1B09096}"/>
                  </a:ext>
                </a:extLst>
              </p14:cNvPr>
              <p14:cNvContentPartPr/>
              <p14:nvPr/>
            </p14:nvContentPartPr>
            <p14:xfrm>
              <a:off x="3479760" y="324000"/>
              <a:ext cx="8706240" cy="4515120"/>
            </p14:xfrm>
          </p:contentPart>
        </mc:Choice>
        <mc:Fallback xmlns="">
          <p:pic>
            <p:nvPicPr>
              <p:cNvPr id="5" name="Ink 4">
                <a:extLst>
                  <a:ext uri="{FF2B5EF4-FFF2-40B4-BE49-F238E27FC236}">
                    <a16:creationId xmlns:a16="http://schemas.microsoft.com/office/drawing/2014/main" id="{E0F39F9D-4DE7-4557-8AAA-AD85F1B09096}"/>
                  </a:ext>
                </a:extLst>
              </p:cNvPr>
              <p:cNvPicPr/>
              <p:nvPr/>
            </p:nvPicPr>
            <p:blipFill>
              <a:blip r:embed="rId4"/>
              <a:stretch>
                <a:fillRect/>
              </a:stretch>
            </p:blipFill>
            <p:spPr>
              <a:xfrm>
                <a:off x="3470400" y="314640"/>
                <a:ext cx="8724960" cy="4533840"/>
              </a:xfrm>
              <a:prstGeom prst="rect">
                <a:avLst/>
              </a:prstGeom>
            </p:spPr>
          </p:pic>
        </mc:Fallback>
      </mc:AlternateContent>
    </p:spTree>
    <p:extLst>
      <p:ext uri="{BB962C8B-B14F-4D97-AF65-F5344CB8AC3E}">
        <p14:creationId xmlns:p14="http://schemas.microsoft.com/office/powerpoint/2010/main" val="8907683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EA7737-882D-401D-A834-81CB461A4172}"/>
              </a:ext>
            </a:extLst>
          </p:cNvPr>
          <p:cNvSpPr>
            <a:spLocks noGrp="1"/>
          </p:cNvSpPr>
          <p:nvPr>
            <p:ph type="title"/>
          </p:nvPr>
        </p:nvSpPr>
        <p:spPr/>
        <p:txBody>
          <a:bodyPr/>
          <a:lstStyle/>
          <a:p>
            <a:r>
              <a:rPr lang="en-IN" i="0" dirty="0">
                <a:solidFill>
                  <a:schemeClr val="bg1"/>
                </a:solidFill>
                <a:effectLst/>
              </a:rPr>
              <a:t>Assumptions in linear regression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B0173720-2A8D-4B61-B18A-3C76032DDF7F}"/>
              </a:ext>
            </a:extLst>
          </p:cNvPr>
          <p:cNvSpPr>
            <a:spLocks noGrp="1"/>
          </p:cNvSpPr>
          <p:nvPr>
            <p:ph idx="1"/>
          </p:nvPr>
        </p:nvSpPr>
        <p:spPr>
          <a:xfrm>
            <a:off x="3573625" y="634482"/>
            <a:ext cx="8108302" cy="5721868"/>
          </a:xfrm>
        </p:spPr>
        <p:txBody>
          <a:bodyPr/>
          <a:lstStyle/>
          <a:p>
            <a:pPr marL="0" indent="0" algn="l">
              <a:buNone/>
            </a:pPr>
            <a:r>
              <a:rPr lang="en-US" b="0" i="0" dirty="0">
                <a:solidFill>
                  <a:srgbClr val="444444"/>
                </a:solidFill>
                <a:effectLst/>
                <a:latin typeface="+mj-lt"/>
              </a:rPr>
              <a:t>If you are planning to use linear regression for your problem then there are some assumptions you need to consider:</a:t>
            </a:r>
          </a:p>
          <a:p>
            <a:pPr algn="l">
              <a:buFont typeface="Arial" panose="020B0604020202020204" pitchFamily="34" charset="0"/>
              <a:buChar char="•"/>
            </a:pPr>
            <a:r>
              <a:rPr lang="en-US" b="0" i="0" dirty="0">
                <a:solidFill>
                  <a:srgbClr val="444444"/>
                </a:solidFill>
                <a:effectLst/>
                <a:latin typeface="+mj-lt"/>
              </a:rPr>
              <a:t>The relation between the dependent and independent variables should be almost linear.</a:t>
            </a:r>
          </a:p>
          <a:p>
            <a:pPr algn="l">
              <a:buFont typeface="Arial" panose="020B0604020202020204" pitchFamily="34" charset="0"/>
              <a:buChar char="•"/>
            </a:pPr>
            <a:r>
              <a:rPr lang="en-US" b="0" i="0" dirty="0">
                <a:solidFill>
                  <a:srgbClr val="444444"/>
                </a:solidFill>
                <a:effectLst/>
                <a:latin typeface="+mj-lt"/>
              </a:rPr>
              <a:t>The data is homoscedastic, meaning the variance between the results should not be too much.</a:t>
            </a:r>
          </a:p>
          <a:p>
            <a:pPr algn="l">
              <a:buFont typeface="Arial" panose="020B0604020202020204" pitchFamily="34" charset="0"/>
              <a:buChar char="•"/>
            </a:pPr>
            <a:r>
              <a:rPr lang="en-US" b="0" i="0" dirty="0">
                <a:solidFill>
                  <a:srgbClr val="444444"/>
                </a:solidFill>
                <a:effectLst/>
                <a:latin typeface="+mj-lt"/>
              </a:rPr>
              <a:t>The results obtained from an observation should not be influenced by the results obtained from the previous observation.</a:t>
            </a:r>
          </a:p>
          <a:p>
            <a:pPr algn="l">
              <a:buFont typeface="Arial" panose="020B0604020202020204" pitchFamily="34" charset="0"/>
              <a:buChar char="•"/>
            </a:pPr>
            <a:r>
              <a:rPr lang="en-US" b="0" i="0" dirty="0">
                <a:solidFill>
                  <a:srgbClr val="444444"/>
                </a:solidFill>
                <a:effectLst/>
                <a:latin typeface="+mj-lt"/>
              </a:rPr>
              <a:t>The residuals should be normally distributed. This assumption means that the probability density function of the residual values is normally distributed at each independent value.</a:t>
            </a:r>
          </a:p>
          <a:p>
            <a:pPr marL="0" indent="0" algn="l">
              <a:buNone/>
            </a:pPr>
            <a:r>
              <a:rPr lang="en-US" b="0" i="0" dirty="0">
                <a:solidFill>
                  <a:srgbClr val="444444"/>
                </a:solidFill>
                <a:effectLst/>
                <a:latin typeface="+mj-lt"/>
              </a:rPr>
              <a:t>You can determine whether your data meets these conditions by plotting it and then doing a bit of digging into its structure.</a:t>
            </a:r>
          </a:p>
          <a:p>
            <a:endParaRPr lang="en-IN" dirty="0"/>
          </a:p>
        </p:txBody>
      </p:sp>
      <p:sp>
        <p:nvSpPr>
          <p:cNvPr id="4" name="Slide Number Placeholder 3">
            <a:extLst>
              <a:ext uri="{FF2B5EF4-FFF2-40B4-BE49-F238E27FC236}">
                <a16:creationId xmlns:a16="http://schemas.microsoft.com/office/drawing/2014/main" xmlns="" id="{C5D6A5C0-EF5E-4490-99C1-F19957AF4590}"/>
              </a:ext>
            </a:extLst>
          </p:cNvPr>
          <p:cNvSpPr>
            <a:spLocks noGrp="1"/>
          </p:cNvSpPr>
          <p:nvPr>
            <p:ph type="sldNum" sz="quarter" idx="12"/>
          </p:nvPr>
        </p:nvSpPr>
        <p:spPr/>
        <p:txBody>
          <a:bodyPr/>
          <a:lstStyle/>
          <a:p>
            <a:fld id="{9C11CE39-2868-44A2-A0C6-827D458F7A8B}" type="slidenum">
              <a:rPr lang="en-IN" smtClean="0"/>
              <a:pPr/>
              <a:t>56</a:t>
            </a:fld>
            <a:endParaRPr lang="en-IN"/>
          </a:p>
        </p:txBody>
      </p:sp>
    </p:spTree>
    <p:extLst>
      <p:ext uri="{BB962C8B-B14F-4D97-AF65-F5344CB8AC3E}">
        <p14:creationId xmlns:p14="http://schemas.microsoft.com/office/powerpoint/2010/main" val="20691113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1B26B6-A18D-400D-AD82-E709F67801CF}"/>
              </a:ext>
            </a:extLst>
          </p:cNvPr>
          <p:cNvSpPr>
            <a:spLocks noGrp="1"/>
          </p:cNvSpPr>
          <p:nvPr>
            <p:ph type="title"/>
          </p:nvPr>
        </p:nvSpPr>
        <p:spPr/>
        <p:txBody>
          <a:bodyPr/>
          <a:lstStyle/>
          <a:p>
            <a:r>
              <a:rPr lang="en-US" b="1" i="0" dirty="0">
                <a:solidFill>
                  <a:schemeClr val="bg1"/>
                </a:solidFill>
                <a:effectLst/>
              </a:rPr>
              <a:t>Few properties of Regression Line</a:t>
            </a:r>
            <a:r>
              <a:rPr lang="en-US" b="1" i="0" dirty="0">
                <a:solidFill>
                  <a:srgbClr val="65D40A"/>
                </a:solidFill>
                <a:effectLst/>
                <a:latin typeface="Raleway"/>
              </a:rPr>
              <a:t/>
            </a:r>
            <a:br>
              <a:rPr lang="en-US"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B59E978D-3239-404E-8A11-7BE8D9E283B7}"/>
              </a:ext>
            </a:extLst>
          </p:cNvPr>
          <p:cNvSpPr>
            <a:spLocks noGrp="1"/>
          </p:cNvSpPr>
          <p:nvPr>
            <p:ph idx="1"/>
          </p:nvPr>
        </p:nvSpPr>
        <p:spPr>
          <a:xfrm>
            <a:off x="3526971" y="864108"/>
            <a:ext cx="8192277" cy="5120640"/>
          </a:xfrm>
        </p:spPr>
        <p:txBody>
          <a:bodyPr/>
          <a:lstStyle/>
          <a:p>
            <a:pPr algn="l">
              <a:buFont typeface="Arial" panose="020B0604020202020204" pitchFamily="34" charset="0"/>
              <a:buChar char="•"/>
            </a:pPr>
            <a:r>
              <a:rPr lang="en-US" sz="2200" b="0" i="0" dirty="0">
                <a:solidFill>
                  <a:srgbClr val="444444"/>
                </a:solidFill>
                <a:effectLst/>
                <a:latin typeface="+mj-lt"/>
              </a:rPr>
              <a:t>Regression passes through the mean of independent variable (x) as well as mean of the dependent variable (y).</a:t>
            </a:r>
          </a:p>
          <a:p>
            <a:pPr algn="l">
              <a:buFont typeface="Arial" panose="020B0604020202020204" pitchFamily="34" charset="0"/>
              <a:buChar char="•"/>
            </a:pPr>
            <a:r>
              <a:rPr lang="en-US" sz="2200" b="0" i="0" dirty="0">
                <a:solidFill>
                  <a:srgbClr val="444444"/>
                </a:solidFill>
                <a:effectLst/>
                <a:latin typeface="+mj-lt"/>
              </a:rPr>
              <a:t>Regression line minimizes the sum of “Square of Residuals”. That’s why the method of Linear Regression is known as “Ordinary Least Square (OLS)”. We will discuss more in detail about Ordinary Least Square later on.</a:t>
            </a:r>
          </a:p>
          <a:p>
            <a:pPr algn="l">
              <a:buFont typeface="Arial" panose="020B0604020202020204" pitchFamily="34" charset="0"/>
              <a:buChar char="•"/>
            </a:pPr>
            <a:r>
              <a:rPr lang="en-US" sz="2200" b="0" i="0" dirty="0">
                <a:solidFill>
                  <a:srgbClr val="444444"/>
                </a:solidFill>
                <a:effectLst/>
                <a:latin typeface="+mj-lt"/>
              </a:rPr>
              <a:t>B</a:t>
            </a:r>
            <a:r>
              <a:rPr lang="en-US" sz="2200" b="0" i="0" baseline="-25000" dirty="0">
                <a:solidFill>
                  <a:srgbClr val="444444"/>
                </a:solidFill>
                <a:effectLst/>
                <a:latin typeface="+mj-lt"/>
              </a:rPr>
              <a:t>1</a:t>
            </a:r>
            <a:r>
              <a:rPr lang="en-US" sz="2200" b="0" i="0" dirty="0">
                <a:solidFill>
                  <a:srgbClr val="444444"/>
                </a:solidFill>
                <a:effectLst/>
                <a:latin typeface="+mj-lt"/>
              </a:rPr>
              <a:t> explains the change in Y with a change in x  by one unit. In other words, if we increase the value of ‘x’ it will result in a change in value of Y.</a:t>
            </a:r>
          </a:p>
          <a:p>
            <a:endParaRPr lang="en-IN" dirty="0"/>
          </a:p>
        </p:txBody>
      </p:sp>
      <p:sp>
        <p:nvSpPr>
          <p:cNvPr id="4" name="Slide Number Placeholder 3">
            <a:extLst>
              <a:ext uri="{FF2B5EF4-FFF2-40B4-BE49-F238E27FC236}">
                <a16:creationId xmlns:a16="http://schemas.microsoft.com/office/drawing/2014/main" xmlns="" id="{38363660-DE54-47F0-AF0A-7363BCA1654E}"/>
              </a:ext>
            </a:extLst>
          </p:cNvPr>
          <p:cNvSpPr>
            <a:spLocks noGrp="1"/>
          </p:cNvSpPr>
          <p:nvPr>
            <p:ph type="sldNum" sz="quarter" idx="12"/>
          </p:nvPr>
        </p:nvSpPr>
        <p:spPr/>
        <p:txBody>
          <a:bodyPr/>
          <a:lstStyle/>
          <a:p>
            <a:fld id="{9C11CE39-2868-44A2-A0C6-827D458F7A8B}" type="slidenum">
              <a:rPr lang="en-IN" smtClean="0"/>
              <a:pPr/>
              <a:t>57</a:t>
            </a:fld>
            <a:endParaRPr lang="en-IN"/>
          </a:p>
        </p:txBody>
      </p:sp>
    </p:spTree>
    <p:extLst>
      <p:ext uri="{BB962C8B-B14F-4D97-AF65-F5344CB8AC3E}">
        <p14:creationId xmlns:p14="http://schemas.microsoft.com/office/powerpoint/2010/main" val="1540827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8CC8B-0EE2-42DD-9CA4-37B9E35DB8C3}"/>
              </a:ext>
            </a:extLst>
          </p:cNvPr>
          <p:cNvSpPr>
            <a:spLocks noGrp="1"/>
          </p:cNvSpPr>
          <p:nvPr>
            <p:ph type="title"/>
          </p:nvPr>
        </p:nvSpPr>
        <p:spPr/>
        <p:txBody>
          <a:bodyPr/>
          <a:lstStyle/>
          <a:p>
            <a:r>
              <a:rPr lang="en-US" b="1" i="0" dirty="0">
                <a:solidFill>
                  <a:schemeClr val="bg1"/>
                </a:solidFill>
                <a:effectLst/>
              </a:rPr>
              <a:t>Finding a Linear Regression line</a:t>
            </a:r>
            <a:br>
              <a:rPr lang="en-US" b="1" i="0" dirty="0">
                <a:solidFill>
                  <a:schemeClr val="bg1"/>
                </a:solidFill>
                <a:effectLst/>
              </a:rPr>
            </a:br>
            <a:endParaRPr lang="en-IN" dirty="0">
              <a:solidFill>
                <a:schemeClr val="bg1"/>
              </a:solidFill>
            </a:endParaRPr>
          </a:p>
        </p:txBody>
      </p:sp>
      <p:sp>
        <p:nvSpPr>
          <p:cNvPr id="3" name="Content Placeholder 2">
            <a:extLst>
              <a:ext uri="{FF2B5EF4-FFF2-40B4-BE49-F238E27FC236}">
                <a16:creationId xmlns:a16="http://schemas.microsoft.com/office/drawing/2014/main" xmlns="" id="{83701534-87D3-4BE2-8B0A-DD8A02DB0E9B}"/>
              </a:ext>
            </a:extLst>
          </p:cNvPr>
          <p:cNvSpPr>
            <a:spLocks noGrp="1"/>
          </p:cNvSpPr>
          <p:nvPr>
            <p:ph idx="1"/>
          </p:nvPr>
        </p:nvSpPr>
        <p:spPr>
          <a:xfrm>
            <a:off x="3597514" y="819178"/>
            <a:ext cx="8341567" cy="824733"/>
          </a:xfrm>
        </p:spPr>
        <p:txBody>
          <a:bodyPr/>
          <a:lstStyle/>
          <a:p>
            <a:r>
              <a:rPr lang="en-US" b="0" i="0" dirty="0">
                <a:solidFill>
                  <a:srgbClr val="444444"/>
                </a:solidFill>
                <a:effectLst/>
                <a:latin typeface="+mj-lt"/>
              </a:rPr>
              <a:t>Let’s say we want to predict ‘y’ from ‘x’ given in the following table and assume they are correlated as “y=B0+B1∗x”</a:t>
            </a:r>
            <a:endParaRPr lang="en-IN" dirty="0">
              <a:latin typeface="+mj-lt"/>
            </a:endParaRPr>
          </a:p>
        </p:txBody>
      </p:sp>
      <p:sp>
        <p:nvSpPr>
          <p:cNvPr id="4" name="Slide Number Placeholder 3">
            <a:extLst>
              <a:ext uri="{FF2B5EF4-FFF2-40B4-BE49-F238E27FC236}">
                <a16:creationId xmlns:a16="http://schemas.microsoft.com/office/drawing/2014/main" xmlns="" id="{72F43309-AD59-43CF-99FE-11BEFF77D8DA}"/>
              </a:ext>
            </a:extLst>
          </p:cNvPr>
          <p:cNvSpPr>
            <a:spLocks noGrp="1"/>
          </p:cNvSpPr>
          <p:nvPr>
            <p:ph type="sldNum" sz="quarter" idx="12"/>
          </p:nvPr>
        </p:nvSpPr>
        <p:spPr/>
        <p:txBody>
          <a:bodyPr/>
          <a:lstStyle/>
          <a:p>
            <a:fld id="{9C11CE39-2868-44A2-A0C6-827D458F7A8B}" type="slidenum">
              <a:rPr lang="en-IN" smtClean="0"/>
              <a:pPr/>
              <a:t>58</a:t>
            </a:fld>
            <a:endParaRPr lang="en-IN"/>
          </a:p>
        </p:txBody>
      </p:sp>
      <p:pic>
        <p:nvPicPr>
          <p:cNvPr id="6" name="Picture 5">
            <a:extLst>
              <a:ext uri="{FF2B5EF4-FFF2-40B4-BE49-F238E27FC236}">
                <a16:creationId xmlns:a16="http://schemas.microsoft.com/office/drawing/2014/main" xmlns="" id="{44AD39BE-D352-4ABB-8D3B-5764DA39BC63}"/>
              </a:ext>
            </a:extLst>
          </p:cNvPr>
          <p:cNvPicPr>
            <a:picLocks noChangeAspect="1"/>
          </p:cNvPicPr>
          <p:nvPr/>
        </p:nvPicPr>
        <p:blipFill>
          <a:blip r:embed="rId2"/>
          <a:stretch>
            <a:fillRect/>
          </a:stretch>
        </p:blipFill>
        <p:spPr>
          <a:xfrm>
            <a:off x="3659864" y="1854570"/>
            <a:ext cx="7880965" cy="3771885"/>
          </a:xfrm>
          <a:prstGeom prst="rect">
            <a:avLst/>
          </a:prstGeom>
        </p:spPr>
      </p:pic>
    </p:spTree>
    <p:extLst>
      <p:ext uri="{BB962C8B-B14F-4D97-AF65-F5344CB8AC3E}">
        <p14:creationId xmlns:p14="http://schemas.microsoft.com/office/powerpoint/2010/main" val="1105089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E666E-E551-474D-BCA3-C97367470DB8}"/>
              </a:ext>
            </a:extLst>
          </p:cNvPr>
          <p:cNvSpPr>
            <a:spLocks noGrp="1"/>
          </p:cNvSpPr>
          <p:nvPr>
            <p:ph type="title"/>
          </p:nvPr>
        </p:nvSpPr>
        <p:spPr/>
        <p:txBody>
          <a:bodyPr/>
          <a:lstStyle/>
          <a:p>
            <a:r>
              <a:rPr lang="en-US" b="1" i="0" dirty="0">
                <a:solidFill>
                  <a:schemeClr val="bg1"/>
                </a:solidFill>
                <a:effectLst/>
              </a:rPr>
              <a:t>Finding a Linear Regression line</a:t>
            </a:r>
            <a:endParaRPr lang="en-IN" dirty="0"/>
          </a:p>
        </p:txBody>
      </p:sp>
      <p:sp>
        <p:nvSpPr>
          <p:cNvPr id="3" name="Content Placeholder 2">
            <a:extLst>
              <a:ext uri="{FF2B5EF4-FFF2-40B4-BE49-F238E27FC236}">
                <a16:creationId xmlns:a16="http://schemas.microsoft.com/office/drawing/2014/main" xmlns="" id="{0E58683F-AD7B-4579-AADB-D3110F8FD94C}"/>
              </a:ext>
            </a:extLst>
          </p:cNvPr>
          <p:cNvSpPr>
            <a:spLocks noGrp="1"/>
          </p:cNvSpPr>
          <p:nvPr>
            <p:ph idx="1"/>
          </p:nvPr>
        </p:nvSpPr>
        <p:spPr>
          <a:xfrm>
            <a:off x="3387013" y="3193273"/>
            <a:ext cx="8486754" cy="3205065"/>
          </a:xfrm>
        </p:spPr>
        <p:txBody>
          <a:bodyPr>
            <a:normAutofit/>
          </a:bodyPr>
          <a:lstStyle/>
          <a:p>
            <a:pPr algn="l"/>
            <a:r>
              <a:rPr lang="en-US" b="0" i="0" dirty="0">
                <a:solidFill>
                  <a:srgbClr val="444444"/>
                </a:solidFill>
                <a:effectLst/>
                <a:latin typeface="+mj-lt"/>
              </a:rPr>
              <a:t>If the Residual Sum of Square (RSS) is differentiated with respect to B0 &amp; B1 and the results equated to zero, we get the following equation:</a:t>
            </a:r>
          </a:p>
          <a:p>
            <a:pPr lvl="1"/>
            <a:r>
              <a:rPr lang="en-US" b="0" i="0" dirty="0">
                <a:solidFill>
                  <a:srgbClr val="444444"/>
                </a:solidFill>
                <a:effectLst/>
                <a:latin typeface="+mj-lt"/>
              </a:rPr>
              <a:t>B</a:t>
            </a:r>
            <a:r>
              <a:rPr lang="en-US" b="0" i="0" baseline="-25000" dirty="0">
                <a:solidFill>
                  <a:srgbClr val="444444"/>
                </a:solidFill>
                <a:effectLst/>
                <a:latin typeface="+mj-lt"/>
              </a:rPr>
              <a:t>1</a:t>
            </a:r>
            <a:r>
              <a:rPr lang="en-US" b="0" i="0" dirty="0">
                <a:solidFill>
                  <a:srgbClr val="444444"/>
                </a:solidFill>
                <a:effectLst/>
                <a:latin typeface="+mj-lt"/>
              </a:rPr>
              <a:t> = Correlation * (Std. Dev. of y/ Std. Dev. of x)</a:t>
            </a:r>
          </a:p>
          <a:p>
            <a:pPr lvl="1"/>
            <a:r>
              <a:rPr lang="en-US" b="0" i="0" dirty="0">
                <a:solidFill>
                  <a:srgbClr val="444444"/>
                </a:solidFill>
                <a:effectLst/>
                <a:latin typeface="+mj-lt"/>
              </a:rPr>
              <a:t>B</a:t>
            </a:r>
            <a:r>
              <a:rPr lang="en-US" b="0" i="0" baseline="-25000" dirty="0">
                <a:solidFill>
                  <a:srgbClr val="444444"/>
                </a:solidFill>
                <a:effectLst/>
                <a:latin typeface="+mj-lt"/>
              </a:rPr>
              <a:t>0</a:t>
            </a:r>
            <a:r>
              <a:rPr lang="en-US" b="0" i="0" dirty="0">
                <a:solidFill>
                  <a:srgbClr val="444444"/>
                </a:solidFill>
                <a:effectLst/>
                <a:latin typeface="+mj-lt"/>
              </a:rPr>
              <a:t> = Mean(Y) – B</a:t>
            </a:r>
            <a:r>
              <a:rPr lang="en-US" b="0" i="0" baseline="-25000" dirty="0">
                <a:solidFill>
                  <a:srgbClr val="444444"/>
                </a:solidFill>
                <a:effectLst/>
                <a:latin typeface="+mj-lt"/>
              </a:rPr>
              <a:t>1</a:t>
            </a:r>
            <a:r>
              <a:rPr lang="en-US" b="0" i="0" dirty="0">
                <a:solidFill>
                  <a:srgbClr val="444444"/>
                </a:solidFill>
                <a:effectLst/>
                <a:latin typeface="+mj-lt"/>
              </a:rPr>
              <a:t> * Mean(X)</a:t>
            </a:r>
          </a:p>
          <a:p>
            <a:pPr algn="l"/>
            <a:r>
              <a:rPr lang="en-US" b="0" i="0" dirty="0">
                <a:solidFill>
                  <a:srgbClr val="444444"/>
                </a:solidFill>
                <a:effectLst/>
                <a:latin typeface="+mj-lt"/>
              </a:rPr>
              <a:t>Putting values from table 1 into the above equations,</a:t>
            </a:r>
          </a:p>
          <a:p>
            <a:pPr lvl="1"/>
            <a:r>
              <a:rPr lang="en-US" b="0" i="0" dirty="0">
                <a:solidFill>
                  <a:srgbClr val="444444"/>
                </a:solidFill>
                <a:effectLst/>
                <a:latin typeface="+mj-lt"/>
              </a:rPr>
              <a:t>B</a:t>
            </a:r>
            <a:r>
              <a:rPr lang="en-US" b="0" i="0" baseline="-25000" dirty="0">
                <a:solidFill>
                  <a:srgbClr val="444444"/>
                </a:solidFill>
                <a:effectLst/>
                <a:latin typeface="+mj-lt"/>
              </a:rPr>
              <a:t>1</a:t>
            </a:r>
            <a:r>
              <a:rPr lang="en-US" b="0" i="0" dirty="0">
                <a:solidFill>
                  <a:srgbClr val="444444"/>
                </a:solidFill>
                <a:effectLst/>
                <a:latin typeface="+mj-lt"/>
              </a:rPr>
              <a:t> = 2.64</a:t>
            </a:r>
          </a:p>
          <a:p>
            <a:pPr lvl="1"/>
            <a:r>
              <a:rPr lang="en-US" b="0" i="0" dirty="0">
                <a:solidFill>
                  <a:srgbClr val="444444"/>
                </a:solidFill>
                <a:effectLst/>
                <a:latin typeface="+mj-lt"/>
              </a:rPr>
              <a:t>B</a:t>
            </a:r>
            <a:r>
              <a:rPr lang="en-US" b="0" i="0" baseline="-25000" dirty="0">
                <a:solidFill>
                  <a:srgbClr val="444444"/>
                </a:solidFill>
                <a:effectLst/>
                <a:latin typeface="+mj-lt"/>
              </a:rPr>
              <a:t>0</a:t>
            </a:r>
            <a:r>
              <a:rPr lang="en-US" b="0" i="0" dirty="0">
                <a:solidFill>
                  <a:srgbClr val="444444"/>
                </a:solidFill>
                <a:effectLst/>
                <a:latin typeface="+mj-lt"/>
              </a:rPr>
              <a:t> = -2.2</a:t>
            </a:r>
          </a:p>
          <a:p>
            <a:endParaRPr lang="en-IN" dirty="0"/>
          </a:p>
        </p:txBody>
      </p:sp>
      <p:sp>
        <p:nvSpPr>
          <p:cNvPr id="4" name="Slide Number Placeholder 3">
            <a:extLst>
              <a:ext uri="{FF2B5EF4-FFF2-40B4-BE49-F238E27FC236}">
                <a16:creationId xmlns:a16="http://schemas.microsoft.com/office/drawing/2014/main" xmlns="" id="{31CCD51D-144A-4C59-9AA7-8DE0D53EA761}"/>
              </a:ext>
            </a:extLst>
          </p:cNvPr>
          <p:cNvSpPr>
            <a:spLocks noGrp="1"/>
          </p:cNvSpPr>
          <p:nvPr>
            <p:ph type="sldNum" sz="quarter" idx="12"/>
          </p:nvPr>
        </p:nvSpPr>
        <p:spPr/>
        <p:txBody>
          <a:bodyPr/>
          <a:lstStyle/>
          <a:p>
            <a:fld id="{9C11CE39-2868-44A2-A0C6-827D458F7A8B}" type="slidenum">
              <a:rPr lang="en-IN" smtClean="0"/>
              <a:pPr/>
              <a:t>59</a:t>
            </a:fld>
            <a:endParaRPr lang="en-IN"/>
          </a:p>
        </p:txBody>
      </p:sp>
      <p:pic>
        <p:nvPicPr>
          <p:cNvPr id="6" name="Picture 5">
            <a:extLst>
              <a:ext uri="{FF2B5EF4-FFF2-40B4-BE49-F238E27FC236}">
                <a16:creationId xmlns:a16="http://schemas.microsoft.com/office/drawing/2014/main" xmlns="" id="{8BE79A2A-5B0C-4D69-82C1-458C7743AE84}"/>
              </a:ext>
            </a:extLst>
          </p:cNvPr>
          <p:cNvPicPr>
            <a:picLocks noChangeAspect="1"/>
          </p:cNvPicPr>
          <p:nvPr/>
        </p:nvPicPr>
        <p:blipFill>
          <a:blip r:embed="rId2"/>
          <a:stretch>
            <a:fillRect/>
          </a:stretch>
        </p:blipFill>
        <p:spPr>
          <a:xfrm>
            <a:off x="3459957" y="896710"/>
            <a:ext cx="8329834" cy="1893144"/>
          </a:xfrm>
          <a:prstGeom prst="rect">
            <a:avLst/>
          </a:prstGeom>
        </p:spPr>
      </p:pic>
    </p:spTree>
    <p:extLst>
      <p:ext uri="{BB962C8B-B14F-4D97-AF65-F5344CB8AC3E}">
        <p14:creationId xmlns:p14="http://schemas.microsoft.com/office/powerpoint/2010/main" val="298395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F53E8-7B83-4BF3-B25C-DB40712709E3}"/>
              </a:ext>
            </a:extLst>
          </p:cNvPr>
          <p:cNvSpPr>
            <a:spLocks noGrp="1"/>
          </p:cNvSpPr>
          <p:nvPr>
            <p:ph type="title"/>
          </p:nvPr>
        </p:nvSpPr>
        <p:spPr/>
        <p:txBody>
          <a:bodyPr/>
          <a:lstStyle/>
          <a:p>
            <a:r>
              <a:rPr lang="en-US" b="1" dirty="0">
                <a:solidFill>
                  <a:schemeClr val="bg1"/>
                </a:solidFill>
                <a:effectLst/>
              </a:rPr>
              <a:t>What is a Regression Problem?</a:t>
            </a:r>
            <a:r>
              <a:rPr lang="en-US" b="1" dirty="0"/>
              <a:t/>
            </a:r>
            <a:br>
              <a:rPr lang="en-US" b="1" dirty="0"/>
            </a:br>
            <a:endParaRPr lang="en-IN" dirty="0"/>
          </a:p>
        </p:txBody>
      </p:sp>
      <p:sp>
        <p:nvSpPr>
          <p:cNvPr id="3" name="Content Placeholder 2">
            <a:extLst>
              <a:ext uri="{FF2B5EF4-FFF2-40B4-BE49-F238E27FC236}">
                <a16:creationId xmlns:a16="http://schemas.microsoft.com/office/drawing/2014/main" xmlns="" id="{E9E77D2A-72C4-4B17-BC79-49FC588CDC7B}"/>
              </a:ext>
            </a:extLst>
          </p:cNvPr>
          <p:cNvSpPr>
            <a:spLocks noGrp="1"/>
          </p:cNvSpPr>
          <p:nvPr>
            <p:ph idx="1"/>
          </p:nvPr>
        </p:nvSpPr>
        <p:spPr>
          <a:xfrm>
            <a:off x="3638939" y="2733869"/>
            <a:ext cx="8117632" cy="3446888"/>
          </a:xfrm>
        </p:spPr>
        <p:txBody>
          <a:bodyPr>
            <a:normAutofit lnSpcReduction="10000"/>
          </a:bodyPr>
          <a:lstStyle/>
          <a:p>
            <a:pPr marL="0" indent="0">
              <a:buNone/>
            </a:pPr>
            <a:endParaRPr lang="en-US" sz="2000" dirty="0"/>
          </a:p>
          <a:p>
            <a:pPr marL="0" indent="0">
              <a:buNone/>
            </a:pPr>
            <a:r>
              <a:rPr lang="en-US" sz="2000" dirty="0"/>
              <a:t>For example, </a:t>
            </a:r>
            <a:r>
              <a:rPr lang="en-US" sz="2000" b="1" i="1" dirty="0"/>
              <a:t>which of these is a regression problem?</a:t>
            </a:r>
            <a:endParaRPr lang="en-US" sz="2000" dirty="0"/>
          </a:p>
          <a:p>
            <a:endParaRPr lang="en-US" dirty="0"/>
          </a:p>
          <a:p>
            <a:endParaRPr lang="en-US" sz="2000" dirty="0"/>
          </a:p>
          <a:p>
            <a:endParaRPr lang="en-US" dirty="0"/>
          </a:p>
          <a:p>
            <a:endParaRPr lang="en-US" sz="2000" dirty="0"/>
          </a:p>
          <a:p>
            <a:r>
              <a:rPr lang="en-US" sz="2000" dirty="0"/>
              <a:t>Predicting the amount of gas to be spent and the age of a person are regression problems. Predicting nationality is categorical and the closest planet to the Sun is discrete.</a:t>
            </a:r>
          </a:p>
          <a:p>
            <a:endParaRPr lang="en-IN" sz="2400" dirty="0"/>
          </a:p>
        </p:txBody>
      </p:sp>
      <p:sp>
        <p:nvSpPr>
          <p:cNvPr id="4" name="Slide Number Placeholder 3">
            <a:extLst>
              <a:ext uri="{FF2B5EF4-FFF2-40B4-BE49-F238E27FC236}">
                <a16:creationId xmlns:a16="http://schemas.microsoft.com/office/drawing/2014/main" xmlns="" id="{C2B8D581-8594-4455-851D-CEE2C0FE353A}"/>
              </a:ext>
            </a:extLst>
          </p:cNvPr>
          <p:cNvSpPr>
            <a:spLocks noGrp="1"/>
          </p:cNvSpPr>
          <p:nvPr>
            <p:ph type="sldNum" sz="quarter" idx="12"/>
          </p:nvPr>
        </p:nvSpPr>
        <p:spPr/>
        <p:txBody>
          <a:bodyPr/>
          <a:lstStyle/>
          <a:p>
            <a:fld id="{9C11CE39-2868-44A2-A0C6-827D458F7A8B}" type="slidenum">
              <a:rPr lang="en-IN" smtClean="0"/>
              <a:pPr/>
              <a:t>6</a:t>
            </a:fld>
            <a:endParaRPr lang="en-IN"/>
          </a:p>
        </p:txBody>
      </p:sp>
      <p:sp>
        <p:nvSpPr>
          <p:cNvPr id="6" name="TextBox 5">
            <a:extLst>
              <a:ext uri="{FF2B5EF4-FFF2-40B4-BE49-F238E27FC236}">
                <a16:creationId xmlns:a16="http://schemas.microsoft.com/office/drawing/2014/main" xmlns="" id="{0E866975-6FA2-4C15-B947-C4CE51FDF535}"/>
              </a:ext>
            </a:extLst>
          </p:cNvPr>
          <p:cNvSpPr txBox="1"/>
          <p:nvPr/>
        </p:nvSpPr>
        <p:spPr>
          <a:xfrm>
            <a:off x="1978089" y="6266450"/>
            <a:ext cx="9106677" cy="369332"/>
          </a:xfrm>
          <a:prstGeom prst="rect">
            <a:avLst/>
          </a:prstGeom>
          <a:noFill/>
        </p:spPr>
        <p:txBody>
          <a:bodyPr wrap="square">
            <a:spAutoFit/>
          </a:bodyPr>
          <a:lstStyle/>
          <a:p>
            <a:r>
              <a:rPr lang="en-IN" dirty="0"/>
              <a:t>https://www.knowledgehut.com/blog/data-science/linear-regression-for-machine-learning</a:t>
            </a:r>
          </a:p>
        </p:txBody>
      </p:sp>
      <p:pic>
        <p:nvPicPr>
          <p:cNvPr id="7" name="Picture 6">
            <a:extLst>
              <a:ext uri="{FF2B5EF4-FFF2-40B4-BE49-F238E27FC236}">
                <a16:creationId xmlns:a16="http://schemas.microsoft.com/office/drawing/2014/main" xmlns="" id="{B17C8C63-7A4C-468A-AC28-3CEFE68E4010}"/>
              </a:ext>
            </a:extLst>
          </p:cNvPr>
          <p:cNvPicPr>
            <a:picLocks noChangeAspect="1"/>
          </p:cNvPicPr>
          <p:nvPr/>
        </p:nvPicPr>
        <p:blipFill rotWithShape="1">
          <a:blip r:embed="rId2">
            <a:extLst>
              <a:ext uri="{28A0092B-C50C-407E-A947-70E740481C1C}">
                <a14:useLocalDpi xmlns:a14="http://schemas.microsoft.com/office/drawing/2010/main" val="0"/>
              </a:ext>
            </a:extLst>
          </a:blip>
          <a:srcRect l="21037" r="20303"/>
          <a:stretch/>
        </p:blipFill>
        <p:spPr>
          <a:xfrm>
            <a:off x="4320072" y="745865"/>
            <a:ext cx="5929127" cy="1902311"/>
          </a:xfrm>
          <a:prstGeom prst="rect">
            <a:avLst/>
          </a:prstGeom>
        </p:spPr>
      </p:pic>
    </p:spTree>
    <p:extLst>
      <p:ext uri="{BB962C8B-B14F-4D97-AF65-F5344CB8AC3E}">
        <p14:creationId xmlns:p14="http://schemas.microsoft.com/office/powerpoint/2010/main" val="452536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2E666E-E551-474D-BCA3-C97367470DB8}"/>
              </a:ext>
            </a:extLst>
          </p:cNvPr>
          <p:cNvSpPr>
            <a:spLocks noGrp="1"/>
          </p:cNvSpPr>
          <p:nvPr>
            <p:ph type="title"/>
          </p:nvPr>
        </p:nvSpPr>
        <p:spPr/>
        <p:txBody>
          <a:bodyPr/>
          <a:lstStyle/>
          <a:p>
            <a:r>
              <a:rPr lang="en-US" b="1" i="0" dirty="0">
                <a:solidFill>
                  <a:schemeClr val="bg1"/>
                </a:solidFill>
                <a:effectLst/>
              </a:rPr>
              <a:t>Finding a Linear Regression line</a:t>
            </a:r>
            <a:endParaRPr lang="en-IN" dirty="0"/>
          </a:p>
        </p:txBody>
      </p:sp>
      <p:sp>
        <p:nvSpPr>
          <p:cNvPr id="4" name="Slide Number Placeholder 3">
            <a:extLst>
              <a:ext uri="{FF2B5EF4-FFF2-40B4-BE49-F238E27FC236}">
                <a16:creationId xmlns:a16="http://schemas.microsoft.com/office/drawing/2014/main" xmlns="" id="{31CCD51D-144A-4C59-9AA7-8DE0D53EA761}"/>
              </a:ext>
            </a:extLst>
          </p:cNvPr>
          <p:cNvSpPr>
            <a:spLocks noGrp="1"/>
          </p:cNvSpPr>
          <p:nvPr>
            <p:ph type="sldNum" sz="quarter" idx="12"/>
          </p:nvPr>
        </p:nvSpPr>
        <p:spPr/>
        <p:txBody>
          <a:bodyPr/>
          <a:lstStyle/>
          <a:p>
            <a:fld id="{9C11CE39-2868-44A2-A0C6-827D458F7A8B}" type="slidenum">
              <a:rPr lang="en-IN" smtClean="0"/>
              <a:pPr/>
              <a:t>60</a:t>
            </a:fld>
            <a:endParaRPr lang="en-IN"/>
          </a:p>
        </p:txBody>
      </p:sp>
      <p:pic>
        <p:nvPicPr>
          <p:cNvPr id="9" name="Picture 8">
            <a:extLst>
              <a:ext uri="{FF2B5EF4-FFF2-40B4-BE49-F238E27FC236}">
                <a16:creationId xmlns:a16="http://schemas.microsoft.com/office/drawing/2014/main" xmlns="" id="{CB144F13-8EBB-4E98-85F1-B1C52BC9D444}"/>
              </a:ext>
            </a:extLst>
          </p:cNvPr>
          <p:cNvPicPr>
            <a:picLocks noChangeAspect="1"/>
          </p:cNvPicPr>
          <p:nvPr/>
        </p:nvPicPr>
        <p:blipFill>
          <a:blip r:embed="rId2"/>
          <a:stretch>
            <a:fillRect/>
          </a:stretch>
        </p:blipFill>
        <p:spPr>
          <a:xfrm>
            <a:off x="3750219" y="326572"/>
            <a:ext cx="7604804" cy="4056386"/>
          </a:xfrm>
          <a:prstGeom prst="rect">
            <a:avLst/>
          </a:prstGeom>
        </p:spPr>
      </p:pic>
      <p:pic>
        <p:nvPicPr>
          <p:cNvPr id="11" name="Picture 10">
            <a:extLst>
              <a:ext uri="{FF2B5EF4-FFF2-40B4-BE49-F238E27FC236}">
                <a16:creationId xmlns:a16="http://schemas.microsoft.com/office/drawing/2014/main" xmlns="" id="{221730B8-F2FE-4842-B636-F2EAAD2B01A7}"/>
              </a:ext>
            </a:extLst>
          </p:cNvPr>
          <p:cNvPicPr>
            <a:picLocks noChangeAspect="1"/>
          </p:cNvPicPr>
          <p:nvPr/>
        </p:nvPicPr>
        <p:blipFill>
          <a:blip r:embed="rId3"/>
          <a:stretch>
            <a:fillRect/>
          </a:stretch>
        </p:blipFill>
        <p:spPr>
          <a:xfrm>
            <a:off x="4360623" y="4616903"/>
            <a:ext cx="7038975" cy="1914525"/>
          </a:xfrm>
          <a:prstGeom prst="rect">
            <a:avLst/>
          </a:prstGeom>
        </p:spPr>
      </p:pic>
    </p:spTree>
    <p:extLst>
      <p:ext uri="{BB962C8B-B14F-4D97-AF65-F5344CB8AC3E}">
        <p14:creationId xmlns:p14="http://schemas.microsoft.com/office/powerpoint/2010/main" val="38900728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7A8CC-6259-4622-9CE0-DEDC402DD279}"/>
              </a:ext>
            </a:extLst>
          </p:cNvPr>
          <p:cNvSpPr>
            <a:spLocks noGrp="1"/>
          </p:cNvSpPr>
          <p:nvPr>
            <p:ph type="title"/>
          </p:nvPr>
        </p:nvSpPr>
        <p:spPr/>
        <p:txBody>
          <a:bodyPr/>
          <a:lstStyle/>
          <a:p>
            <a:r>
              <a:rPr lang="en-IN" b="1" i="0" dirty="0">
                <a:solidFill>
                  <a:schemeClr val="bg1"/>
                </a:solidFill>
                <a:effectLst/>
              </a:rPr>
              <a:t>Simple Linear Regression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2B53CDFE-C264-46CF-A31B-414F46D9E536}"/>
              </a:ext>
            </a:extLst>
          </p:cNvPr>
          <p:cNvSpPr>
            <a:spLocks noGrp="1"/>
          </p:cNvSpPr>
          <p:nvPr>
            <p:ph idx="1"/>
          </p:nvPr>
        </p:nvSpPr>
        <p:spPr>
          <a:xfrm>
            <a:off x="3433665" y="864108"/>
            <a:ext cx="8406882" cy="5120640"/>
          </a:xfrm>
        </p:spPr>
        <p:txBody>
          <a:bodyPr>
            <a:normAutofit/>
          </a:bodyPr>
          <a:lstStyle/>
          <a:p>
            <a:r>
              <a:rPr lang="en-US" sz="2400" b="0" i="0" dirty="0">
                <a:solidFill>
                  <a:srgbClr val="444444"/>
                </a:solidFill>
                <a:effectLst/>
                <a:latin typeface="+mj-lt"/>
              </a:rPr>
              <a:t>Optimization is a big part of machine learning and almost every machine learning algorithm has an optimization technique at its core for increased efficiency.</a:t>
            </a:r>
          </a:p>
          <a:p>
            <a:r>
              <a:rPr lang="en-US" sz="2400" b="0" i="0" dirty="0">
                <a:solidFill>
                  <a:srgbClr val="444444"/>
                </a:solidFill>
                <a:effectLst/>
                <a:latin typeface="+mj-lt"/>
              </a:rPr>
              <a:t>Gradient Descent is such an optimization algorithm used to find values of coefficients of a function that minimizes the cost function. </a:t>
            </a:r>
          </a:p>
          <a:p>
            <a:r>
              <a:rPr lang="en-US" sz="2400" b="0" i="0" dirty="0">
                <a:solidFill>
                  <a:srgbClr val="444444"/>
                </a:solidFill>
                <a:effectLst/>
                <a:latin typeface="+mj-lt"/>
              </a:rPr>
              <a:t>Gradient Descent is best applied when the solution cannot be obtained by analytical methods (linear algebra) and must be obtained by an optimization technique. </a:t>
            </a:r>
          </a:p>
          <a:p>
            <a:pPr marL="0" indent="0">
              <a:buNone/>
            </a:pPr>
            <a:endParaRPr lang="en-US" dirty="0">
              <a:solidFill>
                <a:srgbClr val="444444"/>
              </a:solidFill>
              <a:latin typeface="+mj-lt"/>
            </a:endParaRPr>
          </a:p>
        </p:txBody>
      </p:sp>
      <p:sp>
        <p:nvSpPr>
          <p:cNvPr id="4" name="Slide Number Placeholder 3">
            <a:extLst>
              <a:ext uri="{FF2B5EF4-FFF2-40B4-BE49-F238E27FC236}">
                <a16:creationId xmlns:a16="http://schemas.microsoft.com/office/drawing/2014/main" xmlns="" id="{A482BC9D-45B9-470C-B5D5-31DE73898178}"/>
              </a:ext>
            </a:extLst>
          </p:cNvPr>
          <p:cNvSpPr>
            <a:spLocks noGrp="1"/>
          </p:cNvSpPr>
          <p:nvPr>
            <p:ph type="sldNum" sz="quarter" idx="12"/>
          </p:nvPr>
        </p:nvSpPr>
        <p:spPr/>
        <p:txBody>
          <a:bodyPr/>
          <a:lstStyle/>
          <a:p>
            <a:fld id="{9C11CE39-2868-44A2-A0C6-827D458F7A8B}" type="slidenum">
              <a:rPr lang="en-IN" smtClean="0"/>
              <a:pPr/>
              <a:t>61</a:t>
            </a:fld>
            <a:endParaRPr lang="en-IN"/>
          </a:p>
        </p:txBody>
      </p:sp>
    </p:spTree>
    <p:extLst>
      <p:ext uri="{BB962C8B-B14F-4D97-AF65-F5344CB8AC3E}">
        <p14:creationId xmlns:p14="http://schemas.microsoft.com/office/powerpoint/2010/main" val="29052487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7A8CC-6259-4622-9CE0-DEDC402DD279}"/>
              </a:ext>
            </a:extLst>
          </p:cNvPr>
          <p:cNvSpPr>
            <a:spLocks noGrp="1"/>
          </p:cNvSpPr>
          <p:nvPr>
            <p:ph type="title"/>
          </p:nvPr>
        </p:nvSpPr>
        <p:spPr/>
        <p:txBody>
          <a:bodyPr/>
          <a:lstStyle/>
          <a:p>
            <a:r>
              <a:rPr lang="en-IN" b="1" i="0" dirty="0">
                <a:solidFill>
                  <a:schemeClr val="bg1"/>
                </a:solidFill>
                <a:effectLst/>
              </a:rPr>
              <a:t>Simple Linear Regression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2B53CDFE-C264-46CF-A31B-414F46D9E536}"/>
              </a:ext>
            </a:extLst>
          </p:cNvPr>
          <p:cNvSpPr>
            <a:spLocks noGrp="1"/>
          </p:cNvSpPr>
          <p:nvPr>
            <p:ph idx="1"/>
          </p:nvPr>
        </p:nvSpPr>
        <p:spPr>
          <a:xfrm>
            <a:off x="3433665" y="864108"/>
            <a:ext cx="8388221" cy="5120640"/>
          </a:xfrm>
        </p:spPr>
        <p:txBody>
          <a:bodyPr>
            <a:normAutofit/>
          </a:bodyPr>
          <a:lstStyle/>
          <a:p>
            <a:pPr marL="0" indent="0">
              <a:buNone/>
            </a:pPr>
            <a:r>
              <a:rPr lang="en-IN" sz="2400" b="1" i="0" dirty="0">
                <a:solidFill>
                  <a:srgbClr val="222222"/>
                </a:solidFill>
                <a:effectLst/>
                <a:latin typeface="+mj-lt"/>
              </a:rPr>
              <a:t>Residual Analysis:</a:t>
            </a:r>
            <a:r>
              <a:rPr lang="en-IN" sz="2400" b="0" i="0" dirty="0">
                <a:solidFill>
                  <a:srgbClr val="444444"/>
                </a:solidFill>
                <a:effectLst/>
                <a:latin typeface="+mj-lt"/>
              </a:rPr>
              <a:t>  </a:t>
            </a:r>
          </a:p>
          <a:p>
            <a:endParaRPr lang="en-US" b="0" i="0" dirty="0">
              <a:solidFill>
                <a:srgbClr val="444444"/>
              </a:solidFill>
              <a:effectLst/>
              <a:latin typeface="Raleway"/>
            </a:endParaRPr>
          </a:p>
          <a:p>
            <a:r>
              <a:rPr lang="en-US" sz="2400" b="0" i="0" dirty="0">
                <a:solidFill>
                  <a:srgbClr val="444444"/>
                </a:solidFill>
                <a:effectLst/>
                <a:latin typeface="+mj-lt"/>
              </a:rPr>
              <a:t>Simple linear regression models the relationship between the magnitude of one variable and that of a second—for example, as x increases, y also increases. Or as x increases, y decreases. </a:t>
            </a:r>
          </a:p>
          <a:p>
            <a:r>
              <a:rPr lang="en-US" sz="2400" b="0" i="0" dirty="0">
                <a:solidFill>
                  <a:srgbClr val="444444"/>
                </a:solidFill>
                <a:effectLst/>
                <a:latin typeface="+mj-lt"/>
              </a:rPr>
              <a:t>Correlation is another way to measure how two variables are related. The models done by simple linear regression estimate or try to predict the actual result but most often they deviate from the actual result.</a:t>
            </a:r>
          </a:p>
          <a:p>
            <a:r>
              <a:rPr lang="en-US" sz="2400" b="0" i="0" dirty="0">
                <a:solidFill>
                  <a:srgbClr val="444444"/>
                </a:solidFill>
                <a:effectLst/>
                <a:latin typeface="+mj-lt"/>
              </a:rPr>
              <a:t>Residual analysis is used to calculate by how much the estimated value has deviated from the actual result.</a:t>
            </a:r>
            <a:endParaRPr lang="en-IN" sz="2400" dirty="0">
              <a:latin typeface="+mj-lt"/>
            </a:endParaRPr>
          </a:p>
        </p:txBody>
      </p:sp>
      <p:sp>
        <p:nvSpPr>
          <p:cNvPr id="4" name="Slide Number Placeholder 3">
            <a:extLst>
              <a:ext uri="{FF2B5EF4-FFF2-40B4-BE49-F238E27FC236}">
                <a16:creationId xmlns:a16="http://schemas.microsoft.com/office/drawing/2014/main" xmlns="" id="{A482BC9D-45B9-470C-B5D5-31DE73898178}"/>
              </a:ext>
            </a:extLst>
          </p:cNvPr>
          <p:cNvSpPr>
            <a:spLocks noGrp="1"/>
          </p:cNvSpPr>
          <p:nvPr>
            <p:ph type="sldNum" sz="quarter" idx="12"/>
          </p:nvPr>
        </p:nvSpPr>
        <p:spPr/>
        <p:txBody>
          <a:bodyPr/>
          <a:lstStyle/>
          <a:p>
            <a:fld id="{9C11CE39-2868-44A2-A0C6-827D458F7A8B}" type="slidenum">
              <a:rPr lang="en-IN" smtClean="0"/>
              <a:pPr/>
              <a:t>62</a:t>
            </a:fld>
            <a:endParaRPr lang="en-IN"/>
          </a:p>
        </p:txBody>
      </p:sp>
    </p:spTree>
    <p:extLst>
      <p:ext uri="{BB962C8B-B14F-4D97-AF65-F5344CB8AC3E}">
        <p14:creationId xmlns:p14="http://schemas.microsoft.com/office/powerpoint/2010/main" val="30312404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67A8CC-6259-4622-9CE0-DEDC402DD279}"/>
              </a:ext>
            </a:extLst>
          </p:cNvPr>
          <p:cNvSpPr>
            <a:spLocks noGrp="1"/>
          </p:cNvSpPr>
          <p:nvPr>
            <p:ph type="title"/>
          </p:nvPr>
        </p:nvSpPr>
        <p:spPr/>
        <p:txBody>
          <a:bodyPr/>
          <a:lstStyle/>
          <a:p>
            <a:r>
              <a:rPr lang="en-IN" b="1" i="0" dirty="0">
                <a:solidFill>
                  <a:schemeClr val="bg1"/>
                </a:solidFill>
                <a:effectLst/>
              </a:rPr>
              <a:t>Simple Linear Regression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2B53CDFE-C264-46CF-A31B-414F46D9E536}"/>
              </a:ext>
            </a:extLst>
          </p:cNvPr>
          <p:cNvSpPr>
            <a:spLocks noGrp="1"/>
          </p:cNvSpPr>
          <p:nvPr>
            <p:ph idx="1"/>
          </p:nvPr>
        </p:nvSpPr>
        <p:spPr>
          <a:xfrm>
            <a:off x="3433665" y="136525"/>
            <a:ext cx="8505416" cy="6394903"/>
          </a:xfrm>
        </p:spPr>
        <p:txBody>
          <a:bodyPr>
            <a:normAutofit/>
          </a:bodyPr>
          <a:lstStyle/>
          <a:p>
            <a:pPr marL="0" indent="0">
              <a:buNone/>
            </a:pPr>
            <a:r>
              <a:rPr lang="en-IN" b="1" i="0" dirty="0">
                <a:solidFill>
                  <a:srgbClr val="222222"/>
                </a:solidFill>
                <a:effectLst/>
                <a:latin typeface="Raleway"/>
              </a:rPr>
              <a:t>Null Hypothesis and p-value:</a:t>
            </a:r>
          </a:p>
          <a:p>
            <a:pPr marL="0" indent="0">
              <a:buNone/>
            </a:pPr>
            <a:r>
              <a:rPr lang="en-US" b="0" i="0" dirty="0">
                <a:solidFill>
                  <a:srgbClr val="444444"/>
                </a:solidFill>
                <a:effectLst/>
                <a:latin typeface="+mj-lt"/>
              </a:rPr>
              <a:t>During feature selection, null hypothesis is used to find which attributes will not affect the result of the model. Hypothesis tests are used to test the validity of a claim that is made about a particular attribute of the model. This claim that’s on trial, in essence, is called the null hypothesis. A p-value helps to determine the significance of the results. p-value is a number between 0 and 1 and is interpreted in the following way:</a:t>
            </a:r>
          </a:p>
          <a:p>
            <a:pPr marL="0" indent="0">
              <a:buNone/>
            </a:pPr>
            <a:endParaRPr lang="en-US" b="0" i="0" dirty="0">
              <a:solidFill>
                <a:srgbClr val="444444"/>
              </a:solidFill>
              <a:effectLst/>
              <a:latin typeface="+mj-lt"/>
            </a:endParaRPr>
          </a:p>
          <a:p>
            <a:pPr algn="l">
              <a:buFont typeface="Arial" panose="020B0604020202020204" pitchFamily="34" charset="0"/>
              <a:buChar char="•"/>
            </a:pPr>
            <a:r>
              <a:rPr lang="en-US" b="0" i="0" dirty="0">
                <a:solidFill>
                  <a:srgbClr val="444444"/>
                </a:solidFill>
                <a:effectLst/>
                <a:latin typeface="+mj-lt"/>
              </a:rPr>
              <a:t>A small p-value (less than 0.05) indicates a strong evidence against the null hypothesis, so the null hypothesis is to be rejected.</a:t>
            </a:r>
          </a:p>
          <a:p>
            <a:pPr algn="l">
              <a:buFont typeface="Arial" panose="020B0604020202020204" pitchFamily="34" charset="0"/>
              <a:buChar char="•"/>
            </a:pPr>
            <a:r>
              <a:rPr lang="en-US" b="0" i="0" dirty="0">
                <a:solidFill>
                  <a:srgbClr val="444444"/>
                </a:solidFill>
                <a:effectLst/>
                <a:latin typeface="+mj-lt"/>
              </a:rPr>
              <a:t>A large p-value (greater than 0.05) indicates weak evidence against the null hypothesis, so the null hypothesis is to be considered.</a:t>
            </a:r>
          </a:p>
          <a:p>
            <a:pPr algn="l">
              <a:buFont typeface="Arial" panose="020B0604020202020204" pitchFamily="34" charset="0"/>
              <a:buChar char="•"/>
            </a:pPr>
            <a:r>
              <a:rPr lang="en-US" b="0" i="0" dirty="0">
                <a:solidFill>
                  <a:srgbClr val="444444"/>
                </a:solidFill>
                <a:effectLst/>
                <a:latin typeface="+mj-lt"/>
              </a:rPr>
              <a:t>p-value very close to the cut-off (equal to 0.05) is considered to be marginal (could go either way). In this case, the p-value should be provided to the readers so that they can draw their own conclusions.</a:t>
            </a:r>
          </a:p>
        </p:txBody>
      </p:sp>
      <p:sp>
        <p:nvSpPr>
          <p:cNvPr id="4" name="Slide Number Placeholder 3">
            <a:extLst>
              <a:ext uri="{FF2B5EF4-FFF2-40B4-BE49-F238E27FC236}">
                <a16:creationId xmlns:a16="http://schemas.microsoft.com/office/drawing/2014/main" xmlns="" id="{A482BC9D-45B9-470C-B5D5-31DE73898178}"/>
              </a:ext>
            </a:extLst>
          </p:cNvPr>
          <p:cNvSpPr>
            <a:spLocks noGrp="1"/>
          </p:cNvSpPr>
          <p:nvPr>
            <p:ph type="sldNum" sz="quarter" idx="12"/>
          </p:nvPr>
        </p:nvSpPr>
        <p:spPr/>
        <p:txBody>
          <a:bodyPr/>
          <a:lstStyle/>
          <a:p>
            <a:fld id="{9C11CE39-2868-44A2-A0C6-827D458F7A8B}" type="slidenum">
              <a:rPr lang="en-IN" smtClean="0"/>
              <a:pPr/>
              <a:t>63</a:t>
            </a:fld>
            <a:endParaRPr lang="en-IN"/>
          </a:p>
        </p:txBody>
      </p:sp>
    </p:spTree>
    <p:extLst>
      <p:ext uri="{BB962C8B-B14F-4D97-AF65-F5344CB8AC3E}">
        <p14:creationId xmlns:p14="http://schemas.microsoft.com/office/powerpoint/2010/main" val="36291530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4B7356-FACD-43AD-84B3-5100E3A2A63F}"/>
              </a:ext>
            </a:extLst>
          </p:cNvPr>
          <p:cNvSpPr>
            <a:spLocks noGrp="1"/>
          </p:cNvSpPr>
          <p:nvPr>
            <p:ph type="title"/>
          </p:nvPr>
        </p:nvSpPr>
        <p:spPr/>
        <p:txBody>
          <a:bodyPr/>
          <a:lstStyle/>
          <a:p>
            <a:r>
              <a:rPr lang="en-IN" b="1" i="0" dirty="0">
                <a:solidFill>
                  <a:schemeClr val="bg1"/>
                </a:solidFill>
                <a:effectLst/>
              </a:rPr>
              <a:t>Simple Linear Regression: Example</a:t>
            </a:r>
            <a:endParaRPr lang="en-IN" dirty="0"/>
          </a:p>
        </p:txBody>
      </p:sp>
      <p:sp>
        <p:nvSpPr>
          <p:cNvPr id="4" name="Slide Number Placeholder 3">
            <a:extLst>
              <a:ext uri="{FF2B5EF4-FFF2-40B4-BE49-F238E27FC236}">
                <a16:creationId xmlns:a16="http://schemas.microsoft.com/office/drawing/2014/main" xmlns="" id="{99689D94-F6BF-44BF-A163-E563AE34C8ED}"/>
              </a:ext>
            </a:extLst>
          </p:cNvPr>
          <p:cNvSpPr>
            <a:spLocks noGrp="1"/>
          </p:cNvSpPr>
          <p:nvPr>
            <p:ph type="sldNum" sz="quarter" idx="12"/>
          </p:nvPr>
        </p:nvSpPr>
        <p:spPr/>
        <p:txBody>
          <a:bodyPr/>
          <a:lstStyle/>
          <a:p>
            <a:fld id="{9C11CE39-2868-44A2-A0C6-827D458F7A8B}" type="slidenum">
              <a:rPr lang="en-IN" smtClean="0"/>
              <a:pPr/>
              <a:t>64</a:t>
            </a:fld>
            <a:endParaRPr lang="en-IN"/>
          </a:p>
        </p:txBody>
      </p:sp>
      <p:pic>
        <p:nvPicPr>
          <p:cNvPr id="8" name="Picture 7">
            <a:extLst>
              <a:ext uri="{FF2B5EF4-FFF2-40B4-BE49-F238E27FC236}">
                <a16:creationId xmlns:a16="http://schemas.microsoft.com/office/drawing/2014/main" xmlns="" id="{CF0D97DB-655F-4521-972B-139FC772A0BC}"/>
              </a:ext>
            </a:extLst>
          </p:cNvPr>
          <p:cNvPicPr>
            <a:picLocks noChangeAspect="1"/>
          </p:cNvPicPr>
          <p:nvPr/>
        </p:nvPicPr>
        <p:blipFill>
          <a:blip r:embed="rId2"/>
          <a:stretch>
            <a:fillRect/>
          </a:stretch>
        </p:blipFill>
        <p:spPr>
          <a:xfrm>
            <a:off x="3572264" y="365740"/>
            <a:ext cx="8202969" cy="2193438"/>
          </a:xfrm>
          <a:prstGeom prst="rect">
            <a:avLst/>
          </a:prstGeom>
        </p:spPr>
      </p:pic>
      <p:pic>
        <p:nvPicPr>
          <p:cNvPr id="10" name="Picture 9">
            <a:extLst>
              <a:ext uri="{FF2B5EF4-FFF2-40B4-BE49-F238E27FC236}">
                <a16:creationId xmlns:a16="http://schemas.microsoft.com/office/drawing/2014/main" xmlns="" id="{16EF3919-AD0D-4A26-B36C-011F64EA1A21}"/>
              </a:ext>
            </a:extLst>
          </p:cNvPr>
          <p:cNvPicPr>
            <a:picLocks noChangeAspect="1"/>
          </p:cNvPicPr>
          <p:nvPr/>
        </p:nvPicPr>
        <p:blipFill>
          <a:blip r:embed="rId3"/>
          <a:stretch>
            <a:fillRect/>
          </a:stretch>
        </p:blipFill>
        <p:spPr>
          <a:xfrm>
            <a:off x="4966460" y="2771072"/>
            <a:ext cx="5060011" cy="2725826"/>
          </a:xfrm>
          <a:prstGeom prst="rect">
            <a:avLst/>
          </a:prstGeom>
        </p:spPr>
      </p:pic>
      <p:sp>
        <p:nvSpPr>
          <p:cNvPr id="12" name="TextBox 11">
            <a:extLst>
              <a:ext uri="{FF2B5EF4-FFF2-40B4-BE49-F238E27FC236}">
                <a16:creationId xmlns:a16="http://schemas.microsoft.com/office/drawing/2014/main" xmlns="" id="{28D4B22E-7CF5-406C-825E-1CB750A2E7E8}"/>
              </a:ext>
            </a:extLst>
          </p:cNvPr>
          <p:cNvSpPr txBox="1"/>
          <p:nvPr/>
        </p:nvSpPr>
        <p:spPr>
          <a:xfrm>
            <a:off x="5878285" y="5856905"/>
            <a:ext cx="3424336" cy="369332"/>
          </a:xfrm>
          <a:prstGeom prst="rect">
            <a:avLst/>
          </a:prstGeom>
          <a:noFill/>
        </p:spPr>
        <p:txBody>
          <a:bodyPr wrap="square">
            <a:spAutoFit/>
          </a:bodyPr>
          <a:lstStyle/>
          <a:p>
            <a:r>
              <a:rPr lang="es-ES" b="0" i="1" dirty="0">
                <a:solidFill>
                  <a:srgbClr val="444444"/>
                </a:solidFill>
                <a:effectLst/>
                <a:latin typeface="Raleway"/>
              </a:rPr>
              <a:t>Yₑ = 2.003 + 0.323 (8) = 4.587</a:t>
            </a:r>
            <a:endParaRPr lang="en-IN" dirty="0"/>
          </a:p>
        </p:txBody>
      </p:sp>
    </p:spTree>
    <p:extLst>
      <p:ext uri="{BB962C8B-B14F-4D97-AF65-F5344CB8AC3E}">
        <p14:creationId xmlns:p14="http://schemas.microsoft.com/office/powerpoint/2010/main" val="40762996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0D48E-37C5-4742-8607-F64D62EDAB0A}"/>
              </a:ext>
            </a:extLst>
          </p:cNvPr>
          <p:cNvSpPr>
            <a:spLocks noGrp="1"/>
          </p:cNvSpPr>
          <p:nvPr>
            <p:ph type="title"/>
          </p:nvPr>
        </p:nvSpPr>
        <p:spPr/>
        <p:txBody>
          <a:bodyPr/>
          <a:lstStyle/>
          <a:p>
            <a:r>
              <a:rPr lang="en-IN" dirty="0"/>
              <a:t>Question#1</a:t>
            </a:r>
          </a:p>
        </p:txBody>
      </p:sp>
      <p:sp>
        <p:nvSpPr>
          <p:cNvPr id="3" name="Content Placeholder 2">
            <a:extLst>
              <a:ext uri="{FF2B5EF4-FFF2-40B4-BE49-F238E27FC236}">
                <a16:creationId xmlns:a16="http://schemas.microsoft.com/office/drawing/2014/main" xmlns="" id="{01C82466-CAA0-4480-9346-4F80DB89B3C3}"/>
              </a:ext>
            </a:extLst>
          </p:cNvPr>
          <p:cNvSpPr>
            <a:spLocks noGrp="1"/>
          </p:cNvSpPr>
          <p:nvPr>
            <p:ph idx="1"/>
          </p:nvPr>
        </p:nvSpPr>
        <p:spPr>
          <a:xfrm>
            <a:off x="3554963" y="864108"/>
            <a:ext cx="8276253" cy="5120640"/>
          </a:xfrm>
        </p:spPr>
        <p:txBody>
          <a:bodyPr>
            <a:normAutofit/>
          </a:bodyPr>
          <a:lstStyle/>
          <a:p>
            <a:r>
              <a:rPr lang="en-US" sz="2200" b="0" i="0" dirty="0">
                <a:solidFill>
                  <a:srgbClr val="555555"/>
                </a:solidFill>
                <a:effectLst/>
                <a:latin typeface="+mj-lt"/>
              </a:rPr>
              <a:t>“</a:t>
            </a:r>
            <a:r>
              <a:rPr lang="en-US" sz="2200" b="0" i="1" dirty="0">
                <a:solidFill>
                  <a:srgbClr val="555555"/>
                </a:solidFill>
                <a:effectLst/>
                <a:latin typeface="+mj-lt"/>
              </a:rPr>
              <a:t>Why is Linear Regression giving me such good accuracy on the training set but a low accuracy on the test set in spite of adding all the available dependent features to the model</a:t>
            </a:r>
            <a:r>
              <a:rPr lang="en-US" sz="2200" b="0" i="0" dirty="0">
                <a:solidFill>
                  <a:srgbClr val="555555"/>
                </a:solidFill>
                <a:effectLst/>
                <a:latin typeface="+mj-lt"/>
              </a:rPr>
              <a:t>?”</a:t>
            </a:r>
          </a:p>
          <a:p>
            <a:endParaRPr lang="en-US" sz="2200" dirty="0">
              <a:solidFill>
                <a:srgbClr val="555555"/>
              </a:solidFill>
              <a:latin typeface="+mj-lt"/>
            </a:endParaRPr>
          </a:p>
          <a:p>
            <a:r>
              <a:rPr lang="en-US" sz="2200" b="1" i="1" dirty="0">
                <a:solidFill>
                  <a:srgbClr val="555555"/>
                </a:solidFill>
                <a:effectLst/>
                <a:latin typeface="+mj-lt"/>
              </a:rPr>
              <a:t>Ans: </a:t>
            </a:r>
            <a:r>
              <a:rPr lang="en-US" sz="2200" b="0" i="0" dirty="0">
                <a:solidFill>
                  <a:srgbClr val="555555"/>
                </a:solidFill>
                <a:effectLst/>
                <a:latin typeface="+mj-lt"/>
              </a:rPr>
              <a:t>The question above seems inexplicable to many people but is answered by a concept called </a:t>
            </a:r>
            <a:r>
              <a:rPr lang="en-US" sz="2200" b="1" i="0" dirty="0">
                <a:solidFill>
                  <a:srgbClr val="555555"/>
                </a:solidFill>
                <a:effectLst/>
                <a:latin typeface="+mj-lt"/>
              </a:rPr>
              <a:t>overfitting</a:t>
            </a:r>
            <a:r>
              <a:rPr lang="en-US" sz="2200" b="0" i="0" dirty="0">
                <a:solidFill>
                  <a:srgbClr val="555555"/>
                </a:solidFill>
                <a:effectLst/>
                <a:latin typeface="+mj-lt"/>
              </a:rPr>
              <a:t> in which your model, in addition to learning the data, also learns the noise present in it. Hence learning the training points, a bit too perfectly.</a:t>
            </a:r>
            <a:endParaRPr lang="en-IN" sz="2200" dirty="0">
              <a:latin typeface="+mj-lt"/>
            </a:endParaRPr>
          </a:p>
        </p:txBody>
      </p:sp>
      <p:sp>
        <p:nvSpPr>
          <p:cNvPr id="4" name="Slide Number Placeholder 3">
            <a:extLst>
              <a:ext uri="{FF2B5EF4-FFF2-40B4-BE49-F238E27FC236}">
                <a16:creationId xmlns:a16="http://schemas.microsoft.com/office/drawing/2014/main" xmlns="" id="{A7E30550-754E-4E40-BBC1-81FA118D146D}"/>
              </a:ext>
            </a:extLst>
          </p:cNvPr>
          <p:cNvSpPr>
            <a:spLocks noGrp="1"/>
          </p:cNvSpPr>
          <p:nvPr>
            <p:ph type="sldNum" sz="quarter" idx="12"/>
          </p:nvPr>
        </p:nvSpPr>
        <p:spPr/>
        <p:txBody>
          <a:bodyPr/>
          <a:lstStyle/>
          <a:p>
            <a:fld id="{9C11CE39-2868-44A2-A0C6-827D458F7A8B}" type="slidenum">
              <a:rPr lang="en-IN" smtClean="0"/>
              <a:pPr/>
              <a:t>65</a:t>
            </a:fld>
            <a:endParaRPr lang="en-IN"/>
          </a:p>
        </p:txBody>
      </p:sp>
    </p:spTree>
    <p:extLst>
      <p:ext uri="{BB962C8B-B14F-4D97-AF65-F5344CB8AC3E}">
        <p14:creationId xmlns:p14="http://schemas.microsoft.com/office/powerpoint/2010/main" val="190777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1000"/>
                                        <p:tgtEl>
                                          <p:spTgt spid="3">
                                            <p:txEl>
                                              <p:pRg st="2" end="2"/>
                                            </p:txEl>
                                          </p:spTgt>
                                        </p:tgtEl>
                                      </p:cBhvr>
                                    </p:animEffect>
                                    <p:anim calcmode="lin" valueType="num">
                                      <p:cBhvr>
                                        <p:cTn id="1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0D48E-37C5-4742-8607-F64D62EDAB0A}"/>
              </a:ext>
            </a:extLst>
          </p:cNvPr>
          <p:cNvSpPr>
            <a:spLocks noGrp="1"/>
          </p:cNvSpPr>
          <p:nvPr>
            <p:ph type="title"/>
          </p:nvPr>
        </p:nvSpPr>
        <p:spPr/>
        <p:txBody>
          <a:bodyPr/>
          <a:lstStyle/>
          <a:p>
            <a:r>
              <a:rPr lang="en-IN" dirty="0"/>
              <a:t>Question#2</a:t>
            </a:r>
          </a:p>
        </p:txBody>
      </p:sp>
      <p:sp>
        <p:nvSpPr>
          <p:cNvPr id="3" name="Content Placeholder 2">
            <a:extLst>
              <a:ext uri="{FF2B5EF4-FFF2-40B4-BE49-F238E27FC236}">
                <a16:creationId xmlns:a16="http://schemas.microsoft.com/office/drawing/2014/main" xmlns="" id="{01C82466-CAA0-4480-9346-4F80DB89B3C3}"/>
              </a:ext>
            </a:extLst>
          </p:cNvPr>
          <p:cNvSpPr>
            <a:spLocks noGrp="1"/>
          </p:cNvSpPr>
          <p:nvPr>
            <p:ph idx="1"/>
          </p:nvPr>
        </p:nvSpPr>
        <p:spPr>
          <a:xfrm>
            <a:off x="3554963" y="864108"/>
            <a:ext cx="8238931" cy="5120640"/>
          </a:xfrm>
        </p:spPr>
        <p:txBody>
          <a:bodyPr>
            <a:normAutofit/>
          </a:bodyPr>
          <a:lstStyle/>
          <a:p>
            <a:r>
              <a:rPr lang="en-US" sz="2200" i="1" dirty="0">
                <a:latin typeface="+mj-lt"/>
              </a:rPr>
              <a:t>How do you solve it?</a:t>
            </a:r>
          </a:p>
          <a:p>
            <a:endParaRPr lang="en-US" sz="2200" dirty="0">
              <a:solidFill>
                <a:srgbClr val="555555"/>
              </a:solidFill>
              <a:latin typeface="+mj-lt"/>
            </a:endParaRPr>
          </a:p>
          <a:p>
            <a:r>
              <a:rPr lang="en-US" sz="2200" b="1" i="1" dirty="0">
                <a:solidFill>
                  <a:srgbClr val="555555"/>
                </a:solidFill>
                <a:effectLst/>
                <a:latin typeface="+mj-lt"/>
              </a:rPr>
              <a:t>Ans: </a:t>
            </a:r>
            <a:r>
              <a:rPr lang="en-US" sz="2200" dirty="0">
                <a:latin typeface="+mj-lt"/>
              </a:rPr>
              <a:t>This is where </a:t>
            </a:r>
            <a:r>
              <a:rPr lang="en-US" sz="2200" b="1" dirty="0">
                <a:latin typeface="+mj-lt"/>
              </a:rPr>
              <a:t>shrinkage methods</a:t>
            </a:r>
            <a:r>
              <a:rPr lang="en-US" sz="2200" dirty="0">
                <a:latin typeface="+mj-lt"/>
              </a:rPr>
              <a:t> (also known as regularization) come in play. These methods apply a penalty term to the Loss function used in the model. Minimizing the loss function is equal to maximizing the accuracy.</a:t>
            </a:r>
          </a:p>
          <a:p>
            <a:r>
              <a:rPr lang="en-US" sz="2200" dirty="0">
                <a:latin typeface="+mj-lt"/>
              </a:rPr>
              <a:t>Linear Regression uses Least Squares to calculate the minimum error between the actual values and the predicted values. The aim is to minimize the squared difference between the actual and predicted values to draw the best possible regression curve for the best prediction accuracy.</a:t>
            </a:r>
            <a:endParaRPr lang="en-IN" sz="2200" dirty="0">
              <a:latin typeface="+mj-lt"/>
            </a:endParaRPr>
          </a:p>
        </p:txBody>
      </p:sp>
      <p:sp>
        <p:nvSpPr>
          <p:cNvPr id="4" name="Slide Number Placeholder 3">
            <a:extLst>
              <a:ext uri="{FF2B5EF4-FFF2-40B4-BE49-F238E27FC236}">
                <a16:creationId xmlns:a16="http://schemas.microsoft.com/office/drawing/2014/main" xmlns="" id="{A7E30550-754E-4E40-BBC1-81FA118D146D}"/>
              </a:ext>
            </a:extLst>
          </p:cNvPr>
          <p:cNvSpPr>
            <a:spLocks noGrp="1"/>
          </p:cNvSpPr>
          <p:nvPr>
            <p:ph type="sldNum" sz="quarter" idx="12"/>
          </p:nvPr>
        </p:nvSpPr>
        <p:spPr/>
        <p:txBody>
          <a:bodyPr/>
          <a:lstStyle/>
          <a:p>
            <a:fld id="{9C11CE39-2868-44A2-A0C6-827D458F7A8B}" type="slidenum">
              <a:rPr lang="en-IN" smtClean="0"/>
              <a:pPr/>
              <a:t>66</a:t>
            </a:fld>
            <a:endParaRPr lang="en-IN"/>
          </a:p>
        </p:txBody>
      </p:sp>
    </p:spTree>
    <p:extLst>
      <p:ext uri="{BB962C8B-B14F-4D97-AF65-F5344CB8AC3E}">
        <p14:creationId xmlns:p14="http://schemas.microsoft.com/office/powerpoint/2010/main" val="91591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0D48E-37C5-4742-8607-F64D62EDAB0A}"/>
              </a:ext>
            </a:extLst>
          </p:cNvPr>
          <p:cNvSpPr>
            <a:spLocks noGrp="1"/>
          </p:cNvSpPr>
          <p:nvPr>
            <p:ph type="title"/>
          </p:nvPr>
        </p:nvSpPr>
        <p:spPr/>
        <p:txBody>
          <a:bodyPr/>
          <a:lstStyle/>
          <a:p>
            <a:r>
              <a:rPr lang="en-IN" dirty="0"/>
              <a:t>Question#3</a:t>
            </a:r>
          </a:p>
        </p:txBody>
      </p:sp>
      <p:sp>
        <p:nvSpPr>
          <p:cNvPr id="3" name="Content Placeholder 2">
            <a:extLst>
              <a:ext uri="{FF2B5EF4-FFF2-40B4-BE49-F238E27FC236}">
                <a16:creationId xmlns:a16="http://schemas.microsoft.com/office/drawing/2014/main" xmlns="" id="{01C82466-CAA0-4480-9346-4F80DB89B3C3}"/>
              </a:ext>
            </a:extLst>
          </p:cNvPr>
          <p:cNvSpPr>
            <a:spLocks noGrp="1"/>
          </p:cNvSpPr>
          <p:nvPr>
            <p:ph idx="1"/>
          </p:nvPr>
        </p:nvSpPr>
        <p:spPr>
          <a:xfrm>
            <a:off x="3554963" y="864108"/>
            <a:ext cx="8257592" cy="5120640"/>
          </a:xfrm>
        </p:spPr>
        <p:txBody>
          <a:bodyPr>
            <a:normAutofit/>
          </a:bodyPr>
          <a:lstStyle/>
          <a:p>
            <a:r>
              <a:rPr lang="en-US" sz="2200" i="1" dirty="0">
                <a:latin typeface="+mj-lt"/>
              </a:rPr>
              <a:t>Now, what does shrinking do?</a:t>
            </a:r>
          </a:p>
          <a:p>
            <a:endParaRPr lang="en-US" sz="2200" dirty="0">
              <a:solidFill>
                <a:srgbClr val="555555"/>
              </a:solidFill>
              <a:latin typeface="+mj-lt"/>
            </a:endParaRPr>
          </a:p>
          <a:p>
            <a:r>
              <a:rPr lang="en-US" sz="2200" b="1" i="1" dirty="0">
                <a:solidFill>
                  <a:srgbClr val="555555"/>
                </a:solidFill>
                <a:effectLst/>
                <a:latin typeface="+mj-lt"/>
              </a:rPr>
              <a:t>Ans: </a:t>
            </a:r>
            <a:r>
              <a:rPr lang="en-US" sz="2200" dirty="0">
                <a:latin typeface="+mj-lt"/>
              </a:rPr>
              <a:t>Shrinking the coefficient estimates significantly reduces their variance. When we perform shrinking, we essentially bring the coefficient estimates closer to 0.</a:t>
            </a:r>
          </a:p>
          <a:p>
            <a:endParaRPr lang="en-US" sz="2200" dirty="0">
              <a:latin typeface="+mj-lt"/>
            </a:endParaRPr>
          </a:p>
          <a:p>
            <a:r>
              <a:rPr lang="en-US" sz="2200" dirty="0">
                <a:latin typeface="+mj-lt"/>
              </a:rPr>
              <a:t>The need for shrinkage method arises due to the issues of underfitting or overfitting the data. When we want to minimize the mean error (Mean Squared Error(MSE) in case of Linear Regression), we need to optimize the bias-variance trade-off.</a:t>
            </a:r>
          </a:p>
          <a:p>
            <a:endParaRPr lang="en-US" sz="2200" dirty="0">
              <a:latin typeface="+mj-lt"/>
            </a:endParaRPr>
          </a:p>
          <a:p>
            <a:r>
              <a:rPr lang="en-US" sz="2200" dirty="0">
                <a:latin typeface="+mj-lt"/>
              </a:rPr>
              <a:t>The best known shrinking methods are </a:t>
            </a:r>
            <a:r>
              <a:rPr lang="en-US" sz="2200" b="1" dirty="0">
                <a:latin typeface="+mj-lt"/>
              </a:rPr>
              <a:t>Ridge Regression</a:t>
            </a:r>
            <a:r>
              <a:rPr lang="en-US" sz="2200" dirty="0">
                <a:latin typeface="+mj-lt"/>
              </a:rPr>
              <a:t> and </a:t>
            </a:r>
            <a:r>
              <a:rPr lang="en-US" sz="2200" b="1" dirty="0">
                <a:latin typeface="+mj-lt"/>
              </a:rPr>
              <a:t>Lasso Regression</a:t>
            </a:r>
            <a:r>
              <a:rPr lang="en-US" sz="2200" dirty="0">
                <a:latin typeface="+mj-lt"/>
              </a:rPr>
              <a:t> which are often used in place of Linear Regression.</a:t>
            </a:r>
            <a:endParaRPr lang="en-IN" sz="2200" dirty="0">
              <a:latin typeface="+mj-lt"/>
            </a:endParaRPr>
          </a:p>
        </p:txBody>
      </p:sp>
      <p:sp>
        <p:nvSpPr>
          <p:cNvPr id="4" name="Slide Number Placeholder 3">
            <a:extLst>
              <a:ext uri="{FF2B5EF4-FFF2-40B4-BE49-F238E27FC236}">
                <a16:creationId xmlns:a16="http://schemas.microsoft.com/office/drawing/2014/main" xmlns="" id="{A7E30550-754E-4E40-BBC1-81FA118D146D}"/>
              </a:ext>
            </a:extLst>
          </p:cNvPr>
          <p:cNvSpPr>
            <a:spLocks noGrp="1"/>
          </p:cNvSpPr>
          <p:nvPr>
            <p:ph type="sldNum" sz="quarter" idx="12"/>
          </p:nvPr>
        </p:nvSpPr>
        <p:spPr/>
        <p:txBody>
          <a:bodyPr/>
          <a:lstStyle/>
          <a:p>
            <a:fld id="{9C11CE39-2868-44A2-A0C6-827D458F7A8B}" type="slidenum">
              <a:rPr lang="en-IN" smtClean="0"/>
              <a:pPr/>
              <a:t>67</a:t>
            </a:fld>
            <a:endParaRPr lang="en-IN"/>
          </a:p>
        </p:txBody>
      </p:sp>
    </p:spTree>
    <p:extLst>
      <p:ext uri="{BB962C8B-B14F-4D97-AF65-F5344CB8AC3E}">
        <p14:creationId xmlns:p14="http://schemas.microsoft.com/office/powerpoint/2010/main" val="131732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0D48E-37C5-4742-8607-F64D62EDAB0A}"/>
              </a:ext>
            </a:extLst>
          </p:cNvPr>
          <p:cNvSpPr>
            <a:spLocks noGrp="1"/>
          </p:cNvSpPr>
          <p:nvPr>
            <p:ph type="title"/>
          </p:nvPr>
        </p:nvSpPr>
        <p:spPr/>
        <p:txBody>
          <a:bodyPr/>
          <a:lstStyle/>
          <a:p>
            <a:r>
              <a:rPr lang="en-IN" dirty="0"/>
              <a:t>Question#4</a:t>
            </a:r>
          </a:p>
        </p:txBody>
      </p:sp>
      <p:sp>
        <p:nvSpPr>
          <p:cNvPr id="3" name="Content Placeholder 2">
            <a:extLst>
              <a:ext uri="{FF2B5EF4-FFF2-40B4-BE49-F238E27FC236}">
                <a16:creationId xmlns:a16="http://schemas.microsoft.com/office/drawing/2014/main" xmlns="" id="{01C82466-CAA0-4480-9346-4F80DB89B3C3}"/>
              </a:ext>
            </a:extLst>
          </p:cNvPr>
          <p:cNvSpPr>
            <a:spLocks noGrp="1"/>
          </p:cNvSpPr>
          <p:nvPr>
            <p:ph idx="1"/>
          </p:nvPr>
        </p:nvSpPr>
        <p:spPr>
          <a:xfrm>
            <a:off x="3564294" y="630842"/>
            <a:ext cx="8257592" cy="2877468"/>
          </a:xfrm>
        </p:spPr>
        <p:txBody>
          <a:bodyPr>
            <a:normAutofit lnSpcReduction="10000"/>
          </a:bodyPr>
          <a:lstStyle/>
          <a:p>
            <a:r>
              <a:rPr lang="en-US" sz="2200" i="1" dirty="0">
                <a:latin typeface="+mj-lt"/>
              </a:rPr>
              <a:t>What is this bias-variance trade-off?</a:t>
            </a:r>
          </a:p>
          <a:p>
            <a:endParaRPr lang="en-US" sz="2200" dirty="0">
              <a:solidFill>
                <a:srgbClr val="555555"/>
              </a:solidFill>
              <a:latin typeface="+mj-lt"/>
            </a:endParaRPr>
          </a:p>
          <a:p>
            <a:r>
              <a:rPr lang="en-US" sz="2200" b="1" i="1" dirty="0">
                <a:solidFill>
                  <a:srgbClr val="555555"/>
                </a:solidFill>
                <a:effectLst/>
                <a:latin typeface="+mj-lt"/>
              </a:rPr>
              <a:t>Ans: </a:t>
            </a:r>
            <a:r>
              <a:rPr lang="en-US" sz="2200" dirty="0">
                <a:latin typeface="+mj-lt"/>
              </a:rPr>
              <a:t>The bias-variance trade-off indicates the level of underfitting or overfitting of the data with respect to the Linear Regression model applied to it. A high bias-low variance means the model is underfitted and a low bias-high variance means that the model is overfitted. We need to trade-off between bias and variance to achieve the perfect combination for the minimum Mean Squared Error as shown by the graph below</a:t>
            </a:r>
            <a:r>
              <a:rPr lang="en-US" dirty="0"/>
              <a:t>.</a:t>
            </a:r>
            <a:endParaRPr lang="en-US" sz="2200" dirty="0">
              <a:latin typeface="+mj-lt"/>
            </a:endParaRPr>
          </a:p>
        </p:txBody>
      </p:sp>
      <p:sp>
        <p:nvSpPr>
          <p:cNvPr id="4" name="Slide Number Placeholder 3">
            <a:extLst>
              <a:ext uri="{FF2B5EF4-FFF2-40B4-BE49-F238E27FC236}">
                <a16:creationId xmlns:a16="http://schemas.microsoft.com/office/drawing/2014/main" xmlns="" id="{A7E30550-754E-4E40-BBC1-81FA118D146D}"/>
              </a:ext>
            </a:extLst>
          </p:cNvPr>
          <p:cNvSpPr>
            <a:spLocks noGrp="1"/>
          </p:cNvSpPr>
          <p:nvPr>
            <p:ph type="sldNum" sz="quarter" idx="12"/>
          </p:nvPr>
        </p:nvSpPr>
        <p:spPr/>
        <p:txBody>
          <a:bodyPr/>
          <a:lstStyle/>
          <a:p>
            <a:fld id="{9C11CE39-2868-44A2-A0C6-827D458F7A8B}" type="slidenum">
              <a:rPr lang="en-IN" smtClean="0"/>
              <a:pPr/>
              <a:t>68</a:t>
            </a:fld>
            <a:endParaRPr lang="en-IN"/>
          </a:p>
        </p:txBody>
      </p:sp>
      <p:pic>
        <p:nvPicPr>
          <p:cNvPr id="1026" name="Picture 2" descr="Shrinkage Methods">
            <a:extLst>
              <a:ext uri="{FF2B5EF4-FFF2-40B4-BE49-F238E27FC236}">
                <a16:creationId xmlns:a16="http://schemas.microsoft.com/office/drawing/2014/main" xmlns="" id="{4B839423-C449-4047-99E3-ADD4CDEE5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0594" y="3792635"/>
            <a:ext cx="3933630" cy="301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744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1000"/>
                                        <p:tgtEl>
                                          <p:spTgt spid="1026"/>
                                        </p:tgtEl>
                                      </p:cBhvr>
                                    </p:animEffect>
                                    <p:anim calcmode="lin" valueType="num">
                                      <p:cBhvr>
                                        <p:cTn id="15" dur="1000" fill="hold"/>
                                        <p:tgtEl>
                                          <p:spTgt spid="1026"/>
                                        </p:tgtEl>
                                        <p:attrNameLst>
                                          <p:attrName>ppt_x</p:attrName>
                                        </p:attrNameLst>
                                      </p:cBhvr>
                                      <p:tavLst>
                                        <p:tav tm="0">
                                          <p:val>
                                            <p:strVal val="#ppt_x"/>
                                          </p:val>
                                        </p:tav>
                                        <p:tav tm="100000">
                                          <p:val>
                                            <p:strVal val="#ppt_x"/>
                                          </p:val>
                                        </p:tav>
                                      </p:tavLst>
                                    </p:anim>
                                    <p:anim calcmode="lin" valueType="num">
                                      <p:cBhvr>
                                        <p:cTn id="16"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E0D48E-37C5-4742-8607-F64D62EDAB0A}"/>
              </a:ext>
            </a:extLst>
          </p:cNvPr>
          <p:cNvSpPr>
            <a:spLocks noGrp="1"/>
          </p:cNvSpPr>
          <p:nvPr>
            <p:ph type="title"/>
          </p:nvPr>
        </p:nvSpPr>
        <p:spPr/>
        <p:txBody>
          <a:bodyPr/>
          <a:lstStyle/>
          <a:p>
            <a:r>
              <a:rPr lang="en-IN" dirty="0"/>
              <a:t>Question#4</a:t>
            </a:r>
          </a:p>
        </p:txBody>
      </p:sp>
      <p:sp>
        <p:nvSpPr>
          <p:cNvPr id="4" name="Slide Number Placeholder 3">
            <a:extLst>
              <a:ext uri="{FF2B5EF4-FFF2-40B4-BE49-F238E27FC236}">
                <a16:creationId xmlns:a16="http://schemas.microsoft.com/office/drawing/2014/main" xmlns="" id="{A7E30550-754E-4E40-BBC1-81FA118D146D}"/>
              </a:ext>
            </a:extLst>
          </p:cNvPr>
          <p:cNvSpPr>
            <a:spLocks noGrp="1"/>
          </p:cNvSpPr>
          <p:nvPr>
            <p:ph type="sldNum" sz="quarter" idx="12"/>
          </p:nvPr>
        </p:nvSpPr>
        <p:spPr/>
        <p:txBody>
          <a:bodyPr/>
          <a:lstStyle/>
          <a:p>
            <a:fld id="{9C11CE39-2868-44A2-A0C6-827D458F7A8B}" type="slidenum">
              <a:rPr lang="en-IN" smtClean="0"/>
              <a:pPr/>
              <a:t>69</a:t>
            </a:fld>
            <a:endParaRPr lang="en-IN"/>
          </a:p>
        </p:txBody>
      </p:sp>
      <p:pic>
        <p:nvPicPr>
          <p:cNvPr id="1026" name="Picture 2" descr="Shrinkage Methods">
            <a:extLst>
              <a:ext uri="{FF2B5EF4-FFF2-40B4-BE49-F238E27FC236}">
                <a16:creationId xmlns:a16="http://schemas.microsoft.com/office/drawing/2014/main" xmlns="" id="{4B839423-C449-4047-99E3-ADD4CDEE54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434" y="732194"/>
            <a:ext cx="5013790" cy="384390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A5561768-1971-4067-8AAA-6C8AA6AE478F}"/>
              </a:ext>
            </a:extLst>
          </p:cNvPr>
          <p:cNvSpPr txBox="1"/>
          <p:nvPr/>
        </p:nvSpPr>
        <p:spPr>
          <a:xfrm>
            <a:off x="4030823" y="4805464"/>
            <a:ext cx="7417837" cy="646331"/>
          </a:xfrm>
          <a:prstGeom prst="rect">
            <a:avLst/>
          </a:prstGeom>
          <a:noFill/>
        </p:spPr>
        <p:txBody>
          <a:bodyPr wrap="square">
            <a:spAutoFit/>
          </a:bodyPr>
          <a:lstStyle/>
          <a:p>
            <a:r>
              <a:rPr lang="en-US" b="0" i="0" dirty="0">
                <a:solidFill>
                  <a:srgbClr val="555555"/>
                </a:solidFill>
                <a:effectLst/>
                <a:latin typeface="selfFont"/>
              </a:rPr>
              <a:t>In this figure, the green curve is variance, the black curve is squared bias and the purple curve is the MSE. </a:t>
            </a:r>
            <a:r>
              <a:rPr lang="en-US" b="1" i="0" dirty="0">
                <a:solidFill>
                  <a:srgbClr val="FF0000"/>
                </a:solidFill>
                <a:effectLst/>
                <a:latin typeface="selfFont"/>
              </a:rPr>
              <a:t>Lambda</a:t>
            </a:r>
            <a:r>
              <a:rPr lang="en-US" b="0" i="0" dirty="0">
                <a:solidFill>
                  <a:srgbClr val="FF0000"/>
                </a:solidFill>
                <a:effectLst/>
                <a:latin typeface="selfFont"/>
              </a:rPr>
              <a:t> is the regularization parameter</a:t>
            </a:r>
            <a:endParaRPr lang="en-IN" dirty="0">
              <a:solidFill>
                <a:srgbClr val="FF0000"/>
              </a:solidFill>
            </a:endParaRPr>
          </a:p>
        </p:txBody>
      </p:sp>
    </p:spTree>
    <p:extLst>
      <p:ext uri="{BB962C8B-B14F-4D97-AF65-F5344CB8AC3E}">
        <p14:creationId xmlns:p14="http://schemas.microsoft.com/office/powerpoint/2010/main" val="30461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DF83F8-8716-477D-ADB5-8CF198A7761F}"/>
              </a:ext>
            </a:extLst>
          </p:cNvPr>
          <p:cNvSpPr>
            <a:spLocks noGrp="1"/>
          </p:cNvSpPr>
          <p:nvPr>
            <p:ph type="title"/>
          </p:nvPr>
        </p:nvSpPr>
        <p:spPr/>
        <p:txBody>
          <a:bodyPr/>
          <a:lstStyle/>
          <a:p>
            <a:r>
              <a:rPr lang="en-IN" b="1" dirty="0">
                <a:solidFill>
                  <a:schemeClr val="bg1"/>
                </a:solidFill>
                <a:effectLst/>
              </a:rPr>
              <a:t>What is Linear Regression?</a:t>
            </a:r>
            <a:r>
              <a:rPr lang="en-IN" b="1" dirty="0"/>
              <a:t/>
            </a:r>
            <a:br>
              <a:rPr lang="en-IN" b="1" dirty="0"/>
            </a:br>
            <a:endParaRPr lang="en-IN" dirty="0"/>
          </a:p>
        </p:txBody>
      </p:sp>
      <p:sp>
        <p:nvSpPr>
          <p:cNvPr id="3" name="Content Placeholder 2">
            <a:extLst>
              <a:ext uri="{FF2B5EF4-FFF2-40B4-BE49-F238E27FC236}">
                <a16:creationId xmlns:a16="http://schemas.microsoft.com/office/drawing/2014/main" xmlns="" id="{AA513D7B-EBF1-43D3-A5D2-5E41BCF4A275}"/>
              </a:ext>
            </a:extLst>
          </p:cNvPr>
          <p:cNvSpPr>
            <a:spLocks noGrp="1"/>
          </p:cNvSpPr>
          <p:nvPr>
            <p:ph idx="1"/>
          </p:nvPr>
        </p:nvSpPr>
        <p:spPr>
          <a:xfrm>
            <a:off x="3489650" y="2844573"/>
            <a:ext cx="8360228" cy="3406937"/>
          </a:xfrm>
        </p:spPr>
        <p:txBody>
          <a:bodyPr>
            <a:normAutofit/>
          </a:bodyPr>
          <a:lstStyle/>
          <a:p>
            <a:r>
              <a:rPr lang="en-US" sz="2200" b="0" i="0" dirty="0">
                <a:solidFill>
                  <a:srgbClr val="444444"/>
                </a:solidFill>
                <a:effectLst/>
                <a:latin typeface="+mj-lt"/>
              </a:rPr>
              <a:t>Let’s say we have a dataset which contains information about the relationship between ‘number of hours studied’ and ‘marks obtained’. A number of students have been observed and their hours of study along with their grades are recorded. This will be our training data. Our goal is to design a model that can predict the marks if number of hours studied is provided. </a:t>
            </a:r>
            <a:r>
              <a:rPr lang="en-US" sz="2200" b="1" i="0" dirty="0">
                <a:solidFill>
                  <a:srgbClr val="FF0000"/>
                </a:solidFill>
                <a:effectLst/>
                <a:latin typeface="+mj-lt"/>
              </a:rPr>
              <a:t>Using the training data, a regression line is obtained which will give minimum error. This linear equation is then used to apply for a new data. </a:t>
            </a:r>
            <a:r>
              <a:rPr lang="en-US" sz="2200" b="0" i="0" dirty="0">
                <a:solidFill>
                  <a:srgbClr val="444444"/>
                </a:solidFill>
                <a:effectLst/>
                <a:latin typeface="+mj-lt"/>
              </a:rPr>
              <a:t>That is, if we give the number of hours studied by a student as an input, our model should be able to predict their mark with minimum error.</a:t>
            </a:r>
            <a:endParaRPr lang="en-IN" sz="2200" dirty="0">
              <a:latin typeface="+mj-lt"/>
            </a:endParaRPr>
          </a:p>
        </p:txBody>
      </p:sp>
      <p:sp>
        <p:nvSpPr>
          <p:cNvPr id="4" name="Slide Number Placeholder 3">
            <a:extLst>
              <a:ext uri="{FF2B5EF4-FFF2-40B4-BE49-F238E27FC236}">
                <a16:creationId xmlns:a16="http://schemas.microsoft.com/office/drawing/2014/main" xmlns="" id="{DB97852B-4946-40CB-9AB7-41A4A4B6BF67}"/>
              </a:ext>
            </a:extLst>
          </p:cNvPr>
          <p:cNvSpPr>
            <a:spLocks noGrp="1"/>
          </p:cNvSpPr>
          <p:nvPr>
            <p:ph type="sldNum" sz="quarter" idx="12"/>
          </p:nvPr>
        </p:nvSpPr>
        <p:spPr/>
        <p:txBody>
          <a:bodyPr/>
          <a:lstStyle/>
          <a:p>
            <a:fld id="{9C11CE39-2868-44A2-A0C6-827D458F7A8B}" type="slidenum">
              <a:rPr lang="en-IN" smtClean="0"/>
              <a:pPr/>
              <a:t>7</a:t>
            </a:fld>
            <a:endParaRPr lang="en-IN"/>
          </a:p>
        </p:txBody>
      </p:sp>
      <p:pic>
        <p:nvPicPr>
          <p:cNvPr id="1026" name="Picture 2" descr="Image result for studying student">
            <a:extLst>
              <a:ext uri="{FF2B5EF4-FFF2-40B4-BE49-F238E27FC236}">
                <a16:creationId xmlns:a16="http://schemas.microsoft.com/office/drawing/2014/main" xmlns="" id="{F9461860-E1A8-4E90-8088-667F84FF59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527" y="812912"/>
            <a:ext cx="2947483" cy="1877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studying student">
            <a:extLst>
              <a:ext uri="{FF2B5EF4-FFF2-40B4-BE49-F238E27FC236}">
                <a16:creationId xmlns:a16="http://schemas.microsoft.com/office/drawing/2014/main" xmlns="" id="{A72939C7-7803-4AF1-B130-528B2E8B8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313" y="909443"/>
            <a:ext cx="2571750" cy="178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1480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473E1-C05B-4C92-996A-765DD1723CF9}"/>
              </a:ext>
            </a:extLst>
          </p:cNvPr>
          <p:cNvSpPr>
            <a:spLocks noGrp="1"/>
          </p:cNvSpPr>
          <p:nvPr>
            <p:ph type="title"/>
          </p:nvPr>
        </p:nvSpPr>
        <p:spPr/>
        <p:txBody>
          <a:bodyPr/>
          <a:lstStyle/>
          <a:p>
            <a:r>
              <a:rPr lang="en-IN" b="1" i="0" dirty="0">
                <a:solidFill>
                  <a:schemeClr val="bg1"/>
                </a:solidFill>
                <a:effectLst/>
                <a:latin typeface="Raleway"/>
              </a:rPr>
              <a:t>Ridge regression</a:t>
            </a:r>
            <a:br>
              <a:rPr lang="en-IN" b="1" i="0" dirty="0">
                <a:solidFill>
                  <a:schemeClr val="bg1"/>
                </a:solidFill>
                <a:effectLst/>
                <a:latin typeface="Raleway"/>
              </a:rPr>
            </a:br>
            <a:endParaRPr lang="en-IN" dirty="0">
              <a:solidFill>
                <a:schemeClr val="bg1"/>
              </a:solidFill>
            </a:endParaRPr>
          </a:p>
        </p:txBody>
      </p:sp>
      <p:sp>
        <p:nvSpPr>
          <p:cNvPr id="3" name="Content Placeholder 2">
            <a:extLst>
              <a:ext uri="{FF2B5EF4-FFF2-40B4-BE49-F238E27FC236}">
                <a16:creationId xmlns:a16="http://schemas.microsoft.com/office/drawing/2014/main" xmlns="" id="{5FAAAAA2-098C-42D2-AC93-46866B0B5DB1}"/>
              </a:ext>
            </a:extLst>
          </p:cNvPr>
          <p:cNvSpPr>
            <a:spLocks noGrp="1"/>
          </p:cNvSpPr>
          <p:nvPr>
            <p:ph idx="1"/>
          </p:nvPr>
        </p:nvSpPr>
        <p:spPr>
          <a:xfrm>
            <a:off x="3392310" y="546426"/>
            <a:ext cx="8425542" cy="1123312"/>
          </a:xfrm>
        </p:spPr>
        <p:txBody>
          <a:bodyPr>
            <a:noAutofit/>
          </a:bodyPr>
          <a:lstStyle/>
          <a:p>
            <a:r>
              <a:rPr lang="en-US" sz="2200" b="0" i="0" dirty="0">
                <a:solidFill>
                  <a:srgbClr val="444444"/>
                </a:solidFill>
                <a:effectLst/>
                <a:latin typeface="+mj-lt"/>
              </a:rPr>
              <a:t>Ridge regression is very similar to least squares, except that the Ridge coefficients are estimated by minimizing a different quantity. In particular, the Ridge regression coefficients β are the values that minimize the following quantity:</a:t>
            </a:r>
            <a:endParaRPr lang="en-IN" sz="2200" dirty="0">
              <a:latin typeface="+mj-lt"/>
            </a:endParaRPr>
          </a:p>
        </p:txBody>
      </p:sp>
      <p:sp>
        <p:nvSpPr>
          <p:cNvPr id="4" name="Slide Number Placeholder 3">
            <a:extLst>
              <a:ext uri="{FF2B5EF4-FFF2-40B4-BE49-F238E27FC236}">
                <a16:creationId xmlns:a16="http://schemas.microsoft.com/office/drawing/2014/main" xmlns="" id="{693D529E-B111-464A-807B-30259404973C}"/>
              </a:ext>
            </a:extLst>
          </p:cNvPr>
          <p:cNvSpPr>
            <a:spLocks noGrp="1"/>
          </p:cNvSpPr>
          <p:nvPr>
            <p:ph type="sldNum" sz="quarter" idx="12"/>
          </p:nvPr>
        </p:nvSpPr>
        <p:spPr/>
        <p:txBody>
          <a:bodyPr/>
          <a:lstStyle/>
          <a:p>
            <a:fld id="{9C11CE39-2868-44A2-A0C6-827D458F7A8B}" type="slidenum">
              <a:rPr lang="en-IN" smtClean="0"/>
              <a:pPr/>
              <a:t>70</a:t>
            </a:fld>
            <a:endParaRPr lang="en-IN"/>
          </a:p>
        </p:txBody>
      </p:sp>
      <p:pic>
        <p:nvPicPr>
          <p:cNvPr id="3074" name="Picture 2" descr="Ridge regression in Linear Regression">
            <a:extLst>
              <a:ext uri="{FF2B5EF4-FFF2-40B4-BE49-F238E27FC236}">
                <a16:creationId xmlns:a16="http://schemas.microsoft.com/office/drawing/2014/main" xmlns="" id="{1FB2CA10-44F4-4B28-929B-68A9076C7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6278" y="3866548"/>
            <a:ext cx="7591425" cy="790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D5D70ACD-765B-4F6A-B830-FCE0EA66882E}"/>
              </a:ext>
            </a:extLst>
          </p:cNvPr>
          <p:cNvSpPr txBox="1"/>
          <p:nvPr/>
        </p:nvSpPr>
        <p:spPr>
          <a:xfrm>
            <a:off x="3736278" y="5171022"/>
            <a:ext cx="8081574" cy="1107996"/>
          </a:xfrm>
          <a:prstGeom prst="rect">
            <a:avLst/>
          </a:prstGeom>
          <a:noFill/>
        </p:spPr>
        <p:txBody>
          <a:bodyPr wrap="square">
            <a:spAutoFit/>
          </a:bodyPr>
          <a:lstStyle/>
          <a:p>
            <a:r>
              <a:rPr lang="en-US" sz="2200" b="0" i="0" dirty="0">
                <a:solidFill>
                  <a:srgbClr val="444444"/>
                </a:solidFill>
                <a:effectLst/>
                <a:latin typeface="+mj-lt"/>
              </a:rPr>
              <a:t>Here, λ is the tuning parameter that decides how much we want to penalize the flexibility of the model. λ controls the relative impact of the two components: RSS and the penalty term. </a:t>
            </a:r>
            <a:endParaRPr lang="en-IN" sz="2200" dirty="0">
              <a:latin typeface="+mj-lt"/>
            </a:endParaRPr>
          </a:p>
        </p:txBody>
      </p:sp>
      <p:pic>
        <p:nvPicPr>
          <p:cNvPr id="2050" name="Picture 2" descr="Shrinkage Methods-b">
            <a:extLst>
              <a:ext uri="{FF2B5EF4-FFF2-40B4-BE49-F238E27FC236}">
                <a16:creationId xmlns:a16="http://schemas.microsoft.com/office/drawing/2014/main" xmlns="" id="{C1B4C973-7EEF-4014-88DC-386FCCF4E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8466" y="1951261"/>
            <a:ext cx="4619960" cy="140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7371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473E1-C05B-4C92-996A-765DD1723CF9}"/>
              </a:ext>
            </a:extLst>
          </p:cNvPr>
          <p:cNvSpPr>
            <a:spLocks noGrp="1"/>
          </p:cNvSpPr>
          <p:nvPr>
            <p:ph type="title"/>
          </p:nvPr>
        </p:nvSpPr>
        <p:spPr/>
        <p:txBody>
          <a:bodyPr/>
          <a:lstStyle/>
          <a:p>
            <a:r>
              <a:rPr lang="en-IN" b="1" i="0" dirty="0">
                <a:solidFill>
                  <a:schemeClr val="bg1"/>
                </a:solidFill>
                <a:effectLst/>
                <a:latin typeface="Raleway"/>
              </a:rPr>
              <a:t>Ridge regression</a:t>
            </a:r>
            <a:br>
              <a:rPr lang="en-IN" b="1" i="0" dirty="0">
                <a:solidFill>
                  <a:schemeClr val="bg1"/>
                </a:solidFill>
                <a:effectLst/>
                <a:latin typeface="Raleway"/>
              </a:rPr>
            </a:br>
            <a:endParaRPr lang="en-IN" dirty="0">
              <a:solidFill>
                <a:schemeClr val="bg1"/>
              </a:solidFill>
            </a:endParaRPr>
          </a:p>
        </p:txBody>
      </p:sp>
      <p:sp>
        <p:nvSpPr>
          <p:cNvPr id="4" name="Slide Number Placeholder 3">
            <a:extLst>
              <a:ext uri="{FF2B5EF4-FFF2-40B4-BE49-F238E27FC236}">
                <a16:creationId xmlns:a16="http://schemas.microsoft.com/office/drawing/2014/main" xmlns="" id="{693D529E-B111-464A-807B-30259404973C}"/>
              </a:ext>
            </a:extLst>
          </p:cNvPr>
          <p:cNvSpPr>
            <a:spLocks noGrp="1"/>
          </p:cNvSpPr>
          <p:nvPr>
            <p:ph type="sldNum" sz="quarter" idx="12"/>
          </p:nvPr>
        </p:nvSpPr>
        <p:spPr/>
        <p:txBody>
          <a:bodyPr/>
          <a:lstStyle/>
          <a:p>
            <a:fld id="{9C11CE39-2868-44A2-A0C6-827D458F7A8B}" type="slidenum">
              <a:rPr lang="en-IN" smtClean="0"/>
              <a:pPr/>
              <a:t>71</a:t>
            </a:fld>
            <a:endParaRPr lang="en-IN"/>
          </a:p>
        </p:txBody>
      </p:sp>
      <p:sp>
        <p:nvSpPr>
          <p:cNvPr id="9" name="TextBox 8">
            <a:extLst>
              <a:ext uri="{FF2B5EF4-FFF2-40B4-BE49-F238E27FC236}">
                <a16:creationId xmlns:a16="http://schemas.microsoft.com/office/drawing/2014/main" xmlns="" id="{F59ECD0C-B67E-46EF-9D40-C62A0320EBE0}"/>
              </a:ext>
            </a:extLst>
          </p:cNvPr>
          <p:cNvSpPr txBox="1"/>
          <p:nvPr/>
        </p:nvSpPr>
        <p:spPr>
          <a:xfrm>
            <a:off x="3470988" y="2030194"/>
            <a:ext cx="8294913" cy="2123658"/>
          </a:xfrm>
          <a:prstGeom prst="rect">
            <a:avLst/>
          </a:prstGeom>
          <a:noFill/>
        </p:spPr>
        <p:txBody>
          <a:bodyPr wrap="square">
            <a:spAutoFit/>
          </a:bodyPr>
          <a:lstStyle/>
          <a:p>
            <a:r>
              <a:rPr lang="en-US" sz="2200" b="0" i="0" dirty="0">
                <a:solidFill>
                  <a:srgbClr val="444444"/>
                </a:solidFill>
                <a:effectLst/>
                <a:latin typeface="+mj-lt"/>
              </a:rPr>
              <a:t>If λ = 0, the Ridge regression will produce a result similar to least squares method. If λ → ∞, all estimated coefficients tend to zero. Ridge regression produces different estimates for different values of λ. The optimal choice of λ is crucial and should be done with cross-validation. The coefficient estimates produced by ridge regression method is also known as the L2 norm.</a:t>
            </a:r>
            <a:endParaRPr lang="en-IN" sz="2200" dirty="0">
              <a:latin typeface="+mj-lt"/>
            </a:endParaRPr>
          </a:p>
        </p:txBody>
      </p:sp>
    </p:spTree>
    <p:extLst>
      <p:ext uri="{BB962C8B-B14F-4D97-AF65-F5344CB8AC3E}">
        <p14:creationId xmlns:p14="http://schemas.microsoft.com/office/powerpoint/2010/main" val="839168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7EA4F5-C171-47BD-97BF-83253CD68E9C}"/>
              </a:ext>
            </a:extLst>
          </p:cNvPr>
          <p:cNvSpPr>
            <a:spLocks noGrp="1"/>
          </p:cNvSpPr>
          <p:nvPr>
            <p:ph type="title"/>
          </p:nvPr>
        </p:nvSpPr>
        <p:spPr/>
        <p:txBody>
          <a:bodyPr/>
          <a:lstStyle/>
          <a:p>
            <a:r>
              <a:rPr lang="en-IN" b="1" dirty="0"/>
              <a:t>Lasso Regression</a:t>
            </a:r>
          </a:p>
        </p:txBody>
      </p:sp>
      <p:sp>
        <p:nvSpPr>
          <p:cNvPr id="3" name="Content Placeholder 2">
            <a:extLst>
              <a:ext uri="{FF2B5EF4-FFF2-40B4-BE49-F238E27FC236}">
                <a16:creationId xmlns:a16="http://schemas.microsoft.com/office/drawing/2014/main" xmlns="" id="{8A975838-3DB9-4942-944B-028E559752AE}"/>
              </a:ext>
            </a:extLst>
          </p:cNvPr>
          <p:cNvSpPr>
            <a:spLocks noGrp="1"/>
          </p:cNvSpPr>
          <p:nvPr>
            <p:ph idx="1"/>
          </p:nvPr>
        </p:nvSpPr>
        <p:spPr>
          <a:xfrm>
            <a:off x="3442996" y="593520"/>
            <a:ext cx="8421440" cy="2564892"/>
          </a:xfrm>
        </p:spPr>
        <p:txBody>
          <a:bodyPr>
            <a:noAutofit/>
          </a:bodyPr>
          <a:lstStyle/>
          <a:p>
            <a:r>
              <a:rPr lang="en-US" sz="2200" b="0" i="0" dirty="0">
                <a:solidFill>
                  <a:srgbClr val="555555"/>
                </a:solidFill>
                <a:effectLst/>
                <a:latin typeface="+mj-lt"/>
              </a:rPr>
              <a:t>Ridge Regression has a major disadvantage that it includes all p predictors in the output model regardless of the value of their coefficients which can be challenging for a model with huge number of features. </a:t>
            </a:r>
          </a:p>
          <a:p>
            <a:r>
              <a:rPr lang="en-US" sz="2200" b="0" i="0" dirty="0">
                <a:solidFill>
                  <a:srgbClr val="555555"/>
                </a:solidFill>
                <a:effectLst/>
                <a:latin typeface="+mj-lt"/>
              </a:rPr>
              <a:t>This disadvantage is overcome by Lasso Regression which performs variable selection. </a:t>
            </a:r>
            <a:r>
              <a:rPr lang="en-US" sz="2200" b="1" i="0" dirty="0">
                <a:solidFill>
                  <a:srgbClr val="555555"/>
                </a:solidFill>
                <a:effectLst/>
                <a:latin typeface="+mj-lt"/>
              </a:rPr>
              <a:t>Lasso Regression </a:t>
            </a:r>
            <a:r>
              <a:rPr lang="en-US" sz="2200" b="0" i="0" dirty="0">
                <a:solidFill>
                  <a:srgbClr val="555555"/>
                </a:solidFill>
                <a:effectLst/>
                <a:latin typeface="+mj-lt"/>
              </a:rPr>
              <a:t>uses L-1 penalty as compared to Ridge Regression’s L-2 penalty </a:t>
            </a:r>
            <a:r>
              <a:rPr lang="en-US" sz="2200" b="1" i="0" dirty="0">
                <a:solidFill>
                  <a:srgbClr val="555555"/>
                </a:solidFill>
                <a:effectLst/>
                <a:latin typeface="+mj-lt"/>
              </a:rPr>
              <a:t>which instead of squaring the coefficient, </a:t>
            </a:r>
            <a:r>
              <a:rPr lang="en-US" sz="2200" b="0" i="0" dirty="0">
                <a:solidFill>
                  <a:srgbClr val="555555"/>
                </a:solidFill>
                <a:effectLst/>
                <a:latin typeface="+mj-lt"/>
              </a:rPr>
              <a:t>takes its absolute value as shown below :</a:t>
            </a:r>
            <a:endParaRPr lang="en-IN" sz="2200" dirty="0">
              <a:latin typeface="+mj-lt"/>
            </a:endParaRPr>
          </a:p>
        </p:txBody>
      </p:sp>
      <p:sp>
        <p:nvSpPr>
          <p:cNvPr id="4" name="Slide Number Placeholder 3">
            <a:extLst>
              <a:ext uri="{FF2B5EF4-FFF2-40B4-BE49-F238E27FC236}">
                <a16:creationId xmlns:a16="http://schemas.microsoft.com/office/drawing/2014/main" xmlns="" id="{4CC323B8-9319-419C-8F04-324373541A99}"/>
              </a:ext>
            </a:extLst>
          </p:cNvPr>
          <p:cNvSpPr>
            <a:spLocks noGrp="1"/>
          </p:cNvSpPr>
          <p:nvPr>
            <p:ph type="sldNum" sz="quarter" idx="12"/>
          </p:nvPr>
        </p:nvSpPr>
        <p:spPr/>
        <p:txBody>
          <a:bodyPr/>
          <a:lstStyle/>
          <a:p>
            <a:fld id="{9C11CE39-2868-44A2-A0C6-827D458F7A8B}" type="slidenum">
              <a:rPr lang="en-IN" smtClean="0"/>
              <a:pPr/>
              <a:t>72</a:t>
            </a:fld>
            <a:endParaRPr lang="en-IN"/>
          </a:p>
        </p:txBody>
      </p:sp>
      <p:pic>
        <p:nvPicPr>
          <p:cNvPr id="3074" name="Picture 2" descr="Shrinkage Methods_d">
            <a:extLst>
              <a:ext uri="{FF2B5EF4-FFF2-40B4-BE49-F238E27FC236}">
                <a16:creationId xmlns:a16="http://schemas.microsoft.com/office/drawing/2014/main" xmlns="" id="{1E967248-58EA-4413-BB15-9FA1A8199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5122" y="3429000"/>
            <a:ext cx="4883087" cy="76501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D8668B45-691A-4F0D-9529-5552A568664A}"/>
              </a:ext>
            </a:extLst>
          </p:cNvPr>
          <p:cNvSpPr txBox="1"/>
          <p:nvPr/>
        </p:nvSpPr>
        <p:spPr>
          <a:xfrm>
            <a:off x="4202581" y="4881572"/>
            <a:ext cx="6431554" cy="1192658"/>
          </a:xfrm>
          <a:prstGeom prst="rect">
            <a:avLst/>
          </a:prstGeom>
          <a:solidFill>
            <a:schemeClr val="bg2">
              <a:lumMod val="40000"/>
              <a:lumOff val="60000"/>
            </a:schemeClr>
          </a:solidFill>
          <a:ln>
            <a:solidFill>
              <a:schemeClr val="tx1"/>
            </a:solidFill>
          </a:ln>
        </p:spPr>
        <p:txBody>
          <a:bodyPr wrap="square">
            <a:spAutoFit/>
          </a:bodyPr>
          <a:lstStyle/>
          <a:p>
            <a:pPr algn="just"/>
            <a:r>
              <a:rPr lang="en-US" b="1" i="0" dirty="0">
                <a:solidFill>
                  <a:srgbClr val="555555"/>
                </a:solidFill>
                <a:effectLst/>
                <a:latin typeface="+mj-lt"/>
              </a:rPr>
              <a:t>Ridge Regression brings the value of coefficients close to 0 whereas Lasso Regression forces some of the coefficient values to be exactly equal to 0. It is important to optimize the value of λ in Lasso Regression as well to reduce the MSE error.</a:t>
            </a:r>
            <a:endParaRPr lang="en-IN" b="1" dirty="0">
              <a:latin typeface="+mj-lt"/>
            </a:endParaRPr>
          </a:p>
        </p:txBody>
      </p:sp>
    </p:spTree>
    <p:extLst>
      <p:ext uri="{BB962C8B-B14F-4D97-AF65-F5344CB8AC3E}">
        <p14:creationId xmlns:p14="http://schemas.microsoft.com/office/powerpoint/2010/main" val="20990421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16AC8-AF85-4ED1-85F8-70D61C115459}"/>
              </a:ext>
            </a:extLst>
          </p:cNvPr>
          <p:cNvSpPr>
            <a:spLocks noGrp="1"/>
          </p:cNvSpPr>
          <p:nvPr>
            <p:ph type="title"/>
          </p:nvPr>
        </p:nvSpPr>
        <p:spPr/>
        <p:txBody>
          <a:bodyPr/>
          <a:lstStyle/>
          <a:p>
            <a:r>
              <a:rPr lang="en-IN" dirty="0"/>
              <a:t>Feature Selection/Extraction</a:t>
            </a:r>
          </a:p>
        </p:txBody>
      </p:sp>
      <p:sp>
        <p:nvSpPr>
          <p:cNvPr id="3" name="Content Placeholder 2">
            <a:extLst>
              <a:ext uri="{FF2B5EF4-FFF2-40B4-BE49-F238E27FC236}">
                <a16:creationId xmlns:a16="http://schemas.microsoft.com/office/drawing/2014/main" xmlns="" id="{1E559295-6DBA-400E-B07D-6821D1AD76F4}"/>
              </a:ext>
            </a:extLst>
          </p:cNvPr>
          <p:cNvSpPr>
            <a:spLocks noGrp="1"/>
          </p:cNvSpPr>
          <p:nvPr>
            <p:ph idx="1"/>
          </p:nvPr>
        </p:nvSpPr>
        <p:spPr>
          <a:xfrm>
            <a:off x="3541530" y="714176"/>
            <a:ext cx="8397551" cy="1543190"/>
          </a:xfrm>
        </p:spPr>
        <p:txBody>
          <a:bodyPr/>
          <a:lstStyle/>
          <a:p>
            <a:r>
              <a:rPr lang="en-US" b="0" i="0" dirty="0">
                <a:solidFill>
                  <a:srgbClr val="292929"/>
                </a:solidFill>
                <a:effectLst/>
                <a:latin typeface="+mj-lt"/>
              </a:rPr>
              <a:t>An universal problem of intelligent (learning) agents is where to focus their attention. It is very critical to understand </a:t>
            </a:r>
            <a:r>
              <a:rPr lang="en-US" b="0" i="1" dirty="0">
                <a:solidFill>
                  <a:srgbClr val="292929"/>
                </a:solidFill>
                <a:effectLst/>
                <a:latin typeface="+mj-lt"/>
              </a:rPr>
              <a:t>“What are the aspects of the problem at hand are important/necessary to solve it?”</a:t>
            </a:r>
            <a:r>
              <a:rPr lang="en-US" b="0" i="0" dirty="0">
                <a:solidFill>
                  <a:srgbClr val="292929"/>
                </a:solidFill>
                <a:effectLst/>
                <a:latin typeface="+mj-lt"/>
              </a:rPr>
              <a:t> i.e. discriminate between the relevant and irrelevant parts of experience.</a:t>
            </a:r>
            <a:endParaRPr lang="en-IN" dirty="0">
              <a:latin typeface="+mj-lt"/>
            </a:endParaRPr>
          </a:p>
        </p:txBody>
      </p:sp>
      <p:sp>
        <p:nvSpPr>
          <p:cNvPr id="4" name="Slide Number Placeholder 3">
            <a:extLst>
              <a:ext uri="{FF2B5EF4-FFF2-40B4-BE49-F238E27FC236}">
                <a16:creationId xmlns:a16="http://schemas.microsoft.com/office/drawing/2014/main" xmlns="" id="{75FBF1AE-B73F-44D2-8F94-3EEF52404304}"/>
              </a:ext>
            </a:extLst>
          </p:cNvPr>
          <p:cNvSpPr>
            <a:spLocks noGrp="1"/>
          </p:cNvSpPr>
          <p:nvPr>
            <p:ph type="sldNum" sz="quarter" idx="12"/>
          </p:nvPr>
        </p:nvSpPr>
        <p:spPr/>
        <p:txBody>
          <a:bodyPr/>
          <a:lstStyle/>
          <a:p>
            <a:fld id="{9C11CE39-2868-44A2-A0C6-827D458F7A8B}" type="slidenum">
              <a:rPr lang="en-IN" smtClean="0"/>
              <a:pPr/>
              <a:t>73</a:t>
            </a:fld>
            <a:endParaRPr lang="en-IN"/>
          </a:p>
        </p:txBody>
      </p:sp>
      <p:pic>
        <p:nvPicPr>
          <p:cNvPr id="1026" name="Picture 2" descr="Image for post">
            <a:extLst>
              <a:ext uri="{FF2B5EF4-FFF2-40B4-BE49-F238E27FC236}">
                <a16:creationId xmlns:a16="http://schemas.microsoft.com/office/drawing/2014/main" xmlns="" id="{565D297F-C555-43F4-AE3F-DD0629ABF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3504" y="2683331"/>
            <a:ext cx="5940631" cy="324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04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16B2D-7CBB-433F-AB73-096DF22C5838}"/>
              </a:ext>
            </a:extLst>
          </p:cNvPr>
          <p:cNvSpPr>
            <a:spLocks noGrp="1"/>
          </p:cNvSpPr>
          <p:nvPr>
            <p:ph type="title"/>
          </p:nvPr>
        </p:nvSpPr>
        <p:spPr/>
        <p:txBody>
          <a:bodyPr/>
          <a:lstStyle/>
          <a:p>
            <a:r>
              <a:rPr lang="en-US" i="0" dirty="0">
                <a:solidFill>
                  <a:schemeClr val="bg1"/>
                </a:solidFill>
                <a:effectLst/>
              </a:rPr>
              <a:t>What is Feature selection (or Variable Selection)?</a:t>
            </a:r>
            <a:r>
              <a:rPr lang="en-US" b="0" i="0" dirty="0">
                <a:solidFill>
                  <a:srgbClr val="292929"/>
                </a:solidFill>
                <a:effectLst/>
                <a:latin typeface="sohne"/>
              </a:rPr>
              <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xmlns="" id="{E912D9F8-6A82-4CAB-B756-3ED90D0613AD}"/>
              </a:ext>
            </a:extLst>
          </p:cNvPr>
          <p:cNvSpPr>
            <a:spLocks noGrp="1"/>
          </p:cNvSpPr>
          <p:nvPr>
            <p:ph idx="1"/>
          </p:nvPr>
        </p:nvSpPr>
        <p:spPr>
          <a:xfrm>
            <a:off x="3517641" y="473540"/>
            <a:ext cx="7741472" cy="1300594"/>
          </a:xfrm>
        </p:spPr>
        <p:txBody>
          <a:bodyPr/>
          <a:lstStyle/>
          <a:p>
            <a:r>
              <a:rPr lang="en-US" b="0" i="0" dirty="0">
                <a:solidFill>
                  <a:srgbClr val="292929"/>
                </a:solidFill>
                <a:effectLst/>
                <a:latin typeface="+mj-lt"/>
              </a:rPr>
              <a:t>Problem of selecting some subset of a learning algorithm’s input variables upon which it should focus attention, while ignoring the rest. In other words, </a:t>
            </a:r>
            <a:r>
              <a:rPr lang="en-US" b="1" dirty="0">
                <a:effectLst/>
                <a:latin typeface="+mj-lt"/>
              </a:rPr>
              <a:t>Dimensionality Reduction</a:t>
            </a:r>
            <a:r>
              <a:rPr lang="en-US" b="1" i="0" dirty="0">
                <a:solidFill>
                  <a:srgbClr val="292929"/>
                </a:solidFill>
                <a:effectLst/>
                <a:latin typeface="+mj-lt"/>
              </a:rPr>
              <a:t>.</a:t>
            </a:r>
            <a:endParaRPr lang="en-IN" dirty="0">
              <a:latin typeface="+mj-lt"/>
            </a:endParaRPr>
          </a:p>
        </p:txBody>
      </p:sp>
      <p:sp>
        <p:nvSpPr>
          <p:cNvPr id="4" name="Slide Number Placeholder 3">
            <a:extLst>
              <a:ext uri="{FF2B5EF4-FFF2-40B4-BE49-F238E27FC236}">
                <a16:creationId xmlns:a16="http://schemas.microsoft.com/office/drawing/2014/main" xmlns="" id="{B842691D-BA9C-48FF-BDA1-DD0957D6D447}"/>
              </a:ext>
            </a:extLst>
          </p:cNvPr>
          <p:cNvSpPr>
            <a:spLocks noGrp="1"/>
          </p:cNvSpPr>
          <p:nvPr>
            <p:ph type="sldNum" sz="quarter" idx="12"/>
          </p:nvPr>
        </p:nvSpPr>
        <p:spPr/>
        <p:txBody>
          <a:bodyPr/>
          <a:lstStyle/>
          <a:p>
            <a:fld id="{9C11CE39-2868-44A2-A0C6-827D458F7A8B}" type="slidenum">
              <a:rPr lang="en-IN" smtClean="0"/>
              <a:pPr/>
              <a:t>74</a:t>
            </a:fld>
            <a:endParaRPr lang="en-IN"/>
          </a:p>
        </p:txBody>
      </p:sp>
      <p:pic>
        <p:nvPicPr>
          <p:cNvPr id="2050" name="Picture 2" descr="Image for post">
            <a:extLst>
              <a:ext uri="{FF2B5EF4-FFF2-40B4-BE49-F238E27FC236}">
                <a16:creationId xmlns:a16="http://schemas.microsoft.com/office/drawing/2014/main" xmlns="" id="{2BB8A94A-D1AA-4418-AC2B-EF6DC246C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844" y="2299775"/>
            <a:ext cx="6905625" cy="342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8490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16B2D-7CBB-433F-AB73-096DF22C5838}"/>
              </a:ext>
            </a:extLst>
          </p:cNvPr>
          <p:cNvSpPr>
            <a:spLocks noGrp="1"/>
          </p:cNvSpPr>
          <p:nvPr>
            <p:ph type="title"/>
          </p:nvPr>
        </p:nvSpPr>
        <p:spPr/>
        <p:txBody>
          <a:bodyPr/>
          <a:lstStyle/>
          <a:p>
            <a:r>
              <a:rPr lang="en-US" i="0" dirty="0">
                <a:solidFill>
                  <a:schemeClr val="bg1"/>
                </a:solidFill>
                <a:effectLst/>
              </a:rPr>
              <a:t>What is Feature selection (or Variable Selection)?</a:t>
            </a:r>
            <a:r>
              <a:rPr lang="en-US" b="0" i="0" dirty="0">
                <a:solidFill>
                  <a:srgbClr val="292929"/>
                </a:solidFill>
                <a:effectLst/>
                <a:latin typeface="sohne"/>
              </a:rPr>
              <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xmlns="" id="{E912D9F8-6A82-4CAB-B756-3ED90D0613AD}"/>
              </a:ext>
            </a:extLst>
          </p:cNvPr>
          <p:cNvSpPr>
            <a:spLocks noGrp="1"/>
          </p:cNvSpPr>
          <p:nvPr>
            <p:ph idx="1"/>
          </p:nvPr>
        </p:nvSpPr>
        <p:spPr>
          <a:xfrm>
            <a:off x="3517641" y="473540"/>
            <a:ext cx="7741472" cy="1300594"/>
          </a:xfrm>
        </p:spPr>
        <p:txBody>
          <a:bodyPr/>
          <a:lstStyle/>
          <a:p>
            <a:r>
              <a:rPr lang="en-IN" b="0" i="0" dirty="0">
                <a:solidFill>
                  <a:srgbClr val="292929"/>
                </a:solidFill>
                <a:effectLst/>
                <a:latin typeface="charter"/>
              </a:rPr>
              <a:t>Mathematically</a:t>
            </a:r>
            <a:endParaRPr lang="en-IN" dirty="0">
              <a:latin typeface="+mj-lt"/>
            </a:endParaRPr>
          </a:p>
        </p:txBody>
      </p:sp>
      <p:sp>
        <p:nvSpPr>
          <p:cNvPr id="4" name="Slide Number Placeholder 3">
            <a:extLst>
              <a:ext uri="{FF2B5EF4-FFF2-40B4-BE49-F238E27FC236}">
                <a16:creationId xmlns:a16="http://schemas.microsoft.com/office/drawing/2014/main" xmlns="" id="{B842691D-BA9C-48FF-BDA1-DD0957D6D447}"/>
              </a:ext>
            </a:extLst>
          </p:cNvPr>
          <p:cNvSpPr>
            <a:spLocks noGrp="1"/>
          </p:cNvSpPr>
          <p:nvPr>
            <p:ph type="sldNum" sz="quarter" idx="12"/>
          </p:nvPr>
        </p:nvSpPr>
        <p:spPr/>
        <p:txBody>
          <a:bodyPr/>
          <a:lstStyle/>
          <a:p>
            <a:fld id="{9C11CE39-2868-44A2-A0C6-827D458F7A8B}" type="slidenum">
              <a:rPr lang="en-IN" smtClean="0"/>
              <a:pPr/>
              <a:t>75</a:t>
            </a:fld>
            <a:endParaRPr lang="en-IN"/>
          </a:p>
        </p:txBody>
      </p:sp>
      <p:sp>
        <p:nvSpPr>
          <p:cNvPr id="7" name="TextBox 6">
            <a:extLst>
              <a:ext uri="{FF2B5EF4-FFF2-40B4-BE49-F238E27FC236}">
                <a16:creationId xmlns:a16="http://schemas.microsoft.com/office/drawing/2014/main" xmlns="" id="{42BCA3DB-FD6A-4C7A-8FB9-8B84FD9192F7}"/>
              </a:ext>
            </a:extLst>
          </p:cNvPr>
          <p:cNvSpPr txBox="1"/>
          <p:nvPr/>
        </p:nvSpPr>
        <p:spPr>
          <a:xfrm>
            <a:off x="3517641" y="1944546"/>
            <a:ext cx="8346796" cy="3139321"/>
          </a:xfrm>
          <a:prstGeom prst="rect">
            <a:avLst/>
          </a:prstGeom>
          <a:noFill/>
        </p:spPr>
        <p:txBody>
          <a:bodyPr wrap="square">
            <a:spAutoFit/>
          </a:bodyPr>
          <a:lstStyle/>
          <a:p>
            <a:pPr marL="342900" indent="-342900" algn="l">
              <a:buFont typeface="Arial" panose="020B0604020202020204" pitchFamily="34" charset="0"/>
              <a:buChar char="•"/>
            </a:pPr>
            <a:r>
              <a:rPr lang="en-US" sz="2200" b="0" i="0" dirty="0">
                <a:solidFill>
                  <a:srgbClr val="292929"/>
                </a:solidFill>
                <a:effectLst/>
                <a:latin typeface="+mj-lt"/>
              </a:rPr>
              <a:t>Given a set of features </a:t>
            </a:r>
            <a:r>
              <a:rPr lang="en-US" sz="2200" b="1" i="1" dirty="0">
                <a:solidFill>
                  <a:srgbClr val="292929"/>
                </a:solidFill>
                <a:effectLst/>
                <a:latin typeface="+mj-lt"/>
              </a:rPr>
              <a:t>F</a:t>
            </a:r>
            <a:r>
              <a:rPr lang="en-US" sz="2200" b="0" i="0" dirty="0">
                <a:solidFill>
                  <a:srgbClr val="292929"/>
                </a:solidFill>
                <a:effectLst/>
                <a:latin typeface="+mj-lt"/>
              </a:rPr>
              <a:t> = </a:t>
            </a:r>
            <a:r>
              <a:rPr lang="en-US" sz="2200" b="0" i="1" dirty="0">
                <a:solidFill>
                  <a:srgbClr val="292929"/>
                </a:solidFill>
                <a:effectLst/>
                <a:latin typeface="+mj-lt"/>
              </a:rPr>
              <a:t>{ f1 ,…, fi ,…, </a:t>
            </a:r>
            <a:r>
              <a:rPr lang="en-US" sz="2200" b="0" i="1" dirty="0" err="1">
                <a:solidFill>
                  <a:srgbClr val="292929"/>
                </a:solidFill>
                <a:effectLst/>
                <a:latin typeface="+mj-lt"/>
              </a:rPr>
              <a:t>fn</a:t>
            </a:r>
            <a:r>
              <a:rPr lang="en-US" sz="2200" b="0" i="1" dirty="0">
                <a:solidFill>
                  <a:srgbClr val="292929"/>
                </a:solidFill>
                <a:effectLst/>
                <a:latin typeface="+mj-lt"/>
              </a:rPr>
              <a:t> } </a:t>
            </a:r>
            <a:r>
              <a:rPr lang="en-US" sz="2200" b="0" i="0" dirty="0">
                <a:solidFill>
                  <a:srgbClr val="292929"/>
                </a:solidFill>
                <a:effectLst/>
                <a:latin typeface="+mj-lt"/>
              </a:rPr>
              <a:t>the Feature Selection problem is to find a subset that “maximizes the learner’s ability to classify patterns”</a:t>
            </a:r>
          </a:p>
          <a:p>
            <a:pPr marL="342900" indent="-342900" algn="l">
              <a:buFont typeface="Arial" panose="020B0604020202020204" pitchFamily="34" charset="0"/>
              <a:buChar char="•"/>
            </a:pPr>
            <a:endParaRPr lang="en-US" sz="2200" b="0" i="0" dirty="0">
              <a:solidFill>
                <a:srgbClr val="292929"/>
              </a:solidFill>
              <a:effectLst/>
              <a:latin typeface="+mj-lt"/>
            </a:endParaRPr>
          </a:p>
          <a:p>
            <a:pPr marL="342900" indent="-342900" algn="l">
              <a:buFont typeface="Arial" panose="020B0604020202020204" pitchFamily="34" charset="0"/>
              <a:buChar char="•"/>
            </a:pPr>
            <a:r>
              <a:rPr lang="en-US" sz="2200" b="0" i="0" dirty="0">
                <a:solidFill>
                  <a:srgbClr val="292929"/>
                </a:solidFill>
                <a:effectLst/>
                <a:latin typeface="+mj-lt"/>
              </a:rPr>
              <a:t>Formally </a:t>
            </a:r>
            <a:r>
              <a:rPr lang="en-US" sz="2200" b="1" i="1" dirty="0">
                <a:solidFill>
                  <a:srgbClr val="292929"/>
                </a:solidFill>
                <a:effectLst/>
                <a:latin typeface="+mj-lt"/>
              </a:rPr>
              <a:t>F’ </a:t>
            </a:r>
            <a:r>
              <a:rPr lang="en-US" sz="2200" b="0" i="0" dirty="0">
                <a:solidFill>
                  <a:srgbClr val="292929"/>
                </a:solidFill>
                <a:effectLst/>
                <a:latin typeface="+mj-lt"/>
              </a:rPr>
              <a:t>should maximize some scoring function</a:t>
            </a:r>
          </a:p>
          <a:p>
            <a:pPr marL="342900" indent="-342900" algn="l">
              <a:buFont typeface="Arial" panose="020B0604020202020204" pitchFamily="34" charset="0"/>
              <a:buChar char="•"/>
            </a:pPr>
            <a:endParaRPr lang="en-US" sz="2200" b="0" i="0" dirty="0">
              <a:solidFill>
                <a:srgbClr val="292929"/>
              </a:solidFill>
              <a:effectLst/>
              <a:latin typeface="+mj-lt"/>
            </a:endParaRPr>
          </a:p>
          <a:p>
            <a:pPr marL="342900" indent="-342900" algn="l">
              <a:buFont typeface="Arial" panose="020B0604020202020204" pitchFamily="34" charset="0"/>
              <a:buChar char="•"/>
            </a:pPr>
            <a:r>
              <a:rPr lang="en-US" sz="2200" b="0" i="0" dirty="0">
                <a:solidFill>
                  <a:srgbClr val="292929"/>
                </a:solidFill>
                <a:effectLst/>
                <a:latin typeface="+mj-lt"/>
              </a:rPr>
              <a:t>This general definition subsumes </a:t>
            </a:r>
            <a:r>
              <a:rPr lang="en-US" sz="2200" b="1" i="0" dirty="0">
                <a:solidFill>
                  <a:srgbClr val="292929"/>
                </a:solidFill>
                <a:effectLst/>
                <a:latin typeface="+mj-lt"/>
              </a:rPr>
              <a:t>feature selection</a:t>
            </a:r>
            <a:r>
              <a:rPr lang="en-US" sz="2200" b="0" i="0" dirty="0">
                <a:solidFill>
                  <a:srgbClr val="292929"/>
                </a:solidFill>
                <a:effectLst/>
                <a:latin typeface="+mj-lt"/>
              </a:rPr>
              <a:t> (i.e. a </a:t>
            </a:r>
            <a:r>
              <a:rPr lang="en-US" sz="2200" b="1" i="0" dirty="0">
                <a:solidFill>
                  <a:srgbClr val="292929"/>
                </a:solidFill>
                <a:effectLst/>
                <a:latin typeface="+mj-lt"/>
              </a:rPr>
              <a:t>feature selection algorithm</a:t>
            </a:r>
            <a:r>
              <a:rPr lang="en-US" sz="2200" b="0" i="0" dirty="0">
                <a:solidFill>
                  <a:srgbClr val="292929"/>
                </a:solidFill>
                <a:effectLst/>
                <a:latin typeface="+mj-lt"/>
              </a:rPr>
              <a:t> also performs a mapping but can only map to subsets of the input variables)</a:t>
            </a:r>
          </a:p>
        </p:txBody>
      </p:sp>
    </p:spTree>
    <p:extLst>
      <p:ext uri="{BB962C8B-B14F-4D97-AF65-F5344CB8AC3E}">
        <p14:creationId xmlns:p14="http://schemas.microsoft.com/office/powerpoint/2010/main" val="3746250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B842691D-BA9C-48FF-BDA1-DD0957D6D447}"/>
              </a:ext>
            </a:extLst>
          </p:cNvPr>
          <p:cNvSpPr>
            <a:spLocks noGrp="1"/>
          </p:cNvSpPr>
          <p:nvPr>
            <p:ph type="sldNum" sz="quarter" idx="12"/>
          </p:nvPr>
        </p:nvSpPr>
        <p:spPr/>
        <p:txBody>
          <a:bodyPr/>
          <a:lstStyle/>
          <a:p>
            <a:fld id="{9C11CE39-2868-44A2-A0C6-827D458F7A8B}" type="slidenum">
              <a:rPr lang="en-IN" smtClean="0"/>
              <a:pPr/>
              <a:t>76</a:t>
            </a:fld>
            <a:endParaRPr lang="en-IN"/>
          </a:p>
        </p:txBody>
      </p:sp>
      <p:pic>
        <p:nvPicPr>
          <p:cNvPr id="3074" name="Picture 2" descr="Image for post">
            <a:extLst>
              <a:ext uri="{FF2B5EF4-FFF2-40B4-BE49-F238E27FC236}">
                <a16:creationId xmlns:a16="http://schemas.microsoft.com/office/drawing/2014/main" xmlns="" id="{9E347AC4-0B0C-41D0-82BC-9E50B18773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88" y="667138"/>
            <a:ext cx="10547310" cy="5523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7595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16B2D-7CBB-433F-AB73-096DF22C5838}"/>
              </a:ext>
            </a:extLst>
          </p:cNvPr>
          <p:cNvSpPr>
            <a:spLocks noGrp="1"/>
          </p:cNvSpPr>
          <p:nvPr>
            <p:ph type="title"/>
          </p:nvPr>
        </p:nvSpPr>
        <p:spPr/>
        <p:txBody>
          <a:bodyPr/>
          <a:lstStyle/>
          <a:p>
            <a:r>
              <a:rPr lang="en-US" i="0" dirty="0">
                <a:solidFill>
                  <a:schemeClr val="bg1"/>
                </a:solidFill>
                <a:effectLst/>
              </a:rPr>
              <a:t>What is Feature selection (or Variable Selection)?</a:t>
            </a:r>
            <a:r>
              <a:rPr lang="en-US" b="0" i="0" dirty="0">
                <a:solidFill>
                  <a:srgbClr val="292929"/>
                </a:solidFill>
                <a:effectLst/>
                <a:latin typeface="sohne"/>
              </a:rPr>
              <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xmlns="" id="{E912D9F8-6A82-4CAB-B756-3ED90D0613AD}"/>
              </a:ext>
            </a:extLst>
          </p:cNvPr>
          <p:cNvSpPr>
            <a:spLocks noGrp="1"/>
          </p:cNvSpPr>
          <p:nvPr>
            <p:ph idx="1"/>
          </p:nvPr>
        </p:nvSpPr>
        <p:spPr>
          <a:xfrm>
            <a:off x="3517640" y="473540"/>
            <a:ext cx="8182947" cy="5432738"/>
          </a:xfrm>
        </p:spPr>
        <p:txBody>
          <a:bodyPr>
            <a:normAutofit/>
          </a:bodyPr>
          <a:lstStyle/>
          <a:p>
            <a:pPr marL="0" indent="0" algn="l">
              <a:buNone/>
            </a:pPr>
            <a:r>
              <a:rPr lang="en-US" sz="2800" b="0" i="0" dirty="0">
                <a:solidFill>
                  <a:srgbClr val="292929"/>
                </a:solidFill>
                <a:effectLst/>
                <a:latin typeface="charter"/>
              </a:rPr>
              <a:t>While the these two school of thoughts coexist, we’d focus here on the Motivation for </a:t>
            </a:r>
            <a:r>
              <a:rPr lang="en-US" sz="2800" b="1" i="0" dirty="0">
                <a:solidFill>
                  <a:srgbClr val="292929"/>
                </a:solidFill>
                <a:effectLst/>
                <a:latin typeface="charter"/>
              </a:rPr>
              <a:t>Feature Selection.</a:t>
            </a:r>
          </a:p>
          <a:p>
            <a:pPr marL="0" indent="0" algn="l">
              <a:buNone/>
            </a:pPr>
            <a:endParaRPr lang="en-US" sz="2800" b="0" i="0" dirty="0">
              <a:solidFill>
                <a:srgbClr val="292929"/>
              </a:solidFill>
              <a:effectLst/>
              <a:latin typeface="charter"/>
            </a:endParaRPr>
          </a:p>
          <a:p>
            <a:pPr algn="l">
              <a:buFont typeface="Arial" panose="020B0604020202020204" pitchFamily="34" charset="0"/>
              <a:buChar char="•"/>
            </a:pPr>
            <a:r>
              <a:rPr lang="en-US" sz="2800" b="0" i="0" dirty="0">
                <a:solidFill>
                  <a:srgbClr val="292929"/>
                </a:solidFill>
                <a:effectLst/>
                <a:latin typeface="charter"/>
              </a:rPr>
              <a:t>Especially when dealing with a large number of variables there is a need for </a:t>
            </a:r>
            <a:r>
              <a:rPr lang="en-US" sz="2800" b="1" i="0" dirty="0">
                <a:solidFill>
                  <a:srgbClr val="292929"/>
                </a:solidFill>
                <a:effectLst/>
                <a:latin typeface="charter"/>
              </a:rPr>
              <a:t>Dimensionality Reduction</a:t>
            </a:r>
            <a:endParaRPr lang="en-US" sz="2800" b="0" i="0" dirty="0">
              <a:solidFill>
                <a:srgbClr val="292929"/>
              </a:solidFill>
              <a:effectLst/>
              <a:latin typeface="charter"/>
            </a:endParaRPr>
          </a:p>
          <a:p>
            <a:pPr algn="l">
              <a:buFont typeface="Arial" panose="020B0604020202020204" pitchFamily="34" charset="0"/>
              <a:buChar char="•"/>
            </a:pPr>
            <a:r>
              <a:rPr lang="en-US" sz="2800" b="1" i="0" dirty="0">
                <a:solidFill>
                  <a:srgbClr val="292929"/>
                </a:solidFill>
                <a:effectLst/>
                <a:latin typeface="charter"/>
              </a:rPr>
              <a:t>Feature Selection</a:t>
            </a:r>
            <a:r>
              <a:rPr lang="en-US" sz="2800" b="0" i="0" dirty="0">
                <a:solidFill>
                  <a:srgbClr val="292929"/>
                </a:solidFill>
                <a:effectLst/>
                <a:latin typeface="charter"/>
              </a:rPr>
              <a:t> can significantly improve a learning algorithm’s performance</a:t>
            </a:r>
          </a:p>
        </p:txBody>
      </p:sp>
      <p:sp>
        <p:nvSpPr>
          <p:cNvPr id="4" name="Slide Number Placeholder 3">
            <a:extLst>
              <a:ext uri="{FF2B5EF4-FFF2-40B4-BE49-F238E27FC236}">
                <a16:creationId xmlns:a16="http://schemas.microsoft.com/office/drawing/2014/main" xmlns="" id="{B842691D-BA9C-48FF-BDA1-DD0957D6D447}"/>
              </a:ext>
            </a:extLst>
          </p:cNvPr>
          <p:cNvSpPr>
            <a:spLocks noGrp="1"/>
          </p:cNvSpPr>
          <p:nvPr>
            <p:ph type="sldNum" sz="quarter" idx="12"/>
          </p:nvPr>
        </p:nvSpPr>
        <p:spPr/>
        <p:txBody>
          <a:bodyPr/>
          <a:lstStyle/>
          <a:p>
            <a:fld id="{9C11CE39-2868-44A2-A0C6-827D458F7A8B}" type="slidenum">
              <a:rPr lang="en-IN" smtClean="0"/>
              <a:pPr/>
              <a:t>77</a:t>
            </a:fld>
            <a:endParaRPr lang="en-IN"/>
          </a:p>
        </p:txBody>
      </p:sp>
    </p:spTree>
    <p:extLst>
      <p:ext uri="{BB962C8B-B14F-4D97-AF65-F5344CB8AC3E}">
        <p14:creationId xmlns:p14="http://schemas.microsoft.com/office/powerpoint/2010/main" val="739993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DB0AC-A80C-4011-8927-5216EF04CDD6}"/>
              </a:ext>
            </a:extLst>
          </p:cNvPr>
          <p:cNvSpPr>
            <a:spLocks noGrp="1"/>
          </p:cNvSpPr>
          <p:nvPr>
            <p:ph type="title"/>
          </p:nvPr>
        </p:nvSpPr>
        <p:spPr>
          <a:xfrm>
            <a:off x="0" y="1123837"/>
            <a:ext cx="3321697" cy="4601183"/>
          </a:xfrm>
        </p:spPr>
        <p:txBody>
          <a:bodyPr/>
          <a:lstStyle/>
          <a:p>
            <a:r>
              <a:rPr lang="en-IN" b="1" i="0" dirty="0">
                <a:solidFill>
                  <a:schemeClr val="bg1"/>
                </a:solidFill>
                <a:effectLst/>
              </a:rPr>
              <a:t>The Curse of Dimensionality</a:t>
            </a:r>
            <a:r>
              <a:rPr lang="en-IN" b="0" i="0" dirty="0">
                <a:solidFill>
                  <a:srgbClr val="292929"/>
                </a:solidFill>
                <a:effectLst/>
                <a:latin typeface="sohne"/>
              </a:rPr>
              <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xmlns="" id="{EF666D7A-F1EF-4982-98BB-BBD9E7E88FD2}"/>
              </a:ext>
            </a:extLst>
          </p:cNvPr>
          <p:cNvSpPr>
            <a:spLocks noGrp="1"/>
          </p:cNvSpPr>
          <p:nvPr>
            <p:ph idx="1"/>
          </p:nvPr>
        </p:nvSpPr>
        <p:spPr>
          <a:xfrm>
            <a:off x="3483427" y="423918"/>
            <a:ext cx="8207830" cy="1078311"/>
          </a:xfrm>
        </p:spPr>
        <p:txBody>
          <a:bodyPr/>
          <a:lstStyle/>
          <a:p>
            <a:pPr marL="0" indent="0">
              <a:buNone/>
            </a:pPr>
            <a:r>
              <a:rPr lang="en-US" b="0" i="0" dirty="0">
                <a:solidFill>
                  <a:srgbClr val="292929"/>
                </a:solidFill>
                <a:effectLst/>
                <a:latin typeface="+mj-lt"/>
              </a:rPr>
              <a:t>The required number of samples (to achieve the same accuracy) grows exponentially with the number of variables.</a:t>
            </a:r>
            <a:endParaRPr lang="en-IN" dirty="0">
              <a:latin typeface="+mj-lt"/>
            </a:endParaRPr>
          </a:p>
        </p:txBody>
      </p:sp>
      <p:sp>
        <p:nvSpPr>
          <p:cNvPr id="4" name="Slide Number Placeholder 3">
            <a:extLst>
              <a:ext uri="{FF2B5EF4-FFF2-40B4-BE49-F238E27FC236}">
                <a16:creationId xmlns:a16="http://schemas.microsoft.com/office/drawing/2014/main" xmlns="" id="{2AB77D12-046A-4649-A5D3-6A7CCC7A08FD}"/>
              </a:ext>
            </a:extLst>
          </p:cNvPr>
          <p:cNvSpPr>
            <a:spLocks noGrp="1"/>
          </p:cNvSpPr>
          <p:nvPr>
            <p:ph type="sldNum" sz="quarter" idx="12"/>
          </p:nvPr>
        </p:nvSpPr>
        <p:spPr/>
        <p:txBody>
          <a:bodyPr/>
          <a:lstStyle/>
          <a:p>
            <a:fld id="{9C11CE39-2868-44A2-A0C6-827D458F7A8B}" type="slidenum">
              <a:rPr lang="en-IN" smtClean="0"/>
              <a:pPr/>
              <a:t>78</a:t>
            </a:fld>
            <a:endParaRPr lang="en-IN"/>
          </a:p>
        </p:txBody>
      </p:sp>
      <p:pic>
        <p:nvPicPr>
          <p:cNvPr id="4098" name="Picture 2" descr="Image for post">
            <a:extLst>
              <a:ext uri="{FF2B5EF4-FFF2-40B4-BE49-F238E27FC236}">
                <a16:creationId xmlns:a16="http://schemas.microsoft.com/office/drawing/2014/main" xmlns="" id="{4412A36D-EEFD-40F6-BA48-862A52B25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473" y="1978699"/>
            <a:ext cx="5781675" cy="3076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2C3D8335-89E9-46C8-AC01-21CE5DD8B098}"/>
              </a:ext>
            </a:extLst>
          </p:cNvPr>
          <p:cNvSpPr txBox="1"/>
          <p:nvPr/>
        </p:nvSpPr>
        <p:spPr>
          <a:xfrm>
            <a:off x="3676261" y="5244147"/>
            <a:ext cx="8098971" cy="923330"/>
          </a:xfrm>
          <a:prstGeom prst="rect">
            <a:avLst/>
          </a:prstGeom>
          <a:noFill/>
        </p:spPr>
        <p:txBody>
          <a:bodyPr wrap="square">
            <a:spAutoFit/>
          </a:bodyPr>
          <a:lstStyle/>
          <a:p>
            <a:pPr algn="l"/>
            <a:r>
              <a:rPr lang="en-US" b="0" i="0" dirty="0">
                <a:solidFill>
                  <a:srgbClr val="292929"/>
                </a:solidFill>
                <a:effectLst/>
                <a:latin typeface="+mj-lt"/>
              </a:rPr>
              <a:t>The classifier’s performance usually will degrade for a large number of features.</a:t>
            </a:r>
          </a:p>
          <a:p>
            <a:pPr algn="l"/>
            <a:r>
              <a:rPr lang="en-US" b="0" i="0" dirty="0">
                <a:solidFill>
                  <a:srgbClr val="292929"/>
                </a:solidFill>
                <a:effectLst/>
                <a:latin typeface="+mj-lt"/>
              </a:rPr>
              <a:t>In many cases the information that is lost by discarding variables is made up for by a more accurate mapping/sampling in the lower-dimensional space.</a:t>
            </a:r>
          </a:p>
        </p:txBody>
      </p:sp>
    </p:spTree>
    <p:extLst>
      <p:ext uri="{BB962C8B-B14F-4D97-AF65-F5344CB8AC3E}">
        <p14:creationId xmlns:p14="http://schemas.microsoft.com/office/powerpoint/2010/main" val="1100094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3A165-6645-4DB4-825E-6F55B5C59EF1}"/>
              </a:ext>
            </a:extLst>
          </p:cNvPr>
          <p:cNvSpPr>
            <a:spLocks noGrp="1"/>
          </p:cNvSpPr>
          <p:nvPr>
            <p:ph type="title"/>
          </p:nvPr>
        </p:nvSpPr>
        <p:spPr/>
        <p:txBody>
          <a:bodyPr/>
          <a:lstStyle/>
          <a:p>
            <a:r>
              <a:rPr lang="en-IN" dirty="0">
                <a:solidFill>
                  <a:schemeClr val="bg1"/>
                </a:solidFill>
              </a:rPr>
              <a:t>Feature Selection</a:t>
            </a:r>
            <a:r>
              <a:rPr lang="en-IN" i="0" dirty="0">
                <a:solidFill>
                  <a:schemeClr val="bg1"/>
                </a:solidFill>
                <a:effectLst/>
                <a:latin typeface="sohne"/>
              </a:rPr>
              <a:t>— Optimality?</a:t>
            </a:r>
            <a:r>
              <a:rPr lang="en-IN" b="0" i="0" dirty="0">
                <a:solidFill>
                  <a:srgbClr val="292929"/>
                </a:solidFill>
                <a:effectLst/>
                <a:latin typeface="sohne"/>
              </a:rPr>
              <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xmlns="" id="{17763E65-C4F5-4CA2-9695-58EC4EA3EF6A}"/>
              </a:ext>
            </a:extLst>
          </p:cNvPr>
          <p:cNvSpPr>
            <a:spLocks noGrp="1"/>
          </p:cNvSpPr>
          <p:nvPr>
            <p:ph idx="1"/>
          </p:nvPr>
        </p:nvSpPr>
        <p:spPr>
          <a:xfrm>
            <a:off x="3545632" y="864108"/>
            <a:ext cx="8248261" cy="5120640"/>
          </a:xfrm>
        </p:spPr>
        <p:txBody>
          <a:bodyPr/>
          <a:lstStyle/>
          <a:p>
            <a:pPr marL="0" indent="0" algn="l">
              <a:buNone/>
            </a:pPr>
            <a:r>
              <a:rPr lang="en-US" sz="2400" b="0" i="0" dirty="0">
                <a:solidFill>
                  <a:srgbClr val="292929"/>
                </a:solidFill>
                <a:effectLst/>
                <a:latin typeface="+mj-lt"/>
              </a:rPr>
              <a:t>In theory, the goal is to find an optimal feature-subset </a:t>
            </a:r>
          </a:p>
          <a:p>
            <a:pPr algn="l">
              <a:buFont typeface="Arial" panose="020B0604020202020204" pitchFamily="34" charset="0"/>
              <a:buChar char="•"/>
            </a:pPr>
            <a:endParaRPr lang="en-US" sz="2400" dirty="0">
              <a:solidFill>
                <a:srgbClr val="292929"/>
              </a:solidFill>
              <a:latin typeface="+mj-lt"/>
            </a:endParaRPr>
          </a:p>
          <a:p>
            <a:pPr algn="l">
              <a:buFont typeface="Arial" panose="020B0604020202020204" pitchFamily="34" charset="0"/>
              <a:buChar char="•"/>
            </a:pPr>
            <a:r>
              <a:rPr lang="en-US" sz="2400" b="0" i="0" dirty="0">
                <a:solidFill>
                  <a:srgbClr val="292929"/>
                </a:solidFill>
                <a:effectLst/>
                <a:latin typeface="+mj-lt"/>
              </a:rPr>
              <a:t>For most problems it is computationally intractable to search the whole space of possible feature subsets</a:t>
            </a:r>
          </a:p>
          <a:p>
            <a:pPr algn="l">
              <a:buFont typeface="Arial" panose="020B0604020202020204" pitchFamily="34" charset="0"/>
              <a:buChar char="•"/>
            </a:pPr>
            <a:r>
              <a:rPr lang="en-US" sz="2400" b="0" i="0" dirty="0">
                <a:solidFill>
                  <a:srgbClr val="292929"/>
                </a:solidFill>
                <a:effectLst/>
                <a:latin typeface="+mj-lt"/>
              </a:rPr>
              <a:t>One usually has to settle for approximations of the optimal subset</a:t>
            </a:r>
          </a:p>
          <a:p>
            <a:pPr algn="l">
              <a:buFont typeface="Arial" panose="020B0604020202020204" pitchFamily="34" charset="0"/>
              <a:buChar char="•"/>
            </a:pPr>
            <a:r>
              <a:rPr lang="en-US" sz="2400" b="0" i="0" dirty="0">
                <a:solidFill>
                  <a:srgbClr val="292929"/>
                </a:solidFill>
                <a:effectLst/>
                <a:latin typeface="+mj-lt"/>
              </a:rPr>
              <a:t>Most of the research in this area is devoted to finding efficient search-heuristics</a:t>
            </a:r>
          </a:p>
          <a:p>
            <a:endParaRPr lang="en-IN" dirty="0"/>
          </a:p>
        </p:txBody>
      </p:sp>
      <p:sp>
        <p:nvSpPr>
          <p:cNvPr id="4" name="Slide Number Placeholder 3">
            <a:extLst>
              <a:ext uri="{FF2B5EF4-FFF2-40B4-BE49-F238E27FC236}">
                <a16:creationId xmlns:a16="http://schemas.microsoft.com/office/drawing/2014/main" xmlns="" id="{13A2458A-8F1E-4EDD-9741-5ACEC094100F}"/>
              </a:ext>
            </a:extLst>
          </p:cNvPr>
          <p:cNvSpPr>
            <a:spLocks noGrp="1"/>
          </p:cNvSpPr>
          <p:nvPr>
            <p:ph type="sldNum" sz="quarter" idx="12"/>
          </p:nvPr>
        </p:nvSpPr>
        <p:spPr/>
        <p:txBody>
          <a:bodyPr/>
          <a:lstStyle/>
          <a:p>
            <a:fld id="{9C11CE39-2868-44A2-A0C6-827D458F7A8B}" type="slidenum">
              <a:rPr lang="en-IN" smtClean="0"/>
              <a:pPr/>
              <a:t>79</a:t>
            </a:fld>
            <a:endParaRPr lang="en-IN"/>
          </a:p>
        </p:txBody>
      </p:sp>
    </p:spTree>
    <p:extLst>
      <p:ext uri="{BB962C8B-B14F-4D97-AF65-F5344CB8AC3E}">
        <p14:creationId xmlns:p14="http://schemas.microsoft.com/office/powerpoint/2010/main" val="382365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FCF65-FBA6-4FA4-A417-74A9A673A827}"/>
              </a:ext>
            </a:extLst>
          </p:cNvPr>
          <p:cNvSpPr>
            <a:spLocks noGrp="1"/>
          </p:cNvSpPr>
          <p:nvPr>
            <p:ph type="title"/>
          </p:nvPr>
        </p:nvSpPr>
        <p:spPr>
          <a:xfrm>
            <a:off x="0" y="1128408"/>
            <a:ext cx="3340358" cy="4601183"/>
          </a:xfrm>
        </p:spPr>
        <p:txBody>
          <a:bodyPr/>
          <a:lstStyle/>
          <a:p>
            <a:r>
              <a:rPr lang="en-IN" b="1" i="0" dirty="0">
                <a:solidFill>
                  <a:schemeClr val="bg1"/>
                </a:solidFill>
                <a:effectLst/>
                <a:latin typeface="Raleway"/>
              </a:rPr>
              <a:t>Hypothesis of Linear Regression</a:t>
            </a:r>
            <a:r>
              <a:rPr lang="en-IN" b="1" i="0" dirty="0">
                <a:solidFill>
                  <a:srgbClr val="65D40A"/>
                </a:solidFill>
                <a:effectLst/>
                <a:latin typeface="Raleway"/>
              </a:rPr>
              <a:t/>
            </a:r>
            <a:br>
              <a:rPr lang="en-IN" b="1" i="0" dirty="0">
                <a:solidFill>
                  <a:srgbClr val="65D40A"/>
                </a:solidFill>
                <a:effectLst/>
                <a:latin typeface="Raleway"/>
              </a:rPr>
            </a:br>
            <a:endParaRPr lang="en-IN" dirty="0"/>
          </a:p>
        </p:txBody>
      </p:sp>
      <p:sp>
        <p:nvSpPr>
          <p:cNvPr id="3" name="Content Placeholder 2">
            <a:extLst>
              <a:ext uri="{FF2B5EF4-FFF2-40B4-BE49-F238E27FC236}">
                <a16:creationId xmlns:a16="http://schemas.microsoft.com/office/drawing/2014/main" xmlns="" id="{6DD3045E-CEF1-47A4-8B0F-F0334F844967}"/>
              </a:ext>
            </a:extLst>
          </p:cNvPr>
          <p:cNvSpPr>
            <a:spLocks noGrp="1"/>
          </p:cNvSpPr>
          <p:nvPr>
            <p:ph idx="1"/>
          </p:nvPr>
        </p:nvSpPr>
        <p:spPr>
          <a:xfrm>
            <a:off x="3498980" y="621512"/>
            <a:ext cx="8229600" cy="862055"/>
          </a:xfrm>
        </p:spPr>
        <p:txBody>
          <a:bodyPr/>
          <a:lstStyle/>
          <a:p>
            <a:r>
              <a:rPr lang="en-US" b="0" i="0" dirty="0">
                <a:solidFill>
                  <a:srgbClr val="444444"/>
                </a:solidFill>
                <a:effectLst/>
                <a:latin typeface="Raleway"/>
              </a:rPr>
              <a:t>The linear regression model can be represented by the following equation:</a:t>
            </a:r>
            <a:endParaRPr lang="en-IN" dirty="0"/>
          </a:p>
        </p:txBody>
      </p:sp>
      <p:sp>
        <p:nvSpPr>
          <p:cNvPr id="4" name="Slide Number Placeholder 3">
            <a:extLst>
              <a:ext uri="{FF2B5EF4-FFF2-40B4-BE49-F238E27FC236}">
                <a16:creationId xmlns:a16="http://schemas.microsoft.com/office/drawing/2014/main" xmlns="" id="{B6577CE1-A4AA-4003-A138-9DFBA3D0CF0C}"/>
              </a:ext>
            </a:extLst>
          </p:cNvPr>
          <p:cNvSpPr>
            <a:spLocks noGrp="1"/>
          </p:cNvSpPr>
          <p:nvPr>
            <p:ph type="sldNum" sz="quarter" idx="12"/>
          </p:nvPr>
        </p:nvSpPr>
        <p:spPr/>
        <p:txBody>
          <a:bodyPr/>
          <a:lstStyle/>
          <a:p>
            <a:fld id="{9C11CE39-2868-44A2-A0C6-827D458F7A8B}" type="slidenum">
              <a:rPr lang="en-IN" smtClean="0"/>
              <a:pPr/>
              <a:t>8</a:t>
            </a:fld>
            <a:endParaRPr lang="en-IN"/>
          </a:p>
        </p:txBody>
      </p:sp>
      <p:pic>
        <p:nvPicPr>
          <p:cNvPr id="6" name="Picture 5">
            <a:extLst>
              <a:ext uri="{FF2B5EF4-FFF2-40B4-BE49-F238E27FC236}">
                <a16:creationId xmlns:a16="http://schemas.microsoft.com/office/drawing/2014/main" xmlns="" id="{204F998E-82C6-49D5-9B7A-F90FDECEA5C6}"/>
              </a:ext>
            </a:extLst>
          </p:cNvPr>
          <p:cNvPicPr>
            <a:picLocks noChangeAspect="1"/>
          </p:cNvPicPr>
          <p:nvPr/>
        </p:nvPicPr>
        <p:blipFill>
          <a:blip r:embed="rId2"/>
          <a:stretch>
            <a:fillRect/>
          </a:stretch>
        </p:blipFill>
        <p:spPr>
          <a:xfrm>
            <a:off x="3956706" y="1361205"/>
            <a:ext cx="7100069" cy="5360270"/>
          </a:xfrm>
          <a:prstGeom prst="rect">
            <a:avLst/>
          </a:prstGeom>
        </p:spPr>
      </p:pic>
    </p:spTree>
    <p:extLst>
      <p:ext uri="{BB962C8B-B14F-4D97-AF65-F5344CB8AC3E}">
        <p14:creationId xmlns:p14="http://schemas.microsoft.com/office/powerpoint/2010/main" val="38808380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03A165-6645-4DB4-825E-6F55B5C59EF1}"/>
              </a:ext>
            </a:extLst>
          </p:cNvPr>
          <p:cNvSpPr>
            <a:spLocks noGrp="1"/>
          </p:cNvSpPr>
          <p:nvPr>
            <p:ph type="title"/>
          </p:nvPr>
        </p:nvSpPr>
        <p:spPr/>
        <p:txBody>
          <a:bodyPr/>
          <a:lstStyle/>
          <a:p>
            <a:r>
              <a:rPr lang="en-US" i="0" dirty="0">
                <a:solidFill>
                  <a:schemeClr val="bg1"/>
                </a:solidFill>
                <a:effectLst/>
                <a:latin typeface="sohne"/>
              </a:rPr>
              <a:t>Feature Selection and Feature Extraction</a:t>
            </a:r>
            <a:r>
              <a:rPr lang="en-IN" b="0" i="0" dirty="0">
                <a:solidFill>
                  <a:srgbClr val="292929"/>
                </a:solidFill>
                <a:effectLst/>
                <a:latin typeface="sohne"/>
              </a:rPr>
              <a:t/>
            </a:r>
            <a:br>
              <a:rPr lang="en-IN" b="0" i="0" dirty="0">
                <a:solidFill>
                  <a:srgbClr val="292929"/>
                </a:solidFill>
                <a:effectLst/>
                <a:latin typeface="sohne"/>
              </a:rPr>
            </a:br>
            <a:endParaRPr lang="en-IN" dirty="0"/>
          </a:p>
        </p:txBody>
      </p:sp>
      <p:sp>
        <p:nvSpPr>
          <p:cNvPr id="4" name="Slide Number Placeholder 3">
            <a:extLst>
              <a:ext uri="{FF2B5EF4-FFF2-40B4-BE49-F238E27FC236}">
                <a16:creationId xmlns:a16="http://schemas.microsoft.com/office/drawing/2014/main" xmlns="" id="{13A2458A-8F1E-4EDD-9741-5ACEC094100F}"/>
              </a:ext>
            </a:extLst>
          </p:cNvPr>
          <p:cNvSpPr>
            <a:spLocks noGrp="1"/>
          </p:cNvSpPr>
          <p:nvPr>
            <p:ph type="sldNum" sz="quarter" idx="12"/>
          </p:nvPr>
        </p:nvSpPr>
        <p:spPr/>
        <p:txBody>
          <a:bodyPr/>
          <a:lstStyle/>
          <a:p>
            <a:fld id="{9C11CE39-2868-44A2-A0C6-827D458F7A8B}" type="slidenum">
              <a:rPr lang="en-IN" smtClean="0"/>
              <a:pPr/>
              <a:t>80</a:t>
            </a:fld>
            <a:endParaRPr lang="en-IN"/>
          </a:p>
        </p:txBody>
      </p:sp>
      <p:pic>
        <p:nvPicPr>
          <p:cNvPr id="5122" name="Picture 2" descr="Image for post">
            <a:extLst>
              <a:ext uri="{FF2B5EF4-FFF2-40B4-BE49-F238E27FC236}">
                <a16:creationId xmlns:a16="http://schemas.microsoft.com/office/drawing/2014/main" xmlns="" id="{8643BA5E-6AFE-4FCB-ADA3-3237B2E3C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1972" y="1025780"/>
            <a:ext cx="8204968" cy="4797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1967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F1EEE4-44DF-4CC3-AF2C-7C95471ED66B}"/>
              </a:ext>
            </a:extLst>
          </p:cNvPr>
          <p:cNvSpPr>
            <a:spLocks noGrp="1"/>
          </p:cNvSpPr>
          <p:nvPr>
            <p:ph type="title"/>
          </p:nvPr>
        </p:nvSpPr>
        <p:spPr>
          <a:xfrm>
            <a:off x="111968" y="1123837"/>
            <a:ext cx="3303036" cy="4601183"/>
          </a:xfrm>
        </p:spPr>
        <p:txBody>
          <a:bodyPr/>
          <a:lstStyle/>
          <a:p>
            <a:r>
              <a:rPr lang="en-US" b="1" i="0" dirty="0">
                <a:solidFill>
                  <a:schemeClr val="bg1"/>
                </a:solidFill>
                <a:effectLst/>
              </a:rPr>
              <a:t>Optimal Feature Subset</a:t>
            </a:r>
            <a:r>
              <a:rPr lang="en-US" b="0" i="0" dirty="0">
                <a:solidFill>
                  <a:srgbClr val="292929"/>
                </a:solidFill>
                <a:effectLst/>
                <a:latin typeface="charter"/>
              </a:rPr>
              <a:t/>
            </a:r>
            <a:br>
              <a:rPr lang="en-US" b="0" i="0" dirty="0">
                <a:solidFill>
                  <a:srgbClr val="292929"/>
                </a:solidFill>
                <a:effectLst/>
                <a:latin typeface="charter"/>
              </a:rPr>
            </a:br>
            <a:endParaRPr lang="en-IN" dirty="0"/>
          </a:p>
        </p:txBody>
      </p:sp>
      <p:sp>
        <p:nvSpPr>
          <p:cNvPr id="3" name="Content Placeholder 2">
            <a:extLst>
              <a:ext uri="{FF2B5EF4-FFF2-40B4-BE49-F238E27FC236}">
                <a16:creationId xmlns:a16="http://schemas.microsoft.com/office/drawing/2014/main" xmlns="" id="{27E8AA3D-1890-440B-8489-A7DB0CE1D9AA}"/>
              </a:ext>
            </a:extLst>
          </p:cNvPr>
          <p:cNvSpPr>
            <a:spLocks noGrp="1"/>
          </p:cNvSpPr>
          <p:nvPr>
            <p:ph idx="1"/>
          </p:nvPr>
        </p:nvSpPr>
        <p:spPr>
          <a:xfrm>
            <a:off x="3526971" y="864108"/>
            <a:ext cx="8294915" cy="5120640"/>
          </a:xfrm>
        </p:spPr>
        <p:txBody>
          <a:bodyPr/>
          <a:lstStyle/>
          <a:p>
            <a:pPr marL="0" indent="0" algn="l">
              <a:buNone/>
            </a:pPr>
            <a:r>
              <a:rPr lang="en-US" sz="2400" b="1" i="0" dirty="0">
                <a:solidFill>
                  <a:srgbClr val="292929"/>
                </a:solidFill>
                <a:effectLst/>
                <a:latin typeface="+mj-lt"/>
              </a:rPr>
              <a:t>Optimal Feature Subset:</a:t>
            </a:r>
            <a:endParaRPr lang="en-US" sz="2400" b="0" i="0" dirty="0">
              <a:solidFill>
                <a:srgbClr val="292929"/>
              </a:solidFill>
              <a:effectLst/>
              <a:latin typeface="+mj-lt"/>
            </a:endParaRPr>
          </a:p>
          <a:p>
            <a:pPr algn="l">
              <a:buFont typeface="Arial" panose="020B0604020202020204" pitchFamily="34" charset="0"/>
              <a:buChar char="•"/>
            </a:pPr>
            <a:r>
              <a:rPr lang="en-US" sz="2400" b="0" i="0" dirty="0">
                <a:solidFill>
                  <a:srgbClr val="292929"/>
                </a:solidFill>
                <a:effectLst/>
                <a:latin typeface="+mj-lt"/>
              </a:rPr>
              <a:t>Often, the definition of optimal feature subset in terms of classifier’s performance</a:t>
            </a:r>
          </a:p>
          <a:p>
            <a:pPr algn="l">
              <a:buFont typeface="Arial" panose="020B0604020202020204" pitchFamily="34" charset="0"/>
              <a:buChar char="•"/>
            </a:pPr>
            <a:r>
              <a:rPr lang="en-US" sz="2400" b="0" i="0" dirty="0">
                <a:solidFill>
                  <a:srgbClr val="292929"/>
                </a:solidFill>
                <a:effectLst/>
                <a:latin typeface="+mj-lt"/>
              </a:rPr>
              <a:t>The best one can hope for theoretically is the Bayes error rate</a:t>
            </a:r>
          </a:p>
          <a:p>
            <a:endParaRPr lang="en-IN" dirty="0"/>
          </a:p>
        </p:txBody>
      </p:sp>
      <p:sp>
        <p:nvSpPr>
          <p:cNvPr id="4" name="Slide Number Placeholder 3">
            <a:extLst>
              <a:ext uri="{FF2B5EF4-FFF2-40B4-BE49-F238E27FC236}">
                <a16:creationId xmlns:a16="http://schemas.microsoft.com/office/drawing/2014/main" xmlns="" id="{49396F4C-BD15-4208-9F8E-24B490C7CBD8}"/>
              </a:ext>
            </a:extLst>
          </p:cNvPr>
          <p:cNvSpPr>
            <a:spLocks noGrp="1"/>
          </p:cNvSpPr>
          <p:nvPr>
            <p:ph type="sldNum" sz="quarter" idx="12"/>
          </p:nvPr>
        </p:nvSpPr>
        <p:spPr/>
        <p:txBody>
          <a:bodyPr/>
          <a:lstStyle/>
          <a:p>
            <a:fld id="{9C11CE39-2868-44A2-A0C6-827D458F7A8B}" type="slidenum">
              <a:rPr lang="en-IN" smtClean="0"/>
              <a:pPr/>
              <a:t>81</a:t>
            </a:fld>
            <a:endParaRPr lang="en-IN"/>
          </a:p>
        </p:txBody>
      </p:sp>
    </p:spTree>
    <p:extLst>
      <p:ext uri="{BB962C8B-B14F-4D97-AF65-F5344CB8AC3E}">
        <p14:creationId xmlns:p14="http://schemas.microsoft.com/office/powerpoint/2010/main" val="11265565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995B68-268C-45A4-B18D-F483917CE43F}"/>
              </a:ext>
            </a:extLst>
          </p:cNvPr>
          <p:cNvSpPr>
            <a:spLocks noGrp="1"/>
          </p:cNvSpPr>
          <p:nvPr>
            <p:ph type="title"/>
          </p:nvPr>
        </p:nvSpPr>
        <p:spPr/>
        <p:txBody>
          <a:bodyPr/>
          <a:lstStyle/>
          <a:p>
            <a:r>
              <a:rPr lang="en-IN" b="0" i="0" dirty="0">
                <a:solidFill>
                  <a:schemeClr val="bg1"/>
                </a:solidFill>
                <a:effectLst/>
                <a:latin typeface="sohne"/>
              </a:rPr>
              <a:t>Relevance of Features</a:t>
            </a:r>
            <a:r>
              <a:rPr lang="en-IN" b="0" i="0" dirty="0">
                <a:solidFill>
                  <a:srgbClr val="292929"/>
                </a:solidFill>
                <a:effectLst/>
                <a:latin typeface="sohne"/>
              </a:rPr>
              <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xmlns="" id="{B46DB4D2-0C8C-45AC-97B7-739CC0AD4F7A}"/>
              </a:ext>
            </a:extLst>
          </p:cNvPr>
          <p:cNvSpPr>
            <a:spLocks noGrp="1"/>
          </p:cNvSpPr>
          <p:nvPr>
            <p:ph idx="1"/>
          </p:nvPr>
        </p:nvSpPr>
        <p:spPr>
          <a:xfrm>
            <a:off x="3470989" y="864108"/>
            <a:ext cx="8369558" cy="5120640"/>
          </a:xfrm>
        </p:spPr>
        <p:txBody>
          <a:bodyPr/>
          <a:lstStyle/>
          <a:p>
            <a:pPr marL="0" indent="0" algn="l">
              <a:buNone/>
            </a:pPr>
            <a:r>
              <a:rPr lang="en-US" sz="2400" b="0" i="0" dirty="0">
                <a:solidFill>
                  <a:srgbClr val="292929"/>
                </a:solidFill>
                <a:effectLst/>
                <a:latin typeface="+mj-lt"/>
              </a:rPr>
              <a:t>There are several definitions of relevance in literature.</a:t>
            </a:r>
          </a:p>
          <a:p>
            <a:pPr algn="l">
              <a:buFont typeface="Arial" panose="020B0604020202020204" pitchFamily="34" charset="0"/>
              <a:buChar char="•"/>
            </a:pPr>
            <a:endParaRPr lang="en-US" sz="2400" b="0" i="0" dirty="0">
              <a:solidFill>
                <a:srgbClr val="292929"/>
              </a:solidFill>
              <a:effectLst/>
              <a:latin typeface="+mj-lt"/>
            </a:endParaRPr>
          </a:p>
          <a:p>
            <a:pPr algn="l">
              <a:buFont typeface="Arial" panose="020B0604020202020204" pitchFamily="34" charset="0"/>
              <a:buChar char="•"/>
            </a:pPr>
            <a:r>
              <a:rPr lang="en-US" sz="2400" b="0" i="0" dirty="0">
                <a:solidFill>
                  <a:srgbClr val="292929"/>
                </a:solidFill>
                <a:effectLst/>
                <a:latin typeface="+mj-lt"/>
              </a:rPr>
              <a:t>Relevance of 1 variable, Relevance of a variable given other variables, Relevance given a certain learning algorithm ,..</a:t>
            </a:r>
          </a:p>
          <a:p>
            <a:pPr algn="l">
              <a:buFont typeface="Arial" panose="020B0604020202020204" pitchFamily="34" charset="0"/>
              <a:buChar char="•"/>
            </a:pPr>
            <a:r>
              <a:rPr lang="en-US" sz="2400" b="0" i="0" dirty="0">
                <a:solidFill>
                  <a:srgbClr val="292929"/>
                </a:solidFill>
                <a:effectLst/>
                <a:latin typeface="+mj-lt"/>
              </a:rPr>
              <a:t>Most definitions are problematic, because there are problems where all features would be declared to be irrelevant</a:t>
            </a:r>
          </a:p>
          <a:p>
            <a:pPr algn="l">
              <a:buFont typeface="Arial" panose="020B0604020202020204" pitchFamily="34" charset="0"/>
              <a:buChar char="•"/>
            </a:pPr>
            <a:r>
              <a:rPr lang="en-US" sz="2400" b="0" i="0" dirty="0">
                <a:solidFill>
                  <a:srgbClr val="292929"/>
                </a:solidFill>
                <a:effectLst/>
                <a:latin typeface="+mj-lt"/>
              </a:rPr>
              <a:t>This can be defined through two degrees of relevance: </a:t>
            </a:r>
            <a:r>
              <a:rPr lang="en-US" sz="2400" b="1" i="0" dirty="0">
                <a:solidFill>
                  <a:srgbClr val="292929"/>
                </a:solidFill>
                <a:effectLst/>
                <a:latin typeface="+mj-lt"/>
              </a:rPr>
              <a:t>weak and strong relevance</a:t>
            </a:r>
            <a:r>
              <a:rPr lang="en-US" sz="2400" b="0" i="0" dirty="0">
                <a:solidFill>
                  <a:srgbClr val="292929"/>
                </a:solidFill>
                <a:effectLst/>
                <a:latin typeface="+mj-lt"/>
              </a:rPr>
              <a:t>.</a:t>
            </a:r>
          </a:p>
          <a:p>
            <a:pPr algn="l">
              <a:buFont typeface="Arial" panose="020B0604020202020204" pitchFamily="34" charset="0"/>
              <a:buChar char="•"/>
            </a:pPr>
            <a:r>
              <a:rPr lang="en-US" sz="2400" b="0" i="0" dirty="0">
                <a:solidFill>
                  <a:srgbClr val="292929"/>
                </a:solidFill>
                <a:effectLst/>
                <a:latin typeface="+mj-lt"/>
              </a:rPr>
              <a:t>A feature is relevant </a:t>
            </a:r>
            <a:r>
              <a:rPr lang="en-US" sz="2400" b="1" i="1" dirty="0" err="1">
                <a:solidFill>
                  <a:srgbClr val="292929"/>
                </a:solidFill>
                <a:effectLst/>
                <a:latin typeface="+mj-lt"/>
              </a:rPr>
              <a:t>iff</a:t>
            </a:r>
            <a:r>
              <a:rPr lang="en-US" sz="2400" b="0" i="0" dirty="0">
                <a:solidFill>
                  <a:srgbClr val="292929"/>
                </a:solidFill>
                <a:effectLst/>
                <a:latin typeface="+mj-lt"/>
              </a:rPr>
              <a:t> it is weakly or strongly relevant and irrelevant (redundant) otherwise.</a:t>
            </a:r>
          </a:p>
          <a:p>
            <a:endParaRPr lang="en-IN" dirty="0"/>
          </a:p>
        </p:txBody>
      </p:sp>
      <p:sp>
        <p:nvSpPr>
          <p:cNvPr id="4" name="Slide Number Placeholder 3">
            <a:extLst>
              <a:ext uri="{FF2B5EF4-FFF2-40B4-BE49-F238E27FC236}">
                <a16:creationId xmlns:a16="http://schemas.microsoft.com/office/drawing/2014/main" xmlns="" id="{A4AF3A38-C9CD-4177-90CA-C16E4666B6E7}"/>
              </a:ext>
            </a:extLst>
          </p:cNvPr>
          <p:cNvSpPr>
            <a:spLocks noGrp="1"/>
          </p:cNvSpPr>
          <p:nvPr>
            <p:ph type="sldNum" sz="quarter" idx="12"/>
          </p:nvPr>
        </p:nvSpPr>
        <p:spPr/>
        <p:txBody>
          <a:bodyPr/>
          <a:lstStyle/>
          <a:p>
            <a:fld id="{9C11CE39-2868-44A2-A0C6-827D458F7A8B}" type="slidenum">
              <a:rPr lang="en-IN" smtClean="0"/>
              <a:pPr/>
              <a:t>82</a:t>
            </a:fld>
            <a:endParaRPr lang="en-IN"/>
          </a:p>
        </p:txBody>
      </p:sp>
    </p:spTree>
    <p:extLst>
      <p:ext uri="{BB962C8B-B14F-4D97-AF65-F5344CB8AC3E}">
        <p14:creationId xmlns:p14="http://schemas.microsoft.com/office/powerpoint/2010/main" val="2574240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69F79-955D-45F5-92EA-9C1B93D70AE1}"/>
              </a:ext>
            </a:extLst>
          </p:cNvPr>
          <p:cNvSpPr>
            <a:spLocks noGrp="1"/>
          </p:cNvSpPr>
          <p:nvPr>
            <p:ph type="title"/>
          </p:nvPr>
        </p:nvSpPr>
        <p:spPr/>
        <p:txBody>
          <a:bodyPr/>
          <a:lstStyle/>
          <a:p>
            <a:r>
              <a:rPr lang="en-US" i="0" dirty="0">
                <a:solidFill>
                  <a:schemeClr val="bg1"/>
                </a:solidFill>
                <a:effectLst/>
              </a:rPr>
              <a:t>Strong Relevance of a variable/feature</a:t>
            </a:r>
            <a:endParaRPr lang="en-IN" dirty="0">
              <a:solidFill>
                <a:schemeClr val="bg1"/>
              </a:solidFill>
            </a:endParaRPr>
          </a:p>
        </p:txBody>
      </p:sp>
      <p:sp>
        <p:nvSpPr>
          <p:cNvPr id="3" name="Content Placeholder 2">
            <a:extLst>
              <a:ext uri="{FF2B5EF4-FFF2-40B4-BE49-F238E27FC236}">
                <a16:creationId xmlns:a16="http://schemas.microsoft.com/office/drawing/2014/main" xmlns="" id="{CF2325E0-4E2D-4F16-BB97-5FA624C3F505}"/>
              </a:ext>
            </a:extLst>
          </p:cNvPr>
          <p:cNvSpPr>
            <a:spLocks noGrp="1"/>
          </p:cNvSpPr>
          <p:nvPr>
            <p:ph idx="1"/>
          </p:nvPr>
        </p:nvSpPr>
        <p:spPr>
          <a:xfrm>
            <a:off x="3869268" y="864108"/>
            <a:ext cx="7896634" cy="5120640"/>
          </a:xfrm>
        </p:spPr>
        <p:txBody>
          <a:bodyPr/>
          <a:lstStyle/>
          <a:p>
            <a:pPr algn="l"/>
            <a:r>
              <a:rPr lang="en-US" sz="2400" b="0" i="0" dirty="0">
                <a:solidFill>
                  <a:srgbClr val="292929"/>
                </a:solidFill>
                <a:effectLst/>
                <a:latin typeface="+mj-lt"/>
              </a:rPr>
              <a:t>Let </a:t>
            </a:r>
            <a:r>
              <a:rPr lang="en-US" sz="2400" b="0" i="1" dirty="0">
                <a:solidFill>
                  <a:srgbClr val="292929"/>
                </a:solidFill>
                <a:effectLst/>
                <a:latin typeface="+mj-lt"/>
              </a:rPr>
              <a:t>Si = {f1, …, fi-1, fi+1, …</a:t>
            </a:r>
            <a:r>
              <a:rPr lang="en-US" sz="2400" b="0" i="1" dirty="0" err="1">
                <a:solidFill>
                  <a:srgbClr val="292929"/>
                </a:solidFill>
                <a:effectLst/>
                <a:latin typeface="+mj-lt"/>
              </a:rPr>
              <a:t>fn</a:t>
            </a:r>
            <a:r>
              <a:rPr lang="en-US" sz="2400" b="0" i="1" dirty="0">
                <a:solidFill>
                  <a:srgbClr val="292929"/>
                </a:solidFill>
                <a:effectLst/>
                <a:latin typeface="+mj-lt"/>
              </a:rPr>
              <a:t>}</a:t>
            </a:r>
            <a:r>
              <a:rPr lang="en-US" sz="2400" b="0" i="0" dirty="0">
                <a:solidFill>
                  <a:srgbClr val="292929"/>
                </a:solidFill>
                <a:effectLst/>
                <a:latin typeface="+mj-lt"/>
              </a:rPr>
              <a:t> be the set of all features except </a:t>
            </a:r>
            <a:r>
              <a:rPr lang="en-US" sz="2400" b="0" i="1" dirty="0">
                <a:solidFill>
                  <a:srgbClr val="292929"/>
                </a:solidFill>
                <a:effectLst/>
                <a:latin typeface="+mj-lt"/>
              </a:rPr>
              <a:t>fi</a:t>
            </a:r>
            <a:r>
              <a:rPr lang="en-US" sz="2400" b="0" i="0" dirty="0">
                <a:solidFill>
                  <a:srgbClr val="292929"/>
                </a:solidFill>
                <a:effectLst/>
                <a:latin typeface="+mj-lt"/>
              </a:rPr>
              <a:t>. Denote by </a:t>
            </a:r>
            <a:r>
              <a:rPr lang="en-US" sz="2400" b="0" i="1" dirty="0" err="1">
                <a:solidFill>
                  <a:srgbClr val="292929"/>
                </a:solidFill>
                <a:effectLst/>
                <a:latin typeface="+mj-lt"/>
              </a:rPr>
              <a:t>si</a:t>
            </a:r>
            <a:r>
              <a:rPr lang="en-US" sz="2400" b="0" i="1" dirty="0">
                <a:solidFill>
                  <a:srgbClr val="292929"/>
                </a:solidFill>
                <a:effectLst/>
                <a:latin typeface="+mj-lt"/>
              </a:rPr>
              <a:t> </a:t>
            </a:r>
            <a:r>
              <a:rPr lang="en-US" sz="2400" b="0" i="0" dirty="0">
                <a:solidFill>
                  <a:srgbClr val="292929"/>
                </a:solidFill>
                <a:effectLst/>
                <a:latin typeface="+mj-lt"/>
              </a:rPr>
              <a:t>a value-assignment to all features in </a:t>
            </a:r>
            <a:r>
              <a:rPr lang="en-US" sz="2400" b="0" i="1" dirty="0">
                <a:solidFill>
                  <a:srgbClr val="292929"/>
                </a:solidFill>
                <a:effectLst/>
                <a:latin typeface="+mj-lt"/>
              </a:rPr>
              <a:t>Si</a:t>
            </a:r>
            <a:r>
              <a:rPr lang="en-US" sz="2400" b="0" i="0" dirty="0">
                <a:solidFill>
                  <a:srgbClr val="292929"/>
                </a:solidFill>
                <a:effectLst/>
                <a:latin typeface="+mj-lt"/>
              </a:rPr>
              <a:t>.</a:t>
            </a:r>
          </a:p>
          <a:p>
            <a:pPr algn="l"/>
            <a:endParaRPr lang="en-US" sz="2400" b="0" i="0" dirty="0">
              <a:solidFill>
                <a:srgbClr val="292929"/>
              </a:solidFill>
              <a:effectLst/>
              <a:latin typeface="+mj-lt"/>
            </a:endParaRPr>
          </a:p>
          <a:p>
            <a:pPr algn="l"/>
            <a:r>
              <a:rPr lang="en-US" sz="2400" b="0" i="0" dirty="0">
                <a:solidFill>
                  <a:srgbClr val="292929"/>
                </a:solidFill>
                <a:effectLst/>
                <a:latin typeface="+mj-lt"/>
              </a:rPr>
              <a:t>A feature </a:t>
            </a:r>
            <a:r>
              <a:rPr lang="en-US" sz="2400" b="0" i="1" dirty="0">
                <a:solidFill>
                  <a:srgbClr val="292929"/>
                </a:solidFill>
                <a:effectLst/>
                <a:latin typeface="+mj-lt"/>
              </a:rPr>
              <a:t>fi</a:t>
            </a:r>
            <a:r>
              <a:rPr lang="en-US" sz="2400" b="0" i="0" dirty="0">
                <a:solidFill>
                  <a:srgbClr val="292929"/>
                </a:solidFill>
                <a:effectLst/>
                <a:latin typeface="+mj-lt"/>
              </a:rPr>
              <a:t> is strongly relevant, </a:t>
            </a:r>
            <a:r>
              <a:rPr lang="en-US" sz="2400" b="0" i="0" dirty="0" err="1">
                <a:solidFill>
                  <a:srgbClr val="292929"/>
                </a:solidFill>
                <a:effectLst/>
                <a:latin typeface="+mj-lt"/>
              </a:rPr>
              <a:t>iff</a:t>
            </a:r>
            <a:r>
              <a:rPr lang="en-US" sz="2400" b="0" i="0" dirty="0">
                <a:solidFill>
                  <a:srgbClr val="292929"/>
                </a:solidFill>
                <a:effectLst/>
                <a:latin typeface="+mj-lt"/>
              </a:rPr>
              <a:t> there exists some </a:t>
            </a:r>
            <a:r>
              <a:rPr lang="en-US" sz="2400" b="0" i="1" dirty="0">
                <a:solidFill>
                  <a:srgbClr val="292929"/>
                </a:solidFill>
                <a:effectLst/>
                <a:latin typeface="+mj-lt"/>
              </a:rPr>
              <a:t>xi</a:t>
            </a:r>
            <a:r>
              <a:rPr lang="en-US" sz="2400" b="0" i="0" dirty="0">
                <a:solidFill>
                  <a:srgbClr val="292929"/>
                </a:solidFill>
                <a:effectLst/>
                <a:latin typeface="+mj-lt"/>
              </a:rPr>
              <a:t>, </a:t>
            </a:r>
            <a:r>
              <a:rPr lang="en-US" sz="2400" b="0" i="1" dirty="0">
                <a:solidFill>
                  <a:srgbClr val="292929"/>
                </a:solidFill>
                <a:effectLst/>
                <a:latin typeface="+mj-lt"/>
              </a:rPr>
              <a:t>y</a:t>
            </a:r>
            <a:r>
              <a:rPr lang="en-US" sz="2400" b="0" i="0" dirty="0">
                <a:solidFill>
                  <a:srgbClr val="292929"/>
                </a:solidFill>
                <a:effectLst/>
                <a:latin typeface="+mj-lt"/>
              </a:rPr>
              <a:t> and </a:t>
            </a:r>
            <a:r>
              <a:rPr lang="en-US" sz="2400" b="0" i="1" dirty="0" err="1">
                <a:solidFill>
                  <a:srgbClr val="292929"/>
                </a:solidFill>
                <a:effectLst/>
                <a:latin typeface="+mj-lt"/>
              </a:rPr>
              <a:t>si</a:t>
            </a:r>
            <a:r>
              <a:rPr lang="en-US" sz="2400" b="0" i="0" dirty="0">
                <a:solidFill>
                  <a:srgbClr val="292929"/>
                </a:solidFill>
                <a:effectLst/>
                <a:latin typeface="+mj-lt"/>
              </a:rPr>
              <a:t> for which </a:t>
            </a:r>
            <a:r>
              <a:rPr lang="en-US" sz="2400" b="0" i="1" dirty="0">
                <a:solidFill>
                  <a:srgbClr val="292929"/>
                </a:solidFill>
                <a:effectLst/>
                <a:latin typeface="+mj-lt"/>
              </a:rPr>
              <a:t>p(fi = xi, Si = </a:t>
            </a:r>
            <a:r>
              <a:rPr lang="en-US" sz="2400" b="0" i="1" dirty="0" err="1">
                <a:solidFill>
                  <a:srgbClr val="292929"/>
                </a:solidFill>
                <a:effectLst/>
                <a:latin typeface="+mj-lt"/>
              </a:rPr>
              <a:t>si</a:t>
            </a:r>
            <a:r>
              <a:rPr lang="en-US" sz="2400" b="0" i="1" dirty="0">
                <a:solidFill>
                  <a:srgbClr val="292929"/>
                </a:solidFill>
                <a:effectLst/>
                <a:latin typeface="+mj-lt"/>
              </a:rPr>
              <a:t>) &gt; 0</a:t>
            </a:r>
            <a:r>
              <a:rPr lang="en-US" sz="2400" b="0" i="0" dirty="0">
                <a:solidFill>
                  <a:srgbClr val="292929"/>
                </a:solidFill>
                <a:effectLst/>
                <a:latin typeface="+mj-lt"/>
              </a:rPr>
              <a:t> such that</a:t>
            </a:r>
          </a:p>
          <a:p>
            <a:pPr algn="l"/>
            <a:endParaRPr lang="en-US" sz="2400" b="0" i="0" dirty="0">
              <a:solidFill>
                <a:srgbClr val="292929"/>
              </a:solidFill>
              <a:effectLst/>
              <a:latin typeface="+mj-lt"/>
            </a:endParaRPr>
          </a:p>
          <a:p>
            <a:pPr marL="0" indent="0" algn="l">
              <a:buNone/>
            </a:pPr>
            <a:r>
              <a:rPr lang="en-US" sz="2400" b="0" i="1" dirty="0">
                <a:solidFill>
                  <a:srgbClr val="292929"/>
                </a:solidFill>
                <a:effectLst/>
                <a:latin typeface="+mj-lt"/>
              </a:rPr>
              <a:t>    p(Y = y | fi = xi; Si = </a:t>
            </a:r>
            <a:r>
              <a:rPr lang="en-US" sz="2400" b="0" i="1" dirty="0" err="1">
                <a:solidFill>
                  <a:srgbClr val="292929"/>
                </a:solidFill>
                <a:effectLst/>
                <a:latin typeface="+mj-lt"/>
              </a:rPr>
              <a:t>si</a:t>
            </a:r>
            <a:r>
              <a:rPr lang="en-US" sz="2400" b="0" i="1" dirty="0">
                <a:solidFill>
                  <a:srgbClr val="292929"/>
                </a:solidFill>
                <a:effectLst/>
                <a:latin typeface="+mj-lt"/>
              </a:rPr>
              <a:t>) ≠ p(Y = y | Si = </a:t>
            </a:r>
            <a:r>
              <a:rPr lang="en-US" sz="2400" b="0" i="1" dirty="0" err="1">
                <a:solidFill>
                  <a:srgbClr val="292929"/>
                </a:solidFill>
                <a:effectLst/>
                <a:latin typeface="+mj-lt"/>
              </a:rPr>
              <a:t>si</a:t>
            </a:r>
            <a:r>
              <a:rPr lang="en-US" sz="2400" b="0" i="1" dirty="0">
                <a:solidFill>
                  <a:srgbClr val="292929"/>
                </a:solidFill>
                <a:effectLst/>
                <a:latin typeface="+mj-lt"/>
              </a:rPr>
              <a:t>)</a:t>
            </a:r>
          </a:p>
          <a:p>
            <a:pPr algn="l"/>
            <a:endParaRPr lang="en-US" sz="2400" b="0" i="0" dirty="0">
              <a:solidFill>
                <a:srgbClr val="292929"/>
              </a:solidFill>
              <a:effectLst/>
              <a:latin typeface="+mj-lt"/>
            </a:endParaRPr>
          </a:p>
          <a:p>
            <a:pPr algn="l"/>
            <a:r>
              <a:rPr lang="en-US" sz="2400" b="0" i="0" dirty="0">
                <a:solidFill>
                  <a:srgbClr val="292929"/>
                </a:solidFill>
                <a:effectLst/>
                <a:latin typeface="+mj-lt"/>
              </a:rPr>
              <a:t>This means that removal of </a:t>
            </a:r>
            <a:r>
              <a:rPr lang="en-US" sz="2400" b="0" i="1" dirty="0">
                <a:solidFill>
                  <a:srgbClr val="292929"/>
                </a:solidFill>
                <a:effectLst/>
                <a:latin typeface="+mj-lt"/>
              </a:rPr>
              <a:t>fi</a:t>
            </a:r>
            <a:r>
              <a:rPr lang="en-US" sz="2400" b="0" i="0" dirty="0">
                <a:solidFill>
                  <a:srgbClr val="292929"/>
                </a:solidFill>
                <a:effectLst/>
                <a:latin typeface="+mj-lt"/>
              </a:rPr>
              <a:t> alone will always result in a performance deterioration of an optimal Bayes classifier.</a:t>
            </a:r>
          </a:p>
          <a:p>
            <a:endParaRPr lang="en-IN" dirty="0"/>
          </a:p>
        </p:txBody>
      </p:sp>
      <p:sp>
        <p:nvSpPr>
          <p:cNvPr id="4" name="Slide Number Placeholder 3">
            <a:extLst>
              <a:ext uri="{FF2B5EF4-FFF2-40B4-BE49-F238E27FC236}">
                <a16:creationId xmlns:a16="http://schemas.microsoft.com/office/drawing/2014/main" xmlns="" id="{5D457E08-7E02-470D-A860-442C28FB5A36}"/>
              </a:ext>
            </a:extLst>
          </p:cNvPr>
          <p:cNvSpPr>
            <a:spLocks noGrp="1"/>
          </p:cNvSpPr>
          <p:nvPr>
            <p:ph type="sldNum" sz="quarter" idx="12"/>
          </p:nvPr>
        </p:nvSpPr>
        <p:spPr/>
        <p:txBody>
          <a:bodyPr/>
          <a:lstStyle/>
          <a:p>
            <a:fld id="{9C11CE39-2868-44A2-A0C6-827D458F7A8B}" type="slidenum">
              <a:rPr lang="en-IN" smtClean="0"/>
              <a:pPr/>
              <a:t>83</a:t>
            </a:fld>
            <a:endParaRPr lang="en-IN"/>
          </a:p>
        </p:txBody>
      </p:sp>
    </p:spTree>
    <p:extLst>
      <p:ext uri="{BB962C8B-B14F-4D97-AF65-F5344CB8AC3E}">
        <p14:creationId xmlns:p14="http://schemas.microsoft.com/office/powerpoint/2010/main" val="18712042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77CFC1-80D8-4631-BAD6-72566B160E01}"/>
              </a:ext>
            </a:extLst>
          </p:cNvPr>
          <p:cNvSpPr>
            <a:spLocks noGrp="1"/>
          </p:cNvSpPr>
          <p:nvPr>
            <p:ph type="title"/>
          </p:nvPr>
        </p:nvSpPr>
        <p:spPr/>
        <p:txBody>
          <a:bodyPr/>
          <a:lstStyle/>
          <a:p>
            <a:r>
              <a:rPr lang="en-US" i="0" dirty="0">
                <a:solidFill>
                  <a:schemeClr val="bg1"/>
                </a:solidFill>
                <a:effectLst/>
              </a:rPr>
              <a:t>Weak Relevance of a variable/feature</a:t>
            </a:r>
            <a:endParaRPr lang="en-IN" dirty="0">
              <a:solidFill>
                <a:schemeClr val="bg1"/>
              </a:solidFill>
            </a:endParaRPr>
          </a:p>
        </p:txBody>
      </p:sp>
      <p:sp>
        <p:nvSpPr>
          <p:cNvPr id="3" name="Content Placeholder 2">
            <a:extLst>
              <a:ext uri="{FF2B5EF4-FFF2-40B4-BE49-F238E27FC236}">
                <a16:creationId xmlns:a16="http://schemas.microsoft.com/office/drawing/2014/main" xmlns="" id="{58B54CCD-6BD0-4BC5-9942-FCB7C238A733}"/>
              </a:ext>
            </a:extLst>
          </p:cNvPr>
          <p:cNvSpPr>
            <a:spLocks noGrp="1"/>
          </p:cNvSpPr>
          <p:nvPr>
            <p:ph idx="1"/>
          </p:nvPr>
        </p:nvSpPr>
        <p:spPr>
          <a:xfrm>
            <a:off x="3526971" y="864108"/>
            <a:ext cx="8201609" cy="5120640"/>
          </a:xfrm>
        </p:spPr>
        <p:txBody>
          <a:bodyPr/>
          <a:lstStyle/>
          <a:p>
            <a:pPr algn="l"/>
            <a:r>
              <a:rPr lang="en-US" sz="2400" b="0" i="0" dirty="0">
                <a:solidFill>
                  <a:srgbClr val="292929"/>
                </a:solidFill>
                <a:effectLst/>
                <a:latin typeface="+mj-lt"/>
              </a:rPr>
              <a:t>A feature fi is weakly relevant, </a:t>
            </a:r>
            <a:r>
              <a:rPr lang="en-US" sz="2400" b="0" i="0" dirty="0" err="1">
                <a:solidFill>
                  <a:srgbClr val="292929"/>
                </a:solidFill>
                <a:effectLst/>
                <a:latin typeface="+mj-lt"/>
              </a:rPr>
              <a:t>iff</a:t>
            </a:r>
            <a:r>
              <a:rPr lang="en-US" sz="2400" b="0" i="0" dirty="0">
                <a:solidFill>
                  <a:srgbClr val="292929"/>
                </a:solidFill>
                <a:effectLst/>
                <a:latin typeface="+mj-lt"/>
              </a:rPr>
              <a:t> it is not strongly relevant, and there exists a subset of features Si‘ of Si for which there exists some xi, y and </a:t>
            </a:r>
            <a:r>
              <a:rPr lang="en-US" sz="2400" b="0" i="0" dirty="0" err="1">
                <a:solidFill>
                  <a:srgbClr val="292929"/>
                </a:solidFill>
                <a:effectLst/>
                <a:latin typeface="+mj-lt"/>
              </a:rPr>
              <a:t>si</a:t>
            </a:r>
            <a:r>
              <a:rPr lang="en-US" sz="2400" b="0" i="0" dirty="0">
                <a:solidFill>
                  <a:srgbClr val="292929"/>
                </a:solidFill>
                <a:effectLst/>
                <a:latin typeface="+mj-lt"/>
              </a:rPr>
              <a:t>’ with p(fi = xi, Si’ = </a:t>
            </a:r>
            <a:r>
              <a:rPr lang="en-US" sz="2400" b="0" i="0" dirty="0" err="1">
                <a:solidFill>
                  <a:srgbClr val="292929"/>
                </a:solidFill>
                <a:effectLst/>
                <a:latin typeface="+mj-lt"/>
              </a:rPr>
              <a:t>si</a:t>
            </a:r>
            <a:r>
              <a:rPr lang="en-US" sz="2400" b="0" i="0" dirty="0">
                <a:solidFill>
                  <a:srgbClr val="292929"/>
                </a:solidFill>
                <a:effectLst/>
                <a:latin typeface="+mj-lt"/>
              </a:rPr>
              <a:t>’) &gt; 0 such that</a:t>
            </a:r>
          </a:p>
          <a:p>
            <a:pPr algn="l"/>
            <a:endParaRPr lang="en-US" sz="2400" b="0" i="0" dirty="0">
              <a:solidFill>
                <a:srgbClr val="292929"/>
              </a:solidFill>
              <a:effectLst/>
              <a:latin typeface="+mj-lt"/>
            </a:endParaRPr>
          </a:p>
          <a:p>
            <a:pPr algn="l"/>
            <a:r>
              <a:rPr lang="en-US" sz="2400" b="0" i="1" dirty="0">
                <a:solidFill>
                  <a:srgbClr val="292929"/>
                </a:solidFill>
                <a:effectLst/>
                <a:latin typeface="+mj-lt"/>
              </a:rPr>
              <a:t>p(Y = y | fi = xi; Si’ = </a:t>
            </a:r>
            <a:r>
              <a:rPr lang="en-US" sz="2400" b="0" i="1" dirty="0" err="1">
                <a:solidFill>
                  <a:srgbClr val="292929"/>
                </a:solidFill>
                <a:effectLst/>
                <a:latin typeface="+mj-lt"/>
              </a:rPr>
              <a:t>si</a:t>
            </a:r>
            <a:r>
              <a:rPr lang="en-US" sz="2400" b="0" i="1" dirty="0">
                <a:solidFill>
                  <a:srgbClr val="292929"/>
                </a:solidFill>
                <a:effectLst/>
                <a:latin typeface="+mj-lt"/>
              </a:rPr>
              <a:t>’) ≠ p(Y = y | Si’ = </a:t>
            </a:r>
            <a:r>
              <a:rPr lang="en-US" sz="2400" b="0" i="1" dirty="0" err="1">
                <a:solidFill>
                  <a:srgbClr val="292929"/>
                </a:solidFill>
                <a:effectLst/>
                <a:latin typeface="+mj-lt"/>
              </a:rPr>
              <a:t>si</a:t>
            </a:r>
            <a:r>
              <a:rPr lang="en-US" sz="2400" b="0" i="1" dirty="0">
                <a:solidFill>
                  <a:srgbClr val="292929"/>
                </a:solidFill>
                <a:effectLst/>
                <a:latin typeface="+mj-lt"/>
              </a:rPr>
              <a:t>’)</a:t>
            </a:r>
          </a:p>
          <a:p>
            <a:pPr algn="l"/>
            <a:endParaRPr lang="en-US" sz="2400" b="0" i="0" dirty="0">
              <a:solidFill>
                <a:srgbClr val="292929"/>
              </a:solidFill>
              <a:effectLst/>
              <a:latin typeface="+mj-lt"/>
            </a:endParaRPr>
          </a:p>
          <a:p>
            <a:pPr algn="l"/>
            <a:r>
              <a:rPr lang="en-US" sz="2400" b="0" i="0" dirty="0">
                <a:solidFill>
                  <a:srgbClr val="292929"/>
                </a:solidFill>
                <a:effectLst/>
                <a:latin typeface="+mj-lt"/>
              </a:rPr>
              <a:t>This means that there exists a subset of features </a:t>
            </a:r>
            <a:r>
              <a:rPr lang="en-US" sz="2400" b="0" i="1" dirty="0">
                <a:solidFill>
                  <a:srgbClr val="292929"/>
                </a:solidFill>
                <a:effectLst/>
                <a:latin typeface="+mj-lt"/>
              </a:rPr>
              <a:t>Si’</a:t>
            </a:r>
            <a:r>
              <a:rPr lang="en-US" sz="2400" b="0" i="0" dirty="0">
                <a:solidFill>
                  <a:srgbClr val="292929"/>
                </a:solidFill>
                <a:effectLst/>
                <a:latin typeface="+mj-lt"/>
              </a:rPr>
              <a:t>, such that the performance of an optimal Bayes classifier on </a:t>
            </a:r>
            <a:r>
              <a:rPr lang="en-US" sz="2400" b="0" i="1" dirty="0">
                <a:solidFill>
                  <a:srgbClr val="292929"/>
                </a:solidFill>
                <a:effectLst/>
                <a:latin typeface="+mj-lt"/>
              </a:rPr>
              <a:t>Si’ </a:t>
            </a:r>
            <a:r>
              <a:rPr lang="en-US" sz="2400" b="0" i="0" dirty="0">
                <a:solidFill>
                  <a:srgbClr val="292929"/>
                </a:solidFill>
                <a:effectLst/>
                <a:latin typeface="+mj-lt"/>
              </a:rPr>
              <a:t>is worse than </a:t>
            </a:r>
            <a:r>
              <a:rPr lang="en-US" sz="2400" b="0" i="1" dirty="0">
                <a:solidFill>
                  <a:srgbClr val="292929"/>
                </a:solidFill>
                <a:effectLst/>
                <a:latin typeface="+mj-lt"/>
              </a:rPr>
              <a:t>Si’</a:t>
            </a:r>
            <a:r>
              <a:rPr lang="en-US" sz="2400" b="0" i="0" dirty="0">
                <a:solidFill>
                  <a:srgbClr val="292929"/>
                </a:solidFill>
                <a:effectLst/>
                <a:latin typeface="+mj-lt"/>
              </a:rPr>
              <a:t> </a:t>
            </a:r>
            <a:r>
              <a:rPr lang="en-US" sz="2400" b="1" i="0" dirty="0">
                <a:solidFill>
                  <a:srgbClr val="292929"/>
                </a:solidFill>
                <a:effectLst/>
                <a:latin typeface="+mj-lt"/>
              </a:rPr>
              <a:t>U</a:t>
            </a:r>
            <a:r>
              <a:rPr lang="en-US" sz="2400" b="0" i="0" dirty="0">
                <a:solidFill>
                  <a:srgbClr val="292929"/>
                </a:solidFill>
                <a:effectLst/>
                <a:latin typeface="+mj-lt"/>
              </a:rPr>
              <a:t> { </a:t>
            </a:r>
            <a:r>
              <a:rPr lang="en-US" sz="2400" b="0" i="1" dirty="0">
                <a:solidFill>
                  <a:srgbClr val="292929"/>
                </a:solidFill>
                <a:effectLst/>
                <a:latin typeface="+mj-lt"/>
              </a:rPr>
              <a:t>fi</a:t>
            </a:r>
            <a:r>
              <a:rPr lang="en-US" sz="2400" b="0" i="0" dirty="0">
                <a:solidFill>
                  <a:srgbClr val="292929"/>
                </a:solidFill>
                <a:effectLst/>
                <a:latin typeface="+mj-lt"/>
              </a:rPr>
              <a:t> }</a:t>
            </a:r>
          </a:p>
          <a:p>
            <a:endParaRPr lang="en-IN" dirty="0"/>
          </a:p>
        </p:txBody>
      </p:sp>
      <p:sp>
        <p:nvSpPr>
          <p:cNvPr id="4" name="Slide Number Placeholder 3">
            <a:extLst>
              <a:ext uri="{FF2B5EF4-FFF2-40B4-BE49-F238E27FC236}">
                <a16:creationId xmlns:a16="http://schemas.microsoft.com/office/drawing/2014/main" xmlns="" id="{F7E4B387-F6C6-423A-8C2F-ACBBCDD4F651}"/>
              </a:ext>
            </a:extLst>
          </p:cNvPr>
          <p:cNvSpPr>
            <a:spLocks noGrp="1"/>
          </p:cNvSpPr>
          <p:nvPr>
            <p:ph type="sldNum" sz="quarter" idx="12"/>
          </p:nvPr>
        </p:nvSpPr>
        <p:spPr/>
        <p:txBody>
          <a:bodyPr/>
          <a:lstStyle/>
          <a:p>
            <a:fld id="{9C11CE39-2868-44A2-A0C6-827D458F7A8B}" type="slidenum">
              <a:rPr lang="en-IN" smtClean="0"/>
              <a:pPr/>
              <a:t>84</a:t>
            </a:fld>
            <a:endParaRPr lang="en-IN"/>
          </a:p>
        </p:txBody>
      </p:sp>
    </p:spTree>
    <p:extLst>
      <p:ext uri="{BB962C8B-B14F-4D97-AF65-F5344CB8AC3E}">
        <p14:creationId xmlns:p14="http://schemas.microsoft.com/office/powerpoint/2010/main" val="114980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25841B-C8BA-4CD4-BC48-77098132FA45}"/>
              </a:ext>
            </a:extLst>
          </p:cNvPr>
          <p:cNvSpPr>
            <a:spLocks noGrp="1"/>
          </p:cNvSpPr>
          <p:nvPr>
            <p:ph type="title"/>
          </p:nvPr>
        </p:nvSpPr>
        <p:spPr/>
        <p:txBody>
          <a:bodyPr/>
          <a:lstStyle/>
          <a:p>
            <a:r>
              <a:rPr lang="en-US" b="1" dirty="0"/>
              <a:t>What is a Cost Function?</a:t>
            </a:r>
            <a:br>
              <a:rPr lang="en-US" b="1" dirty="0"/>
            </a:br>
            <a:endParaRPr lang="en-IN" dirty="0"/>
          </a:p>
        </p:txBody>
      </p:sp>
      <p:sp>
        <p:nvSpPr>
          <p:cNvPr id="3" name="Content Placeholder 2">
            <a:extLst>
              <a:ext uri="{FF2B5EF4-FFF2-40B4-BE49-F238E27FC236}">
                <a16:creationId xmlns:a16="http://schemas.microsoft.com/office/drawing/2014/main" xmlns="" id="{1AD0DC9B-ADAE-4F90-9C81-136453B8A45C}"/>
              </a:ext>
            </a:extLst>
          </p:cNvPr>
          <p:cNvSpPr>
            <a:spLocks noGrp="1"/>
          </p:cNvSpPr>
          <p:nvPr>
            <p:ph idx="1"/>
          </p:nvPr>
        </p:nvSpPr>
        <p:spPr>
          <a:xfrm>
            <a:off x="3582955" y="864108"/>
            <a:ext cx="8164286" cy="1319255"/>
          </a:xfrm>
        </p:spPr>
        <p:txBody>
          <a:bodyPr>
            <a:normAutofit/>
          </a:bodyPr>
          <a:lstStyle/>
          <a:p>
            <a:r>
              <a:rPr lang="en-US" sz="2200" dirty="0"/>
              <a:t>It is a </a:t>
            </a:r>
            <a:r>
              <a:rPr lang="en-US" sz="2200" b="1" dirty="0"/>
              <a:t>function</a:t>
            </a:r>
            <a:r>
              <a:rPr lang="en-US" sz="2200" dirty="0"/>
              <a:t> that measures the performance of a model for any given data. </a:t>
            </a:r>
            <a:r>
              <a:rPr lang="en-US" sz="2200" b="1" dirty="0"/>
              <a:t>Cost Function</a:t>
            </a:r>
            <a:r>
              <a:rPr lang="en-US" sz="2200" dirty="0"/>
              <a:t> quantifies the error between predicted values and expected values and presents it in the form of a single real number</a:t>
            </a:r>
            <a:endParaRPr lang="en-IN" sz="2200" dirty="0"/>
          </a:p>
        </p:txBody>
      </p:sp>
      <p:sp>
        <p:nvSpPr>
          <p:cNvPr id="4" name="Slide Number Placeholder 3">
            <a:extLst>
              <a:ext uri="{FF2B5EF4-FFF2-40B4-BE49-F238E27FC236}">
                <a16:creationId xmlns:a16="http://schemas.microsoft.com/office/drawing/2014/main" xmlns="" id="{EAC76F39-30A9-4C91-BBC2-983EF03B49A1}"/>
              </a:ext>
            </a:extLst>
          </p:cNvPr>
          <p:cNvSpPr>
            <a:spLocks noGrp="1"/>
          </p:cNvSpPr>
          <p:nvPr>
            <p:ph type="sldNum" sz="quarter" idx="12"/>
          </p:nvPr>
        </p:nvSpPr>
        <p:spPr/>
        <p:txBody>
          <a:bodyPr/>
          <a:lstStyle/>
          <a:p>
            <a:fld id="{9C11CE39-2868-44A2-A0C6-827D458F7A8B}" type="slidenum">
              <a:rPr lang="en-IN" smtClean="0"/>
              <a:pPr/>
              <a:t>9</a:t>
            </a:fld>
            <a:endParaRPr lang="en-IN"/>
          </a:p>
        </p:txBody>
      </p:sp>
      <p:pic>
        <p:nvPicPr>
          <p:cNvPr id="6" name="Picture 5">
            <a:extLst>
              <a:ext uri="{FF2B5EF4-FFF2-40B4-BE49-F238E27FC236}">
                <a16:creationId xmlns:a16="http://schemas.microsoft.com/office/drawing/2014/main" xmlns="" id="{6AB85D0F-A30D-4782-A24D-02CCB039046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8025" y="2421985"/>
            <a:ext cx="5868751" cy="3088431"/>
          </a:xfrm>
          <a:prstGeom prst="rect">
            <a:avLst/>
          </a:prstGeom>
        </p:spPr>
      </p:pic>
    </p:spTree>
    <p:extLst>
      <p:ext uri="{BB962C8B-B14F-4D97-AF65-F5344CB8AC3E}">
        <p14:creationId xmlns:p14="http://schemas.microsoft.com/office/powerpoint/2010/main" val="2083157892"/>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TotalTime>
  <Words>4797</Words>
  <Application>Microsoft Office PowerPoint</Application>
  <PresentationFormat>Widescreen</PresentationFormat>
  <Paragraphs>426</Paragraphs>
  <Slides>84</Slides>
  <Notes>3</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84</vt:i4>
      </vt:variant>
    </vt:vector>
  </HeadingPairs>
  <TitlesOfParts>
    <vt:vector size="96" baseType="lpstr">
      <vt:lpstr>Arial</vt:lpstr>
      <vt:lpstr>Calibri</vt:lpstr>
      <vt:lpstr>CastleT</vt:lpstr>
      <vt:lpstr>charter</vt:lpstr>
      <vt:lpstr>Cobrel</vt:lpstr>
      <vt:lpstr>Corbel</vt:lpstr>
      <vt:lpstr>Raleway</vt:lpstr>
      <vt:lpstr>selfFont</vt:lpstr>
      <vt:lpstr>sohne</vt:lpstr>
      <vt:lpstr>unset</vt:lpstr>
      <vt:lpstr>Wingdings 2</vt:lpstr>
      <vt:lpstr>Frame</vt:lpstr>
      <vt:lpstr>PowerPoint Presentation</vt:lpstr>
      <vt:lpstr>Contents</vt:lpstr>
      <vt:lpstr>What is a Regression Problem? </vt:lpstr>
      <vt:lpstr>What is a Regression Problem? </vt:lpstr>
      <vt:lpstr>What is a Regression Problem? </vt:lpstr>
      <vt:lpstr>What is a Regression Problem? </vt:lpstr>
      <vt:lpstr>What is Linear Regression? </vt:lpstr>
      <vt:lpstr>Hypothesis of Linear Regression </vt:lpstr>
      <vt:lpstr>What is a Cost Function? </vt:lpstr>
      <vt:lpstr>What is Gradient Descent? </vt:lpstr>
      <vt:lpstr>What is Gradient Descent? </vt:lpstr>
      <vt:lpstr>What is Gradient Descent? </vt:lpstr>
      <vt:lpstr>What is Gradient Descent? </vt:lpstr>
      <vt:lpstr>How does Gradient Descent work? </vt:lpstr>
      <vt:lpstr>How does Gradient Descent work?</vt:lpstr>
      <vt:lpstr>How does Gradient Descent work?</vt:lpstr>
      <vt:lpstr>Cost Function </vt:lpstr>
      <vt:lpstr>Cost Function </vt:lpstr>
      <vt:lpstr>Minimizing the Cost Function </vt:lpstr>
      <vt:lpstr>Minimizing the Cost Function </vt:lpstr>
      <vt:lpstr>Minimizing the Cost Function</vt:lpstr>
      <vt:lpstr>Minimizing the Cost Function: Example</vt:lpstr>
      <vt:lpstr>Minimizing the Cost Function: Example</vt:lpstr>
      <vt:lpstr>Minimizing the Cost Function: Example</vt:lpstr>
      <vt:lpstr>Minimizing the Cost Function: Example</vt:lpstr>
      <vt:lpstr>Minimizing the Cost Function: Example</vt:lpstr>
      <vt:lpstr>Learning Rate</vt:lpstr>
      <vt:lpstr>Learning Rate</vt:lpstr>
      <vt:lpstr>Types of Gradient Descent Algorithms:   1. Batch Gradient Descent   </vt:lpstr>
      <vt:lpstr>Types of Gradient Descent Algorithms:    1. Batch Gradient Descent   </vt:lpstr>
      <vt:lpstr>Types of Gradient Descent Algorithms:   2. Stochastic Gradient Descent   </vt:lpstr>
      <vt:lpstr>Types of Gradient Descent Algorithms:   2. Stochastic Gradient Descent   </vt:lpstr>
      <vt:lpstr>Types of Gradient Descent Algorithms:   2. Stochastic Gradient Descent   </vt:lpstr>
      <vt:lpstr>Types of Gradient Descent Algorithms:   3. Mini Batch gradient descent  </vt:lpstr>
      <vt:lpstr>Types of Gradient Descent Algorithms:   3. Mini Batch gradient descent  </vt:lpstr>
      <vt:lpstr>Convergence trends in different variants of Gradient Descent </vt:lpstr>
      <vt:lpstr>Challenges in executing Gradient Descent </vt:lpstr>
      <vt:lpstr>Challenges in executing Gradient Descent </vt:lpstr>
      <vt:lpstr>Challenges in executing Gradient Descent </vt:lpstr>
      <vt:lpstr>Challenges in executing Gradient Descent </vt:lpstr>
      <vt:lpstr>Challenges in executing Gradient Descent </vt:lpstr>
      <vt:lpstr>Variants of Gradient Descent algorithms </vt:lpstr>
      <vt:lpstr>Variants of Gradient Descent algorithms</vt:lpstr>
      <vt:lpstr>Variants of Gradient Descent algorithms</vt:lpstr>
      <vt:lpstr>Variants of Gradient Descent algorithms</vt:lpstr>
      <vt:lpstr>Variants of Gradient Descent algorithms</vt:lpstr>
      <vt:lpstr>Tips for Gradient Descent </vt:lpstr>
      <vt:lpstr>What is Linear Regression? </vt:lpstr>
      <vt:lpstr>Hypothesis of Linear Regression </vt:lpstr>
      <vt:lpstr>Hypothesis of Linear Regression </vt:lpstr>
      <vt:lpstr>Hypothesis of Linear Regression </vt:lpstr>
      <vt:lpstr>Hypothesis of Linear Regression </vt:lpstr>
      <vt:lpstr>How does Linear Regression work? </vt:lpstr>
      <vt:lpstr>How does Linear Regression work?</vt:lpstr>
      <vt:lpstr>How do we determine the best fit line? </vt:lpstr>
      <vt:lpstr>Assumptions in linear regression </vt:lpstr>
      <vt:lpstr>Few properties of Regression Line </vt:lpstr>
      <vt:lpstr>Finding a Linear Regression line </vt:lpstr>
      <vt:lpstr>Finding a Linear Regression line</vt:lpstr>
      <vt:lpstr>Finding a Linear Regression line</vt:lpstr>
      <vt:lpstr>Simple Linear Regression </vt:lpstr>
      <vt:lpstr>Simple Linear Regression </vt:lpstr>
      <vt:lpstr>Simple Linear Regression </vt:lpstr>
      <vt:lpstr>Simple Linear Regression: Example</vt:lpstr>
      <vt:lpstr>Question#1</vt:lpstr>
      <vt:lpstr>Question#2</vt:lpstr>
      <vt:lpstr>Question#3</vt:lpstr>
      <vt:lpstr>Question#4</vt:lpstr>
      <vt:lpstr>Question#4</vt:lpstr>
      <vt:lpstr>Ridge regression </vt:lpstr>
      <vt:lpstr>Ridge regression </vt:lpstr>
      <vt:lpstr>Lasso Regression</vt:lpstr>
      <vt:lpstr>Feature Selection/Extraction</vt:lpstr>
      <vt:lpstr>What is Feature selection (or Variable Selection)? </vt:lpstr>
      <vt:lpstr>What is Feature selection (or Variable Selection)? </vt:lpstr>
      <vt:lpstr>PowerPoint Presentation</vt:lpstr>
      <vt:lpstr>What is Feature selection (or Variable Selection)? </vt:lpstr>
      <vt:lpstr>The Curse of Dimensionality </vt:lpstr>
      <vt:lpstr>Feature Selection— Optimality? </vt:lpstr>
      <vt:lpstr>Feature Selection and Feature Extraction </vt:lpstr>
      <vt:lpstr>Optimal Feature Subset </vt:lpstr>
      <vt:lpstr>Relevance of Features </vt:lpstr>
      <vt:lpstr>Strong Relevance of a variable/feature</vt:lpstr>
      <vt:lpstr>Weak Relevance of a variable/feature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Microsoft account</cp:lastModifiedBy>
  <cp:revision>1076</cp:revision>
  <cp:lastPrinted>2020-07-09T03:26:36Z</cp:lastPrinted>
  <dcterms:created xsi:type="dcterms:W3CDTF">2019-05-12T04:30:40Z</dcterms:created>
  <dcterms:modified xsi:type="dcterms:W3CDTF">2023-09-25T03:44:12Z</dcterms:modified>
</cp:coreProperties>
</file>