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roxima Nov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+A+2nPyMWBN538PGGglQVWGlo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3102949" y="3469531"/>
            <a:ext cx="6678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1: FULL NAME (ENROLLMENT NUMBER) (Class)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2: FULL NAME (ENROLLMENT NUMBER) (Class)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Team Member 3: FULL NAME (ENROLLMENT NUMBER) (Class)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844024" y="2548333"/>
            <a:ext cx="7195800" cy="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800"/>
              <a:buFont typeface="Proxima Nova"/>
              <a:buNone/>
            </a:pPr>
            <a:r>
              <a:rPr lang="en-US" sz="2800" b="0" i="0" u="none" strike="noStrike" cap="non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TITLE</a:t>
            </a:r>
            <a:endParaRPr/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lang="en-US" sz="2200" b="0" i="0" u="none" strike="noStrike" cap="none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Team ID: xxxxx</a:t>
            </a:r>
            <a:endParaRPr sz="2200" b="0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5459831" y="4489367"/>
            <a:ext cx="127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By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3193927" y="4897337"/>
            <a:ext cx="302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Guide Name: 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193926" y="5441197"/>
            <a:ext cx="30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965333" y="1717687"/>
            <a:ext cx="6504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lang="en-US" sz="22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Mini Project (01CE0609)</a:t>
            </a:r>
            <a:endParaRPr dirty="0"/>
          </a:p>
          <a:p>
            <a:pPr marL="1270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4A2B9"/>
              </a:buClr>
              <a:buSzPts val="2200"/>
              <a:buFont typeface="Proxima Nova"/>
              <a:buNone/>
            </a:pPr>
            <a:r>
              <a:rPr lang="en-US" sz="22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1 (DD/MM/YYYY)</a:t>
            </a:r>
            <a:endParaRPr sz="22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293191" y="5643518"/>
            <a:ext cx="8297381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lang="en-US" sz="24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Engineering,</a:t>
            </a:r>
            <a:br>
              <a:rPr lang="en-US" sz="24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US" sz="24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Faculty of Engineering &amp; Technology</a:t>
            </a:r>
            <a:r>
              <a:rPr lang="en-US" sz="3600" b="0" i="0" u="none" strike="noStrike" cap="none" dirty="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36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46113" y="966117"/>
            <a:ext cx="8591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ABC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DEF</a:t>
            </a:r>
            <a:endParaRPr lang="en-US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Proxima Nova"/>
                <a:sym typeface="Proxima Nova"/>
              </a:rPr>
              <a:t>….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Proxima Nova"/>
                <a:sym typeface="Proxima Nova"/>
              </a:rPr>
              <a:t>….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Proxima Nova"/>
                <a:sym typeface="Proxima Nova"/>
              </a:rPr>
              <a:t>….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Proxima Nova"/>
                <a:sym typeface="Proxima Nova"/>
              </a:rPr>
              <a:t>….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(Customize as per the requirements)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534259" y="309562"/>
            <a:ext cx="232090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400"/>
              <a:buFont typeface="Proxima Nova"/>
              <a:buNone/>
            </a:pPr>
            <a:r>
              <a:rPr lang="en-US" sz="2400">
                <a:solidFill>
                  <a:srgbClr val="04A2B9"/>
                </a:solidFill>
                <a:latin typeface="Proxima Nova"/>
                <a:ea typeface="Proxima Nova"/>
                <a:cs typeface="Proxima Nova"/>
                <a:sym typeface="Proxima Nova"/>
              </a:rPr>
              <a:t>Topic 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46113" y="1124744"/>
            <a:ext cx="3000375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1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2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3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Point 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103</Words>
  <Application>Microsoft Office PowerPoint</Application>
  <PresentationFormat>Widescreen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Proxima Nova</vt:lpstr>
      <vt:lpstr>Calibri</vt:lpstr>
      <vt:lpstr>Arial</vt:lpstr>
      <vt:lpstr>Office Theme</vt:lpstr>
      <vt:lpstr>PowerPoint Presentation</vt:lpstr>
      <vt:lpstr>PowerPoint Presentation</vt:lpstr>
      <vt:lpstr>Outline</vt:lpstr>
      <vt:lpstr>Topic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Shailendrasinh Chauhan</cp:lastModifiedBy>
  <cp:revision>2</cp:revision>
  <dcterms:created xsi:type="dcterms:W3CDTF">2023-12-05T07:58:57Z</dcterms:created>
  <dcterms:modified xsi:type="dcterms:W3CDTF">2025-01-10T07:41:40Z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2024-01-10T05:57:01Z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2a20089b-7995-43de-aaf1-a4eb65220026</vt:lpwstr>
  </property>
  <property fmtid="{D5CDD505-2E9C-101B-9397-08002B2CF9AE}" pid="8" name="MSIP_Label_defa4170-0d19-0005-0004-bc88714345d2_ContentBits">
    <vt:lpwstr>0</vt:lpwstr>
  </property>
</Properties>
</file>