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1" r:id="rId5"/>
    <p:sldId id="266" r:id="rId6"/>
    <p:sldId id="272" r:id="rId7"/>
    <p:sldId id="273" r:id="rId8"/>
    <p:sldId id="274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2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68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3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5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703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56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5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7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2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A372-BE42-451E-B14C-5FF9C6C0F46F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75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3A372-BE42-451E-B14C-5FF9C6C0F46F}" type="datetimeFigureOut">
              <a:rPr lang="en-IN" smtClean="0"/>
              <a:pPr/>
              <a:t>22-01-2025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8729A-A80B-48B4-A1F8-161E6CCF101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36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482DCC-0057-429F-5AE9-7AD73C720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542925"/>
            <a:ext cx="111442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28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2555E41-1EF9-C35E-02FF-F07B22AB522A}"/>
              </a:ext>
            </a:extLst>
          </p:cNvPr>
          <p:cNvSpPr txBox="1"/>
          <p:nvPr/>
        </p:nvSpPr>
        <p:spPr>
          <a:xfrm>
            <a:off x="1344756" y="1079094"/>
            <a:ext cx="9502488" cy="483209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Proxima Nova Rg" panose="02000506030000020004" pitchFamily="2" charset="0"/>
              </a:rPr>
              <a:t>   ONE</a:t>
            </a:r>
            <a:br>
              <a:rPr lang="en-US" sz="2800" dirty="0">
                <a:latin typeface="Proxima Nova Rg" panose="02000506030000020004" pitchFamily="2" charset="0"/>
              </a:rPr>
            </a:br>
            <a:r>
              <a:rPr lang="en-US" sz="2800" dirty="0">
                <a:latin typeface="Proxima Nova Rg" panose="02000506030000020004" pitchFamily="2" charset="0"/>
              </a:rPr>
              <a:t>+ ONE</a:t>
            </a:r>
            <a:br>
              <a:rPr lang="en-US" sz="2800" dirty="0">
                <a:latin typeface="Proxima Nova Rg" panose="02000506030000020004" pitchFamily="2" charset="0"/>
              </a:rPr>
            </a:br>
            <a:r>
              <a:rPr lang="en-US" sz="2800" dirty="0">
                <a:latin typeface="Proxima Nova Rg" panose="02000506030000020004" pitchFamily="2" charset="0"/>
              </a:rPr>
              <a:t>+ ONE</a:t>
            </a:r>
          </a:p>
          <a:p>
            <a:pPr algn="ctr"/>
            <a:r>
              <a:rPr lang="en-US" sz="2800" dirty="0">
                <a:latin typeface="Proxima Nova Rg" panose="02000506030000020004" pitchFamily="2" charset="0"/>
              </a:rPr>
              <a:t>+ ONE</a:t>
            </a:r>
          </a:p>
          <a:p>
            <a:pPr algn="ctr"/>
            <a:r>
              <a:rPr lang="en-US" sz="2800" dirty="0">
                <a:latin typeface="Proxima Nova Rg" panose="02000506030000020004" pitchFamily="2" charset="0"/>
              </a:rPr>
              <a:t>______</a:t>
            </a:r>
          </a:p>
          <a:p>
            <a:pPr algn="ctr"/>
            <a:r>
              <a:rPr lang="en-US" sz="2800" dirty="0">
                <a:latin typeface="Proxima Nova Rg" panose="02000506030000020004" pitchFamily="2" charset="0"/>
              </a:rPr>
              <a:t>   TEN</a:t>
            </a:r>
          </a:p>
          <a:p>
            <a:pPr algn="ctr"/>
            <a:endParaRPr lang="en-US" sz="2800" dirty="0">
              <a:latin typeface="Proxima Nova Rg" panose="02000506030000020004" pitchFamily="2" charset="0"/>
            </a:endParaRPr>
          </a:p>
          <a:p>
            <a:pPr algn="just"/>
            <a:r>
              <a:rPr lang="en-US" sz="2800" dirty="0">
                <a:latin typeface="Proxima Nova Rg" panose="02000506030000020004" pitchFamily="2" charset="0"/>
              </a:rPr>
              <a:t>In the above notation each letter represents a distinct digit from 0 to 9, thus ONE and TEN are 3 digit numbers. </a:t>
            </a:r>
          </a:p>
          <a:p>
            <a:pPr algn="just"/>
            <a:endParaRPr lang="en-US" sz="2800" dirty="0">
              <a:latin typeface="Proxima Nova Rg" panose="02000506030000020004" pitchFamily="2" charset="0"/>
            </a:endParaRPr>
          </a:p>
          <a:p>
            <a:pPr algn="just"/>
            <a:r>
              <a:rPr lang="en-US" sz="2800" dirty="0">
                <a:latin typeface="Proxima Nova Rg" panose="02000506030000020004" pitchFamily="2" charset="0"/>
              </a:rPr>
              <a:t>Find the value of | T – N |. </a:t>
            </a:r>
          </a:p>
        </p:txBody>
      </p:sp>
    </p:spTree>
    <p:extLst>
      <p:ext uri="{BB962C8B-B14F-4D97-AF65-F5344CB8AC3E}">
        <p14:creationId xmlns:p14="http://schemas.microsoft.com/office/powerpoint/2010/main" val="30512217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2555E41-1EF9-C35E-02FF-F07B22AB522A}"/>
              </a:ext>
            </a:extLst>
          </p:cNvPr>
          <p:cNvSpPr txBox="1"/>
          <p:nvPr/>
        </p:nvSpPr>
        <p:spPr>
          <a:xfrm>
            <a:off x="1344756" y="414860"/>
            <a:ext cx="9502488" cy="52322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Proxima Nova Rg" panose="02000506030000020004" pitchFamily="2" charset="0"/>
              </a:rPr>
              <a:t>Count total number of Triangles in the given below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8A4095-FA14-8FDB-D09B-4EF2A43BD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29" y="1837335"/>
            <a:ext cx="5070542" cy="45015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9899A-BB50-63B3-5E2E-27CC86BDA7AF}"/>
              </a:ext>
            </a:extLst>
          </p:cNvPr>
          <p:cNvSpPr txBox="1"/>
          <p:nvPr/>
        </p:nvSpPr>
        <p:spPr>
          <a:xfrm>
            <a:off x="77637" y="4523024"/>
            <a:ext cx="3372930" cy="181588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 algn="ctr">
              <a:buAutoNum type="alphaLcParenBoth"/>
            </a:pPr>
            <a:r>
              <a:rPr lang="en-US" sz="2800" dirty="0">
                <a:latin typeface="Proxima Nova Rg" panose="02000506030000020004" pitchFamily="2" charset="0"/>
              </a:rPr>
              <a:t>45</a:t>
            </a:r>
          </a:p>
          <a:p>
            <a:pPr marL="514350" indent="-514350" algn="ctr">
              <a:buAutoNum type="alphaLcParenBoth"/>
            </a:pPr>
            <a:r>
              <a:rPr lang="en-US" sz="2800" dirty="0">
                <a:latin typeface="Proxima Nova Rg" panose="02000506030000020004" pitchFamily="2" charset="0"/>
              </a:rPr>
              <a:t>48</a:t>
            </a:r>
          </a:p>
          <a:p>
            <a:pPr marL="514350" indent="-514350" algn="ctr">
              <a:buAutoNum type="alphaLcParenBoth"/>
            </a:pPr>
            <a:r>
              <a:rPr lang="en-US" sz="2800" dirty="0">
                <a:latin typeface="Proxima Nova Rg" panose="02000506030000020004" pitchFamily="2" charset="0"/>
              </a:rPr>
              <a:t>54</a:t>
            </a:r>
          </a:p>
          <a:p>
            <a:pPr marL="514350" indent="-514350" algn="ctr">
              <a:buAutoNum type="alphaLcParenBoth"/>
            </a:pPr>
            <a:r>
              <a:rPr lang="en-US" sz="2800" dirty="0">
                <a:latin typeface="Proxima Nova Rg" panose="02000506030000020004" pitchFamily="2" charset="0"/>
              </a:rPr>
              <a:t>63</a:t>
            </a:r>
          </a:p>
        </p:txBody>
      </p:sp>
    </p:spTree>
    <p:extLst>
      <p:ext uri="{BB962C8B-B14F-4D97-AF65-F5344CB8AC3E}">
        <p14:creationId xmlns:p14="http://schemas.microsoft.com/office/powerpoint/2010/main" val="354376179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C2156D-5283-B34F-7EEE-FCC77BB82648}"/>
              </a:ext>
            </a:extLst>
          </p:cNvPr>
          <p:cNvSpPr txBox="1"/>
          <p:nvPr/>
        </p:nvSpPr>
        <p:spPr>
          <a:xfrm>
            <a:off x="452759" y="4199138"/>
            <a:ext cx="89930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Proxima Nova" panose="020B0604020202020204" charset="0"/>
                <a:ea typeface="+mj-ea"/>
                <a:cs typeface="+mj-cs"/>
              </a:rPr>
              <a:t>Concepts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" panose="020B0604020202020204" charset="0"/>
                <a:ea typeface="+mj-ea"/>
                <a:cs typeface="+mj-cs"/>
              </a:rPr>
              <a:t>Letter coding</a:t>
            </a:r>
          </a:p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" panose="020B0604020202020204" charset="0"/>
                <a:ea typeface="+mj-ea"/>
                <a:cs typeface="+mj-cs"/>
              </a:rPr>
              <a:t>Word and Sentence coding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8D521-7314-0784-2F38-67E9D8FD9474}"/>
              </a:ext>
            </a:extLst>
          </p:cNvPr>
          <p:cNvSpPr txBox="1"/>
          <p:nvPr/>
        </p:nvSpPr>
        <p:spPr>
          <a:xfrm>
            <a:off x="865240" y="2012531"/>
            <a:ext cx="48106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oxima Nova Rg" panose="02000506030000020004" pitchFamily="2" charset="0"/>
              </a:rPr>
              <a:t>Coding and Decoding</a:t>
            </a:r>
          </a:p>
        </p:txBody>
      </p:sp>
    </p:spTree>
    <p:extLst>
      <p:ext uri="{BB962C8B-B14F-4D97-AF65-F5344CB8AC3E}">
        <p14:creationId xmlns:p14="http://schemas.microsoft.com/office/powerpoint/2010/main" val="203551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478275" y="313769"/>
            <a:ext cx="511465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04A2B9"/>
                </a:solidFill>
                <a:latin typeface="Proxima Nova Lt" panose="02000506030000020004" pitchFamily="50" charset="0"/>
              </a:rPr>
              <a:t>Questions</a:t>
            </a:r>
            <a:endParaRPr sz="3200" b="1" dirty="0">
              <a:latin typeface="Proxima Nova Lt" panose="02000506030000020004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96B27-01CF-57C0-7A3E-50734E186D43}"/>
              </a:ext>
            </a:extLst>
          </p:cNvPr>
          <p:cNvSpPr txBox="1"/>
          <p:nvPr/>
        </p:nvSpPr>
        <p:spPr>
          <a:xfrm>
            <a:off x="478274" y="1219217"/>
            <a:ext cx="9502488" cy="15696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In a certain code language, HONOUR is coded as RUONOH. In the same language, what will be the code for TOPS?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SPOT				(b) POST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(c) POTS				(d) STOP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5E41-1EF9-C35E-02FF-F07B22AB522A}"/>
              </a:ext>
            </a:extLst>
          </p:cNvPr>
          <p:cNvSpPr txBox="1"/>
          <p:nvPr/>
        </p:nvSpPr>
        <p:spPr>
          <a:xfrm>
            <a:off x="478274" y="4029327"/>
            <a:ext cx="9502488" cy="15696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If MACROBYTE is written as BYETMAORC, then what will be the code for FUTUREMAP?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EMPAFUTUR			(b) EMPAUFRUT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(c) MEPAFURUT			(d) EMPAFURUT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51271-E72C-0CC4-4ED0-8BE89205DAA0}"/>
              </a:ext>
            </a:extLst>
          </p:cNvPr>
          <p:cNvSpPr txBox="1"/>
          <p:nvPr/>
        </p:nvSpPr>
        <p:spPr>
          <a:xfrm>
            <a:off x="10198692" y="1773214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A</a:t>
            </a:r>
            <a:endParaRPr lang="en-IN" sz="2400" dirty="0">
              <a:latin typeface="Proxima Nova Rg" panose="0200050603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D8C17-A3F4-1488-0F22-99AE13178619}"/>
              </a:ext>
            </a:extLst>
          </p:cNvPr>
          <p:cNvSpPr txBox="1"/>
          <p:nvPr/>
        </p:nvSpPr>
        <p:spPr>
          <a:xfrm>
            <a:off x="10198692" y="4767990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D</a:t>
            </a:r>
            <a:endParaRPr lang="en-IN" sz="24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861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478275" y="313769"/>
            <a:ext cx="511465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04A2B9"/>
                </a:solidFill>
                <a:latin typeface="Proxima Nova Lt" panose="02000506030000020004" pitchFamily="50" charset="0"/>
              </a:rPr>
              <a:t>Questions</a:t>
            </a:r>
            <a:endParaRPr sz="3200" b="1" dirty="0">
              <a:latin typeface="Proxima Nova Lt" panose="02000506030000020004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96B27-01CF-57C0-7A3E-50734E186D43}"/>
              </a:ext>
            </a:extLst>
          </p:cNvPr>
          <p:cNvSpPr txBox="1"/>
          <p:nvPr/>
        </p:nvSpPr>
        <p:spPr>
          <a:xfrm>
            <a:off x="478274" y="1219217"/>
            <a:ext cx="9502488" cy="15696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In a certain code language, TEAM is written as USFDBZNL. How should WORK be written in that code?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XVPNQSJL			(b) VXNPQSJL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(c) XVPNSQLJ			(d) VXPNSQLJ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5E41-1EF9-C35E-02FF-F07B22AB522A}"/>
              </a:ext>
            </a:extLst>
          </p:cNvPr>
          <p:cNvSpPr txBox="1"/>
          <p:nvPr/>
        </p:nvSpPr>
        <p:spPr>
          <a:xfrm>
            <a:off x="478274" y="4029327"/>
            <a:ext cx="9502488" cy="15696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If RAJA is coded as 1 10 1 18, then how will QUEEN be coded in the same code language?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13 4 5 20 16			(b) 14 5 5 21 17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(c) 15 6 5 22 17			(d) 15 3 5 20 19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51271-E72C-0CC4-4ED0-8BE89205DAA0}"/>
              </a:ext>
            </a:extLst>
          </p:cNvPr>
          <p:cNvSpPr txBox="1"/>
          <p:nvPr/>
        </p:nvSpPr>
        <p:spPr>
          <a:xfrm>
            <a:off x="10198692" y="1773214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C</a:t>
            </a:r>
            <a:endParaRPr lang="en-IN" sz="2400" dirty="0">
              <a:latin typeface="Proxima Nova Rg" panose="0200050603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D8C17-A3F4-1488-0F22-99AE13178619}"/>
              </a:ext>
            </a:extLst>
          </p:cNvPr>
          <p:cNvSpPr txBox="1"/>
          <p:nvPr/>
        </p:nvSpPr>
        <p:spPr>
          <a:xfrm>
            <a:off x="10198692" y="4767990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B</a:t>
            </a:r>
            <a:endParaRPr lang="en-IN" sz="24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2517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478275" y="313769"/>
            <a:ext cx="511465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04A2B9"/>
                </a:solidFill>
                <a:latin typeface="Proxima Nova Lt" panose="02000506030000020004" pitchFamily="50" charset="0"/>
              </a:rPr>
              <a:t>Questions</a:t>
            </a:r>
            <a:endParaRPr sz="3200" b="1" dirty="0">
              <a:latin typeface="Proxima Nova Lt" panose="02000506030000020004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96B27-01CF-57C0-7A3E-50734E186D43}"/>
              </a:ext>
            </a:extLst>
          </p:cNvPr>
          <p:cNvSpPr txBox="1"/>
          <p:nvPr/>
        </p:nvSpPr>
        <p:spPr>
          <a:xfrm>
            <a:off x="478274" y="1219217"/>
            <a:ext cx="9502488" cy="193899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In a certain code language, TEACHER is coded as 9543658 and UNFIT is coded as 01729. How will FURNITURE be coded in that code language?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708229085			(b) 708179085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(c) 708129085	   	 	(d) 708126085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5E41-1EF9-C35E-02FF-F07B22AB522A}"/>
              </a:ext>
            </a:extLst>
          </p:cNvPr>
          <p:cNvSpPr txBox="1"/>
          <p:nvPr/>
        </p:nvSpPr>
        <p:spPr>
          <a:xfrm>
            <a:off x="478274" y="4029327"/>
            <a:ext cx="9502488" cy="15696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In a certain code language, SERIES is coded as 5625 and PIPE is coded as 2116. How will WAP be coded in the same code language?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1331				(b) 1600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(c) 1726				(d) 4096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51271-E72C-0CC4-4ED0-8BE89205DAA0}"/>
              </a:ext>
            </a:extLst>
          </p:cNvPr>
          <p:cNvSpPr txBox="1"/>
          <p:nvPr/>
        </p:nvSpPr>
        <p:spPr>
          <a:xfrm>
            <a:off x="10198692" y="1773214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C</a:t>
            </a:r>
            <a:endParaRPr lang="en-IN" sz="2400" dirty="0">
              <a:latin typeface="Proxima Nova Rg" panose="0200050603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D8C17-A3F4-1488-0F22-99AE13178619}"/>
              </a:ext>
            </a:extLst>
          </p:cNvPr>
          <p:cNvSpPr txBox="1"/>
          <p:nvPr/>
        </p:nvSpPr>
        <p:spPr>
          <a:xfrm>
            <a:off x="10198692" y="4583324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B</a:t>
            </a:r>
            <a:endParaRPr lang="en-IN" sz="24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1374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/>
          <p:cNvSpPr txBox="1">
            <a:spLocks noGrp="1"/>
          </p:cNvSpPr>
          <p:nvPr>
            <p:ph type="title"/>
          </p:nvPr>
        </p:nvSpPr>
        <p:spPr>
          <a:xfrm>
            <a:off x="478275" y="313769"/>
            <a:ext cx="511465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>
                <a:solidFill>
                  <a:srgbClr val="04A2B9"/>
                </a:solidFill>
                <a:latin typeface="Proxima Nova Lt" panose="02000506030000020004" pitchFamily="50" charset="0"/>
              </a:rPr>
              <a:t>Questions</a:t>
            </a:r>
            <a:endParaRPr sz="3200" b="1" dirty="0">
              <a:latin typeface="Proxima Nova Lt" panose="02000506030000020004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D96B27-01CF-57C0-7A3E-50734E186D43}"/>
              </a:ext>
            </a:extLst>
          </p:cNvPr>
          <p:cNvSpPr txBox="1"/>
          <p:nvPr/>
        </p:nvSpPr>
        <p:spPr>
          <a:xfrm>
            <a:off x="478274" y="1219217"/>
            <a:ext cx="9502488" cy="1938992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In a certain code language, ‘red’ is called ‘rage’, ‘rage’ is called ‘passion’, ‘passion’ is called ‘bike’, ‘bike’ is called ‘</a:t>
            </a:r>
            <a:r>
              <a:rPr lang="en-US" sz="2400" dirty="0" err="1">
                <a:latin typeface="Proxima Nova Rg" panose="02000506030000020004" pitchFamily="2" charset="0"/>
              </a:rPr>
              <a:t>honda</a:t>
            </a:r>
            <a:r>
              <a:rPr lang="en-US" sz="2400" dirty="0">
                <a:latin typeface="Proxima Nova Rg" panose="02000506030000020004" pitchFamily="2" charset="0"/>
              </a:rPr>
              <a:t>’ and ‘</a:t>
            </a:r>
            <a:r>
              <a:rPr lang="en-US" sz="2400" dirty="0" err="1">
                <a:latin typeface="Proxima Nova Rg" panose="02000506030000020004" pitchFamily="2" charset="0"/>
              </a:rPr>
              <a:t>honda</a:t>
            </a:r>
            <a:r>
              <a:rPr lang="en-US" sz="2400" dirty="0">
                <a:latin typeface="Proxima Nova Rg" panose="02000506030000020004" pitchFamily="2" charset="0"/>
              </a:rPr>
              <a:t>’ is called ‘craze’. What is the code for ‘</a:t>
            </a:r>
            <a:r>
              <a:rPr lang="en-US" sz="2400" dirty="0" err="1">
                <a:latin typeface="Proxima Nova Rg" panose="02000506030000020004" pitchFamily="2" charset="0"/>
              </a:rPr>
              <a:t>honda</a:t>
            </a:r>
            <a:r>
              <a:rPr lang="en-US" sz="2400" dirty="0">
                <a:latin typeface="Proxima Nova Rg" panose="02000506030000020004" pitchFamily="2" charset="0"/>
              </a:rPr>
              <a:t> passion’?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red bike				(b) red rage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(c) red passion			(d) craze bike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5E41-1EF9-C35E-02FF-F07B22AB522A}"/>
              </a:ext>
            </a:extLst>
          </p:cNvPr>
          <p:cNvSpPr txBox="1"/>
          <p:nvPr/>
        </p:nvSpPr>
        <p:spPr>
          <a:xfrm>
            <a:off x="478274" y="4029327"/>
            <a:ext cx="9502488" cy="156966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Proxima Nova Rg" panose="02000506030000020004" pitchFamily="2" charset="0"/>
              </a:rPr>
              <a:t>In a certain code language, CLATEXAM is coded as UBMDLZWD. What will be the code for FORECAST in the same code language?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(a) FSPGSRZB			(b) FSPGSRYB</a:t>
            </a:r>
          </a:p>
          <a:p>
            <a:r>
              <a:rPr lang="en-US" sz="2400" dirty="0">
                <a:latin typeface="Proxima Nova Rg" panose="02000506030000020004" pitchFamily="2" charset="0"/>
              </a:rPr>
              <a:t>(c) FSPGSTZB			(d) FSPGUTBD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51271-E72C-0CC4-4ED0-8BE89205DAA0}"/>
              </a:ext>
            </a:extLst>
          </p:cNvPr>
          <p:cNvSpPr txBox="1"/>
          <p:nvPr/>
        </p:nvSpPr>
        <p:spPr>
          <a:xfrm>
            <a:off x="10198692" y="1773214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D</a:t>
            </a:r>
            <a:endParaRPr lang="en-IN" sz="2400" dirty="0">
              <a:latin typeface="Proxima Nova Rg" panose="0200050603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D8C17-A3F4-1488-0F22-99AE13178619}"/>
              </a:ext>
            </a:extLst>
          </p:cNvPr>
          <p:cNvSpPr txBox="1"/>
          <p:nvPr/>
        </p:nvSpPr>
        <p:spPr>
          <a:xfrm>
            <a:off x="10198692" y="4583324"/>
            <a:ext cx="1515034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Proxima Nova Rg" panose="02000506030000020004" pitchFamily="2" charset="0"/>
              </a:rPr>
              <a:t>A</a:t>
            </a:r>
            <a:endParaRPr lang="en-IN" sz="2400" dirty="0">
              <a:latin typeface="Proxima Nova Rg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18510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</TotalTime>
  <Words>507</Words>
  <Application>Microsoft Office PowerPoint</Application>
  <PresentationFormat>Widescreen</PresentationFormat>
  <Paragraphs>53</Paragraphs>
  <Slides>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Proxima Nova</vt:lpstr>
      <vt:lpstr>Proxima Nova Lt</vt:lpstr>
      <vt:lpstr>Proxima Nova Rg</vt:lpstr>
      <vt:lpstr>Office Theme</vt:lpstr>
      <vt:lpstr>PowerPoint Presentation</vt:lpstr>
      <vt:lpstr>PowerPoint Presentation</vt:lpstr>
      <vt:lpstr>PowerPoint Presentation</vt:lpstr>
      <vt:lpstr>PowerPoint Presentation</vt:lpstr>
      <vt:lpstr>Questions</vt:lpstr>
      <vt:lpstr>Questions</vt:lpstr>
      <vt:lpstr>Questions</vt:lpstr>
      <vt:lpstr>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Viral Ashara</cp:lastModifiedBy>
  <cp:revision>59</cp:revision>
  <dcterms:created xsi:type="dcterms:W3CDTF">2023-12-05T07:58:57Z</dcterms:created>
  <dcterms:modified xsi:type="dcterms:W3CDTF">2025-01-22T10:22:54Z</dcterms:modified>
</cp:coreProperties>
</file>