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gnesh Merja" initials="JM" lastIdx="1" clrIdx="0">
    <p:extLst>
      <p:ext uri="{19B8F6BF-5375-455C-9EA6-DF929625EA0E}">
        <p15:presenceInfo xmlns:p15="http://schemas.microsoft.com/office/powerpoint/2012/main" userId="cca3b317961b17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27T09:13:14.82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#2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82860D-51F0-4784-9DA5-ED2850D212A8}" type="doc">
      <dgm:prSet loTypeId="urn:microsoft.com/office/officeart/2005/8/layout/chevron2" loCatId="process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0BED6B22-4855-432B-A3D5-D2A8240413C7}">
      <dgm:prSet/>
      <dgm:spPr>
        <a:solidFill>
          <a:srgbClr val="002060"/>
        </a:solidFill>
        <a:ln>
          <a:solidFill>
            <a:schemeClr val="tx1"/>
          </a:solidFill>
        </a:ln>
      </dgm:spPr>
      <dgm:t>
        <a:bodyPr/>
        <a:lstStyle/>
        <a:p>
          <a:pPr rtl="0"/>
          <a:r>
            <a:rPr lang="en-US" b="1" dirty="0"/>
            <a:t>1</a:t>
          </a:r>
        </a:p>
      </dgm:t>
    </dgm:pt>
    <dgm:pt modelId="{32404F2F-AE99-4076-AA7D-71DCBD607ED0}" type="parTrans" cxnId="{3353509F-6351-4C7C-96A0-67E2212BD73B}">
      <dgm:prSet/>
      <dgm:spPr/>
      <dgm:t>
        <a:bodyPr/>
        <a:lstStyle/>
        <a:p>
          <a:endParaRPr lang="en-US"/>
        </a:p>
      </dgm:t>
    </dgm:pt>
    <dgm:pt modelId="{A0D0E9E9-DB8B-4BBD-8F93-91A420746421}" type="sibTrans" cxnId="{3353509F-6351-4C7C-96A0-67E2212BD73B}">
      <dgm:prSet/>
      <dgm:spPr/>
      <dgm:t>
        <a:bodyPr/>
        <a:lstStyle/>
        <a:p>
          <a:endParaRPr lang="en-US"/>
        </a:p>
      </dgm:t>
    </dgm:pt>
    <dgm:pt modelId="{4A5E0217-58F3-443B-A9C3-4AC285EE6E24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b="1" dirty="0"/>
            <a:t>2</a:t>
          </a:r>
        </a:p>
      </dgm:t>
    </dgm:pt>
    <dgm:pt modelId="{75D794C6-B479-4338-B6C3-6AF5CFFF58CB}" type="parTrans" cxnId="{1927473F-7C09-43BE-96A6-3E904DC3DDCB}">
      <dgm:prSet/>
      <dgm:spPr/>
      <dgm:t>
        <a:bodyPr/>
        <a:lstStyle/>
        <a:p>
          <a:endParaRPr lang="en-US"/>
        </a:p>
      </dgm:t>
    </dgm:pt>
    <dgm:pt modelId="{320ECF69-9EF9-4F37-BB76-BC69E1131C36}" type="sibTrans" cxnId="{1927473F-7C09-43BE-96A6-3E904DC3DDCB}">
      <dgm:prSet/>
      <dgm:spPr/>
      <dgm:t>
        <a:bodyPr/>
        <a:lstStyle/>
        <a:p>
          <a:endParaRPr lang="en-US"/>
        </a:p>
      </dgm:t>
    </dgm:pt>
    <dgm:pt modelId="{A5610462-1112-4597-B3AE-901C75D2C239}">
      <dgm:prSet/>
      <dgm:spPr/>
      <dgm:t>
        <a:bodyPr/>
        <a:lstStyle/>
        <a:p>
          <a:r>
            <a:rPr lang="en-US" b="1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Classification of types of numbers </a:t>
          </a:r>
        </a:p>
      </dgm:t>
    </dgm:pt>
    <dgm:pt modelId="{D2F004A5-DDD2-4B4E-8D4F-2B2D9D31B4B6}" type="parTrans" cxnId="{29B74431-2690-4979-948E-B7FA65ADFEC1}">
      <dgm:prSet/>
      <dgm:spPr/>
      <dgm:t>
        <a:bodyPr/>
        <a:lstStyle/>
        <a:p>
          <a:endParaRPr lang="en-US"/>
        </a:p>
      </dgm:t>
    </dgm:pt>
    <dgm:pt modelId="{45A40658-4FAF-4722-AA62-CBE12E70E5B8}" type="sibTrans" cxnId="{29B74431-2690-4979-948E-B7FA65ADFEC1}">
      <dgm:prSet/>
      <dgm:spPr/>
      <dgm:t>
        <a:bodyPr/>
        <a:lstStyle/>
        <a:p>
          <a:endParaRPr lang="en-US"/>
        </a:p>
      </dgm:t>
    </dgm:pt>
    <dgm:pt modelId="{C6B4736B-3F71-40F7-88FC-5159F61ED3DF}">
      <dgm:prSet/>
      <dgm:spPr/>
      <dgm:t>
        <a:bodyPr/>
        <a:lstStyle/>
        <a:p>
          <a:r>
            <a:rPr lang="en-US" b="1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Divisibility rules &amp; examples</a:t>
          </a:r>
        </a:p>
      </dgm:t>
    </dgm:pt>
    <dgm:pt modelId="{BE95862C-52F2-4BB4-B865-51D13FBE3A0D}" type="parTrans" cxnId="{7D12FBD5-F740-4C92-B11A-6625935205B7}">
      <dgm:prSet/>
      <dgm:spPr/>
      <dgm:t>
        <a:bodyPr/>
        <a:lstStyle/>
        <a:p>
          <a:endParaRPr lang="en-US"/>
        </a:p>
      </dgm:t>
    </dgm:pt>
    <dgm:pt modelId="{C16E9C89-949B-4105-9617-9EDA3DA44158}" type="sibTrans" cxnId="{7D12FBD5-F740-4C92-B11A-6625935205B7}">
      <dgm:prSet/>
      <dgm:spPr/>
      <dgm:t>
        <a:bodyPr/>
        <a:lstStyle/>
        <a:p>
          <a:endParaRPr lang="en-US"/>
        </a:p>
      </dgm:t>
    </dgm:pt>
    <dgm:pt modelId="{62694A8F-4CA6-4385-8DF9-585C2829D77F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b="1" dirty="0"/>
            <a:t>3</a:t>
          </a:r>
        </a:p>
      </dgm:t>
    </dgm:pt>
    <dgm:pt modelId="{DFDB88DE-D771-43A3-9584-AE0E25085CF4}" type="parTrans" cxnId="{22BC5A07-09D8-4F4C-9177-143D7A9DB72F}">
      <dgm:prSet/>
      <dgm:spPr/>
      <dgm:t>
        <a:bodyPr/>
        <a:lstStyle/>
        <a:p>
          <a:endParaRPr lang="en-US"/>
        </a:p>
      </dgm:t>
    </dgm:pt>
    <dgm:pt modelId="{34C7185D-A600-4B10-B477-DDF2CBA668DC}" type="sibTrans" cxnId="{22BC5A07-09D8-4F4C-9177-143D7A9DB72F}">
      <dgm:prSet/>
      <dgm:spPr/>
      <dgm:t>
        <a:bodyPr/>
        <a:lstStyle/>
        <a:p>
          <a:endParaRPr lang="en-US"/>
        </a:p>
      </dgm:t>
    </dgm:pt>
    <dgm:pt modelId="{524101AC-6F2D-4546-BAAD-3649F345A802}">
      <dgm:prSet/>
      <dgm:spPr/>
      <dgm:t>
        <a:bodyPr/>
        <a:lstStyle/>
        <a:p>
          <a:r>
            <a:rPr lang="en-US" b="1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Converting a number into fraction form</a:t>
          </a:r>
        </a:p>
      </dgm:t>
    </dgm:pt>
    <dgm:pt modelId="{DE87F1D6-C85D-47FA-9697-22E8C60598C2}" type="parTrans" cxnId="{1FC748F8-1087-4D8F-B99D-5C3127DD9DB5}">
      <dgm:prSet/>
      <dgm:spPr/>
      <dgm:t>
        <a:bodyPr/>
        <a:lstStyle/>
        <a:p>
          <a:endParaRPr lang="en-US"/>
        </a:p>
      </dgm:t>
    </dgm:pt>
    <dgm:pt modelId="{43A34A91-0D59-4171-88F9-1127B960A3CA}" type="sibTrans" cxnId="{1FC748F8-1087-4D8F-B99D-5C3127DD9DB5}">
      <dgm:prSet/>
      <dgm:spPr/>
      <dgm:t>
        <a:bodyPr/>
        <a:lstStyle/>
        <a:p>
          <a:endParaRPr lang="en-US"/>
        </a:p>
      </dgm:t>
    </dgm:pt>
    <dgm:pt modelId="{800FA98D-93AD-47CE-857A-4E045D02D447}" type="pres">
      <dgm:prSet presAssocID="{0282860D-51F0-4784-9DA5-ED2850D212A8}" presName="linearFlow" presStyleCnt="0">
        <dgm:presLayoutVars>
          <dgm:dir/>
          <dgm:animLvl val="lvl"/>
          <dgm:resizeHandles val="exact"/>
        </dgm:presLayoutVars>
      </dgm:prSet>
      <dgm:spPr/>
    </dgm:pt>
    <dgm:pt modelId="{613DC89C-7211-4B42-8C9A-7FA3C3309865}" type="pres">
      <dgm:prSet presAssocID="{0BED6B22-4855-432B-A3D5-D2A8240413C7}" presName="composite" presStyleCnt="0"/>
      <dgm:spPr/>
    </dgm:pt>
    <dgm:pt modelId="{18A52C0E-C15F-4F65-A448-0A02CFE85987}" type="pres">
      <dgm:prSet presAssocID="{0BED6B22-4855-432B-A3D5-D2A8240413C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3F42D4-7D14-4DBC-B787-E6CC79A763C3}" type="pres">
      <dgm:prSet presAssocID="{0BED6B22-4855-432B-A3D5-D2A8240413C7}" presName="descendantText" presStyleLbl="alignAcc1" presStyleIdx="0" presStyleCnt="3">
        <dgm:presLayoutVars>
          <dgm:bulletEnabled val="1"/>
        </dgm:presLayoutVars>
      </dgm:prSet>
      <dgm:spPr/>
    </dgm:pt>
    <dgm:pt modelId="{D952FA3D-7338-4CAE-AE17-D4934EDEF991}" type="pres">
      <dgm:prSet presAssocID="{A0D0E9E9-DB8B-4BBD-8F93-91A420746421}" presName="sp" presStyleCnt="0"/>
      <dgm:spPr/>
    </dgm:pt>
    <dgm:pt modelId="{5CE4B57A-300D-41A8-B858-3CD119EC51C7}" type="pres">
      <dgm:prSet presAssocID="{4A5E0217-58F3-443B-A9C3-4AC285EE6E24}" presName="composite" presStyleCnt="0"/>
      <dgm:spPr/>
    </dgm:pt>
    <dgm:pt modelId="{EF72C5D4-94AB-4ABF-B256-7B7F068ECB25}" type="pres">
      <dgm:prSet presAssocID="{4A5E0217-58F3-443B-A9C3-4AC285EE6E2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0712E84-448B-409C-AB8D-94638C906EBC}" type="pres">
      <dgm:prSet presAssocID="{4A5E0217-58F3-443B-A9C3-4AC285EE6E24}" presName="descendantText" presStyleLbl="alignAcc1" presStyleIdx="1" presStyleCnt="3">
        <dgm:presLayoutVars>
          <dgm:bulletEnabled val="1"/>
        </dgm:presLayoutVars>
      </dgm:prSet>
      <dgm:spPr/>
    </dgm:pt>
    <dgm:pt modelId="{9EAC6CEE-80D5-4D94-8AD6-FD9D250B4D26}" type="pres">
      <dgm:prSet presAssocID="{320ECF69-9EF9-4F37-BB76-BC69E1131C36}" presName="sp" presStyleCnt="0"/>
      <dgm:spPr/>
    </dgm:pt>
    <dgm:pt modelId="{FA241144-B671-4464-8F37-EDE90E14405A}" type="pres">
      <dgm:prSet presAssocID="{62694A8F-4CA6-4385-8DF9-585C2829D77F}" presName="composite" presStyleCnt="0"/>
      <dgm:spPr/>
    </dgm:pt>
    <dgm:pt modelId="{7814FA96-B4FF-4169-9B6C-7D14ABC6AF84}" type="pres">
      <dgm:prSet presAssocID="{62694A8F-4CA6-4385-8DF9-585C2829D77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1F7C622-8848-442E-96F5-7A91747E56A3}" type="pres">
      <dgm:prSet presAssocID="{62694A8F-4CA6-4385-8DF9-585C2829D77F}" presName="descendantText" presStyleLbl="alignAcc1" presStyleIdx="2" presStyleCnt="3" custLinFactNeighborY="5386">
        <dgm:presLayoutVars>
          <dgm:bulletEnabled val="1"/>
        </dgm:presLayoutVars>
      </dgm:prSet>
      <dgm:spPr/>
    </dgm:pt>
  </dgm:ptLst>
  <dgm:cxnLst>
    <dgm:cxn modelId="{22BC5A07-09D8-4F4C-9177-143D7A9DB72F}" srcId="{0282860D-51F0-4784-9DA5-ED2850D212A8}" destId="{62694A8F-4CA6-4385-8DF9-585C2829D77F}" srcOrd="2" destOrd="0" parTransId="{DFDB88DE-D771-43A3-9584-AE0E25085CF4}" sibTransId="{34C7185D-A600-4B10-B477-DDF2CBA668DC}"/>
    <dgm:cxn modelId="{94BF9F11-7520-4647-ADC0-507046A504F0}" type="presOf" srcId="{A5610462-1112-4597-B3AE-901C75D2C239}" destId="{D53F42D4-7D14-4DBC-B787-E6CC79A763C3}" srcOrd="0" destOrd="0" presId="urn:microsoft.com/office/officeart/2005/8/layout/chevron2"/>
    <dgm:cxn modelId="{6CC43C17-DDA4-416A-9D50-B7BCA968D1B1}" type="presOf" srcId="{62694A8F-4CA6-4385-8DF9-585C2829D77F}" destId="{7814FA96-B4FF-4169-9B6C-7D14ABC6AF84}" srcOrd="0" destOrd="0" presId="urn:microsoft.com/office/officeart/2005/8/layout/chevron2"/>
    <dgm:cxn modelId="{AA58E41B-7EBC-4B22-B7E1-E043D9E7EC60}" type="presOf" srcId="{0282860D-51F0-4784-9DA5-ED2850D212A8}" destId="{800FA98D-93AD-47CE-857A-4E045D02D447}" srcOrd="0" destOrd="0" presId="urn:microsoft.com/office/officeart/2005/8/layout/chevron2"/>
    <dgm:cxn modelId="{29B74431-2690-4979-948E-B7FA65ADFEC1}" srcId="{0BED6B22-4855-432B-A3D5-D2A8240413C7}" destId="{A5610462-1112-4597-B3AE-901C75D2C239}" srcOrd="0" destOrd="0" parTransId="{D2F004A5-DDD2-4B4E-8D4F-2B2D9D31B4B6}" sibTransId="{45A40658-4FAF-4722-AA62-CBE12E70E5B8}"/>
    <dgm:cxn modelId="{603FC635-B185-4540-BCB9-7870AD265606}" type="presOf" srcId="{0BED6B22-4855-432B-A3D5-D2A8240413C7}" destId="{18A52C0E-C15F-4F65-A448-0A02CFE85987}" srcOrd="0" destOrd="0" presId="urn:microsoft.com/office/officeart/2005/8/layout/chevron2"/>
    <dgm:cxn modelId="{1927473F-7C09-43BE-96A6-3E904DC3DDCB}" srcId="{0282860D-51F0-4784-9DA5-ED2850D212A8}" destId="{4A5E0217-58F3-443B-A9C3-4AC285EE6E24}" srcOrd="1" destOrd="0" parTransId="{75D794C6-B479-4338-B6C3-6AF5CFFF58CB}" sibTransId="{320ECF69-9EF9-4F37-BB76-BC69E1131C36}"/>
    <dgm:cxn modelId="{434F5465-9E15-4DDF-85A7-E997054A8BD4}" type="presOf" srcId="{524101AC-6F2D-4546-BAAD-3649F345A802}" destId="{F1F7C622-8848-442E-96F5-7A91747E56A3}" srcOrd="0" destOrd="0" presId="urn:microsoft.com/office/officeart/2005/8/layout/chevron2"/>
    <dgm:cxn modelId="{5A922096-C8B1-43BA-A41A-9483654E1E84}" type="presOf" srcId="{C6B4736B-3F71-40F7-88FC-5159F61ED3DF}" destId="{F0712E84-448B-409C-AB8D-94638C906EBC}" srcOrd="0" destOrd="0" presId="urn:microsoft.com/office/officeart/2005/8/layout/chevron2"/>
    <dgm:cxn modelId="{3353509F-6351-4C7C-96A0-67E2212BD73B}" srcId="{0282860D-51F0-4784-9DA5-ED2850D212A8}" destId="{0BED6B22-4855-432B-A3D5-D2A8240413C7}" srcOrd="0" destOrd="0" parTransId="{32404F2F-AE99-4076-AA7D-71DCBD607ED0}" sibTransId="{A0D0E9E9-DB8B-4BBD-8F93-91A420746421}"/>
    <dgm:cxn modelId="{7D12FBD5-F740-4C92-B11A-6625935205B7}" srcId="{4A5E0217-58F3-443B-A9C3-4AC285EE6E24}" destId="{C6B4736B-3F71-40F7-88FC-5159F61ED3DF}" srcOrd="0" destOrd="0" parTransId="{BE95862C-52F2-4BB4-B865-51D13FBE3A0D}" sibTransId="{C16E9C89-949B-4105-9617-9EDA3DA44158}"/>
    <dgm:cxn modelId="{3FD9BAE4-C1AC-4E33-A70A-F5A1A88FF9AB}" type="presOf" srcId="{4A5E0217-58F3-443B-A9C3-4AC285EE6E24}" destId="{EF72C5D4-94AB-4ABF-B256-7B7F068ECB25}" srcOrd="0" destOrd="0" presId="urn:microsoft.com/office/officeart/2005/8/layout/chevron2"/>
    <dgm:cxn modelId="{1FC748F8-1087-4D8F-B99D-5C3127DD9DB5}" srcId="{62694A8F-4CA6-4385-8DF9-585C2829D77F}" destId="{524101AC-6F2D-4546-BAAD-3649F345A802}" srcOrd="0" destOrd="0" parTransId="{DE87F1D6-C85D-47FA-9697-22E8C60598C2}" sibTransId="{43A34A91-0D59-4171-88F9-1127B960A3CA}"/>
    <dgm:cxn modelId="{029B4CB9-1419-41C1-ACBE-B13882E6C53A}" type="presParOf" srcId="{800FA98D-93AD-47CE-857A-4E045D02D447}" destId="{613DC89C-7211-4B42-8C9A-7FA3C3309865}" srcOrd="0" destOrd="0" presId="urn:microsoft.com/office/officeart/2005/8/layout/chevron2"/>
    <dgm:cxn modelId="{215CD26C-971E-42F0-AC9A-5F59A60FEC32}" type="presParOf" srcId="{613DC89C-7211-4B42-8C9A-7FA3C3309865}" destId="{18A52C0E-C15F-4F65-A448-0A02CFE85987}" srcOrd="0" destOrd="0" presId="urn:microsoft.com/office/officeart/2005/8/layout/chevron2"/>
    <dgm:cxn modelId="{BA6FF5D9-D775-4E22-B723-E40FAD7165BB}" type="presParOf" srcId="{613DC89C-7211-4B42-8C9A-7FA3C3309865}" destId="{D53F42D4-7D14-4DBC-B787-E6CC79A763C3}" srcOrd="1" destOrd="0" presId="urn:microsoft.com/office/officeart/2005/8/layout/chevron2"/>
    <dgm:cxn modelId="{AF9797FE-9F2D-4DD4-9189-599DF8D80676}" type="presParOf" srcId="{800FA98D-93AD-47CE-857A-4E045D02D447}" destId="{D952FA3D-7338-4CAE-AE17-D4934EDEF991}" srcOrd="1" destOrd="0" presId="urn:microsoft.com/office/officeart/2005/8/layout/chevron2"/>
    <dgm:cxn modelId="{D0A21D41-2F52-4C1A-981B-EE3491188533}" type="presParOf" srcId="{800FA98D-93AD-47CE-857A-4E045D02D447}" destId="{5CE4B57A-300D-41A8-B858-3CD119EC51C7}" srcOrd="2" destOrd="0" presId="urn:microsoft.com/office/officeart/2005/8/layout/chevron2"/>
    <dgm:cxn modelId="{0D8024F7-6565-420D-8D42-2A7DDCB7D85E}" type="presParOf" srcId="{5CE4B57A-300D-41A8-B858-3CD119EC51C7}" destId="{EF72C5D4-94AB-4ABF-B256-7B7F068ECB25}" srcOrd="0" destOrd="0" presId="urn:microsoft.com/office/officeart/2005/8/layout/chevron2"/>
    <dgm:cxn modelId="{7C173F46-81E0-43A6-A72B-9234433370E5}" type="presParOf" srcId="{5CE4B57A-300D-41A8-B858-3CD119EC51C7}" destId="{F0712E84-448B-409C-AB8D-94638C906EBC}" srcOrd="1" destOrd="0" presId="urn:microsoft.com/office/officeart/2005/8/layout/chevron2"/>
    <dgm:cxn modelId="{50D366F6-8043-4417-BD85-CA6FB3C818F5}" type="presParOf" srcId="{800FA98D-93AD-47CE-857A-4E045D02D447}" destId="{9EAC6CEE-80D5-4D94-8AD6-FD9D250B4D26}" srcOrd="3" destOrd="0" presId="urn:microsoft.com/office/officeart/2005/8/layout/chevron2"/>
    <dgm:cxn modelId="{D3960EE4-F3B3-4771-A2F9-444BC0EFE07E}" type="presParOf" srcId="{800FA98D-93AD-47CE-857A-4E045D02D447}" destId="{FA241144-B671-4464-8F37-EDE90E14405A}" srcOrd="4" destOrd="0" presId="urn:microsoft.com/office/officeart/2005/8/layout/chevron2"/>
    <dgm:cxn modelId="{DA96F50F-005C-4D09-B678-3867CF1FEF4E}" type="presParOf" srcId="{FA241144-B671-4464-8F37-EDE90E14405A}" destId="{7814FA96-B4FF-4169-9B6C-7D14ABC6AF84}" srcOrd="0" destOrd="0" presId="urn:microsoft.com/office/officeart/2005/8/layout/chevron2"/>
    <dgm:cxn modelId="{F9E8D0A2-E175-4BCA-B8D8-49A583856598}" type="presParOf" srcId="{FA241144-B671-4464-8F37-EDE90E14405A}" destId="{F1F7C622-8848-442E-96F5-7A91747E56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3D8D8C-FBF8-4BB4-B727-26FE67F27815}" type="doc">
      <dgm:prSet loTypeId="urn:microsoft.com/office/officeart/2005/8/layout/hierarchy1#2" loCatId="hierarchy" qsTypeId="urn:microsoft.com/office/officeart/2005/8/quickstyle/3d4#2" qsCatId="3D" csTypeId="urn:microsoft.com/office/officeart/2005/8/colors/accent0_1#2" csCatId="mainScheme" phldr="1"/>
      <dgm:spPr/>
      <dgm:t>
        <a:bodyPr/>
        <a:lstStyle/>
        <a:p>
          <a:endParaRPr lang="en-US"/>
        </a:p>
      </dgm:t>
    </dgm:pt>
    <dgm:pt modelId="{A00DF85B-78EE-47A2-96F1-B69BFD5D9D6B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Real Numbers</a:t>
          </a:r>
        </a:p>
      </dgm:t>
    </dgm:pt>
    <dgm:pt modelId="{058260F5-CC08-480B-928D-18F81D319E8A}" type="parTrans" cxnId="{DA3915D0-3A9A-4FFC-8A5A-CC080537EE04}">
      <dgm:prSet/>
      <dgm:spPr/>
      <dgm:t>
        <a:bodyPr/>
        <a:lstStyle/>
        <a:p>
          <a:endParaRPr lang="en-US"/>
        </a:p>
      </dgm:t>
    </dgm:pt>
    <dgm:pt modelId="{D518D7D4-400C-473F-8232-68A3C04E8C6E}" type="sibTrans" cxnId="{DA3915D0-3A9A-4FFC-8A5A-CC080537EE04}">
      <dgm:prSet/>
      <dgm:spPr/>
      <dgm:t>
        <a:bodyPr/>
        <a:lstStyle/>
        <a:p>
          <a:endParaRPr lang="en-US"/>
        </a:p>
      </dgm:t>
    </dgm:pt>
    <dgm:pt modelId="{C3B6362A-51F0-4895-8C33-450BEF0F7EA9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Rational</a:t>
          </a:r>
        </a:p>
      </dgm:t>
    </dgm:pt>
    <dgm:pt modelId="{AFA30418-E9D9-44E3-A72A-EC5032068524}" type="parTrans" cxnId="{1787B8AC-D484-4A03-BE1C-E37EBFB8819A}">
      <dgm:prSet/>
      <dgm:spPr/>
      <dgm:t>
        <a:bodyPr/>
        <a:lstStyle/>
        <a:p>
          <a:endParaRPr lang="en-US"/>
        </a:p>
      </dgm:t>
    </dgm:pt>
    <dgm:pt modelId="{5ED8545E-2ABB-4DA8-9A24-B1D7DB69F93C}" type="sibTrans" cxnId="{1787B8AC-D484-4A03-BE1C-E37EBFB8819A}">
      <dgm:prSet/>
      <dgm:spPr/>
      <dgm:t>
        <a:bodyPr/>
        <a:lstStyle/>
        <a:p>
          <a:endParaRPr lang="en-US"/>
        </a:p>
      </dgm:t>
    </dgm:pt>
    <dgm:pt modelId="{71E7B38C-E15D-4C17-BD52-DAAF3909E7C9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Integers</a:t>
          </a:r>
        </a:p>
      </dgm:t>
    </dgm:pt>
    <dgm:pt modelId="{7F919808-D6BF-4075-BDA0-514A8FD0A3DA}" type="parTrans" cxnId="{C6495ACA-E9CB-471C-BBF2-12AEA109ABFB}">
      <dgm:prSet/>
      <dgm:spPr/>
      <dgm:t>
        <a:bodyPr/>
        <a:lstStyle/>
        <a:p>
          <a:endParaRPr lang="en-US"/>
        </a:p>
      </dgm:t>
    </dgm:pt>
    <dgm:pt modelId="{7029FFA0-E8BC-4B28-B52D-CD97B9368AD2}" type="sibTrans" cxnId="{C6495ACA-E9CB-471C-BBF2-12AEA109ABFB}">
      <dgm:prSet/>
      <dgm:spPr/>
      <dgm:t>
        <a:bodyPr/>
        <a:lstStyle/>
        <a:p>
          <a:endParaRPr lang="en-US"/>
        </a:p>
      </dgm:t>
    </dgm:pt>
    <dgm:pt modelId="{5B72570D-0269-44BE-BF4D-37B8907AC16B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Fractions</a:t>
          </a:r>
        </a:p>
      </dgm:t>
    </dgm:pt>
    <dgm:pt modelId="{09813071-7D35-4EDF-A4C5-842EFDD2B091}" type="parTrans" cxnId="{61F1EEAA-0327-4079-8B8C-A0DAB7A78974}">
      <dgm:prSet/>
      <dgm:spPr/>
      <dgm:t>
        <a:bodyPr/>
        <a:lstStyle/>
        <a:p>
          <a:endParaRPr lang="en-US"/>
        </a:p>
      </dgm:t>
    </dgm:pt>
    <dgm:pt modelId="{1273EDA6-CE54-4C4F-A33B-5024879CEAE4}" type="sibTrans" cxnId="{61F1EEAA-0327-4079-8B8C-A0DAB7A78974}">
      <dgm:prSet/>
      <dgm:spPr/>
      <dgm:t>
        <a:bodyPr/>
        <a:lstStyle/>
        <a:p>
          <a:endParaRPr lang="en-US"/>
        </a:p>
      </dgm:t>
    </dgm:pt>
    <dgm:pt modelId="{ECF72AC5-0D6F-424B-A1CB-21A2AC72E154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Irrational</a:t>
          </a:r>
        </a:p>
      </dgm:t>
    </dgm:pt>
    <dgm:pt modelId="{CC538E65-2697-44F3-BBA1-99E11BB7A8B4}" type="parTrans" cxnId="{6DC412A4-52F1-440B-A038-595ECA0DBD94}">
      <dgm:prSet/>
      <dgm:spPr/>
      <dgm:t>
        <a:bodyPr/>
        <a:lstStyle/>
        <a:p>
          <a:endParaRPr lang="en-US"/>
        </a:p>
      </dgm:t>
    </dgm:pt>
    <dgm:pt modelId="{3AB5F263-830A-4A07-8501-BF7269833388}" type="sibTrans" cxnId="{6DC412A4-52F1-440B-A038-595ECA0DBD94}">
      <dgm:prSet/>
      <dgm:spPr/>
      <dgm:t>
        <a:bodyPr/>
        <a:lstStyle/>
        <a:p>
          <a:endParaRPr lang="en-US"/>
        </a:p>
      </dgm:t>
    </dgm:pt>
    <dgm:pt modelId="{87E3DBBB-C4DE-402F-8EA7-DFA36B837CCE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Whole Numbers</a:t>
          </a:r>
        </a:p>
      </dgm:t>
    </dgm:pt>
    <dgm:pt modelId="{6AE5FAA6-3866-46B1-9175-B3BB6A55FBE1}" type="parTrans" cxnId="{8C858F8A-DE79-4767-AB28-D82C1A7084AB}">
      <dgm:prSet/>
      <dgm:spPr/>
      <dgm:t>
        <a:bodyPr/>
        <a:lstStyle/>
        <a:p>
          <a:endParaRPr lang="en-US"/>
        </a:p>
      </dgm:t>
    </dgm:pt>
    <dgm:pt modelId="{04F70E53-98EF-45C3-BBFF-73FA216C8D04}" type="sibTrans" cxnId="{8C858F8A-DE79-4767-AB28-D82C1A7084AB}">
      <dgm:prSet/>
      <dgm:spPr/>
      <dgm:t>
        <a:bodyPr/>
        <a:lstStyle/>
        <a:p>
          <a:endParaRPr lang="en-US"/>
        </a:p>
      </dgm:t>
    </dgm:pt>
    <dgm:pt modelId="{BBE08F24-A8A7-4BAB-9EA5-E21D186FF07D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Natural Numbers</a:t>
          </a:r>
        </a:p>
      </dgm:t>
    </dgm:pt>
    <dgm:pt modelId="{0C46222C-6755-49EF-9E38-6E3C3D077818}" type="parTrans" cxnId="{58C01D7F-216F-454F-92ED-69EB9656E873}">
      <dgm:prSet/>
      <dgm:spPr/>
      <dgm:t>
        <a:bodyPr/>
        <a:lstStyle/>
        <a:p>
          <a:endParaRPr lang="en-US"/>
        </a:p>
      </dgm:t>
    </dgm:pt>
    <dgm:pt modelId="{9FD57C92-4884-488D-BC5E-0AC364D5AB62}" type="sibTrans" cxnId="{58C01D7F-216F-454F-92ED-69EB9656E873}">
      <dgm:prSet/>
      <dgm:spPr/>
      <dgm:t>
        <a:bodyPr/>
        <a:lstStyle/>
        <a:p>
          <a:endParaRPr lang="en-US"/>
        </a:p>
      </dgm:t>
    </dgm:pt>
    <dgm:pt modelId="{A9F1D560-3CF8-4FE4-B9A6-BB57A8C15103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Even Numbers</a:t>
          </a:r>
        </a:p>
      </dgm:t>
    </dgm:pt>
    <dgm:pt modelId="{64309E05-13E0-4A8E-B91C-97C89A3F48AD}" type="parTrans" cxnId="{0647213C-A9F4-43C5-B31D-1DF0DCFEF02F}">
      <dgm:prSet/>
      <dgm:spPr/>
      <dgm:t>
        <a:bodyPr/>
        <a:lstStyle/>
        <a:p>
          <a:endParaRPr lang="en-US"/>
        </a:p>
      </dgm:t>
    </dgm:pt>
    <dgm:pt modelId="{92F3E286-3AFD-45E1-A290-25BE5B2BDC1D}" type="sibTrans" cxnId="{0647213C-A9F4-43C5-B31D-1DF0DCFEF02F}">
      <dgm:prSet/>
      <dgm:spPr/>
      <dgm:t>
        <a:bodyPr/>
        <a:lstStyle/>
        <a:p>
          <a:endParaRPr lang="en-US"/>
        </a:p>
      </dgm:t>
    </dgm:pt>
    <dgm:pt modelId="{BE310D1D-28E4-4C1F-B98D-860787E471C3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Odd Numbers</a:t>
          </a:r>
        </a:p>
      </dgm:t>
    </dgm:pt>
    <dgm:pt modelId="{D1BFC2F5-6B98-4E9C-85F2-941C4C4CC849}" type="parTrans" cxnId="{AC4BF60F-5FB8-402E-9ACB-42DBF03C759C}">
      <dgm:prSet/>
      <dgm:spPr/>
      <dgm:t>
        <a:bodyPr/>
        <a:lstStyle/>
        <a:p>
          <a:endParaRPr lang="en-US"/>
        </a:p>
      </dgm:t>
    </dgm:pt>
    <dgm:pt modelId="{264DAC1F-488D-4C5D-9E54-FA98F5E3D310}" type="sibTrans" cxnId="{AC4BF60F-5FB8-402E-9ACB-42DBF03C759C}">
      <dgm:prSet/>
      <dgm:spPr/>
      <dgm:t>
        <a:bodyPr/>
        <a:lstStyle/>
        <a:p>
          <a:endParaRPr lang="en-US"/>
        </a:p>
      </dgm:t>
    </dgm:pt>
    <dgm:pt modelId="{6E56908A-322F-4FF0-958E-92F18CC5A838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Prime Numbers</a:t>
          </a:r>
        </a:p>
      </dgm:t>
    </dgm:pt>
    <dgm:pt modelId="{2EADBE11-19C5-49B5-BA06-F1CCCB057AD0}" type="parTrans" cxnId="{B6DCC226-445D-4D3A-837C-4AC3DEE674CA}">
      <dgm:prSet/>
      <dgm:spPr/>
      <dgm:t>
        <a:bodyPr/>
        <a:lstStyle/>
        <a:p>
          <a:endParaRPr lang="en-US"/>
        </a:p>
      </dgm:t>
    </dgm:pt>
    <dgm:pt modelId="{7BB6E3B8-3000-458A-8AD6-4014DC154478}" type="sibTrans" cxnId="{B6DCC226-445D-4D3A-837C-4AC3DEE674CA}">
      <dgm:prSet/>
      <dgm:spPr/>
      <dgm:t>
        <a:bodyPr/>
        <a:lstStyle/>
        <a:p>
          <a:endParaRPr lang="en-US"/>
        </a:p>
      </dgm:t>
    </dgm:pt>
    <dgm:pt modelId="{71D4B536-F0FC-43EC-89DE-7EECD6E22702}">
      <dgm:prSet phldrT="[Text]" custT="1"/>
      <dgm:spPr>
        <a:solidFill>
          <a:srgbClr val="002060">
            <a:alpha val="90000"/>
          </a:srgb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Composite Numbers</a:t>
          </a:r>
        </a:p>
      </dgm:t>
    </dgm:pt>
    <dgm:pt modelId="{80A05A07-909B-4137-89E6-3C5D42EC209F}" type="parTrans" cxnId="{1FD1DC37-57E9-4372-BD30-6A53570F2A33}">
      <dgm:prSet/>
      <dgm:spPr/>
      <dgm:t>
        <a:bodyPr/>
        <a:lstStyle/>
        <a:p>
          <a:endParaRPr lang="en-US"/>
        </a:p>
      </dgm:t>
    </dgm:pt>
    <dgm:pt modelId="{C75EE866-9CB9-4575-A40A-1631F49462E4}" type="sibTrans" cxnId="{1FD1DC37-57E9-4372-BD30-6A53570F2A33}">
      <dgm:prSet/>
      <dgm:spPr/>
      <dgm:t>
        <a:bodyPr/>
        <a:lstStyle/>
        <a:p>
          <a:endParaRPr lang="en-US"/>
        </a:p>
      </dgm:t>
    </dgm:pt>
    <dgm:pt modelId="{9F96E204-2E03-4DD6-94D1-B30CD6392566}" type="pres">
      <dgm:prSet presAssocID="{063D8D8C-FBF8-4BB4-B727-26FE67F278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9EF8E0-199D-47D5-B6AC-A41986C2B86B}" type="pres">
      <dgm:prSet presAssocID="{A00DF85B-78EE-47A2-96F1-B69BFD5D9D6B}" presName="hierRoot1" presStyleCnt="0"/>
      <dgm:spPr/>
    </dgm:pt>
    <dgm:pt modelId="{2A4BFD7E-134C-413D-AD8B-E03465DE35ED}" type="pres">
      <dgm:prSet presAssocID="{A00DF85B-78EE-47A2-96F1-B69BFD5D9D6B}" presName="composite" presStyleCnt="0"/>
      <dgm:spPr/>
    </dgm:pt>
    <dgm:pt modelId="{62604DE5-A533-4DD5-83C5-899A86D95D70}" type="pres">
      <dgm:prSet presAssocID="{A00DF85B-78EE-47A2-96F1-B69BFD5D9D6B}" presName="background" presStyleLbl="node0" presStyleIdx="0" presStyleCnt="1"/>
      <dgm:spPr/>
    </dgm:pt>
    <dgm:pt modelId="{3AA02D44-622E-4EA3-8CCE-90857DEC4C67}" type="pres">
      <dgm:prSet presAssocID="{A00DF85B-78EE-47A2-96F1-B69BFD5D9D6B}" presName="text" presStyleLbl="fgAcc0" presStyleIdx="0" presStyleCnt="1" custScaleX="218733" custScaleY="100915" custLinFactX="-100000" custLinFactNeighborX="-175341" custLinFactNeighborY="-29649">
        <dgm:presLayoutVars>
          <dgm:chPref val="3"/>
        </dgm:presLayoutVars>
      </dgm:prSet>
      <dgm:spPr/>
    </dgm:pt>
    <dgm:pt modelId="{ABE382E3-8407-4D8D-8974-132EA1C7CF61}" type="pres">
      <dgm:prSet presAssocID="{A00DF85B-78EE-47A2-96F1-B69BFD5D9D6B}" presName="hierChild2" presStyleCnt="0"/>
      <dgm:spPr/>
    </dgm:pt>
    <dgm:pt modelId="{BEFC7B40-0E99-4C22-8406-3D898204BAA0}" type="pres">
      <dgm:prSet presAssocID="{AFA30418-E9D9-44E3-A72A-EC5032068524}" presName="Name10" presStyleLbl="parChTrans1D2" presStyleIdx="0" presStyleCnt="2"/>
      <dgm:spPr/>
    </dgm:pt>
    <dgm:pt modelId="{C866DCA8-2B61-47B4-B3A2-CE3405CBD2F0}" type="pres">
      <dgm:prSet presAssocID="{C3B6362A-51F0-4895-8C33-450BEF0F7EA9}" presName="hierRoot2" presStyleCnt="0"/>
      <dgm:spPr/>
    </dgm:pt>
    <dgm:pt modelId="{30E66D3B-7747-46A5-8E8B-220B1D36A883}" type="pres">
      <dgm:prSet presAssocID="{C3B6362A-51F0-4895-8C33-450BEF0F7EA9}" presName="composite2" presStyleCnt="0"/>
      <dgm:spPr/>
    </dgm:pt>
    <dgm:pt modelId="{B67EEF2C-D4BF-4818-B597-A03775588019}" type="pres">
      <dgm:prSet presAssocID="{C3B6362A-51F0-4895-8C33-450BEF0F7EA9}" presName="background2" presStyleLbl="node2" presStyleIdx="0" presStyleCnt="2"/>
      <dgm:spPr/>
    </dgm:pt>
    <dgm:pt modelId="{EEB40ED6-2401-45DE-AAC8-4DABBA16DF3E}" type="pres">
      <dgm:prSet presAssocID="{C3B6362A-51F0-4895-8C33-450BEF0F7EA9}" presName="text2" presStyleLbl="fgAcc2" presStyleIdx="0" presStyleCnt="2" custScaleX="167580" custScaleY="73884" custLinFactX="-158123" custLinFactNeighborX="-200000" custLinFactNeighborY="9891">
        <dgm:presLayoutVars>
          <dgm:chPref val="3"/>
        </dgm:presLayoutVars>
      </dgm:prSet>
      <dgm:spPr/>
    </dgm:pt>
    <dgm:pt modelId="{64B60A98-CFF2-419B-99A4-280D89125D5B}" type="pres">
      <dgm:prSet presAssocID="{C3B6362A-51F0-4895-8C33-450BEF0F7EA9}" presName="hierChild3" presStyleCnt="0"/>
      <dgm:spPr/>
    </dgm:pt>
    <dgm:pt modelId="{2F59C57F-B958-4D18-959B-EAF537DB3138}" type="pres">
      <dgm:prSet presAssocID="{7F919808-D6BF-4075-BDA0-514A8FD0A3DA}" presName="Name17" presStyleLbl="parChTrans1D3" presStyleIdx="0" presStyleCnt="2"/>
      <dgm:spPr/>
    </dgm:pt>
    <dgm:pt modelId="{FDFBAD0A-FC86-4B4C-8562-22719D7A72CA}" type="pres">
      <dgm:prSet presAssocID="{71E7B38C-E15D-4C17-BD52-DAAF3909E7C9}" presName="hierRoot3" presStyleCnt="0"/>
      <dgm:spPr/>
    </dgm:pt>
    <dgm:pt modelId="{D78EDCD8-89CE-41E9-9FF9-9B1F6372160E}" type="pres">
      <dgm:prSet presAssocID="{71E7B38C-E15D-4C17-BD52-DAAF3909E7C9}" presName="composite3" presStyleCnt="0"/>
      <dgm:spPr/>
    </dgm:pt>
    <dgm:pt modelId="{09A91378-1D40-43A9-B63D-806B22ED0187}" type="pres">
      <dgm:prSet presAssocID="{71E7B38C-E15D-4C17-BD52-DAAF3909E7C9}" presName="background3" presStyleLbl="node3" presStyleIdx="0" presStyleCnt="2"/>
      <dgm:spPr/>
    </dgm:pt>
    <dgm:pt modelId="{35146A67-F4BB-4E37-AB9D-2D64D32B447E}" type="pres">
      <dgm:prSet presAssocID="{71E7B38C-E15D-4C17-BD52-DAAF3909E7C9}" presName="text3" presStyleLbl="fgAcc3" presStyleIdx="0" presStyleCnt="2" custScaleX="180420" custScaleY="77104" custLinFactX="-125409" custLinFactNeighborX="-200000" custLinFactNeighborY="14287">
        <dgm:presLayoutVars>
          <dgm:chPref val="3"/>
        </dgm:presLayoutVars>
      </dgm:prSet>
      <dgm:spPr/>
    </dgm:pt>
    <dgm:pt modelId="{EA9D988D-F8AD-4BB5-BADA-8046BF354615}" type="pres">
      <dgm:prSet presAssocID="{71E7B38C-E15D-4C17-BD52-DAAF3909E7C9}" presName="hierChild4" presStyleCnt="0"/>
      <dgm:spPr/>
    </dgm:pt>
    <dgm:pt modelId="{C2F92B86-8180-41F9-9878-15EC7DD3C93D}" type="pres">
      <dgm:prSet presAssocID="{6AE5FAA6-3866-46B1-9175-B3BB6A55FBE1}" presName="Name23" presStyleLbl="parChTrans1D4" presStyleIdx="0" presStyleCnt="6"/>
      <dgm:spPr/>
    </dgm:pt>
    <dgm:pt modelId="{1DD6337A-7DE9-47C7-9057-A5D893F4D799}" type="pres">
      <dgm:prSet presAssocID="{87E3DBBB-C4DE-402F-8EA7-DFA36B837CCE}" presName="hierRoot4" presStyleCnt="0"/>
      <dgm:spPr/>
    </dgm:pt>
    <dgm:pt modelId="{6F6A4A0F-1EDF-4E80-B4A4-244F1ED6CC3F}" type="pres">
      <dgm:prSet presAssocID="{87E3DBBB-C4DE-402F-8EA7-DFA36B837CCE}" presName="composite4" presStyleCnt="0"/>
      <dgm:spPr/>
    </dgm:pt>
    <dgm:pt modelId="{B924D66C-5B2E-404B-AC17-DE1372357DC0}" type="pres">
      <dgm:prSet presAssocID="{87E3DBBB-C4DE-402F-8EA7-DFA36B837CCE}" presName="background4" presStyleLbl="node4" presStyleIdx="0" presStyleCnt="6"/>
      <dgm:spPr/>
    </dgm:pt>
    <dgm:pt modelId="{D1754152-5FC2-4BD3-A39C-B90782BA7D60}" type="pres">
      <dgm:prSet presAssocID="{87E3DBBB-C4DE-402F-8EA7-DFA36B837CCE}" presName="text4" presStyleLbl="fgAcc4" presStyleIdx="0" presStyleCnt="6" custScaleX="272057" custScaleY="64347" custLinFactX="-100000" custLinFactNeighborX="-198789" custLinFactNeighborY="4566">
        <dgm:presLayoutVars>
          <dgm:chPref val="3"/>
        </dgm:presLayoutVars>
      </dgm:prSet>
      <dgm:spPr/>
    </dgm:pt>
    <dgm:pt modelId="{CBF096A4-F910-4E44-8C8C-EFB16F00044E}" type="pres">
      <dgm:prSet presAssocID="{87E3DBBB-C4DE-402F-8EA7-DFA36B837CCE}" presName="hierChild5" presStyleCnt="0"/>
      <dgm:spPr/>
    </dgm:pt>
    <dgm:pt modelId="{41D9B5E6-D8D7-4EB0-AA40-7D6D7457166A}" type="pres">
      <dgm:prSet presAssocID="{0C46222C-6755-49EF-9E38-6E3C3D077818}" presName="Name23" presStyleLbl="parChTrans1D4" presStyleIdx="1" presStyleCnt="6"/>
      <dgm:spPr/>
    </dgm:pt>
    <dgm:pt modelId="{8CF4F13F-1EE5-45D0-8CCE-E6B950958FD6}" type="pres">
      <dgm:prSet presAssocID="{BBE08F24-A8A7-4BAB-9EA5-E21D186FF07D}" presName="hierRoot4" presStyleCnt="0"/>
      <dgm:spPr/>
    </dgm:pt>
    <dgm:pt modelId="{B4D6308A-FBF7-424C-8A18-61100E558F35}" type="pres">
      <dgm:prSet presAssocID="{BBE08F24-A8A7-4BAB-9EA5-E21D186FF07D}" presName="composite4" presStyleCnt="0"/>
      <dgm:spPr/>
    </dgm:pt>
    <dgm:pt modelId="{B065232C-91D2-4A1C-B10A-70D76D06CFA0}" type="pres">
      <dgm:prSet presAssocID="{BBE08F24-A8A7-4BAB-9EA5-E21D186FF07D}" presName="background4" presStyleLbl="node4" presStyleIdx="1" presStyleCnt="6"/>
      <dgm:spPr/>
    </dgm:pt>
    <dgm:pt modelId="{8518D38A-5ECC-4207-AF31-51A1C65424EB}" type="pres">
      <dgm:prSet presAssocID="{BBE08F24-A8A7-4BAB-9EA5-E21D186FF07D}" presName="text4" presStyleLbl="fgAcc4" presStyleIdx="1" presStyleCnt="6" custScaleX="271308" custScaleY="75079" custLinFactX="-100000" custLinFactNeighborX="-196867">
        <dgm:presLayoutVars>
          <dgm:chPref val="3"/>
        </dgm:presLayoutVars>
      </dgm:prSet>
      <dgm:spPr/>
    </dgm:pt>
    <dgm:pt modelId="{F8267039-267D-4EEC-ACEA-989D06F65437}" type="pres">
      <dgm:prSet presAssocID="{BBE08F24-A8A7-4BAB-9EA5-E21D186FF07D}" presName="hierChild5" presStyleCnt="0"/>
      <dgm:spPr/>
    </dgm:pt>
    <dgm:pt modelId="{CAA07517-4A12-4FC8-A307-7962DF491B6D}" type="pres">
      <dgm:prSet presAssocID="{64309E05-13E0-4A8E-B91C-97C89A3F48AD}" presName="Name23" presStyleLbl="parChTrans1D4" presStyleIdx="2" presStyleCnt="6"/>
      <dgm:spPr/>
    </dgm:pt>
    <dgm:pt modelId="{690E3C26-2A1B-415C-9DE0-768143059ADC}" type="pres">
      <dgm:prSet presAssocID="{A9F1D560-3CF8-4FE4-B9A6-BB57A8C15103}" presName="hierRoot4" presStyleCnt="0"/>
      <dgm:spPr/>
    </dgm:pt>
    <dgm:pt modelId="{79FA5A86-8BF3-4A47-8E94-824C86715B65}" type="pres">
      <dgm:prSet presAssocID="{A9F1D560-3CF8-4FE4-B9A6-BB57A8C15103}" presName="composite4" presStyleCnt="0"/>
      <dgm:spPr/>
    </dgm:pt>
    <dgm:pt modelId="{BAC8346F-33EC-46C3-AC3C-E37D30718710}" type="pres">
      <dgm:prSet presAssocID="{A9F1D560-3CF8-4FE4-B9A6-BB57A8C15103}" presName="background4" presStyleLbl="node4" presStyleIdx="2" presStyleCnt="6"/>
      <dgm:spPr/>
    </dgm:pt>
    <dgm:pt modelId="{AC394F22-25EE-45AC-AC02-C9377FCC7301}" type="pres">
      <dgm:prSet presAssocID="{A9F1D560-3CF8-4FE4-B9A6-BB57A8C15103}" presName="text4" presStyleLbl="fgAcc4" presStyleIdx="2" presStyleCnt="6" custScaleX="180650" custLinFactNeighborX="-12665">
        <dgm:presLayoutVars>
          <dgm:chPref val="3"/>
        </dgm:presLayoutVars>
      </dgm:prSet>
      <dgm:spPr/>
    </dgm:pt>
    <dgm:pt modelId="{57CAE7B0-A95F-40B7-8381-D36675F183E9}" type="pres">
      <dgm:prSet presAssocID="{A9F1D560-3CF8-4FE4-B9A6-BB57A8C15103}" presName="hierChild5" presStyleCnt="0"/>
      <dgm:spPr/>
    </dgm:pt>
    <dgm:pt modelId="{12C50A7C-994C-4DAE-B668-3D9F97DB72E5}" type="pres">
      <dgm:prSet presAssocID="{D1BFC2F5-6B98-4E9C-85F2-941C4C4CC849}" presName="Name23" presStyleLbl="parChTrans1D4" presStyleIdx="3" presStyleCnt="6"/>
      <dgm:spPr/>
    </dgm:pt>
    <dgm:pt modelId="{C5349250-825E-4D7E-BB88-573BD9EDA395}" type="pres">
      <dgm:prSet presAssocID="{BE310D1D-28E4-4C1F-B98D-860787E471C3}" presName="hierRoot4" presStyleCnt="0"/>
      <dgm:spPr/>
    </dgm:pt>
    <dgm:pt modelId="{6205F624-CBC3-4571-8274-B88E5540DB9D}" type="pres">
      <dgm:prSet presAssocID="{BE310D1D-28E4-4C1F-B98D-860787E471C3}" presName="composite4" presStyleCnt="0"/>
      <dgm:spPr/>
    </dgm:pt>
    <dgm:pt modelId="{ABE2AA26-4D08-42CA-BED6-B45E4B6892A3}" type="pres">
      <dgm:prSet presAssocID="{BE310D1D-28E4-4C1F-B98D-860787E471C3}" presName="background4" presStyleLbl="node4" presStyleIdx="3" presStyleCnt="6"/>
      <dgm:spPr/>
    </dgm:pt>
    <dgm:pt modelId="{A9F19CD3-D2E4-4D86-86A5-28514F02F68C}" type="pres">
      <dgm:prSet presAssocID="{BE310D1D-28E4-4C1F-B98D-860787E471C3}" presName="text4" presStyleLbl="fgAcc4" presStyleIdx="3" presStyleCnt="6" custScaleX="184213">
        <dgm:presLayoutVars>
          <dgm:chPref val="3"/>
        </dgm:presLayoutVars>
      </dgm:prSet>
      <dgm:spPr/>
    </dgm:pt>
    <dgm:pt modelId="{7C82E0C5-B4D5-4284-8CA1-6204816BB022}" type="pres">
      <dgm:prSet presAssocID="{BE310D1D-28E4-4C1F-B98D-860787E471C3}" presName="hierChild5" presStyleCnt="0"/>
      <dgm:spPr/>
    </dgm:pt>
    <dgm:pt modelId="{A44790F5-D3EA-429A-8A57-0A7FCF66140B}" type="pres">
      <dgm:prSet presAssocID="{2EADBE11-19C5-49B5-BA06-F1CCCB057AD0}" presName="Name23" presStyleLbl="parChTrans1D4" presStyleIdx="4" presStyleCnt="6"/>
      <dgm:spPr/>
    </dgm:pt>
    <dgm:pt modelId="{69D8CC36-7F77-4404-B77A-24AC5F3CB20E}" type="pres">
      <dgm:prSet presAssocID="{6E56908A-322F-4FF0-958E-92F18CC5A838}" presName="hierRoot4" presStyleCnt="0"/>
      <dgm:spPr/>
    </dgm:pt>
    <dgm:pt modelId="{B8DCF329-22BB-4D46-B927-9E5446A4D3D6}" type="pres">
      <dgm:prSet presAssocID="{6E56908A-322F-4FF0-958E-92F18CC5A838}" presName="composite4" presStyleCnt="0"/>
      <dgm:spPr/>
    </dgm:pt>
    <dgm:pt modelId="{B2EF2F30-AED0-43BE-A881-2B625A08AA3B}" type="pres">
      <dgm:prSet presAssocID="{6E56908A-322F-4FF0-958E-92F18CC5A838}" presName="background4" presStyleLbl="node4" presStyleIdx="4" presStyleCnt="6"/>
      <dgm:spPr/>
    </dgm:pt>
    <dgm:pt modelId="{3E55D1B3-E140-4B0E-B279-0AA47DA781B1}" type="pres">
      <dgm:prSet presAssocID="{6E56908A-322F-4FF0-958E-92F18CC5A838}" presName="text4" presStyleLbl="fgAcc4" presStyleIdx="4" presStyleCnt="6" custScaleX="177333">
        <dgm:presLayoutVars>
          <dgm:chPref val="3"/>
        </dgm:presLayoutVars>
      </dgm:prSet>
      <dgm:spPr/>
    </dgm:pt>
    <dgm:pt modelId="{C0C9DBFC-BCB4-4027-A239-C2F8C308702F}" type="pres">
      <dgm:prSet presAssocID="{6E56908A-322F-4FF0-958E-92F18CC5A838}" presName="hierChild5" presStyleCnt="0"/>
      <dgm:spPr/>
    </dgm:pt>
    <dgm:pt modelId="{A101F739-5FCC-4971-A732-E6D82CD7A97B}" type="pres">
      <dgm:prSet presAssocID="{80A05A07-909B-4137-89E6-3C5D42EC209F}" presName="Name23" presStyleLbl="parChTrans1D4" presStyleIdx="5" presStyleCnt="6"/>
      <dgm:spPr/>
    </dgm:pt>
    <dgm:pt modelId="{AC90FFB3-46BE-4F3D-8C2D-C35DDEE08F0D}" type="pres">
      <dgm:prSet presAssocID="{71D4B536-F0FC-43EC-89DE-7EECD6E22702}" presName="hierRoot4" presStyleCnt="0"/>
      <dgm:spPr/>
    </dgm:pt>
    <dgm:pt modelId="{63F57AA9-9A6A-43EF-AC27-E2BB6D2645C5}" type="pres">
      <dgm:prSet presAssocID="{71D4B536-F0FC-43EC-89DE-7EECD6E22702}" presName="composite4" presStyleCnt="0"/>
      <dgm:spPr/>
    </dgm:pt>
    <dgm:pt modelId="{128AA3C6-9FA1-4AE5-B1A4-9A64E00EAA9B}" type="pres">
      <dgm:prSet presAssocID="{71D4B536-F0FC-43EC-89DE-7EECD6E22702}" presName="background4" presStyleLbl="node4" presStyleIdx="5" presStyleCnt="6"/>
      <dgm:spPr/>
    </dgm:pt>
    <dgm:pt modelId="{4D9742F6-0B1D-41C2-92FD-234CB8F15083}" type="pres">
      <dgm:prSet presAssocID="{71D4B536-F0FC-43EC-89DE-7EECD6E22702}" presName="text4" presStyleLbl="fgAcc4" presStyleIdx="5" presStyleCnt="6" custScaleX="197046">
        <dgm:presLayoutVars>
          <dgm:chPref val="3"/>
        </dgm:presLayoutVars>
      </dgm:prSet>
      <dgm:spPr/>
    </dgm:pt>
    <dgm:pt modelId="{87FF6326-D11F-4B69-9367-4027DE4D141E}" type="pres">
      <dgm:prSet presAssocID="{71D4B536-F0FC-43EC-89DE-7EECD6E22702}" presName="hierChild5" presStyleCnt="0"/>
      <dgm:spPr/>
    </dgm:pt>
    <dgm:pt modelId="{8299D0C5-24FF-40F0-B906-EDE4D5C2A4E8}" type="pres">
      <dgm:prSet presAssocID="{09813071-7D35-4EDF-A4C5-842EFDD2B091}" presName="Name17" presStyleLbl="parChTrans1D3" presStyleIdx="1" presStyleCnt="2"/>
      <dgm:spPr/>
    </dgm:pt>
    <dgm:pt modelId="{4A1C9E90-82DC-4D24-95AE-7BDF9EF1BE0E}" type="pres">
      <dgm:prSet presAssocID="{5B72570D-0269-44BE-BF4D-37B8907AC16B}" presName="hierRoot3" presStyleCnt="0"/>
      <dgm:spPr/>
    </dgm:pt>
    <dgm:pt modelId="{598D7BCA-FF2A-49D4-B877-62EFF7970F99}" type="pres">
      <dgm:prSet presAssocID="{5B72570D-0269-44BE-BF4D-37B8907AC16B}" presName="composite3" presStyleCnt="0"/>
      <dgm:spPr/>
    </dgm:pt>
    <dgm:pt modelId="{BDF2FEA3-88AA-40F5-A405-66D71E1E1677}" type="pres">
      <dgm:prSet presAssocID="{5B72570D-0269-44BE-BF4D-37B8907AC16B}" presName="background3" presStyleLbl="node3" presStyleIdx="1" presStyleCnt="2"/>
      <dgm:spPr/>
    </dgm:pt>
    <dgm:pt modelId="{A4E4FADB-4254-4F73-B309-1A1758107843}" type="pres">
      <dgm:prSet presAssocID="{5B72570D-0269-44BE-BF4D-37B8907AC16B}" presName="text3" presStyleLbl="fgAcc3" presStyleIdx="1" presStyleCnt="2" custScaleX="217669" custScaleY="70363" custLinFactX="-100000" custLinFactNeighborX="-153049" custLinFactNeighborY="14287">
        <dgm:presLayoutVars>
          <dgm:chPref val="3"/>
        </dgm:presLayoutVars>
      </dgm:prSet>
      <dgm:spPr/>
    </dgm:pt>
    <dgm:pt modelId="{01DBDC13-DD69-49C2-AE88-9AB04B92ED44}" type="pres">
      <dgm:prSet presAssocID="{5B72570D-0269-44BE-BF4D-37B8907AC16B}" presName="hierChild4" presStyleCnt="0"/>
      <dgm:spPr/>
    </dgm:pt>
    <dgm:pt modelId="{25A50396-FF10-43E4-9174-BCE2042F3879}" type="pres">
      <dgm:prSet presAssocID="{CC538E65-2697-44F3-BBA1-99E11BB7A8B4}" presName="Name10" presStyleLbl="parChTrans1D2" presStyleIdx="1" presStyleCnt="2"/>
      <dgm:spPr/>
    </dgm:pt>
    <dgm:pt modelId="{4CC5D35F-3598-4929-852C-C89653934826}" type="pres">
      <dgm:prSet presAssocID="{ECF72AC5-0D6F-424B-A1CB-21A2AC72E154}" presName="hierRoot2" presStyleCnt="0"/>
      <dgm:spPr/>
    </dgm:pt>
    <dgm:pt modelId="{7B6B3AFB-51C1-4F30-BFAE-6011A1747863}" type="pres">
      <dgm:prSet presAssocID="{ECF72AC5-0D6F-424B-A1CB-21A2AC72E154}" presName="composite2" presStyleCnt="0"/>
      <dgm:spPr/>
    </dgm:pt>
    <dgm:pt modelId="{EE6E2157-226B-4716-A7F0-03B0D261C88E}" type="pres">
      <dgm:prSet presAssocID="{ECF72AC5-0D6F-424B-A1CB-21A2AC72E154}" presName="background2" presStyleLbl="node2" presStyleIdx="1" presStyleCnt="2"/>
      <dgm:spPr/>
    </dgm:pt>
    <dgm:pt modelId="{C38C1920-341F-46FC-A2BF-46F72CE7488E}" type="pres">
      <dgm:prSet presAssocID="{ECF72AC5-0D6F-424B-A1CB-21A2AC72E154}" presName="text2" presStyleLbl="fgAcc2" presStyleIdx="1" presStyleCnt="2" custScaleX="182842" custScaleY="65849" custLinFactX="-63061" custLinFactNeighborX="-100000" custLinFactNeighborY="9891">
        <dgm:presLayoutVars>
          <dgm:chPref val="3"/>
        </dgm:presLayoutVars>
      </dgm:prSet>
      <dgm:spPr/>
    </dgm:pt>
    <dgm:pt modelId="{943B507F-72D1-4A54-91FC-CD671A259357}" type="pres">
      <dgm:prSet presAssocID="{ECF72AC5-0D6F-424B-A1CB-21A2AC72E154}" presName="hierChild3" presStyleCnt="0"/>
      <dgm:spPr/>
    </dgm:pt>
  </dgm:ptLst>
  <dgm:cxnLst>
    <dgm:cxn modelId="{15790505-6B0D-4957-8F1A-40C3DA06923B}" type="presOf" srcId="{71D4B536-F0FC-43EC-89DE-7EECD6E22702}" destId="{4D9742F6-0B1D-41C2-92FD-234CB8F15083}" srcOrd="0" destOrd="0" presId="urn:microsoft.com/office/officeart/2005/8/layout/hierarchy1#2"/>
    <dgm:cxn modelId="{AC4BF60F-5FB8-402E-9ACB-42DBF03C759C}" srcId="{BBE08F24-A8A7-4BAB-9EA5-E21D186FF07D}" destId="{BE310D1D-28E4-4C1F-B98D-860787E471C3}" srcOrd="1" destOrd="0" parTransId="{D1BFC2F5-6B98-4E9C-85F2-941C4C4CC849}" sibTransId="{264DAC1F-488D-4C5D-9E54-FA98F5E3D310}"/>
    <dgm:cxn modelId="{C8AC2A18-8074-48E4-B834-D0AEF12F1731}" type="presOf" srcId="{5B72570D-0269-44BE-BF4D-37B8907AC16B}" destId="{A4E4FADB-4254-4F73-B309-1A1758107843}" srcOrd="0" destOrd="0" presId="urn:microsoft.com/office/officeart/2005/8/layout/hierarchy1#2"/>
    <dgm:cxn modelId="{1BD9F21A-7329-4A0E-BFA8-CEE9DDE8B473}" type="presOf" srcId="{063D8D8C-FBF8-4BB4-B727-26FE67F27815}" destId="{9F96E204-2E03-4DD6-94D1-B30CD6392566}" srcOrd="0" destOrd="0" presId="urn:microsoft.com/office/officeart/2005/8/layout/hierarchy1#2"/>
    <dgm:cxn modelId="{B6DCC226-445D-4D3A-837C-4AC3DEE674CA}" srcId="{BBE08F24-A8A7-4BAB-9EA5-E21D186FF07D}" destId="{6E56908A-322F-4FF0-958E-92F18CC5A838}" srcOrd="2" destOrd="0" parTransId="{2EADBE11-19C5-49B5-BA06-F1CCCB057AD0}" sibTransId="{7BB6E3B8-3000-458A-8AD6-4014DC154478}"/>
    <dgm:cxn modelId="{715A3727-E3BD-40C7-8878-D98FD0374AF1}" type="presOf" srcId="{C3B6362A-51F0-4895-8C33-450BEF0F7EA9}" destId="{EEB40ED6-2401-45DE-AAC8-4DABBA16DF3E}" srcOrd="0" destOrd="0" presId="urn:microsoft.com/office/officeart/2005/8/layout/hierarchy1#2"/>
    <dgm:cxn modelId="{12234928-2BCB-4682-94BB-0EFEB7AA3898}" type="presOf" srcId="{87E3DBBB-C4DE-402F-8EA7-DFA36B837CCE}" destId="{D1754152-5FC2-4BD3-A39C-B90782BA7D60}" srcOrd="0" destOrd="0" presId="urn:microsoft.com/office/officeart/2005/8/layout/hierarchy1#2"/>
    <dgm:cxn modelId="{2A61A829-4113-4072-8782-EBA79282F8A6}" type="presOf" srcId="{6E56908A-322F-4FF0-958E-92F18CC5A838}" destId="{3E55D1B3-E140-4B0E-B279-0AA47DA781B1}" srcOrd="0" destOrd="0" presId="urn:microsoft.com/office/officeart/2005/8/layout/hierarchy1#2"/>
    <dgm:cxn modelId="{EB7B042A-8D30-4A42-98AC-5CA045398327}" type="presOf" srcId="{2EADBE11-19C5-49B5-BA06-F1CCCB057AD0}" destId="{A44790F5-D3EA-429A-8A57-0A7FCF66140B}" srcOrd="0" destOrd="0" presId="urn:microsoft.com/office/officeart/2005/8/layout/hierarchy1#2"/>
    <dgm:cxn modelId="{1FD1DC37-57E9-4372-BD30-6A53570F2A33}" srcId="{BBE08F24-A8A7-4BAB-9EA5-E21D186FF07D}" destId="{71D4B536-F0FC-43EC-89DE-7EECD6E22702}" srcOrd="3" destOrd="0" parTransId="{80A05A07-909B-4137-89E6-3C5D42EC209F}" sibTransId="{C75EE866-9CB9-4575-A40A-1631F49462E4}"/>
    <dgm:cxn modelId="{0647213C-A9F4-43C5-B31D-1DF0DCFEF02F}" srcId="{BBE08F24-A8A7-4BAB-9EA5-E21D186FF07D}" destId="{A9F1D560-3CF8-4FE4-B9A6-BB57A8C15103}" srcOrd="0" destOrd="0" parTransId="{64309E05-13E0-4A8E-B91C-97C89A3F48AD}" sibTransId="{92F3E286-3AFD-45E1-A290-25BE5B2BDC1D}"/>
    <dgm:cxn modelId="{B7325E3E-0FC9-40D6-B9CC-C14EE3379D10}" type="presOf" srcId="{6AE5FAA6-3866-46B1-9175-B3BB6A55FBE1}" destId="{C2F92B86-8180-41F9-9878-15EC7DD3C93D}" srcOrd="0" destOrd="0" presId="urn:microsoft.com/office/officeart/2005/8/layout/hierarchy1#2"/>
    <dgm:cxn modelId="{79901563-4484-4E89-8A4F-83401455CF06}" type="presOf" srcId="{71E7B38C-E15D-4C17-BD52-DAAF3909E7C9}" destId="{35146A67-F4BB-4E37-AB9D-2D64D32B447E}" srcOrd="0" destOrd="0" presId="urn:microsoft.com/office/officeart/2005/8/layout/hierarchy1#2"/>
    <dgm:cxn modelId="{C01F146B-80D8-4A65-BAF5-9BD57EDAFABE}" type="presOf" srcId="{7F919808-D6BF-4075-BDA0-514A8FD0A3DA}" destId="{2F59C57F-B958-4D18-959B-EAF537DB3138}" srcOrd="0" destOrd="0" presId="urn:microsoft.com/office/officeart/2005/8/layout/hierarchy1#2"/>
    <dgm:cxn modelId="{4F5A384D-B97B-4B02-9C97-5B4D9A463886}" type="presOf" srcId="{D1BFC2F5-6B98-4E9C-85F2-941C4C4CC849}" destId="{12C50A7C-994C-4DAE-B668-3D9F97DB72E5}" srcOrd="0" destOrd="0" presId="urn:microsoft.com/office/officeart/2005/8/layout/hierarchy1#2"/>
    <dgm:cxn modelId="{42FFA574-4A45-4D4A-ABC8-C417043E27B5}" type="presOf" srcId="{64309E05-13E0-4A8E-B91C-97C89A3F48AD}" destId="{CAA07517-4A12-4FC8-A307-7962DF491B6D}" srcOrd="0" destOrd="0" presId="urn:microsoft.com/office/officeart/2005/8/layout/hierarchy1#2"/>
    <dgm:cxn modelId="{B838127D-D8F8-47EA-A1A6-0285B20309EB}" type="presOf" srcId="{0C46222C-6755-49EF-9E38-6E3C3D077818}" destId="{41D9B5E6-D8D7-4EB0-AA40-7D6D7457166A}" srcOrd="0" destOrd="0" presId="urn:microsoft.com/office/officeart/2005/8/layout/hierarchy1#2"/>
    <dgm:cxn modelId="{58C01D7F-216F-454F-92ED-69EB9656E873}" srcId="{87E3DBBB-C4DE-402F-8EA7-DFA36B837CCE}" destId="{BBE08F24-A8A7-4BAB-9EA5-E21D186FF07D}" srcOrd="0" destOrd="0" parTransId="{0C46222C-6755-49EF-9E38-6E3C3D077818}" sibTransId="{9FD57C92-4884-488D-BC5E-0AC364D5AB62}"/>
    <dgm:cxn modelId="{8C858F8A-DE79-4767-AB28-D82C1A7084AB}" srcId="{71E7B38C-E15D-4C17-BD52-DAAF3909E7C9}" destId="{87E3DBBB-C4DE-402F-8EA7-DFA36B837CCE}" srcOrd="0" destOrd="0" parTransId="{6AE5FAA6-3866-46B1-9175-B3BB6A55FBE1}" sibTransId="{04F70E53-98EF-45C3-BBFF-73FA216C8D04}"/>
    <dgm:cxn modelId="{B8E7219B-D68D-4BAA-AFBF-EC0234289FE7}" type="presOf" srcId="{09813071-7D35-4EDF-A4C5-842EFDD2B091}" destId="{8299D0C5-24FF-40F0-B906-EDE4D5C2A4E8}" srcOrd="0" destOrd="0" presId="urn:microsoft.com/office/officeart/2005/8/layout/hierarchy1#2"/>
    <dgm:cxn modelId="{94E7519E-088E-436E-A447-F16176C527CA}" type="presOf" srcId="{A00DF85B-78EE-47A2-96F1-B69BFD5D9D6B}" destId="{3AA02D44-622E-4EA3-8CCE-90857DEC4C67}" srcOrd="0" destOrd="0" presId="urn:microsoft.com/office/officeart/2005/8/layout/hierarchy1#2"/>
    <dgm:cxn modelId="{6DC412A4-52F1-440B-A038-595ECA0DBD94}" srcId="{A00DF85B-78EE-47A2-96F1-B69BFD5D9D6B}" destId="{ECF72AC5-0D6F-424B-A1CB-21A2AC72E154}" srcOrd="1" destOrd="0" parTransId="{CC538E65-2697-44F3-BBA1-99E11BB7A8B4}" sibTransId="{3AB5F263-830A-4A07-8501-BF7269833388}"/>
    <dgm:cxn modelId="{61F1EEAA-0327-4079-8B8C-A0DAB7A78974}" srcId="{C3B6362A-51F0-4895-8C33-450BEF0F7EA9}" destId="{5B72570D-0269-44BE-BF4D-37B8907AC16B}" srcOrd="1" destOrd="0" parTransId="{09813071-7D35-4EDF-A4C5-842EFDD2B091}" sibTransId="{1273EDA6-CE54-4C4F-A33B-5024879CEAE4}"/>
    <dgm:cxn modelId="{1787B8AC-D484-4A03-BE1C-E37EBFB8819A}" srcId="{A00DF85B-78EE-47A2-96F1-B69BFD5D9D6B}" destId="{C3B6362A-51F0-4895-8C33-450BEF0F7EA9}" srcOrd="0" destOrd="0" parTransId="{AFA30418-E9D9-44E3-A72A-EC5032068524}" sibTransId="{5ED8545E-2ABB-4DA8-9A24-B1D7DB69F93C}"/>
    <dgm:cxn modelId="{DDD49EC3-9EE8-4C74-A8E4-7A4FB8B82905}" type="presOf" srcId="{AFA30418-E9D9-44E3-A72A-EC5032068524}" destId="{BEFC7B40-0E99-4C22-8406-3D898204BAA0}" srcOrd="0" destOrd="0" presId="urn:microsoft.com/office/officeart/2005/8/layout/hierarchy1#2"/>
    <dgm:cxn modelId="{F01BB1C8-EBC0-4F2C-AB9B-DCE065773BFA}" type="presOf" srcId="{CC538E65-2697-44F3-BBA1-99E11BB7A8B4}" destId="{25A50396-FF10-43E4-9174-BCE2042F3879}" srcOrd="0" destOrd="0" presId="urn:microsoft.com/office/officeart/2005/8/layout/hierarchy1#2"/>
    <dgm:cxn modelId="{C6495ACA-E9CB-471C-BBF2-12AEA109ABFB}" srcId="{C3B6362A-51F0-4895-8C33-450BEF0F7EA9}" destId="{71E7B38C-E15D-4C17-BD52-DAAF3909E7C9}" srcOrd="0" destOrd="0" parTransId="{7F919808-D6BF-4075-BDA0-514A8FD0A3DA}" sibTransId="{7029FFA0-E8BC-4B28-B52D-CD97B9368AD2}"/>
    <dgm:cxn modelId="{DA3915D0-3A9A-4FFC-8A5A-CC080537EE04}" srcId="{063D8D8C-FBF8-4BB4-B727-26FE67F27815}" destId="{A00DF85B-78EE-47A2-96F1-B69BFD5D9D6B}" srcOrd="0" destOrd="0" parTransId="{058260F5-CC08-480B-928D-18F81D319E8A}" sibTransId="{D518D7D4-400C-473F-8232-68A3C04E8C6E}"/>
    <dgm:cxn modelId="{ECBCF8D0-9239-4501-AC68-30BC1F088415}" type="presOf" srcId="{A9F1D560-3CF8-4FE4-B9A6-BB57A8C15103}" destId="{AC394F22-25EE-45AC-AC02-C9377FCC7301}" srcOrd="0" destOrd="0" presId="urn:microsoft.com/office/officeart/2005/8/layout/hierarchy1#2"/>
    <dgm:cxn modelId="{D78D29DE-3AC8-42C2-A213-4A2161AF7880}" type="presOf" srcId="{BE310D1D-28E4-4C1F-B98D-860787E471C3}" destId="{A9F19CD3-D2E4-4D86-86A5-28514F02F68C}" srcOrd="0" destOrd="0" presId="urn:microsoft.com/office/officeart/2005/8/layout/hierarchy1#2"/>
    <dgm:cxn modelId="{57B903E3-29E8-43BE-9073-1FE8F940591D}" type="presOf" srcId="{ECF72AC5-0D6F-424B-A1CB-21A2AC72E154}" destId="{C38C1920-341F-46FC-A2BF-46F72CE7488E}" srcOrd="0" destOrd="0" presId="urn:microsoft.com/office/officeart/2005/8/layout/hierarchy1#2"/>
    <dgm:cxn modelId="{964187E5-82E8-42E1-9C95-4B68832B5B97}" type="presOf" srcId="{BBE08F24-A8A7-4BAB-9EA5-E21D186FF07D}" destId="{8518D38A-5ECC-4207-AF31-51A1C65424EB}" srcOrd="0" destOrd="0" presId="urn:microsoft.com/office/officeart/2005/8/layout/hierarchy1#2"/>
    <dgm:cxn modelId="{228673FF-1C13-425C-8AB9-B322143D462F}" type="presOf" srcId="{80A05A07-909B-4137-89E6-3C5D42EC209F}" destId="{A101F739-5FCC-4971-A732-E6D82CD7A97B}" srcOrd="0" destOrd="0" presId="urn:microsoft.com/office/officeart/2005/8/layout/hierarchy1#2"/>
    <dgm:cxn modelId="{E3B54218-2727-4F40-BF49-30A0F4178689}" type="presParOf" srcId="{9F96E204-2E03-4DD6-94D1-B30CD6392566}" destId="{BE9EF8E0-199D-47D5-B6AC-A41986C2B86B}" srcOrd="0" destOrd="0" presId="urn:microsoft.com/office/officeart/2005/8/layout/hierarchy1#2"/>
    <dgm:cxn modelId="{7890919F-DA49-4CFF-873F-D6393FF18E50}" type="presParOf" srcId="{BE9EF8E0-199D-47D5-B6AC-A41986C2B86B}" destId="{2A4BFD7E-134C-413D-AD8B-E03465DE35ED}" srcOrd="0" destOrd="0" presId="urn:microsoft.com/office/officeart/2005/8/layout/hierarchy1#2"/>
    <dgm:cxn modelId="{D9C1E454-86FE-47D6-96E4-DFA087A453ED}" type="presParOf" srcId="{2A4BFD7E-134C-413D-AD8B-E03465DE35ED}" destId="{62604DE5-A533-4DD5-83C5-899A86D95D70}" srcOrd="0" destOrd="0" presId="urn:microsoft.com/office/officeart/2005/8/layout/hierarchy1#2"/>
    <dgm:cxn modelId="{C95CA973-833A-4760-AA16-0567D881915B}" type="presParOf" srcId="{2A4BFD7E-134C-413D-AD8B-E03465DE35ED}" destId="{3AA02D44-622E-4EA3-8CCE-90857DEC4C67}" srcOrd="1" destOrd="0" presId="urn:microsoft.com/office/officeart/2005/8/layout/hierarchy1#2"/>
    <dgm:cxn modelId="{004E5B2F-16F4-4D28-A1C8-1EE0CF069E02}" type="presParOf" srcId="{BE9EF8E0-199D-47D5-B6AC-A41986C2B86B}" destId="{ABE382E3-8407-4D8D-8974-132EA1C7CF61}" srcOrd="1" destOrd="0" presId="urn:microsoft.com/office/officeart/2005/8/layout/hierarchy1#2"/>
    <dgm:cxn modelId="{F6588061-2C19-4771-A8AB-4F03C24A169E}" type="presParOf" srcId="{ABE382E3-8407-4D8D-8974-132EA1C7CF61}" destId="{BEFC7B40-0E99-4C22-8406-3D898204BAA0}" srcOrd="0" destOrd="0" presId="urn:microsoft.com/office/officeart/2005/8/layout/hierarchy1#2"/>
    <dgm:cxn modelId="{9F982C8D-3403-496F-8221-809525B9BF00}" type="presParOf" srcId="{ABE382E3-8407-4D8D-8974-132EA1C7CF61}" destId="{C866DCA8-2B61-47B4-B3A2-CE3405CBD2F0}" srcOrd="1" destOrd="0" presId="urn:microsoft.com/office/officeart/2005/8/layout/hierarchy1#2"/>
    <dgm:cxn modelId="{8B7F8ED7-591B-4A27-ABE9-D6AAA0B67909}" type="presParOf" srcId="{C866DCA8-2B61-47B4-B3A2-CE3405CBD2F0}" destId="{30E66D3B-7747-46A5-8E8B-220B1D36A883}" srcOrd="0" destOrd="0" presId="urn:microsoft.com/office/officeart/2005/8/layout/hierarchy1#2"/>
    <dgm:cxn modelId="{8E46E06E-1B4D-4152-ACC0-00F41F3E7DE7}" type="presParOf" srcId="{30E66D3B-7747-46A5-8E8B-220B1D36A883}" destId="{B67EEF2C-D4BF-4818-B597-A03775588019}" srcOrd="0" destOrd="0" presId="urn:microsoft.com/office/officeart/2005/8/layout/hierarchy1#2"/>
    <dgm:cxn modelId="{99167496-E470-4AF4-B331-E20C3893674E}" type="presParOf" srcId="{30E66D3B-7747-46A5-8E8B-220B1D36A883}" destId="{EEB40ED6-2401-45DE-AAC8-4DABBA16DF3E}" srcOrd="1" destOrd="0" presId="urn:microsoft.com/office/officeart/2005/8/layout/hierarchy1#2"/>
    <dgm:cxn modelId="{B0BAE8B3-D139-4F93-9C51-FFD5D8B0A308}" type="presParOf" srcId="{C866DCA8-2B61-47B4-B3A2-CE3405CBD2F0}" destId="{64B60A98-CFF2-419B-99A4-280D89125D5B}" srcOrd="1" destOrd="0" presId="urn:microsoft.com/office/officeart/2005/8/layout/hierarchy1#2"/>
    <dgm:cxn modelId="{B51DF5B1-D104-407C-B74B-31203B9B1F50}" type="presParOf" srcId="{64B60A98-CFF2-419B-99A4-280D89125D5B}" destId="{2F59C57F-B958-4D18-959B-EAF537DB3138}" srcOrd="0" destOrd="0" presId="urn:microsoft.com/office/officeart/2005/8/layout/hierarchy1#2"/>
    <dgm:cxn modelId="{2E1522A5-FFDF-4418-9650-B5E83D2B589D}" type="presParOf" srcId="{64B60A98-CFF2-419B-99A4-280D89125D5B}" destId="{FDFBAD0A-FC86-4B4C-8562-22719D7A72CA}" srcOrd="1" destOrd="0" presId="urn:microsoft.com/office/officeart/2005/8/layout/hierarchy1#2"/>
    <dgm:cxn modelId="{C34EFA3A-C780-436B-9BD3-11C79F5D2596}" type="presParOf" srcId="{FDFBAD0A-FC86-4B4C-8562-22719D7A72CA}" destId="{D78EDCD8-89CE-41E9-9FF9-9B1F6372160E}" srcOrd="0" destOrd="0" presId="urn:microsoft.com/office/officeart/2005/8/layout/hierarchy1#2"/>
    <dgm:cxn modelId="{9BC4F148-3E65-4FD1-B3ED-A6EB8A019770}" type="presParOf" srcId="{D78EDCD8-89CE-41E9-9FF9-9B1F6372160E}" destId="{09A91378-1D40-43A9-B63D-806B22ED0187}" srcOrd="0" destOrd="0" presId="urn:microsoft.com/office/officeart/2005/8/layout/hierarchy1#2"/>
    <dgm:cxn modelId="{F0ADFC4A-AA1C-4AC7-BDBA-87BBA0365B75}" type="presParOf" srcId="{D78EDCD8-89CE-41E9-9FF9-9B1F6372160E}" destId="{35146A67-F4BB-4E37-AB9D-2D64D32B447E}" srcOrd="1" destOrd="0" presId="urn:microsoft.com/office/officeart/2005/8/layout/hierarchy1#2"/>
    <dgm:cxn modelId="{CB8D70DD-3A6B-407A-B0F2-8F8FBDDE4C02}" type="presParOf" srcId="{FDFBAD0A-FC86-4B4C-8562-22719D7A72CA}" destId="{EA9D988D-F8AD-4BB5-BADA-8046BF354615}" srcOrd="1" destOrd="0" presId="urn:microsoft.com/office/officeart/2005/8/layout/hierarchy1#2"/>
    <dgm:cxn modelId="{4BF56DA4-E955-40BF-B2DA-9DFCC6D9D829}" type="presParOf" srcId="{EA9D988D-F8AD-4BB5-BADA-8046BF354615}" destId="{C2F92B86-8180-41F9-9878-15EC7DD3C93D}" srcOrd="0" destOrd="0" presId="urn:microsoft.com/office/officeart/2005/8/layout/hierarchy1#2"/>
    <dgm:cxn modelId="{E7CF0933-F490-4887-9880-62FED155D214}" type="presParOf" srcId="{EA9D988D-F8AD-4BB5-BADA-8046BF354615}" destId="{1DD6337A-7DE9-47C7-9057-A5D893F4D799}" srcOrd="1" destOrd="0" presId="urn:microsoft.com/office/officeart/2005/8/layout/hierarchy1#2"/>
    <dgm:cxn modelId="{20A0F346-5340-485C-BE80-51A397A43472}" type="presParOf" srcId="{1DD6337A-7DE9-47C7-9057-A5D893F4D799}" destId="{6F6A4A0F-1EDF-4E80-B4A4-244F1ED6CC3F}" srcOrd="0" destOrd="0" presId="urn:microsoft.com/office/officeart/2005/8/layout/hierarchy1#2"/>
    <dgm:cxn modelId="{5D1AF267-0DDA-452E-8489-1848CFDFB908}" type="presParOf" srcId="{6F6A4A0F-1EDF-4E80-B4A4-244F1ED6CC3F}" destId="{B924D66C-5B2E-404B-AC17-DE1372357DC0}" srcOrd="0" destOrd="0" presId="urn:microsoft.com/office/officeart/2005/8/layout/hierarchy1#2"/>
    <dgm:cxn modelId="{67A74A7B-A724-4860-B99E-1DF920392944}" type="presParOf" srcId="{6F6A4A0F-1EDF-4E80-B4A4-244F1ED6CC3F}" destId="{D1754152-5FC2-4BD3-A39C-B90782BA7D60}" srcOrd="1" destOrd="0" presId="urn:microsoft.com/office/officeart/2005/8/layout/hierarchy1#2"/>
    <dgm:cxn modelId="{F1587E51-CB3E-4E9B-B3FE-C52C1169A88B}" type="presParOf" srcId="{1DD6337A-7DE9-47C7-9057-A5D893F4D799}" destId="{CBF096A4-F910-4E44-8C8C-EFB16F00044E}" srcOrd="1" destOrd="0" presId="urn:microsoft.com/office/officeart/2005/8/layout/hierarchy1#2"/>
    <dgm:cxn modelId="{E301E53D-4561-4976-8099-2AB4F8CFB30C}" type="presParOf" srcId="{CBF096A4-F910-4E44-8C8C-EFB16F00044E}" destId="{41D9B5E6-D8D7-4EB0-AA40-7D6D7457166A}" srcOrd="0" destOrd="0" presId="urn:microsoft.com/office/officeart/2005/8/layout/hierarchy1#2"/>
    <dgm:cxn modelId="{F1F00797-BF0E-4D09-B5DC-776D22580981}" type="presParOf" srcId="{CBF096A4-F910-4E44-8C8C-EFB16F00044E}" destId="{8CF4F13F-1EE5-45D0-8CCE-E6B950958FD6}" srcOrd="1" destOrd="0" presId="urn:microsoft.com/office/officeart/2005/8/layout/hierarchy1#2"/>
    <dgm:cxn modelId="{FA8582D7-E300-4878-BECA-AF46345A32FC}" type="presParOf" srcId="{8CF4F13F-1EE5-45D0-8CCE-E6B950958FD6}" destId="{B4D6308A-FBF7-424C-8A18-61100E558F35}" srcOrd="0" destOrd="0" presId="urn:microsoft.com/office/officeart/2005/8/layout/hierarchy1#2"/>
    <dgm:cxn modelId="{D1FD4AAA-75EB-4DE5-91A5-40B676904C9A}" type="presParOf" srcId="{B4D6308A-FBF7-424C-8A18-61100E558F35}" destId="{B065232C-91D2-4A1C-B10A-70D76D06CFA0}" srcOrd="0" destOrd="0" presId="urn:microsoft.com/office/officeart/2005/8/layout/hierarchy1#2"/>
    <dgm:cxn modelId="{1984FE07-5BD5-4FEA-90E6-2D3111852826}" type="presParOf" srcId="{B4D6308A-FBF7-424C-8A18-61100E558F35}" destId="{8518D38A-5ECC-4207-AF31-51A1C65424EB}" srcOrd="1" destOrd="0" presId="urn:microsoft.com/office/officeart/2005/8/layout/hierarchy1#2"/>
    <dgm:cxn modelId="{FC48B848-10A9-48C0-A00B-C76A07D903B4}" type="presParOf" srcId="{8CF4F13F-1EE5-45D0-8CCE-E6B950958FD6}" destId="{F8267039-267D-4EEC-ACEA-989D06F65437}" srcOrd="1" destOrd="0" presId="urn:microsoft.com/office/officeart/2005/8/layout/hierarchy1#2"/>
    <dgm:cxn modelId="{45F2EEB8-1E08-4CFF-9FB7-414D846A6370}" type="presParOf" srcId="{F8267039-267D-4EEC-ACEA-989D06F65437}" destId="{CAA07517-4A12-4FC8-A307-7962DF491B6D}" srcOrd="0" destOrd="0" presId="urn:microsoft.com/office/officeart/2005/8/layout/hierarchy1#2"/>
    <dgm:cxn modelId="{B68A2A9E-3F0A-4077-A20E-2A9F21E75978}" type="presParOf" srcId="{F8267039-267D-4EEC-ACEA-989D06F65437}" destId="{690E3C26-2A1B-415C-9DE0-768143059ADC}" srcOrd="1" destOrd="0" presId="urn:microsoft.com/office/officeart/2005/8/layout/hierarchy1#2"/>
    <dgm:cxn modelId="{445ACD55-FA99-4396-A616-08140A44CF60}" type="presParOf" srcId="{690E3C26-2A1B-415C-9DE0-768143059ADC}" destId="{79FA5A86-8BF3-4A47-8E94-824C86715B65}" srcOrd="0" destOrd="0" presId="urn:microsoft.com/office/officeart/2005/8/layout/hierarchy1#2"/>
    <dgm:cxn modelId="{0059F99E-B8A5-4FDE-82C6-8EF57873D990}" type="presParOf" srcId="{79FA5A86-8BF3-4A47-8E94-824C86715B65}" destId="{BAC8346F-33EC-46C3-AC3C-E37D30718710}" srcOrd="0" destOrd="0" presId="urn:microsoft.com/office/officeart/2005/8/layout/hierarchy1#2"/>
    <dgm:cxn modelId="{43742F0C-F84E-4B0A-82F1-5F82A74CECB9}" type="presParOf" srcId="{79FA5A86-8BF3-4A47-8E94-824C86715B65}" destId="{AC394F22-25EE-45AC-AC02-C9377FCC7301}" srcOrd="1" destOrd="0" presId="urn:microsoft.com/office/officeart/2005/8/layout/hierarchy1#2"/>
    <dgm:cxn modelId="{9B3BF689-7487-400B-80D5-FCA7F9BED8D3}" type="presParOf" srcId="{690E3C26-2A1B-415C-9DE0-768143059ADC}" destId="{57CAE7B0-A95F-40B7-8381-D36675F183E9}" srcOrd="1" destOrd="0" presId="urn:microsoft.com/office/officeart/2005/8/layout/hierarchy1#2"/>
    <dgm:cxn modelId="{FED67703-2B1E-42DF-A581-CEBEBAF23A17}" type="presParOf" srcId="{F8267039-267D-4EEC-ACEA-989D06F65437}" destId="{12C50A7C-994C-4DAE-B668-3D9F97DB72E5}" srcOrd="2" destOrd="0" presId="urn:microsoft.com/office/officeart/2005/8/layout/hierarchy1#2"/>
    <dgm:cxn modelId="{D24C312C-C1AD-4950-B955-F33F8AB7FB8F}" type="presParOf" srcId="{F8267039-267D-4EEC-ACEA-989D06F65437}" destId="{C5349250-825E-4D7E-BB88-573BD9EDA395}" srcOrd="3" destOrd="0" presId="urn:microsoft.com/office/officeart/2005/8/layout/hierarchy1#2"/>
    <dgm:cxn modelId="{DB90B262-942E-4371-8B3A-45BD028F3745}" type="presParOf" srcId="{C5349250-825E-4D7E-BB88-573BD9EDA395}" destId="{6205F624-CBC3-4571-8274-B88E5540DB9D}" srcOrd="0" destOrd="0" presId="urn:microsoft.com/office/officeart/2005/8/layout/hierarchy1#2"/>
    <dgm:cxn modelId="{22E24BB8-F311-4F75-8F8B-04F7130C6AC8}" type="presParOf" srcId="{6205F624-CBC3-4571-8274-B88E5540DB9D}" destId="{ABE2AA26-4D08-42CA-BED6-B45E4B6892A3}" srcOrd="0" destOrd="0" presId="urn:microsoft.com/office/officeart/2005/8/layout/hierarchy1#2"/>
    <dgm:cxn modelId="{C6B7FDBD-4520-4EF9-ADD1-B3254C6B193A}" type="presParOf" srcId="{6205F624-CBC3-4571-8274-B88E5540DB9D}" destId="{A9F19CD3-D2E4-4D86-86A5-28514F02F68C}" srcOrd="1" destOrd="0" presId="urn:microsoft.com/office/officeart/2005/8/layout/hierarchy1#2"/>
    <dgm:cxn modelId="{5EC806B6-D372-40A1-95C2-CAA789D01CF9}" type="presParOf" srcId="{C5349250-825E-4D7E-BB88-573BD9EDA395}" destId="{7C82E0C5-B4D5-4284-8CA1-6204816BB022}" srcOrd="1" destOrd="0" presId="urn:microsoft.com/office/officeart/2005/8/layout/hierarchy1#2"/>
    <dgm:cxn modelId="{7D01A863-7DB0-4B51-A49D-EEBCD7CEFD14}" type="presParOf" srcId="{F8267039-267D-4EEC-ACEA-989D06F65437}" destId="{A44790F5-D3EA-429A-8A57-0A7FCF66140B}" srcOrd="4" destOrd="0" presId="urn:microsoft.com/office/officeart/2005/8/layout/hierarchy1#2"/>
    <dgm:cxn modelId="{EA643EE9-E2A4-4FFE-B895-7D7938249632}" type="presParOf" srcId="{F8267039-267D-4EEC-ACEA-989D06F65437}" destId="{69D8CC36-7F77-4404-B77A-24AC5F3CB20E}" srcOrd="5" destOrd="0" presId="urn:microsoft.com/office/officeart/2005/8/layout/hierarchy1#2"/>
    <dgm:cxn modelId="{CDE01B69-DF6D-4108-9E8F-B1927DCDA8AC}" type="presParOf" srcId="{69D8CC36-7F77-4404-B77A-24AC5F3CB20E}" destId="{B8DCF329-22BB-4D46-B927-9E5446A4D3D6}" srcOrd="0" destOrd="0" presId="urn:microsoft.com/office/officeart/2005/8/layout/hierarchy1#2"/>
    <dgm:cxn modelId="{ED27ED1E-6186-498C-B0FD-3C8B0D9523E8}" type="presParOf" srcId="{B8DCF329-22BB-4D46-B927-9E5446A4D3D6}" destId="{B2EF2F30-AED0-43BE-A881-2B625A08AA3B}" srcOrd="0" destOrd="0" presId="urn:microsoft.com/office/officeart/2005/8/layout/hierarchy1#2"/>
    <dgm:cxn modelId="{F6B46216-542D-4985-A005-D44C92791DD7}" type="presParOf" srcId="{B8DCF329-22BB-4D46-B927-9E5446A4D3D6}" destId="{3E55D1B3-E140-4B0E-B279-0AA47DA781B1}" srcOrd="1" destOrd="0" presId="urn:microsoft.com/office/officeart/2005/8/layout/hierarchy1#2"/>
    <dgm:cxn modelId="{FED32768-65F2-4B92-82A8-A936367D2741}" type="presParOf" srcId="{69D8CC36-7F77-4404-B77A-24AC5F3CB20E}" destId="{C0C9DBFC-BCB4-4027-A239-C2F8C308702F}" srcOrd="1" destOrd="0" presId="urn:microsoft.com/office/officeart/2005/8/layout/hierarchy1#2"/>
    <dgm:cxn modelId="{DCCD6BD1-9F1B-436D-8A06-02569DB19116}" type="presParOf" srcId="{F8267039-267D-4EEC-ACEA-989D06F65437}" destId="{A101F739-5FCC-4971-A732-E6D82CD7A97B}" srcOrd="6" destOrd="0" presId="urn:microsoft.com/office/officeart/2005/8/layout/hierarchy1#2"/>
    <dgm:cxn modelId="{1022805A-690B-4BEE-A9E0-CCBEE741C075}" type="presParOf" srcId="{F8267039-267D-4EEC-ACEA-989D06F65437}" destId="{AC90FFB3-46BE-4F3D-8C2D-C35DDEE08F0D}" srcOrd="7" destOrd="0" presId="urn:microsoft.com/office/officeart/2005/8/layout/hierarchy1#2"/>
    <dgm:cxn modelId="{331C9250-3843-4012-871C-4FD6CD475124}" type="presParOf" srcId="{AC90FFB3-46BE-4F3D-8C2D-C35DDEE08F0D}" destId="{63F57AA9-9A6A-43EF-AC27-E2BB6D2645C5}" srcOrd="0" destOrd="0" presId="urn:microsoft.com/office/officeart/2005/8/layout/hierarchy1#2"/>
    <dgm:cxn modelId="{33AEE41A-D72A-4902-9D65-5FFC1C1FC340}" type="presParOf" srcId="{63F57AA9-9A6A-43EF-AC27-E2BB6D2645C5}" destId="{128AA3C6-9FA1-4AE5-B1A4-9A64E00EAA9B}" srcOrd="0" destOrd="0" presId="urn:microsoft.com/office/officeart/2005/8/layout/hierarchy1#2"/>
    <dgm:cxn modelId="{43005106-9ACD-41EC-97C4-736831C3AD2C}" type="presParOf" srcId="{63F57AA9-9A6A-43EF-AC27-E2BB6D2645C5}" destId="{4D9742F6-0B1D-41C2-92FD-234CB8F15083}" srcOrd="1" destOrd="0" presId="urn:microsoft.com/office/officeart/2005/8/layout/hierarchy1#2"/>
    <dgm:cxn modelId="{E99C7527-7381-4AAE-8048-564CBC740C91}" type="presParOf" srcId="{AC90FFB3-46BE-4F3D-8C2D-C35DDEE08F0D}" destId="{87FF6326-D11F-4B69-9367-4027DE4D141E}" srcOrd="1" destOrd="0" presId="urn:microsoft.com/office/officeart/2005/8/layout/hierarchy1#2"/>
    <dgm:cxn modelId="{CA0F6790-E547-403A-B202-A4F59FBDAD38}" type="presParOf" srcId="{64B60A98-CFF2-419B-99A4-280D89125D5B}" destId="{8299D0C5-24FF-40F0-B906-EDE4D5C2A4E8}" srcOrd="2" destOrd="0" presId="urn:microsoft.com/office/officeart/2005/8/layout/hierarchy1#2"/>
    <dgm:cxn modelId="{1EAB64D3-7AA4-42B9-B479-054C9F222F3A}" type="presParOf" srcId="{64B60A98-CFF2-419B-99A4-280D89125D5B}" destId="{4A1C9E90-82DC-4D24-95AE-7BDF9EF1BE0E}" srcOrd="3" destOrd="0" presId="urn:microsoft.com/office/officeart/2005/8/layout/hierarchy1#2"/>
    <dgm:cxn modelId="{375357EF-B658-4C1F-9C69-5C5337FBDE5A}" type="presParOf" srcId="{4A1C9E90-82DC-4D24-95AE-7BDF9EF1BE0E}" destId="{598D7BCA-FF2A-49D4-B877-62EFF7970F99}" srcOrd="0" destOrd="0" presId="urn:microsoft.com/office/officeart/2005/8/layout/hierarchy1#2"/>
    <dgm:cxn modelId="{7ED8BF1C-A788-4CBB-B1C3-99B29E707E46}" type="presParOf" srcId="{598D7BCA-FF2A-49D4-B877-62EFF7970F99}" destId="{BDF2FEA3-88AA-40F5-A405-66D71E1E1677}" srcOrd="0" destOrd="0" presId="urn:microsoft.com/office/officeart/2005/8/layout/hierarchy1#2"/>
    <dgm:cxn modelId="{82B6CE6E-FAD6-43D3-B5DC-3F36429DAA82}" type="presParOf" srcId="{598D7BCA-FF2A-49D4-B877-62EFF7970F99}" destId="{A4E4FADB-4254-4F73-B309-1A1758107843}" srcOrd="1" destOrd="0" presId="urn:microsoft.com/office/officeart/2005/8/layout/hierarchy1#2"/>
    <dgm:cxn modelId="{4C02EEB2-232A-4B39-8027-AB0F1498AB65}" type="presParOf" srcId="{4A1C9E90-82DC-4D24-95AE-7BDF9EF1BE0E}" destId="{01DBDC13-DD69-49C2-AE88-9AB04B92ED44}" srcOrd="1" destOrd="0" presId="urn:microsoft.com/office/officeart/2005/8/layout/hierarchy1#2"/>
    <dgm:cxn modelId="{E8C82533-FFAB-4346-8190-994BC8BFAC82}" type="presParOf" srcId="{ABE382E3-8407-4D8D-8974-132EA1C7CF61}" destId="{25A50396-FF10-43E4-9174-BCE2042F3879}" srcOrd="2" destOrd="0" presId="urn:microsoft.com/office/officeart/2005/8/layout/hierarchy1#2"/>
    <dgm:cxn modelId="{769A522F-D72F-4048-9B37-6D0ADDC7002E}" type="presParOf" srcId="{ABE382E3-8407-4D8D-8974-132EA1C7CF61}" destId="{4CC5D35F-3598-4929-852C-C89653934826}" srcOrd="3" destOrd="0" presId="urn:microsoft.com/office/officeart/2005/8/layout/hierarchy1#2"/>
    <dgm:cxn modelId="{67D1A9FF-F750-4489-8722-7CE219D13393}" type="presParOf" srcId="{4CC5D35F-3598-4929-852C-C89653934826}" destId="{7B6B3AFB-51C1-4F30-BFAE-6011A1747863}" srcOrd="0" destOrd="0" presId="urn:microsoft.com/office/officeart/2005/8/layout/hierarchy1#2"/>
    <dgm:cxn modelId="{BC960B3E-AE82-4FB4-BD7C-15A5A76DB023}" type="presParOf" srcId="{7B6B3AFB-51C1-4F30-BFAE-6011A1747863}" destId="{EE6E2157-226B-4716-A7F0-03B0D261C88E}" srcOrd="0" destOrd="0" presId="urn:microsoft.com/office/officeart/2005/8/layout/hierarchy1#2"/>
    <dgm:cxn modelId="{9438F3DC-65B4-4638-8C09-A59EE6A3CABE}" type="presParOf" srcId="{7B6B3AFB-51C1-4F30-BFAE-6011A1747863}" destId="{C38C1920-341F-46FC-A2BF-46F72CE7488E}" srcOrd="1" destOrd="0" presId="urn:microsoft.com/office/officeart/2005/8/layout/hierarchy1#2"/>
    <dgm:cxn modelId="{8CFE3561-34AD-4D05-A131-8AB09E17C30E}" type="presParOf" srcId="{4CC5D35F-3598-4929-852C-C89653934826}" destId="{943B507F-72D1-4A54-91FC-CD671A259357}" srcOrd="1" destOrd="0" presId="urn:microsoft.com/office/officeart/2005/8/layout/hierarchy1#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52C0E-C15F-4F65-A448-0A02CFE85987}">
      <dsp:nvSpPr>
        <dsp:cNvPr id="0" name=""/>
        <dsp:cNvSpPr/>
      </dsp:nvSpPr>
      <dsp:spPr>
        <a:xfrm rot="5400000">
          <a:off x="-153877" y="154298"/>
          <a:ext cx="1025846" cy="71809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</a:t>
          </a:r>
        </a:p>
      </dsp:txBody>
      <dsp:txXfrm rot="-5400000">
        <a:off x="0" y="359467"/>
        <a:ext cx="718092" cy="307754"/>
      </dsp:txXfrm>
    </dsp:sp>
    <dsp:sp modelId="{D53F42D4-7D14-4DBC-B787-E6CC79A763C3}">
      <dsp:nvSpPr>
        <dsp:cNvPr id="0" name=""/>
        <dsp:cNvSpPr/>
      </dsp:nvSpPr>
      <dsp:spPr>
        <a:xfrm rot="5400000">
          <a:off x="4216226" y="-3497712"/>
          <a:ext cx="666800" cy="7663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Classification of types of numbers </a:t>
          </a:r>
        </a:p>
      </dsp:txBody>
      <dsp:txXfrm rot="-5400000">
        <a:off x="718093" y="32971"/>
        <a:ext cx="7630517" cy="601700"/>
      </dsp:txXfrm>
    </dsp:sp>
    <dsp:sp modelId="{EF72C5D4-94AB-4ABF-B256-7B7F068ECB25}">
      <dsp:nvSpPr>
        <dsp:cNvPr id="0" name=""/>
        <dsp:cNvSpPr/>
      </dsp:nvSpPr>
      <dsp:spPr>
        <a:xfrm rot="5400000">
          <a:off x="-153877" y="974033"/>
          <a:ext cx="1025846" cy="71809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</a:t>
          </a:r>
        </a:p>
      </dsp:txBody>
      <dsp:txXfrm rot="-5400000">
        <a:off x="0" y="1179202"/>
        <a:ext cx="718092" cy="307754"/>
      </dsp:txXfrm>
    </dsp:sp>
    <dsp:sp modelId="{F0712E84-448B-409C-AB8D-94638C906EBC}">
      <dsp:nvSpPr>
        <dsp:cNvPr id="0" name=""/>
        <dsp:cNvSpPr/>
      </dsp:nvSpPr>
      <dsp:spPr>
        <a:xfrm rot="5400000">
          <a:off x="4216226" y="-2677976"/>
          <a:ext cx="666800" cy="7663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Divisibility rules &amp; examples</a:t>
          </a:r>
        </a:p>
      </dsp:txBody>
      <dsp:txXfrm rot="-5400000">
        <a:off x="718093" y="852707"/>
        <a:ext cx="7630517" cy="601700"/>
      </dsp:txXfrm>
    </dsp:sp>
    <dsp:sp modelId="{7814FA96-B4FF-4169-9B6C-7D14ABC6AF84}">
      <dsp:nvSpPr>
        <dsp:cNvPr id="0" name=""/>
        <dsp:cNvSpPr/>
      </dsp:nvSpPr>
      <dsp:spPr>
        <a:xfrm rot="5400000">
          <a:off x="-153877" y="1793769"/>
          <a:ext cx="1025846" cy="71809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</a:t>
          </a:r>
        </a:p>
      </dsp:txBody>
      <dsp:txXfrm rot="-5400000">
        <a:off x="0" y="1998938"/>
        <a:ext cx="718092" cy="307754"/>
      </dsp:txXfrm>
    </dsp:sp>
    <dsp:sp modelId="{F1F7C622-8848-442E-96F5-7A91747E56A3}">
      <dsp:nvSpPr>
        <dsp:cNvPr id="0" name=""/>
        <dsp:cNvSpPr/>
      </dsp:nvSpPr>
      <dsp:spPr>
        <a:xfrm rot="5400000">
          <a:off x="4216226" y="-1822327"/>
          <a:ext cx="666800" cy="76630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1590" rIns="21590" bIns="2159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Converting a number into fraction form</a:t>
          </a:r>
        </a:p>
      </dsp:txBody>
      <dsp:txXfrm rot="-5400000">
        <a:off x="718093" y="1708356"/>
        <a:ext cx="7630517" cy="601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50396-FF10-43E4-9174-BCE2042F3879}">
      <dsp:nvSpPr>
        <dsp:cNvPr id="0" name=""/>
        <dsp:cNvSpPr/>
      </dsp:nvSpPr>
      <dsp:spPr>
        <a:xfrm>
          <a:off x="3913556" y="574230"/>
          <a:ext cx="2222675" cy="4966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278"/>
              </a:lnTo>
              <a:lnTo>
                <a:pt x="2222675" y="397278"/>
              </a:lnTo>
              <a:lnTo>
                <a:pt x="2222675" y="4966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9D0C5-24FF-40F0-B906-EDE4D5C2A4E8}">
      <dsp:nvSpPr>
        <dsp:cNvPr id="0" name=""/>
        <dsp:cNvSpPr/>
      </dsp:nvSpPr>
      <dsp:spPr>
        <a:xfrm>
          <a:off x="1925474" y="1574220"/>
          <a:ext cx="2214242" cy="3419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73"/>
              </a:lnTo>
              <a:lnTo>
                <a:pt x="2214242" y="242573"/>
              </a:lnTo>
              <a:lnTo>
                <a:pt x="2214242" y="3419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01F739-5FCC-4971-A732-E6D82CD7A97B}">
      <dsp:nvSpPr>
        <dsp:cNvPr id="0" name=""/>
        <dsp:cNvSpPr/>
      </dsp:nvSpPr>
      <dsp:spPr>
        <a:xfrm>
          <a:off x="1336117" y="3917959"/>
          <a:ext cx="6410557" cy="312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6"/>
              </a:lnTo>
              <a:lnTo>
                <a:pt x="6410557" y="212626"/>
              </a:lnTo>
              <a:lnTo>
                <a:pt x="6410557" y="312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790F5-D3EA-429A-8A57-0A7FCF66140B}">
      <dsp:nvSpPr>
        <dsp:cNvPr id="0" name=""/>
        <dsp:cNvSpPr/>
      </dsp:nvSpPr>
      <dsp:spPr>
        <a:xfrm>
          <a:off x="1336117" y="3917959"/>
          <a:ext cx="4163952" cy="312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6"/>
              </a:lnTo>
              <a:lnTo>
                <a:pt x="4163952" y="212626"/>
              </a:lnTo>
              <a:lnTo>
                <a:pt x="4163952" y="312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50A7C-994C-4DAE-B668-3D9F97DB72E5}">
      <dsp:nvSpPr>
        <dsp:cNvPr id="0" name=""/>
        <dsp:cNvSpPr/>
      </dsp:nvSpPr>
      <dsp:spPr>
        <a:xfrm>
          <a:off x="1336117" y="3917959"/>
          <a:ext cx="1986184" cy="312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626"/>
              </a:lnTo>
              <a:lnTo>
                <a:pt x="1986184" y="212626"/>
              </a:lnTo>
              <a:lnTo>
                <a:pt x="1986184" y="312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7517-4A12-4FC8-A307-7962DF491B6D}">
      <dsp:nvSpPr>
        <dsp:cNvPr id="0" name=""/>
        <dsp:cNvSpPr/>
      </dsp:nvSpPr>
      <dsp:spPr>
        <a:xfrm>
          <a:off x="990868" y="3917959"/>
          <a:ext cx="345249" cy="312011"/>
        </a:xfrm>
        <a:custGeom>
          <a:avLst/>
          <a:gdLst/>
          <a:ahLst/>
          <a:cxnLst/>
          <a:rect l="0" t="0" r="0" b="0"/>
          <a:pathLst>
            <a:path>
              <a:moveTo>
                <a:pt x="345249" y="0"/>
              </a:moveTo>
              <a:lnTo>
                <a:pt x="345249" y="212626"/>
              </a:lnTo>
              <a:lnTo>
                <a:pt x="0" y="212626"/>
              </a:lnTo>
              <a:lnTo>
                <a:pt x="0" y="31201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9B5E6-D8D7-4EB0-AA40-7D6D7457166A}">
      <dsp:nvSpPr>
        <dsp:cNvPr id="0" name=""/>
        <dsp:cNvSpPr/>
      </dsp:nvSpPr>
      <dsp:spPr>
        <a:xfrm>
          <a:off x="1290397" y="3125586"/>
          <a:ext cx="91440" cy="280905"/>
        </a:xfrm>
        <a:custGeom>
          <a:avLst/>
          <a:gdLst/>
          <a:ahLst/>
          <a:cxnLst/>
          <a:rect l="0" t="0" r="0" b="0"/>
          <a:pathLst>
            <a:path>
              <a:moveTo>
                <a:pt x="49737" y="0"/>
              </a:moveTo>
              <a:lnTo>
                <a:pt x="49737" y="181521"/>
              </a:lnTo>
              <a:lnTo>
                <a:pt x="45720" y="181521"/>
              </a:lnTo>
              <a:lnTo>
                <a:pt x="45720" y="2809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92B86-8180-41F9-9878-15EC7DD3C93D}">
      <dsp:nvSpPr>
        <dsp:cNvPr id="0" name=""/>
        <dsp:cNvSpPr/>
      </dsp:nvSpPr>
      <dsp:spPr>
        <a:xfrm>
          <a:off x="989638" y="2441441"/>
          <a:ext cx="350496" cy="245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403"/>
              </a:lnTo>
              <a:lnTo>
                <a:pt x="350496" y="146403"/>
              </a:lnTo>
              <a:lnTo>
                <a:pt x="350496" y="24578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9C57F-B958-4D18-959B-EAF537DB3138}">
      <dsp:nvSpPr>
        <dsp:cNvPr id="0" name=""/>
        <dsp:cNvSpPr/>
      </dsp:nvSpPr>
      <dsp:spPr>
        <a:xfrm>
          <a:off x="989638" y="1574220"/>
          <a:ext cx="935835" cy="341958"/>
        </a:xfrm>
        <a:custGeom>
          <a:avLst/>
          <a:gdLst/>
          <a:ahLst/>
          <a:cxnLst/>
          <a:rect l="0" t="0" r="0" b="0"/>
          <a:pathLst>
            <a:path>
              <a:moveTo>
                <a:pt x="935835" y="0"/>
              </a:moveTo>
              <a:lnTo>
                <a:pt x="935835" y="242573"/>
              </a:lnTo>
              <a:lnTo>
                <a:pt x="0" y="242573"/>
              </a:lnTo>
              <a:lnTo>
                <a:pt x="0" y="3419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C7B40-0E99-4C22-8406-3D898204BAA0}">
      <dsp:nvSpPr>
        <dsp:cNvPr id="0" name=""/>
        <dsp:cNvSpPr/>
      </dsp:nvSpPr>
      <dsp:spPr>
        <a:xfrm>
          <a:off x="1925474" y="574230"/>
          <a:ext cx="1988082" cy="496663"/>
        </a:xfrm>
        <a:custGeom>
          <a:avLst/>
          <a:gdLst/>
          <a:ahLst/>
          <a:cxnLst/>
          <a:rect l="0" t="0" r="0" b="0"/>
          <a:pathLst>
            <a:path>
              <a:moveTo>
                <a:pt x="1988082" y="0"/>
              </a:moveTo>
              <a:lnTo>
                <a:pt x="1988082" y="397278"/>
              </a:lnTo>
              <a:lnTo>
                <a:pt x="0" y="397278"/>
              </a:lnTo>
              <a:lnTo>
                <a:pt x="0" y="4966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04DE5-A533-4DD5-83C5-899A86D95D70}">
      <dsp:nvSpPr>
        <dsp:cNvPr id="0" name=""/>
        <dsp:cNvSpPr/>
      </dsp:nvSpPr>
      <dsp:spPr>
        <a:xfrm>
          <a:off x="2740253" y="-113241"/>
          <a:ext cx="2346605" cy="6874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2D44-622E-4EA3-8CCE-90857DEC4C67}">
      <dsp:nvSpPr>
        <dsp:cNvPr id="0" name=""/>
        <dsp:cNvSpPr/>
      </dsp:nvSpPr>
      <dsp:spPr>
        <a:xfrm>
          <a:off x="2859455" y="0"/>
          <a:ext cx="2346605" cy="687472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Real Numbers</a:t>
          </a:r>
        </a:p>
      </dsp:txBody>
      <dsp:txXfrm>
        <a:off x="2879590" y="20135"/>
        <a:ext cx="2306335" cy="647202"/>
      </dsp:txXfrm>
    </dsp:sp>
    <dsp:sp modelId="{B67EEF2C-D4BF-4818-B597-A03775588019}">
      <dsp:nvSpPr>
        <dsp:cNvPr id="0" name=""/>
        <dsp:cNvSpPr/>
      </dsp:nvSpPr>
      <dsp:spPr>
        <a:xfrm>
          <a:off x="1026560" y="1070893"/>
          <a:ext cx="1797827" cy="5033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40ED6-2401-45DE-AAC8-4DABBA16DF3E}">
      <dsp:nvSpPr>
        <dsp:cNvPr id="0" name=""/>
        <dsp:cNvSpPr/>
      </dsp:nvSpPr>
      <dsp:spPr>
        <a:xfrm>
          <a:off x="1145762" y="1184135"/>
          <a:ext cx="1797827" cy="503326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Rational</a:t>
          </a:r>
        </a:p>
      </dsp:txBody>
      <dsp:txXfrm>
        <a:off x="1160504" y="1198877"/>
        <a:ext cx="1768343" cy="473842"/>
      </dsp:txXfrm>
    </dsp:sp>
    <dsp:sp modelId="{09A91378-1D40-43A9-B63D-806B22ED0187}">
      <dsp:nvSpPr>
        <dsp:cNvPr id="0" name=""/>
        <dsp:cNvSpPr/>
      </dsp:nvSpPr>
      <dsp:spPr>
        <a:xfrm>
          <a:off x="21850" y="1916178"/>
          <a:ext cx="1935577" cy="5252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46A67-F4BB-4E37-AB9D-2D64D32B447E}">
      <dsp:nvSpPr>
        <dsp:cNvPr id="0" name=""/>
        <dsp:cNvSpPr/>
      </dsp:nvSpPr>
      <dsp:spPr>
        <a:xfrm>
          <a:off x="141051" y="2029420"/>
          <a:ext cx="1935577" cy="525262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Integers</a:t>
          </a:r>
        </a:p>
      </dsp:txBody>
      <dsp:txXfrm>
        <a:off x="156435" y="2044804"/>
        <a:ext cx="1904809" cy="494494"/>
      </dsp:txXfrm>
    </dsp:sp>
    <dsp:sp modelId="{B924D66C-5B2E-404B-AC17-DE1372357DC0}">
      <dsp:nvSpPr>
        <dsp:cNvPr id="0" name=""/>
        <dsp:cNvSpPr/>
      </dsp:nvSpPr>
      <dsp:spPr>
        <a:xfrm>
          <a:off x="-119201" y="2687229"/>
          <a:ext cx="2918675" cy="4383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54152-5FC2-4BD3-A39C-B90782BA7D60}">
      <dsp:nvSpPr>
        <dsp:cNvPr id="0" name=""/>
        <dsp:cNvSpPr/>
      </dsp:nvSpPr>
      <dsp:spPr>
        <a:xfrm>
          <a:off x="0" y="2800470"/>
          <a:ext cx="2918675" cy="438356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Whole Numbers</a:t>
          </a:r>
        </a:p>
      </dsp:txBody>
      <dsp:txXfrm>
        <a:off x="12839" y="2813309"/>
        <a:ext cx="2892997" cy="412678"/>
      </dsp:txXfrm>
    </dsp:sp>
    <dsp:sp modelId="{B065232C-91D2-4A1C-B10A-70D76D06CFA0}">
      <dsp:nvSpPr>
        <dsp:cNvPr id="0" name=""/>
        <dsp:cNvSpPr/>
      </dsp:nvSpPr>
      <dsp:spPr>
        <a:xfrm>
          <a:off x="-119201" y="3406491"/>
          <a:ext cx="2910639" cy="5114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8D38A-5ECC-4207-AF31-51A1C65424EB}">
      <dsp:nvSpPr>
        <dsp:cNvPr id="0" name=""/>
        <dsp:cNvSpPr/>
      </dsp:nvSpPr>
      <dsp:spPr>
        <a:xfrm>
          <a:off x="0" y="3519733"/>
          <a:ext cx="2910639" cy="511467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Natural Numbers</a:t>
          </a:r>
        </a:p>
      </dsp:txBody>
      <dsp:txXfrm>
        <a:off x="14980" y="3534713"/>
        <a:ext cx="2880679" cy="481507"/>
      </dsp:txXfrm>
    </dsp:sp>
    <dsp:sp modelId="{BAC8346F-33EC-46C3-AC3C-E37D30718710}">
      <dsp:nvSpPr>
        <dsp:cNvPr id="0" name=""/>
        <dsp:cNvSpPr/>
      </dsp:nvSpPr>
      <dsp:spPr>
        <a:xfrm>
          <a:off x="21846" y="4229970"/>
          <a:ext cx="1938044" cy="681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4F22-25EE-45AC-AC02-C9377FCC7301}">
      <dsp:nvSpPr>
        <dsp:cNvPr id="0" name=""/>
        <dsp:cNvSpPr/>
      </dsp:nvSpPr>
      <dsp:spPr>
        <a:xfrm>
          <a:off x="141048" y="4343212"/>
          <a:ext cx="1938044" cy="681239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Even Numbers</a:t>
          </a:r>
        </a:p>
      </dsp:txBody>
      <dsp:txXfrm>
        <a:off x="161001" y="4363165"/>
        <a:ext cx="1898138" cy="641333"/>
      </dsp:txXfrm>
    </dsp:sp>
    <dsp:sp modelId="{ABE2AA26-4D08-42CA-BED6-B45E4B6892A3}">
      <dsp:nvSpPr>
        <dsp:cNvPr id="0" name=""/>
        <dsp:cNvSpPr/>
      </dsp:nvSpPr>
      <dsp:spPr>
        <a:xfrm>
          <a:off x="2334167" y="4229970"/>
          <a:ext cx="1976269" cy="681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19CD3-D2E4-4D86-86A5-28514F02F68C}">
      <dsp:nvSpPr>
        <dsp:cNvPr id="0" name=""/>
        <dsp:cNvSpPr/>
      </dsp:nvSpPr>
      <dsp:spPr>
        <a:xfrm>
          <a:off x="2453369" y="4343212"/>
          <a:ext cx="1976269" cy="681239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Odd Numbers</a:t>
          </a:r>
        </a:p>
      </dsp:txBody>
      <dsp:txXfrm>
        <a:off x="2473322" y="4363165"/>
        <a:ext cx="1936363" cy="641333"/>
      </dsp:txXfrm>
    </dsp:sp>
    <dsp:sp modelId="{B2EF2F30-AED0-43BE-A881-2B625A08AA3B}">
      <dsp:nvSpPr>
        <dsp:cNvPr id="0" name=""/>
        <dsp:cNvSpPr/>
      </dsp:nvSpPr>
      <dsp:spPr>
        <a:xfrm>
          <a:off x="4548840" y="4229970"/>
          <a:ext cx="1902459" cy="681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5D1B3-E140-4B0E-B279-0AA47DA781B1}">
      <dsp:nvSpPr>
        <dsp:cNvPr id="0" name=""/>
        <dsp:cNvSpPr/>
      </dsp:nvSpPr>
      <dsp:spPr>
        <a:xfrm>
          <a:off x="4668042" y="4343212"/>
          <a:ext cx="1902459" cy="681239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Prime Numbers</a:t>
          </a:r>
        </a:p>
      </dsp:txBody>
      <dsp:txXfrm>
        <a:off x="4687995" y="4363165"/>
        <a:ext cx="1862553" cy="641333"/>
      </dsp:txXfrm>
    </dsp:sp>
    <dsp:sp modelId="{128AA3C6-9FA1-4AE5-B1A4-9A64E00EAA9B}">
      <dsp:nvSpPr>
        <dsp:cNvPr id="0" name=""/>
        <dsp:cNvSpPr/>
      </dsp:nvSpPr>
      <dsp:spPr>
        <a:xfrm>
          <a:off x="6689703" y="4229970"/>
          <a:ext cx="2113943" cy="68123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742F6-0B1D-41C2-92FD-234CB8F15083}">
      <dsp:nvSpPr>
        <dsp:cNvPr id="0" name=""/>
        <dsp:cNvSpPr/>
      </dsp:nvSpPr>
      <dsp:spPr>
        <a:xfrm>
          <a:off x="6808905" y="4343212"/>
          <a:ext cx="2113943" cy="681239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Composite Numbers</a:t>
          </a:r>
        </a:p>
      </dsp:txBody>
      <dsp:txXfrm>
        <a:off x="6828858" y="4363165"/>
        <a:ext cx="2074037" cy="641333"/>
      </dsp:txXfrm>
    </dsp:sp>
    <dsp:sp modelId="{BDF2FEA3-88AA-40F5-A405-66D71E1E1677}">
      <dsp:nvSpPr>
        <dsp:cNvPr id="0" name=""/>
        <dsp:cNvSpPr/>
      </dsp:nvSpPr>
      <dsp:spPr>
        <a:xfrm>
          <a:off x="2972121" y="1916178"/>
          <a:ext cx="2335191" cy="47934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4FADB-4254-4F73-B309-1A1758107843}">
      <dsp:nvSpPr>
        <dsp:cNvPr id="0" name=""/>
        <dsp:cNvSpPr/>
      </dsp:nvSpPr>
      <dsp:spPr>
        <a:xfrm>
          <a:off x="3091323" y="2029420"/>
          <a:ext cx="2335191" cy="479340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Fractions</a:t>
          </a:r>
        </a:p>
      </dsp:txBody>
      <dsp:txXfrm>
        <a:off x="3105362" y="2043459"/>
        <a:ext cx="2307113" cy="451262"/>
      </dsp:txXfrm>
    </dsp:sp>
    <dsp:sp modelId="{EE6E2157-226B-4716-A7F0-03B0D261C88E}">
      <dsp:nvSpPr>
        <dsp:cNvPr id="0" name=""/>
        <dsp:cNvSpPr/>
      </dsp:nvSpPr>
      <dsp:spPr>
        <a:xfrm>
          <a:off x="5155451" y="1070893"/>
          <a:ext cx="1961560" cy="4485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1920-341F-46FC-A2BF-46F72CE7488E}">
      <dsp:nvSpPr>
        <dsp:cNvPr id="0" name=""/>
        <dsp:cNvSpPr/>
      </dsp:nvSpPr>
      <dsp:spPr>
        <a:xfrm>
          <a:off x="5274653" y="1184135"/>
          <a:ext cx="1961560" cy="448589"/>
        </a:xfrm>
        <a:prstGeom prst="roundRect">
          <a:avLst>
            <a:gd name="adj" fmla="val 10000"/>
          </a:avLst>
        </a:prstGeom>
        <a:solidFill>
          <a:srgbClr val="002060">
            <a:alpha val="90000"/>
          </a:srgb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Gubbi" panose="00000400000000000000" charset="0"/>
              <a:ea typeface="Gubbi" panose="00000400000000000000" charset="0"/>
              <a:cs typeface="Gubbi" panose="00000400000000000000" charset="0"/>
            </a:rPr>
            <a:t>Irrational</a:t>
          </a:r>
        </a:p>
      </dsp:txBody>
      <dsp:txXfrm>
        <a:off x="5287792" y="1197274"/>
        <a:ext cx="1935282" cy="422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#2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#2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0C83D-6FDA-425B-A169-6F4F043D345F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198A-420C-4D31-9659-89D51D013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9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A11BA3-6F81-200F-1E0C-F6FC20104FB4}"/>
              </a:ext>
            </a:extLst>
          </p:cNvPr>
          <p:cNvSpPr/>
          <p:nvPr/>
        </p:nvSpPr>
        <p:spPr>
          <a:xfrm>
            <a:off x="1056443" y="4811697"/>
            <a:ext cx="5548543" cy="1145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Types of number &amp; Divisibility 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814FC-1546-1D1E-64CC-C26A7F6A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54" y="3089430"/>
            <a:ext cx="2154110" cy="15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00200" y="398880"/>
            <a:ext cx="45712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ubbi"/>
                <a:ea typeface="Gubbi"/>
              </a:rPr>
              <a:t>Types Of Numbers &amp; Fraction Form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523880" y="1752480"/>
            <a:ext cx="9143280" cy="9136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Gubbi"/>
                <a:ea typeface="Gubbi"/>
              </a:rPr>
              <a:t>Sub-Topics</a:t>
            </a:r>
            <a:endParaRPr lang="en-US" sz="36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36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/>
        </p:nvGraphicFramePr>
        <p:xfrm>
          <a:off x="1981080" y="3124080"/>
          <a:ext cx="8381160" cy="26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676520" y="457200"/>
            <a:ext cx="45712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Gubbi"/>
                <a:ea typeface="Gubbi"/>
              </a:rPr>
              <a:t>Types Of Numbers &amp; Fraction Form</a:t>
            </a:r>
            <a:endParaRPr lang="en-US" sz="2800" b="0" strike="noStrike" spc="-1">
              <a:latin typeface="Arial"/>
            </a:endParaRPr>
          </a:p>
        </p:txBody>
      </p:sp>
      <p:graphicFrame>
        <p:nvGraphicFramePr>
          <p:cNvPr id="2" name="Diagram2"/>
          <p:cNvGraphicFramePr/>
          <p:nvPr/>
        </p:nvGraphicFramePr>
        <p:xfrm>
          <a:off x="1523880" y="1600200"/>
          <a:ext cx="9143280" cy="50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Content Placeholder 8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b="8596"/>
          <a:stretch/>
        </p:blipFill>
        <p:spPr>
          <a:xfrm>
            <a:off x="1523880" y="5400"/>
            <a:ext cx="9143280" cy="6846480"/>
          </a:xfrm>
          <a:prstGeom prst="rect">
            <a:avLst/>
          </a:prstGeom>
          <a:ln w="9360">
            <a:noFill/>
          </a:ln>
        </p:spPr>
      </p:pic>
      <p:sp>
        <p:nvSpPr>
          <p:cNvPr id="138" name="TextShape 1"/>
          <p:cNvSpPr txBox="1"/>
          <p:nvPr/>
        </p:nvSpPr>
        <p:spPr>
          <a:xfrm>
            <a:off x="198108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6600" b="1" strike="noStrike" spc="-1">
                <a:solidFill>
                  <a:srgbClr val="3A3A3A"/>
                </a:solidFill>
                <a:latin typeface="Calibri"/>
                <a:ea typeface="DejaVu Sans"/>
              </a:rPr>
              <a:t>Divisibility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095560" y="1143000"/>
            <a:ext cx="800028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0" name="Table 3"/>
          <p:cNvGraphicFramePr/>
          <p:nvPr/>
        </p:nvGraphicFramePr>
        <p:xfrm>
          <a:off x="264240" y="1143720"/>
          <a:ext cx="11706480" cy="5644080"/>
        </p:xfrm>
        <a:graphic>
          <a:graphicData uri="http://schemas.openxmlformats.org/drawingml/2006/table">
            <a:tbl>
              <a:tblPr/>
              <a:tblGrid>
                <a:gridCol w="421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No.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Test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Example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2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Unit digit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the given number should be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even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(0, 2, 4, 6, 8)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4596780:: here unit digit is 0 (even). 4596780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3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Sum of all the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the given number should be divisible by 3.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769845678:: here sum of 7+6+9+8+4+5+6+7+8=60, which is divisible by 3, hence the original number 769845678 is also divisible by 3.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4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Last two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the  number is divisible by 4 (Icluding 00)                                                                                       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Note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: as 2^1=2, hence cosnidered only last digit. Now we have 2^2=4 therefore we will consider last two digits.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7698456784:: here last two digits are 84, which is divisible by 4, hence the original number 7698456784 is also divisible by 4.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5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Last digit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must be "0" or "5", because 5 × odd number= Last digit of the product is 5. And like wise 5 × even number=Last digit of the product is 0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5647921785:: here unit digit is 5 hence the original number is divisible by 5.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6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noFill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There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no indepent test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6. But we can say that if the given number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divisible by 2 and 3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then the original number is divisible by 6.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for:: 257896343898. here first check by 2 we have unit digit even and sum of all the digits of the given number is 72, thus the number satisfied both the test of 2 and 3. hence the original number is divisible by 6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TextShape 4"/>
          <p:cNvSpPr txBox="1"/>
          <p:nvPr/>
        </p:nvSpPr>
        <p:spPr>
          <a:xfrm>
            <a:off x="9651960" y="6416640"/>
            <a:ext cx="1929600" cy="3643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 anchor="b">
            <a:noAutofit/>
          </a:bodyPr>
          <a:lstStyle/>
          <a:p>
            <a:pPr>
              <a:lnSpc>
                <a:spcPct val="100000"/>
              </a:lnSpc>
            </a:pPr>
            <a:fld id="{7CFD7E48-EFF4-45B1-8E2C-D00F6E62A2E6}" type="slidenum">
              <a:rPr lang="en-IN" sz="2400" b="0" strike="noStrike" spc="-1">
                <a:latin typeface="Times New Roman"/>
              </a:rPr>
              <a:t>4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Content Placeholder 8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b="8596"/>
          <a:stretch/>
        </p:blipFill>
        <p:spPr>
          <a:xfrm>
            <a:off x="1523880" y="5400"/>
            <a:ext cx="9143280" cy="6846480"/>
          </a:xfrm>
          <a:prstGeom prst="rect">
            <a:avLst/>
          </a:prstGeom>
          <a:ln w="9360"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198108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6600" b="1" strike="noStrike" spc="-1">
                <a:solidFill>
                  <a:srgbClr val="3A3A3A"/>
                </a:solidFill>
                <a:latin typeface="Calibri"/>
                <a:ea typeface="DejaVu Sans"/>
              </a:rPr>
              <a:t>Divisibility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095560" y="1143000"/>
            <a:ext cx="800028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46" name="Table 3"/>
          <p:cNvGraphicFramePr/>
          <p:nvPr/>
        </p:nvGraphicFramePr>
        <p:xfrm>
          <a:off x="178560" y="1143720"/>
          <a:ext cx="11848680" cy="5637960"/>
        </p:xfrm>
        <a:graphic>
          <a:graphicData uri="http://schemas.openxmlformats.org/drawingml/2006/table">
            <a:tbl>
              <a:tblPr/>
              <a:tblGrid>
                <a:gridCol w="42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No.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Test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Example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9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7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Subtract 2 times the last digit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from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remaining truncated number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. Repeat the step as necessary. If the result is divisible by 7, the original number is also divisible by 7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945: : 94-(2*5)=84. Since 84 is divisible by 7, the original no. 945 is also divisible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8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This test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same as the 2 and 4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. Since 2^3=8. Then if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last three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are divisible by 8 then the original number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75979896:: Here last three digits are 896, which is divisible by 8.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9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This test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same as 3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, like if the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sum of all the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the given number must be divisible by 9. (Not by 3)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34788654:: Here sum of all the digits of the given number is 45. Since which is divisible by 9, therefore the given number is divisible by 9.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5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10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Unit digit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of the given number has to be 0.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4579937870:: In the given number the unit digit is '0", thus the number is divisible by 10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11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The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difference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between sum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all odd placed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and that of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Gubbi"/>
                        </a:rPr>
                        <a:t>even placed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 must be multiple of 11 (including 0).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Check for 1683:: Here sum of odd place digits is (3+6=9) 9 which is same as sum of even placed digits (1+8=9) 9. Thus difference between them is 9-9=0. Which is multiple of 11. Therefore the given number is divisible by 11.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8" name="TextShape 4"/>
          <p:cNvSpPr txBox="1"/>
          <p:nvPr/>
        </p:nvSpPr>
        <p:spPr>
          <a:xfrm>
            <a:off x="9651960" y="6416640"/>
            <a:ext cx="1929600" cy="3643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 anchor="b">
            <a:noAutofit/>
          </a:bodyPr>
          <a:lstStyle/>
          <a:p>
            <a:pPr>
              <a:lnSpc>
                <a:spcPct val="100000"/>
              </a:lnSpc>
            </a:pPr>
            <a:fld id="{55663ACF-F7CA-400C-A0ED-3665EC2B0A51}" type="slidenum">
              <a:rPr lang="en-IN" sz="2400" b="0" strike="noStrike" spc="-1">
                <a:latin typeface="Times New Roman"/>
              </a:rPr>
              <a:t>5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Content Placeholder 8"/>
          <p:cNvPicPr/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b="8596"/>
          <a:stretch/>
        </p:blipFill>
        <p:spPr>
          <a:xfrm>
            <a:off x="1523880" y="5400"/>
            <a:ext cx="9143280" cy="6846480"/>
          </a:xfrm>
          <a:prstGeom prst="rect">
            <a:avLst/>
          </a:prstGeom>
          <a:ln w="9360"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1981080" y="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6600" b="1" strike="noStrike" spc="-1">
                <a:solidFill>
                  <a:srgbClr val="3A3A3A"/>
                </a:solidFill>
                <a:latin typeface="Calibri"/>
                <a:ea typeface="DejaVu Sans"/>
              </a:rPr>
              <a:t>Divisibility</a:t>
            </a:r>
            <a:endParaRPr lang="en-US" sz="6600" b="0" strike="noStrike" spc="-1">
              <a:latin typeface="Arial"/>
            </a:endParaRPr>
          </a:p>
        </p:txBody>
      </p:sp>
      <p:graphicFrame>
        <p:nvGraphicFramePr>
          <p:cNvPr id="151" name="Table 2"/>
          <p:cNvGraphicFramePr/>
          <p:nvPr/>
        </p:nvGraphicFramePr>
        <p:xfrm>
          <a:off x="135360" y="1143000"/>
          <a:ext cx="11905920" cy="5638320"/>
        </p:xfrm>
        <a:graphic>
          <a:graphicData uri="http://schemas.openxmlformats.org/drawingml/2006/table">
            <a:tbl>
              <a:tblPr/>
              <a:tblGrid>
                <a:gridCol w="42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No.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Test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500" b="0" strike="noStrike" spc="-1">
                          <a:solidFill>
                            <a:srgbClr val="000000"/>
                          </a:solidFill>
                          <a:latin typeface="Gubbi"/>
                          <a:ea typeface="Gubbi"/>
                        </a:rPr>
                        <a:t>Example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12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There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no indepent test of 12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. But we can say that if the given number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divisible by 3 and 4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 then the original number is divisible by 12.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Check for 1678896:: Here last two digits are 96 which is divisible by 4 and the sum of all the digits of the given number is 45, which is divisible by 3. Thus the original number is divisible by 12.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13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Add 4 times the last digit to the remaining truncated number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. Repeat the step as necessary. If the result is divisible by 13, the original number is also divisible by 13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Check for 3146:: 314+ (4*6) = 338:: 33+(4*8) = 65. Since 65 is divisible by 13, the original no. 3146 is also divisible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14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If the given number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divisible by 2 and 7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 both then the number is divisible by 14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Check for 798:: Here unit digit is 8 hence divisible by 2. and the 79-16=63, thus divisible by 7. Hence the given number is divisible by 14.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15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If the given number is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divisible by 3 and 5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, then the given divisible by 15.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Check for 7005:: Here the given number has 5 as unit digit and the sum of all the number is 7+0+0+5=12, which is divisible by 3. Thus the given number is divisible by 15.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500" b="1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16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If </a:t>
                      </a:r>
                      <a:r>
                        <a:rPr lang="en-US" sz="1500" b="0" u="sng" strike="noStrike" spc="-1">
                          <a:solidFill>
                            <a:srgbClr val="000000"/>
                          </a:solidFill>
                          <a:uFillTx/>
                          <a:latin typeface="Gubbi"/>
                          <a:ea typeface="DejaVu Sans"/>
                        </a:rPr>
                        <a:t>last 4 digits</a:t>
                      </a: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 are divisible by 16, then the given number is divisible by 16.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500" b="0" strike="noStrike" spc="-1">
                          <a:solidFill>
                            <a:srgbClr val="000000"/>
                          </a:solidFill>
                          <a:latin typeface="Gubbi"/>
                          <a:ea typeface="DejaVu Sans"/>
                        </a:rPr>
                        <a:t>Check for the given number 78941968:: Here the last 4 digits are 1968, which is divisible by 16, thus the given number is divisible by 16.</a:t>
                      </a:r>
                      <a:endParaRPr lang="en-US" sz="15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CustomShape 3"/>
          <p:cNvSpPr/>
          <p:nvPr/>
        </p:nvSpPr>
        <p:spPr>
          <a:xfrm>
            <a:off x="2095560" y="1143000"/>
            <a:ext cx="8000280" cy="46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Shape 4"/>
          <p:cNvSpPr txBox="1"/>
          <p:nvPr/>
        </p:nvSpPr>
        <p:spPr>
          <a:xfrm>
            <a:off x="9651960" y="6416640"/>
            <a:ext cx="1929600" cy="364320"/>
          </a:xfrm>
          <a:prstGeom prst="rect">
            <a:avLst/>
          </a:prstGeom>
          <a:noFill/>
          <a:ln>
            <a:noFill/>
          </a:ln>
        </p:spPr>
        <p:txBody>
          <a:bodyPr lIns="0" tIns="45000" rIns="0" bIns="45000" anchor="b">
            <a:noAutofit/>
          </a:bodyPr>
          <a:lstStyle/>
          <a:p>
            <a:pPr>
              <a:lnSpc>
                <a:spcPct val="100000"/>
              </a:lnSpc>
            </a:pPr>
            <a:fld id="{0AE9229F-3915-415A-BD3E-E6EE221A5919}" type="slidenum">
              <a:rPr lang="en-IN" sz="2400" b="0" strike="noStrike" spc="-1">
                <a:latin typeface="Times New Roman"/>
              </a:rPr>
              <a:t>6</a:t>
            </a:fld>
            <a:endParaRPr lang="en-US" sz="24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933</Words>
  <Application>Microsoft Office PowerPoint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Gubbi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Jignesh Merja</cp:lastModifiedBy>
  <cp:revision>3</cp:revision>
  <dcterms:created xsi:type="dcterms:W3CDTF">2023-12-05T07:58:57Z</dcterms:created>
  <dcterms:modified xsi:type="dcterms:W3CDTF">2024-01-27T03:47:26Z</dcterms:modified>
</cp:coreProperties>
</file>