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555"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itt" userId="87fd0810e448803b" providerId="LiveId" clId="{3E6CF748-B667-4949-A227-E924CC148026}"/>
    <pc:docChg chg="undo custSel addSld delSld modSld sldOrd">
      <pc:chgData name="Alexander Pitt" userId="87fd0810e448803b" providerId="LiveId" clId="{3E6CF748-B667-4949-A227-E924CC148026}" dt="2021-07-31T11:40:06.556" v="1404" actId="2696"/>
      <pc:docMkLst>
        <pc:docMk/>
      </pc:docMkLst>
      <pc:sldChg chg="modSp mod">
        <pc:chgData name="Alexander Pitt" userId="87fd0810e448803b" providerId="LiveId" clId="{3E6CF748-B667-4949-A227-E924CC148026}" dt="2021-07-31T11:39:49.044" v="1403" actId="20577"/>
        <pc:sldMkLst>
          <pc:docMk/>
          <pc:sldMk cId="0" sldId="256"/>
        </pc:sldMkLst>
        <pc:spChg chg="mod">
          <ac:chgData name="Alexander Pitt" userId="87fd0810e448803b" providerId="LiveId" clId="{3E6CF748-B667-4949-A227-E924CC148026}" dt="2021-07-31T11:38:33.291" v="1308" actId="20577"/>
          <ac:spMkLst>
            <pc:docMk/>
            <pc:sldMk cId="0" sldId="256"/>
            <ac:spMk id="34" creationId="{00000000-0000-0000-0000-000000000000}"/>
          </ac:spMkLst>
        </pc:spChg>
        <pc:spChg chg="mod">
          <ac:chgData name="Alexander Pitt" userId="87fd0810e448803b" providerId="LiveId" clId="{3E6CF748-B667-4949-A227-E924CC148026}" dt="2021-07-31T11:39:49.044" v="1403" actId="20577"/>
          <ac:spMkLst>
            <pc:docMk/>
            <pc:sldMk cId="0" sldId="256"/>
            <ac:spMk id="35" creationId="{00000000-0000-0000-0000-000000000000}"/>
          </ac:spMkLst>
        </pc:spChg>
        <pc:spChg chg="mod">
          <ac:chgData name="Alexander Pitt" userId="87fd0810e448803b" providerId="LiveId" clId="{3E6CF748-B667-4949-A227-E924CC148026}" dt="2021-07-31T11:37:28.902" v="1280" actId="255"/>
          <ac:spMkLst>
            <pc:docMk/>
            <pc:sldMk cId="0" sldId="256"/>
            <ac:spMk id="36" creationId="{00000000-0000-0000-0000-000000000000}"/>
          </ac:spMkLst>
        </pc:spChg>
        <pc:spChg chg="mod">
          <ac:chgData name="Alexander Pitt" userId="87fd0810e448803b" providerId="LiveId" clId="{3E6CF748-B667-4949-A227-E924CC148026}" dt="2021-07-31T11:35:17.770" v="1158" actId="20577"/>
          <ac:spMkLst>
            <pc:docMk/>
            <pc:sldMk cId="0" sldId="256"/>
            <ac:spMk id="37" creationId="{00000000-0000-0000-0000-000000000000}"/>
          </ac:spMkLst>
        </pc:spChg>
        <pc:spChg chg="mod">
          <ac:chgData name="Alexander Pitt" userId="87fd0810e448803b" providerId="LiveId" clId="{3E6CF748-B667-4949-A227-E924CC148026}" dt="2021-07-31T11:32:56.484" v="1087"/>
          <ac:spMkLst>
            <pc:docMk/>
            <pc:sldMk cId="0" sldId="256"/>
            <ac:spMk id="38" creationId="{00000000-0000-0000-0000-000000000000}"/>
          </ac:spMkLst>
        </pc:spChg>
        <pc:spChg chg="mod">
          <ac:chgData name="Alexander Pitt" userId="87fd0810e448803b" providerId="LiveId" clId="{3E6CF748-B667-4949-A227-E924CC148026}" dt="2021-07-31T11:32:40.215" v="1085" actId="20577"/>
          <ac:spMkLst>
            <pc:docMk/>
            <pc:sldMk cId="0" sldId="256"/>
            <ac:spMk id="47" creationId="{00000000-0000-0000-0000-000000000000}"/>
          </ac:spMkLst>
        </pc:spChg>
        <pc:spChg chg="mod">
          <ac:chgData name="Alexander Pitt" userId="87fd0810e448803b" providerId="LiveId" clId="{3E6CF748-B667-4949-A227-E924CC148026}" dt="2021-07-31T11:28:55.861" v="687" actId="20577"/>
          <ac:spMkLst>
            <pc:docMk/>
            <pc:sldMk cId="0" sldId="256"/>
            <ac:spMk id="48" creationId="{00000000-0000-0000-0000-000000000000}"/>
          </ac:spMkLst>
        </pc:spChg>
      </pc:sldChg>
      <pc:sldChg chg="new del ord">
        <pc:chgData name="Alexander Pitt" userId="87fd0810e448803b" providerId="LiveId" clId="{3E6CF748-B667-4949-A227-E924CC148026}" dt="2021-07-31T11:40:06.556" v="1404" actId="2696"/>
        <pc:sldMkLst>
          <pc:docMk/>
          <pc:sldMk cId="3678658506"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Kinase are regularly approached with the following question from clients </a:t>
            </a:r>
            <a:r>
              <a:rPr lang="en-AU" sz="1070" b="1" i="0" u="none" strike="noStrike" cap="none" dirty="0">
                <a:solidFill>
                  <a:srgbClr val="000000"/>
                </a:solidFill>
                <a:latin typeface="Arial"/>
                <a:ea typeface="Arial"/>
                <a:cs typeface="Arial"/>
                <a:sym typeface="Arial"/>
              </a:rPr>
              <a:t>“What sales and revenue volume can we expect from PPC activity in the nex</a:t>
            </a:r>
            <a:r>
              <a:rPr lang="en-AU" sz="1070" b="1" dirty="0"/>
              <a:t>t quarter/6 months.”. </a:t>
            </a:r>
            <a:r>
              <a:rPr lang="en-AU" sz="1070" dirty="0"/>
              <a:t>Manually estimating these figures is time consuming and hard to predict. Automating this process, will give employees more time to spend improving the account instead of crunching numbers in excel docs.</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Predictive model with a 5% to 10% margin of error.</a:t>
            </a:r>
          </a:p>
          <a:p>
            <a:pPr marL="0" marR="0" lvl="0" indent="0" algn="l" rtl="0">
              <a:lnSpc>
                <a:spcPct val="100000"/>
              </a:lnSpc>
              <a:spcBef>
                <a:spcPts val="0"/>
              </a:spcBef>
              <a:spcAft>
                <a:spcPts val="0"/>
              </a:spcAft>
              <a:buNone/>
            </a:pPr>
            <a:endParaRPr lang="en-AU" sz="1071" dirty="0"/>
          </a:p>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Slide deck to detail how model works.</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57687" y="5167604"/>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client’s Pay Per Click (PPC) performance.</a:t>
            </a:r>
            <a:endParaRPr sz="105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rgbClr val="000000"/>
                </a:solidFill>
                <a:latin typeface="Arial"/>
                <a:ea typeface="Arial"/>
                <a:cs typeface="Arial"/>
                <a:sym typeface="Arial"/>
              </a:rPr>
              <a:t>Lack of data</a:t>
            </a:r>
          </a:p>
          <a:p>
            <a:pPr marL="171450" marR="0" lvl="0" indent="-171450" algn="l" rtl="0">
              <a:lnSpc>
                <a:spcPct val="100000"/>
              </a:lnSpc>
              <a:spcBef>
                <a:spcPts val="0"/>
              </a:spcBef>
              <a:spcAft>
                <a:spcPts val="0"/>
              </a:spcAft>
              <a:buFont typeface="Arial" panose="020B0604020202020204" pitchFamily="34" charset="0"/>
              <a:buChar char="•"/>
            </a:pPr>
            <a:r>
              <a:rPr lang="en-AU" sz="1070" i="0" u="none" strike="noStrike" cap="none" dirty="0">
                <a:solidFill>
                  <a:srgbClr val="000000"/>
                </a:solidFill>
                <a:latin typeface="Arial"/>
                <a:ea typeface="Arial"/>
                <a:cs typeface="Arial"/>
                <a:sym typeface="Arial"/>
              </a:rPr>
              <a:t>External factors (global pandemic) </a:t>
            </a:r>
            <a:r>
              <a:rPr lang="en-AU" sz="1070" dirty="0"/>
              <a:t>causing</a:t>
            </a:r>
            <a:r>
              <a:rPr lang="en-AU" sz="1070" i="0" u="none" strike="noStrike" cap="none" dirty="0">
                <a:solidFill>
                  <a:srgbClr val="000000"/>
                </a:solidFill>
                <a:latin typeface="Arial"/>
                <a:ea typeface="Arial"/>
                <a:cs typeface="Arial"/>
                <a:sym typeface="Arial"/>
              </a:rPr>
              <a:t> </a:t>
            </a:r>
            <a:r>
              <a:rPr lang="en-AU" sz="1070" dirty="0"/>
              <a:t>unpredictable effects on clients sales and revenue</a:t>
            </a:r>
          </a:p>
          <a:p>
            <a:pPr marL="171450" marR="0" lvl="0" indent="-171450" algn="l" rtl="0">
              <a:lnSpc>
                <a:spcPct val="100000"/>
              </a:lnSpc>
              <a:spcBef>
                <a:spcPts val="0"/>
              </a:spcBef>
              <a:spcAft>
                <a:spcPts val="0"/>
              </a:spcAft>
              <a:buFont typeface="Arial" panose="020B0604020202020204" pitchFamily="34" charset="0"/>
              <a:buChar char="•"/>
            </a:pPr>
            <a:r>
              <a:rPr lang="en-AU" sz="1070" dirty="0"/>
              <a:t>Permission to use client data</a:t>
            </a: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071" b="0" i="0" u="none" strike="noStrike" cap="none" dirty="0">
                <a:solidFill>
                  <a:srgbClr val="000000"/>
                </a:solidFill>
                <a:latin typeface="Arial"/>
                <a:ea typeface="Arial"/>
                <a:cs typeface="Arial"/>
                <a:sym typeface="Arial"/>
              </a:rPr>
              <a:t>Client sales data over the past 4 years.</a:t>
            </a:r>
            <a:endParaRPr lang="en-GB" sz="1400" b="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Kinase CEOs</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Kinase Clients</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395755"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Create a predictive model to estimate Sales &amp; Revenue of PPC activity for a given client over a 6 month period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484</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Alexander Pitt</cp:lastModifiedBy>
  <cp:revision>1</cp:revision>
  <dcterms:modified xsi:type="dcterms:W3CDTF">2021-07-31T11:40:08Z</dcterms:modified>
</cp:coreProperties>
</file>