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13"/>
  </p:notesMasterIdLst>
  <p:sldIdLst>
    <p:sldId id="256" r:id="rId2"/>
    <p:sldId id="257" r:id="rId3"/>
    <p:sldId id="260" r:id="rId4"/>
    <p:sldId id="261" r:id="rId5"/>
    <p:sldId id="262" r:id="rId6"/>
    <p:sldId id="258" r:id="rId7"/>
    <p:sldId id="264" r:id="rId8"/>
    <p:sldId id="265" r:id="rId9"/>
    <p:sldId id="266" r:id="rId10"/>
    <p:sldId id="259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4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6AF4FB-5ACC-429D-BF09-57E60F6D24D7}" v="46" dt="2021-07-24T15:36:45.5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765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Pitt" userId="87fd0810e448803b" providerId="LiveId" clId="{606AF4FB-5ACC-429D-BF09-57E60F6D24D7}"/>
    <pc:docChg chg="undo custSel addSld modSld sldOrd">
      <pc:chgData name="Alexander Pitt" userId="87fd0810e448803b" providerId="LiveId" clId="{606AF4FB-5ACC-429D-BF09-57E60F6D24D7}" dt="2021-07-24T15:36:06.616" v="2187" actId="1036"/>
      <pc:docMkLst>
        <pc:docMk/>
      </pc:docMkLst>
      <pc:sldChg chg="modSp mod">
        <pc:chgData name="Alexander Pitt" userId="87fd0810e448803b" providerId="LiveId" clId="{606AF4FB-5ACC-429D-BF09-57E60F6D24D7}" dt="2021-07-24T15:04:34.260" v="731" actId="20577"/>
        <pc:sldMkLst>
          <pc:docMk/>
          <pc:sldMk cId="0" sldId="256"/>
        </pc:sldMkLst>
        <pc:spChg chg="mod">
          <ac:chgData name="Alexander Pitt" userId="87fd0810e448803b" providerId="LiveId" clId="{606AF4FB-5ACC-429D-BF09-57E60F6D24D7}" dt="2021-07-24T15:02:58.447" v="607"/>
          <ac:spMkLst>
            <pc:docMk/>
            <pc:sldMk cId="0" sldId="256"/>
            <ac:spMk id="34" creationId="{00000000-0000-0000-0000-000000000000}"/>
          </ac:spMkLst>
        </pc:spChg>
        <pc:spChg chg="mod">
          <ac:chgData name="Alexander Pitt" userId="87fd0810e448803b" providerId="LiveId" clId="{606AF4FB-5ACC-429D-BF09-57E60F6D24D7}" dt="2021-07-24T14:59:46.187" v="349" actId="20577"/>
          <ac:spMkLst>
            <pc:docMk/>
            <pc:sldMk cId="0" sldId="256"/>
            <ac:spMk id="35" creationId="{00000000-0000-0000-0000-000000000000}"/>
          </ac:spMkLst>
        </pc:spChg>
        <pc:spChg chg="mod">
          <ac:chgData name="Alexander Pitt" userId="87fd0810e448803b" providerId="LiveId" clId="{606AF4FB-5ACC-429D-BF09-57E60F6D24D7}" dt="2021-07-24T15:00:20.383" v="418" actId="20577"/>
          <ac:spMkLst>
            <pc:docMk/>
            <pc:sldMk cId="0" sldId="256"/>
            <ac:spMk id="36" creationId="{00000000-0000-0000-0000-000000000000}"/>
          </ac:spMkLst>
        </pc:spChg>
        <pc:spChg chg="mod">
          <ac:chgData name="Alexander Pitt" userId="87fd0810e448803b" providerId="LiveId" clId="{606AF4FB-5ACC-429D-BF09-57E60F6D24D7}" dt="2021-07-24T15:01:14.255" v="497" actId="20577"/>
          <ac:spMkLst>
            <pc:docMk/>
            <pc:sldMk cId="0" sldId="256"/>
            <ac:spMk id="37" creationId="{00000000-0000-0000-0000-000000000000}"/>
          </ac:spMkLst>
        </pc:spChg>
        <pc:spChg chg="mod">
          <ac:chgData name="Alexander Pitt" userId="87fd0810e448803b" providerId="LiveId" clId="{606AF4FB-5ACC-429D-BF09-57E60F6D24D7}" dt="2021-07-24T15:00:30.473" v="430" actId="20577"/>
          <ac:spMkLst>
            <pc:docMk/>
            <pc:sldMk cId="0" sldId="256"/>
            <ac:spMk id="38" creationId="{00000000-0000-0000-0000-000000000000}"/>
          </ac:spMkLst>
        </pc:spChg>
        <pc:spChg chg="mod">
          <ac:chgData name="Alexander Pitt" userId="87fd0810e448803b" providerId="LiveId" clId="{606AF4FB-5ACC-429D-BF09-57E60F6D24D7}" dt="2021-07-24T15:00:44.494" v="446" actId="20577"/>
          <ac:spMkLst>
            <pc:docMk/>
            <pc:sldMk cId="0" sldId="256"/>
            <ac:spMk id="47" creationId="{00000000-0000-0000-0000-000000000000}"/>
          </ac:spMkLst>
        </pc:spChg>
        <pc:spChg chg="mod">
          <ac:chgData name="Alexander Pitt" userId="87fd0810e448803b" providerId="LiveId" clId="{606AF4FB-5ACC-429D-BF09-57E60F6D24D7}" dt="2021-07-24T15:04:34.260" v="731" actId="20577"/>
          <ac:spMkLst>
            <pc:docMk/>
            <pc:sldMk cId="0" sldId="256"/>
            <ac:spMk id="48" creationId="{00000000-0000-0000-0000-000000000000}"/>
          </ac:spMkLst>
        </pc:spChg>
      </pc:sldChg>
      <pc:sldChg chg="addSp delSp modSp new mod">
        <pc:chgData name="Alexander Pitt" userId="87fd0810e448803b" providerId="LiveId" clId="{606AF4FB-5ACC-429D-BF09-57E60F6D24D7}" dt="2021-07-24T15:05:54.818" v="733" actId="1076"/>
        <pc:sldMkLst>
          <pc:docMk/>
          <pc:sldMk cId="1127877281" sldId="257"/>
        </pc:sldMkLst>
        <pc:spChg chg="mod">
          <ac:chgData name="Alexander Pitt" userId="87fd0810e448803b" providerId="LiveId" clId="{606AF4FB-5ACC-429D-BF09-57E60F6D24D7}" dt="2021-07-24T15:05:54.818" v="733" actId="1076"/>
          <ac:spMkLst>
            <pc:docMk/>
            <pc:sldMk cId="1127877281" sldId="257"/>
            <ac:spMk id="2" creationId="{4F8A99C8-6107-45C6-BA47-670887EF6913}"/>
          </ac:spMkLst>
        </pc:spChg>
        <pc:picChg chg="add del">
          <ac:chgData name="Alexander Pitt" userId="87fd0810e448803b" providerId="LiveId" clId="{606AF4FB-5ACC-429D-BF09-57E60F6D24D7}" dt="2021-07-24T11:40:10.249" v="46" actId="478"/>
          <ac:picMkLst>
            <pc:docMk/>
            <pc:sldMk cId="1127877281" sldId="257"/>
            <ac:picMk id="4" creationId="{EF76C08E-3B88-49E2-AE84-3976D496AE0A}"/>
          </ac:picMkLst>
        </pc:picChg>
      </pc:sldChg>
      <pc:sldChg chg="modSp add mod">
        <pc:chgData name="Alexander Pitt" userId="87fd0810e448803b" providerId="LiveId" clId="{606AF4FB-5ACC-429D-BF09-57E60F6D24D7}" dt="2021-07-24T15:06:00.224" v="734" actId="1076"/>
        <pc:sldMkLst>
          <pc:docMk/>
          <pc:sldMk cId="3955616809" sldId="258"/>
        </pc:sldMkLst>
        <pc:spChg chg="mod">
          <ac:chgData name="Alexander Pitt" userId="87fd0810e448803b" providerId="LiveId" clId="{606AF4FB-5ACC-429D-BF09-57E60F6D24D7}" dt="2021-07-24T15:06:00.224" v="734" actId="1076"/>
          <ac:spMkLst>
            <pc:docMk/>
            <pc:sldMk cId="3955616809" sldId="258"/>
            <ac:spMk id="2" creationId="{4F8A99C8-6107-45C6-BA47-670887EF6913}"/>
          </ac:spMkLst>
        </pc:spChg>
      </pc:sldChg>
      <pc:sldChg chg="modSp add mod">
        <pc:chgData name="Alexander Pitt" userId="87fd0810e448803b" providerId="LiveId" clId="{606AF4FB-5ACC-429D-BF09-57E60F6D24D7}" dt="2021-07-24T15:06:05.170" v="735" actId="1076"/>
        <pc:sldMkLst>
          <pc:docMk/>
          <pc:sldMk cId="3852165655" sldId="259"/>
        </pc:sldMkLst>
        <pc:spChg chg="mod">
          <ac:chgData name="Alexander Pitt" userId="87fd0810e448803b" providerId="LiveId" clId="{606AF4FB-5ACC-429D-BF09-57E60F6D24D7}" dt="2021-07-24T15:06:05.170" v="735" actId="1076"/>
          <ac:spMkLst>
            <pc:docMk/>
            <pc:sldMk cId="3852165655" sldId="259"/>
            <ac:spMk id="2" creationId="{4F8A99C8-6107-45C6-BA47-670887EF6913}"/>
          </ac:spMkLst>
        </pc:spChg>
      </pc:sldChg>
      <pc:sldChg chg="addSp delSp modSp new mod ord setBg setClrOvrMap">
        <pc:chgData name="Alexander Pitt" userId="87fd0810e448803b" providerId="LiveId" clId="{606AF4FB-5ACC-429D-BF09-57E60F6D24D7}" dt="2021-07-24T15:07:27.651" v="783" actId="26606"/>
        <pc:sldMkLst>
          <pc:docMk/>
          <pc:sldMk cId="218857025" sldId="260"/>
        </pc:sldMkLst>
        <pc:spChg chg="mod">
          <ac:chgData name="Alexander Pitt" userId="87fd0810e448803b" providerId="LiveId" clId="{606AF4FB-5ACC-429D-BF09-57E60F6D24D7}" dt="2021-07-24T15:07:27.651" v="783" actId="26606"/>
          <ac:spMkLst>
            <pc:docMk/>
            <pc:sldMk cId="218857025" sldId="260"/>
            <ac:spMk id="2" creationId="{18910F7E-AB25-4A2C-BFBD-3F75528868A1}"/>
          </ac:spMkLst>
        </pc:spChg>
        <pc:spChg chg="del">
          <ac:chgData name="Alexander Pitt" userId="87fd0810e448803b" providerId="LiveId" clId="{606AF4FB-5ACC-429D-BF09-57E60F6D24D7}" dt="2021-07-24T15:06:44.191" v="777" actId="478"/>
          <ac:spMkLst>
            <pc:docMk/>
            <pc:sldMk cId="218857025" sldId="260"/>
            <ac:spMk id="3" creationId="{B2F9F1DE-5EAD-449D-ACF7-5A7661080BD4}"/>
          </ac:spMkLst>
        </pc:spChg>
        <pc:spChg chg="del mod">
          <ac:chgData name="Alexander Pitt" userId="87fd0810e448803b" providerId="LiveId" clId="{606AF4FB-5ACC-429D-BF09-57E60F6D24D7}" dt="2021-07-24T15:07:27.651" v="783" actId="26606"/>
          <ac:spMkLst>
            <pc:docMk/>
            <pc:sldMk cId="218857025" sldId="260"/>
            <ac:spMk id="4" creationId="{75F712A0-7A87-43AE-ADC3-0F43F86BDE59}"/>
          </ac:spMkLst>
        </pc:spChg>
        <pc:spChg chg="del">
          <ac:chgData name="Alexander Pitt" userId="87fd0810e448803b" providerId="LiveId" clId="{606AF4FB-5ACC-429D-BF09-57E60F6D24D7}" dt="2021-07-24T15:06:33.974" v="772" actId="478"/>
          <ac:spMkLst>
            <pc:docMk/>
            <pc:sldMk cId="218857025" sldId="260"/>
            <ac:spMk id="5" creationId="{DFAC1426-D846-47F5-8D90-C3AE66DC688C}"/>
          </ac:spMkLst>
        </pc:spChg>
        <pc:spChg chg="del mod">
          <ac:chgData name="Alexander Pitt" userId="87fd0810e448803b" providerId="LiveId" clId="{606AF4FB-5ACC-429D-BF09-57E60F6D24D7}" dt="2021-07-24T15:06:38.589" v="774" actId="478"/>
          <ac:spMkLst>
            <pc:docMk/>
            <pc:sldMk cId="218857025" sldId="260"/>
            <ac:spMk id="6" creationId="{9A6DA1F1-01B3-4545-8C42-2FD0A095994B}"/>
          </ac:spMkLst>
        </pc:spChg>
        <pc:spChg chg="mod">
          <ac:chgData name="Alexander Pitt" userId="87fd0810e448803b" providerId="LiveId" clId="{606AF4FB-5ACC-429D-BF09-57E60F6D24D7}" dt="2021-07-24T15:07:27.651" v="783" actId="26606"/>
          <ac:spMkLst>
            <pc:docMk/>
            <pc:sldMk cId="218857025" sldId="260"/>
            <ac:spMk id="7" creationId="{40C11ADC-CC50-48A5-B6EB-C57986D281EE}"/>
          </ac:spMkLst>
        </pc:spChg>
        <pc:spChg chg="add del">
          <ac:chgData name="Alexander Pitt" userId="87fd0810e448803b" providerId="LiveId" clId="{606AF4FB-5ACC-429D-BF09-57E60F6D24D7}" dt="2021-07-24T15:07:22.405" v="780" actId="26606"/>
          <ac:spMkLst>
            <pc:docMk/>
            <pc:sldMk cId="218857025" sldId="260"/>
            <ac:spMk id="25" creationId="{3BCB5F6A-9EB0-40B0-9D13-3023E9A20508}"/>
          </ac:spMkLst>
        </pc:spChg>
        <pc:spChg chg="add del">
          <ac:chgData name="Alexander Pitt" userId="87fd0810e448803b" providerId="LiveId" clId="{606AF4FB-5ACC-429D-BF09-57E60F6D24D7}" dt="2021-07-24T15:07:27.585" v="782" actId="26606"/>
          <ac:spMkLst>
            <pc:docMk/>
            <pc:sldMk cId="218857025" sldId="260"/>
            <ac:spMk id="29" creationId="{3F088236-D655-4F88-B238-E16762358025}"/>
          </ac:spMkLst>
        </pc:spChg>
        <pc:spChg chg="add del">
          <ac:chgData name="Alexander Pitt" userId="87fd0810e448803b" providerId="LiveId" clId="{606AF4FB-5ACC-429D-BF09-57E60F6D24D7}" dt="2021-07-24T15:07:27.585" v="782" actId="26606"/>
          <ac:spMkLst>
            <pc:docMk/>
            <pc:sldMk cId="218857025" sldId="260"/>
            <ac:spMk id="31" creationId="{3DAC0C92-199E-475C-9390-119A9B027276}"/>
          </ac:spMkLst>
        </pc:spChg>
        <pc:spChg chg="add del">
          <ac:chgData name="Alexander Pitt" userId="87fd0810e448803b" providerId="LiveId" clId="{606AF4FB-5ACC-429D-BF09-57E60F6D24D7}" dt="2021-07-24T15:07:27.585" v="782" actId="26606"/>
          <ac:spMkLst>
            <pc:docMk/>
            <pc:sldMk cId="218857025" sldId="260"/>
            <ac:spMk id="33" creationId="{C4CFB339-0ED8-4FE2-9EF1-6D1375B8499B}"/>
          </ac:spMkLst>
        </pc:spChg>
        <pc:spChg chg="add del">
          <ac:chgData name="Alexander Pitt" userId="87fd0810e448803b" providerId="LiveId" clId="{606AF4FB-5ACC-429D-BF09-57E60F6D24D7}" dt="2021-07-24T15:07:27.585" v="782" actId="26606"/>
          <ac:spMkLst>
            <pc:docMk/>
            <pc:sldMk cId="218857025" sldId="260"/>
            <ac:spMk id="35" creationId="{31896C80-2069-4431-9C19-83B913734490}"/>
          </ac:spMkLst>
        </pc:spChg>
        <pc:spChg chg="add del">
          <ac:chgData name="Alexander Pitt" userId="87fd0810e448803b" providerId="LiveId" clId="{606AF4FB-5ACC-429D-BF09-57E60F6D24D7}" dt="2021-07-24T15:07:27.585" v="782" actId="26606"/>
          <ac:spMkLst>
            <pc:docMk/>
            <pc:sldMk cId="218857025" sldId="260"/>
            <ac:spMk id="37" creationId="{BF120A21-0841-4823-B0C4-28AEBCEF9B78}"/>
          </ac:spMkLst>
        </pc:spChg>
        <pc:spChg chg="add del">
          <ac:chgData name="Alexander Pitt" userId="87fd0810e448803b" providerId="LiveId" clId="{606AF4FB-5ACC-429D-BF09-57E60F6D24D7}" dt="2021-07-24T15:07:27.585" v="782" actId="26606"/>
          <ac:spMkLst>
            <pc:docMk/>
            <pc:sldMk cId="218857025" sldId="260"/>
            <ac:spMk id="39" creationId="{DBB05BAE-BBD3-4289-899F-A6851503C6B0}"/>
          </ac:spMkLst>
        </pc:spChg>
        <pc:spChg chg="add del">
          <ac:chgData name="Alexander Pitt" userId="87fd0810e448803b" providerId="LiveId" clId="{606AF4FB-5ACC-429D-BF09-57E60F6D24D7}" dt="2021-07-24T15:07:27.585" v="782" actId="26606"/>
          <ac:spMkLst>
            <pc:docMk/>
            <pc:sldMk cId="218857025" sldId="260"/>
            <ac:spMk id="41" creationId="{9874D11C-36F5-4BBE-A490-019A54E953B0}"/>
          </ac:spMkLst>
        </pc:spChg>
        <pc:spChg chg="add">
          <ac:chgData name="Alexander Pitt" userId="87fd0810e448803b" providerId="LiveId" clId="{606AF4FB-5ACC-429D-BF09-57E60F6D24D7}" dt="2021-07-24T15:07:27.651" v="783" actId="26606"/>
          <ac:spMkLst>
            <pc:docMk/>
            <pc:sldMk cId="218857025" sldId="260"/>
            <ac:spMk id="44" creationId="{9F4444CE-BC8D-4D61-B303-4C05614E62AB}"/>
          </ac:spMkLst>
        </pc:spChg>
        <pc:spChg chg="add">
          <ac:chgData name="Alexander Pitt" userId="87fd0810e448803b" providerId="LiveId" clId="{606AF4FB-5ACC-429D-BF09-57E60F6D24D7}" dt="2021-07-24T15:07:27.651" v="783" actId="26606"/>
          <ac:spMkLst>
            <pc:docMk/>
            <pc:sldMk cId="218857025" sldId="260"/>
            <ac:spMk id="45" creationId="{73772B81-181F-48B7-8826-4D9686D15DF5}"/>
          </ac:spMkLst>
        </pc:spChg>
        <pc:spChg chg="add">
          <ac:chgData name="Alexander Pitt" userId="87fd0810e448803b" providerId="LiveId" clId="{606AF4FB-5ACC-429D-BF09-57E60F6D24D7}" dt="2021-07-24T15:07:27.651" v="783" actId="26606"/>
          <ac:spMkLst>
            <pc:docMk/>
            <pc:sldMk cId="218857025" sldId="260"/>
            <ac:spMk id="46" creationId="{B2205F6E-03C6-4E92-877C-E2482F6599AA}"/>
          </ac:spMkLst>
        </pc:spChg>
        <pc:grpChg chg="add del">
          <ac:chgData name="Alexander Pitt" userId="87fd0810e448803b" providerId="LiveId" clId="{606AF4FB-5ACC-429D-BF09-57E60F6D24D7}" dt="2021-07-24T15:07:22.405" v="780" actId="26606"/>
          <ac:grpSpMkLst>
            <pc:docMk/>
            <pc:sldMk cId="218857025" sldId="260"/>
            <ac:grpSpMk id="13" creationId="{10BE40E3-5550-4CDD-B4FD-387C33EBF157}"/>
          </ac:grpSpMkLst>
        </pc:grpChg>
        <pc:grpChg chg="add del">
          <ac:chgData name="Alexander Pitt" userId="87fd0810e448803b" providerId="LiveId" clId="{606AF4FB-5ACC-429D-BF09-57E60F6D24D7}" dt="2021-07-24T15:07:27.585" v="782" actId="26606"/>
          <ac:grpSpMkLst>
            <pc:docMk/>
            <pc:sldMk cId="218857025" sldId="260"/>
            <ac:grpSpMk id="28" creationId="{10BE40E3-5550-4CDD-B4FD-387C33EBF157}"/>
          </ac:grpSpMkLst>
        </pc:grpChg>
        <pc:grpChg chg="add">
          <ac:chgData name="Alexander Pitt" userId="87fd0810e448803b" providerId="LiveId" clId="{606AF4FB-5ACC-429D-BF09-57E60F6D24D7}" dt="2021-07-24T15:07:27.651" v="783" actId="26606"/>
          <ac:grpSpMkLst>
            <pc:docMk/>
            <pc:sldMk cId="218857025" sldId="260"/>
            <ac:grpSpMk id="43" creationId="{D920209C-E85B-4D6F-A56F-724F5ADA811C}"/>
          </ac:grpSpMkLst>
        </pc:grpChg>
        <pc:graphicFrameChg chg="add">
          <ac:chgData name="Alexander Pitt" userId="87fd0810e448803b" providerId="LiveId" clId="{606AF4FB-5ACC-429D-BF09-57E60F6D24D7}" dt="2021-07-24T15:07:27.651" v="783" actId="26606"/>
          <ac:graphicFrameMkLst>
            <pc:docMk/>
            <pc:sldMk cId="218857025" sldId="260"/>
            <ac:graphicFrameMk id="47" creationId="{3243101B-C83B-46EF-82D7-B812EEAF6A8E}"/>
          </ac:graphicFrameMkLst>
        </pc:graphicFrameChg>
        <pc:picChg chg="add del">
          <ac:chgData name="Alexander Pitt" userId="87fd0810e448803b" providerId="LiveId" clId="{606AF4FB-5ACC-429D-BF09-57E60F6D24D7}" dt="2021-07-24T15:07:22.405" v="780" actId="26606"/>
          <ac:picMkLst>
            <pc:docMk/>
            <pc:sldMk cId="218857025" sldId="260"/>
            <ac:picMk id="9" creationId="{E514D577-92BA-4EF3-958F-CA7240A81EBB}"/>
          </ac:picMkLst>
        </pc:picChg>
        <pc:picChg chg="add del">
          <ac:chgData name="Alexander Pitt" userId="87fd0810e448803b" providerId="LiveId" clId="{606AF4FB-5ACC-429D-BF09-57E60F6D24D7}" dt="2021-07-24T15:07:27.585" v="782" actId="26606"/>
          <ac:picMkLst>
            <pc:docMk/>
            <pc:sldMk cId="218857025" sldId="260"/>
            <ac:picMk id="30" creationId="{9474395A-5116-4A41-B9C2-6C9EA8916756}"/>
          </ac:picMkLst>
        </pc:picChg>
        <pc:cxnChg chg="add del">
          <ac:chgData name="Alexander Pitt" userId="87fd0810e448803b" providerId="LiveId" clId="{606AF4FB-5ACC-429D-BF09-57E60F6D24D7}" dt="2021-07-24T15:07:27.585" v="782" actId="26606"/>
          <ac:cxnSpMkLst>
            <pc:docMk/>
            <pc:sldMk cId="218857025" sldId="260"/>
            <ac:cxnSpMk id="27" creationId="{2AFD8CBA-54A3-4363-991B-B9C631BBFA74}"/>
          </ac:cxnSpMkLst>
        </pc:cxnChg>
        <pc:cxnChg chg="add del">
          <ac:chgData name="Alexander Pitt" userId="87fd0810e448803b" providerId="LiveId" clId="{606AF4FB-5ACC-429D-BF09-57E60F6D24D7}" dt="2021-07-24T15:07:27.585" v="782" actId="26606"/>
          <ac:cxnSpMkLst>
            <pc:docMk/>
            <pc:sldMk cId="218857025" sldId="260"/>
            <ac:cxnSpMk id="32" creationId="{64FA5DFF-7FE6-4855-84E6-DFA78EE978BD}"/>
          </ac:cxnSpMkLst>
        </pc:cxnChg>
      </pc:sldChg>
      <pc:sldChg chg="addSp modSp new mod">
        <pc:chgData name="Alexander Pitt" userId="87fd0810e448803b" providerId="LiveId" clId="{606AF4FB-5ACC-429D-BF09-57E60F6D24D7}" dt="2021-07-24T15:11:24.714" v="844" actId="14100"/>
        <pc:sldMkLst>
          <pc:docMk/>
          <pc:sldMk cId="423216715" sldId="261"/>
        </pc:sldMkLst>
        <pc:spChg chg="add mod">
          <ac:chgData name="Alexander Pitt" userId="87fd0810e448803b" providerId="LiveId" clId="{606AF4FB-5ACC-429D-BF09-57E60F6D24D7}" dt="2021-07-24T15:11:10.198" v="839" actId="207"/>
          <ac:spMkLst>
            <pc:docMk/>
            <pc:sldMk cId="423216715" sldId="261"/>
            <ac:spMk id="4" creationId="{A96499B3-3143-4AA7-844E-97F843DEBC14}"/>
          </ac:spMkLst>
        </pc:spChg>
        <pc:spChg chg="add mod">
          <ac:chgData name="Alexander Pitt" userId="87fd0810e448803b" providerId="LiveId" clId="{606AF4FB-5ACC-429D-BF09-57E60F6D24D7}" dt="2021-07-24T15:11:24.714" v="844" actId="14100"/>
          <ac:spMkLst>
            <pc:docMk/>
            <pc:sldMk cId="423216715" sldId="261"/>
            <ac:spMk id="5" creationId="{774290B8-B18B-4140-B74D-D2B01E2477C6}"/>
          </ac:spMkLst>
        </pc:spChg>
      </pc:sldChg>
      <pc:sldChg chg="addSp delSp modSp new mod setBg">
        <pc:chgData name="Alexander Pitt" userId="87fd0810e448803b" providerId="LiveId" clId="{606AF4FB-5ACC-429D-BF09-57E60F6D24D7}" dt="2021-07-24T15:15:53.640" v="1472" actId="1035"/>
        <pc:sldMkLst>
          <pc:docMk/>
          <pc:sldMk cId="462523187" sldId="262"/>
        </pc:sldMkLst>
        <pc:spChg chg="del mod">
          <ac:chgData name="Alexander Pitt" userId="87fd0810e448803b" providerId="LiveId" clId="{606AF4FB-5ACC-429D-BF09-57E60F6D24D7}" dt="2021-07-24T15:12:32.615" v="851" actId="478"/>
          <ac:spMkLst>
            <pc:docMk/>
            <pc:sldMk cId="462523187" sldId="262"/>
            <ac:spMk id="2" creationId="{99588BE6-B548-464C-913D-BFA6D318106E}"/>
          </ac:spMkLst>
        </pc:spChg>
        <pc:spChg chg="del">
          <ac:chgData name="Alexander Pitt" userId="87fd0810e448803b" providerId="LiveId" clId="{606AF4FB-5ACC-429D-BF09-57E60F6D24D7}" dt="2021-07-24T15:12:16.031" v="848" actId="478"/>
          <ac:spMkLst>
            <pc:docMk/>
            <pc:sldMk cId="462523187" sldId="262"/>
            <ac:spMk id="3" creationId="{462AD2B9-9629-49FC-A652-8660D683BF14}"/>
          </ac:spMkLst>
        </pc:spChg>
        <pc:spChg chg="del">
          <ac:chgData name="Alexander Pitt" userId="87fd0810e448803b" providerId="LiveId" clId="{606AF4FB-5ACC-429D-BF09-57E60F6D24D7}" dt="2021-07-24T15:12:02.217" v="846"/>
          <ac:spMkLst>
            <pc:docMk/>
            <pc:sldMk cId="462523187" sldId="262"/>
            <ac:spMk id="4" creationId="{0AEB25A9-EAE8-4724-99CC-E4D15DB331CC}"/>
          </ac:spMkLst>
        </pc:spChg>
        <pc:spChg chg="del">
          <ac:chgData name="Alexander Pitt" userId="87fd0810e448803b" providerId="LiveId" clId="{606AF4FB-5ACC-429D-BF09-57E60F6D24D7}" dt="2021-07-24T15:12:18.074" v="849" actId="478"/>
          <ac:spMkLst>
            <pc:docMk/>
            <pc:sldMk cId="462523187" sldId="262"/>
            <ac:spMk id="5" creationId="{FC68B53A-6F89-44C4-8679-EFCF94B69709}"/>
          </ac:spMkLst>
        </pc:spChg>
        <pc:spChg chg="del">
          <ac:chgData name="Alexander Pitt" userId="87fd0810e448803b" providerId="LiveId" clId="{606AF4FB-5ACC-429D-BF09-57E60F6D24D7}" dt="2021-07-24T15:12:12.105" v="847"/>
          <ac:spMkLst>
            <pc:docMk/>
            <pc:sldMk cId="462523187" sldId="262"/>
            <ac:spMk id="6" creationId="{F5B8C81B-B7F4-4AF5-9AA6-846A637C3678}"/>
          </ac:spMkLst>
        </pc:spChg>
        <pc:spChg chg="mod ord">
          <ac:chgData name="Alexander Pitt" userId="87fd0810e448803b" providerId="LiveId" clId="{606AF4FB-5ACC-429D-BF09-57E60F6D24D7}" dt="2021-07-24T15:12:23.558" v="850" actId="26606"/>
          <ac:spMkLst>
            <pc:docMk/>
            <pc:sldMk cId="462523187" sldId="262"/>
            <ac:spMk id="7" creationId="{958B61F4-EEF6-492E-B638-38B74B4941F4}"/>
          </ac:spMkLst>
        </pc:spChg>
        <pc:spChg chg="add mod">
          <ac:chgData name="Alexander Pitt" userId="87fd0810e448803b" providerId="LiveId" clId="{606AF4FB-5ACC-429D-BF09-57E60F6D24D7}" dt="2021-07-24T15:15:53.640" v="1472" actId="1035"/>
          <ac:spMkLst>
            <pc:docMk/>
            <pc:sldMk cId="462523187" sldId="262"/>
            <ac:spMk id="13" creationId="{5FD97A6A-0A01-49B5-9ED6-48D55E428AAB}"/>
          </ac:spMkLst>
        </pc:spChg>
        <pc:grpChg chg="add">
          <ac:chgData name="Alexander Pitt" userId="87fd0810e448803b" providerId="LiveId" clId="{606AF4FB-5ACC-429D-BF09-57E60F6D24D7}" dt="2021-07-24T15:12:23.558" v="850" actId="26606"/>
          <ac:grpSpMkLst>
            <pc:docMk/>
            <pc:sldMk cId="462523187" sldId="262"/>
            <ac:grpSpMk id="16" creationId="{0884F175-9D23-496E-80AC-F3D2FD541092}"/>
          </ac:grpSpMkLst>
        </pc:grpChg>
        <pc:picChg chg="add mod">
          <ac:chgData name="Alexander Pitt" userId="87fd0810e448803b" providerId="LiveId" clId="{606AF4FB-5ACC-429D-BF09-57E60F6D24D7}" dt="2021-07-24T15:15:14.394" v="1400" actId="1038"/>
          <ac:picMkLst>
            <pc:docMk/>
            <pc:sldMk cId="462523187" sldId="262"/>
            <ac:picMk id="8" creationId="{37E8A1FF-BB63-477B-AEE4-D9E1EE1A6B9C}"/>
          </ac:picMkLst>
        </pc:picChg>
        <pc:picChg chg="add mod">
          <ac:chgData name="Alexander Pitt" userId="87fd0810e448803b" providerId="LiveId" clId="{606AF4FB-5ACC-429D-BF09-57E60F6D24D7}" dt="2021-07-24T15:15:19.596" v="1425" actId="1038"/>
          <ac:picMkLst>
            <pc:docMk/>
            <pc:sldMk cId="462523187" sldId="262"/>
            <ac:picMk id="9" creationId="{4AA5F157-A8DC-491D-A54A-B6FB441C3CFA}"/>
          </ac:picMkLst>
        </pc:picChg>
      </pc:sldChg>
      <pc:sldChg chg="modSp new mod">
        <pc:chgData name="Alexander Pitt" userId="87fd0810e448803b" providerId="LiveId" clId="{606AF4FB-5ACC-429D-BF09-57E60F6D24D7}" dt="2021-07-24T15:33:12.173" v="2062" actId="20577"/>
        <pc:sldMkLst>
          <pc:docMk/>
          <pc:sldMk cId="2011009949" sldId="263"/>
        </pc:sldMkLst>
        <pc:spChg chg="mod">
          <ac:chgData name="Alexander Pitt" userId="87fd0810e448803b" providerId="LiveId" clId="{606AF4FB-5ACC-429D-BF09-57E60F6D24D7}" dt="2021-07-24T15:33:12.173" v="2062" actId="20577"/>
          <ac:spMkLst>
            <pc:docMk/>
            <pc:sldMk cId="2011009949" sldId="263"/>
            <ac:spMk id="2" creationId="{C9204F35-474B-4AB1-AD05-D5D0D6C13A67}"/>
          </ac:spMkLst>
        </pc:spChg>
        <pc:spChg chg="mod">
          <ac:chgData name="Alexander Pitt" userId="87fd0810e448803b" providerId="LiveId" clId="{606AF4FB-5ACC-429D-BF09-57E60F6D24D7}" dt="2021-07-24T15:17:26.709" v="1641" actId="20577"/>
          <ac:spMkLst>
            <pc:docMk/>
            <pc:sldMk cId="2011009949" sldId="263"/>
            <ac:spMk id="4" creationId="{C5443370-C962-4F0C-B764-9ABFBC199096}"/>
          </ac:spMkLst>
        </pc:spChg>
      </pc:sldChg>
      <pc:sldChg chg="addSp delSp modSp new mod">
        <pc:chgData name="Alexander Pitt" userId="87fd0810e448803b" providerId="LiveId" clId="{606AF4FB-5ACC-429D-BF09-57E60F6D24D7}" dt="2021-07-24T15:32:09.305" v="1856" actId="6549"/>
        <pc:sldMkLst>
          <pc:docMk/>
          <pc:sldMk cId="2552058489" sldId="264"/>
        </pc:sldMkLst>
        <pc:spChg chg="mod">
          <ac:chgData name="Alexander Pitt" userId="87fd0810e448803b" providerId="LiveId" clId="{606AF4FB-5ACC-429D-BF09-57E60F6D24D7}" dt="2021-07-24T15:19:52.390" v="1666" actId="20577"/>
          <ac:spMkLst>
            <pc:docMk/>
            <pc:sldMk cId="2552058489" sldId="264"/>
            <ac:spMk id="2" creationId="{47EE52ED-E562-4BE4-8744-1A7D4A52A449}"/>
          </ac:spMkLst>
        </pc:spChg>
        <pc:spChg chg="del">
          <ac:chgData name="Alexander Pitt" userId="87fd0810e448803b" providerId="LiveId" clId="{606AF4FB-5ACC-429D-BF09-57E60F6D24D7}" dt="2021-07-24T15:19:45.697" v="1643"/>
          <ac:spMkLst>
            <pc:docMk/>
            <pc:sldMk cId="2552058489" sldId="264"/>
            <ac:spMk id="3" creationId="{322C32F0-32D3-4F8A-8202-042A6B58D3E1}"/>
          </ac:spMkLst>
        </pc:spChg>
        <pc:spChg chg="add mod">
          <ac:chgData name="Alexander Pitt" userId="87fd0810e448803b" providerId="LiveId" clId="{606AF4FB-5ACC-429D-BF09-57E60F6D24D7}" dt="2021-07-24T15:32:09.305" v="1856" actId="6549"/>
          <ac:spMkLst>
            <pc:docMk/>
            <pc:sldMk cId="2552058489" sldId="264"/>
            <ac:spMk id="5" creationId="{7BA76316-A265-4150-8145-4F903CEEED5C}"/>
          </ac:spMkLst>
        </pc:spChg>
        <pc:picChg chg="add mod">
          <ac:chgData name="Alexander Pitt" userId="87fd0810e448803b" providerId="LiveId" clId="{606AF4FB-5ACC-429D-BF09-57E60F6D24D7}" dt="2021-07-24T15:25:43.070" v="1771" actId="1076"/>
          <ac:picMkLst>
            <pc:docMk/>
            <pc:sldMk cId="2552058489" sldId="264"/>
            <ac:picMk id="1026" creationId="{E3CB3059-74C4-4FD4-8CF7-4326BBE5E35C}"/>
          </ac:picMkLst>
        </pc:picChg>
      </pc:sldChg>
      <pc:sldChg chg="addSp delSp modSp new mod setBg">
        <pc:chgData name="Alexander Pitt" userId="87fd0810e448803b" providerId="LiveId" clId="{606AF4FB-5ACC-429D-BF09-57E60F6D24D7}" dt="2021-07-24T15:30:38.207" v="1834" actId="1076"/>
        <pc:sldMkLst>
          <pc:docMk/>
          <pc:sldMk cId="226665116" sldId="265"/>
        </pc:sldMkLst>
        <pc:spChg chg="del mod">
          <ac:chgData name="Alexander Pitt" userId="87fd0810e448803b" providerId="LiveId" clId="{606AF4FB-5ACC-429D-BF09-57E60F6D24D7}" dt="2021-07-24T15:29:16.529" v="1784" actId="478"/>
          <ac:spMkLst>
            <pc:docMk/>
            <pc:sldMk cId="226665116" sldId="265"/>
            <ac:spMk id="2" creationId="{20344312-5DE2-47CA-9E47-32DEB4214497}"/>
          </ac:spMkLst>
        </pc:spChg>
        <pc:spChg chg="del">
          <ac:chgData name="Alexander Pitt" userId="87fd0810e448803b" providerId="LiveId" clId="{606AF4FB-5ACC-429D-BF09-57E60F6D24D7}" dt="2021-07-24T15:29:08.840" v="1773" actId="22"/>
          <ac:spMkLst>
            <pc:docMk/>
            <pc:sldMk cId="226665116" sldId="265"/>
            <ac:spMk id="3" creationId="{06E35870-CAB7-48FE-AB82-C0F4A2CC343E}"/>
          </ac:spMkLst>
        </pc:spChg>
        <pc:spChg chg="mod ord">
          <ac:chgData name="Alexander Pitt" userId="87fd0810e448803b" providerId="LiveId" clId="{606AF4FB-5ACC-429D-BF09-57E60F6D24D7}" dt="2021-07-24T15:30:30.345" v="1832" actId="26606"/>
          <ac:spMkLst>
            <pc:docMk/>
            <pc:sldMk cId="226665116" sldId="265"/>
            <ac:spMk id="4" creationId="{671A16BC-9E91-47B0-B59D-94CDD6541332}"/>
          </ac:spMkLst>
        </pc:spChg>
        <pc:spChg chg="add mod">
          <ac:chgData name="Alexander Pitt" userId="87fd0810e448803b" providerId="LiveId" clId="{606AF4FB-5ACC-429D-BF09-57E60F6D24D7}" dt="2021-07-24T15:30:30.345" v="1832" actId="26606"/>
          <ac:spMkLst>
            <pc:docMk/>
            <pc:sldMk cId="226665116" sldId="265"/>
            <ac:spMk id="8" creationId="{27A15BC5-15DC-4238-8734-4C63F86E77C6}"/>
          </ac:spMkLst>
        </pc:spChg>
        <pc:spChg chg="add">
          <ac:chgData name="Alexander Pitt" userId="87fd0810e448803b" providerId="LiveId" clId="{606AF4FB-5ACC-429D-BF09-57E60F6D24D7}" dt="2021-07-24T15:30:30.345" v="1832" actId="26606"/>
          <ac:spMkLst>
            <pc:docMk/>
            <pc:sldMk cId="226665116" sldId="265"/>
            <ac:spMk id="13" creationId="{A65AC7D1-EAA9-48F5-B509-60A7F50BF703}"/>
          </ac:spMkLst>
        </pc:spChg>
        <pc:spChg chg="add">
          <ac:chgData name="Alexander Pitt" userId="87fd0810e448803b" providerId="LiveId" clId="{606AF4FB-5ACC-429D-BF09-57E60F6D24D7}" dt="2021-07-24T15:30:30.345" v="1832" actId="26606"/>
          <ac:spMkLst>
            <pc:docMk/>
            <pc:sldMk cId="226665116" sldId="265"/>
            <ac:spMk id="15" creationId="{D6320AF9-619A-4175-865B-5663E1AEF4C5}"/>
          </ac:spMkLst>
        </pc:spChg>
        <pc:spChg chg="add">
          <ac:chgData name="Alexander Pitt" userId="87fd0810e448803b" providerId="LiveId" clId="{606AF4FB-5ACC-429D-BF09-57E60F6D24D7}" dt="2021-07-24T15:30:30.345" v="1832" actId="26606"/>
          <ac:spMkLst>
            <pc:docMk/>
            <pc:sldMk cId="226665116" sldId="265"/>
            <ac:spMk id="21" creationId="{7E018740-5C2B-4A41-AC1A-7E68D1EC1954}"/>
          </ac:spMkLst>
        </pc:spChg>
        <pc:spChg chg="add">
          <ac:chgData name="Alexander Pitt" userId="87fd0810e448803b" providerId="LiveId" clId="{606AF4FB-5ACC-429D-BF09-57E60F6D24D7}" dt="2021-07-24T15:30:30.345" v="1832" actId="26606"/>
          <ac:spMkLst>
            <pc:docMk/>
            <pc:sldMk cId="226665116" sldId="265"/>
            <ac:spMk id="23" creationId="{166F75A4-C475-4941-8EE2-B80A06A2C1BB}"/>
          </ac:spMkLst>
        </pc:spChg>
        <pc:spChg chg="add">
          <ac:chgData name="Alexander Pitt" userId="87fd0810e448803b" providerId="LiveId" clId="{606AF4FB-5ACC-429D-BF09-57E60F6D24D7}" dt="2021-07-24T15:30:30.345" v="1832" actId="26606"/>
          <ac:spMkLst>
            <pc:docMk/>
            <pc:sldMk cId="226665116" sldId="265"/>
            <ac:spMk id="25" creationId="{A032553A-72E8-4B0D-8405-FF9771C9AF05}"/>
          </ac:spMkLst>
        </pc:spChg>
        <pc:spChg chg="add">
          <ac:chgData name="Alexander Pitt" userId="87fd0810e448803b" providerId="LiveId" clId="{606AF4FB-5ACC-429D-BF09-57E60F6D24D7}" dt="2021-07-24T15:30:30.345" v="1832" actId="26606"/>
          <ac:spMkLst>
            <pc:docMk/>
            <pc:sldMk cId="226665116" sldId="265"/>
            <ac:spMk id="27" creationId="{765800AC-C3B9-498E-87BC-29FAE4C76B21}"/>
          </ac:spMkLst>
        </pc:spChg>
        <pc:spChg chg="add">
          <ac:chgData name="Alexander Pitt" userId="87fd0810e448803b" providerId="LiveId" clId="{606AF4FB-5ACC-429D-BF09-57E60F6D24D7}" dt="2021-07-24T15:30:30.345" v="1832" actId="26606"/>
          <ac:spMkLst>
            <pc:docMk/>
            <pc:sldMk cId="226665116" sldId="265"/>
            <ac:spMk id="29" creationId="{1F9D6ACB-2FF4-49F9-978A-E0D5327FC635}"/>
          </ac:spMkLst>
        </pc:spChg>
        <pc:spChg chg="add">
          <ac:chgData name="Alexander Pitt" userId="87fd0810e448803b" providerId="LiveId" clId="{606AF4FB-5ACC-429D-BF09-57E60F6D24D7}" dt="2021-07-24T15:30:30.345" v="1832" actId="26606"/>
          <ac:spMkLst>
            <pc:docMk/>
            <pc:sldMk cId="226665116" sldId="265"/>
            <ac:spMk id="31" creationId="{A5EC319D-0FEA-4B95-A3EA-01E35672C95B}"/>
          </ac:spMkLst>
        </pc:spChg>
        <pc:picChg chg="add mod ord">
          <ac:chgData name="Alexander Pitt" userId="87fd0810e448803b" providerId="LiveId" clId="{606AF4FB-5ACC-429D-BF09-57E60F6D24D7}" dt="2021-07-24T15:30:38.207" v="1834" actId="1076"/>
          <ac:picMkLst>
            <pc:docMk/>
            <pc:sldMk cId="226665116" sldId="265"/>
            <ac:picMk id="6" creationId="{EA33A0FF-10D1-4722-BD23-F3559FABCFF9}"/>
          </ac:picMkLst>
        </pc:picChg>
        <pc:cxnChg chg="add">
          <ac:chgData name="Alexander Pitt" userId="87fd0810e448803b" providerId="LiveId" clId="{606AF4FB-5ACC-429D-BF09-57E60F6D24D7}" dt="2021-07-24T15:30:30.345" v="1832" actId="26606"/>
          <ac:cxnSpMkLst>
            <pc:docMk/>
            <pc:sldMk cId="226665116" sldId="265"/>
            <ac:cxnSpMk id="17" creationId="{063B6EC6-D752-4EE7-908B-F8F19E8C7FEA}"/>
          </ac:cxnSpMkLst>
        </pc:cxnChg>
        <pc:cxnChg chg="add">
          <ac:chgData name="Alexander Pitt" userId="87fd0810e448803b" providerId="LiveId" clId="{606AF4FB-5ACC-429D-BF09-57E60F6D24D7}" dt="2021-07-24T15:30:30.345" v="1832" actId="26606"/>
          <ac:cxnSpMkLst>
            <pc:docMk/>
            <pc:sldMk cId="226665116" sldId="265"/>
            <ac:cxnSpMk id="19" creationId="{EFECD4E8-AD3E-4228-82A2-9461958EA94D}"/>
          </ac:cxnSpMkLst>
        </pc:cxnChg>
      </pc:sldChg>
      <pc:sldChg chg="addSp delSp modSp new mod setBg">
        <pc:chgData name="Alexander Pitt" userId="87fd0810e448803b" providerId="LiveId" clId="{606AF4FB-5ACC-429D-BF09-57E60F6D24D7}" dt="2021-07-24T15:36:06.616" v="2187" actId="1036"/>
        <pc:sldMkLst>
          <pc:docMk/>
          <pc:sldMk cId="1964199773" sldId="266"/>
        </pc:sldMkLst>
        <pc:spChg chg="mod">
          <ac:chgData name="Alexander Pitt" userId="87fd0810e448803b" providerId="LiveId" clId="{606AF4FB-5ACC-429D-BF09-57E60F6D24D7}" dt="2021-07-24T15:35:16.091" v="2094" actId="20577"/>
          <ac:spMkLst>
            <pc:docMk/>
            <pc:sldMk cId="1964199773" sldId="266"/>
            <ac:spMk id="2" creationId="{8F6EF9CC-D5FB-4C22-898D-8E105AD7921A}"/>
          </ac:spMkLst>
        </pc:spChg>
        <pc:spChg chg="del">
          <ac:chgData name="Alexander Pitt" userId="87fd0810e448803b" providerId="LiveId" clId="{606AF4FB-5ACC-429D-BF09-57E60F6D24D7}" dt="2021-07-24T15:34:11.803" v="2064" actId="22"/>
          <ac:spMkLst>
            <pc:docMk/>
            <pc:sldMk cId="1964199773" sldId="266"/>
            <ac:spMk id="3" creationId="{C7AE9FB1-2B99-433A-BC44-4B5276D8B90F}"/>
          </ac:spMkLst>
        </pc:spChg>
        <pc:spChg chg="mod">
          <ac:chgData name="Alexander Pitt" userId="87fd0810e448803b" providerId="LiveId" clId="{606AF4FB-5ACC-429D-BF09-57E60F6D24D7}" dt="2021-07-24T15:34:59.898" v="2076" actId="26606"/>
          <ac:spMkLst>
            <pc:docMk/>
            <pc:sldMk cId="1964199773" sldId="266"/>
            <ac:spMk id="4" creationId="{98DB743B-99B7-4662-A57A-DD8941E779FC}"/>
          </ac:spMkLst>
        </pc:spChg>
        <pc:spChg chg="add del mod">
          <ac:chgData name="Alexander Pitt" userId="87fd0810e448803b" providerId="LiveId" clId="{606AF4FB-5ACC-429D-BF09-57E60F6D24D7}" dt="2021-07-24T15:35:45.995" v="2121" actId="478"/>
          <ac:spMkLst>
            <pc:docMk/>
            <pc:sldMk cId="1964199773" sldId="266"/>
            <ac:spMk id="7" creationId="{EC3191F3-9129-48E4-95D6-63E31F96E23F}"/>
          </ac:spMkLst>
        </pc:spChg>
        <pc:spChg chg="add mod">
          <ac:chgData name="Alexander Pitt" userId="87fd0810e448803b" providerId="LiveId" clId="{606AF4FB-5ACC-429D-BF09-57E60F6D24D7}" dt="2021-07-24T15:36:02.178" v="2168" actId="1076"/>
          <ac:spMkLst>
            <pc:docMk/>
            <pc:sldMk cId="1964199773" sldId="266"/>
            <ac:spMk id="22" creationId="{CEB22C7A-BA01-4EF0-9301-20AFF828774F}"/>
          </ac:spMkLst>
        </pc:spChg>
        <pc:grpChg chg="add">
          <ac:chgData name="Alexander Pitt" userId="87fd0810e448803b" providerId="LiveId" clId="{606AF4FB-5ACC-429D-BF09-57E60F6D24D7}" dt="2021-07-24T15:34:59.898" v="2076" actId="26606"/>
          <ac:grpSpMkLst>
            <pc:docMk/>
            <pc:sldMk cId="1964199773" sldId="266"/>
            <ac:grpSpMk id="11" creationId="{B4DE830A-B531-4A3B-96F6-0ECE88B08555}"/>
          </ac:grpSpMkLst>
        </pc:grpChg>
        <pc:picChg chg="add mod ord">
          <ac:chgData name="Alexander Pitt" userId="87fd0810e448803b" providerId="LiveId" clId="{606AF4FB-5ACC-429D-BF09-57E60F6D24D7}" dt="2021-07-24T15:36:06.616" v="2187" actId="1036"/>
          <ac:picMkLst>
            <pc:docMk/>
            <pc:sldMk cId="1964199773" sldId="266"/>
            <ac:picMk id="6" creationId="{90EB8C3D-958B-443C-8997-B94F43A8C79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10277A-F15D-4473-956F-19ED54EBA122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B0A4DC4-50AE-4848-A7A4-0E6ABB6B9B69}">
      <dgm:prSet/>
      <dgm:spPr/>
      <dgm:t>
        <a:bodyPr/>
        <a:lstStyle/>
        <a:p>
          <a:r>
            <a:rPr lang="en-GB"/>
            <a:t>vertical_drop</a:t>
          </a:r>
          <a:endParaRPr lang="en-US"/>
        </a:p>
      </dgm:t>
    </dgm:pt>
    <dgm:pt modelId="{DB631053-837E-40D8-A534-19427C17EFB3}" type="parTrans" cxnId="{A7339428-6486-449C-8FA1-657E9104E9FE}">
      <dgm:prSet/>
      <dgm:spPr/>
      <dgm:t>
        <a:bodyPr/>
        <a:lstStyle/>
        <a:p>
          <a:endParaRPr lang="en-US"/>
        </a:p>
      </dgm:t>
    </dgm:pt>
    <dgm:pt modelId="{DCC73FC1-6E0C-485B-94B4-9FBED905C1B7}" type="sibTrans" cxnId="{A7339428-6486-449C-8FA1-657E9104E9FE}">
      <dgm:prSet/>
      <dgm:spPr/>
      <dgm:t>
        <a:bodyPr/>
        <a:lstStyle/>
        <a:p>
          <a:endParaRPr lang="en-US"/>
        </a:p>
      </dgm:t>
    </dgm:pt>
    <dgm:pt modelId="{7016ED1D-CAA0-46D7-A943-6624C1EBA00A}">
      <dgm:prSet/>
      <dgm:spPr/>
      <dgm:t>
        <a:bodyPr/>
        <a:lstStyle/>
        <a:p>
          <a:r>
            <a:rPr lang="en-GB"/>
            <a:t>Snow Making_ac</a:t>
          </a:r>
          <a:endParaRPr lang="en-US"/>
        </a:p>
      </dgm:t>
    </dgm:pt>
    <dgm:pt modelId="{C3F6B7CD-4AFA-43DC-B05E-A3CDFF9E4CFE}" type="parTrans" cxnId="{278992B1-12E8-4F74-8FDE-87E0CDBF8D35}">
      <dgm:prSet/>
      <dgm:spPr/>
      <dgm:t>
        <a:bodyPr/>
        <a:lstStyle/>
        <a:p>
          <a:endParaRPr lang="en-US"/>
        </a:p>
      </dgm:t>
    </dgm:pt>
    <dgm:pt modelId="{4E5985E1-B412-4D42-8C19-1D3C1DF0CA5D}" type="sibTrans" cxnId="{278992B1-12E8-4F74-8FDE-87E0CDBF8D35}">
      <dgm:prSet/>
      <dgm:spPr/>
      <dgm:t>
        <a:bodyPr/>
        <a:lstStyle/>
        <a:p>
          <a:endParaRPr lang="en-US"/>
        </a:p>
      </dgm:t>
    </dgm:pt>
    <dgm:pt modelId="{B9B2DDFD-BAF7-43FD-9ACD-07964DC96EF6}">
      <dgm:prSet/>
      <dgm:spPr/>
      <dgm:t>
        <a:bodyPr/>
        <a:lstStyle/>
        <a:p>
          <a:r>
            <a:rPr lang="en-GB"/>
            <a:t>total_chairs</a:t>
          </a:r>
          <a:endParaRPr lang="en-US"/>
        </a:p>
      </dgm:t>
    </dgm:pt>
    <dgm:pt modelId="{9EF901E2-0762-4984-83A6-86D746A3D07E}" type="parTrans" cxnId="{4E58C4E2-6FFF-4D1F-AB84-12D43128A207}">
      <dgm:prSet/>
      <dgm:spPr/>
      <dgm:t>
        <a:bodyPr/>
        <a:lstStyle/>
        <a:p>
          <a:endParaRPr lang="en-US"/>
        </a:p>
      </dgm:t>
    </dgm:pt>
    <dgm:pt modelId="{EF1A8612-55DC-4A86-9103-64BC21EEB66D}" type="sibTrans" cxnId="{4E58C4E2-6FFF-4D1F-AB84-12D43128A207}">
      <dgm:prSet/>
      <dgm:spPr/>
      <dgm:t>
        <a:bodyPr/>
        <a:lstStyle/>
        <a:p>
          <a:endParaRPr lang="en-US"/>
        </a:p>
      </dgm:t>
    </dgm:pt>
    <dgm:pt modelId="{F9BE9B06-BD51-4FBA-BBFA-77B66AA48952}">
      <dgm:prSet/>
      <dgm:spPr/>
      <dgm:t>
        <a:bodyPr/>
        <a:lstStyle/>
        <a:p>
          <a:r>
            <a:rPr lang="en-GB"/>
            <a:t>fastQuads</a:t>
          </a:r>
          <a:endParaRPr lang="en-US"/>
        </a:p>
      </dgm:t>
    </dgm:pt>
    <dgm:pt modelId="{49439FEF-82B9-4A11-B0B9-4E2BD9CB2DE1}" type="parTrans" cxnId="{4D389BCA-D130-418E-AC2C-0ED921F5D143}">
      <dgm:prSet/>
      <dgm:spPr/>
      <dgm:t>
        <a:bodyPr/>
        <a:lstStyle/>
        <a:p>
          <a:endParaRPr lang="en-US"/>
        </a:p>
      </dgm:t>
    </dgm:pt>
    <dgm:pt modelId="{E01AA4B7-2A24-466C-9D9A-288FD5C188BE}" type="sibTrans" cxnId="{4D389BCA-D130-418E-AC2C-0ED921F5D143}">
      <dgm:prSet/>
      <dgm:spPr/>
      <dgm:t>
        <a:bodyPr/>
        <a:lstStyle/>
        <a:p>
          <a:endParaRPr lang="en-US"/>
        </a:p>
      </dgm:t>
    </dgm:pt>
    <dgm:pt modelId="{EEA83A15-7EB8-4BB8-A307-6893BDEBBED0}">
      <dgm:prSet/>
      <dgm:spPr/>
      <dgm:t>
        <a:bodyPr/>
        <a:lstStyle/>
        <a:p>
          <a:r>
            <a:rPr lang="en-GB"/>
            <a:t>Runs</a:t>
          </a:r>
          <a:endParaRPr lang="en-US"/>
        </a:p>
      </dgm:t>
    </dgm:pt>
    <dgm:pt modelId="{EAD20A0F-83E3-42FC-AF19-304862397EF5}" type="parTrans" cxnId="{44095088-3D39-44FA-8871-ABFE82D556E3}">
      <dgm:prSet/>
      <dgm:spPr/>
      <dgm:t>
        <a:bodyPr/>
        <a:lstStyle/>
        <a:p>
          <a:endParaRPr lang="en-US"/>
        </a:p>
      </dgm:t>
    </dgm:pt>
    <dgm:pt modelId="{705971E7-57BD-4421-990C-B4061D9B9B8B}" type="sibTrans" cxnId="{44095088-3D39-44FA-8871-ABFE82D556E3}">
      <dgm:prSet/>
      <dgm:spPr/>
      <dgm:t>
        <a:bodyPr/>
        <a:lstStyle/>
        <a:p>
          <a:endParaRPr lang="en-US"/>
        </a:p>
      </dgm:t>
    </dgm:pt>
    <dgm:pt modelId="{02762CFE-47BB-41DF-98E8-FE25B36E2E68}">
      <dgm:prSet/>
      <dgm:spPr/>
      <dgm:t>
        <a:bodyPr/>
        <a:lstStyle/>
        <a:p>
          <a:r>
            <a:rPr lang="en-GB"/>
            <a:t>LongestRun_mi</a:t>
          </a:r>
          <a:endParaRPr lang="en-US"/>
        </a:p>
      </dgm:t>
    </dgm:pt>
    <dgm:pt modelId="{321B5A9D-36F3-46EF-95D8-4C976987341C}" type="parTrans" cxnId="{48568BF9-D357-44F7-A8ED-B16FEE3A9814}">
      <dgm:prSet/>
      <dgm:spPr/>
      <dgm:t>
        <a:bodyPr/>
        <a:lstStyle/>
        <a:p>
          <a:endParaRPr lang="en-US"/>
        </a:p>
      </dgm:t>
    </dgm:pt>
    <dgm:pt modelId="{6CFA0D6B-EC72-436E-A784-3126A6953FA8}" type="sibTrans" cxnId="{48568BF9-D357-44F7-A8ED-B16FEE3A9814}">
      <dgm:prSet/>
      <dgm:spPr/>
      <dgm:t>
        <a:bodyPr/>
        <a:lstStyle/>
        <a:p>
          <a:endParaRPr lang="en-US"/>
        </a:p>
      </dgm:t>
    </dgm:pt>
    <dgm:pt modelId="{1AEAF52C-4D0F-406A-8745-8B6D751C57C0}">
      <dgm:prSet/>
      <dgm:spPr/>
      <dgm:t>
        <a:bodyPr/>
        <a:lstStyle/>
        <a:p>
          <a:r>
            <a:rPr lang="en-GB"/>
            <a:t>trams</a:t>
          </a:r>
          <a:endParaRPr lang="en-US"/>
        </a:p>
      </dgm:t>
    </dgm:pt>
    <dgm:pt modelId="{EB599F18-B12A-4B83-9387-8D8ECE4877EC}" type="parTrans" cxnId="{C775C7E0-7037-4947-8AEE-0D300D3A53E3}">
      <dgm:prSet/>
      <dgm:spPr/>
      <dgm:t>
        <a:bodyPr/>
        <a:lstStyle/>
        <a:p>
          <a:endParaRPr lang="en-US"/>
        </a:p>
      </dgm:t>
    </dgm:pt>
    <dgm:pt modelId="{EA1FA639-D632-49FB-B24D-B1C8E6FA211A}" type="sibTrans" cxnId="{C775C7E0-7037-4947-8AEE-0D300D3A53E3}">
      <dgm:prSet/>
      <dgm:spPr/>
      <dgm:t>
        <a:bodyPr/>
        <a:lstStyle/>
        <a:p>
          <a:endParaRPr lang="en-US"/>
        </a:p>
      </dgm:t>
    </dgm:pt>
    <dgm:pt modelId="{5FAE94FC-66D7-4C06-BEE0-683DFC9E949F}">
      <dgm:prSet/>
      <dgm:spPr/>
      <dgm:t>
        <a:bodyPr/>
        <a:lstStyle/>
        <a:p>
          <a:r>
            <a:rPr lang="en-GB"/>
            <a:t>SkiableTerrain_ac</a:t>
          </a:r>
          <a:endParaRPr lang="en-US"/>
        </a:p>
      </dgm:t>
    </dgm:pt>
    <dgm:pt modelId="{48AF68CB-7DF1-4B34-BD50-0F1BE0CECAA9}" type="parTrans" cxnId="{E8ED9461-A460-4D54-A7CD-C6F6FD1F4CE3}">
      <dgm:prSet/>
      <dgm:spPr/>
      <dgm:t>
        <a:bodyPr/>
        <a:lstStyle/>
        <a:p>
          <a:endParaRPr lang="en-US"/>
        </a:p>
      </dgm:t>
    </dgm:pt>
    <dgm:pt modelId="{C118E07B-2741-4F59-9DE9-CF19D1F326F8}" type="sibTrans" cxnId="{E8ED9461-A460-4D54-A7CD-C6F6FD1F4CE3}">
      <dgm:prSet/>
      <dgm:spPr/>
      <dgm:t>
        <a:bodyPr/>
        <a:lstStyle/>
        <a:p>
          <a:endParaRPr lang="en-US"/>
        </a:p>
      </dgm:t>
    </dgm:pt>
    <dgm:pt modelId="{251D7226-71CE-41E7-91FB-1D2102954003}" type="pres">
      <dgm:prSet presAssocID="{C110277A-F15D-4473-956F-19ED54EBA122}" presName="diagram" presStyleCnt="0">
        <dgm:presLayoutVars>
          <dgm:dir/>
          <dgm:resizeHandles val="exact"/>
        </dgm:presLayoutVars>
      </dgm:prSet>
      <dgm:spPr/>
    </dgm:pt>
    <dgm:pt modelId="{B33805C6-4AC9-4C35-96FD-49E2EA0D9A4D}" type="pres">
      <dgm:prSet presAssocID="{8B0A4DC4-50AE-4848-A7A4-0E6ABB6B9B69}" presName="node" presStyleLbl="node1" presStyleIdx="0" presStyleCnt="8">
        <dgm:presLayoutVars>
          <dgm:bulletEnabled val="1"/>
        </dgm:presLayoutVars>
      </dgm:prSet>
      <dgm:spPr/>
    </dgm:pt>
    <dgm:pt modelId="{FF5E645E-5828-4BE4-86B4-475C75D2A48A}" type="pres">
      <dgm:prSet presAssocID="{DCC73FC1-6E0C-485B-94B4-9FBED905C1B7}" presName="sibTrans" presStyleCnt="0"/>
      <dgm:spPr/>
    </dgm:pt>
    <dgm:pt modelId="{3353A431-1F3A-44B6-B828-D53E2A61F3D8}" type="pres">
      <dgm:prSet presAssocID="{7016ED1D-CAA0-46D7-A943-6624C1EBA00A}" presName="node" presStyleLbl="node1" presStyleIdx="1" presStyleCnt="8">
        <dgm:presLayoutVars>
          <dgm:bulletEnabled val="1"/>
        </dgm:presLayoutVars>
      </dgm:prSet>
      <dgm:spPr/>
    </dgm:pt>
    <dgm:pt modelId="{727DDA4D-DD9F-4079-ACCD-E7CD844DDE40}" type="pres">
      <dgm:prSet presAssocID="{4E5985E1-B412-4D42-8C19-1D3C1DF0CA5D}" presName="sibTrans" presStyleCnt="0"/>
      <dgm:spPr/>
    </dgm:pt>
    <dgm:pt modelId="{DF96B388-69A4-4AF8-903F-6A32A3480E69}" type="pres">
      <dgm:prSet presAssocID="{B9B2DDFD-BAF7-43FD-9ACD-07964DC96EF6}" presName="node" presStyleLbl="node1" presStyleIdx="2" presStyleCnt="8">
        <dgm:presLayoutVars>
          <dgm:bulletEnabled val="1"/>
        </dgm:presLayoutVars>
      </dgm:prSet>
      <dgm:spPr/>
    </dgm:pt>
    <dgm:pt modelId="{673CCA26-F446-4C8B-A301-7EAA10BEDE02}" type="pres">
      <dgm:prSet presAssocID="{EF1A8612-55DC-4A86-9103-64BC21EEB66D}" presName="sibTrans" presStyleCnt="0"/>
      <dgm:spPr/>
    </dgm:pt>
    <dgm:pt modelId="{E0853CA8-A523-4362-BDDF-3F4BF09CC90A}" type="pres">
      <dgm:prSet presAssocID="{F9BE9B06-BD51-4FBA-BBFA-77B66AA48952}" presName="node" presStyleLbl="node1" presStyleIdx="3" presStyleCnt="8">
        <dgm:presLayoutVars>
          <dgm:bulletEnabled val="1"/>
        </dgm:presLayoutVars>
      </dgm:prSet>
      <dgm:spPr/>
    </dgm:pt>
    <dgm:pt modelId="{9F4804CB-4D6B-496C-88CF-361808C4AA58}" type="pres">
      <dgm:prSet presAssocID="{E01AA4B7-2A24-466C-9D9A-288FD5C188BE}" presName="sibTrans" presStyleCnt="0"/>
      <dgm:spPr/>
    </dgm:pt>
    <dgm:pt modelId="{FD905F8C-27A0-4ACD-9A0C-4B8DEB98439E}" type="pres">
      <dgm:prSet presAssocID="{EEA83A15-7EB8-4BB8-A307-6893BDEBBED0}" presName="node" presStyleLbl="node1" presStyleIdx="4" presStyleCnt="8">
        <dgm:presLayoutVars>
          <dgm:bulletEnabled val="1"/>
        </dgm:presLayoutVars>
      </dgm:prSet>
      <dgm:spPr/>
    </dgm:pt>
    <dgm:pt modelId="{F695279D-E4E3-4AE9-BD5C-E12532EF3A7C}" type="pres">
      <dgm:prSet presAssocID="{705971E7-57BD-4421-990C-B4061D9B9B8B}" presName="sibTrans" presStyleCnt="0"/>
      <dgm:spPr/>
    </dgm:pt>
    <dgm:pt modelId="{443FF917-5F18-45F6-A17B-A9756904A13A}" type="pres">
      <dgm:prSet presAssocID="{02762CFE-47BB-41DF-98E8-FE25B36E2E68}" presName="node" presStyleLbl="node1" presStyleIdx="5" presStyleCnt="8">
        <dgm:presLayoutVars>
          <dgm:bulletEnabled val="1"/>
        </dgm:presLayoutVars>
      </dgm:prSet>
      <dgm:spPr/>
    </dgm:pt>
    <dgm:pt modelId="{AEAF814D-495E-4F8B-BCA2-0C9E1815F16E}" type="pres">
      <dgm:prSet presAssocID="{6CFA0D6B-EC72-436E-A784-3126A6953FA8}" presName="sibTrans" presStyleCnt="0"/>
      <dgm:spPr/>
    </dgm:pt>
    <dgm:pt modelId="{475F2EBA-B976-42A6-AD1A-8906954041FF}" type="pres">
      <dgm:prSet presAssocID="{1AEAF52C-4D0F-406A-8745-8B6D751C57C0}" presName="node" presStyleLbl="node1" presStyleIdx="6" presStyleCnt="8">
        <dgm:presLayoutVars>
          <dgm:bulletEnabled val="1"/>
        </dgm:presLayoutVars>
      </dgm:prSet>
      <dgm:spPr/>
    </dgm:pt>
    <dgm:pt modelId="{A3DFEA04-880B-4F7B-8EC8-6C407F906266}" type="pres">
      <dgm:prSet presAssocID="{EA1FA639-D632-49FB-B24D-B1C8E6FA211A}" presName="sibTrans" presStyleCnt="0"/>
      <dgm:spPr/>
    </dgm:pt>
    <dgm:pt modelId="{A1BE5832-677D-474E-83E3-97614B2A8ECC}" type="pres">
      <dgm:prSet presAssocID="{5FAE94FC-66D7-4C06-BEE0-683DFC9E949F}" presName="node" presStyleLbl="node1" presStyleIdx="7" presStyleCnt="8">
        <dgm:presLayoutVars>
          <dgm:bulletEnabled val="1"/>
        </dgm:presLayoutVars>
      </dgm:prSet>
      <dgm:spPr/>
    </dgm:pt>
  </dgm:ptLst>
  <dgm:cxnLst>
    <dgm:cxn modelId="{30341604-3C02-44B0-BFFD-E3F231C78D62}" type="presOf" srcId="{F9BE9B06-BD51-4FBA-BBFA-77B66AA48952}" destId="{E0853CA8-A523-4362-BDDF-3F4BF09CC90A}" srcOrd="0" destOrd="0" presId="urn:microsoft.com/office/officeart/2005/8/layout/default"/>
    <dgm:cxn modelId="{4D72A823-B0D8-4656-B160-D64555D4FD1C}" type="presOf" srcId="{5FAE94FC-66D7-4C06-BEE0-683DFC9E949F}" destId="{A1BE5832-677D-474E-83E3-97614B2A8ECC}" srcOrd="0" destOrd="0" presId="urn:microsoft.com/office/officeart/2005/8/layout/default"/>
    <dgm:cxn modelId="{3A61EB26-B60F-4361-A05C-04713B51AD24}" type="presOf" srcId="{1AEAF52C-4D0F-406A-8745-8B6D751C57C0}" destId="{475F2EBA-B976-42A6-AD1A-8906954041FF}" srcOrd="0" destOrd="0" presId="urn:microsoft.com/office/officeart/2005/8/layout/default"/>
    <dgm:cxn modelId="{A7339428-6486-449C-8FA1-657E9104E9FE}" srcId="{C110277A-F15D-4473-956F-19ED54EBA122}" destId="{8B0A4DC4-50AE-4848-A7A4-0E6ABB6B9B69}" srcOrd="0" destOrd="0" parTransId="{DB631053-837E-40D8-A534-19427C17EFB3}" sibTransId="{DCC73FC1-6E0C-485B-94B4-9FBED905C1B7}"/>
    <dgm:cxn modelId="{E8ED9461-A460-4D54-A7CD-C6F6FD1F4CE3}" srcId="{C110277A-F15D-4473-956F-19ED54EBA122}" destId="{5FAE94FC-66D7-4C06-BEE0-683DFC9E949F}" srcOrd="7" destOrd="0" parTransId="{48AF68CB-7DF1-4B34-BD50-0F1BE0CECAA9}" sibTransId="{C118E07B-2741-4F59-9DE9-CF19D1F326F8}"/>
    <dgm:cxn modelId="{18492B6A-222E-4071-A580-AA322A21B863}" type="presOf" srcId="{C110277A-F15D-4473-956F-19ED54EBA122}" destId="{251D7226-71CE-41E7-91FB-1D2102954003}" srcOrd="0" destOrd="0" presId="urn:microsoft.com/office/officeart/2005/8/layout/default"/>
    <dgm:cxn modelId="{2BFBF86A-065D-4161-8E4D-6827562C331E}" type="presOf" srcId="{02762CFE-47BB-41DF-98E8-FE25B36E2E68}" destId="{443FF917-5F18-45F6-A17B-A9756904A13A}" srcOrd="0" destOrd="0" presId="urn:microsoft.com/office/officeart/2005/8/layout/default"/>
    <dgm:cxn modelId="{F850154E-5031-4E4B-AC38-92712A2831B2}" type="presOf" srcId="{7016ED1D-CAA0-46D7-A943-6624C1EBA00A}" destId="{3353A431-1F3A-44B6-B828-D53E2A61F3D8}" srcOrd="0" destOrd="0" presId="urn:microsoft.com/office/officeart/2005/8/layout/default"/>
    <dgm:cxn modelId="{44095088-3D39-44FA-8871-ABFE82D556E3}" srcId="{C110277A-F15D-4473-956F-19ED54EBA122}" destId="{EEA83A15-7EB8-4BB8-A307-6893BDEBBED0}" srcOrd="4" destOrd="0" parTransId="{EAD20A0F-83E3-42FC-AF19-304862397EF5}" sibTransId="{705971E7-57BD-4421-990C-B4061D9B9B8B}"/>
    <dgm:cxn modelId="{E6712498-7A66-4A20-B869-3D46934CBDA6}" type="presOf" srcId="{EEA83A15-7EB8-4BB8-A307-6893BDEBBED0}" destId="{FD905F8C-27A0-4ACD-9A0C-4B8DEB98439E}" srcOrd="0" destOrd="0" presId="urn:microsoft.com/office/officeart/2005/8/layout/default"/>
    <dgm:cxn modelId="{278992B1-12E8-4F74-8FDE-87E0CDBF8D35}" srcId="{C110277A-F15D-4473-956F-19ED54EBA122}" destId="{7016ED1D-CAA0-46D7-A943-6624C1EBA00A}" srcOrd="1" destOrd="0" parTransId="{C3F6B7CD-4AFA-43DC-B05E-A3CDFF9E4CFE}" sibTransId="{4E5985E1-B412-4D42-8C19-1D3C1DF0CA5D}"/>
    <dgm:cxn modelId="{4D389BCA-D130-418E-AC2C-0ED921F5D143}" srcId="{C110277A-F15D-4473-956F-19ED54EBA122}" destId="{F9BE9B06-BD51-4FBA-BBFA-77B66AA48952}" srcOrd="3" destOrd="0" parTransId="{49439FEF-82B9-4A11-B0B9-4E2BD9CB2DE1}" sibTransId="{E01AA4B7-2A24-466C-9D9A-288FD5C188BE}"/>
    <dgm:cxn modelId="{F164F3D8-0075-413A-AA01-F89FE89FCA44}" type="presOf" srcId="{8B0A4DC4-50AE-4848-A7A4-0E6ABB6B9B69}" destId="{B33805C6-4AC9-4C35-96FD-49E2EA0D9A4D}" srcOrd="0" destOrd="0" presId="urn:microsoft.com/office/officeart/2005/8/layout/default"/>
    <dgm:cxn modelId="{C775C7E0-7037-4947-8AEE-0D300D3A53E3}" srcId="{C110277A-F15D-4473-956F-19ED54EBA122}" destId="{1AEAF52C-4D0F-406A-8745-8B6D751C57C0}" srcOrd="6" destOrd="0" parTransId="{EB599F18-B12A-4B83-9387-8D8ECE4877EC}" sibTransId="{EA1FA639-D632-49FB-B24D-B1C8E6FA211A}"/>
    <dgm:cxn modelId="{4E58C4E2-6FFF-4D1F-AB84-12D43128A207}" srcId="{C110277A-F15D-4473-956F-19ED54EBA122}" destId="{B9B2DDFD-BAF7-43FD-9ACD-07964DC96EF6}" srcOrd="2" destOrd="0" parTransId="{9EF901E2-0762-4984-83A6-86D746A3D07E}" sibTransId="{EF1A8612-55DC-4A86-9103-64BC21EEB66D}"/>
    <dgm:cxn modelId="{DEC8BDEA-654F-488B-BC16-A32A6BB62BD3}" type="presOf" srcId="{B9B2DDFD-BAF7-43FD-9ACD-07964DC96EF6}" destId="{DF96B388-69A4-4AF8-903F-6A32A3480E69}" srcOrd="0" destOrd="0" presId="urn:microsoft.com/office/officeart/2005/8/layout/default"/>
    <dgm:cxn modelId="{48568BF9-D357-44F7-A8ED-B16FEE3A9814}" srcId="{C110277A-F15D-4473-956F-19ED54EBA122}" destId="{02762CFE-47BB-41DF-98E8-FE25B36E2E68}" srcOrd="5" destOrd="0" parTransId="{321B5A9D-36F3-46EF-95D8-4C976987341C}" sibTransId="{6CFA0D6B-EC72-436E-A784-3126A6953FA8}"/>
    <dgm:cxn modelId="{B973B15E-17D7-43EC-B40D-65CF07A1891F}" type="presParOf" srcId="{251D7226-71CE-41E7-91FB-1D2102954003}" destId="{B33805C6-4AC9-4C35-96FD-49E2EA0D9A4D}" srcOrd="0" destOrd="0" presId="urn:microsoft.com/office/officeart/2005/8/layout/default"/>
    <dgm:cxn modelId="{F1C7F577-CE0D-4419-94D4-340DD460B086}" type="presParOf" srcId="{251D7226-71CE-41E7-91FB-1D2102954003}" destId="{FF5E645E-5828-4BE4-86B4-475C75D2A48A}" srcOrd="1" destOrd="0" presId="urn:microsoft.com/office/officeart/2005/8/layout/default"/>
    <dgm:cxn modelId="{D97503F2-4D02-4036-8A2A-167B3E4BB49E}" type="presParOf" srcId="{251D7226-71CE-41E7-91FB-1D2102954003}" destId="{3353A431-1F3A-44B6-B828-D53E2A61F3D8}" srcOrd="2" destOrd="0" presId="urn:microsoft.com/office/officeart/2005/8/layout/default"/>
    <dgm:cxn modelId="{E262ECE6-10D7-46A5-95EC-FF9772AFD2EB}" type="presParOf" srcId="{251D7226-71CE-41E7-91FB-1D2102954003}" destId="{727DDA4D-DD9F-4079-ACCD-E7CD844DDE40}" srcOrd="3" destOrd="0" presId="urn:microsoft.com/office/officeart/2005/8/layout/default"/>
    <dgm:cxn modelId="{687A2A86-C6B0-4249-A308-50941FF60012}" type="presParOf" srcId="{251D7226-71CE-41E7-91FB-1D2102954003}" destId="{DF96B388-69A4-4AF8-903F-6A32A3480E69}" srcOrd="4" destOrd="0" presId="urn:microsoft.com/office/officeart/2005/8/layout/default"/>
    <dgm:cxn modelId="{E0CA720B-9850-45CC-947E-DCD72B0107A8}" type="presParOf" srcId="{251D7226-71CE-41E7-91FB-1D2102954003}" destId="{673CCA26-F446-4C8B-A301-7EAA10BEDE02}" srcOrd="5" destOrd="0" presId="urn:microsoft.com/office/officeart/2005/8/layout/default"/>
    <dgm:cxn modelId="{669395D7-4E78-417F-A69C-C53885D187A3}" type="presParOf" srcId="{251D7226-71CE-41E7-91FB-1D2102954003}" destId="{E0853CA8-A523-4362-BDDF-3F4BF09CC90A}" srcOrd="6" destOrd="0" presId="urn:microsoft.com/office/officeart/2005/8/layout/default"/>
    <dgm:cxn modelId="{CDFCDBDB-2317-4AD2-A142-DB8104F08864}" type="presParOf" srcId="{251D7226-71CE-41E7-91FB-1D2102954003}" destId="{9F4804CB-4D6B-496C-88CF-361808C4AA58}" srcOrd="7" destOrd="0" presId="urn:microsoft.com/office/officeart/2005/8/layout/default"/>
    <dgm:cxn modelId="{0C19194F-2EAD-4A27-B6C2-42FB700FF784}" type="presParOf" srcId="{251D7226-71CE-41E7-91FB-1D2102954003}" destId="{FD905F8C-27A0-4ACD-9A0C-4B8DEB98439E}" srcOrd="8" destOrd="0" presId="urn:microsoft.com/office/officeart/2005/8/layout/default"/>
    <dgm:cxn modelId="{90DC1184-1ED2-4D05-83E2-42217F8232E2}" type="presParOf" srcId="{251D7226-71CE-41E7-91FB-1D2102954003}" destId="{F695279D-E4E3-4AE9-BD5C-E12532EF3A7C}" srcOrd="9" destOrd="0" presId="urn:microsoft.com/office/officeart/2005/8/layout/default"/>
    <dgm:cxn modelId="{28CBCE3E-5524-49C0-BA52-CB0922508F12}" type="presParOf" srcId="{251D7226-71CE-41E7-91FB-1D2102954003}" destId="{443FF917-5F18-45F6-A17B-A9756904A13A}" srcOrd="10" destOrd="0" presId="urn:microsoft.com/office/officeart/2005/8/layout/default"/>
    <dgm:cxn modelId="{B2FDD27F-BE24-47B3-886E-C40ACCAEC6E8}" type="presParOf" srcId="{251D7226-71CE-41E7-91FB-1D2102954003}" destId="{AEAF814D-495E-4F8B-BCA2-0C9E1815F16E}" srcOrd="11" destOrd="0" presId="urn:microsoft.com/office/officeart/2005/8/layout/default"/>
    <dgm:cxn modelId="{AA0456E8-2625-42FF-99D1-A117499468F3}" type="presParOf" srcId="{251D7226-71CE-41E7-91FB-1D2102954003}" destId="{475F2EBA-B976-42A6-AD1A-8906954041FF}" srcOrd="12" destOrd="0" presId="urn:microsoft.com/office/officeart/2005/8/layout/default"/>
    <dgm:cxn modelId="{447BE827-351C-4141-BF48-BC90766B0FA1}" type="presParOf" srcId="{251D7226-71CE-41E7-91FB-1D2102954003}" destId="{A3DFEA04-880B-4F7B-8EC8-6C407F906266}" srcOrd="13" destOrd="0" presId="urn:microsoft.com/office/officeart/2005/8/layout/default"/>
    <dgm:cxn modelId="{E79EEB7F-225E-4C02-85F2-A2535D6DF2A6}" type="presParOf" srcId="{251D7226-71CE-41E7-91FB-1D2102954003}" destId="{A1BE5832-677D-474E-83E3-97614B2A8ECC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3805C6-4AC9-4C35-96FD-49E2EA0D9A4D}">
      <dsp:nvSpPr>
        <dsp:cNvPr id="0" name=""/>
        <dsp:cNvSpPr/>
      </dsp:nvSpPr>
      <dsp:spPr>
        <a:xfrm>
          <a:off x="332501" y="304"/>
          <a:ext cx="2046436" cy="12278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vertical_drop</a:t>
          </a:r>
          <a:endParaRPr lang="en-US" sz="1900" kern="1200"/>
        </a:p>
      </dsp:txBody>
      <dsp:txXfrm>
        <a:off x="332501" y="304"/>
        <a:ext cx="2046436" cy="1227861"/>
      </dsp:txXfrm>
    </dsp:sp>
    <dsp:sp modelId="{3353A431-1F3A-44B6-B828-D53E2A61F3D8}">
      <dsp:nvSpPr>
        <dsp:cNvPr id="0" name=""/>
        <dsp:cNvSpPr/>
      </dsp:nvSpPr>
      <dsp:spPr>
        <a:xfrm>
          <a:off x="2583581" y="304"/>
          <a:ext cx="2046436" cy="1227861"/>
        </a:xfrm>
        <a:prstGeom prst="rect">
          <a:avLst/>
        </a:prstGeom>
        <a:solidFill>
          <a:schemeClr val="accent2">
            <a:hueOff val="-189053"/>
            <a:satOff val="213"/>
            <a:lumOff val="50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Snow Making_ac</a:t>
          </a:r>
          <a:endParaRPr lang="en-US" sz="1900" kern="1200"/>
        </a:p>
      </dsp:txBody>
      <dsp:txXfrm>
        <a:off x="2583581" y="304"/>
        <a:ext cx="2046436" cy="1227861"/>
      </dsp:txXfrm>
    </dsp:sp>
    <dsp:sp modelId="{DF96B388-69A4-4AF8-903F-6A32A3480E69}">
      <dsp:nvSpPr>
        <dsp:cNvPr id="0" name=""/>
        <dsp:cNvSpPr/>
      </dsp:nvSpPr>
      <dsp:spPr>
        <a:xfrm>
          <a:off x="4834661" y="304"/>
          <a:ext cx="2046436" cy="1227861"/>
        </a:xfrm>
        <a:prstGeom prst="rect">
          <a:avLst/>
        </a:prstGeom>
        <a:solidFill>
          <a:schemeClr val="accent2">
            <a:hueOff val="-378107"/>
            <a:satOff val="426"/>
            <a:lumOff val="100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total_chairs</a:t>
          </a:r>
          <a:endParaRPr lang="en-US" sz="1900" kern="1200"/>
        </a:p>
      </dsp:txBody>
      <dsp:txXfrm>
        <a:off x="4834661" y="304"/>
        <a:ext cx="2046436" cy="1227861"/>
      </dsp:txXfrm>
    </dsp:sp>
    <dsp:sp modelId="{E0853CA8-A523-4362-BDDF-3F4BF09CC90A}">
      <dsp:nvSpPr>
        <dsp:cNvPr id="0" name=""/>
        <dsp:cNvSpPr/>
      </dsp:nvSpPr>
      <dsp:spPr>
        <a:xfrm>
          <a:off x="332501" y="1432810"/>
          <a:ext cx="2046436" cy="1227861"/>
        </a:xfrm>
        <a:prstGeom prst="rect">
          <a:avLst/>
        </a:prstGeom>
        <a:solidFill>
          <a:schemeClr val="accent2">
            <a:hueOff val="-567160"/>
            <a:satOff val="639"/>
            <a:lumOff val="151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fastQuads</a:t>
          </a:r>
          <a:endParaRPr lang="en-US" sz="1900" kern="1200"/>
        </a:p>
      </dsp:txBody>
      <dsp:txXfrm>
        <a:off x="332501" y="1432810"/>
        <a:ext cx="2046436" cy="1227861"/>
      </dsp:txXfrm>
    </dsp:sp>
    <dsp:sp modelId="{FD905F8C-27A0-4ACD-9A0C-4B8DEB98439E}">
      <dsp:nvSpPr>
        <dsp:cNvPr id="0" name=""/>
        <dsp:cNvSpPr/>
      </dsp:nvSpPr>
      <dsp:spPr>
        <a:xfrm>
          <a:off x="2583581" y="1432810"/>
          <a:ext cx="2046436" cy="1227861"/>
        </a:xfrm>
        <a:prstGeom prst="rect">
          <a:avLst/>
        </a:prstGeom>
        <a:solidFill>
          <a:schemeClr val="accent2">
            <a:hueOff val="-756213"/>
            <a:satOff val="853"/>
            <a:lumOff val="201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Runs</a:t>
          </a:r>
          <a:endParaRPr lang="en-US" sz="1900" kern="1200"/>
        </a:p>
      </dsp:txBody>
      <dsp:txXfrm>
        <a:off x="2583581" y="1432810"/>
        <a:ext cx="2046436" cy="1227861"/>
      </dsp:txXfrm>
    </dsp:sp>
    <dsp:sp modelId="{443FF917-5F18-45F6-A17B-A9756904A13A}">
      <dsp:nvSpPr>
        <dsp:cNvPr id="0" name=""/>
        <dsp:cNvSpPr/>
      </dsp:nvSpPr>
      <dsp:spPr>
        <a:xfrm>
          <a:off x="4834661" y="1432810"/>
          <a:ext cx="2046436" cy="1227861"/>
        </a:xfrm>
        <a:prstGeom prst="rect">
          <a:avLst/>
        </a:prstGeom>
        <a:solidFill>
          <a:schemeClr val="accent2">
            <a:hueOff val="-945266"/>
            <a:satOff val="1066"/>
            <a:lumOff val="252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LongestRun_mi</a:t>
          </a:r>
          <a:endParaRPr lang="en-US" sz="1900" kern="1200"/>
        </a:p>
      </dsp:txBody>
      <dsp:txXfrm>
        <a:off x="4834661" y="1432810"/>
        <a:ext cx="2046436" cy="1227861"/>
      </dsp:txXfrm>
    </dsp:sp>
    <dsp:sp modelId="{475F2EBA-B976-42A6-AD1A-8906954041FF}">
      <dsp:nvSpPr>
        <dsp:cNvPr id="0" name=""/>
        <dsp:cNvSpPr/>
      </dsp:nvSpPr>
      <dsp:spPr>
        <a:xfrm>
          <a:off x="1458041" y="2865315"/>
          <a:ext cx="2046436" cy="1227861"/>
        </a:xfrm>
        <a:prstGeom prst="rect">
          <a:avLst/>
        </a:prstGeom>
        <a:solidFill>
          <a:schemeClr val="accent2">
            <a:hueOff val="-1134320"/>
            <a:satOff val="1279"/>
            <a:lumOff val="302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trams</a:t>
          </a:r>
          <a:endParaRPr lang="en-US" sz="1900" kern="1200"/>
        </a:p>
      </dsp:txBody>
      <dsp:txXfrm>
        <a:off x="1458041" y="2865315"/>
        <a:ext cx="2046436" cy="1227861"/>
      </dsp:txXfrm>
    </dsp:sp>
    <dsp:sp modelId="{A1BE5832-677D-474E-83E3-97614B2A8ECC}">
      <dsp:nvSpPr>
        <dsp:cNvPr id="0" name=""/>
        <dsp:cNvSpPr/>
      </dsp:nvSpPr>
      <dsp:spPr>
        <a:xfrm>
          <a:off x="3709121" y="2865315"/>
          <a:ext cx="2046436" cy="1227861"/>
        </a:xfrm>
        <a:prstGeom prst="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SkiableTerrain_ac</a:t>
          </a:r>
          <a:endParaRPr lang="en-US" sz="1900" kern="1200"/>
        </a:p>
      </dsp:txBody>
      <dsp:txXfrm>
        <a:off x="3709121" y="2865315"/>
        <a:ext cx="2046436" cy="1227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75164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76414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518569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51890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011188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6303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51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44661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807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02589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6945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3914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67867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8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25789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1515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10317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41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93321" y="1963919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dirty="0">
                <a:solidFill>
                  <a:srgbClr val="000000"/>
                </a:solidFill>
                <a:effectLst/>
                <a:latin typeface="Helvetica Neue"/>
              </a:rPr>
              <a:t>Big Mountain suspects it may not be maximizing its returns, relative to its position in the market.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dirty="0"/>
              <a:t>Recommendation on ticket prices to charge</a:t>
            </a: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dirty="0"/>
              <a:t>Relationship between ticket prices and facilities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Scope of data. May need additional data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Resort data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Leadership board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740585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Identify the value that customers place on facilities relative to their market to determine whether BMR need to adjust their ticket pricing to capitalise returns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99C8-6107-45C6-BA47-670887EF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326" y="3279836"/>
            <a:ext cx="8794113" cy="298327"/>
          </a:xfrm>
        </p:spPr>
        <p:txBody>
          <a:bodyPr/>
          <a:lstStyle/>
          <a:p>
            <a:r>
              <a:rPr lang="en-GB" dirty="0"/>
              <a:t>Summary &amp; Conclusion</a:t>
            </a:r>
          </a:p>
        </p:txBody>
      </p:sp>
    </p:spTree>
    <p:extLst>
      <p:ext uri="{BB962C8B-B14F-4D97-AF65-F5344CB8AC3E}">
        <p14:creationId xmlns:p14="http://schemas.microsoft.com/office/powerpoint/2010/main" val="3852165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04F35-474B-4AB1-AD05-D5D0D6C13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The model allows us to estimate ticket pricing depending on facilities BMR offer. 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Before increasing prices, we recommend comparing facilities for Montana resorts to determine:</a:t>
            </a:r>
            <a:br>
              <a:rPr lang="en-US" sz="1800" dirty="0"/>
            </a:br>
            <a:r>
              <a:rPr lang="en-US" sz="1800" dirty="0"/>
              <a:t>Whether the Montana market is capped</a:t>
            </a:r>
            <a:br>
              <a:rPr lang="en-US" sz="1800" dirty="0"/>
            </a:br>
            <a:r>
              <a:rPr lang="en-US" sz="1800" dirty="0"/>
              <a:t>Whether we have better facilities to justify a higher price.</a:t>
            </a:r>
            <a:br>
              <a:rPr lang="en-US" sz="1800" dirty="0"/>
            </a:br>
            <a:endParaRPr lang="en-GB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2753E-B098-45B3-B580-CD73D71113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3370-C962-4F0C-B764-9ABFBC1990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would also be worth adding operating costs to the data set to help determine the max return from each facility.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2A481-FC08-4C2C-9714-92773E1A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0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99C8-6107-45C6-BA47-670887EF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50" y="3279836"/>
            <a:ext cx="8794113" cy="298327"/>
          </a:xfrm>
        </p:spPr>
        <p:txBody>
          <a:bodyPr/>
          <a:lstStyle/>
          <a:p>
            <a:r>
              <a:rPr lang="en-GB" dirty="0"/>
              <a:t>Recommendations &amp; Key Findings</a:t>
            </a:r>
          </a:p>
        </p:txBody>
      </p:sp>
    </p:spTree>
    <p:extLst>
      <p:ext uri="{BB962C8B-B14F-4D97-AF65-F5344CB8AC3E}">
        <p14:creationId xmlns:p14="http://schemas.microsoft.com/office/powerpoint/2010/main" val="112787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12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4" name="Rectangle 2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10F7E-AB25-4A2C-BFBD-3F7552886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Most Impactful Facilities</a:t>
            </a:r>
          </a:p>
        </p:txBody>
      </p:sp>
      <p:sp>
        <p:nvSpPr>
          <p:cNvPr id="45" name="Isosceles Triangle 2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11ADC-CC50-48A5-B6EB-C57986D2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0899" y="6182876"/>
            <a:ext cx="5125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46" name="Isosceles Triangle 2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7" name="Content Placeholder 3">
            <a:extLst>
              <a:ext uri="{FF2B5EF4-FFF2-40B4-BE49-F238E27FC236}">
                <a16:creationId xmlns:a16="http://schemas.microsoft.com/office/drawing/2014/main" id="{3243101B-C83B-46EF-82D7-B812EEAF6A8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94076436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857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ED4A17-135C-401D-8137-5443FDF8C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499B3-3143-4AA7-844E-97F843DEBC14}"/>
              </a:ext>
            </a:extLst>
          </p:cNvPr>
          <p:cNvSpPr txBox="1"/>
          <p:nvPr/>
        </p:nvSpPr>
        <p:spPr>
          <a:xfrm>
            <a:off x="2291243" y="2839640"/>
            <a:ext cx="3304808" cy="135421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Modelled Price </a:t>
            </a:r>
          </a:p>
          <a:p>
            <a:pPr algn="ctr" fontAlgn="base"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$95.87</a:t>
            </a:r>
            <a:endParaRPr lang="en-GB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290B8-B18B-4140-B74D-D2B01E2477C6}"/>
              </a:ext>
            </a:extLst>
          </p:cNvPr>
          <p:cNvSpPr txBox="1"/>
          <p:nvPr/>
        </p:nvSpPr>
        <p:spPr>
          <a:xfrm>
            <a:off x="2291243" y="1239619"/>
            <a:ext cx="3304808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en-GB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ctual </a:t>
            </a:r>
            <a:r>
              <a:rPr lang="en-GB" sz="3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lang="en-GB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rice is </a:t>
            </a:r>
          </a:p>
          <a:p>
            <a:pPr algn="ctr"/>
            <a:r>
              <a:rPr lang="en-GB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$81.00.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2321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884F175-9D23-496E-80AC-F3D2FD541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2D4B7B8-5AFE-4B32-A805-72EC571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57D13B2-7A74-4788-8689-5EDB2DA86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66964837-B2CC-483D-BEDA-4BB1901BC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77D4E216-8B6C-4A3B-AF75-3016320F6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CDD4EA12-82D2-47D7-8742-8F4746AA6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115B7F7E-4C23-429B-A947-A5B436DB2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A6B03A29-0A21-40D4-87E4-3C41D6F54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6C871F60-4E5A-449A-B6D8-1F58C12E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3182795B-2BFA-4D7B-BE85-701A73E2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810B9E5C-2AE2-4B4E-916F-F954F2AA8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FD97A6A-0A01-49B5-9ED6-48D55E428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3520" y="1543053"/>
            <a:ext cx="2511228" cy="372419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BMR current price is mid market.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But for resorts in Montana, they have the highest price. </a:t>
            </a:r>
          </a:p>
        </p:txBody>
      </p: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37E8A1FF-BB63-477B-AEE4-D9E1EE1A6B9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073633" y="817770"/>
            <a:ext cx="4065872" cy="218540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B61F4-EEF6-492E-B638-38B74B494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2997" y="6041362"/>
            <a:ext cx="5125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4AA5F157-A8DC-491D-A54A-B6FB441C3CFA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111288" y="3632240"/>
            <a:ext cx="4065872" cy="2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23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99C8-6107-45C6-BA47-670887EF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997" y="3130673"/>
            <a:ext cx="8794113" cy="298327"/>
          </a:xfrm>
        </p:spPr>
        <p:txBody>
          <a:bodyPr/>
          <a:lstStyle/>
          <a:p>
            <a:r>
              <a:rPr lang="en-GB" dirty="0"/>
              <a:t>Models Results &amp; Analysis</a:t>
            </a:r>
          </a:p>
        </p:txBody>
      </p:sp>
    </p:spTree>
    <p:extLst>
      <p:ext uri="{BB962C8B-B14F-4D97-AF65-F5344CB8AC3E}">
        <p14:creationId xmlns:p14="http://schemas.microsoft.com/office/powerpoint/2010/main" val="395561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52ED-E562-4BE4-8744-1A7D4A52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Forest Regressor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76D28-24EF-414B-8B13-5816ACFB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 descr="Random Forest Regression. Random Forest Regression is a… | by Chaya Bakshi  | Level Up Coding">
            <a:extLst>
              <a:ext uri="{FF2B5EF4-FFF2-40B4-BE49-F238E27FC236}">
                <a16:creationId xmlns:a16="http://schemas.microsoft.com/office/drawing/2014/main" id="{E3CB3059-74C4-4FD4-8CF7-4326BBE5E3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263" y="1873630"/>
            <a:ext cx="5181138" cy="299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A76316-A265-4150-8145-4F903CEEED5C}"/>
              </a:ext>
            </a:extLst>
          </p:cNvPr>
          <p:cNvSpPr txBox="1"/>
          <p:nvPr/>
        </p:nvSpPr>
        <p:spPr>
          <a:xfrm>
            <a:off x="1080655" y="5382491"/>
            <a:ext cx="5538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The random forest model had the lowest cross-validation mean absolute error and exhibited the least variability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2058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33484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468234" y="3681413"/>
            <a:ext cx="357266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61926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400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068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694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4568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223" y="-8467"/>
            <a:ext cx="4495777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33A0FF-10D1-4722-BD23-F3559FABC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53" y="2030301"/>
            <a:ext cx="3693858" cy="26688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A15BC5-15DC-4238-8734-4C63F86E77C6}"/>
              </a:ext>
            </a:extLst>
          </p:cNvPr>
          <p:cNvSpPr txBox="1"/>
          <p:nvPr/>
        </p:nvSpPr>
        <p:spPr>
          <a:xfrm>
            <a:off x="5386293" y="2837329"/>
            <a:ext cx="3384741" cy="3317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T</a:t>
            </a:r>
            <a:r>
              <a:rPr lang="en-US" b="0" i="0">
                <a:solidFill>
                  <a:srgbClr val="FFFFFF"/>
                </a:solidFill>
                <a:effectLst/>
              </a:rPr>
              <a:t>he dominant top four features are in common with your linear model: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0" i="0">
                <a:solidFill>
                  <a:srgbClr val="FFFFFF"/>
                </a:solidFill>
                <a:effectLst/>
              </a:rPr>
              <a:t>fastQuads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0" i="0">
                <a:solidFill>
                  <a:srgbClr val="FFFFFF"/>
                </a:solidFill>
                <a:effectLst/>
              </a:rPr>
              <a:t>Runs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0" i="0">
                <a:solidFill>
                  <a:srgbClr val="FFFFFF"/>
                </a:solidFill>
                <a:effectLst/>
              </a:rPr>
              <a:t>Snow Making_ac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0" i="0">
                <a:solidFill>
                  <a:srgbClr val="FFFFFF"/>
                </a:solidFill>
                <a:effectLst/>
              </a:rPr>
              <a:t>vertical_drop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A16BC-9E91-47B0-B59D-94CDD654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46914" y="6041362"/>
            <a:ext cx="4246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7333891-D5E7-4C7B-BF1D-E855E53CB5A8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65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6EF9CC-D5FB-4C22-898D-8E105AD79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476" y="4553712"/>
            <a:ext cx="6216024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700" b="0" i="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This shows that you seem to have plenty of data. There's an initial rapid improvement in model scores as one would expect, but it's essentially levelled off by around a sample size of 40-50.</a:t>
            </a:r>
            <a:endParaRPr lang="en-US" sz="17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EB8C3D-958B-443C-8997-B94F43A8C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476" y="1136463"/>
            <a:ext cx="6216024" cy="324787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B743B-99B7-4662-A57A-DD8941E7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6517" y="6352651"/>
            <a:ext cx="5125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7333891-D5E7-4C7B-BF1D-E855E53CB5A8}" type="slidenum">
              <a:rPr lang="en-US" smtClean="0"/>
              <a:pPr defTabSz="914400"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EB22C7A-BA01-4EF0-9301-20AFF828774F}"/>
              </a:ext>
            </a:extLst>
          </p:cNvPr>
          <p:cNvSpPr txBox="1">
            <a:spLocks/>
          </p:cNvSpPr>
          <p:nvPr/>
        </p:nvSpPr>
        <p:spPr>
          <a:xfrm>
            <a:off x="1137747" y="198967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Do We Need More Data</a:t>
            </a:r>
          </a:p>
        </p:txBody>
      </p:sp>
    </p:spTree>
    <p:extLst>
      <p:ext uri="{BB962C8B-B14F-4D97-AF65-F5344CB8AC3E}">
        <p14:creationId xmlns:p14="http://schemas.microsoft.com/office/powerpoint/2010/main" val="19641997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238</TotalTime>
  <Words>627</Words>
  <Application>Microsoft Office PowerPoint</Application>
  <PresentationFormat>On-screen Show (4:3)</PresentationFormat>
  <Paragraphs>79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Helvetica Neue</vt:lpstr>
      <vt:lpstr>Quattrocento Sans</vt:lpstr>
      <vt:lpstr>Trebuchet MS</vt:lpstr>
      <vt:lpstr>Wingdings 3</vt:lpstr>
      <vt:lpstr>Facet</vt:lpstr>
      <vt:lpstr>Problem Statement Worksheet (Hypothesis Formation)</vt:lpstr>
      <vt:lpstr>Recommendations &amp; Key Findings</vt:lpstr>
      <vt:lpstr>Most Impactful Facilities</vt:lpstr>
      <vt:lpstr>PowerPoint Presentation</vt:lpstr>
      <vt:lpstr>PowerPoint Presentation</vt:lpstr>
      <vt:lpstr>Models Results &amp; Analysis</vt:lpstr>
      <vt:lpstr>Random Forest Regressor</vt:lpstr>
      <vt:lpstr>PowerPoint Presentation</vt:lpstr>
      <vt:lpstr>This shows that you seem to have plenty of data. There's an initial rapid improvement in model scores as one would expect, but it's essentially levelled off by around a sample size of 40-50.</vt:lpstr>
      <vt:lpstr>Summary &amp; Conclusion</vt:lpstr>
      <vt:lpstr>The model allows us to estimate ticket pricing depending on facilities BMR offer.   Before increasing prices, we recommend comparing facilities for Montana resorts to determine: Whether the Montana market is capped Whether we have better facilities to justify a higher price.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Alexander Pitt</cp:lastModifiedBy>
  <cp:revision>1</cp:revision>
  <dcterms:modified xsi:type="dcterms:W3CDTF">2021-07-24T15:36:53Z</dcterms:modified>
</cp:coreProperties>
</file>