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CC73-CC91-87A4-7EDA-207E5E11C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1253-2895-87AC-3B1D-C48B2824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2705-F85B-6E61-A18A-9B542381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F462-0CCF-8BFA-CE47-F3F01B63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8CAD-2B23-377B-3E6E-417B79BF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84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6AB-E55E-B175-0945-F05D0DF7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CC86D-64E8-2F98-6B56-DA595F18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B7AA-1BC4-41E2-6BD1-64D4F35E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E3A7-1E2C-EC9C-B929-6977E1C6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4B70-09E0-C72A-AE7D-C450442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91183-2050-3743-62F8-E33E46B15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FC01-975D-8E94-1321-78D55044D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D544-DF7F-5552-ED0D-F7A54572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E93F-4E09-FC0E-7F7B-0D163AD0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FEA6-1912-EE57-77E0-9EE5D323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3B49-E1FE-96D1-26D7-0EAA0DDE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549A-4C14-1ED1-3574-554C312A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C082-41CB-1F2D-0D2B-C05EC79B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E8BF-B570-E786-FDAB-1993E110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E0B8-D4FB-B17B-B013-473A3FE8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FFAB-1ED2-5CA4-CEAD-2B53A830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1F978-610C-8B33-3619-FC414804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572B-4D61-E4DC-B838-3E7619AA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31A2-FAB6-EE28-3439-91813A56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FAC7-89A4-4804-0853-F87B8D19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7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EC5C-0D59-ADD8-FD4D-89129A3A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CD12-8E93-50A1-A7C9-060480AD9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6D69-3901-8C79-0552-22507D83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2D7A2-22F4-90FC-D362-166DBE1F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FDAE5-B02F-10EF-A923-0506A08E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325C1-C41F-4B92-A3E0-5A8D87A3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CBAC-FC76-694B-1AA0-70DED77A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D31C-6306-5DFF-8D04-D609C315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612F0-4AF9-358A-8A51-EB32B596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7D6A6-B63F-0B7F-EEC3-1943B298E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B3B74-93B8-27E4-A1ED-7F9020E0F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813A4-7689-D175-C469-CAFFCE6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61B9C-4203-6E51-8046-965CBDAA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ABACB-4DC4-EDF9-AE96-1D4A4F87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2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B7EA-882B-3030-32BE-4BF2010D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D364-DEA9-C215-6035-FD2DA8AA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DA027-7870-888C-A57E-9FDED4F8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8C88-2703-0787-0599-19193566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1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A932B-37DF-6324-EFAC-75DFFB67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CCC22-ECB4-3BEE-EE02-A5C3DA6D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360A-EC00-339E-DA1C-5EB0D57D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3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CAC-E459-BA60-4B22-7DD1E63B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683F-4FFE-0069-A997-7B1D2F7A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66AFE-7C39-6443-CDD3-6AC75ACE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E2BC-122E-0213-B4B7-1B6E8A15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A74E3-AD04-024A-FB6C-F356FA1B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6705-34F0-95BB-75AD-17F56B33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0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2091-1E0D-2937-7BB9-BA84E7A6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E72F5-AAF7-4C71-3B8B-DD663D67D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65C6B-2736-882D-E048-11F0327E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25A3-2C4F-48E2-DC42-2E8F52A0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2E57B-418A-19B5-01C3-5DB61D41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FE63A-50FA-C37A-D560-9F65F88B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6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49728-70A8-8973-9F94-95BF0713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14A6-351F-F385-B3D1-C5F15F7E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DEB0-9F11-E7DE-01FF-0D057DAE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8D20-D6BB-4946-B3F4-EEA40D9C43B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19B8-73D3-5D5E-0581-F68599470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D2E4-A0EE-5545-9FDD-5E64910C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874B-2EB3-48BC-9458-839777E6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3899-A48C-8F60-AD06-70FEBB2C6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Flashlearn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B6FCD-D1D9-0491-DE6B-23A82BD6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R </a:t>
            </a:r>
            <a:r>
              <a:rPr lang="en-IN" dirty="0" err="1"/>
              <a:t>Keertish</a:t>
            </a:r>
            <a:r>
              <a:rPr lang="en-IN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157798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BE0FB5-C3BE-0B14-4CF5-E826C732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APIs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5E314A-F8A1-40E6-96A0-C5322460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err="1"/>
              <a:t>GETstory</a:t>
            </a:r>
            <a:r>
              <a:rPr lang="en-IN" dirty="0"/>
              <a:t>(int </a:t>
            </a:r>
            <a:r>
              <a:rPr lang="en-IN" dirty="0" err="1"/>
              <a:t>topicid</a:t>
            </a:r>
            <a:r>
              <a:rPr lang="en-IN" dirty="0"/>
              <a:t>)</a:t>
            </a:r>
          </a:p>
          <a:p>
            <a:r>
              <a:rPr lang="en-IN" dirty="0"/>
              <a:t>    return file</a:t>
            </a:r>
          </a:p>
          <a:p>
            <a:endParaRPr lang="en-IN" dirty="0"/>
          </a:p>
          <a:p>
            <a:r>
              <a:rPr lang="en-IN" dirty="0" err="1"/>
              <a:t>POSTuserinfo</a:t>
            </a:r>
            <a:r>
              <a:rPr lang="en-IN" dirty="0"/>
              <a:t>(string name, int </a:t>
            </a:r>
            <a:r>
              <a:rPr lang="en-IN" dirty="0" err="1"/>
              <a:t>LastExamMarks</a:t>
            </a:r>
            <a:r>
              <a:rPr lang="en-IN" dirty="0"/>
              <a:t>)</a:t>
            </a:r>
          </a:p>
          <a:p>
            <a:r>
              <a:rPr lang="en-IN" dirty="0"/>
              <a:t>    return </a:t>
            </a:r>
            <a:r>
              <a:rPr lang="en-IN" dirty="0" err="1"/>
              <a:t>userid</a:t>
            </a:r>
            <a:r>
              <a:rPr lang="en-IN" dirty="0"/>
              <a:t>, bool</a:t>
            </a:r>
          </a:p>
          <a:p>
            <a:endParaRPr lang="en-IN" dirty="0"/>
          </a:p>
          <a:p>
            <a:r>
              <a:rPr lang="en-IN" dirty="0" err="1"/>
              <a:t>GETuserinfo</a:t>
            </a:r>
            <a:r>
              <a:rPr lang="en-IN" dirty="0"/>
              <a:t>(int </a:t>
            </a:r>
            <a:r>
              <a:rPr lang="en-IN" dirty="0" err="1"/>
              <a:t>userid</a:t>
            </a:r>
            <a:r>
              <a:rPr lang="en-IN" dirty="0"/>
              <a:t>)</a:t>
            </a:r>
          </a:p>
          <a:p>
            <a:r>
              <a:rPr lang="en-IN" dirty="0"/>
              <a:t>    return name, </a:t>
            </a:r>
            <a:r>
              <a:rPr lang="en-IN" dirty="0" err="1"/>
              <a:t>LastExamMarks</a:t>
            </a:r>
            <a:r>
              <a:rPr lang="en-IN" dirty="0"/>
              <a:t>, progress, points</a:t>
            </a:r>
          </a:p>
          <a:p>
            <a:endParaRPr lang="en-IN" dirty="0"/>
          </a:p>
          <a:p>
            <a:r>
              <a:rPr lang="en-IN" dirty="0" err="1"/>
              <a:t>GETmcq</a:t>
            </a:r>
            <a:r>
              <a:rPr lang="en-IN" dirty="0"/>
              <a:t>(int topic)</a:t>
            </a:r>
          </a:p>
          <a:p>
            <a:r>
              <a:rPr lang="en-IN" dirty="0"/>
              <a:t>    return question, options, image</a:t>
            </a:r>
          </a:p>
          <a:p>
            <a:endParaRPr lang="en-IN" dirty="0"/>
          </a:p>
          <a:p>
            <a:r>
              <a:rPr lang="en-IN" dirty="0" err="1"/>
              <a:t>PUTmcq</a:t>
            </a:r>
            <a:r>
              <a:rPr lang="en-IN" dirty="0"/>
              <a:t>(int </a:t>
            </a:r>
            <a:r>
              <a:rPr lang="en-IN" dirty="0" err="1"/>
              <a:t>questionid</a:t>
            </a:r>
            <a:r>
              <a:rPr lang="en-IN" dirty="0"/>
              <a:t>, int </a:t>
            </a:r>
            <a:r>
              <a:rPr lang="en-IN" dirty="0" err="1"/>
              <a:t>userid</a:t>
            </a:r>
            <a:r>
              <a:rPr lang="en-IN" dirty="0"/>
              <a:t>, int </a:t>
            </a:r>
            <a:r>
              <a:rPr lang="en-IN" dirty="0" err="1"/>
              <a:t>answerid</a:t>
            </a:r>
            <a:r>
              <a:rPr lang="en-IN" dirty="0"/>
              <a:t>)</a:t>
            </a:r>
          </a:p>
          <a:p>
            <a:r>
              <a:rPr lang="en-IN" dirty="0" err="1"/>
              <a:t>PUTuserinfo</a:t>
            </a:r>
            <a:r>
              <a:rPr lang="en-IN" dirty="0"/>
              <a:t>(int </a:t>
            </a:r>
            <a:r>
              <a:rPr lang="en-IN" dirty="0" err="1"/>
              <a:t>userid</a:t>
            </a:r>
            <a:r>
              <a:rPr lang="en-IN" dirty="0"/>
              <a:t>, bool attempt, int progress, bool answer)</a:t>
            </a:r>
          </a:p>
          <a:p>
            <a:r>
              <a:rPr lang="en-IN" dirty="0"/>
              <a:t>    return bool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6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6558-4BDB-D4CE-E183-21E5F0D0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functional APIs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97E6-685A-2E05-EB59-BA5568A3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Maintainability</a:t>
            </a:r>
          </a:p>
          <a:p>
            <a:r>
              <a:rPr lang="en-IN" dirty="0"/>
              <a:t>Extensibility</a:t>
            </a:r>
          </a:p>
          <a:p>
            <a:r>
              <a:rPr lang="en-IN" dirty="0"/>
              <a:t>Usability</a:t>
            </a:r>
          </a:p>
          <a:p>
            <a:endParaRPr lang="en-IN" dirty="0"/>
          </a:p>
          <a:p>
            <a:r>
              <a:rPr lang="en-IN" dirty="0"/>
              <a:t>The main principle behind the system would be that it will be easier to change based on future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0783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3717-ACC1-8380-34F8-1FCFEE72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F8D4-3CEF-AF19-E42D-D1705053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below tech stack is designed by keeping non-functional requirements maintainability, extensibility and usability in mind.</a:t>
            </a:r>
          </a:p>
          <a:p>
            <a:r>
              <a:rPr lang="en-IN" dirty="0"/>
              <a:t>Frontend: React.js for usability when using on multiple platforms like mobile browsers and desktop browsers. Also, can be used to create PWAs (Progressive web apps) with ease due to react native.</a:t>
            </a:r>
          </a:p>
          <a:p>
            <a:r>
              <a:rPr lang="en-IN" dirty="0"/>
              <a:t>APIs: </a:t>
            </a:r>
            <a:r>
              <a:rPr lang="en-IN" dirty="0" err="1"/>
              <a:t>RestAPI</a:t>
            </a:r>
            <a:r>
              <a:rPr lang="en-IN" dirty="0"/>
              <a:t> for maintainability</a:t>
            </a:r>
          </a:p>
          <a:p>
            <a:r>
              <a:rPr lang="en-IN" dirty="0"/>
              <a:t>CSS: </a:t>
            </a:r>
            <a:r>
              <a:rPr lang="en-IN" dirty="0" err="1"/>
              <a:t>Tailwindcss</a:t>
            </a:r>
            <a:r>
              <a:rPr lang="en-IN" dirty="0"/>
              <a:t> for availability of playful category of design components suited to young kids which giver higher usability for concerned customer segment.</a:t>
            </a:r>
          </a:p>
          <a:p>
            <a:r>
              <a:rPr lang="en-IN" dirty="0"/>
              <a:t>Database: MongoDB due to schema flexibility with the type of content being added could change with the scheme changing like audio, languages, etc</a:t>
            </a:r>
          </a:p>
          <a:p>
            <a:r>
              <a:rPr lang="en-IN" dirty="0"/>
              <a:t>Backend: Django as it is batteries included with authentication and object relations mapping which could be required when scaling up.</a:t>
            </a:r>
          </a:p>
        </p:txBody>
      </p:sp>
    </p:spTree>
    <p:extLst>
      <p:ext uri="{BB962C8B-B14F-4D97-AF65-F5344CB8AC3E}">
        <p14:creationId xmlns:p14="http://schemas.microsoft.com/office/powerpoint/2010/main" val="186150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26616E-6607-314C-70AF-586898B38D8A}"/>
              </a:ext>
            </a:extLst>
          </p:cNvPr>
          <p:cNvSpPr/>
          <p:nvPr/>
        </p:nvSpPr>
        <p:spPr>
          <a:xfrm>
            <a:off x="668595" y="2861187"/>
            <a:ext cx="1465006" cy="9045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E811C-A834-2ACF-6687-6C0A07B43F7F}"/>
              </a:ext>
            </a:extLst>
          </p:cNvPr>
          <p:cNvSpPr/>
          <p:nvPr/>
        </p:nvSpPr>
        <p:spPr>
          <a:xfrm>
            <a:off x="2797279" y="2861187"/>
            <a:ext cx="1465006" cy="9045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React.js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Tailwindcss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02A7A-AEED-C2E6-D33A-C0C7FFC93CA6}"/>
              </a:ext>
            </a:extLst>
          </p:cNvPr>
          <p:cNvSpPr/>
          <p:nvPr/>
        </p:nvSpPr>
        <p:spPr>
          <a:xfrm>
            <a:off x="7123473" y="2861187"/>
            <a:ext cx="1465006" cy="9045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82F92-D985-AD88-E038-04C099B8B113}"/>
              </a:ext>
            </a:extLst>
          </p:cNvPr>
          <p:cNvSpPr/>
          <p:nvPr/>
        </p:nvSpPr>
        <p:spPr>
          <a:xfrm>
            <a:off x="4921044" y="2861187"/>
            <a:ext cx="1465006" cy="9045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RESTAPI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4505E13-CC3E-39AA-1E6F-1ED406EE24E5}"/>
              </a:ext>
            </a:extLst>
          </p:cNvPr>
          <p:cNvSpPr/>
          <p:nvPr/>
        </p:nvSpPr>
        <p:spPr>
          <a:xfrm>
            <a:off x="9615951" y="2738284"/>
            <a:ext cx="1818970" cy="115037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  <a:p>
            <a:pPr algn="ctr"/>
            <a:r>
              <a: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98703-A242-2FB6-EBA3-6F8B38566C80}"/>
              </a:ext>
            </a:extLst>
          </p:cNvPr>
          <p:cNvCxnSpPr/>
          <p:nvPr/>
        </p:nvCxnSpPr>
        <p:spPr>
          <a:xfrm>
            <a:off x="2133601" y="3313471"/>
            <a:ext cx="56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05524-2B8D-5652-A1B5-D19E883AA33F}"/>
              </a:ext>
            </a:extLst>
          </p:cNvPr>
          <p:cNvCxnSpPr/>
          <p:nvPr/>
        </p:nvCxnSpPr>
        <p:spPr>
          <a:xfrm>
            <a:off x="4262285" y="3313471"/>
            <a:ext cx="56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654D1-961B-94AB-23B4-AC46A0C50DB4}"/>
              </a:ext>
            </a:extLst>
          </p:cNvPr>
          <p:cNvCxnSpPr/>
          <p:nvPr/>
        </p:nvCxnSpPr>
        <p:spPr>
          <a:xfrm>
            <a:off x="6386050" y="3313471"/>
            <a:ext cx="56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D09641-A003-AC17-D4ED-64F09D57CF5E}"/>
              </a:ext>
            </a:extLst>
          </p:cNvPr>
          <p:cNvCxnSpPr>
            <a:cxnSpLocks/>
          </p:cNvCxnSpPr>
          <p:nvPr/>
        </p:nvCxnSpPr>
        <p:spPr>
          <a:xfrm>
            <a:off x="8667137" y="3313471"/>
            <a:ext cx="80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lient People Business - Free vector graphic on Pixabay">
            <a:extLst>
              <a:ext uri="{FF2B5EF4-FFF2-40B4-BE49-F238E27FC236}">
                <a16:creationId xmlns:a16="http://schemas.microsoft.com/office/drawing/2014/main" id="{31D4960D-B85F-BC68-7387-7B1BBB5F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6" y="3888658"/>
            <a:ext cx="1885335" cy="18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React Js Logo, HD Png Download , Transparent Png Image - PNGitem">
            <a:extLst>
              <a:ext uri="{FF2B5EF4-FFF2-40B4-BE49-F238E27FC236}">
                <a16:creationId xmlns:a16="http://schemas.microsoft.com/office/drawing/2014/main" id="{9E17A7AA-DB24-51EF-AFB6-D6ACC70F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49" y="383463"/>
            <a:ext cx="2173266" cy="20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ilwind CSS Reviewed | MadeByShape">
            <a:extLst>
              <a:ext uri="{FF2B5EF4-FFF2-40B4-BE49-F238E27FC236}">
                <a16:creationId xmlns:a16="http://schemas.microsoft.com/office/drawing/2014/main" id="{6C843D9B-2D03-0D03-13B8-5F9126DA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49" y="4218039"/>
            <a:ext cx="2339254" cy="12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t API: Conceptos básicos.. Vamos a conocer algunos conceptos… | by ...">
            <a:extLst>
              <a:ext uri="{FF2B5EF4-FFF2-40B4-BE49-F238E27FC236}">
                <a16:creationId xmlns:a16="http://schemas.microsoft.com/office/drawing/2014/main" id="{1FEED00A-F68A-C6F1-60E6-AEF33B0C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03" y="702700"/>
            <a:ext cx="1824493" cy="193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jango: All about the Python web development framework">
            <a:extLst>
              <a:ext uri="{FF2B5EF4-FFF2-40B4-BE49-F238E27FC236}">
                <a16:creationId xmlns:a16="http://schemas.microsoft.com/office/drawing/2014/main" id="{C59AE4CA-5E27-92BE-9AB3-9475FB53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7" y="4316364"/>
            <a:ext cx="2915258" cy="145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 Overview of MongoDB as a Leader in NoSQL DBMS — Thehotskills">
            <a:extLst>
              <a:ext uri="{FF2B5EF4-FFF2-40B4-BE49-F238E27FC236}">
                <a16:creationId xmlns:a16="http://schemas.microsoft.com/office/drawing/2014/main" id="{D73EBBD7-E0DD-9D83-087C-8D837207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694" y="1259758"/>
            <a:ext cx="3449483" cy="103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5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Flashlearn system design</vt:lpstr>
      <vt:lpstr>Functional APIs</vt:lpstr>
      <vt:lpstr>Non functional APIs </vt:lpstr>
      <vt:lpstr>Tech stack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Flashlearn system design</dc:title>
  <dc:creator>Asteroidea Re</dc:creator>
  <cp:lastModifiedBy>Asteroidea Re</cp:lastModifiedBy>
  <cp:revision>2</cp:revision>
  <dcterms:created xsi:type="dcterms:W3CDTF">2024-04-06T13:06:51Z</dcterms:created>
  <dcterms:modified xsi:type="dcterms:W3CDTF">2024-04-06T13:26:28Z</dcterms:modified>
</cp:coreProperties>
</file>