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25700" cy="10693400"/>
  <p:notesSz cx="151257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4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120619" cy="10692130"/>
          </a:xfrm>
          <a:custGeom>
            <a:avLst/>
            <a:gdLst/>
            <a:ahLst/>
            <a:cxnLst/>
            <a:rect l="l" t="t" r="r" b="b"/>
            <a:pathLst>
              <a:path w="15120619" h="10692130">
                <a:moveTo>
                  <a:pt x="15119997" y="0"/>
                </a:moveTo>
                <a:lnTo>
                  <a:pt x="0" y="0"/>
                </a:lnTo>
                <a:lnTo>
                  <a:pt x="0" y="10692003"/>
                </a:lnTo>
                <a:lnTo>
                  <a:pt x="15119997" y="10692003"/>
                </a:lnTo>
                <a:lnTo>
                  <a:pt x="1511999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0963" y="1225550"/>
            <a:ext cx="13718540" cy="8293100"/>
          </a:xfrm>
          <a:custGeom>
            <a:avLst/>
            <a:gdLst/>
            <a:ahLst/>
            <a:cxnLst/>
            <a:rect l="l" t="t" r="r" b="b"/>
            <a:pathLst>
              <a:path w="13718540" h="8293100">
                <a:moveTo>
                  <a:pt x="13718070" y="0"/>
                </a:moveTo>
                <a:lnTo>
                  <a:pt x="0" y="0"/>
                </a:lnTo>
                <a:lnTo>
                  <a:pt x="0" y="8293100"/>
                </a:lnTo>
                <a:lnTo>
                  <a:pt x="13718070" y="8293100"/>
                </a:lnTo>
                <a:lnTo>
                  <a:pt x="137180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1901" y="1206372"/>
            <a:ext cx="13756640" cy="8331200"/>
          </a:xfrm>
          <a:custGeom>
            <a:avLst/>
            <a:gdLst/>
            <a:ahLst/>
            <a:cxnLst/>
            <a:rect l="l" t="t" r="r" b="b"/>
            <a:pathLst>
              <a:path w="13756640" h="8331200">
                <a:moveTo>
                  <a:pt x="13756183" y="0"/>
                </a:moveTo>
                <a:lnTo>
                  <a:pt x="0" y="0"/>
                </a:lnTo>
                <a:lnTo>
                  <a:pt x="0" y="38100"/>
                </a:lnTo>
                <a:lnTo>
                  <a:pt x="0" y="8293100"/>
                </a:lnTo>
                <a:lnTo>
                  <a:pt x="0" y="8331200"/>
                </a:lnTo>
                <a:lnTo>
                  <a:pt x="13756183" y="8331200"/>
                </a:lnTo>
                <a:lnTo>
                  <a:pt x="13756183" y="8293227"/>
                </a:lnTo>
                <a:lnTo>
                  <a:pt x="13756183" y="8293100"/>
                </a:lnTo>
                <a:lnTo>
                  <a:pt x="13756183" y="38227"/>
                </a:lnTo>
                <a:lnTo>
                  <a:pt x="13718083" y="38227"/>
                </a:lnTo>
                <a:lnTo>
                  <a:pt x="13718083" y="8293100"/>
                </a:lnTo>
                <a:lnTo>
                  <a:pt x="38100" y="8293100"/>
                </a:lnTo>
                <a:lnTo>
                  <a:pt x="38100" y="38100"/>
                </a:lnTo>
                <a:lnTo>
                  <a:pt x="13756183" y="38100"/>
                </a:lnTo>
                <a:lnTo>
                  <a:pt x="13756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1912" y="7099302"/>
            <a:ext cx="13756640" cy="0"/>
          </a:xfrm>
          <a:custGeom>
            <a:avLst/>
            <a:gdLst/>
            <a:ahLst/>
            <a:cxnLst/>
            <a:rect l="l" t="t" r="r" b="b"/>
            <a:pathLst>
              <a:path w="13756640">
                <a:moveTo>
                  <a:pt x="13756170" y="0"/>
                </a:moveTo>
                <a:lnTo>
                  <a:pt x="0" y="0"/>
                </a:lnTo>
                <a:lnTo>
                  <a:pt x="1375617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33150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184383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935617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86850" y="1206502"/>
            <a:ext cx="0" cy="5892800"/>
          </a:xfrm>
          <a:custGeom>
            <a:avLst/>
            <a:gdLst/>
            <a:ahLst/>
            <a:cxnLst/>
            <a:rect l="l" t="t" r="r" b="b"/>
            <a:pathLst>
              <a:path h="5892800">
                <a:moveTo>
                  <a:pt x="0" y="0"/>
                </a:moveTo>
                <a:lnTo>
                  <a:pt x="0" y="5892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433150" y="4152902"/>
            <a:ext cx="2751455" cy="0"/>
          </a:xfrm>
          <a:custGeom>
            <a:avLst/>
            <a:gdLst/>
            <a:ahLst/>
            <a:cxnLst/>
            <a:rect l="l" t="t" r="r" b="b"/>
            <a:pathLst>
              <a:path w="2751454">
                <a:moveTo>
                  <a:pt x="0" y="0"/>
                </a:moveTo>
                <a:lnTo>
                  <a:pt x="27512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35617" y="4152902"/>
            <a:ext cx="2751455" cy="0"/>
          </a:xfrm>
          <a:custGeom>
            <a:avLst/>
            <a:gdLst/>
            <a:ahLst/>
            <a:cxnLst/>
            <a:rect l="l" t="t" r="r" b="b"/>
            <a:pathLst>
              <a:path w="2751454">
                <a:moveTo>
                  <a:pt x="0" y="0"/>
                </a:moveTo>
                <a:lnTo>
                  <a:pt x="27512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560000" y="7099302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216" y="622310"/>
            <a:ext cx="1378726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3675" y="7296136"/>
            <a:ext cx="13849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Lucida Sans Unicode"/>
                <a:cs typeface="Lucida Sans Unicode"/>
              </a:rPr>
              <a:t>R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60" dirty="0">
                <a:latin typeface="Lucida Sans Unicode"/>
                <a:cs typeface="Lucida Sans Unicode"/>
              </a:rPr>
              <a:t>v</a:t>
            </a:r>
            <a:r>
              <a:rPr spc="10" dirty="0">
                <a:latin typeface="Lucida Sans Unicode"/>
                <a:cs typeface="Lucida Sans Unicode"/>
              </a:rPr>
              <a:t>enue</a:t>
            </a:r>
            <a:r>
              <a:rPr spc="-85" dirty="0">
                <a:latin typeface="Lucida Sans Unicode"/>
                <a:cs typeface="Lucida Sans Unicode"/>
              </a:rPr>
              <a:t> </a:t>
            </a:r>
            <a:r>
              <a:rPr spc="55" dirty="0">
                <a:latin typeface="Lucida Sans Unicode"/>
                <a:cs typeface="Lucida Sans Unicode"/>
              </a:rPr>
              <a:t>St</a:t>
            </a:r>
            <a:r>
              <a:rPr spc="35" dirty="0">
                <a:latin typeface="Lucida Sans Unicode"/>
                <a:cs typeface="Lucida Sans Unicode"/>
              </a:rPr>
              <a:t>r</a:t>
            </a:r>
            <a:r>
              <a:rPr spc="20" dirty="0">
                <a:latin typeface="Lucida Sans Unicode"/>
                <a:cs typeface="Lucida Sans Unicode"/>
              </a:rPr>
              <a:t>eams</a:t>
            </a:r>
            <a:endParaRPr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95371" y="1360460"/>
            <a:ext cx="11376025" cy="6308090"/>
            <a:chOff x="2895371" y="1360460"/>
            <a:chExt cx="11376025" cy="6308090"/>
          </a:xfrm>
        </p:grpSpPr>
        <p:sp>
          <p:nvSpPr>
            <p:cNvPr id="4" name="object 4"/>
            <p:cNvSpPr/>
            <p:nvPr/>
          </p:nvSpPr>
          <p:spPr>
            <a:xfrm>
              <a:off x="11158078" y="1408328"/>
              <a:ext cx="383540" cy="333375"/>
            </a:xfrm>
            <a:custGeom>
              <a:avLst/>
              <a:gdLst/>
              <a:ahLst/>
              <a:cxnLst/>
              <a:rect l="l" t="t" r="r" b="b"/>
              <a:pathLst>
                <a:path w="383540" h="333375">
                  <a:moveTo>
                    <a:pt x="191720" y="333014"/>
                  </a:moveTo>
                  <a:lnTo>
                    <a:pt x="27471" y="163685"/>
                  </a:lnTo>
                  <a:lnTo>
                    <a:pt x="9508" y="139371"/>
                  </a:lnTo>
                  <a:lnTo>
                    <a:pt x="229" y="111342"/>
                  </a:lnTo>
                  <a:lnTo>
                    <a:pt x="0" y="81818"/>
                  </a:lnTo>
                  <a:lnTo>
                    <a:pt x="9183" y="53017"/>
                  </a:lnTo>
                  <a:lnTo>
                    <a:pt x="33411" y="22674"/>
                  </a:lnTo>
                  <a:lnTo>
                    <a:pt x="66255" y="4602"/>
                  </a:lnTo>
                  <a:lnTo>
                    <a:pt x="103479" y="164"/>
                  </a:lnTo>
                  <a:lnTo>
                    <a:pt x="140844" y="10726"/>
                  </a:lnTo>
                  <a:lnTo>
                    <a:pt x="147338" y="14381"/>
                  </a:lnTo>
                  <a:lnTo>
                    <a:pt x="153526" y="18511"/>
                  </a:lnTo>
                  <a:lnTo>
                    <a:pt x="159384" y="23099"/>
                  </a:lnTo>
                  <a:lnTo>
                    <a:pt x="164885" y="28125"/>
                  </a:lnTo>
                  <a:lnTo>
                    <a:pt x="191720" y="52598"/>
                  </a:lnTo>
                  <a:lnTo>
                    <a:pt x="218555" y="28125"/>
                  </a:lnTo>
                  <a:lnTo>
                    <a:pt x="251100" y="6879"/>
                  </a:lnTo>
                  <a:lnTo>
                    <a:pt x="287987" y="0"/>
                  </a:lnTo>
                  <a:lnTo>
                    <a:pt x="324763" y="7453"/>
                  </a:lnTo>
                  <a:lnTo>
                    <a:pt x="356972" y="29205"/>
                  </a:lnTo>
                  <a:lnTo>
                    <a:pt x="361868" y="34695"/>
                  </a:lnTo>
                  <a:lnTo>
                    <a:pt x="366332" y="40500"/>
                  </a:lnTo>
                  <a:lnTo>
                    <a:pt x="370358" y="46616"/>
                  </a:lnTo>
                  <a:lnTo>
                    <a:pt x="373927" y="53017"/>
                  </a:lnTo>
                  <a:lnTo>
                    <a:pt x="383205" y="81796"/>
                  </a:lnTo>
                  <a:lnTo>
                    <a:pt x="383064" y="111328"/>
                  </a:lnTo>
                  <a:lnTo>
                    <a:pt x="373866" y="139391"/>
                  </a:lnTo>
                  <a:lnTo>
                    <a:pt x="355969" y="163761"/>
                  </a:lnTo>
                  <a:lnTo>
                    <a:pt x="191720" y="333014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88605" y="153523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0223" y="0"/>
                  </a:moveTo>
                  <a:lnTo>
                    <a:pt x="9855" y="88"/>
                  </a:lnTo>
                  <a:lnTo>
                    <a:pt x="4368" y="139"/>
                  </a:lnTo>
                  <a:lnTo>
                    <a:pt x="49" y="4533"/>
                  </a:lnTo>
                  <a:lnTo>
                    <a:pt x="0" y="10121"/>
                  </a:lnTo>
                  <a:lnTo>
                    <a:pt x="241" y="15747"/>
                  </a:lnTo>
                  <a:lnTo>
                    <a:pt x="4775" y="20116"/>
                  </a:lnTo>
                  <a:lnTo>
                    <a:pt x="10312" y="20167"/>
                  </a:lnTo>
                  <a:lnTo>
                    <a:pt x="15849" y="20065"/>
                  </a:lnTo>
                  <a:lnTo>
                    <a:pt x="20269" y="15493"/>
                  </a:lnTo>
                  <a:lnTo>
                    <a:pt x="20167" y="9944"/>
                  </a:lnTo>
                  <a:lnTo>
                    <a:pt x="19977" y="4533"/>
                  </a:lnTo>
                  <a:lnTo>
                    <a:pt x="15633" y="190"/>
                  </a:lnTo>
                  <a:lnTo>
                    <a:pt x="102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88555" y="153523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9905" y="88"/>
                  </a:moveTo>
                  <a:lnTo>
                    <a:pt x="4419" y="139"/>
                  </a:lnTo>
                  <a:lnTo>
                    <a:pt x="0" y="4635"/>
                  </a:lnTo>
                  <a:lnTo>
                    <a:pt x="50" y="10121"/>
                  </a:lnTo>
                  <a:lnTo>
                    <a:pt x="292" y="15747"/>
                  </a:lnTo>
                  <a:lnTo>
                    <a:pt x="4825" y="20116"/>
                  </a:lnTo>
                  <a:lnTo>
                    <a:pt x="10363" y="20167"/>
                  </a:lnTo>
                  <a:lnTo>
                    <a:pt x="15900" y="20065"/>
                  </a:lnTo>
                  <a:lnTo>
                    <a:pt x="20319" y="15493"/>
                  </a:lnTo>
                  <a:lnTo>
                    <a:pt x="20218" y="9944"/>
                  </a:lnTo>
                  <a:lnTo>
                    <a:pt x="20027" y="4533"/>
                  </a:lnTo>
                  <a:lnTo>
                    <a:pt x="15684" y="190"/>
                  </a:lnTo>
                  <a:lnTo>
                    <a:pt x="10274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6201" y="1623932"/>
              <a:ext cx="92075" cy="38735"/>
            </a:xfrm>
            <a:custGeom>
              <a:avLst/>
              <a:gdLst/>
              <a:ahLst/>
              <a:cxnLst/>
              <a:rect l="l" t="t" r="r" b="b"/>
              <a:pathLst>
                <a:path w="92075" h="38735">
                  <a:moveTo>
                    <a:pt x="91528" y="38506"/>
                  </a:moveTo>
                  <a:lnTo>
                    <a:pt x="0" y="38506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45808" y="1662441"/>
              <a:ext cx="52069" cy="52069"/>
            </a:xfrm>
            <a:custGeom>
              <a:avLst/>
              <a:gdLst/>
              <a:ahLst/>
              <a:cxnLst/>
              <a:rect l="l" t="t" r="r" b="b"/>
              <a:pathLst>
                <a:path w="52069" h="52069">
                  <a:moveTo>
                    <a:pt x="0" y="51828"/>
                  </a:moveTo>
                  <a:lnTo>
                    <a:pt x="5191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55646" y="1391419"/>
              <a:ext cx="408305" cy="375920"/>
            </a:xfrm>
            <a:custGeom>
              <a:avLst/>
              <a:gdLst/>
              <a:ahLst/>
              <a:cxnLst/>
              <a:rect l="l" t="t" r="r" b="b"/>
              <a:pathLst>
                <a:path w="408305" h="375919">
                  <a:moveTo>
                    <a:pt x="50558" y="232511"/>
                  </a:moveTo>
                  <a:lnTo>
                    <a:pt x="6229" y="226287"/>
                  </a:lnTo>
                  <a:lnTo>
                    <a:pt x="0" y="211251"/>
                  </a:lnTo>
                  <a:lnTo>
                    <a:pt x="0" y="208127"/>
                  </a:lnTo>
                  <a:lnTo>
                    <a:pt x="61874" y="90246"/>
                  </a:lnTo>
                  <a:lnTo>
                    <a:pt x="93140" y="48777"/>
                  </a:lnTo>
                  <a:lnTo>
                    <a:pt x="131581" y="20796"/>
                  </a:lnTo>
                  <a:lnTo>
                    <a:pt x="174656" y="4978"/>
                  </a:lnTo>
                  <a:lnTo>
                    <a:pt x="219824" y="0"/>
                  </a:lnTo>
                  <a:lnTo>
                    <a:pt x="269774" y="6705"/>
                  </a:lnTo>
                  <a:lnTo>
                    <a:pt x="314659" y="25640"/>
                  </a:lnTo>
                  <a:lnTo>
                    <a:pt x="352690" y="55014"/>
                  </a:lnTo>
                  <a:lnTo>
                    <a:pt x="382074" y="93036"/>
                  </a:lnTo>
                  <a:lnTo>
                    <a:pt x="401023" y="137914"/>
                  </a:lnTo>
                  <a:lnTo>
                    <a:pt x="407746" y="187858"/>
                  </a:lnTo>
                  <a:lnTo>
                    <a:pt x="401040" y="237809"/>
                  </a:lnTo>
                  <a:lnTo>
                    <a:pt x="382104" y="282696"/>
                  </a:lnTo>
                  <a:lnTo>
                    <a:pt x="352729" y="320728"/>
                  </a:lnTo>
                  <a:lnTo>
                    <a:pt x="314705" y="350114"/>
                  </a:lnTo>
                  <a:lnTo>
                    <a:pt x="269824" y="369062"/>
                  </a:lnTo>
                  <a:lnTo>
                    <a:pt x="219875" y="375780"/>
                  </a:lnTo>
                  <a:lnTo>
                    <a:pt x="183985" y="372322"/>
                  </a:lnTo>
                  <a:lnTo>
                    <a:pt x="149715" y="362192"/>
                  </a:lnTo>
                  <a:lnTo>
                    <a:pt x="117982" y="345760"/>
                  </a:lnTo>
                  <a:lnTo>
                    <a:pt x="89700" y="32339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44029" y="1382016"/>
              <a:ext cx="184785" cy="386080"/>
            </a:xfrm>
            <a:custGeom>
              <a:avLst/>
              <a:gdLst/>
              <a:ahLst/>
              <a:cxnLst/>
              <a:rect l="l" t="t" r="r" b="b"/>
              <a:pathLst>
                <a:path w="184785" h="386080">
                  <a:moveTo>
                    <a:pt x="16763" y="385572"/>
                  </a:moveTo>
                  <a:lnTo>
                    <a:pt x="66801" y="201256"/>
                  </a:lnTo>
                  <a:lnTo>
                    <a:pt x="0" y="201256"/>
                  </a:lnTo>
                  <a:lnTo>
                    <a:pt x="50291" y="0"/>
                  </a:lnTo>
                  <a:lnTo>
                    <a:pt x="184403" y="0"/>
                  </a:lnTo>
                  <a:lnTo>
                    <a:pt x="100672" y="134112"/>
                  </a:lnTo>
                  <a:lnTo>
                    <a:pt x="184492" y="134112"/>
                  </a:lnTo>
                  <a:lnTo>
                    <a:pt x="16763" y="385572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3309" y="1493829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19" h="267969">
                  <a:moveTo>
                    <a:pt x="244544" y="209210"/>
                  </a:moveTo>
                  <a:lnTo>
                    <a:pt x="215082" y="240358"/>
                  </a:lnTo>
                  <a:lnTo>
                    <a:pt x="178681" y="260048"/>
                  </a:lnTo>
                  <a:lnTo>
                    <a:pt x="138406" y="267697"/>
                  </a:lnTo>
                  <a:lnTo>
                    <a:pt x="97320" y="262722"/>
                  </a:lnTo>
                  <a:lnTo>
                    <a:pt x="58489" y="244541"/>
                  </a:lnTo>
                  <a:lnTo>
                    <a:pt x="27341" y="215080"/>
                  </a:lnTo>
                  <a:lnTo>
                    <a:pt x="7650" y="178679"/>
                  </a:lnTo>
                  <a:lnTo>
                    <a:pt x="0" y="138403"/>
                  </a:lnTo>
                  <a:lnTo>
                    <a:pt x="4970" y="97318"/>
                  </a:lnTo>
                  <a:lnTo>
                    <a:pt x="23145" y="58486"/>
                  </a:lnTo>
                  <a:lnTo>
                    <a:pt x="52608" y="27338"/>
                  </a:lnTo>
                  <a:lnTo>
                    <a:pt x="89012" y="7649"/>
                  </a:lnTo>
                  <a:lnTo>
                    <a:pt x="129291" y="0"/>
                  </a:lnTo>
                  <a:lnTo>
                    <a:pt x="170380" y="4974"/>
                  </a:lnTo>
                  <a:lnTo>
                    <a:pt x="209213" y="23155"/>
                  </a:lnTo>
                  <a:lnTo>
                    <a:pt x="226311" y="36981"/>
                  </a:lnTo>
                  <a:lnTo>
                    <a:pt x="240831" y="53305"/>
                  </a:lnTo>
                  <a:lnTo>
                    <a:pt x="252506" y="71772"/>
                  </a:lnTo>
                  <a:lnTo>
                    <a:pt x="261067" y="9202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7083" y="1376687"/>
              <a:ext cx="261620" cy="267970"/>
            </a:xfrm>
            <a:custGeom>
              <a:avLst/>
              <a:gdLst/>
              <a:ahLst/>
              <a:cxnLst/>
              <a:rect l="l" t="t" r="r" b="b"/>
              <a:pathLst>
                <a:path w="261620" h="267969">
                  <a:moveTo>
                    <a:pt x="16484" y="58520"/>
                  </a:moveTo>
                  <a:lnTo>
                    <a:pt x="45940" y="27363"/>
                  </a:lnTo>
                  <a:lnTo>
                    <a:pt x="82338" y="7662"/>
                  </a:lnTo>
                  <a:lnTo>
                    <a:pt x="122613" y="0"/>
                  </a:lnTo>
                  <a:lnTo>
                    <a:pt x="163702" y="4960"/>
                  </a:lnTo>
                  <a:lnTo>
                    <a:pt x="202539" y="23125"/>
                  </a:lnTo>
                  <a:lnTo>
                    <a:pt x="233690" y="52581"/>
                  </a:lnTo>
                  <a:lnTo>
                    <a:pt x="253387" y="88979"/>
                  </a:lnTo>
                  <a:lnTo>
                    <a:pt x="261048" y="129254"/>
                  </a:lnTo>
                  <a:lnTo>
                    <a:pt x="256087" y="170343"/>
                  </a:lnTo>
                  <a:lnTo>
                    <a:pt x="237921" y="209180"/>
                  </a:lnTo>
                  <a:lnTo>
                    <a:pt x="208472" y="240336"/>
                  </a:lnTo>
                  <a:lnTo>
                    <a:pt x="172078" y="260035"/>
                  </a:lnTo>
                  <a:lnTo>
                    <a:pt x="131804" y="267695"/>
                  </a:lnTo>
                  <a:lnTo>
                    <a:pt x="90716" y="262736"/>
                  </a:lnTo>
                  <a:lnTo>
                    <a:pt x="51879" y="244575"/>
                  </a:lnTo>
                  <a:lnTo>
                    <a:pt x="34766" y="230749"/>
                  </a:lnTo>
                  <a:lnTo>
                    <a:pt x="20239" y="214425"/>
                  </a:lnTo>
                  <a:lnTo>
                    <a:pt x="8561" y="195958"/>
                  </a:lnTo>
                  <a:lnTo>
                    <a:pt x="0" y="17570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97824" y="147624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8879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1463" y="1360460"/>
              <a:ext cx="232724" cy="1237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11895" y="1488948"/>
              <a:ext cx="372110" cy="279400"/>
            </a:xfrm>
            <a:custGeom>
              <a:avLst/>
              <a:gdLst/>
              <a:ahLst/>
              <a:cxnLst/>
              <a:rect l="l" t="t" r="r" b="b"/>
              <a:pathLst>
                <a:path w="372109" h="279400">
                  <a:moveTo>
                    <a:pt x="340855" y="278879"/>
                  </a:moveTo>
                  <a:lnTo>
                    <a:pt x="30987" y="278879"/>
                  </a:lnTo>
                  <a:lnTo>
                    <a:pt x="30987" y="92964"/>
                  </a:lnTo>
                  <a:lnTo>
                    <a:pt x="340855" y="92964"/>
                  </a:lnTo>
                  <a:lnTo>
                    <a:pt x="340855" y="278879"/>
                  </a:lnTo>
                  <a:close/>
                </a:path>
                <a:path w="372109" h="279400">
                  <a:moveTo>
                    <a:pt x="371843" y="92964"/>
                  </a:moveTo>
                  <a:lnTo>
                    <a:pt x="0" y="92964"/>
                  </a:lnTo>
                  <a:lnTo>
                    <a:pt x="0" y="0"/>
                  </a:lnTo>
                  <a:lnTo>
                    <a:pt x="371843" y="0"/>
                  </a:lnTo>
                  <a:lnTo>
                    <a:pt x="371843" y="92964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311" y="4277878"/>
              <a:ext cx="396133" cy="3928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0043" y="4552315"/>
              <a:ext cx="118948" cy="1189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811" y="4552315"/>
              <a:ext cx="118948" cy="1189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219824" y="4312875"/>
              <a:ext cx="309245" cy="288925"/>
            </a:xfrm>
            <a:custGeom>
              <a:avLst/>
              <a:gdLst/>
              <a:ahLst/>
              <a:cxnLst/>
              <a:rect l="l" t="t" r="r" b="b"/>
              <a:pathLst>
                <a:path w="309245" h="288925">
                  <a:moveTo>
                    <a:pt x="0" y="206146"/>
                  </a:moveTo>
                  <a:lnTo>
                    <a:pt x="0" y="0"/>
                  </a:lnTo>
                  <a:lnTo>
                    <a:pt x="309232" y="0"/>
                  </a:lnTo>
                  <a:lnTo>
                    <a:pt x="309232" y="288607"/>
                  </a:lnTo>
                  <a:lnTo>
                    <a:pt x="267995" y="28860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61055" y="4601483"/>
              <a:ext cx="123825" cy="0"/>
            </a:xfrm>
            <a:custGeom>
              <a:avLst/>
              <a:gdLst/>
              <a:ahLst/>
              <a:cxnLst/>
              <a:rect l="l" t="t" r="r" b="b"/>
              <a:pathLst>
                <a:path w="123825">
                  <a:moveTo>
                    <a:pt x="0" y="0"/>
                  </a:moveTo>
                  <a:lnTo>
                    <a:pt x="123685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6967" y="4387389"/>
              <a:ext cx="180790" cy="2426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46411" y="7428893"/>
              <a:ext cx="106343" cy="16229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035462" y="7347752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5">
                  <a:moveTo>
                    <a:pt x="0" y="0"/>
                  </a:moveTo>
                  <a:lnTo>
                    <a:pt x="126225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029530" y="7250574"/>
              <a:ext cx="137795" cy="95250"/>
            </a:xfrm>
            <a:custGeom>
              <a:avLst/>
              <a:gdLst/>
              <a:ahLst/>
              <a:cxnLst/>
              <a:rect l="l" t="t" r="r" b="b"/>
              <a:pathLst>
                <a:path w="137794" h="95250">
                  <a:moveTo>
                    <a:pt x="113944" y="95072"/>
                  </a:moveTo>
                  <a:lnTo>
                    <a:pt x="128444" y="43446"/>
                  </a:lnTo>
                  <a:lnTo>
                    <a:pt x="137553" y="23736"/>
                  </a:lnTo>
                  <a:lnTo>
                    <a:pt x="137045" y="19634"/>
                  </a:lnTo>
                  <a:lnTo>
                    <a:pt x="134505" y="16814"/>
                  </a:lnTo>
                  <a:lnTo>
                    <a:pt x="131927" y="13919"/>
                  </a:lnTo>
                  <a:lnTo>
                    <a:pt x="127749" y="13030"/>
                  </a:lnTo>
                  <a:lnTo>
                    <a:pt x="124218" y="14655"/>
                  </a:lnTo>
                  <a:lnTo>
                    <a:pt x="86359" y="30873"/>
                  </a:lnTo>
                  <a:lnTo>
                    <a:pt x="77520" y="6896"/>
                  </a:lnTo>
                  <a:lnTo>
                    <a:pt x="75691" y="2260"/>
                  </a:lnTo>
                  <a:lnTo>
                    <a:pt x="70446" y="0"/>
                  </a:lnTo>
                  <a:lnTo>
                    <a:pt x="65824" y="1828"/>
                  </a:lnTo>
                  <a:lnTo>
                    <a:pt x="63499" y="2743"/>
                  </a:lnTo>
                  <a:lnTo>
                    <a:pt x="61671" y="4571"/>
                  </a:lnTo>
                  <a:lnTo>
                    <a:pt x="60756" y="6896"/>
                  </a:lnTo>
                  <a:lnTo>
                    <a:pt x="51015" y="30873"/>
                  </a:lnTo>
                  <a:lnTo>
                    <a:pt x="13322" y="14655"/>
                  </a:lnTo>
                  <a:lnTo>
                    <a:pt x="9791" y="13030"/>
                  </a:lnTo>
                  <a:lnTo>
                    <a:pt x="5626" y="13919"/>
                  </a:lnTo>
                  <a:lnTo>
                    <a:pt x="3047" y="16814"/>
                  </a:lnTo>
                  <a:lnTo>
                    <a:pt x="507" y="19634"/>
                  </a:lnTo>
                  <a:lnTo>
                    <a:pt x="0" y="23736"/>
                  </a:lnTo>
                  <a:lnTo>
                    <a:pt x="1790" y="27089"/>
                  </a:lnTo>
                  <a:lnTo>
                    <a:pt x="9109" y="43446"/>
                  </a:lnTo>
                  <a:lnTo>
                    <a:pt x="15200" y="60275"/>
                  </a:lnTo>
                  <a:lnTo>
                    <a:pt x="20041" y="77507"/>
                  </a:lnTo>
                  <a:lnTo>
                    <a:pt x="23609" y="9507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36290" y="7353580"/>
              <a:ext cx="325120" cy="306705"/>
            </a:xfrm>
            <a:custGeom>
              <a:avLst/>
              <a:gdLst/>
              <a:ahLst/>
              <a:cxnLst/>
              <a:rect l="l" t="t" r="r" b="b"/>
              <a:pathLst>
                <a:path w="325119" h="306704">
                  <a:moveTo>
                    <a:pt x="198348" y="0"/>
                  </a:moveTo>
                  <a:lnTo>
                    <a:pt x="271322" y="58690"/>
                  </a:lnTo>
                  <a:lnTo>
                    <a:pt x="308795" y="97620"/>
                  </a:lnTo>
                  <a:lnTo>
                    <a:pt x="322601" y="134218"/>
                  </a:lnTo>
                  <a:lnTo>
                    <a:pt x="324573" y="185915"/>
                  </a:lnTo>
                  <a:lnTo>
                    <a:pt x="316350" y="233080"/>
                  </a:lnTo>
                  <a:lnTo>
                    <a:pt x="293411" y="267323"/>
                  </a:lnTo>
                  <a:lnTo>
                    <a:pt x="258355" y="290045"/>
                  </a:lnTo>
                  <a:lnTo>
                    <a:pt x="213779" y="302650"/>
                  </a:lnTo>
                  <a:lnTo>
                    <a:pt x="162280" y="306539"/>
                  </a:lnTo>
                  <a:lnTo>
                    <a:pt x="110783" y="302597"/>
                  </a:lnTo>
                  <a:lnTo>
                    <a:pt x="66209" y="289888"/>
                  </a:lnTo>
                  <a:lnTo>
                    <a:pt x="31157" y="267087"/>
                  </a:lnTo>
                  <a:lnTo>
                    <a:pt x="8222" y="232870"/>
                  </a:lnTo>
                  <a:lnTo>
                    <a:pt x="0" y="185915"/>
                  </a:lnTo>
                  <a:lnTo>
                    <a:pt x="19722" y="120272"/>
                  </a:lnTo>
                  <a:lnTo>
                    <a:pt x="63112" y="60429"/>
                  </a:lnTo>
                  <a:lnTo>
                    <a:pt x="106502" y="16851"/>
                  </a:lnTo>
                  <a:lnTo>
                    <a:pt x="126225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4330" y="7240130"/>
              <a:ext cx="177716" cy="1776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28469" y="7284166"/>
              <a:ext cx="372745" cy="374650"/>
            </a:xfrm>
            <a:custGeom>
              <a:avLst/>
              <a:gdLst/>
              <a:ahLst/>
              <a:cxnLst/>
              <a:rect l="l" t="t" r="r" b="b"/>
              <a:pathLst>
                <a:path w="372745" h="374650">
                  <a:moveTo>
                    <a:pt x="0" y="10553"/>
                  </a:moveTo>
                  <a:lnTo>
                    <a:pt x="1917" y="149136"/>
                  </a:lnTo>
                  <a:lnTo>
                    <a:pt x="227228" y="374459"/>
                  </a:lnTo>
                  <a:lnTo>
                    <a:pt x="372338" y="229349"/>
                  </a:lnTo>
                  <a:lnTo>
                    <a:pt x="147421" y="4419"/>
                  </a:lnTo>
                  <a:lnTo>
                    <a:pt x="8102" y="0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1875" y="7429724"/>
              <a:ext cx="115242" cy="12965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8986418" y="609600"/>
            <a:ext cx="2649855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spc="45" dirty="0">
                <a:latin typeface="Lucida Sans Unicode"/>
                <a:cs typeface="Lucida Sans Unicode"/>
              </a:rPr>
              <a:t>De</a:t>
            </a:r>
            <a:r>
              <a:rPr lang="en-IN" spc="25" dirty="0">
                <a:latin typeface="Lucida Sans Unicode"/>
                <a:cs typeface="Lucida Sans Unicode"/>
              </a:rPr>
              <a:t>s</a:t>
            </a:r>
            <a:r>
              <a:rPr lang="en-IN" spc="-25" dirty="0">
                <a:latin typeface="Lucida Sans Unicode"/>
                <a:cs typeface="Lucida Sans Unicode"/>
              </a:rPr>
              <a:t>i</a:t>
            </a:r>
            <a:r>
              <a:rPr lang="en-IN" spc="20" dirty="0">
                <a:latin typeface="Lucida Sans Unicode"/>
                <a:cs typeface="Lucida Sans Unicode"/>
              </a:rPr>
              <a:t>g</a:t>
            </a:r>
            <a:r>
              <a:rPr lang="en-IN" spc="-10" dirty="0">
                <a:latin typeface="Lucida Sans Unicode"/>
                <a:cs typeface="Lucida Sans Unicode"/>
              </a:rPr>
              <a:t>n</a:t>
            </a:r>
            <a:r>
              <a:rPr lang="en-IN" spc="45" dirty="0">
                <a:latin typeface="Lucida Sans Unicode"/>
                <a:cs typeface="Lucida Sans Unicode"/>
              </a:rPr>
              <a:t>e</a:t>
            </a:r>
            <a:r>
              <a:rPr lang="en-IN" spc="5" dirty="0">
                <a:latin typeface="Lucida Sans Unicode"/>
                <a:cs typeface="Lucida Sans Unicode"/>
              </a:rPr>
              <a:t>d</a:t>
            </a:r>
            <a:r>
              <a:rPr lang="en-IN" spc="-40" dirty="0">
                <a:latin typeface="Lucida Sans Unicode"/>
                <a:cs typeface="Lucida Sans Unicode"/>
              </a:rPr>
              <a:t> </a:t>
            </a:r>
            <a:r>
              <a:rPr lang="en-IN" dirty="0">
                <a:latin typeface="Lucida Sans Unicode"/>
                <a:cs typeface="Lucida Sans Unicode"/>
              </a:rPr>
              <a:t>b</a:t>
            </a:r>
            <a:r>
              <a:rPr lang="en-IN" spc="40" dirty="0">
                <a:latin typeface="Lucida Sans Unicode"/>
                <a:cs typeface="Lucida Sans Unicode"/>
              </a:rPr>
              <a:t>y</a:t>
            </a:r>
            <a:r>
              <a:rPr lang="en-IN" spc="-40" dirty="0">
                <a:latin typeface="Lucida Sans Unicode"/>
                <a:cs typeface="Lucida Sans Unicode"/>
              </a:rPr>
              <a:t>:</a:t>
            </a:r>
          </a:p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dirty="0">
                <a:latin typeface="Lucida Sans Unicode"/>
                <a:cs typeface="Lucida Sans Unicode"/>
              </a:rPr>
              <a:t>Flashlearn Team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37644" y="609600"/>
            <a:ext cx="1555115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spc="15" dirty="0">
                <a:latin typeface="Lucida Sans Unicode"/>
                <a:cs typeface="Lucida Sans Unicode"/>
              </a:rPr>
              <a:t>Date:</a:t>
            </a:r>
            <a:endParaRPr lang="en-IN" spc="15" dirty="0">
              <a:latin typeface="Lucida Sans Unicode"/>
              <a:cs typeface="Lucida Sans Unicode"/>
            </a:endParaRPr>
          </a:p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spc="15" dirty="0">
                <a:latin typeface="Lucida Sans Unicode"/>
                <a:cs typeface="Lucida Sans Unicode"/>
              </a:rPr>
              <a:t>27/3/24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394028" y="609600"/>
            <a:ext cx="1044575" cy="57259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dirty="0">
                <a:latin typeface="Lucida Sans Unicode"/>
                <a:cs typeface="Lucida Sans Unicode"/>
              </a:rPr>
              <a:t>Version:</a:t>
            </a:r>
            <a:r>
              <a:rPr lang="en-IN" dirty="0">
                <a:latin typeface="Lucida Sans Unicode"/>
                <a:cs typeface="Lucida Sans Unicode"/>
              </a:rPr>
              <a:t> 7.1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184379" y="609600"/>
            <a:ext cx="2700655" cy="58541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spc="45" dirty="0">
                <a:latin typeface="Lucida Sans Unicode"/>
                <a:cs typeface="Lucida Sans Unicode"/>
              </a:rPr>
              <a:t>De</a:t>
            </a:r>
            <a:r>
              <a:rPr spc="25" dirty="0">
                <a:latin typeface="Lucida Sans Unicode"/>
                <a:cs typeface="Lucida Sans Unicode"/>
              </a:rPr>
              <a:t>s</a:t>
            </a:r>
            <a:r>
              <a:rPr spc="-25" dirty="0">
                <a:latin typeface="Lucida Sans Unicode"/>
                <a:cs typeface="Lucida Sans Unicode"/>
              </a:rPr>
              <a:t>i</a:t>
            </a:r>
            <a:r>
              <a:rPr spc="20" dirty="0">
                <a:latin typeface="Lucida Sans Unicode"/>
                <a:cs typeface="Lucida Sans Unicode"/>
              </a:rPr>
              <a:t>g</a:t>
            </a:r>
            <a:r>
              <a:rPr spc="-10" dirty="0">
                <a:latin typeface="Lucida Sans Unicode"/>
                <a:cs typeface="Lucida Sans Unicode"/>
              </a:rPr>
              <a:t>n</a:t>
            </a:r>
            <a:r>
              <a:rPr spc="45" dirty="0">
                <a:latin typeface="Lucida Sans Unicode"/>
                <a:cs typeface="Lucida Sans Unicode"/>
              </a:rPr>
              <a:t>e</a:t>
            </a:r>
            <a:r>
              <a:rPr spc="5" dirty="0">
                <a:latin typeface="Lucida Sans Unicode"/>
                <a:cs typeface="Lucida Sans Unicode"/>
              </a:rPr>
              <a:t>d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spc="15" dirty="0">
                <a:latin typeface="Lucida Sans Unicode"/>
                <a:cs typeface="Lucida Sans Unicode"/>
              </a:rPr>
              <a:t>f</a:t>
            </a:r>
            <a:r>
              <a:rPr spc="5" dirty="0">
                <a:latin typeface="Lucida Sans Unicode"/>
                <a:cs typeface="Lucida Sans Unicode"/>
              </a:rPr>
              <a:t>o</a:t>
            </a:r>
            <a:r>
              <a:rPr spc="-25" dirty="0">
                <a:latin typeface="Lucida Sans Unicode"/>
                <a:cs typeface="Lucida Sans Unicode"/>
              </a:rPr>
              <a:t>r</a:t>
            </a:r>
            <a:r>
              <a:rPr spc="-40" dirty="0">
                <a:latin typeface="Lucida Sans Unicode"/>
                <a:cs typeface="Lucida Sans Unicode"/>
              </a:rPr>
              <a:t>:</a:t>
            </a:r>
            <a:endParaRPr lang="en-IN" spc="-40" dirty="0">
              <a:latin typeface="Lucida Sans Unicode"/>
              <a:cs typeface="Lucida Sans Unicode"/>
            </a:endParaRPr>
          </a:p>
          <a:p>
            <a:pPr marL="31115">
              <a:lnSpc>
                <a:spcPct val="100000"/>
              </a:lnSpc>
              <a:spcBef>
                <a:spcPts val="145"/>
              </a:spcBef>
            </a:pPr>
            <a:r>
              <a:rPr lang="en-IN" spc="-40" dirty="0">
                <a:latin typeface="Lucida Sans Unicode"/>
                <a:cs typeface="Lucida Sans Unicode"/>
              </a:rPr>
              <a:t>Manthan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669216" y="622310"/>
            <a:ext cx="510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25" dirty="0"/>
              <a:t>The Business Model Canvas</a:t>
            </a:r>
            <a:endParaRPr sz="1800" spc="20" dirty="0"/>
          </a:p>
        </p:txBody>
      </p:sp>
      <p:sp>
        <p:nvSpPr>
          <p:cNvPr id="51" name="object 51"/>
          <p:cNvSpPr txBox="1"/>
          <p:nvPr/>
        </p:nvSpPr>
        <p:spPr>
          <a:xfrm>
            <a:off x="852865" y="1454160"/>
            <a:ext cx="13271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ucida Sans Unicode"/>
                <a:cs typeface="Lucida Sans Unicode"/>
              </a:rPr>
              <a:t>K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45" dirty="0">
                <a:latin typeface="Lucida Sans Unicode"/>
                <a:cs typeface="Lucida Sans Unicode"/>
              </a:rPr>
              <a:t>y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spc="155" dirty="0">
                <a:latin typeface="Lucida Sans Unicode"/>
                <a:cs typeface="Lucida Sans Unicode"/>
              </a:rPr>
              <a:t>P</a:t>
            </a:r>
            <a:r>
              <a:rPr spc="-5" dirty="0">
                <a:latin typeface="Lucida Sans Unicode"/>
                <a:cs typeface="Lucida Sans Unicode"/>
              </a:rPr>
              <a:t>artnerships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66062" y="1454160"/>
            <a:ext cx="10725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ucida Sans Unicode"/>
                <a:cs typeface="Lucida Sans Unicode"/>
              </a:rPr>
              <a:t>K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45" dirty="0">
                <a:latin typeface="Lucida Sans Unicode"/>
                <a:cs typeface="Lucida Sans Unicode"/>
              </a:rPr>
              <a:t>y</a:t>
            </a:r>
            <a:r>
              <a:rPr spc="-140" dirty="0">
                <a:latin typeface="Lucida Sans Unicode"/>
                <a:cs typeface="Lucida Sans Unicode"/>
              </a:rPr>
              <a:t> </a:t>
            </a:r>
            <a:r>
              <a:rPr spc="75" dirty="0">
                <a:latin typeface="Lucida Sans Unicode"/>
                <a:cs typeface="Lucida Sans Unicode"/>
              </a:rPr>
              <a:t>Ac</a:t>
            </a:r>
            <a:r>
              <a:rPr spc="5" dirty="0">
                <a:latin typeface="Lucida Sans Unicode"/>
                <a:cs typeface="Lucida Sans Unicode"/>
              </a:rPr>
              <a:t>tivities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17358" y="1454160"/>
            <a:ext cx="14611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latin typeface="Lucida Sans Unicode"/>
                <a:cs typeface="Lucida Sans Unicode"/>
              </a:rPr>
              <a:t>V</a:t>
            </a:r>
            <a:r>
              <a:rPr dirty="0">
                <a:latin typeface="Lucida Sans Unicode"/>
                <a:cs typeface="Lucida Sans Unicode"/>
              </a:rPr>
              <a:t>alue</a:t>
            </a:r>
            <a:r>
              <a:rPr spc="-85" dirty="0">
                <a:latin typeface="Lucida Sans Unicode"/>
                <a:cs typeface="Lucida Sans Unicode"/>
              </a:rPr>
              <a:t> </a:t>
            </a:r>
            <a:r>
              <a:rPr spc="165" dirty="0">
                <a:latin typeface="Lucida Sans Unicode"/>
                <a:cs typeface="Lucida Sans Unicode"/>
              </a:rPr>
              <a:t>P</a:t>
            </a:r>
            <a:r>
              <a:rPr spc="-65" dirty="0">
                <a:latin typeface="Lucida Sans Unicode"/>
                <a:cs typeface="Lucida Sans Unicode"/>
              </a:rPr>
              <a:t>r</a:t>
            </a:r>
            <a:r>
              <a:rPr spc="-10" dirty="0">
                <a:latin typeface="Lucida Sans Unicode"/>
                <a:cs typeface="Lucida Sans Unicode"/>
              </a:rPr>
              <a:t>opositions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68654" y="1454160"/>
            <a:ext cx="1855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Lucida Sans Unicode"/>
                <a:cs typeface="Lucida Sans Unicode"/>
              </a:rPr>
              <a:t>Cu</a:t>
            </a:r>
            <a:r>
              <a:rPr spc="10" dirty="0">
                <a:latin typeface="Lucida Sans Unicode"/>
                <a:cs typeface="Lucida Sans Unicode"/>
              </a:rPr>
              <a:t>s</a:t>
            </a:r>
            <a:r>
              <a:rPr spc="5" dirty="0">
                <a:latin typeface="Lucida Sans Unicode"/>
                <a:cs typeface="Lucida Sans Unicode"/>
              </a:rPr>
              <a:t>t</a:t>
            </a:r>
            <a:r>
              <a:rPr spc="-5" dirty="0">
                <a:latin typeface="Lucida Sans Unicode"/>
                <a:cs typeface="Lucida Sans Unicode"/>
              </a:rPr>
              <a:t>omer</a:t>
            </a:r>
            <a:r>
              <a:rPr spc="-114" dirty="0">
                <a:latin typeface="Lucida Sans Unicode"/>
                <a:cs typeface="Lucida Sans Unicode"/>
              </a:rPr>
              <a:t> </a:t>
            </a:r>
            <a:r>
              <a:rPr spc="70" dirty="0">
                <a:latin typeface="Lucida Sans Unicode"/>
                <a:cs typeface="Lucida Sans Unicode"/>
              </a:rPr>
              <a:t>R</a:t>
            </a:r>
            <a:r>
              <a:rPr spc="10" dirty="0">
                <a:latin typeface="Lucida Sans Unicode"/>
                <a:cs typeface="Lucida Sans Unicode"/>
              </a:rPr>
              <a:t>el</a:t>
            </a:r>
            <a:r>
              <a:rPr spc="5" dirty="0">
                <a:latin typeface="Lucida Sans Unicode"/>
                <a:cs typeface="Lucida Sans Unicode"/>
              </a:rPr>
              <a:t>a</a:t>
            </a:r>
            <a:r>
              <a:rPr spc="-10" dirty="0">
                <a:latin typeface="Lucida Sans Unicode"/>
                <a:cs typeface="Lucida Sans Unicode"/>
              </a:rPr>
              <a:t>tionships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66221" y="4357062"/>
            <a:ext cx="11595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ucida Sans Unicode"/>
                <a:cs typeface="Lucida Sans Unicode"/>
              </a:rPr>
              <a:t>K</a:t>
            </a:r>
            <a:r>
              <a:rPr spc="35" dirty="0">
                <a:latin typeface="Lucida Sans Unicode"/>
                <a:cs typeface="Lucida Sans Unicode"/>
              </a:rPr>
              <a:t>e</a:t>
            </a:r>
            <a:r>
              <a:rPr spc="45" dirty="0">
                <a:latin typeface="Lucida Sans Unicode"/>
                <a:cs typeface="Lucida Sans Unicode"/>
              </a:rPr>
              <a:t>y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spc="70" dirty="0">
                <a:latin typeface="Lucida Sans Unicode"/>
                <a:cs typeface="Lucida Sans Unicode"/>
              </a:rPr>
              <a:t>R</a:t>
            </a:r>
            <a:r>
              <a:rPr spc="-5" dirty="0">
                <a:latin typeface="Lucida Sans Unicode"/>
                <a:cs typeface="Lucida Sans Unicode"/>
              </a:rPr>
              <a:t>esou</a:t>
            </a:r>
            <a:r>
              <a:rPr spc="-20" dirty="0">
                <a:latin typeface="Lucida Sans Unicode"/>
                <a:cs typeface="Lucida Sans Unicode"/>
              </a:rPr>
              <a:t>r</a:t>
            </a:r>
            <a:r>
              <a:rPr spc="55" dirty="0">
                <a:latin typeface="Lucida Sans Unicode"/>
                <a:cs typeface="Lucida Sans Unicode"/>
              </a:rPr>
              <a:t>ces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68654" y="4357062"/>
            <a:ext cx="747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Lucida Sans Unicode"/>
                <a:cs typeface="Lucida Sans Unicode"/>
              </a:rPr>
              <a:t>Channels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53024" y="7296160"/>
            <a:ext cx="11550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Lucida Sans Unicode"/>
                <a:cs typeface="Lucida Sans Unicode"/>
              </a:rPr>
              <a:t>Co</a:t>
            </a:r>
            <a:r>
              <a:rPr spc="20" dirty="0">
                <a:latin typeface="Lucida Sans Unicode"/>
                <a:cs typeface="Lucida Sans Unicode"/>
              </a:rPr>
              <a:t>s</a:t>
            </a:r>
            <a:r>
              <a:rPr spc="15" dirty="0">
                <a:latin typeface="Lucida Sans Unicode"/>
                <a:cs typeface="Lucida Sans Unicode"/>
              </a:rPr>
              <a:t>t</a:t>
            </a:r>
            <a:r>
              <a:rPr spc="-85" dirty="0">
                <a:latin typeface="Lucida Sans Unicode"/>
                <a:cs typeface="Lucida Sans Unicode"/>
              </a:rPr>
              <a:t> </a:t>
            </a:r>
            <a:r>
              <a:rPr spc="40" dirty="0">
                <a:latin typeface="Lucida Sans Unicode"/>
                <a:cs typeface="Lucida Sans Unicode"/>
              </a:rPr>
              <a:t>Stru</a:t>
            </a:r>
            <a:r>
              <a:rPr spc="30" dirty="0">
                <a:latin typeface="Lucida Sans Unicode"/>
                <a:cs typeface="Lucida Sans Unicode"/>
              </a:rPr>
              <a:t>c</a:t>
            </a:r>
            <a:r>
              <a:rPr spc="-25" dirty="0">
                <a:latin typeface="Lucida Sans Unicode"/>
                <a:cs typeface="Lucida Sans Unicode"/>
              </a:rPr>
              <a:t>tu</a:t>
            </a:r>
            <a:r>
              <a:rPr spc="-35" dirty="0">
                <a:latin typeface="Lucida Sans Unicode"/>
                <a:cs typeface="Lucida Sans Unicode"/>
              </a:rPr>
              <a:t>r</a:t>
            </a:r>
            <a:r>
              <a:rPr spc="45" dirty="0">
                <a:latin typeface="Lucida Sans Unicode"/>
                <a:cs typeface="Lucida Sans Unicode"/>
              </a:rPr>
              <a:t>e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819792" y="1454160"/>
            <a:ext cx="16065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latin typeface="Lucida Sans Unicode"/>
                <a:cs typeface="Lucida Sans Unicode"/>
              </a:rPr>
              <a:t>Cu</a:t>
            </a:r>
            <a:r>
              <a:rPr spc="10" dirty="0">
                <a:latin typeface="Lucida Sans Unicode"/>
                <a:cs typeface="Lucida Sans Unicode"/>
              </a:rPr>
              <a:t>s</a:t>
            </a:r>
            <a:r>
              <a:rPr spc="5" dirty="0">
                <a:latin typeface="Lucida Sans Unicode"/>
                <a:cs typeface="Lucida Sans Unicode"/>
              </a:rPr>
              <a:t>t</a:t>
            </a:r>
            <a:r>
              <a:rPr spc="-5" dirty="0">
                <a:latin typeface="Lucida Sans Unicode"/>
                <a:cs typeface="Lucida Sans Unicode"/>
              </a:rPr>
              <a:t>omer</a:t>
            </a:r>
            <a:r>
              <a:rPr spc="-114" dirty="0">
                <a:latin typeface="Lucida Sans Unicode"/>
                <a:cs typeface="Lucida Sans Unicode"/>
              </a:rPr>
              <a:t> </a:t>
            </a:r>
            <a:r>
              <a:rPr spc="45" dirty="0">
                <a:latin typeface="Lucida Sans Unicode"/>
                <a:cs typeface="Lucida Sans Unicode"/>
              </a:rPr>
              <a:t>Segme</a:t>
            </a:r>
            <a:r>
              <a:rPr spc="30" dirty="0">
                <a:latin typeface="Lucida Sans Unicode"/>
                <a:cs typeface="Lucida Sans Unicode"/>
              </a:rPr>
              <a:t>n</a:t>
            </a:r>
            <a:r>
              <a:rPr spc="20" dirty="0">
                <a:latin typeface="Lucida Sans Unicode"/>
                <a:cs typeface="Lucida Sans Unicode"/>
              </a:rPr>
              <a:t>ts</a:t>
            </a:r>
            <a:endParaRPr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9213" y="9803008"/>
            <a:ext cx="2929255" cy="34624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endParaRPr dirty="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83971" y="9883627"/>
            <a:ext cx="2846070" cy="30969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01450" y="992280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0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220ECD-37D7-1393-B792-153B9A371BB5}"/>
              </a:ext>
            </a:extLst>
          </p:cNvPr>
          <p:cNvSpPr/>
          <p:nvPr/>
        </p:nvSpPr>
        <p:spPr>
          <a:xfrm rot="20955623">
            <a:off x="11982450" y="2451100"/>
            <a:ext cx="1752600" cy="56682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schools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CD445B-4992-5188-F894-141DD1A3103B}"/>
              </a:ext>
            </a:extLst>
          </p:cNvPr>
          <p:cNvSpPr/>
          <p:nvPr/>
        </p:nvSpPr>
        <p:spPr>
          <a:xfrm rot="20955623">
            <a:off x="6725908" y="5577392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 reports for government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668030-B64F-B1C5-86D9-DB544E7CD7BD}"/>
              </a:ext>
            </a:extLst>
          </p:cNvPr>
          <p:cNvSpPr/>
          <p:nvPr/>
        </p:nvSpPr>
        <p:spPr>
          <a:xfrm rot="20955623">
            <a:off x="11982451" y="3871111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FB818F-5EDF-1742-F709-4BB235F4B954}"/>
              </a:ext>
            </a:extLst>
          </p:cNvPr>
          <p:cNvSpPr/>
          <p:nvPr/>
        </p:nvSpPr>
        <p:spPr>
          <a:xfrm rot="20955623">
            <a:off x="3916536" y="5072645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Educational consultants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292B01-1EBC-87B2-BBE2-A9E3FD5A6B1C}"/>
              </a:ext>
            </a:extLst>
          </p:cNvPr>
          <p:cNvSpPr/>
          <p:nvPr/>
        </p:nvSpPr>
        <p:spPr>
          <a:xfrm rot="20955623">
            <a:off x="6685100" y="3430061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Diversified learning material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91B69A-BF68-46F9-1F8E-3D9DCCCEA243}"/>
              </a:ext>
            </a:extLst>
          </p:cNvPr>
          <p:cNvSpPr/>
          <p:nvPr/>
        </p:nvSpPr>
        <p:spPr>
          <a:xfrm rot="20955623">
            <a:off x="6718399" y="4490874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in Kannada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A264F89-9429-5B2B-8C83-E0858C15C28C}"/>
              </a:ext>
            </a:extLst>
          </p:cNvPr>
          <p:cNvSpPr/>
          <p:nvPr/>
        </p:nvSpPr>
        <p:spPr>
          <a:xfrm rot="20955623">
            <a:off x="7822480" y="8317043"/>
            <a:ext cx="1853280" cy="7904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 fees from private schools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82AD6C-53E2-62C1-3375-8BD8842CB362}"/>
              </a:ext>
            </a:extLst>
          </p:cNvPr>
          <p:cNvSpPr/>
          <p:nvPr/>
        </p:nvSpPr>
        <p:spPr>
          <a:xfrm rot="20955623">
            <a:off x="9896334" y="7364225"/>
            <a:ext cx="1978333" cy="8992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funding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F01C3A-BCEC-4233-A693-24032872743F}"/>
              </a:ext>
            </a:extLst>
          </p:cNvPr>
          <p:cNvSpPr/>
          <p:nvPr/>
        </p:nvSpPr>
        <p:spPr>
          <a:xfrm rot="20955623">
            <a:off x="9382676" y="4933044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person sales and promotions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648EC9-3566-0B08-D526-2496D34374DC}"/>
              </a:ext>
            </a:extLst>
          </p:cNvPr>
          <p:cNvSpPr/>
          <p:nvPr/>
        </p:nvSpPr>
        <p:spPr>
          <a:xfrm rot="20955623">
            <a:off x="9416021" y="6050335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17B902-A050-C8DA-37A1-B817223A489B}"/>
              </a:ext>
            </a:extLst>
          </p:cNvPr>
          <p:cNvSpPr/>
          <p:nvPr/>
        </p:nvSpPr>
        <p:spPr>
          <a:xfrm rot="20955623">
            <a:off x="9289574" y="2147461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to feedback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53F26F-424C-0E22-1826-771F23E98912}"/>
              </a:ext>
            </a:extLst>
          </p:cNvPr>
          <p:cNvSpPr/>
          <p:nvPr/>
        </p:nvSpPr>
        <p:spPr>
          <a:xfrm rot="20955623">
            <a:off x="9302830" y="3221276"/>
            <a:ext cx="17526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Cooperative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127A54-BD65-6B39-C156-061B383ACEFC}"/>
              </a:ext>
            </a:extLst>
          </p:cNvPr>
          <p:cNvSpPr/>
          <p:nvPr/>
        </p:nvSpPr>
        <p:spPr>
          <a:xfrm rot="20955623">
            <a:off x="6605526" y="2444647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Mathematical thinking skills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7B929-12E1-B496-90FE-02A8115FDADA}"/>
              </a:ext>
            </a:extLst>
          </p:cNvPr>
          <p:cNvSpPr/>
          <p:nvPr/>
        </p:nvSpPr>
        <p:spPr>
          <a:xfrm rot="20955623">
            <a:off x="3966492" y="5980702"/>
            <a:ext cx="1834954" cy="83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Relations Specialists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BAA545A-9829-9EC2-4E3F-77B351909384}"/>
              </a:ext>
            </a:extLst>
          </p:cNvPr>
          <p:cNvSpPr/>
          <p:nvPr/>
        </p:nvSpPr>
        <p:spPr>
          <a:xfrm rot="20955623">
            <a:off x="3741746" y="1959468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Ease UI/UX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E29C70-B0D2-9711-5A2A-E8422C66621F}"/>
              </a:ext>
            </a:extLst>
          </p:cNvPr>
          <p:cNvSpPr/>
          <p:nvPr/>
        </p:nvSpPr>
        <p:spPr>
          <a:xfrm rot="20955623">
            <a:off x="3901580" y="2824393"/>
            <a:ext cx="2108932" cy="1051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AI translator and TTS on spoken Kannada (including dialects)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0F9241-7407-3359-158D-B8EA2F7D9480}"/>
              </a:ext>
            </a:extLst>
          </p:cNvPr>
          <p:cNvSpPr/>
          <p:nvPr/>
        </p:nvSpPr>
        <p:spPr>
          <a:xfrm rot="20955623">
            <a:off x="983025" y="2678430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Educational institutions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2F0FDC9-1FC1-1788-4274-29B651BD8770}"/>
              </a:ext>
            </a:extLst>
          </p:cNvPr>
          <p:cNvSpPr/>
          <p:nvPr/>
        </p:nvSpPr>
        <p:spPr>
          <a:xfrm rot="20955623">
            <a:off x="1087982" y="4362232"/>
            <a:ext cx="1834954" cy="83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 related government bodies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59EF100-2EBC-38BC-85EB-D2D7D2D3A458}"/>
              </a:ext>
            </a:extLst>
          </p:cNvPr>
          <p:cNvSpPr/>
          <p:nvPr/>
        </p:nvSpPr>
        <p:spPr>
          <a:xfrm rot="20955623">
            <a:off x="1135048" y="7804904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Government-School Training Cost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90EA90-F04D-DB01-6C1E-00541AF46607}"/>
              </a:ext>
            </a:extLst>
          </p:cNvPr>
          <p:cNvSpPr/>
          <p:nvPr/>
        </p:nvSpPr>
        <p:spPr>
          <a:xfrm rot="20955623">
            <a:off x="3308593" y="7320882"/>
            <a:ext cx="1834954" cy="830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Government funding acquisition cost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92307-D9C2-CE82-0233-91BDBC8DF608}"/>
              </a:ext>
            </a:extLst>
          </p:cNvPr>
          <p:cNvSpPr/>
          <p:nvPr/>
        </p:nvSpPr>
        <p:spPr>
          <a:xfrm rot="20955623">
            <a:off x="3699240" y="8303892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Maintenance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B6CE541-BCE1-CB82-86C4-D830A25F622C}"/>
              </a:ext>
            </a:extLst>
          </p:cNvPr>
          <p:cNvSpPr/>
          <p:nvPr/>
        </p:nvSpPr>
        <p:spPr>
          <a:xfrm rot="20955623">
            <a:off x="5560660" y="7351468"/>
            <a:ext cx="1857338" cy="76902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3E68D-9B1F-18EA-A25D-DD88DD24789D}"/>
              </a:ext>
            </a:extLst>
          </p:cNvPr>
          <p:cNvSpPr/>
          <p:nvPr/>
        </p:nvSpPr>
        <p:spPr>
          <a:xfrm rot="20955623">
            <a:off x="11920921" y="8084444"/>
            <a:ext cx="2059204" cy="114245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Kannada Voice AI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109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Lucida Sans Unicode</vt:lpstr>
      <vt:lpstr>Verdana</vt:lpstr>
      <vt:lpstr>Office Theme</vt:lpstr>
      <vt:lpstr>The 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A3 - Business Model Canvas</dc:title>
  <dc:creator>Asteroidea Re</dc:creator>
  <cp:lastModifiedBy>Asteroidea Re</cp:lastModifiedBy>
  <cp:revision>12</cp:revision>
  <dcterms:created xsi:type="dcterms:W3CDTF">2024-03-23T02:45:42Z</dcterms:created>
  <dcterms:modified xsi:type="dcterms:W3CDTF">2024-03-27T01:30:15Z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Adobe Illustrator 28.2 (Macintosh)</vt:lpwstr>
  </property>
  <property fmtid="{D5CDD505-2E9C-101B-9397-08002B2CF9AE}" pid="4" name="LastSaved">
    <vt:filetime>2024-03-23T00:00:00Z</vt:filetime>
  </property>
</Properties>
</file>