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sldIdLst>
    <p:sldId id="314" r:id="rId2"/>
    <p:sldId id="258" r:id="rId3"/>
    <p:sldId id="305" r:id="rId4"/>
    <p:sldId id="307" r:id="rId5"/>
    <p:sldId id="306" r:id="rId6"/>
    <p:sldId id="309" r:id="rId7"/>
    <p:sldId id="311" r:id="rId8"/>
    <p:sldId id="310" r:id="rId9"/>
    <p:sldId id="343" r:id="rId10"/>
    <p:sldId id="315" r:id="rId11"/>
    <p:sldId id="316" r:id="rId12"/>
    <p:sldId id="317" r:id="rId13"/>
    <p:sldId id="318" r:id="rId14"/>
    <p:sldId id="321" r:id="rId15"/>
    <p:sldId id="320" r:id="rId16"/>
    <p:sldId id="322" r:id="rId17"/>
    <p:sldId id="336" r:id="rId18"/>
    <p:sldId id="323" r:id="rId19"/>
    <p:sldId id="337" r:id="rId20"/>
    <p:sldId id="324" r:id="rId21"/>
    <p:sldId id="328" r:id="rId22"/>
    <p:sldId id="329" r:id="rId23"/>
    <p:sldId id="330" r:id="rId24"/>
    <p:sldId id="331" r:id="rId25"/>
    <p:sldId id="332" r:id="rId26"/>
    <p:sldId id="325" r:id="rId27"/>
    <p:sldId id="333" r:id="rId28"/>
    <p:sldId id="335" r:id="rId29"/>
    <p:sldId id="334" r:id="rId30"/>
    <p:sldId id="319" r:id="rId31"/>
    <p:sldId id="326" r:id="rId32"/>
    <p:sldId id="327" r:id="rId33"/>
    <p:sldId id="341" r:id="rId34"/>
    <p:sldId id="338" r:id="rId35"/>
    <p:sldId id="339" r:id="rId36"/>
    <p:sldId id="340" r:id="rId37"/>
    <p:sldId id="34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D4B29-FA8B-4244-A368-12A13BD079C6}" v="240" dt="2022-08-22T18:10:03.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3" d="100"/>
          <a:sy n="83" d="100"/>
        </p:scale>
        <p:origin x="523"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wagh" userId="25b749eb18e5997d" providerId="LiveId" clId="{18AD4B29-FA8B-4244-A368-12A13BD079C6}"/>
    <pc:docChg chg="undo custSel addSld delSld modSld sldOrd">
      <pc:chgData name="surbhi wagh" userId="25b749eb18e5997d" providerId="LiveId" clId="{18AD4B29-FA8B-4244-A368-12A13BD079C6}" dt="2022-08-22T18:07:28.797" v="7458" actId="1076"/>
      <pc:docMkLst>
        <pc:docMk/>
      </pc:docMkLst>
      <pc:sldChg chg="addSp delSp modSp del mod addAnim delAnim">
        <pc:chgData name="surbhi wagh" userId="25b749eb18e5997d" providerId="LiveId" clId="{18AD4B29-FA8B-4244-A368-12A13BD079C6}" dt="2022-08-22T17:49:42.417" v="7418" actId="47"/>
        <pc:sldMkLst>
          <pc:docMk/>
          <pc:sldMk cId="2304900620" sldId="256"/>
        </pc:sldMkLst>
        <pc:spChg chg="mod">
          <ac:chgData name="surbhi wagh" userId="25b749eb18e5997d" providerId="LiveId" clId="{18AD4B29-FA8B-4244-A368-12A13BD079C6}" dt="2022-08-20T17:33:17.839" v="8" actId="26606"/>
          <ac:spMkLst>
            <pc:docMk/>
            <pc:sldMk cId="2304900620" sldId="256"/>
            <ac:spMk id="2" creationId="{A9DCD293-2471-806D-11AA-76EA0A1C8999}"/>
          </ac:spMkLst>
        </pc:spChg>
        <pc:spChg chg="mod">
          <ac:chgData name="surbhi wagh" userId="25b749eb18e5997d" providerId="LiveId" clId="{18AD4B29-FA8B-4244-A368-12A13BD079C6}" dt="2022-08-20T17:33:17.839" v="8" actId="26606"/>
          <ac:spMkLst>
            <pc:docMk/>
            <pc:sldMk cId="2304900620" sldId="256"/>
            <ac:spMk id="3" creationId="{E3D1225C-E35F-50BA-ACFE-89B00D5BF5E1}"/>
          </ac:spMkLst>
        </pc:spChg>
        <pc:spChg chg="add del">
          <ac:chgData name="surbhi wagh" userId="25b749eb18e5997d" providerId="LiveId" clId="{18AD4B29-FA8B-4244-A368-12A13BD079C6}" dt="2022-08-20T17:33:17.839" v="8" actId="26606"/>
          <ac:spMkLst>
            <pc:docMk/>
            <pc:sldMk cId="2304900620" sldId="256"/>
            <ac:spMk id="1056" creationId="{55B419A7-F817-4767-8CCB-FB0E189C4ACD}"/>
          </ac:spMkLst>
        </pc:spChg>
        <pc:spChg chg="add del">
          <ac:chgData name="surbhi wagh" userId="25b749eb18e5997d" providerId="LiveId" clId="{18AD4B29-FA8B-4244-A368-12A13BD079C6}" dt="2022-08-20T17:33:17.839" v="8" actId="26606"/>
          <ac:spMkLst>
            <pc:docMk/>
            <pc:sldMk cId="2304900620" sldId="256"/>
            <ac:spMk id="1058" creationId="{ADA271CD-3011-4A05-B4A3-80F1794684F2}"/>
          </ac:spMkLst>
        </pc:spChg>
        <pc:spChg chg="add del">
          <ac:chgData name="surbhi wagh" userId="25b749eb18e5997d" providerId="LiveId" clId="{18AD4B29-FA8B-4244-A368-12A13BD079C6}" dt="2022-08-20T17:33:17.836" v="7" actId="26606"/>
          <ac:spMkLst>
            <pc:docMk/>
            <pc:sldMk cId="2304900620" sldId="256"/>
            <ac:spMk id="1063" creationId="{55B419A7-F817-4767-8CCB-FB0E189C4ACD}"/>
          </ac:spMkLst>
        </pc:spChg>
        <pc:spChg chg="add del">
          <ac:chgData name="surbhi wagh" userId="25b749eb18e5997d" providerId="LiveId" clId="{18AD4B29-FA8B-4244-A368-12A13BD079C6}" dt="2022-08-20T17:33:17.836" v="7" actId="26606"/>
          <ac:spMkLst>
            <pc:docMk/>
            <pc:sldMk cId="2304900620" sldId="256"/>
            <ac:spMk id="1067" creationId="{7021D92D-08FF-45A6-9109-AC9462C7E8E3}"/>
          </ac:spMkLst>
        </pc:spChg>
        <pc:spChg chg="add">
          <ac:chgData name="surbhi wagh" userId="25b749eb18e5997d" providerId="LiveId" clId="{18AD4B29-FA8B-4244-A368-12A13BD079C6}" dt="2022-08-20T17:33:17.839" v="8" actId="26606"/>
          <ac:spMkLst>
            <pc:docMk/>
            <pc:sldMk cId="2304900620" sldId="256"/>
            <ac:spMk id="1069" creationId="{E2D271B9-9BA2-4AF0-AE69-43E7D26B503B}"/>
          </ac:spMkLst>
        </pc:spChg>
        <pc:spChg chg="add">
          <ac:chgData name="surbhi wagh" userId="25b749eb18e5997d" providerId="LiveId" clId="{18AD4B29-FA8B-4244-A368-12A13BD079C6}" dt="2022-08-20T17:33:17.839" v="8" actId="26606"/>
          <ac:spMkLst>
            <pc:docMk/>
            <pc:sldMk cId="2304900620" sldId="256"/>
            <ac:spMk id="1070" creationId="{4C81B9CA-1414-4F8E-878C-2D9B6603CA02}"/>
          </ac:spMkLst>
        </pc:spChg>
        <pc:picChg chg="add mod ord">
          <ac:chgData name="surbhi wagh" userId="25b749eb18e5997d" providerId="LiveId" clId="{18AD4B29-FA8B-4244-A368-12A13BD079C6}" dt="2022-08-20T17:33:17.839" v="8" actId="26606"/>
          <ac:picMkLst>
            <pc:docMk/>
            <pc:sldMk cId="2304900620" sldId="256"/>
            <ac:picMk id="4" creationId="{A1586DD9-C063-6AC4-0AF1-3F8DAA59FDCF}"/>
          </ac:picMkLst>
        </pc:picChg>
        <pc:picChg chg="del">
          <ac:chgData name="surbhi wagh" userId="25b749eb18e5997d" providerId="LiveId" clId="{18AD4B29-FA8B-4244-A368-12A13BD079C6}" dt="2022-08-20T17:33:05.124" v="2" actId="478"/>
          <ac:picMkLst>
            <pc:docMk/>
            <pc:sldMk cId="2304900620" sldId="256"/>
            <ac:picMk id="1026" creationId="{38A82D79-BF01-FB80-7125-8CB8FF1E7E77}"/>
          </ac:picMkLst>
        </pc:picChg>
        <pc:cxnChg chg="add del">
          <ac:chgData name="surbhi wagh" userId="25b749eb18e5997d" providerId="LiveId" clId="{18AD4B29-FA8B-4244-A368-12A13BD079C6}" dt="2022-08-20T17:33:17.839" v="8" actId="26606"/>
          <ac:cxnSpMkLst>
            <pc:docMk/>
            <pc:sldMk cId="2304900620" sldId="256"/>
            <ac:cxnSpMk id="1057" creationId="{0552FC00-E6D3-45AF-BE3D-0368141142EE}"/>
          </ac:cxnSpMkLst>
        </pc:cxnChg>
        <pc:cxnChg chg="add del">
          <ac:chgData name="surbhi wagh" userId="25b749eb18e5997d" providerId="LiveId" clId="{18AD4B29-FA8B-4244-A368-12A13BD079C6}" dt="2022-08-20T17:33:17.836" v="7" actId="26606"/>
          <ac:cxnSpMkLst>
            <pc:docMk/>
            <pc:sldMk cId="2304900620" sldId="256"/>
            <ac:cxnSpMk id="1065" creationId="{D81E42A3-743C-4C15-9DA8-93AA9AEBFB17}"/>
          </ac:cxnSpMkLst>
        </pc:cxnChg>
      </pc:sldChg>
      <pc:sldChg chg="modSp del mod">
        <pc:chgData name="surbhi wagh" userId="25b749eb18e5997d" providerId="LiveId" clId="{18AD4B29-FA8B-4244-A368-12A13BD079C6}" dt="2022-08-20T17:48:42.932" v="286" actId="47"/>
        <pc:sldMkLst>
          <pc:docMk/>
          <pc:sldMk cId="1445326338" sldId="257"/>
        </pc:sldMkLst>
        <pc:spChg chg="mod">
          <ac:chgData name="surbhi wagh" userId="25b749eb18e5997d" providerId="LiveId" clId="{18AD4B29-FA8B-4244-A368-12A13BD079C6}" dt="2022-08-20T17:40:49.963" v="46" actId="207"/>
          <ac:spMkLst>
            <pc:docMk/>
            <pc:sldMk cId="1445326338" sldId="257"/>
            <ac:spMk id="2" creationId="{DD7B288F-2841-28F5-FFDC-9B0D96908F75}"/>
          </ac:spMkLst>
        </pc:spChg>
        <pc:spChg chg="mod">
          <ac:chgData name="surbhi wagh" userId="25b749eb18e5997d" providerId="LiveId" clId="{18AD4B29-FA8B-4244-A368-12A13BD079C6}" dt="2022-08-20T17:40:54.718" v="47" actId="207"/>
          <ac:spMkLst>
            <pc:docMk/>
            <pc:sldMk cId="1445326338" sldId="257"/>
            <ac:spMk id="3" creationId="{EC3D1031-F856-19D1-3FE8-87A539595DE5}"/>
          </ac:spMkLst>
        </pc:spChg>
      </pc:sldChg>
      <pc:sldChg chg="modSp mod">
        <pc:chgData name="surbhi wagh" userId="25b749eb18e5997d" providerId="LiveId" clId="{18AD4B29-FA8B-4244-A368-12A13BD079C6}" dt="2022-08-21T19:28:59.269" v="4115" actId="20577"/>
        <pc:sldMkLst>
          <pc:docMk/>
          <pc:sldMk cId="869941331" sldId="258"/>
        </pc:sldMkLst>
        <pc:spChg chg="mod">
          <ac:chgData name="surbhi wagh" userId="25b749eb18e5997d" providerId="LiveId" clId="{18AD4B29-FA8B-4244-A368-12A13BD079C6}" dt="2022-08-20T18:35:35.091" v="788" actId="20577"/>
          <ac:spMkLst>
            <pc:docMk/>
            <pc:sldMk cId="869941331" sldId="258"/>
            <ac:spMk id="2" creationId="{ACF53586-3346-48F6-8A29-83391A333157}"/>
          </ac:spMkLst>
        </pc:spChg>
        <pc:spChg chg="mod">
          <ac:chgData name="surbhi wagh" userId="25b749eb18e5997d" providerId="LiveId" clId="{18AD4B29-FA8B-4244-A368-12A13BD079C6}" dt="2022-08-21T19:28:59.269" v="4115" actId="20577"/>
          <ac:spMkLst>
            <pc:docMk/>
            <pc:sldMk cId="869941331" sldId="258"/>
            <ac:spMk id="3" creationId="{492B8128-B876-41B1-8765-4195E5433F76}"/>
          </ac:spMkLst>
        </pc:spChg>
      </pc:sldChg>
      <pc:sldChg chg="addSp delSp modSp del mod setBg">
        <pc:chgData name="surbhi wagh" userId="25b749eb18e5997d" providerId="LiveId" clId="{18AD4B29-FA8B-4244-A368-12A13BD079C6}" dt="2022-08-20T18:02:53.494" v="310" actId="47"/>
        <pc:sldMkLst>
          <pc:docMk/>
          <pc:sldMk cId="0" sldId="261"/>
        </pc:sldMkLst>
        <pc:spChg chg="mod">
          <ac:chgData name="surbhi wagh" userId="25b749eb18e5997d" providerId="LiveId" clId="{18AD4B29-FA8B-4244-A368-12A13BD079C6}" dt="2022-08-20T18:00:56.136" v="289" actId="26606"/>
          <ac:spMkLst>
            <pc:docMk/>
            <pc:sldMk cId="0" sldId="261"/>
            <ac:spMk id="259" creationId="{00000000-0000-0000-0000-000000000000}"/>
          </ac:spMkLst>
        </pc:spChg>
        <pc:spChg chg="add">
          <ac:chgData name="surbhi wagh" userId="25b749eb18e5997d" providerId="LiveId" clId="{18AD4B29-FA8B-4244-A368-12A13BD079C6}" dt="2022-08-20T18:00:56.136" v="289" actId="26606"/>
          <ac:spMkLst>
            <pc:docMk/>
            <pc:sldMk cId="0" sldId="261"/>
            <ac:spMk id="265" creationId="{DD4C4B28-6B4B-4445-8535-F516D74E4AA9}"/>
          </ac:spMkLst>
        </pc:spChg>
        <pc:spChg chg="add">
          <ac:chgData name="surbhi wagh" userId="25b749eb18e5997d" providerId="LiveId" clId="{18AD4B29-FA8B-4244-A368-12A13BD079C6}" dt="2022-08-20T18:00:56.136" v="289" actId="26606"/>
          <ac:spMkLst>
            <pc:docMk/>
            <pc:sldMk cId="0" sldId="261"/>
            <ac:spMk id="269" creationId="{55B419A7-F817-4767-8CCB-FB0E189C4ACD}"/>
          </ac:spMkLst>
        </pc:spChg>
        <pc:spChg chg="add">
          <ac:chgData name="surbhi wagh" userId="25b749eb18e5997d" providerId="LiveId" clId="{18AD4B29-FA8B-4244-A368-12A13BD079C6}" dt="2022-08-20T18:00:56.136" v="289" actId="26606"/>
          <ac:spMkLst>
            <pc:docMk/>
            <pc:sldMk cId="0" sldId="261"/>
            <ac:spMk id="271" creationId="{7021D92D-08FF-45A6-9109-AC9462C7E8E3}"/>
          </ac:spMkLst>
        </pc:spChg>
        <pc:spChg chg="add">
          <ac:chgData name="surbhi wagh" userId="25b749eb18e5997d" providerId="LiveId" clId="{18AD4B29-FA8B-4244-A368-12A13BD079C6}" dt="2022-08-20T18:00:56.136" v="289" actId="26606"/>
          <ac:spMkLst>
            <pc:docMk/>
            <pc:sldMk cId="0" sldId="261"/>
            <ac:spMk id="273" creationId="{CD14F0CE-4A68-4F5C-AC85-FF283F9242FA}"/>
          </ac:spMkLst>
        </pc:spChg>
        <pc:picChg chg="add mod">
          <ac:chgData name="surbhi wagh" userId="25b749eb18e5997d" providerId="LiveId" clId="{18AD4B29-FA8B-4244-A368-12A13BD079C6}" dt="2022-08-20T18:00:56.136" v="289" actId="26606"/>
          <ac:picMkLst>
            <pc:docMk/>
            <pc:sldMk cId="0" sldId="261"/>
            <ac:picMk id="3" creationId="{BE5E8F96-E8C1-91D0-9D49-D85E82194476}"/>
          </ac:picMkLst>
        </pc:picChg>
        <pc:picChg chg="mod">
          <ac:chgData name="surbhi wagh" userId="25b749eb18e5997d" providerId="LiveId" clId="{18AD4B29-FA8B-4244-A368-12A13BD079C6}" dt="2022-08-20T18:00:56.136" v="289" actId="26606"/>
          <ac:picMkLst>
            <pc:docMk/>
            <pc:sldMk cId="0" sldId="261"/>
            <ac:picMk id="260" creationId="{00000000-0000-0000-0000-000000000000}"/>
          </ac:picMkLst>
        </pc:picChg>
        <pc:picChg chg="del">
          <ac:chgData name="surbhi wagh" userId="25b749eb18e5997d" providerId="LiveId" clId="{18AD4B29-FA8B-4244-A368-12A13BD079C6}" dt="2022-08-20T17:58:20.995" v="287" actId="478"/>
          <ac:picMkLst>
            <pc:docMk/>
            <pc:sldMk cId="0" sldId="261"/>
            <ac:picMk id="261" creationId="{00000000-0000-0000-0000-000000000000}"/>
          </ac:picMkLst>
        </pc:picChg>
        <pc:cxnChg chg="add">
          <ac:chgData name="surbhi wagh" userId="25b749eb18e5997d" providerId="LiveId" clId="{18AD4B29-FA8B-4244-A368-12A13BD079C6}" dt="2022-08-20T18:00:56.136" v="289" actId="26606"/>
          <ac:cxnSpMkLst>
            <pc:docMk/>
            <pc:sldMk cId="0" sldId="261"/>
            <ac:cxnSpMk id="267" creationId="{0CB1C732-7193-4253-8746-850D090A6B4E}"/>
          </ac:cxnSpMkLst>
        </pc:cxnChg>
      </pc:sldChg>
      <pc:sldChg chg="addSp delSp modSp add del mod ord setBg setClrOvrMap delDesignElem">
        <pc:chgData name="surbhi wagh" userId="25b749eb18e5997d" providerId="LiveId" clId="{18AD4B29-FA8B-4244-A368-12A13BD079C6}" dt="2022-08-20T18:05:13.182" v="410" actId="47"/>
        <pc:sldMkLst>
          <pc:docMk/>
          <pc:sldMk cId="2177155866" sldId="269"/>
        </pc:sldMkLst>
        <pc:spChg chg="del">
          <ac:chgData name="surbhi wagh" userId="25b749eb18e5997d" providerId="LiveId" clId="{18AD4B29-FA8B-4244-A368-12A13BD079C6}" dt="2022-08-20T17:41:44.283" v="52" actId="478"/>
          <ac:spMkLst>
            <pc:docMk/>
            <pc:sldMk cId="2177155866" sldId="269"/>
            <ac:spMk id="2" creationId="{2A52A818-EBAF-CEF1-B34D-A7B0F9B1EC8A}"/>
          </ac:spMkLst>
        </pc:spChg>
        <pc:spChg chg="mod">
          <ac:chgData name="surbhi wagh" userId="25b749eb18e5997d" providerId="LiveId" clId="{18AD4B29-FA8B-4244-A368-12A13BD079C6}" dt="2022-08-20T17:45:55.306" v="281" actId="255"/>
          <ac:spMkLst>
            <pc:docMk/>
            <pc:sldMk cId="2177155866" sldId="269"/>
            <ac:spMk id="37" creationId="{259B5949-1CBB-4EAF-7011-B04453C0B007}"/>
          </ac:spMkLst>
        </pc:spChg>
        <pc:spChg chg="add">
          <ac:chgData name="surbhi wagh" userId="25b749eb18e5997d" providerId="LiveId" clId="{18AD4B29-FA8B-4244-A368-12A13BD079C6}" dt="2022-08-20T17:44:21.340" v="276" actId="26606"/>
          <ac:spMkLst>
            <pc:docMk/>
            <pc:sldMk cId="2177155866" sldId="269"/>
            <ac:spMk id="40" creationId="{C5176844-69C3-4F79-BE38-EA5BDDF4FEA4}"/>
          </ac:spMkLst>
        </pc:spChg>
        <pc:spChg chg="add del">
          <ac:chgData name="surbhi wagh" userId="25b749eb18e5997d" providerId="LiveId" clId="{18AD4B29-FA8B-4244-A368-12A13BD079C6}" dt="2022-08-20T17:41:34.565" v="49"/>
          <ac:spMkLst>
            <pc:docMk/>
            <pc:sldMk cId="2177155866" sldId="269"/>
            <ac:spMk id="42" creationId="{A7AE9375-4664-4DB2-922D-2782A6E439AC}"/>
          </ac:spMkLst>
        </pc:spChg>
        <pc:spChg chg="add del">
          <ac:chgData name="surbhi wagh" userId="25b749eb18e5997d" providerId="LiveId" clId="{18AD4B29-FA8B-4244-A368-12A13BD079C6}" dt="2022-08-20T17:42:14.814" v="56" actId="26606"/>
          <ac:spMkLst>
            <pc:docMk/>
            <pc:sldMk cId="2177155866" sldId="269"/>
            <ac:spMk id="43" creationId="{10C9A191-62EE-4A86-8FF9-6794BC3C58A7}"/>
          </ac:spMkLst>
        </pc:spChg>
        <pc:spChg chg="add del">
          <ac:chgData name="surbhi wagh" userId="25b749eb18e5997d" providerId="LiveId" clId="{18AD4B29-FA8B-4244-A368-12A13BD079C6}" dt="2022-08-20T17:42:14.814" v="56" actId="26606"/>
          <ac:spMkLst>
            <pc:docMk/>
            <pc:sldMk cId="2177155866" sldId="269"/>
            <ac:spMk id="45" creationId="{6222F81D-28CB-42CB-9961-602C33F65295}"/>
          </ac:spMkLst>
        </pc:spChg>
        <pc:spChg chg="add del">
          <ac:chgData name="surbhi wagh" userId="25b749eb18e5997d" providerId="LiveId" clId="{18AD4B29-FA8B-4244-A368-12A13BD079C6}" dt="2022-08-20T17:41:34.565" v="49"/>
          <ac:spMkLst>
            <pc:docMk/>
            <pc:sldMk cId="2177155866" sldId="269"/>
            <ac:spMk id="46" creationId="{9DD005C1-8C51-42D6-9BEE-B9B83849743D}"/>
          </ac:spMkLst>
        </pc:spChg>
        <pc:spChg chg="add">
          <ac:chgData name="surbhi wagh" userId="25b749eb18e5997d" providerId="LiveId" clId="{18AD4B29-FA8B-4244-A368-12A13BD079C6}" dt="2022-08-20T17:44:21.340" v="276" actId="26606"/>
          <ac:spMkLst>
            <pc:docMk/>
            <pc:sldMk cId="2177155866" sldId="269"/>
            <ac:spMk id="48" creationId="{CAF8A158-E51E-4253-820B-3970F73976B6}"/>
          </ac:spMkLst>
        </pc:spChg>
        <pc:spChg chg="add del">
          <ac:chgData name="surbhi wagh" userId="25b749eb18e5997d" providerId="LiveId" clId="{18AD4B29-FA8B-4244-A368-12A13BD079C6}" dt="2022-08-20T17:42:14.814" v="56" actId="26606"/>
          <ac:spMkLst>
            <pc:docMk/>
            <pc:sldMk cId="2177155866" sldId="269"/>
            <ac:spMk id="49" creationId="{4E75910E-4112-4447-8981-4CA7ACEF94BA}"/>
          </ac:spMkLst>
        </pc:spChg>
        <pc:spChg chg="add">
          <ac:chgData name="surbhi wagh" userId="25b749eb18e5997d" providerId="LiveId" clId="{18AD4B29-FA8B-4244-A368-12A13BD079C6}" dt="2022-08-20T17:44:21.340" v="276" actId="26606"/>
          <ac:spMkLst>
            <pc:docMk/>
            <pc:sldMk cId="2177155866" sldId="269"/>
            <ac:spMk id="50" creationId="{A101E513-AF74-4E9D-A31F-99664250722D}"/>
          </ac:spMkLst>
        </pc:spChg>
        <pc:spChg chg="add del">
          <ac:chgData name="surbhi wagh" userId="25b749eb18e5997d" providerId="LiveId" clId="{18AD4B29-FA8B-4244-A368-12A13BD079C6}" dt="2022-08-20T17:42:20.041" v="58" actId="26606"/>
          <ac:spMkLst>
            <pc:docMk/>
            <pc:sldMk cId="2177155866" sldId="269"/>
            <ac:spMk id="51" creationId="{C5176844-69C3-4F79-BE38-EA5BDDF4FEA4}"/>
          </ac:spMkLst>
        </pc:spChg>
        <pc:spChg chg="add del">
          <ac:chgData name="surbhi wagh" userId="25b749eb18e5997d" providerId="LiveId" clId="{18AD4B29-FA8B-4244-A368-12A13BD079C6}" dt="2022-08-20T17:42:20.041" v="58" actId="26606"/>
          <ac:spMkLst>
            <pc:docMk/>
            <pc:sldMk cId="2177155866" sldId="269"/>
            <ac:spMk id="52" creationId="{1CF1AAE4-D0BC-430F-A613-7BBAAECA0C2D}"/>
          </ac:spMkLst>
        </pc:spChg>
        <pc:spChg chg="add del">
          <ac:chgData name="surbhi wagh" userId="25b749eb18e5997d" providerId="LiveId" clId="{18AD4B29-FA8B-4244-A368-12A13BD079C6}" dt="2022-08-20T17:42:20.041" v="58" actId="26606"/>
          <ac:spMkLst>
            <pc:docMk/>
            <pc:sldMk cId="2177155866" sldId="269"/>
            <ac:spMk id="53" creationId="{A101E513-AF74-4E9D-A31F-99664250722D}"/>
          </ac:spMkLst>
        </pc:spChg>
        <pc:spChg chg="add del">
          <ac:chgData name="surbhi wagh" userId="25b749eb18e5997d" providerId="LiveId" clId="{18AD4B29-FA8B-4244-A368-12A13BD079C6}" dt="2022-08-20T17:42:24.743" v="60" actId="26606"/>
          <ac:spMkLst>
            <pc:docMk/>
            <pc:sldMk cId="2177155866" sldId="269"/>
            <ac:spMk id="55" creationId="{10C9A191-62EE-4A86-8FF9-6794BC3C58A7}"/>
          </ac:spMkLst>
        </pc:spChg>
        <pc:spChg chg="add del">
          <ac:chgData name="surbhi wagh" userId="25b749eb18e5997d" providerId="LiveId" clId="{18AD4B29-FA8B-4244-A368-12A13BD079C6}" dt="2022-08-20T17:42:24.743" v="60" actId="26606"/>
          <ac:spMkLst>
            <pc:docMk/>
            <pc:sldMk cId="2177155866" sldId="269"/>
            <ac:spMk id="57" creationId="{6222F81D-28CB-42CB-9961-602C33F65295}"/>
          </ac:spMkLst>
        </pc:spChg>
        <pc:spChg chg="add del">
          <ac:chgData name="surbhi wagh" userId="25b749eb18e5997d" providerId="LiveId" clId="{18AD4B29-FA8B-4244-A368-12A13BD079C6}" dt="2022-08-20T17:42:24.743" v="60" actId="26606"/>
          <ac:spMkLst>
            <pc:docMk/>
            <pc:sldMk cId="2177155866" sldId="269"/>
            <ac:spMk id="59" creationId="{4E75910E-4112-4447-8981-4CA7ACEF94BA}"/>
          </ac:spMkLst>
        </pc:spChg>
        <pc:picChg chg="add del mod">
          <ac:chgData name="surbhi wagh" userId="25b749eb18e5997d" providerId="LiveId" clId="{18AD4B29-FA8B-4244-A368-12A13BD079C6}" dt="2022-08-20T17:47:32.211" v="285" actId="478"/>
          <ac:picMkLst>
            <pc:docMk/>
            <pc:sldMk cId="2177155866" sldId="269"/>
            <ac:picMk id="3" creationId="{9C33C7C2-6643-3BF0-7F01-6657F8393CF0}"/>
          </ac:picMkLst>
        </pc:picChg>
        <pc:picChg chg="add del">
          <ac:chgData name="surbhi wagh" userId="25b749eb18e5997d" providerId="LiveId" clId="{18AD4B29-FA8B-4244-A368-12A13BD079C6}" dt="2022-08-20T17:42:14.814" v="56" actId="26606"/>
          <ac:picMkLst>
            <pc:docMk/>
            <pc:sldMk cId="2177155866" sldId="269"/>
            <ac:picMk id="39" creationId="{1B324DED-7E9C-BED9-255B-7118A185D718}"/>
          </ac:picMkLst>
        </pc:picChg>
        <pc:picChg chg="add">
          <ac:chgData name="surbhi wagh" userId="25b749eb18e5997d" providerId="LiveId" clId="{18AD4B29-FA8B-4244-A368-12A13BD079C6}" dt="2022-08-20T17:44:21.340" v="276" actId="26606"/>
          <ac:picMkLst>
            <pc:docMk/>
            <pc:sldMk cId="2177155866" sldId="269"/>
            <ac:picMk id="41" creationId="{7FFE398C-B96C-1050-5D07-AF71A5C83F19}"/>
          </ac:picMkLst>
        </pc:picChg>
        <pc:picChg chg="add del">
          <ac:chgData name="surbhi wagh" userId="25b749eb18e5997d" providerId="LiveId" clId="{18AD4B29-FA8B-4244-A368-12A13BD079C6}" dt="2022-08-20T17:42:24.743" v="60" actId="26606"/>
          <ac:picMkLst>
            <pc:docMk/>
            <pc:sldMk cId="2177155866" sldId="269"/>
            <ac:picMk id="56" creationId="{1B324DED-7E9C-BED9-255B-7118A185D718}"/>
          </ac:picMkLst>
        </pc:picChg>
        <pc:cxnChg chg="add del">
          <ac:chgData name="surbhi wagh" userId="25b749eb18e5997d" providerId="LiveId" clId="{18AD4B29-FA8B-4244-A368-12A13BD079C6}" dt="2022-08-20T17:41:34.565" v="49"/>
          <ac:cxnSpMkLst>
            <pc:docMk/>
            <pc:sldMk cId="2177155866" sldId="269"/>
            <ac:cxnSpMk id="44" creationId="{EE504C98-6397-41C1-A8D8-2D9C4ED307E0}"/>
          </ac:cxnSpMkLst>
        </pc:cxnChg>
        <pc:cxnChg chg="add del">
          <ac:chgData name="surbhi wagh" userId="25b749eb18e5997d" providerId="LiveId" clId="{18AD4B29-FA8B-4244-A368-12A13BD079C6}" dt="2022-08-20T17:42:14.814" v="56" actId="26606"/>
          <ac:cxnSpMkLst>
            <pc:docMk/>
            <pc:sldMk cId="2177155866" sldId="269"/>
            <ac:cxnSpMk id="47" creationId="{081E1E49-F752-49CA-BFF6-1303B0A8AA03}"/>
          </ac:cxnSpMkLst>
        </pc:cxnChg>
        <pc:cxnChg chg="add">
          <ac:chgData name="surbhi wagh" userId="25b749eb18e5997d" providerId="LiveId" clId="{18AD4B29-FA8B-4244-A368-12A13BD079C6}" dt="2022-08-20T17:44:21.340" v="276" actId="26606"/>
          <ac:cxnSpMkLst>
            <pc:docMk/>
            <pc:sldMk cId="2177155866" sldId="269"/>
            <ac:cxnSpMk id="54" creationId="{33862825-C012-4895-A17E-F3D1F62D89DD}"/>
          </ac:cxnSpMkLst>
        </pc:cxnChg>
        <pc:cxnChg chg="add del">
          <ac:chgData name="surbhi wagh" userId="25b749eb18e5997d" providerId="LiveId" clId="{18AD4B29-FA8B-4244-A368-12A13BD079C6}" dt="2022-08-20T17:42:24.743" v="60" actId="26606"/>
          <ac:cxnSpMkLst>
            <pc:docMk/>
            <pc:sldMk cId="2177155866" sldId="269"/>
            <ac:cxnSpMk id="58" creationId="{081E1E49-F752-49CA-BFF6-1303B0A8AA03}"/>
          </ac:cxnSpMkLst>
        </pc:cxnChg>
      </pc:sldChg>
      <pc:sldChg chg="addSp modSp mod setBg setClrOvrMap">
        <pc:chgData name="surbhi wagh" userId="25b749eb18e5997d" providerId="LiveId" clId="{18AD4B29-FA8B-4244-A368-12A13BD079C6}" dt="2022-08-20T18:35:30.961" v="787" actId="20577"/>
        <pc:sldMkLst>
          <pc:docMk/>
          <pc:sldMk cId="3043550823" sldId="305"/>
        </pc:sldMkLst>
        <pc:spChg chg="mod ord">
          <ac:chgData name="surbhi wagh" userId="25b749eb18e5997d" providerId="LiveId" clId="{18AD4B29-FA8B-4244-A368-12A13BD079C6}" dt="2022-08-20T18:35:30.961" v="787" actId="20577"/>
          <ac:spMkLst>
            <pc:docMk/>
            <pc:sldMk cId="3043550823" sldId="305"/>
            <ac:spMk id="2" creationId="{C9554F89-D39A-C86D-772F-E6EC9CD9C6C8}"/>
          </ac:spMkLst>
        </pc:spChg>
        <pc:spChg chg="mod">
          <ac:chgData name="surbhi wagh" userId="25b749eb18e5997d" providerId="LiveId" clId="{18AD4B29-FA8B-4244-A368-12A13BD079C6}" dt="2022-08-20T17:46:19.028" v="282" actId="26606"/>
          <ac:spMkLst>
            <pc:docMk/>
            <pc:sldMk cId="3043550823" sldId="305"/>
            <ac:spMk id="3" creationId="{CA353C07-A735-8B11-CB45-416EF7C52DA9}"/>
          </ac:spMkLst>
        </pc:spChg>
        <pc:spChg chg="add">
          <ac:chgData name="surbhi wagh" userId="25b749eb18e5997d" providerId="LiveId" clId="{18AD4B29-FA8B-4244-A368-12A13BD079C6}" dt="2022-08-20T17:46:19.028" v="282" actId="26606"/>
          <ac:spMkLst>
            <pc:docMk/>
            <pc:sldMk cId="3043550823" sldId="305"/>
            <ac:spMk id="1031" creationId="{10C9A191-62EE-4A86-8FF9-6794BC3C58A7}"/>
          </ac:spMkLst>
        </pc:spChg>
        <pc:spChg chg="add">
          <ac:chgData name="surbhi wagh" userId="25b749eb18e5997d" providerId="LiveId" clId="{18AD4B29-FA8B-4244-A368-12A13BD079C6}" dt="2022-08-20T17:46:19.028" v="282" actId="26606"/>
          <ac:spMkLst>
            <pc:docMk/>
            <pc:sldMk cId="3043550823" sldId="305"/>
            <ac:spMk id="1033" creationId="{6222F81D-28CB-42CB-9961-602C33F65295}"/>
          </ac:spMkLst>
        </pc:spChg>
        <pc:spChg chg="add">
          <ac:chgData name="surbhi wagh" userId="25b749eb18e5997d" providerId="LiveId" clId="{18AD4B29-FA8B-4244-A368-12A13BD079C6}" dt="2022-08-20T17:46:19.028" v="282" actId="26606"/>
          <ac:spMkLst>
            <pc:docMk/>
            <pc:sldMk cId="3043550823" sldId="305"/>
            <ac:spMk id="1037" creationId="{4E75910E-4112-4447-8981-4CA7ACEF94BA}"/>
          </ac:spMkLst>
        </pc:spChg>
        <pc:picChg chg="mod">
          <ac:chgData name="surbhi wagh" userId="25b749eb18e5997d" providerId="LiveId" clId="{18AD4B29-FA8B-4244-A368-12A13BD079C6}" dt="2022-08-20T17:46:19.028" v="282" actId="26606"/>
          <ac:picMkLst>
            <pc:docMk/>
            <pc:sldMk cId="3043550823" sldId="305"/>
            <ac:picMk id="1026" creationId="{EA2085A1-99CF-D89C-1847-09C97F8CC232}"/>
          </ac:picMkLst>
        </pc:picChg>
        <pc:cxnChg chg="add">
          <ac:chgData name="surbhi wagh" userId="25b749eb18e5997d" providerId="LiveId" clId="{18AD4B29-FA8B-4244-A368-12A13BD079C6}" dt="2022-08-20T17:46:19.028" v="282" actId="26606"/>
          <ac:cxnSpMkLst>
            <pc:docMk/>
            <pc:sldMk cId="3043550823" sldId="305"/>
            <ac:cxnSpMk id="1035" creationId="{081E1E49-F752-49CA-BFF6-1303B0A8AA03}"/>
          </ac:cxnSpMkLst>
        </pc:cxnChg>
      </pc:sldChg>
      <pc:sldChg chg="addSp delSp modSp mod setBg setClrOvrMap delDesignElem">
        <pc:chgData name="surbhi wagh" userId="25b749eb18e5997d" providerId="LiveId" clId="{18AD4B29-FA8B-4244-A368-12A13BD079C6}" dt="2022-08-20T18:35:24.578" v="785" actId="20577"/>
        <pc:sldMkLst>
          <pc:docMk/>
          <pc:sldMk cId="1886528446" sldId="306"/>
        </pc:sldMkLst>
        <pc:spChg chg="mod">
          <ac:chgData name="surbhi wagh" userId="25b749eb18e5997d" providerId="LiveId" clId="{18AD4B29-FA8B-4244-A368-12A13BD079C6}" dt="2022-08-20T18:35:24.578" v="785" actId="20577"/>
          <ac:spMkLst>
            <pc:docMk/>
            <pc:sldMk cId="1886528446" sldId="306"/>
            <ac:spMk id="2" creationId="{C9554F89-D39A-C86D-772F-E6EC9CD9C6C8}"/>
          </ac:spMkLst>
        </pc:spChg>
        <pc:spChg chg="del mod">
          <ac:chgData name="surbhi wagh" userId="25b749eb18e5997d" providerId="LiveId" clId="{18AD4B29-FA8B-4244-A368-12A13BD079C6}" dt="2022-08-20T18:01:57.393" v="298"/>
          <ac:spMkLst>
            <pc:docMk/>
            <pc:sldMk cId="1886528446" sldId="306"/>
            <ac:spMk id="3" creationId="{CA353C07-A735-8B11-CB45-416EF7C52DA9}"/>
          </ac:spMkLst>
        </pc:spChg>
        <pc:spChg chg="mod">
          <ac:chgData name="surbhi wagh" userId="25b749eb18e5997d" providerId="LiveId" clId="{18AD4B29-FA8B-4244-A368-12A13BD079C6}" dt="2022-08-20T17:35:21.035" v="12" actId="26606"/>
          <ac:spMkLst>
            <pc:docMk/>
            <pc:sldMk cId="1886528446" sldId="306"/>
            <ac:spMk id="235" creationId="{00000000-0000-0000-0000-000000000000}"/>
          </ac:spMkLst>
        </pc:spChg>
        <pc:spChg chg="mod">
          <ac:chgData name="surbhi wagh" userId="25b749eb18e5997d" providerId="LiveId" clId="{18AD4B29-FA8B-4244-A368-12A13BD079C6}" dt="2022-08-20T17:35:40.321" v="26" actId="20577"/>
          <ac:spMkLst>
            <pc:docMk/>
            <pc:sldMk cId="1886528446" sldId="306"/>
            <ac:spMk id="236" creationId="{00000000-0000-0000-0000-000000000000}"/>
          </ac:spMkLst>
        </pc:spChg>
        <pc:spChg chg="add">
          <ac:chgData name="surbhi wagh" userId="25b749eb18e5997d" providerId="LiveId" clId="{18AD4B29-FA8B-4244-A368-12A13BD079C6}" dt="2022-08-20T17:35:21.035" v="12" actId="26606"/>
          <ac:spMkLst>
            <pc:docMk/>
            <pc:sldMk cId="1886528446" sldId="306"/>
            <ac:spMk id="242" creationId="{72411438-92A5-42B0-9C54-EA4FB32ACB5E}"/>
          </ac:spMkLst>
        </pc:spChg>
        <pc:spChg chg="add">
          <ac:chgData name="surbhi wagh" userId="25b749eb18e5997d" providerId="LiveId" clId="{18AD4B29-FA8B-4244-A368-12A13BD079C6}" dt="2022-08-20T17:35:21.035" v="12" actId="26606"/>
          <ac:spMkLst>
            <pc:docMk/>
            <pc:sldMk cId="1886528446" sldId="306"/>
            <ac:spMk id="244" creationId="{10C9A191-62EE-4A86-8FF9-6794BC3C58A7}"/>
          </ac:spMkLst>
        </pc:spChg>
        <pc:spChg chg="add">
          <ac:chgData name="surbhi wagh" userId="25b749eb18e5997d" providerId="LiveId" clId="{18AD4B29-FA8B-4244-A368-12A13BD079C6}" dt="2022-08-20T17:35:21.035" v="12" actId="26606"/>
          <ac:spMkLst>
            <pc:docMk/>
            <pc:sldMk cId="1886528446" sldId="306"/>
            <ac:spMk id="246" creationId="{6222F81D-28CB-42CB-9961-602C33F65295}"/>
          </ac:spMkLst>
        </pc:spChg>
        <pc:spChg chg="add">
          <ac:chgData name="surbhi wagh" userId="25b749eb18e5997d" providerId="LiveId" clId="{18AD4B29-FA8B-4244-A368-12A13BD079C6}" dt="2022-08-20T17:35:21.035" v="12" actId="26606"/>
          <ac:spMkLst>
            <pc:docMk/>
            <pc:sldMk cId="1886528446" sldId="306"/>
            <ac:spMk id="250" creationId="{4E75910E-4112-4447-8981-4CA7ACEF94BA}"/>
          </ac:spMkLst>
        </pc:spChg>
        <pc:spChg chg="add">
          <ac:chgData name="surbhi wagh" userId="25b749eb18e5997d" providerId="LiveId" clId="{18AD4B29-FA8B-4244-A368-12A13BD079C6}" dt="2022-08-20T18:01:17.211" v="291" actId="26606"/>
          <ac:spMkLst>
            <pc:docMk/>
            <pc:sldMk cId="1886528446" sldId="306"/>
            <ac:spMk id="1031" creationId="{10C9A191-62EE-4A86-8FF9-6794BC3C58A7}"/>
          </ac:spMkLst>
        </pc:spChg>
        <pc:spChg chg="add">
          <ac:chgData name="surbhi wagh" userId="25b749eb18e5997d" providerId="LiveId" clId="{18AD4B29-FA8B-4244-A368-12A13BD079C6}" dt="2022-08-20T18:01:17.211" v="291" actId="26606"/>
          <ac:spMkLst>
            <pc:docMk/>
            <pc:sldMk cId="1886528446" sldId="306"/>
            <ac:spMk id="1033" creationId="{6222F81D-28CB-42CB-9961-602C33F65295}"/>
          </ac:spMkLst>
        </pc:spChg>
        <pc:spChg chg="add">
          <ac:chgData name="surbhi wagh" userId="25b749eb18e5997d" providerId="LiveId" clId="{18AD4B29-FA8B-4244-A368-12A13BD079C6}" dt="2022-08-20T18:01:17.211" v="291" actId="26606"/>
          <ac:spMkLst>
            <pc:docMk/>
            <pc:sldMk cId="1886528446" sldId="306"/>
            <ac:spMk id="1037" creationId="{4E75910E-4112-4447-8981-4CA7ACEF94BA}"/>
          </ac:spMkLst>
        </pc:spChg>
        <pc:picChg chg="add mod">
          <ac:chgData name="surbhi wagh" userId="25b749eb18e5997d" providerId="LiveId" clId="{18AD4B29-FA8B-4244-A368-12A13BD079C6}" dt="2022-08-20T18:09:28.711" v="442" actId="1076"/>
          <ac:picMkLst>
            <pc:docMk/>
            <pc:sldMk cId="1886528446" sldId="306"/>
            <ac:picMk id="4" creationId="{9EE67574-0EB1-E292-4A77-C10CA3F5835C}"/>
          </ac:picMkLst>
        </pc:picChg>
        <pc:picChg chg="add mod">
          <ac:chgData name="surbhi wagh" userId="25b749eb18e5997d" providerId="LiveId" clId="{18AD4B29-FA8B-4244-A368-12A13BD079C6}" dt="2022-08-20T18:02:32.754" v="305" actId="1076"/>
          <ac:picMkLst>
            <pc:docMk/>
            <pc:sldMk cId="1886528446" sldId="306"/>
            <ac:picMk id="5" creationId="{5D82DCEB-80FA-8329-F0C1-612A1457A915}"/>
          </ac:picMkLst>
        </pc:picChg>
        <pc:picChg chg="add">
          <ac:chgData name="surbhi wagh" userId="25b749eb18e5997d" providerId="LiveId" clId="{18AD4B29-FA8B-4244-A368-12A13BD079C6}" dt="2022-08-20T17:35:21.035" v="12" actId="26606"/>
          <ac:picMkLst>
            <pc:docMk/>
            <pc:sldMk cId="1886528446" sldId="306"/>
            <ac:picMk id="238" creationId="{46E87E82-7440-74F2-96C7-933748ABFDA8}"/>
          </ac:picMkLst>
        </pc:picChg>
        <pc:picChg chg="mod">
          <ac:chgData name="surbhi wagh" userId="25b749eb18e5997d" providerId="LiveId" clId="{18AD4B29-FA8B-4244-A368-12A13BD079C6}" dt="2022-08-20T18:02:44.394" v="309" actId="1076"/>
          <ac:picMkLst>
            <pc:docMk/>
            <pc:sldMk cId="1886528446" sldId="306"/>
            <ac:picMk id="1026" creationId="{EA2085A1-99CF-D89C-1847-09C97F8CC232}"/>
          </ac:picMkLst>
        </pc:picChg>
        <pc:cxnChg chg="add">
          <ac:chgData name="surbhi wagh" userId="25b749eb18e5997d" providerId="LiveId" clId="{18AD4B29-FA8B-4244-A368-12A13BD079C6}" dt="2022-08-20T17:35:21.035" v="12" actId="26606"/>
          <ac:cxnSpMkLst>
            <pc:docMk/>
            <pc:sldMk cId="1886528446" sldId="306"/>
            <ac:cxnSpMk id="248" creationId="{081E1E49-F752-49CA-BFF6-1303B0A8AA03}"/>
          </ac:cxnSpMkLst>
        </pc:cxnChg>
        <pc:cxnChg chg="add">
          <ac:chgData name="surbhi wagh" userId="25b749eb18e5997d" providerId="LiveId" clId="{18AD4B29-FA8B-4244-A368-12A13BD079C6}" dt="2022-08-20T18:01:17.211" v="291" actId="26606"/>
          <ac:cxnSpMkLst>
            <pc:docMk/>
            <pc:sldMk cId="1886528446" sldId="306"/>
            <ac:cxnSpMk id="1035" creationId="{081E1E49-F752-49CA-BFF6-1303B0A8AA03}"/>
          </ac:cxnSpMkLst>
        </pc:cxnChg>
      </pc:sldChg>
      <pc:sldChg chg="addSp delSp modSp add mod ord setBg setClrOvrMap delDesignElem">
        <pc:chgData name="surbhi wagh" userId="25b749eb18e5997d" providerId="LiveId" clId="{18AD4B29-FA8B-4244-A368-12A13BD079C6}" dt="2022-08-20T18:35:27.975" v="786" actId="20577"/>
        <pc:sldMkLst>
          <pc:docMk/>
          <pc:sldMk cId="506098197" sldId="307"/>
        </pc:sldMkLst>
        <pc:spChg chg="mod">
          <ac:chgData name="surbhi wagh" userId="25b749eb18e5997d" providerId="LiveId" clId="{18AD4B29-FA8B-4244-A368-12A13BD079C6}" dt="2022-08-20T18:35:27.975" v="786" actId="20577"/>
          <ac:spMkLst>
            <pc:docMk/>
            <pc:sldMk cId="506098197" sldId="307"/>
            <ac:spMk id="2" creationId="{C9554F89-D39A-C86D-772F-E6EC9CD9C6C8}"/>
          </ac:spMkLst>
        </pc:spChg>
        <pc:spChg chg="mod">
          <ac:chgData name="surbhi wagh" userId="25b749eb18e5997d" providerId="LiveId" clId="{18AD4B29-FA8B-4244-A368-12A13BD079C6}" dt="2022-08-20T18:05:05.808" v="409" actId="255"/>
          <ac:spMkLst>
            <pc:docMk/>
            <pc:sldMk cId="506098197" sldId="307"/>
            <ac:spMk id="3" creationId="{CA353C07-A735-8B11-CB45-416EF7C52DA9}"/>
          </ac:spMkLst>
        </pc:spChg>
        <pc:spChg chg="add del">
          <ac:chgData name="surbhi wagh" userId="25b749eb18e5997d" providerId="LiveId" clId="{18AD4B29-FA8B-4244-A368-12A13BD079C6}" dt="2022-08-20T18:03:45.024" v="367" actId="26606"/>
          <ac:spMkLst>
            <pc:docMk/>
            <pc:sldMk cId="506098197" sldId="307"/>
            <ac:spMk id="1028" creationId="{10C9A191-62EE-4A86-8FF9-6794BC3C58A7}"/>
          </ac:spMkLst>
        </pc:spChg>
        <pc:spChg chg="add del">
          <ac:chgData name="surbhi wagh" userId="25b749eb18e5997d" providerId="LiveId" clId="{18AD4B29-FA8B-4244-A368-12A13BD079C6}" dt="2022-08-20T18:03:45.024" v="367" actId="26606"/>
          <ac:spMkLst>
            <pc:docMk/>
            <pc:sldMk cId="506098197" sldId="307"/>
            <ac:spMk id="1029" creationId="{6222F81D-28CB-42CB-9961-602C33F65295}"/>
          </ac:spMkLst>
        </pc:spChg>
        <pc:spChg chg="del">
          <ac:chgData name="surbhi wagh" userId="25b749eb18e5997d" providerId="LiveId" clId="{18AD4B29-FA8B-4244-A368-12A13BD079C6}" dt="2022-08-20T18:02:55.038" v="312"/>
          <ac:spMkLst>
            <pc:docMk/>
            <pc:sldMk cId="506098197" sldId="307"/>
            <ac:spMk id="1031" creationId="{10C9A191-62EE-4A86-8FF9-6794BC3C58A7}"/>
          </ac:spMkLst>
        </pc:spChg>
        <pc:spChg chg="add del">
          <ac:chgData name="surbhi wagh" userId="25b749eb18e5997d" providerId="LiveId" clId="{18AD4B29-FA8B-4244-A368-12A13BD079C6}" dt="2022-08-20T18:03:45.024" v="367" actId="26606"/>
          <ac:spMkLst>
            <pc:docMk/>
            <pc:sldMk cId="506098197" sldId="307"/>
            <ac:spMk id="1032" creationId="{4E75910E-4112-4447-8981-4CA7ACEF94BA}"/>
          </ac:spMkLst>
        </pc:spChg>
        <pc:spChg chg="del">
          <ac:chgData name="surbhi wagh" userId="25b749eb18e5997d" providerId="LiveId" clId="{18AD4B29-FA8B-4244-A368-12A13BD079C6}" dt="2022-08-20T18:02:55.038" v="312"/>
          <ac:spMkLst>
            <pc:docMk/>
            <pc:sldMk cId="506098197" sldId="307"/>
            <ac:spMk id="1033" creationId="{6222F81D-28CB-42CB-9961-602C33F65295}"/>
          </ac:spMkLst>
        </pc:spChg>
        <pc:spChg chg="add del">
          <ac:chgData name="surbhi wagh" userId="25b749eb18e5997d" providerId="LiveId" clId="{18AD4B29-FA8B-4244-A368-12A13BD079C6}" dt="2022-08-20T18:03:59.563" v="369" actId="26606"/>
          <ac:spMkLst>
            <pc:docMk/>
            <pc:sldMk cId="506098197" sldId="307"/>
            <ac:spMk id="1034" creationId="{10C9A191-62EE-4A86-8FF9-6794BC3C58A7}"/>
          </ac:spMkLst>
        </pc:spChg>
        <pc:spChg chg="del">
          <ac:chgData name="surbhi wagh" userId="25b749eb18e5997d" providerId="LiveId" clId="{18AD4B29-FA8B-4244-A368-12A13BD079C6}" dt="2022-08-20T18:02:55.038" v="312"/>
          <ac:spMkLst>
            <pc:docMk/>
            <pc:sldMk cId="506098197" sldId="307"/>
            <ac:spMk id="1037" creationId="{4E75910E-4112-4447-8981-4CA7ACEF94BA}"/>
          </ac:spMkLst>
        </pc:spChg>
        <pc:spChg chg="add del">
          <ac:chgData name="surbhi wagh" userId="25b749eb18e5997d" providerId="LiveId" clId="{18AD4B29-FA8B-4244-A368-12A13BD079C6}" dt="2022-08-20T18:03:59.563" v="369" actId="26606"/>
          <ac:spMkLst>
            <pc:docMk/>
            <pc:sldMk cId="506098197" sldId="307"/>
            <ac:spMk id="1039" creationId="{6222F81D-28CB-42CB-9961-602C33F65295}"/>
          </ac:spMkLst>
        </pc:spChg>
        <pc:spChg chg="add del">
          <ac:chgData name="surbhi wagh" userId="25b749eb18e5997d" providerId="LiveId" clId="{18AD4B29-FA8B-4244-A368-12A13BD079C6}" dt="2022-08-20T18:03:59.563" v="369" actId="26606"/>
          <ac:spMkLst>
            <pc:docMk/>
            <pc:sldMk cId="506098197" sldId="307"/>
            <ac:spMk id="1043" creationId="{4E75910E-4112-4447-8981-4CA7ACEF94BA}"/>
          </ac:spMkLst>
        </pc:spChg>
        <pc:spChg chg="add">
          <ac:chgData name="surbhi wagh" userId="25b749eb18e5997d" providerId="LiveId" clId="{18AD4B29-FA8B-4244-A368-12A13BD079C6}" dt="2022-08-20T18:03:59.563" v="369" actId="26606"/>
          <ac:spMkLst>
            <pc:docMk/>
            <pc:sldMk cId="506098197" sldId="307"/>
            <ac:spMk id="1048" creationId="{10C9A191-62EE-4A86-8FF9-6794BC3C58A7}"/>
          </ac:spMkLst>
        </pc:spChg>
        <pc:spChg chg="add">
          <ac:chgData name="surbhi wagh" userId="25b749eb18e5997d" providerId="LiveId" clId="{18AD4B29-FA8B-4244-A368-12A13BD079C6}" dt="2022-08-20T18:03:59.563" v="369" actId="26606"/>
          <ac:spMkLst>
            <pc:docMk/>
            <pc:sldMk cId="506098197" sldId="307"/>
            <ac:spMk id="1050" creationId="{6222F81D-28CB-42CB-9961-602C33F65295}"/>
          </ac:spMkLst>
        </pc:spChg>
        <pc:spChg chg="add">
          <ac:chgData name="surbhi wagh" userId="25b749eb18e5997d" providerId="LiveId" clId="{18AD4B29-FA8B-4244-A368-12A13BD079C6}" dt="2022-08-20T18:03:59.563" v="369" actId="26606"/>
          <ac:spMkLst>
            <pc:docMk/>
            <pc:sldMk cId="506098197" sldId="307"/>
            <ac:spMk id="1054" creationId="{4E75910E-4112-4447-8981-4CA7ACEF94BA}"/>
          </ac:spMkLst>
        </pc:spChg>
        <pc:picChg chg="mod">
          <ac:chgData name="surbhi wagh" userId="25b749eb18e5997d" providerId="LiveId" clId="{18AD4B29-FA8B-4244-A368-12A13BD079C6}" dt="2022-08-20T18:13:50.446" v="460" actId="1076"/>
          <ac:picMkLst>
            <pc:docMk/>
            <pc:sldMk cId="506098197" sldId="307"/>
            <ac:picMk id="1026" creationId="{EA2085A1-99CF-D89C-1847-09C97F8CC232}"/>
          </ac:picMkLst>
        </pc:picChg>
        <pc:cxnChg chg="add del">
          <ac:chgData name="surbhi wagh" userId="25b749eb18e5997d" providerId="LiveId" clId="{18AD4B29-FA8B-4244-A368-12A13BD079C6}" dt="2022-08-20T18:03:45.024" v="367" actId="26606"/>
          <ac:cxnSpMkLst>
            <pc:docMk/>
            <pc:sldMk cId="506098197" sldId="307"/>
            <ac:cxnSpMk id="1030" creationId="{081E1E49-F752-49CA-BFF6-1303B0A8AA03}"/>
          </ac:cxnSpMkLst>
        </pc:cxnChg>
        <pc:cxnChg chg="del">
          <ac:chgData name="surbhi wagh" userId="25b749eb18e5997d" providerId="LiveId" clId="{18AD4B29-FA8B-4244-A368-12A13BD079C6}" dt="2022-08-20T18:02:55.038" v="312"/>
          <ac:cxnSpMkLst>
            <pc:docMk/>
            <pc:sldMk cId="506098197" sldId="307"/>
            <ac:cxnSpMk id="1035" creationId="{081E1E49-F752-49CA-BFF6-1303B0A8AA03}"/>
          </ac:cxnSpMkLst>
        </pc:cxnChg>
        <pc:cxnChg chg="add del">
          <ac:chgData name="surbhi wagh" userId="25b749eb18e5997d" providerId="LiveId" clId="{18AD4B29-FA8B-4244-A368-12A13BD079C6}" dt="2022-08-20T18:03:59.563" v="369" actId="26606"/>
          <ac:cxnSpMkLst>
            <pc:docMk/>
            <pc:sldMk cId="506098197" sldId="307"/>
            <ac:cxnSpMk id="1041" creationId="{081E1E49-F752-49CA-BFF6-1303B0A8AA03}"/>
          </ac:cxnSpMkLst>
        </pc:cxnChg>
        <pc:cxnChg chg="add">
          <ac:chgData name="surbhi wagh" userId="25b749eb18e5997d" providerId="LiveId" clId="{18AD4B29-FA8B-4244-A368-12A13BD079C6}" dt="2022-08-20T18:03:59.563" v="369" actId="26606"/>
          <ac:cxnSpMkLst>
            <pc:docMk/>
            <pc:sldMk cId="506098197" sldId="307"/>
            <ac:cxnSpMk id="1052" creationId="{081E1E49-F752-49CA-BFF6-1303B0A8AA03}"/>
          </ac:cxnSpMkLst>
        </pc:cxnChg>
      </pc:sldChg>
      <pc:sldChg chg="addSp delSp add del setBg delDesignElem">
        <pc:chgData name="surbhi wagh" userId="25b749eb18e5997d" providerId="LiveId" clId="{18AD4B29-FA8B-4244-A368-12A13BD079C6}" dt="2022-08-20T18:01:28.415" v="294"/>
        <pc:sldMkLst>
          <pc:docMk/>
          <pc:sldMk cId="2588103354" sldId="307"/>
        </pc:sldMkLst>
        <pc:spChg chg="add del">
          <ac:chgData name="surbhi wagh" userId="25b749eb18e5997d" providerId="LiveId" clId="{18AD4B29-FA8B-4244-A368-12A13BD079C6}" dt="2022-08-20T18:01:28.415" v="294"/>
          <ac:spMkLst>
            <pc:docMk/>
            <pc:sldMk cId="2588103354" sldId="307"/>
            <ac:spMk id="1031" creationId="{10C9A191-62EE-4A86-8FF9-6794BC3C58A7}"/>
          </ac:spMkLst>
        </pc:spChg>
        <pc:spChg chg="add del">
          <ac:chgData name="surbhi wagh" userId="25b749eb18e5997d" providerId="LiveId" clId="{18AD4B29-FA8B-4244-A368-12A13BD079C6}" dt="2022-08-20T18:01:28.415" v="294"/>
          <ac:spMkLst>
            <pc:docMk/>
            <pc:sldMk cId="2588103354" sldId="307"/>
            <ac:spMk id="1033" creationId="{6222F81D-28CB-42CB-9961-602C33F65295}"/>
          </ac:spMkLst>
        </pc:spChg>
        <pc:spChg chg="add del">
          <ac:chgData name="surbhi wagh" userId="25b749eb18e5997d" providerId="LiveId" clId="{18AD4B29-FA8B-4244-A368-12A13BD079C6}" dt="2022-08-20T18:01:28.415" v="294"/>
          <ac:spMkLst>
            <pc:docMk/>
            <pc:sldMk cId="2588103354" sldId="307"/>
            <ac:spMk id="1037" creationId="{4E75910E-4112-4447-8981-4CA7ACEF94BA}"/>
          </ac:spMkLst>
        </pc:spChg>
        <pc:cxnChg chg="add del">
          <ac:chgData name="surbhi wagh" userId="25b749eb18e5997d" providerId="LiveId" clId="{18AD4B29-FA8B-4244-A368-12A13BD079C6}" dt="2022-08-20T18:01:28.415" v="294"/>
          <ac:cxnSpMkLst>
            <pc:docMk/>
            <pc:sldMk cId="2588103354" sldId="307"/>
            <ac:cxnSpMk id="1035" creationId="{081E1E49-F752-49CA-BFF6-1303B0A8AA03}"/>
          </ac:cxnSpMkLst>
        </pc:cxnChg>
      </pc:sldChg>
      <pc:sldChg chg="addSp delSp add del setBg delDesignElem">
        <pc:chgData name="surbhi wagh" userId="25b749eb18e5997d" providerId="LiveId" clId="{18AD4B29-FA8B-4244-A368-12A13BD079C6}" dt="2022-08-20T18:10:08.331" v="445"/>
        <pc:sldMkLst>
          <pc:docMk/>
          <pc:sldMk cId="169694591" sldId="308"/>
        </pc:sldMkLst>
        <pc:spChg chg="add del">
          <ac:chgData name="surbhi wagh" userId="25b749eb18e5997d" providerId="LiveId" clId="{18AD4B29-FA8B-4244-A368-12A13BD079C6}" dt="2022-08-20T18:10:08.331" v="445"/>
          <ac:spMkLst>
            <pc:docMk/>
            <pc:sldMk cId="169694591" sldId="308"/>
            <ac:spMk id="1031" creationId="{10C9A191-62EE-4A86-8FF9-6794BC3C58A7}"/>
          </ac:spMkLst>
        </pc:spChg>
        <pc:spChg chg="add del">
          <ac:chgData name="surbhi wagh" userId="25b749eb18e5997d" providerId="LiveId" clId="{18AD4B29-FA8B-4244-A368-12A13BD079C6}" dt="2022-08-20T18:10:08.331" v="445"/>
          <ac:spMkLst>
            <pc:docMk/>
            <pc:sldMk cId="169694591" sldId="308"/>
            <ac:spMk id="1033" creationId="{6222F81D-28CB-42CB-9961-602C33F65295}"/>
          </ac:spMkLst>
        </pc:spChg>
        <pc:spChg chg="add del">
          <ac:chgData name="surbhi wagh" userId="25b749eb18e5997d" providerId="LiveId" clId="{18AD4B29-FA8B-4244-A368-12A13BD079C6}" dt="2022-08-20T18:10:08.331" v="445"/>
          <ac:spMkLst>
            <pc:docMk/>
            <pc:sldMk cId="169694591" sldId="308"/>
            <ac:spMk id="1037" creationId="{4E75910E-4112-4447-8981-4CA7ACEF94BA}"/>
          </ac:spMkLst>
        </pc:spChg>
        <pc:cxnChg chg="add del">
          <ac:chgData name="surbhi wagh" userId="25b749eb18e5997d" providerId="LiveId" clId="{18AD4B29-FA8B-4244-A368-12A13BD079C6}" dt="2022-08-20T18:10:08.331" v="445"/>
          <ac:cxnSpMkLst>
            <pc:docMk/>
            <pc:sldMk cId="169694591" sldId="308"/>
            <ac:cxnSpMk id="1035" creationId="{081E1E49-F752-49CA-BFF6-1303B0A8AA03}"/>
          </ac:cxnSpMkLst>
        </pc:cxnChg>
      </pc:sldChg>
      <pc:sldChg chg="addSp delSp modSp new del mod setBg">
        <pc:chgData name="surbhi wagh" userId="25b749eb18e5997d" providerId="LiveId" clId="{18AD4B29-FA8B-4244-A368-12A13BD079C6}" dt="2022-08-20T18:09:24.866" v="441" actId="47"/>
        <pc:sldMkLst>
          <pc:docMk/>
          <pc:sldMk cId="288903328" sldId="308"/>
        </pc:sldMkLst>
        <pc:spChg chg="mod">
          <ac:chgData name="surbhi wagh" userId="25b749eb18e5997d" providerId="LiveId" clId="{18AD4B29-FA8B-4244-A368-12A13BD079C6}" dt="2022-08-20T18:09:13.750" v="438" actId="26606"/>
          <ac:spMkLst>
            <pc:docMk/>
            <pc:sldMk cId="288903328" sldId="308"/>
            <ac:spMk id="2" creationId="{D21A626B-61CD-C083-EEBF-8A35B9673D73}"/>
          </ac:spMkLst>
        </pc:spChg>
        <pc:spChg chg="mod">
          <ac:chgData name="surbhi wagh" userId="25b749eb18e5997d" providerId="LiveId" clId="{18AD4B29-FA8B-4244-A368-12A13BD079C6}" dt="2022-08-20T18:09:13.750" v="438" actId="26606"/>
          <ac:spMkLst>
            <pc:docMk/>
            <pc:sldMk cId="288903328" sldId="308"/>
            <ac:spMk id="3" creationId="{B9B5B608-4E4B-7A63-33E8-19A37076991A}"/>
          </ac:spMkLst>
        </pc:spChg>
        <pc:spChg chg="add del">
          <ac:chgData name="surbhi wagh" userId="25b749eb18e5997d" providerId="LiveId" clId="{18AD4B29-FA8B-4244-A368-12A13BD079C6}" dt="2022-08-20T18:09:13.750" v="438" actId="26606"/>
          <ac:spMkLst>
            <pc:docMk/>
            <pc:sldMk cId="288903328" sldId="308"/>
            <ac:spMk id="9" creationId="{DD4C4B28-6B4B-4445-8535-F516D74E4AA9}"/>
          </ac:spMkLst>
        </pc:spChg>
        <pc:spChg chg="add del">
          <ac:chgData name="surbhi wagh" userId="25b749eb18e5997d" providerId="LiveId" clId="{18AD4B29-FA8B-4244-A368-12A13BD079C6}" dt="2022-08-20T18:09:13.750" v="438" actId="26606"/>
          <ac:spMkLst>
            <pc:docMk/>
            <pc:sldMk cId="288903328" sldId="308"/>
            <ac:spMk id="13" creationId="{55B419A7-F817-4767-8CCB-FB0E189C4ACD}"/>
          </ac:spMkLst>
        </pc:spChg>
        <pc:spChg chg="add del">
          <ac:chgData name="surbhi wagh" userId="25b749eb18e5997d" providerId="LiveId" clId="{18AD4B29-FA8B-4244-A368-12A13BD079C6}" dt="2022-08-20T18:09:13.750" v="438" actId="26606"/>
          <ac:spMkLst>
            <pc:docMk/>
            <pc:sldMk cId="288903328" sldId="308"/>
            <ac:spMk id="17" creationId="{7021D92D-08FF-45A6-9109-AC9462C7E8E3}"/>
          </ac:spMkLst>
        </pc:spChg>
        <pc:spChg chg="add del">
          <ac:chgData name="surbhi wagh" userId="25b749eb18e5997d" providerId="LiveId" clId="{18AD4B29-FA8B-4244-A368-12A13BD079C6}" dt="2022-08-20T18:09:11.121" v="436" actId="26606"/>
          <ac:spMkLst>
            <pc:docMk/>
            <pc:sldMk cId="288903328" sldId="308"/>
            <ac:spMk id="22" creationId="{DD4C4B28-6B4B-4445-8535-F516D74E4AA9}"/>
          </ac:spMkLst>
        </pc:spChg>
        <pc:spChg chg="add del">
          <ac:chgData name="surbhi wagh" userId="25b749eb18e5997d" providerId="LiveId" clId="{18AD4B29-FA8B-4244-A368-12A13BD079C6}" dt="2022-08-20T18:09:11.121" v="436" actId="26606"/>
          <ac:spMkLst>
            <pc:docMk/>
            <pc:sldMk cId="288903328" sldId="308"/>
            <ac:spMk id="26" creationId="{55B419A7-F817-4767-8CCB-FB0E189C4ACD}"/>
          </ac:spMkLst>
        </pc:spChg>
        <pc:spChg chg="add del">
          <ac:chgData name="surbhi wagh" userId="25b749eb18e5997d" providerId="LiveId" clId="{18AD4B29-FA8B-4244-A368-12A13BD079C6}" dt="2022-08-20T18:09:11.121" v="436" actId="26606"/>
          <ac:spMkLst>
            <pc:docMk/>
            <pc:sldMk cId="288903328" sldId="308"/>
            <ac:spMk id="28" creationId="{9FBB9AF1-CE92-475C-A47B-5FC32922B3E9}"/>
          </ac:spMkLst>
        </pc:spChg>
        <pc:spChg chg="add del">
          <ac:chgData name="surbhi wagh" userId="25b749eb18e5997d" providerId="LiveId" clId="{18AD4B29-FA8B-4244-A368-12A13BD079C6}" dt="2022-08-20T18:09:11.121" v="436" actId="26606"/>
          <ac:spMkLst>
            <pc:docMk/>
            <pc:sldMk cId="288903328" sldId="308"/>
            <ac:spMk id="32" creationId="{7021D92D-08FF-45A6-9109-AC9462C7E8E3}"/>
          </ac:spMkLst>
        </pc:spChg>
        <pc:picChg chg="add mod ord">
          <ac:chgData name="surbhi wagh" userId="25b749eb18e5997d" providerId="LiveId" clId="{18AD4B29-FA8B-4244-A368-12A13BD079C6}" dt="2022-08-20T18:09:21.753" v="440" actId="1076"/>
          <ac:picMkLst>
            <pc:docMk/>
            <pc:sldMk cId="288903328" sldId="308"/>
            <ac:picMk id="4" creationId="{855EA18B-EA53-658C-F05B-85CB97E03569}"/>
          </ac:picMkLst>
        </pc:picChg>
        <pc:cxnChg chg="add del">
          <ac:chgData name="surbhi wagh" userId="25b749eb18e5997d" providerId="LiveId" clId="{18AD4B29-FA8B-4244-A368-12A13BD079C6}" dt="2022-08-20T18:09:13.750" v="438" actId="26606"/>
          <ac:cxnSpMkLst>
            <pc:docMk/>
            <pc:sldMk cId="288903328" sldId="308"/>
            <ac:cxnSpMk id="11" creationId="{0CB1C732-7193-4253-8746-850D090A6B4E}"/>
          </ac:cxnSpMkLst>
        </pc:cxnChg>
        <pc:cxnChg chg="add del">
          <ac:chgData name="surbhi wagh" userId="25b749eb18e5997d" providerId="LiveId" clId="{18AD4B29-FA8B-4244-A368-12A13BD079C6}" dt="2022-08-20T18:09:13.750" v="438" actId="26606"/>
          <ac:cxnSpMkLst>
            <pc:docMk/>
            <pc:sldMk cId="288903328" sldId="308"/>
            <ac:cxnSpMk id="15" creationId="{D81E42A3-743C-4C15-9DA8-93AA9AEBFB17}"/>
          </ac:cxnSpMkLst>
        </pc:cxnChg>
        <pc:cxnChg chg="add del">
          <ac:chgData name="surbhi wagh" userId="25b749eb18e5997d" providerId="LiveId" clId="{18AD4B29-FA8B-4244-A368-12A13BD079C6}" dt="2022-08-20T18:09:11.121" v="436" actId="26606"/>
          <ac:cxnSpMkLst>
            <pc:docMk/>
            <pc:sldMk cId="288903328" sldId="308"/>
            <ac:cxnSpMk id="24" creationId="{0CB1C732-7193-4253-8746-850D090A6B4E}"/>
          </ac:cxnSpMkLst>
        </pc:cxnChg>
        <pc:cxnChg chg="add del">
          <ac:chgData name="surbhi wagh" userId="25b749eb18e5997d" providerId="LiveId" clId="{18AD4B29-FA8B-4244-A368-12A13BD079C6}" dt="2022-08-20T18:09:11.121" v="436" actId="26606"/>
          <ac:cxnSpMkLst>
            <pc:docMk/>
            <pc:sldMk cId="288903328" sldId="308"/>
            <ac:cxnSpMk id="30" creationId="{D81E42A3-743C-4C15-9DA8-93AA9AEBFB17}"/>
          </ac:cxnSpMkLst>
        </pc:cxnChg>
      </pc:sldChg>
      <pc:sldChg chg="addSp delSp modSp new del mod">
        <pc:chgData name="surbhi wagh" userId="25b749eb18e5997d" providerId="LiveId" clId="{18AD4B29-FA8B-4244-A368-12A13BD079C6}" dt="2022-08-20T18:21:09.776" v="544" actId="47"/>
        <pc:sldMkLst>
          <pc:docMk/>
          <pc:sldMk cId="859521147" sldId="308"/>
        </pc:sldMkLst>
        <pc:spChg chg="mod">
          <ac:chgData name="surbhi wagh" userId="25b749eb18e5997d" providerId="LiveId" clId="{18AD4B29-FA8B-4244-A368-12A13BD079C6}" dt="2022-08-20T18:17:34.754" v="491" actId="14100"/>
          <ac:spMkLst>
            <pc:docMk/>
            <pc:sldMk cId="859521147" sldId="308"/>
            <ac:spMk id="2" creationId="{9F9DBF8C-B479-3E7B-FFEE-421510425908}"/>
          </ac:spMkLst>
        </pc:spChg>
        <pc:spChg chg="mod">
          <ac:chgData name="surbhi wagh" userId="25b749eb18e5997d" providerId="LiveId" clId="{18AD4B29-FA8B-4244-A368-12A13BD079C6}" dt="2022-08-20T18:18:46.430" v="515" actId="20577"/>
          <ac:spMkLst>
            <pc:docMk/>
            <pc:sldMk cId="859521147" sldId="308"/>
            <ac:spMk id="3" creationId="{63CEB913-2128-D7AA-7F38-049B4D9FB357}"/>
          </ac:spMkLst>
        </pc:spChg>
        <pc:picChg chg="add mod">
          <ac:chgData name="surbhi wagh" userId="25b749eb18e5997d" providerId="LiveId" clId="{18AD4B29-FA8B-4244-A368-12A13BD079C6}" dt="2022-08-20T18:17:47.061" v="494" actId="14100"/>
          <ac:picMkLst>
            <pc:docMk/>
            <pc:sldMk cId="859521147" sldId="308"/>
            <ac:picMk id="5" creationId="{C8ACD9ED-D675-248B-5F85-80A59090F826}"/>
          </ac:picMkLst>
        </pc:picChg>
        <pc:picChg chg="add mod">
          <ac:chgData name="surbhi wagh" userId="25b749eb18e5997d" providerId="LiveId" clId="{18AD4B29-FA8B-4244-A368-12A13BD079C6}" dt="2022-08-20T18:17:42.060" v="493" actId="14100"/>
          <ac:picMkLst>
            <pc:docMk/>
            <pc:sldMk cId="859521147" sldId="308"/>
            <ac:picMk id="7" creationId="{255C55C0-BF42-295B-873A-6BDDE6653E8B}"/>
          </ac:picMkLst>
        </pc:picChg>
        <pc:picChg chg="add mod">
          <ac:chgData name="surbhi wagh" userId="25b749eb18e5997d" providerId="LiveId" clId="{18AD4B29-FA8B-4244-A368-12A13BD079C6}" dt="2022-08-20T18:18:31.656" v="501" actId="1076"/>
          <ac:picMkLst>
            <pc:docMk/>
            <pc:sldMk cId="859521147" sldId="308"/>
            <ac:picMk id="9" creationId="{1B60B155-7062-3FBD-A815-7C9534EA31DA}"/>
          </ac:picMkLst>
        </pc:picChg>
        <pc:picChg chg="add del mod">
          <ac:chgData name="surbhi wagh" userId="25b749eb18e5997d" providerId="LiveId" clId="{18AD4B29-FA8B-4244-A368-12A13BD079C6}" dt="2022-08-20T18:19:06.014" v="517"/>
          <ac:picMkLst>
            <pc:docMk/>
            <pc:sldMk cId="859521147" sldId="308"/>
            <ac:picMk id="10" creationId="{A271E999-3308-A4E9-23B9-3B7FB3646BAB}"/>
          </ac:picMkLst>
        </pc:picChg>
        <pc:picChg chg="add del mod">
          <ac:chgData name="surbhi wagh" userId="25b749eb18e5997d" providerId="LiveId" clId="{18AD4B29-FA8B-4244-A368-12A13BD079C6}" dt="2022-08-20T18:19:10.830" v="519"/>
          <ac:picMkLst>
            <pc:docMk/>
            <pc:sldMk cId="859521147" sldId="308"/>
            <ac:picMk id="11" creationId="{6A31C2A3-9523-E91B-AB16-F9FCD2B60245}"/>
          </ac:picMkLst>
        </pc:picChg>
      </pc:sldChg>
      <pc:sldChg chg="addSp delSp modSp add del mod setBg setClrOvrMap delDesignElem">
        <pc:chgData name="surbhi wagh" userId="25b749eb18e5997d" providerId="LiveId" clId="{18AD4B29-FA8B-4244-A368-12A13BD079C6}" dt="2022-08-20T18:08:20.418" v="430" actId="47"/>
        <pc:sldMkLst>
          <pc:docMk/>
          <pc:sldMk cId="1274360433" sldId="308"/>
        </pc:sldMkLst>
        <pc:spChg chg="mod">
          <ac:chgData name="surbhi wagh" userId="25b749eb18e5997d" providerId="LiveId" clId="{18AD4B29-FA8B-4244-A368-12A13BD079C6}" dt="2022-08-20T18:07:34.542" v="423" actId="14100"/>
          <ac:spMkLst>
            <pc:docMk/>
            <pc:sldMk cId="1274360433" sldId="308"/>
            <ac:spMk id="2" creationId="{C9554F89-D39A-C86D-772F-E6EC9CD9C6C8}"/>
          </ac:spMkLst>
        </pc:spChg>
        <pc:spChg chg="mod">
          <ac:chgData name="surbhi wagh" userId="25b749eb18e5997d" providerId="LiveId" clId="{18AD4B29-FA8B-4244-A368-12A13BD079C6}" dt="2022-08-20T18:08:12.879" v="429" actId="6549"/>
          <ac:spMkLst>
            <pc:docMk/>
            <pc:sldMk cId="1274360433" sldId="308"/>
            <ac:spMk id="3" creationId="{CA353C07-A735-8B11-CB45-416EF7C52DA9}"/>
          </ac:spMkLst>
        </pc:spChg>
        <pc:spChg chg="add">
          <ac:chgData name="surbhi wagh" userId="25b749eb18e5997d" providerId="LiveId" clId="{18AD4B29-FA8B-4244-A368-12A13BD079C6}" dt="2022-08-20T18:06:41.511" v="416" actId="26606"/>
          <ac:spMkLst>
            <pc:docMk/>
            <pc:sldMk cId="1274360433" sldId="308"/>
            <ac:spMk id="1031" creationId="{10C9A191-62EE-4A86-8FF9-6794BC3C58A7}"/>
          </ac:spMkLst>
        </pc:spChg>
        <pc:spChg chg="add">
          <ac:chgData name="surbhi wagh" userId="25b749eb18e5997d" providerId="LiveId" clId="{18AD4B29-FA8B-4244-A368-12A13BD079C6}" dt="2022-08-20T18:06:41.511" v="416" actId="26606"/>
          <ac:spMkLst>
            <pc:docMk/>
            <pc:sldMk cId="1274360433" sldId="308"/>
            <ac:spMk id="1033" creationId="{6222F81D-28CB-42CB-9961-602C33F65295}"/>
          </ac:spMkLst>
        </pc:spChg>
        <pc:spChg chg="add">
          <ac:chgData name="surbhi wagh" userId="25b749eb18e5997d" providerId="LiveId" clId="{18AD4B29-FA8B-4244-A368-12A13BD079C6}" dt="2022-08-20T18:06:41.511" v="416" actId="26606"/>
          <ac:spMkLst>
            <pc:docMk/>
            <pc:sldMk cId="1274360433" sldId="308"/>
            <ac:spMk id="1037" creationId="{4E75910E-4112-4447-8981-4CA7ACEF94BA}"/>
          </ac:spMkLst>
        </pc:spChg>
        <pc:spChg chg="del">
          <ac:chgData name="surbhi wagh" userId="25b749eb18e5997d" providerId="LiveId" clId="{18AD4B29-FA8B-4244-A368-12A13BD079C6}" dt="2022-08-20T18:06:38.768" v="415"/>
          <ac:spMkLst>
            <pc:docMk/>
            <pc:sldMk cId="1274360433" sldId="308"/>
            <ac:spMk id="1048" creationId="{10C9A191-62EE-4A86-8FF9-6794BC3C58A7}"/>
          </ac:spMkLst>
        </pc:spChg>
        <pc:spChg chg="del">
          <ac:chgData name="surbhi wagh" userId="25b749eb18e5997d" providerId="LiveId" clId="{18AD4B29-FA8B-4244-A368-12A13BD079C6}" dt="2022-08-20T18:06:38.768" v="415"/>
          <ac:spMkLst>
            <pc:docMk/>
            <pc:sldMk cId="1274360433" sldId="308"/>
            <ac:spMk id="1050" creationId="{6222F81D-28CB-42CB-9961-602C33F65295}"/>
          </ac:spMkLst>
        </pc:spChg>
        <pc:spChg chg="del">
          <ac:chgData name="surbhi wagh" userId="25b749eb18e5997d" providerId="LiveId" clId="{18AD4B29-FA8B-4244-A368-12A13BD079C6}" dt="2022-08-20T18:06:38.768" v="415"/>
          <ac:spMkLst>
            <pc:docMk/>
            <pc:sldMk cId="1274360433" sldId="308"/>
            <ac:spMk id="1054" creationId="{4E75910E-4112-4447-8981-4CA7ACEF94BA}"/>
          </ac:spMkLst>
        </pc:spChg>
        <pc:cxnChg chg="add">
          <ac:chgData name="surbhi wagh" userId="25b749eb18e5997d" providerId="LiveId" clId="{18AD4B29-FA8B-4244-A368-12A13BD079C6}" dt="2022-08-20T18:06:41.511" v="416" actId="26606"/>
          <ac:cxnSpMkLst>
            <pc:docMk/>
            <pc:sldMk cId="1274360433" sldId="308"/>
            <ac:cxnSpMk id="1035" creationId="{081E1E49-F752-49CA-BFF6-1303B0A8AA03}"/>
          </ac:cxnSpMkLst>
        </pc:cxnChg>
        <pc:cxnChg chg="del">
          <ac:chgData name="surbhi wagh" userId="25b749eb18e5997d" providerId="LiveId" clId="{18AD4B29-FA8B-4244-A368-12A13BD079C6}" dt="2022-08-20T18:06:38.768" v="415"/>
          <ac:cxnSpMkLst>
            <pc:docMk/>
            <pc:sldMk cId="1274360433" sldId="308"/>
            <ac:cxnSpMk id="1052" creationId="{081E1E49-F752-49CA-BFF6-1303B0A8AA03}"/>
          </ac:cxnSpMkLst>
        </pc:cxnChg>
      </pc:sldChg>
      <pc:sldChg chg="new del">
        <pc:chgData name="surbhi wagh" userId="25b749eb18e5997d" providerId="LiveId" clId="{18AD4B29-FA8B-4244-A368-12A13BD079C6}" dt="2022-08-20T18:04:17.745" v="373" actId="680"/>
        <pc:sldMkLst>
          <pc:docMk/>
          <pc:sldMk cId="1334652681" sldId="308"/>
        </pc:sldMkLst>
      </pc:sldChg>
      <pc:sldChg chg="addSp delSp modSp new del mod setBg">
        <pc:chgData name="surbhi wagh" userId="25b749eb18e5997d" providerId="LiveId" clId="{18AD4B29-FA8B-4244-A368-12A13BD079C6}" dt="2022-08-20T18:15:15.131" v="476" actId="47"/>
        <pc:sldMkLst>
          <pc:docMk/>
          <pc:sldMk cId="2427893160" sldId="308"/>
        </pc:sldMkLst>
        <pc:spChg chg="mod">
          <ac:chgData name="surbhi wagh" userId="25b749eb18e5997d" providerId="LiveId" clId="{18AD4B29-FA8B-4244-A368-12A13BD079C6}" dt="2022-08-20T18:15:09.644" v="475" actId="26606"/>
          <ac:spMkLst>
            <pc:docMk/>
            <pc:sldMk cId="2427893160" sldId="308"/>
            <ac:spMk id="2" creationId="{35AF55BA-2CC2-58C9-F728-A5FCF74069A3}"/>
          </ac:spMkLst>
        </pc:spChg>
        <pc:spChg chg="mod">
          <ac:chgData name="surbhi wagh" userId="25b749eb18e5997d" providerId="LiveId" clId="{18AD4B29-FA8B-4244-A368-12A13BD079C6}" dt="2022-08-20T18:15:09.644" v="475" actId="26606"/>
          <ac:spMkLst>
            <pc:docMk/>
            <pc:sldMk cId="2427893160" sldId="308"/>
            <ac:spMk id="3" creationId="{7D5E12C7-6F91-C577-0C55-E46C88164524}"/>
          </ac:spMkLst>
        </pc:spChg>
        <pc:spChg chg="add del">
          <ac:chgData name="surbhi wagh" userId="25b749eb18e5997d" providerId="LiveId" clId="{18AD4B29-FA8B-4244-A368-12A13BD079C6}" dt="2022-08-20T18:15:09.609" v="474" actId="26606"/>
          <ac:spMkLst>
            <pc:docMk/>
            <pc:sldMk cId="2427893160" sldId="308"/>
            <ac:spMk id="9" creationId="{DD4C4B28-6B4B-4445-8535-F516D74E4AA9}"/>
          </ac:spMkLst>
        </pc:spChg>
        <pc:spChg chg="add del">
          <ac:chgData name="surbhi wagh" userId="25b749eb18e5997d" providerId="LiveId" clId="{18AD4B29-FA8B-4244-A368-12A13BD079C6}" dt="2022-08-20T18:15:09.609" v="474" actId="26606"/>
          <ac:spMkLst>
            <pc:docMk/>
            <pc:sldMk cId="2427893160" sldId="308"/>
            <ac:spMk id="13" creationId="{55B419A7-F817-4767-8CCB-FB0E189C4ACD}"/>
          </ac:spMkLst>
        </pc:spChg>
        <pc:spChg chg="add del">
          <ac:chgData name="surbhi wagh" userId="25b749eb18e5997d" providerId="LiveId" clId="{18AD4B29-FA8B-4244-A368-12A13BD079C6}" dt="2022-08-20T18:15:09.609" v="474" actId="26606"/>
          <ac:spMkLst>
            <pc:docMk/>
            <pc:sldMk cId="2427893160" sldId="308"/>
            <ac:spMk id="15" creationId="{E4398140-F067-40E9-892C-4DB04C70BC55}"/>
          </ac:spMkLst>
        </pc:spChg>
        <pc:spChg chg="add del">
          <ac:chgData name="surbhi wagh" userId="25b749eb18e5997d" providerId="LiveId" clId="{18AD4B29-FA8B-4244-A368-12A13BD079C6}" dt="2022-08-20T18:15:09.609" v="474" actId="26606"/>
          <ac:spMkLst>
            <pc:docMk/>
            <pc:sldMk cId="2427893160" sldId="308"/>
            <ac:spMk id="19" creationId="{7021D92D-08FF-45A6-9109-AC9462C7E8E3}"/>
          </ac:spMkLst>
        </pc:spChg>
        <pc:spChg chg="add">
          <ac:chgData name="surbhi wagh" userId="25b749eb18e5997d" providerId="LiveId" clId="{18AD4B29-FA8B-4244-A368-12A13BD079C6}" dt="2022-08-20T18:15:09.644" v="475" actId="26606"/>
          <ac:spMkLst>
            <pc:docMk/>
            <pc:sldMk cId="2427893160" sldId="308"/>
            <ac:spMk id="21" creationId="{DD4C4B28-6B4B-4445-8535-F516D74E4AA9}"/>
          </ac:spMkLst>
        </pc:spChg>
        <pc:spChg chg="add">
          <ac:chgData name="surbhi wagh" userId="25b749eb18e5997d" providerId="LiveId" clId="{18AD4B29-FA8B-4244-A368-12A13BD079C6}" dt="2022-08-20T18:15:09.644" v="475" actId="26606"/>
          <ac:spMkLst>
            <pc:docMk/>
            <pc:sldMk cId="2427893160" sldId="308"/>
            <ac:spMk id="23" creationId="{55B419A7-F817-4767-8CCB-FB0E189C4ACD}"/>
          </ac:spMkLst>
        </pc:spChg>
        <pc:spChg chg="add">
          <ac:chgData name="surbhi wagh" userId="25b749eb18e5997d" providerId="LiveId" clId="{18AD4B29-FA8B-4244-A368-12A13BD079C6}" dt="2022-08-20T18:15:09.644" v="475" actId="26606"/>
          <ac:spMkLst>
            <pc:docMk/>
            <pc:sldMk cId="2427893160" sldId="308"/>
            <ac:spMk id="25" creationId="{7021D92D-08FF-45A6-9109-AC9462C7E8E3}"/>
          </ac:spMkLst>
        </pc:spChg>
        <pc:picChg chg="add mod ord">
          <ac:chgData name="surbhi wagh" userId="25b749eb18e5997d" providerId="LiveId" clId="{18AD4B29-FA8B-4244-A368-12A13BD079C6}" dt="2022-08-20T18:15:09.644" v="475" actId="26606"/>
          <ac:picMkLst>
            <pc:docMk/>
            <pc:sldMk cId="2427893160" sldId="308"/>
            <ac:picMk id="4" creationId="{5E4A1538-820D-3ED1-E48D-BDB077AF40DB}"/>
          </ac:picMkLst>
        </pc:picChg>
        <pc:cxnChg chg="add del">
          <ac:chgData name="surbhi wagh" userId="25b749eb18e5997d" providerId="LiveId" clId="{18AD4B29-FA8B-4244-A368-12A13BD079C6}" dt="2022-08-20T18:15:09.609" v="474" actId="26606"/>
          <ac:cxnSpMkLst>
            <pc:docMk/>
            <pc:sldMk cId="2427893160" sldId="308"/>
            <ac:cxnSpMk id="11" creationId="{0CB1C732-7193-4253-8746-850D090A6B4E}"/>
          </ac:cxnSpMkLst>
        </pc:cxnChg>
        <pc:cxnChg chg="add del">
          <ac:chgData name="surbhi wagh" userId="25b749eb18e5997d" providerId="LiveId" clId="{18AD4B29-FA8B-4244-A368-12A13BD079C6}" dt="2022-08-20T18:15:09.609" v="474" actId="26606"/>
          <ac:cxnSpMkLst>
            <pc:docMk/>
            <pc:sldMk cId="2427893160" sldId="308"/>
            <ac:cxnSpMk id="17" creationId="{17726E8A-324C-4684-96F2-AFDDFB2F1441}"/>
          </ac:cxnSpMkLst>
        </pc:cxnChg>
        <pc:cxnChg chg="add">
          <ac:chgData name="surbhi wagh" userId="25b749eb18e5997d" providerId="LiveId" clId="{18AD4B29-FA8B-4244-A368-12A13BD079C6}" dt="2022-08-20T18:15:09.644" v="475" actId="26606"/>
          <ac:cxnSpMkLst>
            <pc:docMk/>
            <pc:sldMk cId="2427893160" sldId="308"/>
            <ac:cxnSpMk id="22" creationId="{0CB1C732-7193-4253-8746-850D090A6B4E}"/>
          </ac:cxnSpMkLst>
        </pc:cxnChg>
        <pc:cxnChg chg="add">
          <ac:chgData name="surbhi wagh" userId="25b749eb18e5997d" providerId="LiveId" clId="{18AD4B29-FA8B-4244-A368-12A13BD079C6}" dt="2022-08-20T18:15:09.644" v="475" actId="26606"/>
          <ac:cxnSpMkLst>
            <pc:docMk/>
            <pc:sldMk cId="2427893160" sldId="308"/>
            <ac:cxnSpMk id="24" creationId="{D81E42A3-743C-4C15-9DA8-93AA9AEBFB17}"/>
          </ac:cxnSpMkLst>
        </pc:cxnChg>
      </pc:sldChg>
      <pc:sldChg chg="addSp delSp modSp add del mod setBg setClrOvrMap delDesignElem chgLayout">
        <pc:chgData name="surbhi wagh" userId="25b749eb18e5997d" providerId="LiveId" clId="{18AD4B29-FA8B-4244-A368-12A13BD079C6}" dt="2022-08-20T18:14:46.389" v="470" actId="47"/>
        <pc:sldMkLst>
          <pc:docMk/>
          <pc:sldMk cId="3079778216" sldId="308"/>
        </pc:sldMkLst>
        <pc:spChg chg="mod ord">
          <ac:chgData name="surbhi wagh" userId="25b749eb18e5997d" providerId="LiveId" clId="{18AD4B29-FA8B-4244-A368-12A13BD079C6}" dt="2022-08-20T18:14:32.567" v="468" actId="26606"/>
          <ac:spMkLst>
            <pc:docMk/>
            <pc:sldMk cId="3079778216" sldId="308"/>
            <ac:spMk id="2" creationId="{C9554F89-D39A-C86D-772F-E6EC9CD9C6C8}"/>
          </ac:spMkLst>
        </pc:spChg>
        <pc:spChg chg="mod ord">
          <ac:chgData name="surbhi wagh" userId="25b749eb18e5997d" providerId="LiveId" clId="{18AD4B29-FA8B-4244-A368-12A13BD079C6}" dt="2022-08-20T18:14:32.567" v="468" actId="26606"/>
          <ac:spMkLst>
            <pc:docMk/>
            <pc:sldMk cId="3079778216" sldId="308"/>
            <ac:spMk id="3" creationId="{CA353C07-A735-8B11-CB45-416EF7C52DA9}"/>
          </ac:spMkLst>
        </pc:spChg>
        <pc:spChg chg="add del">
          <ac:chgData name="surbhi wagh" userId="25b749eb18e5997d" providerId="LiveId" clId="{18AD4B29-FA8B-4244-A368-12A13BD079C6}" dt="2022-08-20T18:14:32.567" v="468" actId="26606"/>
          <ac:spMkLst>
            <pc:docMk/>
            <pc:sldMk cId="3079778216" sldId="308"/>
            <ac:spMk id="10" creationId="{72411438-92A5-42B0-9C54-EA4FB32ACB5E}"/>
          </ac:spMkLst>
        </pc:spChg>
        <pc:spChg chg="add del">
          <ac:chgData name="surbhi wagh" userId="25b749eb18e5997d" providerId="LiveId" clId="{18AD4B29-FA8B-4244-A368-12A13BD079C6}" dt="2022-08-20T18:14:32.567" v="468" actId="26606"/>
          <ac:spMkLst>
            <pc:docMk/>
            <pc:sldMk cId="3079778216" sldId="308"/>
            <ac:spMk id="12" creationId="{10C9A191-62EE-4A86-8FF9-6794BC3C58A7}"/>
          </ac:spMkLst>
        </pc:spChg>
        <pc:spChg chg="add del">
          <ac:chgData name="surbhi wagh" userId="25b749eb18e5997d" providerId="LiveId" clId="{18AD4B29-FA8B-4244-A368-12A13BD079C6}" dt="2022-08-20T18:14:32.567" v="468" actId="26606"/>
          <ac:spMkLst>
            <pc:docMk/>
            <pc:sldMk cId="3079778216" sldId="308"/>
            <ac:spMk id="14" creationId="{6222F81D-28CB-42CB-9961-602C33F65295}"/>
          </ac:spMkLst>
        </pc:spChg>
        <pc:spChg chg="add del">
          <ac:chgData name="surbhi wagh" userId="25b749eb18e5997d" providerId="LiveId" clId="{18AD4B29-FA8B-4244-A368-12A13BD079C6}" dt="2022-08-20T18:14:32.567" v="468" actId="26606"/>
          <ac:spMkLst>
            <pc:docMk/>
            <pc:sldMk cId="3079778216" sldId="308"/>
            <ac:spMk id="18" creationId="{4E75910E-4112-4447-8981-4CA7ACEF94BA}"/>
          </ac:spMkLst>
        </pc:spChg>
        <pc:spChg chg="add del">
          <ac:chgData name="surbhi wagh" userId="25b749eb18e5997d" providerId="LiveId" clId="{18AD4B29-FA8B-4244-A368-12A13BD079C6}" dt="2022-08-20T18:13:37.021" v="458" actId="700"/>
          <ac:spMkLst>
            <pc:docMk/>
            <pc:sldMk cId="3079778216" sldId="308"/>
            <ac:spMk id="1028" creationId="{72411438-92A5-42B0-9C54-EA4FB32ACB5E}"/>
          </ac:spMkLst>
        </pc:spChg>
        <pc:spChg chg="add del">
          <ac:chgData name="surbhi wagh" userId="25b749eb18e5997d" providerId="LiveId" clId="{18AD4B29-FA8B-4244-A368-12A13BD079C6}" dt="2022-08-20T18:13:37.021" v="458" actId="700"/>
          <ac:spMkLst>
            <pc:docMk/>
            <pc:sldMk cId="3079778216" sldId="308"/>
            <ac:spMk id="1029" creationId="{10C9A191-62EE-4A86-8FF9-6794BC3C58A7}"/>
          </ac:spMkLst>
        </pc:spChg>
        <pc:spChg chg="add del">
          <ac:chgData name="surbhi wagh" userId="25b749eb18e5997d" providerId="LiveId" clId="{18AD4B29-FA8B-4244-A368-12A13BD079C6}" dt="2022-08-20T18:13:37.021" v="458" actId="700"/>
          <ac:spMkLst>
            <pc:docMk/>
            <pc:sldMk cId="3079778216" sldId="308"/>
            <ac:spMk id="1030" creationId="{6222F81D-28CB-42CB-9961-602C33F65295}"/>
          </ac:spMkLst>
        </pc:spChg>
        <pc:spChg chg="add del">
          <ac:chgData name="surbhi wagh" userId="25b749eb18e5997d" providerId="LiveId" clId="{18AD4B29-FA8B-4244-A368-12A13BD079C6}" dt="2022-08-20T18:13:12.909" v="456" actId="700"/>
          <ac:spMkLst>
            <pc:docMk/>
            <pc:sldMk cId="3079778216" sldId="308"/>
            <ac:spMk id="1031" creationId="{10C9A191-62EE-4A86-8FF9-6794BC3C58A7}"/>
          </ac:spMkLst>
        </pc:spChg>
        <pc:spChg chg="add del">
          <ac:chgData name="surbhi wagh" userId="25b749eb18e5997d" providerId="LiveId" clId="{18AD4B29-FA8B-4244-A368-12A13BD079C6}" dt="2022-08-20T18:13:12.909" v="456" actId="700"/>
          <ac:spMkLst>
            <pc:docMk/>
            <pc:sldMk cId="3079778216" sldId="308"/>
            <ac:spMk id="1033" creationId="{6222F81D-28CB-42CB-9961-602C33F65295}"/>
          </ac:spMkLst>
        </pc:spChg>
        <pc:spChg chg="add del">
          <ac:chgData name="surbhi wagh" userId="25b749eb18e5997d" providerId="LiveId" clId="{18AD4B29-FA8B-4244-A368-12A13BD079C6}" dt="2022-08-20T18:13:12.909" v="456" actId="700"/>
          <ac:spMkLst>
            <pc:docMk/>
            <pc:sldMk cId="3079778216" sldId="308"/>
            <ac:spMk id="1037" creationId="{4E75910E-4112-4447-8981-4CA7ACEF94BA}"/>
          </ac:spMkLst>
        </pc:spChg>
        <pc:spChg chg="add del">
          <ac:chgData name="surbhi wagh" userId="25b749eb18e5997d" providerId="LiveId" clId="{18AD4B29-FA8B-4244-A368-12A13BD079C6}" dt="2022-08-20T18:13:37.021" v="458" actId="700"/>
          <ac:spMkLst>
            <pc:docMk/>
            <pc:sldMk cId="3079778216" sldId="308"/>
            <ac:spMk id="1039" creationId="{4E75910E-4112-4447-8981-4CA7ACEF94BA}"/>
          </ac:spMkLst>
        </pc:spChg>
        <pc:spChg chg="del">
          <ac:chgData name="surbhi wagh" userId="25b749eb18e5997d" providerId="LiveId" clId="{18AD4B29-FA8B-4244-A368-12A13BD079C6}" dt="2022-08-20T18:10:11.542" v="447"/>
          <ac:spMkLst>
            <pc:docMk/>
            <pc:sldMk cId="3079778216" sldId="308"/>
            <ac:spMk id="1048" creationId="{10C9A191-62EE-4A86-8FF9-6794BC3C58A7}"/>
          </ac:spMkLst>
        </pc:spChg>
        <pc:spChg chg="del">
          <ac:chgData name="surbhi wagh" userId="25b749eb18e5997d" providerId="LiveId" clId="{18AD4B29-FA8B-4244-A368-12A13BD079C6}" dt="2022-08-20T18:10:11.542" v="447"/>
          <ac:spMkLst>
            <pc:docMk/>
            <pc:sldMk cId="3079778216" sldId="308"/>
            <ac:spMk id="1050" creationId="{6222F81D-28CB-42CB-9961-602C33F65295}"/>
          </ac:spMkLst>
        </pc:spChg>
        <pc:spChg chg="del">
          <ac:chgData name="surbhi wagh" userId="25b749eb18e5997d" providerId="LiveId" clId="{18AD4B29-FA8B-4244-A368-12A13BD079C6}" dt="2022-08-20T18:10:11.542" v="447"/>
          <ac:spMkLst>
            <pc:docMk/>
            <pc:sldMk cId="3079778216" sldId="308"/>
            <ac:spMk id="1054" creationId="{4E75910E-4112-4447-8981-4CA7ACEF94BA}"/>
          </ac:spMkLst>
        </pc:spChg>
        <pc:picChg chg="add del mod">
          <ac:chgData name="surbhi wagh" userId="25b749eb18e5997d" providerId="LiveId" clId="{18AD4B29-FA8B-4244-A368-12A13BD079C6}" dt="2022-08-20T18:14:02.258" v="462"/>
          <ac:picMkLst>
            <pc:docMk/>
            <pc:sldMk cId="3079778216" sldId="308"/>
            <ac:picMk id="4" creationId="{5D6AC40C-8158-B83E-DC37-46CDC08AAD84}"/>
          </ac:picMkLst>
        </pc:picChg>
        <pc:picChg chg="add del mod ord">
          <ac:chgData name="surbhi wagh" userId="25b749eb18e5997d" providerId="LiveId" clId="{18AD4B29-FA8B-4244-A368-12A13BD079C6}" dt="2022-08-20T18:14:43.808" v="469"/>
          <ac:picMkLst>
            <pc:docMk/>
            <pc:sldMk cId="3079778216" sldId="308"/>
            <ac:picMk id="5" creationId="{325B6DAC-CC5F-88DE-EE24-943FE626E144}"/>
          </ac:picMkLst>
        </pc:picChg>
        <pc:picChg chg="add del mod">
          <ac:chgData name="surbhi wagh" userId="25b749eb18e5997d" providerId="LiveId" clId="{18AD4B29-FA8B-4244-A368-12A13BD079C6}" dt="2022-08-20T18:14:20.106" v="465" actId="478"/>
          <ac:picMkLst>
            <pc:docMk/>
            <pc:sldMk cId="3079778216" sldId="308"/>
            <ac:picMk id="1026" creationId="{EA2085A1-99CF-D89C-1847-09C97F8CC232}"/>
          </ac:picMkLst>
        </pc:picChg>
        <pc:cxnChg chg="add del">
          <ac:chgData name="surbhi wagh" userId="25b749eb18e5997d" providerId="LiveId" clId="{18AD4B29-FA8B-4244-A368-12A13BD079C6}" dt="2022-08-20T18:14:32.567" v="468" actId="26606"/>
          <ac:cxnSpMkLst>
            <pc:docMk/>
            <pc:sldMk cId="3079778216" sldId="308"/>
            <ac:cxnSpMk id="16" creationId="{081E1E49-F752-49CA-BFF6-1303B0A8AA03}"/>
          </ac:cxnSpMkLst>
        </pc:cxnChg>
        <pc:cxnChg chg="add del">
          <ac:chgData name="surbhi wagh" userId="25b749eb18e5997d" providerId="LiveId" clId="{18AD4B29-FA8B-4244-A368-12A13BD079C6}" dt="2022-08-20T18:13:37.021" v="458" actId="700"/>
          <ac:cxnSpMkLst>
            <pc:docMk/>
            <pc:sldMk cId="3079778216" sldId="308"/>
            <ac:cxnSpMk id="1032" creationId="{081E1E49-F752-49CA-BFF6-1303B0A8AA03}"/>
          </ac:cxnSpMkLst>
        </pc:cxnChg>
        <pc:cxnChg chg="add del">
          <ac:chgData name="surbhi wagh" userId="25b749eb18e5997d" providerId="LiveId" clId="{18AD4B29-FA8B-4244-A368-12A13BD079C6}" dt="2022-08-20T18:13:12.909" v="456" actId="700"/>
          <ac:cxnSpMkLst>
            <pc:docMk/>
            <pc:sldMk cId="3079778216" sldId="308"/>
            <ac:cxnSpMk id="1035" creationId="{081E1E49-F752-49CA-BFF6-1303B0A8AA03}"/>
          </ac:cxnSpMkLst>
        </pc:cxnChg>
        <pc:cxnChg chg="del">
          <ac:chgData name="surbhi wagh" userId="25b749eb18e5997d" providerId="LiveId" clId="{18AD4B29-FA8B-4244-A368-12A13BD079C6}" dt="2022-08-20T18:10:11.542" v="447"/>
          <ac:cxnSpMkLst>
            <pc:docMk/>
            <pc:sldMk cId="3079778216" sldId="308"/>
            <ac:cxnSpMk id="1052" creationId="{081E1E49-F752-49CA-BFF6-1303B0A8AA03}"/>
          </ac:cxnSpMkLst>
        </pc:cxnChg>
      </pc:sldChg>
      <pc:sldChg chg="addSp delSp add del setBg delDesignElem">
        <pc:chgData name="surbhi wagh" userId="25b749eb18e5997d" providerId="LiveId" clId="{18AD4B29-FA8B-4244-A368-12A13BD079C6}" dt="2022-08-20T18:06:34.026" v="413"/>
        <pc:sldMkLst>
          <pc:docMk/>
          <pc:sldMk cId="3886237473" sldId="308"/>
        </pc:sldMkLst>
        <pc:spChg chg="add del">
          <ac:chgData name="surbhi wagh" userId="25b749eb18e5997d" providerId="LiveId" clId="{18AD4B29-FA8B-4244-A368-12A13BD079C6}" dt="2022-08-20T18:06:34.026" v="413"/>
          <ac:spMkLst>
            <pc:docMk/>
            <pc:sldMk cId="3886237473" sldId="308"/>
            <ac:spMk id="1031" creationId="{10C9A191-62EE-4A86-8FF9-6794BC3C58A7}"/>
          </ac:spMkLst>
        </pc:spChg>
        <pc:spChg chg="add del">
          <ac:chgData name="surbhi wagh" userId="25b749eb18e5997d" providerId="LiveId" clId="{18AD4B29-FA8B-4244-A368-12A13BD079C6}" dt="2022-08-20T18:06:34.026" v="413"/>
          <ac:spMkLst>
            <pc:docMk/>
            <pc:sldMk cId="3886237473" sldId="308"/>
            <ac:spMk id="1033" creationId="{6222F81D-28CB-42CB-9961-602C33F65295}"/>
          </ac:spMkLst>
        </pc:spChg>
        <pc:spChg chg="add del">
          <ac:chgData name="surbhi wagh" userId="25b749eb18e5997d" providerId="LiveId" clId="{18AD4B29-FA8B-4244-A368-12A13BD079C6}" dt="2022-08-20T18:06:34.026" v="413"/>
          <ac:spMkLst>
            <pc:docMk/>
            <pc:sldMk cId="3886237473" sldId="308"/>
            <ac:spMk id="1037" creationId="{4E75910E-4112-4447-8981-4CA7ACEF94BA}"/>
          </ac:spMkLst>
        </pc:spChg>
        <pc:cxnChg chg="add del">
          <ac:chgData name="surbhi wagh" userId="25b749eb18e5997d" providerId="LiveId" clId="{18AD4B29-FA8B-4244-A368-12A13BD079C6}" dt="2022-08-20T18:06:34.026" v="413"/>
          <ac:cxnSpMkLst>
            <pc:docMk/>
            <pc:sldMk cId="3886237473" sldId="308"/>
            <ac:cxnSpMk id="1035" creationId="{081E1E49-F752-49CA-BFF6-1303B0A8AA03}"/>
          </ac:cxnSpMkLst>
        </pc:cxnChg>
      </pc:sldChg>
      <pc:sldChg chg="add del">
        <pc:chgData name="surbhi wagh" userId="25b749eb18e5997d" providerId="LiveId" clId="{18AD4B29-FA8B-4244-A368-12A13BD079C6}" dt="2022-08-20T18:08:04.255" v="426" actId="2890"/>
        <pc:sldMkLst>
          <pc:docMk/>
          <pc:sldMk cId="2051326760" sldId="309"/>
        </pc:sldMkLst>
      </pc:sldChg>
      <pc:sldChg chg="delSp add del setBg delDesignElem">
        <pc:chgData name="surbhi wagh" userId="25b749eb18e5997d" providerId="LiveId" clId="{18AD4B29-FA8B-4244-A368-12A13BD079C6}" dt="2022-08-20T18:19:26.922" v="522" actId="47"/>
        <pc:sldMkLst>
          <pc:docMk/>
          <pc:sldMk cId="2353034792" sldId="309"/>
        </pc:sldMkLst>
        <pc:spChg chg="del">
          <ac:chgData name="surbhi wagh" userId="25b749eb18e5997d" providerId="LiveId" clId="{18AD4B29-FA8B-4244-A368-12A13BD079C6}" dt="2022-08-20T18:19:14.246" v="521"/>
          <ac:spMkLst>
            <pc:docMk/>
            <pc:sldMk cId="2353034792" sldId="309"/>
            <ac:spMk id="1031" creationId="{10C9A191-62EE-4A86-8FF9-6794BC3C58A7}"/>
          </ac:spMkLst>
        </pc:spChg>
        <pc:spChg chg="del">
          <ac:chgData name="surbhi wagh" userId="25b749eb18e5997d" providerId="LiveId" clId="{18AD4B29-FA8B-4244-A368-12A13BD079C6}" dt="2022-08-20T18:19:14.246" v="521"/>
          <ac:spMkLst>
            <pc:docMk/>
            <pc:sldMk cId="2353034792" sldId="309"/>
            <ac:spMk id="1033" creationId="{6222F81D-28CB-42CB-9961-602C33F65295}"/>
          </ac:spMkLst>
        </pc:spChg>
        <pc:spChg chg="del">
          <ac:chgData name="surbhi wagh" userId="25b749eb18e5997d" providerId="LiveId" clId="{18AD4B29-FA8B-4244-A368-12A13BD079C6}" dt="2022-08-20T18:19:14.246" v="521"/>
          <ac:spMkLst>
            <pc:docMk/>
            <pc:sldMk cId="2353034792" sldId="309"/>
            <ac:spMk id="1037" creationId="{4E75910E-4112-4447-8981-4CA7ACEF94BA}"/>
          </ac:spMkLst>
        </pc:spChg>
        <pc:cxnChg chg="del">
          <ac:chgData name="surbhi wagh" userId="25b749eb18e5997d" providerId="LiveId" clId="{18AD4B29-FA8B-4244-A368-12A13BD079C6}" dt="2022-08-20T18:19:14.246" v="521"/>
          <ac:cxnSpMkLst>
            <pc:docMk/>
            <pc:sldMk cId="2353034792" sldId="309"/>
            <ac:cxnSpMk id="1035" creationId="{081E1E49-F752-49CA-BFF6-1303B0A8AA03}"/>
          </ac:cxnSpMkLst>
        </pc:cxnChg>
      </pc:sldChg>
      <pc:sldChg chg="addSp delSp modSp add mod">
        <pc:chgData name="surbhi wagh" userId="25b749eb18e5997d" providerId="LiveId" clId="{18AD4B29-FA8B-4244-A368-12A13BD079C6}" dt="2022-08-22T17:48:21.410" v="7401" actId="1076"/>
        <pc:sldMkLst>
          <pc:docMk/>
          <pc:sldMk cId="4136169545" sldId="309"/>
        </pc:sldMkLst>
        <pc:spChg chg="mod">
          <ac:chgData name="surbhi wagh" userId="25b749eb18e5997d" providerId="LiveId" clId="{18AD4B29-FA8B-4244-A368-12A13BD079C6}" dt="2022-08-20T18:41:10.362" v="1026" actId="20577"/>
          <ac:spMkLst>
            <pc:docMk/>
            <pc:sldMk cId="4136169545" sldId="309"/>
            <ac:spMk id="2" creationId="{C9554F89-D39A-C86D-772F-E6EC9CD9C6C8}"/>
          </ac:spMkLst>
        </pc:spChg>
        <pc:spChg chg="add del mod">
          <ac:chgData name="surbhi wagh" userId="25b749eb18e5997d" providerId="LiveId" clId="{18AD4B29-FA8B-4244-A368-12A13BD079C6}" dt="2022-08-20T18:19:44.203" v="525"/>
          <ac:spMkLst>
            <pc:docMk/>
            <pc:sldMk cId="4136169545" sldId="309"/>
            <ac:spMk id="6" creationId="{4EFD8359-7C71-0F2F-2E12-B9E9BE22F612}"/>
          </ac:spMkLst>
        </pc:spChg>
        <pc:picChg chg="del">
          <ac:chgData name="surbhi wagh" userId="25b749eb18e5997d" providerId="LiveId" clId="{18AD4B29-FA8B-4244-A368-12A13BD079C6}" dt="2022-08-20T18:19:40.565" v="524" actId="478"/>
          <ac:picMkLst>
            <pc:docMk/>
            <pc:sldMk cId="4136169545" sldId="309"/>
            <ac:picMk id="4" creationId="{9EE67574-0EB1-E292-4A77-C10CA3F5835C}"/>
          </ac:picMkLst>
        </pc:picChg>
        <pc:picChg chg="del">
          <ac:chgData name="surbhi wagh" userId="25b749eb18e5997d" providerId="LiveId" clId="{18AD4B29-FA8B-4244-A368-12A13BD079C6}" dt="2022-08-20T18:19:54.204" v="529" actId="478"/>
          <ac:picMkLst>
            <pc:docMk/>
            <pc:sldMk cId="4136169545" sldId="309"/>
            <ac:picMk id="5" creationId="{5D82DCEB-80FA-8329-F0C1-612A1457A915}"/>
          </ac:picMkLst>
        </pc:picChg>
        <pc:picChg chg="add mod">
          <ac:chgData name="surbhi wagh" userId="25b749eb18e5997d" providerId="LiveId" clId="{18AD4B29-FA8B-4244-A368-12A13BD079C6}" dt="2022-08-20T18:20:56.410" v="542" actId="1076"/>
          <ac:picMkLst>
            <pc:docMk/>
            <pc:sldMk cId="4136169545" sldId="309"/>
            <ac:picMk id="7" creationId="{61A91ED0-E6B9-860B-A99C-9378902F5F2F}"/>
          </ac:picMkLst>
        </pc:picChg>
        <pc:picChg chg="add mod">
          <ac:chgData name="surbhi wagh" userId="25b749eb18e5997d" providerId="LiveId" clId="{18AD4B29-FA8B-4244-A368-12A13BD079C6}" dt="2022-08-20T18:20:46.218" v="538" actId="14100"/>
          <ac:picMkLst>
            <pc:docMk/>
            <pc:sldMk cId="4136169545" sldId="309"/>
            <ac:picMk id="8" creationId="{9300D01B-E886-2AAE-367A-614FA3514F18}"/>
          </ac:picMkLst>
        </pc:picChg>
        <pc:picChg chg="add mod">
          <ac:chgData name="surbhi wagh" userId="25b749eb18e5997d" providerId="LiveId" clId="{18AD4B29-FA8B-4244-A368-12A13BD079C6}" dt="2022-08-20T18:20:55.239" v="541" actId="14100"/>
          <ac:picMkLst>
            <pc:docMk/>
            <pc:sldMk cId="4136169545" sldId="309"/>
            <ac:picMk id="10" creationId="{16ABF87C-AA6A-672A-BF93-D8177A7D51EC}"/>
          </ac:picMkLst>
        </pc:picChg>
        <pc:picChg chg="mod">
          <ac:chgData name="surbhi wagh" userId="25b749eb18e5997d" providerId="LiveId" clId="{18AD4B29-FA8B-4244-A368-12A13BD079C6}" dt="2022-08-22T17:48:21.410" v="7401" actId="1076"/>
          <ac:picMkLst>
            <pc:docMk/>
            <pc:sldMk cId="4136169545" sldId="309"/>
            <ac:picMk id="1026" creationId="{EA2085A1-99CF-D89C-1847-09C97F8CC232}"/>
          </ac:picMkLst>
        </pc:picChg>
      </pc:sldChg>
      <pc:sldChg chg="addSp delSp modSp add mod ord">
        <pc:chgData name="surbhi wagh" userId="25b749eb18e5997d" providerId="LiveId" clId="{18AD4B29-FA8B-4244-A368-12A13BD079C6}" dt="2022-08-22T17:48:14.827" v="7400" actId="1076"/>
        <pc:sldMkLst>
          <pc:docMk/>
          <pc:sldMk cId="3533511534" sldId="310"/>
        </pc:sldMkLst>
        <pc:spChg chg="mod">
          <ac:chgData name="surbhi wagh" userId="25b749eb18e5997d" providerId="LiveId" clId="{18AD4B29-FA8B-4244-A368-12A13BD079C6}" dt="2022-08-20T18:35:20.436" v="784" actId="20577"/>
          <ac:spMkLst>
            <pc:docMk/>
            <pc:sldMk cId="3533511534" sldId="310"/>
            <ac:spMk id="2" creationId="{C9554F89-D39A-C86D-772F-E6EC9CD9C6C8}"/>
          </ac:spMkLst>
        </pc:spChg>
        <pc:spChg chg="mod">
          <ac:chgData name="surbhi wagh" userId="25b749eb18e5997d" providerId="LiveId" clId="{18AD4B29-FA8B-4244-A368-12A13BD079C6}" dt="2022-08-22T17:28:25.323" v="7150" actId="14100"/>
          <ac:spMkLst>
            <pc:docMk/>
            <pc:sldMk cId="3533511534" sldId="310"/>
            <ac:spMk id="3" creationId="{CA353C07-A735-8B11-CB45-416EF7C52DA9}"/>
          </ac:spMkLst>
        </pc:spChg>
        <pc:picChg chg="add mod">
          <ac:chgData name="surbhi wagh" userId="25b749eb18e5997d" providerId="LiveId" clId="{18AD4B29-FA8B-4244-A368-12A13BD079C6}" dt="2022-08-22T17:28:55.015" v="7155" actId="1076"/>
          <ac:picMkLst>
            <pc:docMk/>
            <pc:sldMk cId="3533511534" sldId="310"/>
            <ac:picMk id="4" creationId="{DA790CA9-742A-6A75-FCC1-FD7D031D9068}"/>
          </ac:picMkLst>
        </pc:picChg>
        <pc:picChg chg="add del mod">
          <ac:chgData name="surbhi wagh" userId="25b749eb18e5997d" providerId="LiveId" clId="{18AD4B29-FA8B-4244-A368-12A13BD079C6}" dt="2022-08-22T17:29:54.181" v="7165" actId="478"/>
          <ac:picMkLst>
            <pc:docMk/>
            <pc:sldMk cId="3533511534" sldId="310"/>
            <ac:picMk id="5" creationId="{6B2CDF0D-C360-3AA1-3094-C23ABF43C78A}"/>
          </ac:picMkLst>
        </pc:picChg>
        <pc:picChg chg="add del mod">
          <ac:chgData name="surbhi wagh" userId="25b749eb18e5997d" providerId="LiveId" clId="{18AD4B29-FA8B-4244-A368-12A13BD079C6}" dt="2022-08-22T17:48:10.844" v="7399" actId="478"/>
          <ac:picMkLst>
            <pc:docMk/>
            <pc:sldMk cId="3533511534" sldId="310"/>
            <ac:picMk id="6" creationId="{C3D94F40-81DC-302B-0094-BBBBB33DF48D}"/>
          </ac:picMkLst>
        </pc:picChg>
        <pc:picChg chg="add mod">
          <ac:chgData name="surbhi wagh" userId="25b749eb18e5997d" providerId="LiveId" clId="{18AD4B29-FA8B-4244-A368-12A13BD079C6}" dt="2022-08-22T17:28:27.536" v="7151" actId="1076"/>
          <ac:picMkLst>
            <pc:docMk/>
            <pc:sldMk cId="3533511534" sldId="310"/>
            <ac:picMk id="7" creationId="{B2DD3305-794A-EBBB-DB69-2984EEFF41A0}"/>
          </ac:picMkLst>
        </pc:picChg>
        <pc:picChg chg="add mod">
          <ac:chgData name="surbhi wagh" userId="25b749eb18e5997d" providerId="LiveId" clId="{18AD4B29-FA8B-4244-A368-12A13BD079C6}" dt="2022-08-22T17:30:05.371" v="7171" actId="1076"/>
          <ac:picMkLst>
            <pc:docMk/>
            <pc:sldMk cId="3533511534" sldId="310"/>
            <ac:picMk id="9" creationId="{69645275-C9D0-6DFB-2650-0D06FAE3B796}"/>
          </ac:picMkLst>
        </pc:picChg>
        <pc:picChg chg="add mod">
          <ac:chgData name="surbhi wagh" userId="25b749eb18e5997d" providerId="LiveId" clId="{18AD4B29-FA8B-4244-A368-12A13BD079C6}" dt="2022-08-22T17:30:06.179" v="7172" actId="571"/>
          <ac:picMkLst>
            <pc:docMk/>
            <pc:sldMk cId="3533511534" sldId="310"/>
            <ac:picMk id="10" creationId="{380D5E3B-F661-70EE-F701-13364A4A40C8}"/>
          </ac:picMkLst>
        </pc:picChg>
        <pc:picChg chg="mod">
          <ac:chgData name="surbhi wagh" userId="25b749eb18e5997d" providerId="LiveId" clId="{18AD4B29-FA8B-4244-A368-12A13BD079C6}" dt="2022-08-22T17:48:14.827" v="7400" actId="1076"/>
          <ac:picMkLst>
            <pc:docMk/>
            <pc:sldMk cId="3533511534" sldId="310"/>
            <ac:picMk id="1026" creationId="{EA2085A1-99CF-D89C-1847-09C97F8CC232}"/>
          </ac:picMkLst>
        </pc:picChg>
        <pc:picChg chg="add mod">
          <ac:chgData name="surbhi wagh" userId="25b749eb18e5997d" providerId="LiveId" clId="{18AD4B29-FA8B-4244-A368-12A13BD079C6}" dt="2022-08-22T17:29:20.465" v="7161" actId="1076"/>
          <ac:picMkLst>
            <pc:docMk/>
            <pc:sldMk cId="3533511534" sldId="310"/>
            <ac:picMk id="1028" creationId="{70054F1B-E3E6-1D2A-971E-E2CE51D2FB49}"/>
          </ac:picMkLst>
        </pc:picChg>
      </pc:sldChg>
      <pc:sldChg chg="addSp delSp modSp add mod ord">
        <pc:chgData name="surbhi wagh" userId="25b749eb18e5997d" providerId="LiveId" clId="{18AD4B29-FA8B-4244-A368-12A13BD079C6}" dt="2022-08-20T18:40:16.546" v="973"/>
        <pc:sldMkLst>
          <pc:docMk/>
          <pc:sldMk cId="2307524081" sldId="311"/>
        </pc:sldMkLst>
        <pc:spChg chg="mod">
          <ac:chgData name="surbhi wagh" userId="25b749eb18e5997d" providerId="LiveId" clId="{18AD4B29-FA8B-4244-A368-12A13BD079C6}" dt="2022-08-20T18:40:13.685" v="971" actId="20577"/>
          <ac:spMkLst>
            <pc:docMk/>
            <pc:sldMk cId="2307524081" sldId="311"/>
            <ac:spMk id="3" creationId="{CA353C07-A735-8B11-CB45-416EF7C52DA9}"/>
          </ac:spMkLst>
        </pc:spChg>
        <pc:picChg chg="del">
          <ac:chgData name="surbhi wagh" userId="25b749eb18e5997d" providerId="LiveId" clId="{18AD4B29-FA8B-4244-A368-12A13BD079C6}" dt="2022-08-20T18:36:48.903" v="792" actId="478"/>
          <ac:picMkLst>
            <pc:docMk/>
            <pc:sldMk cId="2307524081" sldId="311"/>
            <ac:picMk id="5" creationId="{6B2CDF0D-C360-3AA1-3094-C23ABF43C78A}"/>
          </ac:picMkLst>
        </pc:picChg>
        <pc:picChg chg="add mod">
          <ac:chgData name="surbhi wagh" userId="25b749eb18e5997d" providerId="LiveId" clId="{18AD4B29-FA8B-4244-A368-12A13BD079C6}" dt="2022-08-20T18:39:55.411" v="969" actId="1076"/>
          <ac:picMkLst>
            <pc:docMk/>
            <pc:sldMk cId="2307524081" sldId="311"/>
            <ac:picMk id="6" creationId="{76E8AC56-EDF4-A4EC-CEF1-FCE1C2266E25}"/>
          </ac:picMkLst>
        </pc:picChg>
        <pc:picChg chg="del">
          <ac:chgData name="surbhi wagh" userId="25b749eb18e5997d" providerId="LiveId" clId="{18AD4B29-FA8B-4244-A368-12A13BD079C6}" dt="2022-08-20T18:36:47.252" v="791" actId="478"/>
          <ac:picMkLst>
            <pc:docMk/>
            <pc:sldMk cId="2307524081" sldId="311"/>
            <ac:picMk id="7" creationId="{B2DD3305-794A-EBBB-DB69-2984EEFF41A0}"/>
          </ac:picMkLst>
        </pc:picChg>
        <pc:picChg chg="mod">
          <ac:chgData name="surbhi wagh" userId="25b749eb18e5997d" providerId="LiveId" clId="{18AD4B29-FA8B-4244-A368-12A13BD079C6}" dt="2022-08-20T18:39:56.891" v="970" actId="1076"/>
          <ac:picMkLst>
            <pc:docMk/>
            <pc:sldMk cId="2307524081" sldId="311"/>
            <ac:picMk id="1026" creationId="{EA2085A1-99CF-D89C-1847-09C97F8CC232}"/>
          </ac:picMkLst>
        </pc:picChg>
      </pc:sldChg>
      <pc:sldChg chg="delSp modSp add del mod">
        <pc:chgData name="surbhi wagh" userId="25b749eb18e5997d" providerId="LiveId" clId="{18AD4B29-FA8B-4244-A368-12A13BD079C6}" dt="2022-08-20T18:49:28.218" v="1047" actId="47"/>
        <pc:sldMkLst>
          <pc:docMk/>
          <pc:sldMk cId="678705192" sldId="312"/>
        </pc:sldMkLst>
        <pc:spChg chg="mod">
          <ac:chgData name="surbhi wagh" userId="25b749eb18e5997d" providerId="LiveId" clId="{18AD4B29-FA8B-4244-A368-12A13BD079C6}" dt="2022-08-20T18:47:14.478" v="1030" actId="6549"/>
          <ac:spMkLst>
            <pc:docMk/>
            <pc:sldMk cId="678705192" sldId="312"/>
            <ac:spMk id="2" creationId="{C9554F89-D39A-C86D-772F-E6EC9CD9C6C8}"/>
          </ac:spMkLst>
        </pc:spChg>
        <pc:picChg chg="del">
          <ac:chgData name="surbhi wagh" userId="25b749eb18e5997d" providerId="LiveId" clId="{18AD4B29-FA8B-4244-A368-12A13BD079C6}" dt="2022-08-20T18:47:04.295" v="1028" actId="478"/>
          <ac:picMkLst>
            <pc:docMk/>
            <pc:sldMk cId="678705192" sldId="312"/>
            <ac:picMk id="7" creationId="{B2DD3305-794A-EBBB-DB69-2984EEFF41A0}"/>
          </ac:picMkLst>
        </pc:picChg>
        <pc:picChg chg="del mod">
          <ac:chgData name="surbhi wagh" userId="25b749eb18e5997d" providerId="LiveId" clId="{18AD4B29-FA8B-4244-A368-12A13BD079C6}" dt="2022-08-20T18:49:13.785" v="1044" actId="21"/>
          <ac:picMkLst>
            <pc:docMk/>
            <pc:sldMk cId="678705192" sldId="312"/>
            <ac:picMk id="1026" creationId="{EA2085A1-99CF-D89C-1847-09C97F8CC232}"/>
          </ac:picMkLst>
        </pc:picChg>
      </pc:sldChg>
      <pc:sldChg chg="addSp delSp modSp new del">
        <pc:chgData name="surbhi wagh" userId="25b749eb18e5997d" providerId="LiveId" clId="{18AD4B29-FA8B-4244-A368-12A13BD079C6}" dt="2022-08-20T18:50:38.399" v="1058" actId="47"/>
        <pc:sldMkLst>
          <pc:docMk/>
          <pc:sldMk cId="1240431507" sldId="313"/>
        </pc:sldMkLst>
        <pc:picChg chg="add del mod">
          <ac:chgData name="surbhi wagh" userId="25b749eb18e5997d" providerId="LiveId" clId="{18AD4B29-FA8B-4244-A368-12A13BD079C6}" dt="2022-08-20T18:48:51.905" v="1043"/>
          <ac:picMkLst>
            <pc:docMk/>
            <pc:sldMk cId="1240431507" sldId="313"/>
            <ac:picMk id="4" creationId="{B67B1540-D2B3-2812-0801-BF67E6917705}"/>
          </ac:picMkLst>
        </pc:picChg>
        <pc:picChg chg="add del mod">
          <ac:chgData name="surbhi wagh" userId="25b749eb18e5997d" providerId="LiveId" clId="{18AD4B29-FA8B-4244-A368-12A13BD079C6}" dt="2022-08-20T18:49:24.928" v="1046" actId="478"/>
          <ac:picMkLst>
            <pc:docMk/>
            <pc:sldMk cId="1240431507" sldId="313"/>
            <ac:picMk id="5" creationId="{F5B32074-866A-1FDA-65ED-3A7CAB4ADD2F}"/>
          </ac:picMkLst>
        </pc:picChg>
      </pc:sldChg>
      <pc:sldChg chg="addSp delSp modSp new del">
        <pc:chgData name="surbhi wagh" userId="25b749eb18e5997d" providerId="LiveId" clId="{18AD4B29-FA8B-4244-A368-12A13BD079C6}" dt="2022-08-20T18:48:11.971" v="1036" actId="47"/>
        <pc:sldMkLst>
          <pc:docMk/>
          <pc:sldMk cId="2279374363" sldId="313"/>
        </pc:sldMkLst>
        <pc:picChg chg="add del mod">
          <ac:chgData name="surbhi wagh" userId="25b749eb18e5997d" providerId="LiveId" clId="{18AD4B29-FA8B-4244-A368-12A13BD079C6}" dt="2022-08-20T18:48:06.588" v="1035" actId="478"/>
          <ac:picMkLst>
            <pc:docMk/>
            <pc:sldMk cId="2279374363" sldId="313"/>
            <ac:picMk id="2" creationId="{21D4117B-580A-4DED-BF32-B9AFEF8C56D5}"/>
          </ac:picMkLst>
        </pc:picChg>
      </pc:sldChg>
      <pc:sldChg chg="addSp delSp modSp new del">
        <pc:chgData name="surbhi wagh" userId="25b749eb18e5997d" providerId="LiveId" clId="{18AD4B29-FA8B-4244-A368-12A13BD079C6}" dt="2022-08-20T18:48:35.035" v="1040" actId="47"/>
        <pc:sldMkLst>
          <pc:docMk/>
          <pc:sldMk cId="3835290367" sldId="313"/>
        </pc:sldMkLst>
        <pc:picChg chg="add del mod">
          <ac:chgData name="surbhi wagh" userId="25b749eb18e5997d" providerId="LiveId" clId="{18AD4B29-FA8B-4244-A368-12A13BD079C6}" dt="2022-08-20T18:48:27.625" v="1039" actId="478"/>
          <ac:picMkLst>
            <pc:docMk/>
            <pc:sldMk cId="3835290367" sldId="313"/>
            <ac:picMk id="2" creationId="{37D940F0-34E0-CDE8-FC60-BB69835B0165}"/>
          </ac:picMkLst>
        </pc:picChg>
      </pc:sldChg>
      <pc:sldChg chg="addSp delSp modSp add mod addAnim delAnim">
        <pc:chgData name="surbhi wagh" userId="25b749eb18e5997d" providerId="LiveId" clId="{18AD4B29-FA8B-4244-A368-12A13BD079C6}" dt="2022-08-20T18:49:56.094" v="1057"/>
        <pc:sldMkLst>
          <pc:docMk/>
          <pc:sldMk cId="1987775887" sldId="314"/>
        </pc:sldMkLst>
        <pc:spChg chg="mod">
          <ac:chgData name="surbhi wagh" userId="25b749eb18e5997d" providerId="LiveId" clId="{18AD4B29-FA8B-4244-A368-12A13BD079C6}" dt="2022-08-20T18:49:56.094" v="1055" actId="26606"/>
          <ac:spMkLst>
            <pc:docMk/>
            <pc:sldMk cId="1987775887" sldId="314"/>
            <ac:spMk id="2" creationId="{A9DCD293-2471-806D-11AA-76EA0A1C8999}"/>
          </ac:spMkLst>
        </pc:spChg>
        <pc:spChg chg="mod">
          <ac:chgData name="surbhi wagh" userId="25b749eb18e5997d" providerId="LiveId" clId="{18AD4B29-FA8B-4244-A368-12A13BD079C6}" dt="2022-08-20T18:49:56.094" v="1055" actId="26606"/>
          <ac:spMkLst>
            <pc:docMk/>
            <pc:sldMk cId="1987775887" sldId="314"/>
            <ac:spMk id="3" creationId="{E3D1225C-E35F-50BA-ACFE-89B00D5BF5E1}"/>
          </ac:spMkLst>
        </pc:spChg>
        <pc:spChg chg="add del">
          <ac:chgData name="surbhi wagh" userId="25b749eb18e5997d" providerId="LiveId" clId="{18AD4B29-FA8B-4244-A368-12A13BD079C6}" dt="2022-08-20T18:49:56.094" v="1055" actId="26606"/>
          <ac:spMkLst>
            <pc:docMk/>
            <pc:sldMk cId="1987775887" sldId="314"/>
            <ac:spMk id="1069" creationId="{E2D271B9-9BA2-4AF0-AE69-43E7D26B503B}"/>
          </ac:spMkLst>
        </pc:spChg>
        <pc:spChg chg="add del">
          <ac:chgData name="surbhi wagh" userId="25b749eb18e5997d" providerId="LiveId" clId="{18AD4B29-FA8B-4244-A368-12A13BD079C6}" dt="2022-08-20T18:49:56.094" v="1055" actId="26606"/>
          <ac:spMkLst>
            <pc:docMk/>
            <pc:sldMk cId="1987775887" sldId="314"/>
            <ac:spMk id="1070" creationId="{4C81B9CA-1414-4F8E-878C-2D9B6603CA02}"/>
          </ac:spMkLst>
        </pc:spChg>
        <pc:spChg chg="add del">
          <ac:chgData name="surbhi wagh" userId="25b749eb18e5997d" providerId="LiveId" clId="{18AD4B29-FA8B-4244-A368-12A13BD079C6}" dt="2022-08-20T18:49:45.112" v="1052" actId="26606"/>
          <ac:spMkLst>
            <pc:docMk/>
            <pc:sldMk cId="1987775887" sldId="314"/>
            <ac:spMk id="1075" creationId="{55B419A7-F817-4767-8CCB-FB0E189C4ACD}"/>
          </ac:spMkLst>
        </pc:spChg>
        <pc:spChg chg="add del">
          <ac:chgData name="surbhi wagh" userId="25b749eb18e5997d" providerId="LiveId" clId="{18AD4B29-FA8B-4244-A368-12A13BD079C6}" dt="2022-08-20T18:49:45.112" v="1052" actId="26606"/>
          <ac:spMkLst>
            <pc:docMk/>
            <pc:sldMk cId="1987775887" sldId="314"/>
            <ac:spMk id="1079" creationId="{7021D92D-08FF-45A6-9109-AC9462C7E8E3}"/>
          </ac:spMkLst>
        </pc:spChg>
        <pc:spChg chg="add del">
          <ac:chgData name="surbhi wagh" userId="25b749eb18e5997d" providerId="LiveId" clId="{18AD4B29-FA8B-4244-A368-12A13BD079C6}" dt="2022-08-20T18:49:56.065" v="1054" actId="26606"/>
          <ac:spMkLst>
            <pc:docMk/>
            <pc:sldMk cId="1987775887" sldId="314"/>
            <ac:spMk id="1081" creationId="{7021D92D-08FF-45A6-9109-AC9462C7E8E3}"/>
          </ac:spMkLst>
        </pc:spChg>
        <pc:spChg chg="add del">
          <ac:chgData name="surbhi wagh" userId="25b749eb18e5997d" providerId="LiveId" clId="{18AD4B29-FA8B-4244-A368-12A13BD079C6}" dt="2022-08-20T18:49:56.065" v="1054" actId="26606"/>
          <ac:spMkLst>
            <pc:docMk/>
            <pc:sldMk cId="1987775887" sldId="314"/>
            <ac:spMk id="1082" creationId="{55B419A7-F817-4767-8CCB-FB0E189C4ACD}"/>
          </ac:spMkLst>
        </pc:spChg>
        <pc:spChg chg="add del">
          <ac:chgData name="surbhi wagh" userId="25b749eb18e5997d" providerId="LiveId" clId="{18AD4B29-FA8B-4244-A368-12A13BD079C6}" dt="2022-08-20T18:49:56.065" v="1054" actId="26606"/>
          <ac:spMkLst>
            <pc:docMk/>
            <pc:sldMk cId="1987775887" sldId="314"/>
            <ac:spMk id="1083" creationId="{50828E5B-9EDE-4D1D-8C59-333EDC952C98}"/>
          </ac:spMkLst>
        </pc:spChg>
        <pc:spChg chg="add">
          <ac:chgData name="surbhi wagh" userId="25b749eb18e5997d" providerId="LiveId" clId="{18AD4B29-FA8B-4244-A368-12A13BD079C6}" dt="2022-08-20T18:49:56.094" v="1055" actId="26606"/>
          <ac:spMkLst>
            <pc:docMk/>
            <pc:sldMk cId="1987775887" sldId="314"/>
            <ac:spMk id="1086" creationId="{55B419A7-F817-4767-8CCB-FB0E189C4ACD}"/>
          </ac:spMkLst>
        </pc:spChg>
        <pc:spChg chg="add">
          <ac:chgData name="surbhi wagh" userId="25b749eb18e5997d" providerId="LiveId" clId="{18AD4B29-FA8B-4244-A368-12A13BD079C6}" dt="2022-08-20T18:49:56.094" v="1055" actId="26606"/>
          <ac:spMkLst>
            <pc:docMk/>
            <pc:sldMk cId="1987775887" sldId="314"/>
            <ac:spMk id="1088" creationId="{7021D92D-08FF-45A6-9109-AC9462C7E8E3}"/>
          </ac:spMkLst>
        </pc:spChg>
        <pc:picChg chg="mod ord">
          <ac:chgData name="surbhi wagh" userId="25b749eb18e5997d" providerId="LiveId" clId="{18AD4B29-FA8B-4244-A368-12A13BD079C6}" dt="2022-08-20T18:49:56.094" v="1055" actId="26606"/>
          <ac:picMkLst>
            <pc:docMk/>
            <pc:sldMk cId="1987775887" sldId="314"/>
            <ac:picMk id="4" creationId="{A1586DD9-C063-6AC4-0AF1-3F8DAA59FDCF}"/>
          </ac:picMkLst>
        </pc:picChg>
        <pc:cxnChg chg="add del">
          <ac:chgData name="surbhi wagh" userId="25b749eb18e5997d" providerId="LiveId" clId="{18AD4B29-FA8B-4244-A368-12A13BD079C6}" dt="2022-08-20T18:49:45.112" v="1052" actId="26606"/>
          <ac:cxnSpMkLst>
            <pc:docMk/>
            <pc:sldMk cId="1987775887" sldId="314"/>
            <ac:cxnSpMk id="1077" creationId="{D81E42A3-743C-4C15-9DA8-93AA9AEBFB17}"/>
          </ac:cxnSpMkLst>
        </pc:cxnChg>
        <pc:cxnChg chg="add del">
          <ac:chgData name="surbhi wagh" userId="25b749eb18e5997d" providerId="LiveId" clId="{18AD4B29-FA8B-4244-A368-12A13BD079C6}" dt="2022-08-20T18:49:56.065" v="1054" actId="26606"/>
          <ac:cxnSpMkLst>
            <pc:docMk/>
            <pc:sldMk cId="1987775887" sldId="314"/>
            <ac:cxnSpMk id="1084" creationId="{C56E7048-86CF-445D-8846-414F144FD8DD}"/>
          </ac:cxnSpMkLst>
        </pc:cxnChg>
        <pc:cxnChg chg="add">
          <ac:chgData name="surbhi wagh" userId="25b749eb18e5997d" providerId="LiveId" clId="{18AD4B29-FA8B-4244-A368-12A13BD079C6}" dt="2022-08-20T18:49:56.094" v="1055" actId="26606"/>
          <ac:cxnSpMkLst>
            <pc:docMk/>
            <pc:sldMk cId="1987775887" sldId="314"/>
            <ac:cxnSpMk id="1087" creationId="{D81E42A3-743C-4C15-9DA8-93AA9AEBFB17}"/>
          </ac:cxnSpMkLst>
        </pc:cxnChg>
      </pc:sldChg>
      <pc:sldChg chg="addSp delSp modSp new del mod">
        <pc:chgData name="surbhi wagh" userId="25b749eb18e5997d" providerId="LiveId" clId="{18AD4B29-FA8B-4244-A368-12A13BD079C6}" dt="2022-08-20T18:52:31.349" v="1094" actId="47"/>
        <pc:sldMkLst>
          <pc:docMk/>
          <pc:sldMk cId="488694434" sldId="315"/>
        </pc:sldMkLst>
        <pc:spChg chg="mod">
          <ac:chgData name="surbhi wagh" userId="25b749eb18e5997d" providerId="LiveId" clId="{18AD4B29-FA8B-4244-A368-12A13BD079C6}" dt="2022-08-20T18:51:06.572" v="1077" actId="14100"/>
          <ac:spMkLst>
            <pc:docMk/>
            <pc:sldMk cId="488694434" sldId="315"/>
            <ac:spMk id="2" creationId="{5DEF3D2D-7D14-C5A2-A9B2-8C5BC768F848}"/>
          </ac:spMkLst>
        </pc:spChg>
        <pc:spChg chg="mod">
          <ac:chgData name="surbhi wagh" userId="25b749eb18e5997d" providerId="LiveId" clId="{18AD4B29-FA8B-4244-A368-12A13BD079C6}" dt="2022-08-20T18:51:03.358" v="1076" actId="1076"/>
          <ac:spMkLst>
            <pc:docMk/>
            <pc:sldMk cId="488694434" sldId="315"/>
            <ac:spMk id="3" creationId="{87AE71FD-B140-054B-A37A-70A9941632AA}"/>
          </ac:spMkLst>
        </pc:spChg>
        <pc:picChg chg="add del mod">
          <ac:chgData name="surbhi wagh" userId="25b749eb18e5997d" providerId="LiveId" clId="{18AD4B29-FA8B-4244-A368-12A13BD079C6}" dt="2022-08-20T18:52:27.848" v="1093" actId="1076"/>
          <ac:picMkLst>
            <pc:docMk/>
            <pc:sldMk cId="488694434" sldId="315"/>
            <ac:picMk id="5" creationId="{BA220E5E-CAE3-669E-ADFD-CCB3BE6636EF}"/>
          </ac:picMkLst>
        </pc:picChg>
        <pc:picChg chg="add del">
          <ac:chgData name="surbhi wagh" userId="25b749eb18e5997d" providerId="LiveId" clId="{18AD4B29-FA8B-4244-A368-12A13BD079C6}" dt="2022-08-20T18:52:23.383" v="1090" actId="22"/>
          <ac:picMkLst>
            <pc:docMk/>
            <pc:sldMk cId="488694434" sldId="315"/>
            <ac:picMk id="7" creationId="{95089983-0CE2-DCB4-2445-4ECB0DEB8F57}"/>
          </ac:picMkLst>
        </pc:picChg>
      </pc:sldChg>
      <pc:sldChg chg="addSp delSp modSp new mod setBg">
        <pc:chgData name="surbhi wagh" userId="25b749eb18e5997d" providerId="LiveId" clId="{18AD4B29-FA8B-4244-A368-12A13BD079C6}" dt="2022-08-20T18:54:39.481" v="1121" actId="26606"/>
        <pc:sldMkLst>
          <pc:docMk/>
          <pc:sldMk cId="982430388" sldId="315"/>
        </pc:sldMkLst>
        <pc:spChg chg="add mod">
          <ac:chgData name="surbhi wagh" userId="25b749eb18e5997d" providerId="LiveId" clId="{18AD4B29-FA8B-4244-A368-12A13BD079C6}" dt="2022-08-20T18:54:39.481" v="1121" actId="26606"/>
          <ac:spMkLst>
            <pc:docMk/>
            <pc:sldMk cId="982430388" sldId="315"/>
            <ac:spMk id="4" creationId="{93772C8B-3EEC-5DF3-0A7E-F9667EEC7052}"/>
          </ac:spMkLst>
        </pc:spChg>
        <pc:spChg chg="add del">
          <ac:chgData name="surbhi wagh" userId="25b749eb18e5997d" providerId="LiveId" clId="{18AD4B29-FA8B-4244-A368-12A13BD079C6}" dt="2022-08-20T18:54:28.084" v="1117" actId="26606"/>
          <ac:spMkLst>
            <pc:docMk/>
            <pc:sldMk cId="982430388" sldId="315"/>
            <ac:spMk id="9" creationId="{DD4C4B28-6B4B-4445-8535-F516D74E4AA9}"/>
          </ac:spMkLst>
        </pc:spChg>
        <pc:spChg chg="add del">
          <ac:chgData name="surbhi wagh" userId="25b749eb18e5997d" providerId="LiveId" clId="{18AD4B29-FA8B-4244-A368-12A13BD079C6}" dt="2022-08-20T18:54:28.084" v="1117" actId="26606"/>
          <ac:spMkLst>
            <pc:docMk/>
            <pc:sldMk cId="982430388" sldId="315"/>
            <ac:spMk id="13" creationId="{55B419A7-F817-4767-8CCB-FB0E189C4ACD}"/>
          </ac:spMkLst>
        </pc:spChg>
        <pc:spChg chg="add del">
          <ac:chgData name="surbhi wagh" userId="25b749eb18e5997d" providerId="LiveId" clId="{18AD4B29-FA8B-4244-A368-12A13BD079C6}" dt="2022-08-20T18:54:28.084" v="1117" actId="26606"/>
          <ac:spMkLst>
            <pc:docMk/>
            <pc:sldMk cId="982430388" sldId="315"/>
            <ac:spMk id="17" creationId="{ADA271CD-3011-4A05-B4A3-80F1794684F2}"/>
          </ac:spMkLst>
        </pc:spChg>
        <pc:spChg chg="add del">
          <ac:chgData name="surbhi wagh" userId="25b749eb18e5997d" providerId="LiveId" clId="{18AD4B29-FA8B-4244-A368-12A13BD079C6}" dt="2022-08-20T18:54:33.233" v="1119" actId="26606"/>
          <ac:spMkLst>
            <pc:docMk/>
            <pc:sldMk cId="982430388" sldId="315"/>
            <ac:spMk id="19" creationId="{7021D92D-08FF-45A6-9109-AC9462C7E8E3}"/>
          </ac:spMkLst>
        </pc:spChg>
        <pc:spChg chg="add del">
          <ac:chgData name="surbhi wagh" userId="25b749eb18e5997d" providerId="LiveId" clId="{18AD4B29-FA8B-4244-A368-12A13BD079C6}" dt="2022-08-20T18:54:33.233" v="1119" actId="26606"/>
          <ac:spMkLst>
            <pc:docMk/>
            <pc:sldMk cId="982430388" sldId="315"/>
            <ac:spMk id="20" creationId="{DD4C4B28-6B4B-4445-8535-F516D74E4AA9}"/>
          </ac:spMkLst>
        </pc:spChg>
        <pc:spChg chg="add del">
          <ac:chgData name="surbhi wagh" userId="25b749eb18e5997d" providerId="LiveId" clId="{18AD4B29-FA8B-4244-A368-12A13BD079C6}" dt="2022-08-20T18:54:33.233" v="1119" actId="26606"/>
          <ac:spMkLst>
            <pc:docMk/>
            <pc:sldMk cId="982430388" sldId="315"/>
            <ac:spMk id="22" creationId="{55B419A7-F817-4767-8CCB-FB0E189C4ACD}"/>
          </ac:spMkLst>
        </pc:spChg>
        <pc:spChg chg="add del">
          <ac:chgData name="surbhi wagh" userId="25b749eb18e5997d" providerId="LiveId" clId="{18AD4B29-FA8B-4244-A368-12A13BD079C6}" dt="2022-08-20T18:54:33.233" v="1119" actId="26606"/>
          <ac:spMkLst>
            <pc:docMk/>
            <pc:sldMk cId="982430388" sldId="315"/>
            <ac:spMk id="23" creationId="{E00BAC37-2349-41A4-84EA-E79BF409D922}"/>
          </ac:spMkLst>
        </pc:spChg>
        <pc:spChg chg="add del">
          <ac:chgData name="surbhi wagh" userId="25b749eb18e5997d" providerId="LiveId" clId="{18AD4B29-FA8B-4244-A368-12A13BD079C6}" dt="2022-08-20T18:54:39.481" v="1121" actId="26606"/>
          <ac:spMkLst>
            <pc:docMk/>
            <pc:sldMk cId="982430388" sldId="315"/>
            <ac:spMk id="26" creationId="{DD4C4B28-6B4B-4445-8535-F516D74E4AA9}"/>
          </ac:spMkLst>
        </pc:spChg>
        <pc:spChg chg="add del">
          <ac:chgData name="surbhi wagh" userId="25b749eb18e5997d" providerId="LiveId" clId="{18AD4B29-FA8B-4244-A368-12A13BD079C6}" dt="2022-08-20T18:54:39.481" v="1121" actId="26606"/>
          <ac:spMkLst>
            <pc:docMk/>
            <pc:sldMk cId="982430388" sldId="315"/>
            <ac:spMk id="28" creationId="{55B419A7-F817-4767-8CCB-FB0E189C4ACD}"/>
          </ac:spMkLst>
        </pc:spChg>
        <pc:spChg chg="add del">
          <ac:chgData name="surbhi wagh" userId="25b749eb18e5997d" providerId="LiveId" clId="{18AD4B29-FA8B-4244-A368-12A13BD079C6}" dt="2022-08-20T18:54:39.481" v="1121" actId="26606"/>
          <ac:spMkLst>
            <pc:docMk/>
            <pc:sldMk cId="982430388" sldId="315"/>
            <ac:spMk id="29" creationId="{7AF9319C-2D9B-4868-AEAE-37298EA0F4B9}"/>
          </ac:spMkLst>
        </pc:spChg>
        <pc:spChg chg="add del">
          <ac:chgData name="surbhi wagh" userId="25b749eb18e5997d" providerId="LiveId" clId="{18AD4B29-FA8B-4244-A368-12A13BD079C6}" dt="2022-08-20T18:54:39.481" v="1121" actId="26606"/>
          <ac:spMkLst>
            <pc:docMk/>
            <pc:sldMk cId="982430388" sldId="315"/>
            <ac:spMk id="30" creationId="{ADA271CD-3011-4A05-B4A3-80F1794684F2}"/>
          </ac:spMkLst>
        </pc:spChg>
        <pc:picChg chg="add mod ord">
          <ac:chgData name="surbhi wagh" userId="25b749eb18e5997d" providerId="LiveId" clId="{18AD4B29-FA8B-4244-A368-12A13BD079C6}" dt="2022-08-20T18:54:39.481" v="1121" actId="26606"/>
          <ac:picMkLst>
            <pc:docMk/>
            <pc:sldMk cId="982430388" sldId="315"/>
            <ac:picMk id="3" creationId="{3A93C4FB-A6EB-C999-D40B-C1B1E055150C}"/>
          </ac:picMkLst>
        </pc:picChg>
        <pc:cxnChg chg="add del">
          <ac:chgData name="surbhi wagh" userId="25b749eb18e5997d" providerId="LiveId" clId="{18AD4B29-FA8B-4244-A368-12A13BD079C6}" dt="2022-08-20T18:54:28.084" v="1117" actId="26606"/>
          <ac:cxnSpMkLst>
            <pc:docMk/>
            <pc:sldMk cId="982430388" sldId="315"/>
            <ac:cxnSpMk id="11" creationId="{0CB1C732-7193-4253-8746-850D090A6B4E}"/>
          </ac:cxnSpMkLst>
        </pc:cxnChg>
        <pc:cxnChg chg="add del">
          <ac:chgData name="surbhi wagh" userId="25b749eb18e5997d" providerId="LiveId" clId="{18AD4B29-FA8B-4244-A368-12A13BD079C6}" dt="2022-08-20T18:54:28.084" v="1117" actId="26606"/>
          <ac:cxnSpMkLst>
            <pc:docMk/>
            <pc:sldMk cId="982430388" sldId="315"/>
            <ac:cxnSpMk id="15" creationId="{0552FC00-E6D3-45AF-BE3D-0368141142EE}"/>
          </ac:cxnSpMkLst>
        </pc:cxnChg>
        <pc:cxnChg chg="add del">
          <ac:chgData name="surbhi wagh" userId="25b749eb18e5997d" providerId="LiveId" clId="{18AD4B29-FA8B-4244-A368-12A13BD079C6}" dt="2022-08-20T18:54:33.233" v="1119" actId="26606"/>
          <ac:cxnSpMkLst>
            <pc:docMk/>
            <pc:sldMk cId="982430388" sldId="315"/>
            <ac:cxnSpMk id="21" creationId="{0CB1C732-7193-4253-8746-850D090A6B4E}"/>
          </ac:cxnSpMkLst>
        </pc:cxnChg>
        <pc:cxnChg chg="add del">
          <ac:chgData name="surbhi wagh" userId="25b749eb18e5997d" providerId="LiveId" clId="{18AD4B29-FA8B-4244-A368-12A13BD079C6}" dt="2022-08-20T18:54:33.233" v="1119" actId="26606"/>
          <ac:cxnSpMkLst>
            <pc:docMk/>
            <pc:sldMk cId="982430388" sldId="315"/>
            <ac:cxnSpMk id="24" creationId="{0171B0E8-564E-4AB0-9F02-631F8186CD48}"/>
          </ac:cxnSpMkLst>
        </pc:cxnChg>
        <pc:cxnChg chg="add del">
          <ac:chgData name="surbhi wagh" userId="25b749eb18e5997d" providerId="LiveId" clId="{18AD4B29-FA8B-4244-A368-12A13BD079C6}" dt="2022-08-20T18:54:39.481" v="1121" actId="26606"/>
          <ac:cxnSpMkLst>
            <pc:docMk/>
            <pc:sldMk cId="982430388" sldId="315"/>
            <ac:cxnSpMk id="27" creationId="{0CB1C732-7193-4253-8746-850D090A6B4E}"/>
          </ac:cxnSpMkLst>
        </pc:cxnChg>
      </pc:sldChg>
      <pc:sldChg chg="addSp delSp modSp add mod ord">
        <pc:chgData name="surbhi wagh" userId="25b749eb18e5997d" providerId="LiveId" clId="{18AD4B29-FA8B-4244-A368-12A13BD079C6}" dt="2022-08-20T19:00:30.097" v="1172" actId="1076"/>
        <pc:sldMkLst>
          <pc:docMk/>
          <pc:sldMk cId="2279391030" sldId="316"/>
        </pc:sldMkLst>
        <pc:spChg chg="mod">
          <ac:chgData name="surbhi wagh" userId="25b749eb18e5997d" providerId="LiveId" clId="{18AD4B29-FA8B-4244-A368-12A13BD079C6}" dt="2022-08-20T18:59:07.422" v="1161" actId="20577"/>
          <ac:spMkLst>
            <pc:docMk/>
            <pc:sldMk cId="2279391030" sldId="316"/>
            <ac:spMk id="2" creationId="{C9554F89-D39A-C86D-772F-E6EC9CD9C6C8}"/>
          </ac:spMkLst>
        </pc:spChg>
        <pc:spChg chg="add del mod">
          <ac:chgData name="surbhi wagh" userId="25b749eb18e5997d" providerId="LiveId" clId="{18AD4B29-FA8B-4244-A368-12A13BD079C6}" dt="2022-08-20T18:55:32.272" v="1127" actId="478"/>
          <ac:spMkLst>
            <pc:docMk/>
            <pc:sldMk cId="2279391030" sldId="316"/>
            <ac:spMk id="4" creationId="{A073B781-E3FF-9BA2-F38F-7A4255628B4C}"/>
          </ac:spMkLst>
        </pc:spChg>
        <pc:spChg chg="add mod">
          <ac:chgData name="surbhi wagh" userId="25b749eb18e5997d" providerId="LiveId" clId="{18AD4B29-FA8B-4244-A368-12A13BD079C6}" dt="2022-08-20T19:00:17.385" v="1170" actId="5793"/>
          <ac:spMkLst>
            <pc:docMk/>
            <pc:sldMk cId="2279391030" sldId="316"/>
            <ac:spMk id="13" creationId="{51FE3943-2C8E-C9A5-0213-632601AB46D9}"/>
          </ac:spMkLst>
        </pc:spChg>
        <pc:picChg chg="add del">
          <ac:chgData name="surbhi wagh" userId="25b749eb18e5997d" providerId="LiveId" clId="{18AD4B29-FA8B-4244-A368-12A13BD079C6}" dt="2022-08-20T18:56:36.900" v="1131" actId="22"/>
          <ac:picMkLst>
            <pc:docMk/>
            <pc:sldMk cId="2279391030" sldId="316"/>
            <ac:picMk id="6" creationId="{D1F289F3-3769-D511-3900-2FF78E32AC92}"/>
          </ac:picMkLst>
        </pc:picChg>
        <pc:picChg chg="del">
          <ac:chgData name="surbhi wagh" userId="25b749eb18e5997d" providerId="LiveId" clId="{18AD4B29-FA8B-4244-A368-12A13BD079C6}" dt="2022-08-20T18:55:19.409" v="1125" actId="478"/>
          <ac:picMkLst>
            <pc:docMk/>
            <pc:sldMk cId="2279391030" sldId="316"/>
            <ac:picMk id="7" creationId="{61A91ED0-E6B9-860B-A99C-9378902F5F2F}"/>
          </ac:picMkLst>
        </pc:picChg>
        <pc:picChg chg="del">
          <ac:chgData name="surbhi wagh" userId="25b749eb18e5997d" providerId="LiveId" clId="{18AD4B29-FA8B-4244-A368-12A13BD079C6}" dt="2022-08-20T18:55:33.325" v="1128" actId="478"/>
          <ac:picMkLst>
            <pc:docMk/>
            <pc:sldMk cId="2279391030" sldId="316"/>
            <ac:picMk id="8" creationId="{9300D01B-E886-2AAE-367A-614FA3514F18}"/>
          </ac:picMkLst>
        </pc:picChg>
        <pc:picChg chg="del">
          <ac:chgData name="surbhi wagh" userId="25b749eb18e5997d" providerId="LiveId" clId="{18AD4B29-FA8B-4244-A368-12A13BD079C6}" dt="2022-08-20T18:55:26.422" v="1126" actId="478"/>
          <ac:picMkLst>
            <pc:docMk/>
            <pc:sldMk cId="2279391030" sldId="316"/>
            <ac:picMk id="10" creationId="{16ABF87C-AA6A-672A-BF93-D8177A7D51EC}"/>
          </ac:picMkLst>
        </pc:picChg>
        <pc:picChg chg="add mod">
          <ac:chgData name="surbhi wagh" userId="25b749eb18e5997d" providerId="LiveId" clId="{18AD4B29-FA8B-4244-A368-12A13BD079C6}" dt="2022-08-20T18:59:13.369" v="1162" actId="1076"/>
          <ac:picMkLst>
            <pc:docMk/>
            <pc:sldMk cId="2279391030" sldId="316"/>
            <ac:picMk id="11" creationId="{B61CA18F-6071-2B01-DF64-ACFE7ADB26ED}"/>
          </ac:picMkLst>
        </pc:picChg>
        <pc:picChg chg="mod">
          <ac:chgData name="surbhi wagh" userId="25b749eb18e5997d" providerId="LiveId" clId="{18AD4B29-FA8B-4244-A368-12A13BD079C6}" dt="2022-08-20T19:00:30.097" v="1172" actId="1076"/>
          <ac:picMkLst>
            <pc:docMk/>
            <pc:sldMk cId="2279391030" sldId="316"/>
            <ac:picMk id="1026" creationId="{EA2085A1-99CF-D89C-1847-09C97F8CC232}"/>
          </ac:picMkLst>
        </pc:picChg>
      </pc:sldChg>
      <pc:sldChg chg="new del">
        <pc:chgData name="surbhi wagh" userId="25b749eb18e5997d" providerId="LiveId" clId="{18AD4B29-FA8B-4244-A368-12A13BD079C6}" dt="2022-08-20T19:00:35.191" v="1173" actId="47"/>
        <pc:sldMkLst>
          <pc:docMk/>
          <pc:sldMk cId="1210346410" sldId="317"/>
        </pc:sldMkLst>
      </pc:sldChg>
      <pc:sldChg chg="addSp delSp modSp add mod">
        <pc:chgData name="surbhi wagh" userId="25b749eb18e5997d" providerId="LiveId" clId="{18AD4B29-FA8B-4244-A368-12A13BD079C6}" dt="2022-08-20T19:07:33.864" v="1328" actId="1076"/>
        <pc:sldMkLst>
          <pc:docMk/>
          <pc:sldMk cId="4063956901" sldId="317"/>
        </pc:sldMkLst>
        <pc:spChg chg="add mod">
          <ac:chgData name="surbhi wagh" userId="25b749eb18e5997d" providerId="LiveId" clId="{18AD4B29-FA8B-4244-A368-12A13BD079C6}" dt="2022-08-20T19:04:19.185" v="1206"/>
          <ac:spMkLst>
            <pc:docMk/>
            <pc:sldMk cId="4063956901" sldId="317"/>
            <ac:spMk id="5" creationId="{C1218CBF-B35D-E6C4-A5F8-245B18EF3F6D}"/>
          </ac:spMkLst>
        </pc:spChg>
        <pc:spChg chg="add mod">
          <ac:chgData name="surbhi wagh" userId="25b749eb18e5997d" providerId="LiveId" clId="{18AD4B29-FA8B-4244-A368-12A13BD079C6}" dt="2022-08-20T19:05:48.988" v="1237"/>
          <ac:spMkLst>
            <pc:docMk/>
            <pc:sldMk cId="4063956901" sldId="317"/>
            <ac:spMk id="8" creationId="{85629B1F-9A2D-BF07-D40F-D222B6141E1A}"/>
          </ac:spMkLst>
        </pc:spChg>
        <pc:spChg chg="add mod">
          <ac:chgData name="surbhi wagh" userId="25b749eb18e5997d" providerId="LiveId" clId="{18AD4B29-FA8B-4244-A368-12A13BD079C6}" dt="2022-08-20T19:06:04.708" v="1251" actId="20577"/>
          <ac:spMkLst>
            <pc:docMk/>
            <pc:sldMk cId="4063956901" sldId="317"/>
            <ac:spMk id="12" creationId="{07E8BB6F-3EA2-66CC-A490-D45D8D542001}"/>
          </ac:spMkLst>
        </pc:spChg>
        <pc:spChg chg="del mod">
          <ac:chgData name="surbhi wagh" userId="25b749eb18e5997d" providerId="LiveId" clId="{18AD4B29-FA8B-4244-A368-12A13BD079C6}" dt="2022-08-20T19:06:11.730" v="1256"/>
          <ac:spMkLst>
            <pc:docMk/>
            <pc:sldMk cId="4063956901" sldId="317"/>
            <ac:spMk id="13" creationId="{51FE3943-2C8E-C9A5-0213-632601AB46D9}"/>
          </ac:spMkLst>
        </pc:spChg>
        <pc:spChg chg="add mod">
          <ac:chgData name="surbhi wagh" userId="25b749eb18e5997d" providerId="LiveId" clId="{18AD4B29-FA8B-4244-A368-12A13BD079C6}" dt="2022-08-20T19:07:25.337" v="1327" actId="20577"/>
          <ac:spMkLst>
            <pc:docMk/>
            <pc:sldMk cId="4063956901" sldId="317"/>
            <ac:spMk id="15" creationId="{75469674-9084-C804-44F9-5BADADE79469}"/>
          </ac:spMkLst>
        </pc:spChg>
        <pc:spChg chg="add mod">
          <ac:chgData name="surbhi wagh" userId="25b749eb18e5997d" providerId="LiveId" clId="{18AD4B29-FA8B-4244-A368-12A13BD079C6}" dt="2022-08-20T19:07:03.833" v="1321" actId="313"/>
          <ac:spMkLst>
            <pc:docMk/>
            <pc:sldMk cId="4063956901" sldId="317"/>
            <ac:spMk id="17" creationId="{E22312E9-F717-A8A5-2F38-F841D254027F}"/>
          </ac:spMkLst>
        </pc:spChg>
        <pc:picChg chg="add mod">
          <ac:chgData name="surbhi wagh" userId="25b749eb18e5997d" providerId="LiveId" clId="{18AD4B29-FA8B-4244-A368-12A13BD079C6}" dt="2022-08-20T19:05:27.880" v="1233" actId="1076"/>
          <ac:picMkLst>
            <pc:docMk/>
            <pc:sldMk cId="4063956901" sldId="317"/>
            <ac:picMk id="4" creationId="{9C808223-656D-ADFB-DEF6-11292BCE4D30}"/>
          </ac:picMkLst>
        </pc:picChg>
        <pc:picChg chg="add mod">
          <ac:chgData name="surbhi wagh" userId="25b749eb18e5997d" providerId="LiveId" clId="{18AD4B29-FA8B-4244-A368-12A13BD079C6}" dt="2022-08-20T19:05:35.980" v="1235" actId="1076"/>
          <ac:picMkLst>
            <pc:docMk/>
            <pc:sldMk cId="4063956901" sldId="317"/>
            <ac:picMk id="7" creationId="{48304673-9229-BF33-BC70-D0ED36AA853D}"/>
          </ac:picMkLst>
        </pc:picChg>
        <pc:picChg chg="add mod">
          <ac:chgData name="surbhi wagh" userId="25b749eb18e5997d" providerId="LiveId" clId="{18AD4B29-FA8B-4244-A368-12A13BD079C6}" dt="2022-08-20T19:05:39.938" v="1236" actId="1076"/>
          <ac:picMkLst>
            <pc:docMk/>
            <pc:sldMk cId="4063956901" sldId="317"/>
            <ac:picMk id="10" creationId="{05827087-4367-780F-3C0F-EF6BFBDB66CF}"/>
          </ac:picMkLst>
        </pc:picChg>
        <pc:picChg chg="del mod">
          <ac:chgData name="surbhi wagh" userId="25b749eb18e5997d" providerId="LiveId" clId="{18AD4B29-FA8B-4244-A368-12A13BD079C6}" dt="2022-08-20T19:06:11.722" v="1254" actId="478"/>
          <ac:picMkLst>
            <pc:docMk/>
            <pc:sldMk cId="4063956901" sldId="317"/>
            <ac:picMk id="11" creationId="{B61CA18F-6071-2B01-DF64-ACFE7ADB26ED}"/>
          </ac:picMkLst>
        </pc:picChg>
        <pc:picChg chg="mod">
          <ac:chgData name="surbhi wagh" userId="25b749eb18e5997d" providerId="LiveId" clId="{18AD4B29-FA8B-4244-A368-12A13BD079C6}" dt="2022-08-20T19:07:33.864" v="1328" actId="1076"/>
          <ac:picMkLst>
            <pc:docMk/>
            <pc:sldMk cId="4063956901" sldId="317"/>
            <ac:picMk id="1026" creationId="{EA2085A1-99CF-D89C-1847-09C97F8CC232}"/>
          </ac:picMkLst>
        </pc:picChg>
      </pc:sldChg>
      <pc:sldChg chg="addSp delSp modSp add mod ord">
        <pc:chgData name="surbhi wagh" userId="25b749eb18e5997d" providerId="LiveId" clId="{18AD4B29-FA8B-4244-A368-12A13BD079C6}" dt="2022-08-21T22:43:24.963" v="7148" actId="20577"/>
        <pc:sldMkLst>
          <pc:docMk/>
          <pc:sldMk cId="3686760002" sldId="318"/>
        </pc:sldMkLst>
        <pc:spChg chg="mod">
          <ac:chgData name="surbhi wagh" userId="25b749eb18e5997d" providerId="LiveId" clId="{18AD4B29-FA8B-4244-A368-12A13BD079C6}" dt="2022-08-21T22:43:24.963" v="7148" actId="20577"/>
          <ac:spMkLst>
            <pc:docMk/>
            <pc:sldMk cId="3686760002" sldId="318"/>
            <ac:spMk id="2" creationId="{C9554F89-D39A-C86D-772F-E6EC9CD9C6C8}"/>
          </ac:spMkLst>
        </pc:spChg>
        <pc:spChg chg="del mod">
          <ac:chgData name="surbhi wagh" userId="25b749eb18e5997d" providerId="LiveId" clId="{18AD4B29-FA8B-4244-A368-12A13BD079C6}" dt="2022-08-20T19:14:37.569" v="1344"/>
          <ac:spMkLst>
            <pc:docMk/>
            <pc:sldMk cId="3686760002" sldId="318"/>
            <ac:spMk id="13" creationId="{51FE3943-2C8E-C9A5-0213-632601AB46D9}"/>
          </ac:spMkLst>
        </pc:spChg>
        <pc:picChg chg="add mod">
          <ac:chgData name="surbhi wagh" userId="25b749eb18e5997d" providerId="LiveId" clId="{18AD4B29-FA8B-4244-A368-12A13BD079C6}" dt="2022-08-20T19:10:58.846" v="1336" actId="14100"/>
          <ac:picMkLst>
            <pc:docMk/>
            <pc:sldMk cId="3686760002" sldId="318"/>
            <ac:picMk id="4" creationId="{8F59EDAF-E1CF-8DC5-6185-1D0804B9E68A}"/>
          </ac:picMkLst>
        </pc:picChg>
        <pc:picChg chg="add del">
          <ac:chgData name="surbhi wagh" userId="25b749eb18e5997d" providerId="LiveId" clId="{18AD4B29-FA8B-4244-A368-12A13BD079C6}" dt="2022-08-20T19:13:49.494" v="1338" actId="22"/>
          <ac:picMkLst>
            <pc:docMk/>
            <pc:sldMk cId="3686760002" sldId="318"/>
            <ac:picMk id="6" creationId="{C9B2D4DE-4163-C8FE-7A1F-80139447C5BE}"/>
          </ac:picMkLst>
        </pc:picChg>
        <pc:picChg chg="add mod">
          <ac:chgData name="surbhi wagh" userId="25b749eb18e5997d" providerId="LiveId" clId="{18AD4B29-FA8B-4244-A368-12A13BD079C6}" dt="2022-08-20T19:15:08.610" v="1349" actId="1076"/>
          <ac:picMkLst>
            <pc:docMk/>
            <pc:sldMk cId="3686760002" sldId="318"/>
            <ac:picMk id="8" creationId="{33B37F41-01C0-E6BE-7341-7446AFE48971}"/>
          </ac:picMkLst>
        </pc:picChg>
        <pc:picChg chg="add mod">
          <ac:chgData name="surbhi wagh" userId="25b749eb18e5997d" providerId="LiveId" clId="{18AD4B29-FA8B-4244-A368-12A13BD079C6}" dt="2022-08-20T19:15:18.895" v="1353" actId="1076"/>
          <ac:picMkLst>
            <pc:docMk/>
            <pc:sldMk cId="3686760002" sldId="318"/>
            <ac:picMk id="10" creationId="{B06BB85D-264C-0DC4-88B3-2BC289C9D188}"/>
          </ac:picMkLst>
        </pc:picChg>
        <pc:picChg chg="del">
          <ac:chgData name="surbhi wagh" userId="25b749eb18e5997d" providerId="LiveId" clId="{18AD4B29-FA8B-4244-A368-12A13BD079C6}" dt="2022-08-20T19:14:37.569" v="1342" actId="478"/>
          <ac:picMkLst>
            <pc:docMk/>
            <pc:sldMk cId="3686760002" sldId="318"/>
            <ac:picMk id="11" creationId="{B61CA18F-6071-2B01-DF64-ACFE7ADB26ED}"/>
          </ac:picMkLst>
        </pc:picChg>
        <pc:picChg chg="mod">
          <ac:chgData name="surbhi wagh" userId="25b749eb18e5997d" providerId="LiveId" clId="{18AD4B29-FA8B-4244-A368-12A13BD079C6}" dt="2022-08-20T19:29:38.612" v="1456" actId="1076"/>
          <ac:picMkLst>
            <pc:docMk/>
            <pc:sldMk cId="3686760002" sldId="318"/>
            <ac:picMk id="1026" creationId="{EA2085A1-99CF-D89C-1847-09C97F8CC232}"/>
          </ac:picMkLst>
        </pc:picChg>
      </pc:sldChg>
      <pc:sldChg chg="addSp delSp modSp add mod ord">
        <pc:chgData name="surbhi wagh" userId="25b749eb18e5997d" providerId="LiveId" clId="{18AD4B29-FA8B-4244-A368-12A13BD079C6}" dt="2022-08-21T21:24:37.130" v="6987" actId="1076"/>
        <pc:sldMkLst>
          <pc:docMk/>
          <pc:sldMk cId="357075072" sldId="319"/>
        </pc:sldMkLst>
        <pc:spChg chg="mod">
          <ac:chgData name="surbhi wagh" userId="25b749eb18e5997d" providerId="LiveId" clId="{18AD4B29-FA8B-4244-A368-12A13BD079C6}" dt="2022-08-21T21:22:54.492" v="6947" actId="20577"/>
          <ac:spMkLst>
            <pc:docMk/>
            <pc:sldMk cId="357075072" sldId="319"/>
            <ac:spMk id="2" creationId="{C9554F89-D39A-C86D-772F-E6EC9CD9C6C8}"/>
          </ac:spMkLst>
        </pc:spChg>
        <pc:spChg chg="add mod">
          <ac:chgData name="surbhi wagh" userId="25b749eb18e5997d" providerId="LiveId" clId="{18AD4B29-FA8B-4244-A368-12A13BD079C6}" dt="2022-08-21T21:23:58.412" v="6986" actId="20577"/>
          <ac:spMkLst>
            <pc:docMk/>
            <pc:sldMk cId="357075072" sldId="319"/>
            <ac:spMk id="5" creationId="{1074D50C-A855-4BCE-F151-6D6712EE8962}"/>
          </ac:spMkLst>
        </pc:spChg>
        <pc:spChg chg="add mod">
          <ac:chgData name="surbhi wagh" userId="25b749eb18e5997d" providerId="LiveId" clId="{18AD4B29-FA8B-4244-A368-12A13BD079C6}" dt="2022-08-21T21:23:16.906" v="6953" actId="1076"/>
          <ac:spMkLst>
            <pc:docMk/>
            <pc:sldMk cId="357075072" sldId="319"/>
            <ac:spMk id="7" creationId="{9BB92800-21CB-9D79-FC4E-5B6D0191E2BA}"/>
          </ac:spMkLst>
        </pc:spChg>
        <pc:spChg chg="add mod">
          <ac:chgData name="surbhi wagh" userId="25b749eb18e5997d" providerId="LiveId" clId="{18AD4B29-FA8B-4244-A368-12A13BD079C6}" dt="2022-08-21T21:23:29.716" v="6957" actId="1076"/>
          <ac:spMkLst>
            <pc:docMk/>
            <pc:sldMk cId="357075072" sldId="319"/>
            <ac:spMk id="10" creationId="{AD2AFC56-9895-FDBB-1D7C-F5C7B36EEB21}"/>
          </ac:spMkLst>
        </pc:spChg>
        <pc:spChg chg="del mod">
          <ac:chgData name="surbhi wagh" userId="25b749eb18e5997d" providerId="LiveId" clId="{18AD4B29-FA8B-4244-A368-12A13BD079C6}" dt="2022-08-20T19:26:05.942" v="1399"/>
          <ac:spMkLst>
            <pc:docMk/>
            <pc:sldMk cId="357075072" sldId="319"/>
            <ac:spMk id="13" creationId="{51FE3943-2C8E-C9A5-0213-632601AB46D9}"/>
          </ac:spMkLst>
        </pc:spChg>
        <pc:picChg chg="add mod">
          <ac:chgData name="surbhi wagh" userId="25b749eb18e5997d" providerId="LiveId" clId="{18AD4B29-FA8B-4244-A368-12A13BD079C6}" dt="2022-08-21T21:23:21.059" v="6954" actId="1076"/>
          <ac:picMkLst>
            <pc:docMk/>
            <pc:sldMk cId="357075072" sldId="319"/>
            <ac:picMk id="4" creationId="{CE803987-BED3-1BA3-03FA-41CC5B6893BD}"/>
          </ac:picMkLst>
        </pc:picChg>
        <pc:picChg chg="add mod">
          <ac:chgData name="surbhi wagh" userId="25b749eb18e5997d" providerId="LiveId" clId="{18AD4B29-FA8B-4244-A368-12A13BD079C6}" dt="2022-08-21T21:23:25.147" v="6956" actId="1076"/>
          <ac:picMkLst>
            <pc:docMk/>
            <pc:sldMk cId="357075072" sldId="319"/>
            <ac:picMk id="6" creationId="{C524DA1F-EFCC-3BE6-839B-68CE6AA063FA}"/>
          </ac:picMkLst>
        </pc:picChg>
        <pc:picChg chg="add del">
          <ac:chgData name="surbhi wagh" userId="25b749eb18e5997d" providerId="LiveId" clId="{18AD4B29-FA8B-4244-A368-12A13BD079C6}" dt="2022-08-20T19:19:04.349" v="1384" actId="22"/>
          <ac:picMkLst>
            <pc:docMk/>
            <pc:sldMk cId="357075072" sldId="319"/>
            <ac:picMk id="9" creationId="{8830970E-E26B-E7B8-1564-D8837C700CAD}"/>
          </ac:picMkLst>
        </pc:picChg>
        <pc:picChg chg="del">
          <ac:chgData name="surbhi wagh" userId="25b749eb18e5997d" providerId="LiveId" clId="{18AD4B29-FA8B-4244-A368-12A13BD079C6}" dt="2022-08-20T19:17:40.998" v="1358" actId="478"/>
          <ac:picMkLst>
            <pc:docMk/>
            <pc:sldMk cId="357075072" sldId="319"/>
            <ac:picMk id="11" creationId="{B61CA18F-6071-2B01-DF64-ACFE7ADB26ED}"/>
          </ac:picMkLst>
        </pc:picChg>
        <pc:picChg chg="mod">
          <ac:chgData name="surbhi wagh" userId="25b749eb18e5997d" providerId="LiveId" clId="{18AD4B29-FA8B-4244-A368-12A13BD079C6}" dt="2022-08-21T21:24:37.130" v="6987" actId="1076"/>
          <ac:picMkLst>
            <pc:docMk/>
            <pc:sldMk cId="357075072" sldId="319"/>
            <ac:picMk id="1026" creationId="{EA2085A1-99CF-D89C-1847-09C97F8CC232}"/>
          </ac:picMkLst>
        </pc:picChg>
      </pc:sldChg>
      <pc:sldChg chg="addSp delSp modSp add mod">
        <pc:chgData name="surbhi wagh" userId="25b749eb18e5997d" providerId="LiveId" clId="{18AD4B29-FA8B-4244-A368-12A13BD079C6}" dt="2022-08-20T19:29:27.322" v="1455" actId="20577"/>
        <pc:sldMkLst>
          <pc:docMk/>
          <pc:sldMk cId="427796686" sldId="320"/>
        </pc:sldMkLst>
        <pc:spChg chg="mod">
          <ac:chgData name="surbhi wagh" userId="25b749eb18e5997d" providerId="LiveId" clId="{18AD4B29-FA8B-4244-A368-12A13BD079C6}" dt="2022-08-20T19:29:27.322" v="1455" actId="20577"/>
          <ac:spMkLst>
            <pc:docMk/>
            <pc:sldMk cId="427796686" sldId="320"/>
            <ac:spMk id="2" creationId="{C9554F89-D39A-C86D-772F-E6EC9CD9C6C8}"/>
          </ac:spMkLst>
        </pc:spChg>
        <pc:spChg chg="del mod">
          <ac:chgData name="surbhi wagh" userId="25b749eb18e5997d" providerId="LiveId" clId="{18AD4B29-FA8B-4244-A368-12A13BD079C6}" dt="2022-08-20T19:28:47.726" v="1418"/>
          <ac:spMkLst>
            <pc:docMk/>
            <pc:sldMk cId="427796686" sldId="320"/>
            <ac:spMk id="7" creationId="{9BB92800-21CB-9D79-FC4E-5B6D0191E2BA}"/>
          </ac:spMkLst>
        </pc:spChg>
        <pc:spChg chg="del mod">
          <ac:chgData name="surbhi wagh" userId="25b749eb18e5997d" providerId="LiveId" clId="{18AD4B29-FA8B-4244-A368-12A13BD079C6}" dt="2022-08-20T19:28:54.628" v="1421" actId="478"/>
          <ac:spMkLst>
            <pc:docMk/>
            <pc:sldMk cId="427796686" sldId="320"/>
            <ac:spMk id="10" creationId="{AD2AFC56-9895-FDBB-1D7C-F5C7B36EEB21}"/>
          </ac:spMkLst>
        </pc:spChg>
        <pc:picChg chg="del">
          <ac:chgData name="surbhi wagh" userId="25b749eb18e5997d" providerId="LiveId" clId="{18AD4B29-FA8B-4244-A368-12A13BD079C6}" dt="2022-08-20T19:26:16.865" v="1401" actId="478"/>
          <ac:picMkLst>
            <pc:docMk/>
            <pc:sldMk cId="427796686" sldId="320"/>
            <ac:picMk id="4" creationId="{CE803987-BED3-1BA3-03FA-41CC5B6893BD}"/>
          </ac:picMkLst>
        </pc:picChg>
        <pc:picChg chg="add mod">
          <ac:chgData name="surbhi wagh" userId="25b749eb18e5997d" providerId="LiveId" clId="{18AD4B29-FA8B-4244-A368-12A13BD079C6}" dt="2022-08-20T19:26:31.626" v="1415" actId="1076"/>
          <ac:picMkLst>
            <pc:docMk/>
            <pc:sldMk cId="427796686" sldId="320"/>
            <ac:picMk id="5" creationId="{1C0C1D45-FA9D-3D30-4E70-1C5ACF3DDA5D}"/>
          </ac:picMkLst>
        </pc:picChg>
        <pc:picChg chg="del">
          <ac:chgData name="surbhi wagh" userId="25b749eb18e5997d" providerId="LiveId" clId="{18AD4B29-FA8B-4244-A368-12A13BD079C6}" dt="2022-08-20T19:28:47.726" v="1416" actId="478"/>
          <ac:picMkLst>
            <pc:docMk/>
            <pc:sldMk cId="427796686" sldId="320"/>
            <ac:picMk id="6" creationId="{C524DA1F-EFCC-3BE6-839B-68CE6AA063FA}"/>
          </ac:picMkLst>
        </pc:picChg>
        <pc:picChg chg="add mod">
          <ac:chgData name="surbhi wagh" userId="25b749eb18e5997d" providerId="LiveId" clId="{18AD4B29-FA8B-4244-A368-12A13BD079C6}" dt="2022-08-20T19:29:04.911" v="1426" actId="1076"/>
          <ac:picMkLst>
            <pc:docMk/>
            <pc:sldMk cId="427796686" sldId="320"/>
            <ac:picMk id="9" creationId="{35932DED-B238-C5F5-2B50-D728953FC224}"/>
          </ac:picMkLst>
        </pc:picChg>
      </pc:sldChg>
      <pc:sldChg chg="addSp delSp modSp add mod ord">
        <pc:chgData name="surbhi wagh" userId="25b749eb18e5997d" providerId="LiveId" clId="{18AD4B29-FA8B-4244-A368-12A13BD079C6}" dt="2022-08-20T19:34:13.141" v="1520"/>
        <pc:sldMkLst>
          <pc:docMk/>
          <pc:sldMk cId="1976227758" sldId="321"/>
        </pc:sldMkLst>
        <pc:spChg chg="mod">
          <ac:chgData name="surbhi wagh" userId="25b749eb18e5997d" providerId="LiveId" clId="{18AD4B29-FA8B-4244-A368-12A13BD079C6}" dt="2022-08-20T19:30:01.012" v="1501" actId="20577"/>
          <ac:spMkLst>
            <pc:docMk/>
            <pc:sldMk cId="1976227758" sldId="321"/>
            <ac:spMk id="2" creationId="{C9554F89-D39A-C86D-772F-E6EC9CD9C6C8}"/>
          </ac:spMkLst>
        </pc:spChg>
        <pc:spChg chg="del mod">
          <ac:chgData name="surbhi wagh" userId="25b749eb18e5997d" providerId="LiveId" clId="{18AD4B29-FA8B-4244-A368-12A13BD079C6}" dt="2022-08-20T19:34:13.141" v="1520"/>
          <ac:spMkLst>
            <pc:docMk/>
            <pc:sldMk cId="1976227758" sldId="321"/>
            <ac:spMk id="7" creationId="{9BB92800-21CB-9D79-FC4E-5B6D0191E2BA}"/>
          </ac:spMkLst>
        </pc:spChg>
        <pc:spChg chg="del">
          <ac:chgData name="surbhi wagh" userId="25b749eb18e5997d" providerId="LiveId" clId="{18AD4B29-FA8B-4244-A368-12A13BD079C6}" dt="2022-08-20T19:30:06.722" v="1503" actId="478"/>
          <ac:spMkLst>
            <pc:docMk/>
            <pc:sldMk cId="1976227758" sldId="321"/>
            <ac:spMk id="10" creationId="{AD2AFC56-9895-FDBB-1D7C-F5C7B36EEB21}"/>
          </ac:spMkLst>
        </pc:spChg>
        <pc:picChg chg="del">
          <ac:chgData name="surbhi wagh" userId="25b749eb18e5997d" providerId="LiveId" clId="{18AD4B29-FA8B-4244-A368-12A13BD079C6}" dt="2022-08-20T19:30:10.143" v="1505" actId="478"/>
          <ac:picMkLst>
            <pc:docMk/>
            <pc:sldMk cId="1976227758" sldId="321"/>
            <ac:picMk id="4" creationId="{CE803987-BED3-1BA3-03FA-41CC5B6893BD}"/>
          </ac:picMkLst>
        </pc:picChg>
        <pc:picChg chg="add mod">
          <ac:chgData name="surbhi wagh" userId="25b749eb18e5997d" providerId="LiveId" clId="{18AD4B29-FA8B-4244-A368-12A13BD079C6}" dt="2022-08-20T19:32:06.348" v="1508" actId="1076"/>
          <ac:picMkLst>
            <pc:docMk/>
            <pc:sldMk cId="1976227758" sldId="321"/>
            <ac:picMk id="5" creationId="{3D4030F1-D9B1-96F8-9C2B-D64425DE3F0B}"/>
          </ac:picMkLst>
        </pc:picChg>
        <pc:picChg chg="del">
          <ac:chgData name="surbhi wagh" userId="25b749eb18e5997d" providerId="LiveId" clId="{18AD4B29-FA8B-4244-A368-12A13BD079C6}" dt="2022-08-20T19:30:04.807" v="1502" actId="478"/>
          <ac:picMkLst>
            <pc:docMk/>
            <pc:sldMk cId="1976227758" sldId="321"/>
            <ac:picMk id="6" creationId="{C524DA1F-EFCC-3BE6-839B-68CE6AA063FA}"/>
          </ac:picMkLst>
        </pc:picChg>
        <pc:picChg chg="add mod">
          <ac:chgData name="surbhi wagh" userId="25b749eb18e5997d" providerId="LiveId" clId="{18AD4B29-FA8B-4244-A368-12A13BD079C6}" dt="2022-08-20T19:34:08.751" v="1517" actId="1076"/>
          <ac:picMkLst>
            <pc:docMk/>
            <pc:sldMk cId="1976227758" sldId="321"/>
            <ac:picMk id="9" creationId="{A65EAFB0-FA36-A55E-874F-637BE097AB53}"/>
          </ac:picMkLst>
        </pc:picChg>
        <pc:picChg chg="add mod">
          <ac:chgData name="surbhi wagh" userId="25b749eb18e5997d" providerId="LiveId" clId="{18AD4B29-FA8B-4244-A368-12A13BD079C6}" dt="2022-08-20T19:34:10.868" v="1518" actId="1076"/>
          <ac:picMkLst>
            <pc:docMk/>
            <pc:sldMk cId="1976227758" sldId="321"/>
            <ac:picMk id="12" creationId="{1C1D8384-22C4-D7C8-C190-199F46375D9E}"/>
          </ac:picMkLst>
        </pc:picChg>
      </pc:sldChg>
      <pc:sldChg chg="addSp delSp modSp add mod ord">
        <pc:chgData name="surbhi wagh" userId="25b749eb18e5997d" providerId="LiveId" clId="{18AD4B29-FA8B-4244-A368-12A13BD079C6}" dt="2022-08-21T22:09:18.394" v="7117" actId="1076"/>
        <pc:sldMkLst>
          <pc:docMk/>
          <pc:sldMk cId="1785595082" sldId="322"/>
        </pc:sldMkLst>
        <pc:spChg chg="mod">
          <ac:chgData name="surbhi wagh" userId="25b749eb18e5997d" providerId="LiveId" clId="{18AD4B29-FA8B-4244-A368-12A13BD079C6}" dt="2022-08-20T19:37:47.764" v="1535" actId="255"/>
          <ac:spMkLst>
            <pc:docMk/>
            <pc:sldMk cId="1785595082" sldId="322"/>
            <ac:spMk id="2" creationId="{C9554F89-D39A-C86D-772F-E6EC9CD9C6C8}"/>
          </ac:spMkLst>
        </pc:spChg>
        <pc:spChg chg="add mod">
          <ac:chgData name="surbhi wagh" userId="25b749eb18e5997d" providerId="LiveId" clId="{18AD4B29-FA8B-4244-A368-12A13BD079C6}" dt="2022-08-21T21:35:17.929" v="7083"/>
          <ac:spMkLst>
            <pc:docMk/>
            <pc:sldMk cId="1785595082" sldId="322"/>
            <ac:spMk id="4" creationId="{FDBF5133-DE13-0754-6311-65629D83F499}"/>
          </ac:spMkLst>
        </pc:spChg>
        <pc:spChg chg="add mod">
          <ac:chgData name="surbhi wagh" userId="25b749eb18e5997d" providerId="LiveId" clId="{18AD4B29-FA8B-4244-A368-12A13BD079C6}" dt="2022-08-21T22:09:09.988" v="7115"/>
          <ac:spMkLst>
            <pc:docMk/>
            <pc:sldMk cId="1785595082" sldId="322"/>
            <ac:spMk id="5" creationId="{1C4121E6-E2D7-2290-DC83-AF107F93A346}"/>
          </ac:spMkLst>
        </pc:spChg>
        <pc:spChg chg="add del">
          <ac:chgData name="surbhi wagh" userId="25b749eb18e5997d" providerId="LiveId" clId="{18AD4B29-FA8B-4244-A368-12A13BD079C6}" dt="2022-08-21T21:35:35.568" v="7086" actId="22"/>
          <ac:spMkLst>
            <pc:docMk/>
            <pc:sldMk cId="1785595082" sldId="322"/>
            <ac:spMk id="6" creationId="{F2C28870-C0FF-CDAB-D523-E7C2D1EEB08E}"/>
          </ac:spMkLst>
        </pc:spChg>
        <pc:spChg chg="add mod">
          <ac:chgData name="surbhi wagh" userId="25b749eb18e5997d" providerId="LiveId" clId="{18AD4B29-FA8B-4244-A368-12A13BD079C6}" dt="2022-08-21T22:09:18.394" v="7117" actId="1076"/>
          <ac:spMkLst>
            <pc:docMk/>
            <pc:sldMk cId="1785595082" sldId="322"/>
            <ac:spMk id="7" creationId="{79463BA5-C81C-0147-5AD7-CCD489B796F2}"/>
          </ac:spMkLst>
        </pc:spChg>
        <pc:spChg chg="del mod">
          <ac:chgData name="surbhi wagh" userId="25b749eb18e5997d" providerId="LiveId" clId="{18AD4B29-FA8B-4244-A368-12A13BD079C6}" dt="2022-08-20T19:37:35.058" v="1534"/>
          <ac:spMkLst>
            <pc:docMk/>
            <pc:sldMk cId="1785595082" sldId="322"/>
            <ac:spMk id="7" creationId="{9BB92800-21CB-9D79-FC4E-5B6D0191E2BA}"/>
          </ac:spMkLst>
        </pc:spChg>
        <pc:spChg chg="add del mod">
          <ac:chgData name="surbhi wagh" userId="25b749eb18e5997d" providerId="LiveId" clId="{18AD4B29-FA8B-4244-A368-12A13BD079C6}" dt="2022-08-21T21:37:15.238" v="7101"/>
          <ac:spMkLst>
            <pc:docMk/>
            <pc:sldMk cId="1785595082" sldId="322"/>
            <ac:spMk id="8" creationId="{E2ABFBE9-ACBF-28F3-FEB0-58E867ADE458}"/>
          </ac:spMkLst>
        </pc:spChg>
        <pc:spChg chg="del mod">
          <ac:chgData name="surbhi wagh" userId="25b749eb18e5997d" providerId="LiveId" clId="{18AD4B29-FA8B-4244-A368-12A13BD079C6}" dt="2022-08-20T19:37:29.145" v="1529" actId="478"/>
          <ac:spMkLst>
            <pc:docMk/>
            <pc:sldMk cId="1785595082" sldId="322"/>
            <ac:spMk id="10" creationId="{AD2AFC56-9895-FDBB-1D7C-F5C7B36EEB21}"/>
          </ac:spMkLst>
        </pc:spChg>
        <pc:picChg chg="del">
          <ac:chgData name="surbhi wagh" userId="25b749eb18e5997d" providerId="LiveId" clId="{18AD4B29-FA8B-4244-A368-12A13BD079C6}" dt="2022-08-20T19:37:35.058" v="1532" actId="478"/>
          <ac:picMkLst>
            <pc:docMk/>
            <pc:sldMk cId="1785595082" sldId="322"/>
            <ac:picMk id="4" creationId="{CE803987-BED3-1BA3-03FA-41CC5B6893BD}"/>
          </ac:picMkLst>
        </pc:picChg>
        <pc:picChg chg="del">
          <ac:chgData name="surbhi wagh" userId="25b749eb18e5997d" providerId="LiveId" clId="{18AD4B29-FA8B-4244-A368-12A13BD079C6}" dt="2022-08-20T19:37:25.652" v="1526" actId="478"/>
          <ac:picMkLst>
            <pc:docMk/>
            <pc:sldMk cId="1785595082" sldId="322"/>
            <ac:picMk id="6" creationId="{C524DA1F-EFCC-3BE6-839B-68CE6AA063FA}"/>
          </ac:picMkLst>
        </pc:picChg>
        <pc:picChg chg="mod">
          <ac:chgData name="surbhi wagh" userId="25b749eb18e5997d" providerId="LiveId" clId="{18AD4B29-FA8B-4244-A368-12A13BD079C6}" dt="2022-08-21T21:35:26.395" v="7084" actId="1076"/>
          <ac:picMkLst>
            <pc:docMk/>
            <pc:sldMk cId="1785595082" sldId="322"/>
            <ac:picMk id="1026" creationId="{EA2085A1-99CF-D89C-1847-09C97F8CC232}"/>
          </ac:picMkLst>
        </pc:picChg>
      </pc:sldChg>
      <pc:sldChg chg="addSp modSp add mod">
        <pc:chgData name="surbhi wagh" userId="25b749eb18e5997d" providerId="LiveId" clId="{18AD4B29-FA8B-4244-A368-12A13BD079C6}" dt="2022-08-21T22:15:57.960" v="7133"/>
        <pc:sldMkLst>
          <pc:docMk/>
          <pc:sldMk cId="2838905104" sldId="323"/>
        </pc:sldMkLst>
        <pc:spChg chg="mod">
          <ac:chgData name="surbhi wagh" userId="25b749eb18e5997d" providerId="LiveId" clId="{18AD4B29-FA8B-4244-A368-12A13BD079C6}" dt="2022-08-20T19:39:15.945" v="1567" actId="20577"/>
          <ac:spMkLst>
            <pc:docMk/>
            <pc:sldMk cId="2838905104" sldId="323"/>
            <ac:spMk id="2" creationId="{C9554F89-D39A-C86D-772F-E6EC9CD9C6C8}"/>
          </ac:spMkLst>
        </pc:spChg>
        <pc:spChg chg="add mod">
          <ac:chgData name="surbhi wagh" userId="25b749eb18e5997d" providerId="LiveId" clId="{18AD4B29-FA8B-4244-A368-12A13BD079C6}" dt="2022-08-21T22:15:42.788" v="7132" actId="1076"/>
          <ac:spMkLst>
            <pc:docMk/>
            <pc:sldMk cId="2838905104" sldId="323"/>
            <ac:spMk id="4" creationId="{BEC46365-7B0B-EDE4-DA79-C25D2018733B}"/>
          </ac:spMkLst>
        </pc:spChg>
        <pc:picChg chg="add mod">
          <ac:chgData name="surbhi wagh" userId="25b749eb18e5997d" providerId="LiveId" clId="{18AD4B29-FA8B-4244-A368-12A13BD079C6}" dt="2022-08-21T22:15:57.960" v="7133"/>
          <ac:picMkLst>
            <pc:docMk/>
            <pc:sldMk cId="2838905104" sldId="323"/>
            <ac:picMk id="5" creationId="{02AAA06B-B9D4-DEA1-4E61-419AC71FDB61}"/>
          </ac:picMkLst>
        </pc:picChg>
      </pc:sldChg>
      <pc:sldChg chg="addSp delSp modSp add mod">
        <pc:chgData name="surbhi wagh" userId="25b749eb18e5997d" providerId="LiveId" clId="{18AD4B29-FA8B-4244-A368-12A13BD079C6}" dt="2022-08-21T17:05:50.452" v="3062" actId="1076"/>
        <pc:sldMkLst>
          <pc:docMk/>
          <pc:sldMk cId="3801344768" sldId="324"/>
        </pc:sldMkLst>
        <pc:spChg chg="mod">
          <ac:chgData name="surbhi wagh" userId="25b749eb18e5997d" providerId="LiveId" clId="{18AD4B29-FA8B-4244-A368-12A13BD079C6}" dt="2022-08-20T19:42:55.526" v="1577" actId="20577"/>
          <ac:spMkLst>
            <pc:docMk/>
            <pc:sldMk cId="3801344768" sldId="324"/>
            <ac:spMk id="2" creationId="{C9554F89-D39A-C86D-772F-E6EC9CD9C6C8}"/>
          </ac:spMkLst>
        </pc:spChg>
        <pc:spChg chg="add mod">
          <ac:chgData name="surbhi wagh" userId="25b749eb18e5997d" providerId="LiveId" clId="{18AD4B29-FA8B-4244-A368-12A13BD079C6}" dt="2022-08-20T20:57:06.858" v="2033" actId="1076"/>
          <ac:spMkLst>
            <pc:docMk/>
            <pc:sldMk cId="3801344768" sldId="324"/>
            <ac:spMk id="4" creationId="{36192615-33FB-8F13-02A4-911CDA7B9B92}"/>
          </ac:spMkLst>
        </pc:spChg>
        <pc:spChg chg="add del">
          <ac:chgData name="surbhi wagh" userId="25b749eb18e5997d" providerId="LiveId" clId="{18AD4B29-FA8B-4244-A368-12A13BD079C6}" dt="2022-08-20T20:57:19.636" v="2035" actId="22"/>
          <ac:spMkLst>
            <pc:docMk/>
            <pc:sldMk cId="3801344768" sldId="324"/>
            <ac:spMk id="6" creationId="{E0DD953C-9661-5421-8340-DE91AB25837A}"/>
          </ac:spMkLst>
        </pc:spChg>
        <pc:spChg chg="add mod">
          <ac:chgData name="surbhi wagh" userId="25b749eb18e5997d" providerId="LiveId" clId="{18AD4B29-FA8B-4244-A368-12A13BD079C6}" dt="2022-08-21T16:17:12.384" v="2496" actId="113"/>
          <ac:spMkLst>
            <pc:docMk/>
            <pc:sldMk cId="3801344768" sldId="324"/>
            <ac:spMk id="8" creationId="{CB9B7F9E-AD60-AD0B-A614-6D6663BB0DE2}"/>
          </ac:spMkLst>
        </pc:spChg>
        <pc:spChg chg="add mod">
          <ac:chgData name="surbhi wagh" userId="25b749eb18e5997d" providerId="LiveId" clId="{18AD4B29-FA8B-4244-A368-12A13BD079C6}" dt="2022-08-21T17:01:01.051" v="3059" actId="14100"/>
          <ac:spMkLst>
            <pc:docMk/>
            <pc:sldMk cId="3801344768" sldId="324"/>
            <ac:spMk id="10" creationId="{C91B7B20-0252-A890-1D65-C7C8A07991E2}"/>
          </ac:spMkLst>
        </pc:spChg>
        <pc:picChg chg="mod">
          <ac:chgData name="surbhi wagh" userId="25b749eb18e5997d" providerId="LiveId" clId="{18AD4B29-FA8B-4244-A368-12A13BD079C6}" dt="2022-08-21T17:05:50.452" v="3062" actId="1076"/>
          <ac:picMkLst>
            <pc:docMk/>
            <pc:sldMk cId="3801344768" sldId="324"/>
            <ac:picMk id="1026" creationId="{EA2085A1-99CF-D89C-1847-09C97F8CC232}"/>
          </ac:picMkLst>
        </pc:picChg>
      </pc:sldChg>
      <pc:sldChg chg="addSp delSp modSp add mod">
        <pc:chgData name="surbhi wagh" userId="25b749eb18e5997d" providerId="LiveId" clId="{18AD4B29-FA8B-4244-A368-12A13BD079C6}" dt="2022-08-21T20:50:40.413" v="6676" actId="20577"/>
        <pc:sldMkLst>
          <pc:docMk/>
          <pc:sldMk cId="4028684237" sldId="325"/>
        </pc:sldMkLst>
        <pc:spChg chg="mod">
          <ac:chgData name="surbhi wagh" userId="25b749eb18e5997d" providerId="LiveId" clId="{18AD4B29-FA8B-4244-A368-12A13BD079C6}" dt="2022-08-20T19:43:00.421" v="1580" actId="20577"/>
          <ac:spMkLst>
            <pc:docMk/>
            <pc:sldMk cId="4028684237" sldId="325"/>
            <ac:spMk id="2" creationId="{C9554F89-D39A-C86D-772F-E6EC9CD9C6C8}"/>
          </ac:spMkLst>
        </pc:spChg>
        <pc:spChg chg="add mod">
          <ac:chgData name="surbhi wagh" userId="25b749eb18e5997d" providerId="LiveId" clId="{18AD4B29-FA8B-4244-A368-12A13BD079C6}" dt="2022-08-21T20:50:40.413" v="6676" actId="20577"/>
          <ac:spMkLst>
            <pc:docMk/>
            <pc:sldMk cId="4028684237" sldId="325"/>
            <ac:spMk id="8" creationId="{DA9870A7-C672-3406-D976-EB203A260923}"/>
          </ac:spMkLst>
        </pc:spChg>
        <pc:spChg chg="add mod">
          <ac:chgData name="surbhi wagh" userId="25b749eb18e5997d" providerId="LiveId" clId="{18AD4B29-FA8B-4244-A368-12A13BD079C6}" dt="2022-08-21T20:46:42.427" v="6628" actId="113"/>
          <ac:spMkLst>
            <pc:docMk/>
            <pc:sldMk cId="4028684237" sldId="325"/>
            <ac:spMk id="15" creationId="{A3A9BD34-7A7C-0723-B96A-46580843A9AC}"/>
          </ac:spMkLst>
        </pc:spChg>
        <pc:spChg chg="add mod">
          <ac:chgData name="surbhi wagh" userId="25b749eb18e5997d" providerId="LiveId" clId="{18AD4B29-FA8B-4244-A368-12A13BD079C6}" dt="2022-08-21T20:50:25.565" v="6673" actId="20577"/>
          <ac:spMkLst>
            <pc:docMk/>
            <pc:sldMk cId="4028684237" sldId="325"/>
            <ac:spMk id="24" creationId="{E031E9D7-175F-2B6F-89F4-1A229576BBDC}"/>
          </ac:spMkLst>
        </pc:spChg>
        <pc:picChg chg="add del">
          <ac:chgData name="surbhi wagh" userId="25b749eb18e5997d" providerId="LiveId" clId="{18AD4B29-FA8B-4244-A368-12A13BD079C6}" dt="2022-08-21T20:39:36.817" v="6275" actId="22"/>
          <ac:picMkLst>
            <pc:docMk/>
            <pc:sldMk cId="4028684237" sldId="325"/>
            <ac:picMk id="4" creationId="{A546943B-B633-8F89-EB8A-171767093AEC}"/>
          </ac:picMkLst>
        </pc:picChg>
        <pc:picChg chg="add del">
          <ac:chgData name="surbhi wagh" userId="25b749eb18e5997d" providerId="LiveId" clId="{18AD4B29-FA8B-4244-A368-12A13BD079C6}" dt="2022-08-21T20:39:47.382" v="6277" actId="22"/>
          <ac:picMkLst>
            <pc:docMk/>
            <pc:sldMk cId="4028684237" sldId="325"/>
            <ac:picMk id="6" creationId="{8CCBB8CC-4A77-B354-D00D-F0686DC8A310}"/>
          </ac:picMkLst>
        </pc:picChg>
        <pc:picChg chg="add del mod">
          <ac:chgData name="surbhi wagh" userId="25b749eb18e5997d" providerId="LiveId" clId="{18AD4B29-FA8B-4244-A368-12A13BD079C6}" dt="2022-08-21T20:45:53.551" v="6608" actId="478"/>
          <ac:picMkLst>
            <pc:docMk/>
            <pc:sldMk cId="4028684237" sldId="325"/>
            <ac:picMk id="10" creationId="{7FFE64A0-52D2-7A17-04BF-9B2253820F42}"/>
          </ac:picMkLst>
        </pc:picChg>
        <pc:picChg chg="add del mod">
          <ac:chgData name="surbhi wagh" userId="25b749eb18e5997d" providerId="LiveId" clId="{18AD4B29-FA8B-4244-A368-12A13BD079C6}" dt="2022-08-21T20:45:57.447" v="6610" actId="478"/>
          <ac:picMkLst>
            <pc:docMk/>
            <pc:sldMk cId="4028684237" sldId="325"/>
            <ac:picMk id="12" creationId="{C97141CC-6DC6-ECF5-9ADE-647DAE4AC205}"/>
          </ac:picMkLst>
        </pc:picChg>
        <pc:picChg chg="add mod">
          <ac:chgData name="surbhi wagh" userId="25b749eb18e5997d" providerId="LiveId" clId="{18AD4B29-FA8B-4244-A368-12A13BD079C6}" dt="2022-08-21T20:46:25.741" v="6615" actId="1076"/>
          <ac:picMkLst>
            <pc:docMk/>
            <pc:sldMk cId="4028684237" sldId="325"/>
            <ac:picMk id="14" creationId="{7941F19E-3DB5-C0CD-79FC-247F21695E69}"/>
          </ac:picMkLst>
        </pc:picChg>
        <pc:picChg chg="add mod">
          <ac:chgData name="surbhi wagh" userId="25b749eb18e5997d" providerId="LiveId" clId="{18AD4B29-FA8B-4244-A368-12A13BD079C6}" dt="2022-08-21T20:50:11.137" v="6660" actId="1076"/>
          <ac:picMkLst>
            <pc:docMk/>
            <pc:sldMk cId="4028684237" sldId="325"/>
            <ac:picMk id="17" creationId="{7D133080-738E-B2CF-6F64-84A9B1C932B9}"/>
          </ac:picMkLst>
        </pc:picChg>
        <pc:picChg chg="add del mod">
          <ac:chgData name="surbhi wagh" userId="25b749eb18e5997d" providerId="LiveId" clId="{18AD4B29-FA8B-4244-A368-12A13BD079C6}" dt="2022-08-21T20:49:45.118" v="6654" actId="478"/>
          <ac:picMkLst>
            <pc:docMk/>
            <pc:sldMk cId="4028684237" sldId="325"/>
            <ac:picMk id="19" creationId="{8C64D1FE-F40A-1C68-A3BA-D0555759967E}"/>
          </ac:picMkLst>
        </pc:picChg>
        <pc:picChg chg="add mod">
          <ac:chgData name="surbhi wagh" userId="25b749eb18e5997d" providerId="LiveId" clId="{18AD4B29-FA8B-4244-A368-12A13BD079C6}" dt="2022-08-21T20:50:14.516" v="6661" actId="1076"/>
          <ac:picMkLst>
            <pc:docMk/>
            <pc:sldMk cId="4028684237" sldId="325"/>
            <ac:picMk id="21" creationId="{81A41F4D-B70E-96A6-C982-2B7745EDA319}"/>
          </ac:picMkLst>
        </pc:picChg>
        <pc:picChg chg="add mod">
          <ac:chgData name="surbhi wagh" userId="25b749eb18e5997d" providerId="LiveId" clId="{18AD4B29-FA8B-4244-A368-12A13BD079C6}" dt="2022-08-21T20:50:17.199" v="6662" actId="1076"/>
          <ac:picMkLst>
            <pc:docMk/>
            <pc:sldMk cId="4028684237" sldId="325"/>
            <ac:picMk id="23" creationId="{0144B6F5-40E8-9A47-D21E-FA7676A7A306}"/>
          </ac:picMkLst>
        </pc:picChg>
      </pc:sldChg>
      <pc:sldChg chg="addSp modSp add mod">
        <pc:chgData name="surbhi wagh" userId="25b749eb18e5997d" providerId="LiveId" clId="{18AD4B29-FA8B-4244-A368-12A13BD079C6}" dt="2022-08-20T19:46:07.027" v="1610" actId="1076"/>
        <pc:sldMkLst>
          <pc:docMk/>
          <pc:sldMk cId="4027241587" sldId="326"/>
        </pc:sldMkLst>
        <pc:spChg chg="mod">
          <ac:chgData name="surbhi wagh" userId="25b749eb18e5997d" providerId="LiveId" clId="{18AD4B29-FA8B-4244-A368-12A13BD079C6}" dt="2022-08-20T19:46:02.206" v="1608" actId="27636"/>
          <ac:spMkLst>
            <pc:docMk/>
            <pc:sldMk cId="4027241587" sldId="326"/>
            <ac:spMk id="2" creationId="{C9554F89-D39A-C86D-772F-E6EC9CD9C6C8}"/>
          </ac:spMkLst>
        </pc:spChg>
        <pc:graphicFrameChg chg="add mod modGraphic">
          <ac:chgData name="surbhi wagh" userId="25b749eb18e5997d" providerId="LiveId" clId="{18AD4B29-FA8B-4244-A368-12A13BD079C6}" dt="2022-08-20T19:45:40.162" v="1602" actId="14100"/>
          <ac:graphicFrameMkLst>
            <pc:docMk/>
            <pc:sldMk cId="4027241587" sldId="326"/>
            <ac:graphicFrameMk id="3" creationId="{95A2BA48-F106-A04F-BD3B-FD385C025B47}"/>
          </ac:graphicFrameMkLst>
        </pc:graphicFrameChg>
        <pc:picChg chg="mod">
          <ac:chgData name="surbhi wagh" userId="25b749eb18e5997d" providerId="LiveId" clId="{18AD4B29-FA8B-4244-A368-12A13BD079C6}" dt="2022-08-20T19:46:07.027" v="1610" actId="1076"/>
          <ac:picMkLst>
            <pc:docMk/>
            <pc:sldMk cId="4027241587" sldId="326"/>
            <ac:picMk id="1026" creationId="{EA2085A1-99CF-D89C-1847-09C97F8CC232}"/>
          </ac:picMkLst>
        </pc:picChg>
      </pc:sldChg>
      <pc:sldChg chg="addSp delSp modSp add mod">
        <pc:chgData name="surbhi wagh" userId="25b749eb18e5997d" providerId="LiveId" clId="{18AD4B29-FA8B-4244-A368-12A13BD079C6}" dt="2022-08-20T19:52:50.639" v="2028" actId="1076"/>
        <pc:sldMkLst>
          <pc:docMk/>
          <pc:sldMk cId="3768411913" sldId="327"/>
        </pc:sldMkLst>
        <pc:spChg chg="mod">
          <ac:chgData name="surbhi wagh" userId="25b749eb18e5997d" providerId="LiveId" clId="{18AD4B29-FA8B-4244-A368-12A13BD079C6}" dt="2022-08-20T19:49:06.181" v="1620" actId="14100"/>
          <ac:spMkLst>
            <pc:docMk/>
            <pc:sldMk cId="3768411913" sldId="327"/>
            <ac:spMk id="2" creationId="{C9554F89-D39A-C86D-772F-E6EC9CD9C6C8}"/>
          </ac:spMkLst>
        </pc:spChg>
        <pc:graphicFrameChg chg="del mod">
          <ac:chgData name="surbhi wagh" userId="25b749eb18e5997d" providerId="LiveId" clId="{18AD4B29-FA8B-4244-A368-12A13BD079C6}" dt="2022-08-20T19:48:44.884" v="1615" actId="478"/>
          <ac:graphicFrameMkLst>
            <pc:docMk/>
            <pc:sldMk cId="3768411913" sldId="327"/>
            <ac:graphicFrameMk id="3" creationId="{95A2BA48-F106-A04F-BD3B-FD385C025B47}"/>
          </ac:graphicFrameMkLst>
        </pc:graphicFrameChg>
        <pc:graphicFrameChg chg="add mod modGraphic">
          <ac:chgData name="surbhi wagh" userId="25b749eb18e5997d" providerId="LiveId" clId="{18AD4B29-FA8B-4244-A368-12A13BD079C6}" dt="2022-08-20T19:52:41.042" v="2026" actId="20577"/>
          <ac:graphicFrameMkLst>
            <pc:docMk/>
            <pc:sldMk cId="3768411913" sldId="327"/>
            <ac:graphicFrameMk id="4" creationId="{A8787805-4B09-CF1D-5C0D-9492B7E4700A}"/>
          </ac:graphicFrameMkLst>
        </pc:graphicFrameChg>
        <pc:picChg chg="mod">
          <ac:chgData name="surbhi wagh" userId="25b749eb18e5997d" providerId="LiveId" clId="{18AD4B29-FA8B-4244-A368-12A13BD079C6}" dt="2022-08-20T19:52:50.639" v="2028" actId="1076"/>
          <ac:picMkLst>
            <pc:docMk/>
            <pc:sldMk cId="3768411913" sldId="327"/>
            <ac:picMk id="1026" creationId="{EA2085A1-99CF-D89C-1847-09C97F8CC232}"/>
          </ac:picMkLst>
        </pc:picChg>
      </pc:sldChg>
      <pc:sldChg chg="addSp delSp modSp add mod">
        <pc:chgData name="surbhi wagh" userId="25b749eb18e5997d" providerId="LiveId" clId="{18AD4B29-FA8B-4244-A368-12A13BD079C6}" dt="2022-08-21T17:45:07.379" v="3591" actId="20577"/>
        <pc:sldMkLst>
          <pc:docMk/>
          <pc:sldMk cId="1651090826" sldId="328"/>
        </pc:sldMkLst>
        <pc:spChg chg="mod">
          <ac:chgData name="surbhi wagh" userId="25b749eb18e5997d" providerId="LiveId" clId="{18AD4B29-FA8B-4244-A368-12A13BD079C6}" dt="2022-08-21T16:49:02.635" v="2957" actId="20577"/>
          <ac:spMkLst>
            <pc:docMk/>
            <pc:sldMk cId="1651090826" sldId="328"/>
            <ac:spMk id="4" creationId="{36192615-33FB-8F13-02A4-911CDA7B9B92}"/>
          </ac:spMkLst>
        </pc:spChg>
        <pc:spChg chg="del mod">
          <ac:chgData name="surbhi wagh" userId="25b749eb18e5997d" providerId="LiveId" clId="{18AD4B29-FA8B-4244-A368-12A13BD079C6}" dt="2022-08-21T16:52:49.580" v="2966"/>
          <ac:spMkLst>
            <pc:docMk/>
            <pc:sldMk cId="1651090826" sldId="328"/>
            <ac:spMk id="8" creationId="{CB9B7F9E-AD60-AD0B-A614-6D6663BB0DE2}"/>
          </ac:spMkLst>
        </pc:spChg>
        <pc:spChg chg="mod">
          <ac:chgData name="surbhi wagh" userId="25b749eb18e5997d" providerId="LiveId" clId="{18AD4B29-FA8B-4244-A368-12A13BD079C6}" dt="2022-08-21T17:45:07.379" v="3591" actId="20577"/>
          <ac:spMkLst>
            <pc:docMk/>
            <pc:sldMk cId="1651090826" sldId="328"/>
            <ac:spMk id="10" creationId="{C91B7B20-0252-A890-1D65-C7C8A07991E2}"/>
          </ac:spMkLst>
        </pc:spChg>
        <pc:picChg chg="add mod">
          <ac:chgData name="surbhi wagh" userId="25b749eb18e5997d" providerId="LiveId" clId="{18AD4B29-FA8B-4244-A368-12A13BD079C6}" dt="2022-08-21T16:49:09.814" v="2958" actId="1076"/>
          <ac:picMkLst>
            <pc:docMk/>
            <pc:sldMk cId="1651090826" sldId="328"/>
            <ac:picMk id="5" creationId="{B7B53C89-F858-EB45-ADD9-E4C77B147C48}"/>
          </ac:picMkLst>
        </pc:picChg>
        <pc:picChg chg="add del mod">
          <ac:chgData name="surbhi wagh" userId="25b749eb18e5997d" providerId="LiveId" clId="{18AD4B29-FA8B-4244-A368-12A13BD079C6}" dt="2022-08-21T16:52:49.579" v="2964" actId="478"/>
          <ac:picMkLst>
            <pc:docMk/>
            <pc:sldMk cId="1651090826" sldId="328"/>
            <ac:picMk id="7" creationId="{F5E168C5-DADE-8355-3546-0DA14B3FA282}"/>
          </ac:picMkLst>
        </pc:picChg>
        <pc:picChg chg="add mod">
          <ac:chgData name="surbhi wagh" userId="25b749eb18e5997d" providerId="LiveId" clId="{18AD4B29-FA8B-4244-A368-12A13BD079C6}" dt="2022-08-21T17:13:20.641" v="3228" actId="14100"/>
          <ac:picMkLst>
            <pc:docMk/>
            <pc:sldMk cId="1651090826" sldId="328"/>
            <ac:picMk id="11" creationId="{BCD6F71D-28DA-EE3C-F399-A94032826FF3}"/>
          </ac:picMkLst>
        </pc:picChg>
      </pc:sldChg>
      <pc:sldChg chg="addSp delSp modSp add mod">
        <pc:chgData name="surbhi wagh" userId="25b749eb18e5997d" providerId="LiveId" clId="{18AD4B29-FA8B-4244-A368-12A13BD079C6}" dt="2022-08-21T19:31:04.910" v="4162" actId="20577"/>
        <pc:sldMkLst>
          <pc:docMk/>
          <pc:sldMk cId="831814685" sldId="329"/>
        </pc:sldMkLst>
        <pc:spChg chg="mod">
          <ac:chgData name="surbhi wagh" userId="25b749eb18e5997d" providerId="LiveId" clId="{18AD4B29-FA8B-4244-A368-12A13BD079C6}" dt="2022-08-21T19:31:04.910" v="4162" actId="20577"/>
          <ac:spMkLst>
            <pc:docMk/>
            <pc:sldMk cId="831814685" sldId="329"/>
            <ac:spMk id="4" creationId="{36192615-33FB-8F13-02A4-911CDA7B9B92}"/>
          </ac:spMkLst>
        </pc:spChg>
        <pc:spChg chg="mod">
          <ac:chgData name="surbhi wagh" userId="25b749eb18e5997d" providerId="LiveId" clId="{18AD4B29-FA8B-4244-A368-12A13BD079C6}" dt="2022-08-21T19:13:35.621" v="4073" actId="20577"/>
          <ac:spMkLst>
            <pc:docMk/>
            <pc:sldMk cId="831814685" sldId="329"/>
            <ac:spMk id="10" creationId="{C91B7B20-0252-A890-1D65-C7C8A07991E2}"/>
          </ac:spMkLst>
        </pc:spChg>
        <pc:picChg chg="del">
          <ac:chgData name="surbhi wagh" userId="25b749eb18e5997d" providerId="LiveId" clId="{18AD4B29-FA8B-4244-A368-12A13BD079C6}" dt="2022-08-21T18:08:15.459" v="3641" actId="478"/>
          <ac:picMkLst>
            <pc:docMk/>
            <pc:sldMk cId="831814685" sldId="329"/>
            <ac:picMk id="5" creationId="{B7B53C89-F858-EB45-ADD9-E4C77B147C48}"/>
          </ac:picMkLst>
        </pc:picChg>
        <pc:picChg chg="add mod">
          <ac:chgData name="surbhi wagh" userId="25b749eb18e5997d" providerId="LiveId" clId="{18AD4B29-FA8B-4244-A368-12A13BD079C6}" dt="2022-08-21T18:13:48.511" v="3698" actId="1076"/>
          <ac:picMkLst>
            <pc:docMk/>
            <pc:sldMk cId="831814685" sldId="329"/>
            <ac:picMk id="6" creationId="{F1D55DCD-14D3-F382-25BE-785091F9EE2E}"/>
          </ac:picMkLst>
        </pc:picChg>
        <pc:picChg chg="add del">
          <ac:chgData name="surbhi wagh" userId="25b749eb18e5997d" providerId="LiveId" clId="{18AD4B29-FA8B-4244-A368-12A13BD079C6}" dt="2022-08-21T18:13:13.164" v="3692" actId="22"/>
          <ac:picMkLst>
            <pc:docMk/>
            <pc:sldMk cId="831814685" sldId="329"/>
            <ac:picMk id="8" creationId="{30E0F280-B89B-0E40-7885-F75CD6FBCF7F}"/>
          </ac:picMkLst>
        </pc:picChg>
        <pc:picChg chg="del">
          <ac:chgData name="surbhi wagh" userId="25b749eb18e5997d" providerId="LiveId" clId="{18AD4B29-FA8B-4244-A368-12A13BD079C6}" dt="2022-08-21T19:04:15.239" v="4064" actId="478"/>
          <ac:picMkLst>
            <pc:docMk/>
            <pc:sldMk cId="831814685" sldId="329"/>
            <ac:picMk id="11" creationId="{BCD6F71D-28DA-EE3C-F399-A94032826FF3}"/>
          </ac:picMkLst>
        </pc:picChg>
        <pc:picChg chg="add mod">
          <ac:chgData name="surbhi wagh" userId="25b749eb18e5997d" providerId="LiveId" clId="{18AD4B29-FA8B-4244-A368-12A13BD079C6}" dt="2022-08-21T19:04:29.471" v="4070" actId="14100"/>
          <ac:picMkLst>
            <pc:docMk/>
            <pc:sldMk cId="831814685" sldId="329"/>
            <ac:picMk id="12" creationId="{5F0A561F-284F-EADE-6241-7B381DB36C5E}"/>
          </ac:picMkLst>
        </pc:picChg>
        <pc:picChg chg="mod">
          <ac:chgData name="surbhi wagh" userId="25b749eb18e5997d" providerId="LiveId" clId="{18AD4B29-FA8B-4244-A368-12A13BD079C6}" dt="2022-08-21T18:13:28.957" v="3695" actId="1076"/>
          <ac:picMkLst>
            <pc:docMk/>
            <pc:sldMk cId="831814685" sldId="329"/>
            <ac:picMk id="1026" creationId="{EA2085A1-99CF-D89C-1847-09C97F8CC232}"/>
          </ac:picMkLst>
        </pc:picChg>
      </pc:sldChg>
      <pc:sldChg chg="addSp delSp modSp add mod">
        <pc:chgData name="surbhi wagh" userId="25b749eb18e5997d" providerId="LiveId" clId="{18AD4B29-FA8B-4244-A368-12A13BD079C6}" dt="2022-08-21T19:59:07.432" v="4665" actId="1076"/>
        <pc:sldMkLst>
          <pc:docMk/>
          <pc:sldMk cId="3366624182" sldId="330"/>
        </pc:sldMkLst>
        <pc:spChg chg="mod">
          <ac:chgData name="surbhi wagh" userId="25b749eb18e5997d" providerId="LiveId" clId="{18AD4B29-FA8B-4244-A368-12A13BD079C6}" dt="2022-08-21T19:33:29.232" v="4228" actId="20577"/>
          <ac:spMkLst>
            <pc:docMk/>
            <pc:sldMk cId="3366624182" sldId="330"/>
            <ac:spMk id="4" creationId="{36192615-33FB-8F13-02A4-911CDA7B9B92}"/>
          </ac:spMkLst>
        </pc:spChg>
        <pc:spChg chg="mod">
          <ac:chgData name="surbhi wagh" userId="25b749eb18e5997d" providerId="LiveId" clId="{18AD4B29-FA8B-4244-A368-12A13BD079C6}" dt="2022-08-21T19:57:08.700" v="4661" actId="20577"/>
          <ac:spMkLst>
            <pc:docMk/>
            <pc:sldMk cId="3366624182" sldId="330"/>
            <ac:spMk id="10" creationId="{C91B7B20-0252-A890-1D65-C7C8A07991E2}"/>
          </ac:spMkLst>
        </pc:spChg>
        <pc:picChg chg="add mod">
          <ac:chgData name="surbhi wagh" userId="25b749eb18e5997d" providerId="LiveId" clId="{18AD4B29-FA8B-4244-A368-12A13BD079C6}" dt="2022-08-21T19:17:10.862" v="4085" actId="1076"/>
          <ac:picMkLst>
            <pc:docMk/>
            <pc:sldMk cId="3366624182" sldId="330"/>
            <ac:picMk id="5" creationId="{CD9ADBD7-4A79-A9CC-7E5A-7593746275A1}"/>
          </ac:picMkLst>
        </pc:picChg>
        <pc:picChg chg="del">
          <ac:chgData name="surbhi wagh" userId="25b749eb18e5997d" providerId="LiveId" clId="{18AD4B29-FA8B-4244-A368-12A13BD079C6}" dt="2022-08-21T19:16:41.873" v="4075" actId="478"/>
          <ac:picMkLst>
            <pc:docMk/>
            <pc:sldMk cId="3366624182" sldId="330"/>
            <ac:picMk id="6" creationId="{F1D55DCD-14D3-F382-25BE-785091F9EE2E}"/>
          </ac:picMkLst>
        </pc:picChg>
        <pc:picChg chg="add mod">
          <ac:chgData name="surbhi wagh" userId="25b749eb18e5997d" providerId="LiveId" clId="{18AD4B29-FA8B-4244-A368-12A13BD079C6}" dt="2022-08-21T19:59:07.432" v="4665" actId="1076"/>
          <ac:picMkLst>
            <pc:docMk/>
            <pc:sldMk cId="3366624182" sldId="330"/>
            <ac:picMk id="8" creationId="{506628E4-4A2D-6ECF-B7F0-7F0BBE2F077C}"/>
          </ac:picMkLst>
        </pc:picChg>
        <pc:picChg chg="del">
          <ac:chgData name="surbhi wagh" userId="25b749eb18e5997d" providerId="LiveId" clId="{18AD4B29-FA8B-4244-A368-12A13BD079C6}" dt="2022-08-21T19:58:47.190" v="4662" actId="478"/>
          <ac:picMkLst>
            <pc:docMk/>
            <pc:sldMk cId="3366624182" sldId="330"/>
            <ac:picMk id="12" creationId="{5F0A561F-284F-EADE-6241-7B381DB36C5E}"/>
          </ac:picMkLst>
        </pc:picChg>
      </pc:sldChg>
      <pc:sldChg chg="addSp delSp modSp add mod">
        <pc:chgData name="surbhi wagh" userId="25b749eb18e5997d" providerId="LiveId" clId="{18AD4B29-FA8B-4244-A368-12A13BD079C6}" dt="2022-08-21T20:14:53.561" v="5399" actId="1076"/>
        <pc:sldMkLst>
          <pc:docMk/>
          <pc:sldMk cId="256243121" sldId="331"/>
        </pc:sldMkLst>
        <pc:spChg chg="mod">
          <ac:chgData name="surbhi wagh" userId="25b749eb18e5997d" providerId="LiveId" clId="{18AD4B29-FA8B-4244-A368-12A13BD079C6}" dt="2022-08-21T20:14:48.704" v="5398" actId="20577"/>
          <ac:spMkLst>
            <pc:docMk/>
            <pc:sldMk cId="256243121" sldId="331"/>
            <ac:spMk id="4" creationId="{36192615-33FB-8F13-02A4-911CDA7B9B92}"/>
          </ac:spMkLst>
        </pc:spChg>
        <pc:spChg chg="mod">
          <ac:chgData name="surbhi wagh" userId="25b749eb18e5997d" providerId="LiveId" clId="{18AD4B29-FA8B-4244-A368-12A13BD079C6}" dt="2022-08-21T20:07:19.286" v="4990" actId="20577"/>
          <ac:spMkLst>
            <pc:docMk/>
            <pc:sldMk cId="256243121" sldId="331"/>
            <ac:spMk id="10" creationId="{C91B7B20-0252-A890-1D65-C7C8A07991E2}"/>
          </ac:spMkLst>
        </pc:spChg>
        <pc:picChg chg="del">
          <ac:chgData name="surbhi wagh" userId="25b749eb18e5997d" providerId="LiveId" clId="{18AD4B29-FA8B-4244-A368-12A13BD079C6}" dt="2022-08-21T20:10:36.817" v="5055" actId="478"/>
          <ac:picMkLst>
            <pc:docMk/>
            <pc:sldMk cId="256243121" sldId="331"/>
            <ac:picMk id="5" creationId="{CD9ADBD7-4A79-A9CC-7E5A-7593746275A1}"/>
          </ac:picMkLst>
        </pc:picChg>
        <pc:picChg chg="add mod">
          <ac:chgData name="surbhi wagh" userId="25b749eb18e5997d" providerId="LiveId" clId="{18AD4B29-FA8B-4244-A368-12A13BD079C6}" dt="2022-08-21T20:07:59.335" v="4994" actId="1076"/>
          <ac:picMkLst>
            <pc:docMk/>
            <pc:sldMk cId="256243121" sldId="331"/>
            <ac:picMk id="6" creationId="{1A2E914F-25D3-048D-B144-7FF9B2D36A63}"/>
          </ac:picMkLst>
        </pc:picChg>
        <pc:picChg chg="add del">
          <ac:chgData name="surbhi wagh" userId="25b749eb18e5997d" providerId="LiveId" clId="{18AD4B29-FA8B-4244-A368-12A13BD079C6}" dt="2022-08-21T20:07:21.910" v="4991" actId="478"/>
          <ac:picMkLst>
            <pc:docMk/>
            <pc:sldMk cId="256243121" sldId="331"/>
            <ac:picMk id="8" creationId="{506628E4-4A2D-6ECF-B7F0-7F0BBE2F077C}"/>
          </ac:picMkLst>
        </pc:picChg>
        <pc:picChg chg="add mod">
          <ac:chgData name="surbhi wagh" userId="25b749eb18e5997d" providerId="LiveId" clId="{18AD4B29-FA8B-4244-A368-12A13BD079C6}" dt="2022-08-21T20:14:53.561" v="5399" actId="1076"/>
          <ac:picMkLst>
            <pc:docMk/>
            <pc:sldMk cId="256243121" sldId="331"/>
            <ac:picMk id="9" creationId="{966FBAE3-BD24-6AB9-E86B-184BE4F04777}"/>
          </ac:picMkLst>
        </pc:picChg>
      </pc:sldChg>
      <pc:sldChg chg="addSp delSp modSp add mod">
        <pc:chgData name="surbhi wagh" userId="25b749eb18e5997d" providerId="LiveId" clId="{18AD4B29-FA8B-4244-A368-12A13BD079C6}" dt="2022-08-21T20:39:31.126" v="6273" actId="20577"/>
        <pc:sldMkLst>
          <pc:docMk/>
          <pc:sldMk cId="1745337746" sldId="332"/>
        </pc:sldMkLst>
        <pc:spChg chg="mod">
          <ac:chgData name="surbhi wagh" userId="25b749eb18e5997d" providerId="LiveId" clId="{18AD4B29-FA8B-4244-A368-12A13BD079C6}" dt="2022-08-21T20:19:04.737" v="5842" actId="20577"/>
          <ac:spMkLst>
            <pc:docMk/>
            <pc:sldMk cId="1745337746" sldId="332"/>
            <ac:spMk id="4" creationId="{36192615-33FB-8F13-02A4-911CDA7B9B92}"/>
          </ac:spMkLst>
        </pc:spChg>
        <pc:spChg chg="mod">
          <ac:chgData name="surbhi wagh" userId="25b749eb18e5997d" providerId="LiveId" clId="{18AD4B29-FA8B-4244-A368-12A13BD079C6}" dt="2022-08-21T20:39:31.126" v="6273" actId="20577"/>
          <ac:spMkLst>
            <pc:docMk/>
            <pc:sldMk cId="1745337746" sldId="332"/>
            <ac:spMk id="10" creationId="{C91B7B20-0252-A890-1D65-C7C8A07991E2}"/>
          </ac:spMkLst>
        </pc:spChg>
        <pc:picChg chg="add mod">
          <ac:chgData name="surbhi wagh" userId="25b749eb18e5997d" providerId="LiveId" clId="{18AD4B29-FA8B-4244-A368-12A13BD079C6}" dt="2022-08-21T20:19:40.005" v="5844" actId="1076"/>
          <ac:picMkLst>
            <pc:docMk/>
            <pc:sldMk cId="1745337746" sldId="332"/>
            <ac:picMk id="5" creationId="{BABDBC97-BFFA-5173-C630-22CDD72CFF4D}"/>
          </ac:picMkLst>
        </pc:picChg>
        <pc:picChg chg="del">
          <ac:chgData name="surbhi wagh" userId="25b749eb18e5997d" providerId="LiveId" clId="{18AD4B29-FA8B-4244-A368-12A13BD079C6}" dt="2022-08-21T20:24:49.401" v="6270" actId="478"/>
          <ac:picMkLst>
            <pc:docMk/>
            <pc:sldMk cId="1745337746" sldId="332"/>
            <ac:picMk id="6" creationId="{1A2E914F-25D3-048D-B144-7FF9B2D36A63}"/>
          </ac:picMkLst>
        </pc:picChg>
        <pc:picChg chg="add mod">
          <ac:chgData name="surbhi wagh" userId="25b749eb18e5997d" providerId="LiveId" clId="{18AD4B29-FA8B-4244-A368-12A13BD079C6}" dt="2022-08-21T20:21:00.963" v="5846" actId="1076"/>
          <ac:picMkLst>
            <pc:docMk/>
            <pc:sldMk cId="1745337746" sldId="332"/>
            <ac:picMk id="8" creationId="{DEB91503-6290-2B70-96EF-557531A1A15D}"/>
          </ac:picMkLst>
        </pc:picChg>
        <pc:picChg chg="del mod">
          <ac:chgData name="surbhi wagh" userId="25b749eb18e5997d" providerId="LiveId" clId="{18AD4B29-FA8B-4244-A368-12A13BD079C6}" dt="2022-08-21T20:19:02.591" v="5841" actId="478"/>
          <ac:picMkLst>
            <pc:docMk/>
            <pc:sldMk cId="1745337746" sldId="332"/>
            <ac:picMk id="9" creationId="{966FBAE3-BD24-6AB9-E86B-184BE4F04777}"/>
          </ac:picMkLst>
        </pc:picChg>
        <pc:picChg chg="add mod">
          <ac:chgData name="surbhi wagh" userId="25b749eb18e5997d" providerId="LiveId" clId="{18AD4B29-FA8B-4244-A368-12A13BD079C6}" dt="2022-08-21T20:25:08.995" v="6272" actId="1076"/>
          <ac:picMkLst>
            <pc:docMk/>
            <pc:sldMk cId="1745337746" sldId="332"/>
            <ac:picMk id="12" creationId="{27CC7CE8-1047-BD45-60F5-0D96FB0555BB}"/>
          </ac:picMkLst>
        </pc:picChg>
      </pc:sldChg>
      <pc:sldChg chg="addSp delSp modSp add mod">
        <pc:chgData name="surbhi wagh" userId="25b749eb18e5997d" providerId="LiveId" clId="{18AD4B29-FA8B-4244-A368-12A13BD079C6}" dt="2022-08-21T21:04:05.551" v="6842" actId="1076"/>
        <pc:sldMkLst>
          <pc:docMk/>
          <pc:sldMk cId="4286666967" sldId="333"/>
        </pc:sldMkLst>
        <pc:spChg chg="mod">
          <ac:chgData name="surbhi wagh" userId="25b749eb18e5997d" providerId="LiveId" clId="{18AD4B29-FA8B-4244-A368-12A13BD079C6}" dt="2022-08-21T21:04:05.551" v="6842" actId="1076"/>
          <ac:spMkLst>
            <pc:docMk/>
            <pc:sldMk cId="4286666967" sldId="333"/>
            <ac:spMk id="8" creationId="{DA9870A7-C672-3406-D976-EB203A260923}"/>
          </ac:spMkLst>
        </pc:spChg>
        <pc:spChg chg="mod">
          <ac:chgData name="surbhi wagh" userId="25b749eb18e5997d" providerId="LiveId" clId="{18AD4B29-FA8B-4244-A368-12A13BD079C6}" dt="2022-08-21T21:03:40.426" v="6837" actId="14100"/>
          <ac:spMkLst>
            <pc:docMk/>
            <pc:sldMk cId="4286666967" sldId="333"/>
            <ac:spMk id="15" creationId="{A3A9BD34-7A7C-0723-B96A-46580843A9AC}"/>
          </ac:spMkLst>
        </pc:spChg>
        <pc:spChg chg="del mod">
          <ac:chgData name="surbhi wagh" userId="25b749eb18e5997d" providerId="LiveId" clId="{18AD4B29-FA8B-4244-A368-12A13BD079C6}" dt="2022-08-21T21:03:15.009" v="6803" actId="478"/>
          <ac:spMkLst>
            <pc:docMk/>
            <pc:sldMk cId="4286666967" sldId="333"/>
            <ac:spMk id="24" creationId="{E031E9D7-175F-2B6F-89F4-1A229576BBDC}"/>
          </ac:spMkLst>
        </pc:spChg>
        <pc:picChg chg="add mod">
          <ac:chgData name="surbhi wagh" userId="25b749eb18e5997d" providerId="LiveId" clId="{18AD4B29-FA8B-4244-A368-12A13BD079C6}" dt="2022-08-21T21:03:56.427" v="6841" actId="14100"/>
          <ac:picMkLst>
            <pc:docMk/>
            <pc:sldMk cId="4286666967" sldId="333"/>
            <ac:picMk id="4" creationId="{46605F0E-27D4-4450-81F3-021252E47252}"/>
          </ac:picMkLst>
        </pc:picChg>
        <pc:picChg chg="del">
          <ac:chgData name="surbhi wagh" userId="25b749eb18e5997d" providerId="LiveId" clId="{18AD4B29-FA8B-4244-A368-12A13BD079C6}" dt="2022-08-21T21:03:09.814" v="6800" actId="478"/>
          <ac:picMkLst>
            <pc:docMk/>
            <pc:sldMk cId="4286666967" sldId="333"/>
            <ac:picMk id="14" creationId="{7941F19E-3DB5-C0CD-79FC-247F21695E69}"/>
          </ac:picMkLst>
        </pc:picChg>
        <pc:picChg chg="del">
          <ac:chgData name="surbhi wagh" userId="25b749eb18e5997d" providerId="LiveId" clId="{18AD4B29-FA8B-4244-A368-12A13BD079C6}" dt="2022-08-21T21:03:11.568" v="6801" actId="478"/>
          <ac:picMkLst>
            <pc:docMk/>
            <pc:sldMk cId="4286666967" sldId="333"/>
            <ac:picMk id="17" creationId="{7D133080-738E-B2CF-6F64-84A9B1C932B9}"/>
          </ac:picMkLst>
        </pc:picChg>
        <pc:picChg chg="del">
          <ac:chgData name="surbhi wagh" userId="25b749eb18e5997d" providerId="LiveId" clId="{18AD4B29-FA8B-4244-A368-12A13BD079C6}" dt="2022-08-21T21:03:17.640" v="6804" actId="478"/>
          <ac:picMkLst>
            <pc:docMk/>
            <pc:sldMk cId="4286666967" sldId="333"/>
            <ac:picMk id="21" creationId="{81A41F4D-B70E-96A6-C982-2B7745EDA319}"/>
          </ac:picMkLst>
        </pc:picChg>
        <pc:picChg chg="del">
          <ac:chgData name="surbhi wagh" userId="25b749eb18e5997d" providerId="LiveId" clId="{18AD4B29-FA8B-4244-A368-12A13BD079C6}" dt="2022-08-21T21:03:19.188" v="6805" actId="478"/>
          <ac:picMkLst>
            <pc:docMk/>
            <pc:sldMk cId="4286666967" sldId="333"/>
            <ac:picMk id="23" creationId="{0144B6F5-40E8-9A47-D21E-FA7676A7A306}"/>
          </ac:picMkLst>
        </pc:picChg>
      </pc:sldChg>
      <pc:sldChg chg="addSp delSp modSp add mod">
        <pc:chgData name="surbhi wagh" userId="25b749eb18e5997d" providerId="LiveId" clId="{18AD4B29-FA8B-4244-A368-12A13BD079C6}" dt="2022-08-21T21:15:31.979" v="6937" actId="1076"/>
        <pc:sldMkLst>
          <pc:docMk/>
          <pc:sldMk cId="3965050390" sldId="334"/>
        </pc:sldMkLst>
        <pc:spChg chg="mod">
          <ac:chgData name="surbhi wagh" userId="25b749eb18e5997d" providerId="LiveId" clId="{18AD4B29-FA8B-4244-A368-12A13BD079C6}" dt="2022-08-21T21:15:09.771" v="6927" actId="20577"/>
          <ac:spMkLst>
            <pc:docMk/>
            <pc:sldMk cId="3965050390" sldId="334"/>
            <ac:spMk id="8" creationId="{DA9870A7-C672-3406-D976-EB203A260923}"/>
          </ac:spMkLst>
        </pc:spChg>
        <pc:spChg chg="mod">
          <ac:chgData name="surbhi wagh" userId="25b749eb18e5997d" providerId="LiveId" clId="{18AD4B29-FA8B-4244-A368-12A13BD079C6}" dt="2022-08-21T21:15:18.066" v="6935" actId="20577"/>
          <ac:spMkLst>
            <pc:docMk/>
            <pc:sldMk cId="3965050390" sldId="334"/>
            <ac:spMk id="15" creationId="{A3A9BD34-7A7C-0723-B96A-46580843A9AC}"/>
          </ac:spMkLst>
        </pc:spChg>
        <pc:picChg chg="del">
          <ac:chgData name="surbhi wagh" userId="25b749eb18e5997d" providerId="LiveId" clId="{18AD4B29-FA8B-4244-A368-12A13BD079C6}" dt="2022-08-21T21:15:12.191" v="6928" actId="478"/>
          <ac:picMkLst>
            <pc:docMk/>
            <pc:sldMk cId="3965050390" sldId="334"/>
            <ac:picMk id="4" creationId="{46605F0E-27D4-4450-81F3-021252E47252}"/>
          </ac:picMkLst>
        </pc:picChg>
        <pc:picChg chg="add mod">
          <ac:chgData name="surbhi wagh" userId="25b749eb18e5997d" providerId="LiveId" clId="{18AD4B29-FA8B-4244-A368-12A13BD079C6}" dt="2022-08-21T21:15:31.979" v="6937" actId="1076"/>
          <ac:picMkLst>
            <pc:docMk/>
            <pc:sldMk cId="3965050390" sldId="334"/>
            <ac:picMk id="5" creationId="{13CE0EA4-73A1-341E-622D-C767219EBAC8}"/>
          </ac:picMkLst>
        </pc:picChg>
      </pc:sldChg>
      <pc:sldChg chg="modSp add mod">
        <pc:chgData name="surbhi wagh" userId="25b749eb18e5997d" providerId="LiveId" clId="{18AD4B29-FA8B-4244-A368-12A13BD079C6}" dt="2022-08-21T21:19:53.968" v="6939" actId="1076"/>
        <pc:sldMkLst>
          <pc:docMk/>
          <pc:sldMk cId="1162779516" sldId="335"/>
        </pc:sldMkLst>
        <pc:spChg chg="mod">
          <ac:chgData name="surbhi wagh" userId="25b749eb18e5997d" providerId="LiveId" clId="{18AD4B29-FA8B-4244-A368-12A13BD079C6}" dt="2022-08-21T21:19:53.968" v="6939" actId="1076"/>
          <ac:spMkLst>
            <pc:docMk/>
            <pc:sldMk cId="1162779516" sldId="335"/>
            <ac:spMk id="8" creationId="{DA9870A7-C672-3406-D976-EB203A260923}"/>
          </ac:spMkLst>
        </pc:spChg>
      </pc:sldChg>
      <pc:sldChg chg="delSp modSp add mod">
        <pc:chgData name="surbhi wagh" userId="25b749eb18e5997d" providerId="LiveId" clId="{18AD4B29-FA8B-4244-A368-12A13BD079C6}" dt="2022-08-21T22:13:07.728" v="7127" actId="255"/>
        <pc:sldMkLst>
          <pc:docMk/>
          <pc:sldMk cId="1273635638" sldId="336"/>
        </pc:sldMkLst>
        <pc:spChg chg="del mod">
          <ac:chgData name="surbhi wagh" userId="25b749eb18e5997d" providerId="LiveId" clId="{18AD4B29-FA8B-4244-A368-12A13BD079C6}" dt="2022-08-21T22:12:51.801" v="7126"/>
          <ac:spMkLst>
            <pc:docMk/>
            <pc:sldMk cId="1273635638" sldId="336"/>
            <ac:spMk id="5" creationId="{1C4121E6-E2D7-2290-DC83-AF107F93A346}"/>
          </ac:spMkLst>
        </pc:spChg>
        <pc:spChg chg="mod">
          <ac:chgData name="surbhi wagh" userId="25b749eb18e5997d" providerId="LiveId" clId="{18AD4B29-FA8B-4244-A368-12A13BD079C6}" dt="2022-08-21T22:13:07.728" v="7127" actId="255"/>
          <ac:spMkLst>
            <pc:docMk/>
            <pc:sldMk cId="1273635638" sldId="336"/>
            <ac:spMk id="7" creationId="{79463BA5-C81C-0147-5AD7-CCD489B796F2}"/>
          </ac:spMkLst>
        </pc:spChg>
      </pc:sldChg>
      <pc:sldChg chg="addSp delSp add del setBg delDesignElem">
        <pc:chgData name="surbhi wagh" userId="25b749eb18e5997d" providerId="LiveId" clId="{18AD4B29-FA8B-4244-A368-12A13BD079C6}" dt="2022-08-21T22:08:08.976" v="7104"/>
        <pc:sldMkLst>
          <pc:docMk/>
          <pc:sldMk cId="2339899694" sldId="336"/>
        </pc:sldMkLst>
        <pc:spChg chg="add del">
          <ac:chgData name="surbhi wagh" userId="25b749eb18e5997d" providerId="LiveId" clId="{18AD4B29-FA8B-4244-A368-12A13BD079C6}" dt="2022-08-21T22:08:08.976" v="7104"/>
          <ac:spMkLst>
            <pc:docMk/>
            <pc:sldMk cId="2339899694" sldId="336"/>
            <ac:spMk id="1031" creationId="{10C9A191-62EE-4A86-8FF9-6794BC3C58A7}"/>
          </ac:spMkLst>
        </pc:spChg>
        <pc:spChg chg="add del">
          <ac:chgData name="surbhi wagh" userId="25b749eb18e5997d" providerId="LiveId" clId="{18AD4B29-FA8B-4244-A368-12A13BD079C6}" dt="2022-08-21T22:08:08.976" v="7104"/>
          <ac:spMkLst>
            <pc:docMk/>
            <pc:sldMk cId="2339899694" sldId="336"/>
            <ac:spMk id="1033" creationId="{6222F81D-28CB-42CB-9961-602C33F65295}"/>
          </ac:spMkLst>
        </pc:spChg>
        <pc:spChg chg="add del">
          <ac:chgData name="surbhi wagh" userId="25b749eb18e5997d" providerId="LiveId" clId="{18AD4B29-FA8B-4244-A368-12A13BD079C6}" dt="2022-08-21T22:08:08.976" v="7104"/>
          <ac:spMkLst>
            <pc:docMk/>
            <pc:sldMk cId="2339899694" sldId="336"/>
            <ac:spMk id="1037" creationId="{4E75910E-4112-4447-8981-4CA7ACEF94BA}"/>
          </ac:spMkLst>
        </pc:spChg>
        <pc:cxnChg chg="add del">
          <ac:chgData name="surbhi wagh" userId="25b749eb18e5997d" providerId="LiveId" clId="{18AD4B29-FA8B-4244-A368-12A13BD079C6}" dt="2022-08-21T22:08:08.976" v="7104"/>
          <ac:cxnSpMkLst>
            <pc:docMk/>
            <pc:sldMk cId="2339899694" sldId="336"/>
            <ac:cxnSpMk id="1035" creationId="{081E1E49-F752-49CA-BFF6-1303B0A8AA03}"/>
          </ac:cxnSpMkLst>
        </pc:cxnChg>
      </pc:sldChg>
      <pc:sldChg chg="addSp delSp add del setBg delDesignElem">
        <pc:chgData name="surbhi wagh" userId="25b749eb18e5997d" providerId="LiveId" clId="{18AD4B29-FA8B-4244-A368-12A13BD079C6}" dt="2022-08-21T22:08:36.212" v="7107"/>
        <pc:sldMkLst>
          <pc:docMk/>
          <pc:sldMk cId="2465146097" sldId="336"/>
        </pc:sldMkLst>
        <pc:spChg chg="add del">
          <ac:chgData name="surbhi wagh" userId="25b749eb18e5997d" providerId="LiveId" clId="{18AD4B29-FA8B-4244-A368-12A13BD079C6}" dt="2022-08-21T22:08:36.212" v="7107"/>
          <ac:spMkLst>
            <pc:docMk/>
            <pc:sldMk cId="2465146097" sldId="336"/>
            <ac:spMk id="1031" creationId="{10C9A191-62EE-4A86-8FF9-6794BC3C58A7}"/>
          </ac:spMkLst>
        </pc:spChg>
        <pc:spChg chg="add del">
          <ac:chgData name="surbhi wagh" userId="25b749eb18e5997d" providerId="LiveId" clId="{18AD4B29-FA8B-4244-A368-12A13BD079C6}" dt="2022-08-21T22:08:36.212" v="7107"/>
          <ac:spMkLst>
            <pc:docMk/>
            <pc:sldMk cId="2465146097" sldId="336"/>
            <ac:spMk id="1033" creationId="{6222F81D-28CB-42CB-9961-602C33F65295}"/>
          </ac:spMkLst>
        </pc:spChg>
        <pc:spChg chg="add del">
          <ac:chgData name="surbhi wagh" userId="25b749eb18e5997d" providerId="LiveId" clId="{18AD4B29-FA8B-4244-A368-12A13BD079C6}" dt="2022-08-21T22:08:36.212" v="7107"/>
          <ac:spMkLst>
            <pc:docMk/>
            <pc:sldMk cId="2465146097" sldId="336"/>
            <ac:spMk id="1037" creationId="{4E75910E-4112-4447-8981-4CA7ACEF94BA}"/>
          </ac:spMkLst>
        </pc:spChg>
        <pc:cxnChg chg="add del">
          <ac:chgData name="surbhi wagh" userId="25b749eb18e5997d" providerId="LiveId" clId="{18AD4B29-FA8B-4244-A368-12A13BD079C6}" dt="2022-08-21T22:08:36.212" v="7107"/>
          <ac:cxnSpMkLst>
            <pc:docMk/>
            <pc:sldMk cId="2465146097" sldId="336"/>
            <ac:cxnSpMk id="1035" creationId="{081E1E49-F752-49CA-BFF6-1303B0A8AA03}"/>
          </ac:cxnSpMkLst>
        </pc:cxnChg>
      </pc:sldChg>
      <pc:sldChg chg="addSp delSp modSp add mod">
        <pc:chgData name="surbhi wagh" userId="25b749eb18e5997d" providerId="LiveId" clId="{18AD4B29-FA8B-4244-A368-12A13BD079C6}" dt="2022-08-21T22:17:50.680" v="7142" actId="14100"/>
        <pc:sldMkLst>
          <pc:docMk/>
          <pc:sldMk cId="600403713" sldId="337"/>
        </pc:sldMkLst>
        <pc:spChg chg="mod">
          <ac:chgData name="surbhi wagh" userId="25b749eb18e5997d" providerId="LiveId" clId="{18AD4B29-FA8B-4244-A368-12A13BD079C6}" dt="2022-08-21T22:17:18.540" v="7135"/>
          <ac:spMkLst>
            <pc:docMk/>
            <pc:sldMk cId="600403713" sldId="337"/>
            <ac:spMk id="4" creationId="{BEC46365-7B0B-EDE4-DA79-C25D2018733B}"/>
          </ac:spMkLst>
        </pc:spChg>
        <pc:picChg chg="add mod">
          <ac:chgData name="surbhi wagh" userId="25b749eb18e5997d" providerId="LiveId" clId="{18AD4B29-FA8B-4244-A368-12A13BD079C6}" dt="2022-08-21T22:17:50.680" v="7142" actId="14100"/>
          <ac:picMkLst>
            <pc:docMk/>
            <pc:sldMk cId="600403713" sldId="337"/>
            <ac:picMk id="3" creationId="{9170A8F4-B61A-C259-AA2B-17CA28EE5CC4}"/>
          </ac:picMkLst>
        </pc:picChg>
        <pc:picChg chg="del">
          <ac:chgData name="surbhi wagh" userId="25b749eb18e5997d" providerId="LiveId" clId="{18AD4B29-FA8B-4244-A368-12A13BD079C6}" dt="2022-08-21T22:17:25.905" v="7136" actId="478"/>
          <ac:picMkLst>
            <pc:docMk/>
            <pc:sldMk cId="600403713" sldId="337"/>
            <ac:picMk id="5" creationId="{02AAA06B-B9D4-DEA1-4E61-419AC71FDB61}"/>
          </ac:picMkLst>
        </pc:picChg>
      </pc:sldChg>
      <pc:sldChg chg="addSp delSp modSp add mod">
        <pc:chgData name="surbhi wagh" userId="25b749eb18e5997d" providerId="LiveId" clId="{18AD4B29-FA8B-4244-A368-12A13BD079C6}" dt="2022-08-22T17:37:51.189" v="7288" actId="1076"/>
        <pc:sldMkLst>
          <pc:docMk/>
          <pc:sldMk cId="1836252587" sldId="338"/>
        </pc:sldMkLst>
        <pc:spChg chg="mod">
          <ac:chgData name="surbhi wagh" userId="25b749eb18e5997d" providerId="LiveId" clId="{18AD4B29-FA8B-4244-A368-12A13BD079C6}" dt="2022-08-22T17:37:03.638" v="7280" actId="20577"/>
          <ac:spMkLst>
            <pc:docMk/>
            <pc:sldMk cId="1836252587" sldId="338"/>
            <ac:spMk id="2" creationId="{C9554F89-D39A-C86D-772F-E6EC9CD9C6C8}"/>
          </ac:spMkLst>
        </pc:spChg>
        <pc:spChg chg="add mod">
          <ac:chgData name="surbhi wagh" userId="25b749eb18e5997d" providerId="LiveId" clId="{18AD4B29-FA8B-4244-A368-12A13BD079C6}" dt="2022-08-22T17:36:31.896" v="7231" actId="255"/>
          <ac:spMkLst>
            <pc:docMk/>
            <pc:sldMk cId="1836252587" sldId="338"/>
            <ac:spMk id="6" creationId="{655D5E9F-9E00-FB68-6DDD-FEBFDB61D9A9}"/>
          </ac:spMkLst>
        </pc:spChg>
        <pc:spChg chg="add mod">
          <ac:chgData name="surbhi wagh" userId="25b749eb18e5997d" providerId="LiveId" clId="{18AD4B29-FA8B-4244-A368-12A13BD079C6}" dt="2022-08-22T17:37:17.473" v="7283" actId="113"/>
          <ac:spMkLst>
            <pc:docMk/>
            <pc:sldMk cId="1836252587" sldId="338"/>
            <ac:spMk id="8" creationId="{72F41122-A031-B35A-03A2-EC420D6065DE}"/>
          </ac:spMkLst>
        </pc:spChg>
        <pc:graphicFrameChg chg="del">
          <ac:chgData name="surbhi wagh" userId="25b749eb18e5997d" providerId="LiveId" clId="{18AD4B29-FA8B-4244-A368-12A13BD079C6}" dt="2022-08-22T17:35:12.275" v="7192" actId="478"/>
          <ac:graphicFrameMkLst>
            <pc:docMk/>
            <pc:sldMk cId="1836252587" sldId="338"/>
            <ac:graphicFrameMk id="4" creationId="{A8787805-4B09-CF1D-5C0D-9492B7E4700A}"/>
          </ac:graphicFrameMkLst>
        </pc:graphicFrameChg>
        <pc:picChg chg="add del mod">
          <ac:chgData name="surbhi wagh" userId="25b749eb18e5997d" providerId="LiveId" clId="{18AD4B29-FA8B-4244-A368-12A13BD079C6}" dt="2022-08-22T17:36:33.905" v="7232" actId="478"/>
          <ac:picMkLst>
            <pc:docMk/>
            <pc:sldMk cId="1836252587" sldId="338"/>
            <ac:picMk id="3" creationId="{A3039969-352D-AFE4-C250-F58A4005DD75}"/>
          </ac:picMkLst>
        </pc:picChg>
        <pc:picChg chg="mod">
          <ac:chgData name="surbhi wagh" userId="25b749eb18e5997d" providerId="LiveId" clId="{18AD4B29-FA8B-4244-A368-12A13BD079C6}" dt="2022-08-22T17:37:36.824" v="7286" actId="1076"/>
          <ac:picMkLst>
            <pc:docMk/>
            <pc:sldMk cId="1836252587" sldId="338"/>
            <ac:picMk id="1026" creationId="{EA2085A1-99CF-D89C-1847-09C97F8CC232}"/>
          </ac:picMkLst>
        </pc:picChg>
        <pc:picChg chg="add mod">
          <ac:chgData name="surbhi wagh" userId="25b749eb18e5997d" providerId="LiveId" clId="{18AD4B29-FA8B-4244-A368-12A13BD079C6}" dt="2022-08-22T17:36:38.316" v="7233" actId="1076"/>
          <ac:picMkLst>
            <pc:docMk/>
            <pc:sldMk cId="1836252587" sldId="338"/>
            <ac:picMk id="2050" creationId="{92A8388A-0EFC-325E-7AAB-098F3C4B0D48}"/>
          </ac:picMkLst>
        </pc:picChg>
        <pc:picChg chg="add mod">
          <ac:chgData name="surbhi wagh" userId="25b749eb18e5997d" providerId="LiveId" clId="{18AD4B29-FA8B-4244-A368-12A13BD079C6}" dt="2022-08-22T17:37:51.189" v="7288" actId="1076"/>
          <ac:picMkLst>
            <pc:docMk/>
            <pc:sldMk cId="1836252587" sldId="338"/>
            <ac:picMk id="2052" creationId="{F6D23C7C-585C-7D13-92CF-781CA5C7B7BE}"/>
          </ac:picMkLst>
        </pc:picChg>
      </pc:sldChg>
      <pc:sldChg chg="addSp delSp modSp add mod">
        <pc:chgData name="surbhi wagh" userId="25b749eb18e5997d" providerId="LiveId" clId="{18AD4B29-FA8B-4244-A368-12A13BD079C6}" dt="2022-08-22T17:41:21.436" v="7329" actId="1076"/>
        <pc:sldMkLst>
          <pc:docMk/>
          <pc:sldMk cId="1940381999" sldId="339"/>
        </pc:sldMkLst>
        <pc:spChg chg="mod">
          <ac:chgData name="surbhi wagh" userId="25b749eb18e5997d" providerId="LiveId" clId="{18AD4B29-FA8B-4244-A368-12A13BD079C6}" dt="2022-08-22T17:39:37.992" v="7291" actId="108"/>
          <ac:spMkLst>
            <pc:docMk/>
            <pc:sldMk cId="1940381999" sldId="339"/>
            <ac:spMk id="2" creationId="{C9554F89-D39A-C86D-772F-E6EC9CD9C6C8}"/>
          </ac:spMkLst>
        </pc:spChg>
        <pc:spChg chg="del mod">
          <ac:chgData name="surbhi wagh" userId="25b749eb18e5997d" providerId="LiveId" clId="{18AD4B29-FA8B-4244-A368-12A13BD079C6}" dt="2022-08-22T17:39:56.419" v="7299"/>
          <ac:spMkLst>
            <pc:docMk/>
            <pc:sldMk cId="1940381999" sldId="339"/>
            <ac:spMk id="6" creationId="{655D5E9F-9E00-FB68-6DDD-FEBFDB61D9A9}"/>
          </ac:spMkLst>
        </pc:spChg>
        <pc:spChg chg="del mod">
          <ac:chgData name="surbhi wagh" userId="25b749eb18e5997d" providerId="LiveId" clId="{18AD4B29-FA8B-4244-A368-12A13BD079C6}" dt="2022-08-22T17:39:56.420" v="7301"/>
          <ac:spMkLst>
            <pc:docMk/>
            <pc:sldMk cId="1940381999" sldId="339"/>
            <ac:spMk id="8" creationId="{72F41122-A031-B35A-03A2-EC420D6065DE}"/>
          </ac:spMkLst>
        </pc:spChg>
        <pc:picChg chg="del">
          <ac:chgData name="surbhi wagh" userId="25b749eb18e5997d" providerId="LiveId" clId="{18AD4B29-FA8B-4244-A368-12A13BD079C6}" dt="2022-08-22T17:39:42.549" v="7292" actId="478"/>
          <ac:picMkLst>
            <pc:docMk/>
            <pc:sldMk cId="1940381999" sldId="339"/>
            <ac:picMk id="2050" creationId="{92A8388A-0EFC-325E-7AAB-098F3C4B0D48}"/>
          </ac:picMkLst>
        </pc:picChg>
        <pc:picChg chg="del">
          <ac:chgData name="surbhi wagh" userId="25b749eb18e5997d" providerId="LiveId" clId="{18AD4B29-FA8B-4244-A368-12A13BD079C6}" dt="2022-08-22T17:39:56.419" v="7297" actId="478"/>
          <ac:picMkLst>
            <pc:docMk/>
            <pc:sldMk cId="1940381999" sldId="339"/>
            <ac:picMk id="2052" creationId="{F6D23C7C-585C-7D13-92CF-781CA5C7B7BE}"/>
          </ac:picMkLst>
        </pc:picChg>
        <pc:picChg chg="add mod">
          <ac:chgData name="surbhi wagh" userId="25b749eb18e5997d" providerId="LiveId" clId="{18AD4B29-FA8B-4244-A368-12A13BD079C6}" dt="2022-08-22T17:41:11.353" v="7326" actId="1076"/>
          <ac:picMkLst>
            <pc:docMk/>
            <pc:sldMk cId="1940381999" sldId="339"/>
            <ac:picMk id="3074" creationId="{2EEBD8B6-E1F8-F281-B151-D7662F662BDD}"/>
          </ac:picMkLst>
        </pc:picChg>
        <pc:picChg chg="add mod">
          <ac:chgData name="surbhi wagh" userId="25b749eb18e5997d" providerId="LiveId" clId="{18AD4B29-FA8B-4244-A368-12A13BD079C6}" dt="2022-08-22T17:41:21.436" v="7329" actId="1076"/>
          <ac:picMkLst>
            <pc:docMk/>
            <pc:sldMk cId="1940381999" sldId="339"/>
            <ac:picMk id="3076" creationId="{FC96543F-43D0-7434-CDDC-E19B80811D4E}"/>
          </ac:picMkLst>
        </pc:picChg>
      </pc:sldChg>
      <pc:sldChg chg="addSp delSp modSp add mod">
        <pc:chgData name="surbhi wagh" userId="25b749eb18e5997d" providerId="LiveId" clId="{18AD4B29-FA8B-4244-A368-12A13BD079C6}" dt="2022-08-22T17:42:16.069" v="7358" actId="1076"/>
        <pc:sldMkLst>
          <pc:docMk/>
          <pc:sldMk cId="3415234852" sldId="340"/>
        </pc:sldMkLst>
        <pc:spChg chg="mod">
          <ac:chgData name="surbhi wagh" userId="25b749eb18e5997d" providerId="LiveId" clId="{18AD4B29-FA8B-4244-A368-12A13BD079C6}" dt="2022-08-22T17:41:36.495" v="7345" actId="20577"/>
          <ac:spMkLst>
            <pc:docMk/>
            <pc:sldMk cId="3415234852" sldId="340"/>
            <ac:spMk id="2" creationId="{C9554F89-D39A-C86D-772F-E6EC9CD9C6C8}"/>
          </ac:spMkLst>
        </pc:spChg>
        <pc:picChg chg="del">
          <ac:chgData name="surbhi wagh" userId="25b749eb18e5997d" providerId="LiveId" clId="{18AD4B29-FA8B-4244-A368-12A13BD079C6}" dt="2022-08-22T17:41:38.530" v="7346" actId="478"/>
          <ac:picMkLst>
            <pc:docMk/>
            <pc:sldMk cId="3415234852" sldId="340"/>
            <ac:picMk id="3074" creationId="{2EEBD8B6-E1F8-F281-B151-D7662F662BDD}"/>
          </ac:picMkLst>
        </pc:picChg>
        <pc:picChg chg="del">
          <ac:chgData name="surbhi wagh" userId="25b749eb18e5997d" providerId="LiveId" clId="{18AD4B29-FA8B-4244-A368-12A13BD079C6}" dt="2022-08-22T17:41:39.978" v="7347" actId="478"/>
          <ac:picMkLst>
            <pc:docMk/>
            <pc:sldMk cId="3415234852" sldId="340"/>
            <ac:picMk id="3076" creationId="{FC96543F-43D0-7434-CDDC-E19B80811D4E}"/>
          </ac:picMkLst>
        </pc:picChg>
        <pc:picChg chg="add mod">
          <ac:chgData name="surbhi wagh" userId="25b749eb18e5997d" providerId="LiveId" clId="{18AD4B29-FA8B-4244-A368-12A13BD079C6}" dt="2022-08-22T17:42:08.577" v="7355" actId="1076"/>
          <ac:picMkLst>
            <pc:docMk/>
            <pc:sldMk cId="3415234852" sldId="340"/>
            <ac:picMk id="4098" creationId="{BD816219-81EE-20BB-02B1-FCE52C9EDB37}"/>
          </ac:picMkLst>
        </pc:picChg>
        <pc:picChg chg="add mod">
          <ac:chgData name="surbhi wagh" userId="25b749eb18e5997d" providerId="LiveId" clId="{18AD4B29-FA8B-4244-A368-12A13BD079C6}" dt="2022-08-22T17:42:16.069" v="7358" actId="1076"/>
          <ac:picMkLst>
            <pc:docMk/>
            <pc:sldMk cId="3415234852" sldId="340"/>
            <ac:picMk id="4100" creationId="{32B495BD-E36E-6016-A91E-484DF5ED1911}"/>
          </ac:picMkLst>
        </pc:picChg>
      </pc:sldChg>
      <pc:sldChg chg="addSp delSp modSp add mod ord">
        <pc:chgData name="surbhi wagh" userId="25b749eb18e5997d" providerId="LiveId" clId="{18AD4B29-FA8B-4244-A368-12A13BD079C6}" dt="2022-08-22T17:46:33.699" v="7398"/>
        <pc:sldMkLst>
          <pc:docMk/>
          <pc:sldMk cId="3490174374" sldId="341"/>
        </pc:sldMkLst>
        <pc:spChg chg="mod">
          <ac:chgData name="surbhi wagh" userId="25b749eb18e5997d" providerId="LiveId" clId="{18AD4B29-FA8B-4244-A368-12A13BD079C6}" dt="2022-08-22T17:42:40.293" v="7378" actId="20577"/>
          <ac:spMkLst>
            <pc:docMk/>
            <pc:sldMk cId="3490174374" sldId="341"/>
            <ac:spMk id="2" creationId="{C9554F89-D39A-C86D-772F-E6EC9CD9C6C8}"/>
          </ac:spMkLst>
        </pc:spChg>
        <pc:picChg chg="mod">
          <ac:chgData name="surbhi wagh" userId="25b749eb18e5997d" providerId="LiveId" clId="{18AD4B29-FA8B-4244-A368-12A13BD079C6}" dt="2022-08-22T17:45:39.921" v="7381" actId="1076"/>
          <ac:picMkLst>
            <pc:docMk/>
            <pc:sldMk cId="3490174374" sldId="341"/>
            <ac:picMk id="1026" creationId="{EA2085A1-99CF-D89C-1847-09C97F8CC232}"/>
          </ac:picMkLst>
        </pc:picChg>
        <pc:picChg chg="del">
          <ac:chgData name="surbhi wagh" userId="25b749eb18e5997d" providerId="LiveId" clId="{18AD4B29-FA8B-4244-A368-12A13BD079C6}" dt="2022-08-22T17:43:50.757" v="7379" actId="478"/>
          <ac:picMkLst>
            <pc:docMk/>
            <pc:sldMk cId="3490174374" sldId="341"/>
            <ac:picMk id="4098" creationId="{BD816219-81EE-20BB-02B1-FCE52C9EDB37}"/>
          </ac:picMkLst>
        </pc:picChg>
        <pc:picChg chg="del">
          <ac:chgData name="surbhi wagh" userId="25b749eb18e5997d" providerId="LiveId" clId="{18AD4B29-FA8B-4244-A368-12A13BD079C6}" dt="2022-08-22T17:45:50.426" v="7385" actId="478"/>
          <ac:picMkLst>
            <pc:docMk/>
            <pc:sldMk cId="3490174374" sldId="341"/>
            <ac:picMk id="4100" creationId="{32B495BD-E36E-6016-A91E-484DF5ED1911}"/>
          </ac:picMkLst>
        </pc:picChg>
        <pc:picChg chg="add mod">
          <ac:chgData name="surbhi wagh" userId="25b749eb18e5997d" providerId="LiveId" clId="{18AD4B29-FA8B-4244-A368-12A13BD079C6}" dt="2022-08-22T17:46:28.229" v="7396" actId="1076"/>
          <ac:picMkLst>
            <pc:docMk/>
            <pc:sldMk cId="3490174374" sldId="341"/>
            <ac:picMk id="5122" creationId="{11E3BF1E-0182-1739-12EC-D3F6B6B7ABB6}"/>
          </ac:picMkLst>
        </pc:picChg>
        <pc:picChg chg="add mod">
          <ac:chgData name="surbhi wagh" userId="25b749eb18e5997d" providerId="LiveId" clId="{18AD4B29-FA8B-4244-A368-12A13BD079C6}" dt="2022-08-22T17:46:21.227" v="7393" actId="1076"/>
          <ac:picMkLst>
            <pc:docMk/>
            <pc:sldMk cId="3490174374" sldId="341"/>
            <ac:picMk id="5124" creationId="{A9DD6F8E-C8D7-AAD1-BD1A-020B9AFAB4C4}"/>
          </ac:picMkLst>
        </pc:picChg>
      </pc:sldChg>
      <pc:sldChg chg="delSp modSp add mod">
        <pc:chgData name="surbhi wagh" userId="25b749eb18e5997d" providerId="LiveId" clId="{18AD4B29-FA8B-4244-A368-12A13BD079C6}" dt="2022-08-22T17:49:28.137" v="7417" actId="255"/>
        <pc:sldMkLst>
          <pc:docMk/>
          <pc:sldMk cId="670308120" sldId="342"/>
        </pc:sldMkLst>
        <pc:spChg chg="mod">
          <ac:chgData name="surbhi wagh" userId="25b749eb18e5997d" providerId="LiveId" clId="{18AD4B29-FA8B-4244-A368-12A13BD079C6}" dt="2022-08-22T17:49:28.137" v="7417" actId="255"/>
          <ac:spMkLst>
            <pc:docMk/>
            <pc:sldMk cId="670308120" sldId="342"/>
            <ac:spMk id="2" creationId="{C9554F89-D39A-C86D-772F-E6EC9CD9C6C8}"/>
          </ac:spMkLst>
        </pc:spChg>
        <pc:picChg chg="del">
          <ac:chgData name="surbhi wagh" userId="25b749eb18e5997d" providerId="LiveId" clId="{18AD4B29-FA8B-4244-A368-12A13BD079C6}" dt="2022-08-22T17:48:52.996" v="7403" actId="478"/>
          <ac:picMkLst>
            <pc:docMk/>
            <pc:sldMk cId="670308120" sldId="342"/>
            <ac:picMk id="4098" creationId="{BD816219-81EE-20BB-02B1-FCE52C9EDB37}"/>
          </ac:picMkLst>
        </pc:picChg>
        <pc:picChg chg="del">
          <ac:chgData name="surbhi wagh" userId="25b749eb18e5997d" providerId="LiveId" clId="{18AD4B29-FA8B-4244-A368-12A13BD079C6}" dt="2022-08-22T17:48:53.907" v="7404" actId="478"/>
          <ac:picMkLst>
            <pc:docMk/>
            <pc:sldMk cId="670308120" sldId="342"/>
            <ac:picMk id="4100" creationId="{32B495BD-E36E-6016-A91E-484DF5ED1911}"/>
          </ac:picMkLst>
        </pc:picChg>
      </pc:sldChg>
      <pc:sldChg chg="addSp modSp add del mod ord modAnim">
        <pc:chgData name="surbhi wagh" userId="25b749eb18e5997d" providerId="LiveId" clId="{18AD4B29-FA8B-4244-A368-12A13BD079C6}" dt="2022-08-22T18:06:52.068" v="7433" actId="47"/>
        <pc:sldMkLst>
          <pc:docMk/>
          <pc:sldMk cId="1633130068" sldId="343"/>
        </pc:sldMkLst>
        <pc:spChg chg="mod">
          <ac:chgData name="surbhi wagh" userId="25b749eb18e5997d" providerId="LiveId" clId="{18AD4B29-FA8B-4244-A368-12A13BD079C6}" dt="2022-08-22T18:06:01.135" v="7425" actId="6549"/>
          <ac:spMkLst>
            <pc:docMk/>
            <pc:sldMk cId="1633130068" sldId="343"/>
            <ac:spMk id="2" creationId="{A9DCD293-2471-806D-11AA-76EA0A1C8999}"/>
          </ac:spMkLst>
        </pc:spChg>
        <pc:spChg chg="mod">
          <ac:chgData name="surbhi wagh" userId="25b749eb18e5997d" providerId="LiveId" clId="{18AD4B29-FA8B-4244-A368-12A13BD079C6}" dt="2022-08-22T18:05:57.068" v="7423" actId="20577"/>
          <ac:spMkLst>
            <pc:docMk/>
            <pc:sldMk cId="1633130068" sldId="343"/>
            <ac:spMk id="3" creationId="{E3D1225C-E35F-50BA-ACFE-89B00D5BF5E1}"/>
          </ac:spMkLst>
        </pc:spChg>
        <pc:picChg chg="mod">
          <ac:chgData name="surbhi wagh" userId="25b749eb18e5997d" providerId="LiveId" clId="{18AD4B29-FA8B-4244-A368-12A13BD079C6}" dt="2022-08-22T18:06:14.853" v="7428" actId="1076"/>
          <ac:picMkLst>
            <pc:docMk/>
            <pc:sldMk cId="1633130068" sldId="343"/>
            <ac:picMk id="4" creationId="{A1586DD9-C063-6AC4-0AF1-3F8DAA59FDCF}"/>
          </ac:picMkLst>
        </pc:picChg>
        <pc:picChg chg="add mod">
          <ac:chgData name="surbhi wagh" userId="25b749eb18e5997d" providerId="LiveId" clId="{18AD4B29-FA8B-4244-A368-12A13BD079C6}" dt="2022-08-22T18:06:06.429" v="7426" actId="1076"/>
          <ac:picMkLst>
            <pc:docMk/>
            <pc:sldMk cId="1633130068" sldId="343"/>
            <ac:picMk id="5" creationId="{12846953-0505-ECF4-146B-169CA575EE6E}"/>
          </ac:picMkLst>
        </pc:picChg>
      </pc:sldChg>
      <pc:sldChg chg="addSp delSp modSp add mod">
        <pc:chgData name="surbhi wagh" userId="25b749eb18e5997d" providerId="LiveId" clId="{18AD4B29-FA8B-4244-A368-12A13BD079C6}" dt="2022-08-22T18:07:28.797" v="7458" actId="1076"/>
        <pc:sldMkLst>
          <pc:docMk/>
          <pc:sldMk cId="3811457745" sldId="343"/>
        </pc:sldMkLst>
        <pc:spChg chg="mod">
          <ac:chgData name="surbhi wagh" userId="25b749eb18e5997d" providerId="LiveId" clId="{18AD4B29-FA8B-4244-A368-12A13BD079C6}" dt="2022-08-22T18:07:08.703" v="7448" actId="20577"/>
          <ac:spMkLst>
            <pc:docMk/>
            <pc:sldMk cId="3811457745" sldId="343"/>
            <ac:spMk id="2" creationId="{C9554F89-D39A-C86D-772F-E6EC9CD9C6C8}"/>
          </ac:spMkLst>
        </pc:spChg>
        <pc:spChg chg="del mod">
          <ac:chgData name="surbhi wagh" userId="25b749eb18e5997d" providerId="LiveId" clId="{18AD4B29-FA8B-4244-A368-12A13BD079C6}" dt="2022-08-22T18:07:18.892" v="7455"/>
          <ac:spMkLst>
            <pc:docMk/>
            <pc:sldMk cId="3811457745" sldId="343"/>
            <ac:spMk id="3" creationId="{CA353C07-A735-8B11-CB45-416EF7C52DA9}"/>
          </ac:spMkLst>
        </pc:spChg>
        <pc:picChg chg="del">
          <ac:chgData name="surbhi wagh" userId="25b749eb18e5997d" providerId="LiveId" clId="{18AD4B29-FA8B-4244-A368-12A13BD079C6}" dt="2022-08-22T18:07:10.722" v="7449" actId="478"/>
          <ac:picMkLst>
            <pc:docMk/>
            <pc:sldMk cId="3811457745" sldId="343"/>
            <ac:picMk id="4" creationId="{DA790CA9-742A-6A75-FCC1-FD7D031D9068}"/>
          </ac:picMkLst>
        </pc:picChg>
        <pc:picChg chg="add mod">
          <ac:chgData name="surbhi wagh" userId="25b749eb18e5997d" providerId="LiveId" clId="{18AD4B29-FA8B-4244-A368-12A13BD079C6}" dt="2022-08-22T18:07:27.839" v="7457" actId="14100"/>
          <ac:picMkLst>
            <pc:docMk/>
            <pc:sldMk cId="3811457745" sldId="343"/>
            <ac:picMk id="5" creationId="{A2730311-4ED5-B85E-B4FB-1AA62DE66125}"/>
          </ac:picMkLst>
        </pc:picChg>
        <pc:picChg chg="del">
          <ac:chgData name="surbhi wagh" userId="25b749eb18e5997d" providerId="LiveId" clId="{18AD4B29-FA8B-4244-A368-12A13BD079C6}" dt="2022-08-22T18:07:12.181" v="7451" actId="478"/>
          <ac:picMkLst>
            <pc:docMk/>
            <pc:sldMk cId="3811457745" sldId="343"/>
            <ac:picMk id="7" creationId="{B2DD3305-794A-EBBB-DB69-2984EEFF41A0}"/>
          </ac:picMkLst>
        </pc:picChg>
        <pc:picChg chg="del">
          <ac:chgData name="surbhi wagh" userId="25b749eb18e5997d" providerId="LiveId" clId="{18AD4B29-FA8B-4244-A368-12A13BD079C6}" dt="2022-08-22T18:07:14.655" v="7453" actId="478"/>
          <ac:picMkLst>
            <pc:docMk/>
            <pc:sldMk cId="3811457745" sldId="343"/>
            <ac:picMk id="9" creationId="{69645275-C9D0-6DFB-2650-0D06FAE3B796}"/>
          </ac:picMkLst>
        </pc:picChg>
        <pc:picChg chg="del">
          <ac:chgData name="surbhi wagh" userId="25b749eb18e5997d" providerId="LiveId" clId="{18AD4B29-FA8B-4244-A368-12A13BD079C6}" dt="2022-08-22T18:07:13.188" v="7452" actId="478"/>
          <ac:picMkLst>
            <pc:docMk/>
            <pc:sldMk cId="3811457745" sldId="343"/>
            <ac:picMk id="10" creationId="{380D5E3B-F661-70EE-F701-13364A4A40C8}"/>
          </ac:picMkLst>
        </pc:picChg>
        <pc:picChg chg="mod">
          <ac:chgData name="surbhi wagh" userId="25b749eb18e5997d" providerId="LiveId" clId="{18AD4B29-FA8B-4244-A368-12A13BD079C6}" dt="2022-08-22T18:07:28.797" v="7458" actId="1076"/>
          <ac:picMkLst>
            <pc:docMk/>
            <pc:sldMk cId="3811457745" sldId="343"/>
            <ac:picMk id="1026" creationId="{EA2085A1-99CF-D89C-1847-09C97F8CC232}"/>
          </ac:picMkLst>
        </pc:picChg>
        <pc:picChg chg="del">
          <ac:chgData name="surbhi wagh" userId="25b749eb18e5997d" providerId="LiveId" clId="{18AD4B29-FA8B-4244-A368-12A13BD079C6}" dt="2022-08-22T18:07:11.471" v="7450" actId="478"/>
          <ac:picMkLst>
            <pc:docMk/>
            <pc:sldMk cId="3811457745" sldId="343"/>
            <ac:picMk id="1028" creationId="{70054F1B-E3E6-1D2A-971E-E2CE51D2FB49}"/>
          </ac:picMkLst>
        </pc:picChg>
      </pc:sldChg>
      <pc:sldChg chg="new add del">
        <pc:chgData name="surbhi wagh" userId="25b749eb18e5997d" providerId="LiveId" clId="{18AD4B29-FA8B-4244-A368-12A13BD079C6}" dt="2022-08-22T18:06:50.300" v="7432" actId="47"/>
        <pc:sldMkLst>
          <pc:docMk/>
          <pc:sldMk cId="1964805664" sldId="344"/>
        </pc:sldMkLst>
      </pc:sldChg>
      <pc:sldMasterChg chg="delSldLayout">
        <pc:chgData name="surbhi wagh" userId="25b749eb18e5997d" providerId="LiveId" clId="{18AD4B29-FA8B-4244-A368-12A13BD079C6}" dt="2022-08-20T18:02:53.494" v="310" actId="47"/>
        <pc:sldMasterMkLst>
          <pc:docMk/>
          <pc:sldMasterMk cId="735190481" sldId="2147483673"/>
        </pc:sldMasterMkLst>
        <pc:sldLayoutChg chg="del">
          <pc:chgData name="surbhi wagh" userId="25b749eb18e5997d" providerId="LiveId" clId="{18AD4B29-FA8B-4244-A368-12A13BD079C6}" dt="2022-08-20T17:38:09.963" v="27" actId="47"/>
          <pc:sldLayoutMkLst>
            <pc:docMk/>
            <pc:sldMasterMk cId="735190481" sldId="2147483673"/>
            <pc:sldLayoutMk cId="2145363978" sldId="2147483674"/>
          </pc:sldLayoutMkLst>
        </pc:sldLayoutChg>
        <pc:sldLayoutChg chg="del">
          <pc:chgData name="surbhi wagh" userId="25b749eb18e5997d" providerId="LiveId" clId="{18AD4B29-FA8B-4244-A368-12A13BD079C6}" dt="2022-08-20T18:02:53.494" v="310" actId="47"/>
          <pc:sldLayoutMkLst>
            <pc:docMk/>
            <pc:sldMasterMk cId="735190481" sldId="2147483673"/>
            <pc:sldLayoutMk cId="4217904810" sldId="2147483674"/>
          </pc:sldLayoutMkLst>
        </pc:sldLayoutChg>
      </pc:sldMasterChg>
    </pc:docChg>
  </pc:docChgLst>
  <pc:docChgLst>
    <pc:chgData name="surbhi wagh" userId="25b749eb18e5997d" providerId="LiveId" clId="{C08BAC32-775B-484D-95E0-EC065F0DF3BA}"/>
    <pc:docChg chg="custSel modSld">
      <pc:chgData name="surbhi wagh" userId="25b749eb18e5997d" providerId="LiveId" clId="{C08BAC32-775B-484D-95E0-EC065F0DF3BA}" dt="2022-08-22T19:48:06.937" v="156" actId="20577"/>
      <pc:docMkLst>
        <pc:docMk/>
      </pc:docMkLst>
      <pc:sldChg chg="modSp mod">
        <pc:chgData name="surbhi wagh" userId="25b749eb18e5997d" providerId="LiveId" clId="{C08BAC32-775B-484D-95E0-EC065F0DF3BA}" dt="2022-08-22T19:41:36.083" v="10" actId="255"/>
        <pc:sldMkLst>
          <pc:docMk/>
          <pc:sldMk cId="869941331" sldId="258"/>
        </pc:sldMkLst>
        <pc:spChg chg="mod">
          <ac:chgData name="surbhi wagh" userId="25b749eb18e5997d" providerId="LiveId" clId="{C08BAC32-775B-484D-95E0-EC065F0DF3BA}" dt="2022-08-22T19:41:36.083" v="10" actId="255"/>
          <ac:spMkLst>
            <pc:docMk/>
            <pc:sldMk cId="869941331" sldId="258"/>
            <ac:spMk id="2" creationId="{ACF53586-3346-48F6-8A29-83391A333157}"/>
          </ac:spMkLst>
        </pc:spChg>
        <pc:spChg chg="mod">
          <ac:chgData name="surbhi wagh" userId="25b749eb18e5997d" providerId="LiveId" clId="{C08BAC32-775B-484D-95E0-EC065F0DF3BA}" dt="2022-08-22T19:40:58.564" v="6" actId="27636"/>
          <ac:spMkLst>
            <pc:docMk/>
            <pc:sldMk cId="869941331" sldId="258"/>
            <ac:spMk id="3" creationId="{492B8128-B876-41B1-8765-4195E5433F76}"/>
          </ac:spMkLst>
        </pc:spChg>
      </pc:sldChg>
      <pc:sldChg chg="modSp mod">
        <pc:chgData name="surbhi wagh" userId="25b749eb18e5997d" providerId="LiveId" clId="{C08BAC32-775B-484D-95E0-EC065F0DF3BA}" dt="2022-08-22T19:42:09.909" v="14" actId="113"/>
        <pc:sldMkLst>
          <pc:docMk/>
          <pc:sldMk cId="3043550823" sldId="305"/>
        </pc:sldMkLst>
        <pc:spChg chg="mod">
          <ac:chgData name="surbhi wagh" userId="25b749eb18e5997d" providerId="LiveId" clId="{C08BAC32-775B-484D-95E0-EC065F0DF3BA}" dt="2022-08-22T19:42:09.909" v="14" actId="113"/>
          <ac:spMkLst>
            <pc:docMk/>
            <pc:sldMk cId="3043550823" sldId="305"/>
            <ac:spMk id="2" creationId="{C9554F89-D39A-C86D-772F-E6EC9CD9C6C8}"/>
          </ac:spMkLst>
        </pc:spChg>
        <pc:spChg chg="mod">
          <ac:chgData name="surbhi wagh" userId="25b749eb18e5997d" providerId="LiveId" clId="{C08BAC32-775B-484D-95E0-EC065F0DF3BA}" dt="2022-08-22T19:41:07.651" v="7" actId="255"/>
          <ac:spMkLst>
            <pc:docMk/>
            <pc:sldMk cId="3043550823" sldId="305"/>
            <ac:spMk id="3" creationId="{CA353C07-A735-8B11-CB45-416EF7C52DA9}"/>
          </ac:spMkLst>
        </pc:spChg>
      </pc:sldChg>
      <pc:sldChg chg="modSp mod">
        <pc:chgData name="surbhi wagh" userId="25b749eb18e5997d" providerId="LiveId" clId="{C08BAC32-775B-484D-95E0-EC065F0DF3BA}" dt="2022-08-22T19:42:25.637" v="18" actId="255"/>
        <pc:sldMkLst>
          <pc:docMk/>
          <pc:sldMk cId="506098197" sldId="307"/>
        </pc:sldMkLst>
        <pc:spChg chg="mod">
          <ac:chgData name="surbhi wagh" userId="25b749eb18e5997d" providerId="LiveId" clId="{C08BAC32-775B-484D-95E0-EC065F0DF3BA}" dt="2022-08-22T19:42:25.637" v="18" actId="255"/>
          <ac:spMkLst>
            <pc:docMk/>
            <pc:sldMk cId="506098197" sldId="307"/>
            <ac:spMk id="2" creationId="{C9554F89-D39A-C86D-772F-E6EC9CD9C6C8}"/>
          </ac:spMkLst>
        </pc:spChg>
        <pc:spChg chg="mod">
          <ac:chgData name="surbhi wagh" userId="25b749eb18e5997d" providerId="LiveId" clId="{C08BAC32-775B-484D-95E0-EC065F0DF3BA}" dt="2022-08-22T19:41:22.882" v="9" actId="27636"/>
          <ac:spMkLst>
            <pc:docMk/>
            <pc:sldMk cId="506098197" sldId="307"/>
            <ac:spMk id="3" creationId="{CA353C07-A735-8B11-CB45-416EF7C52DA9}"/>
          </ac:spMkLst>
        </pc:spChg>
      </pc:sldChg>
      <pc:sldChg chg="modSp mod">
        <pc:chgData name="surbhi wagh" userId="25b749eb18e5997d" providerId="LiveId" clId="{C08BAC32-775B-484D-95E0-EC065F0DF3BA}" dt="2022-08-22T19:42:38.032" v="20" actId="113"/>
        <pc:sldMkLst>
          <pc:docMk/>
          <pc:sldMk cId="4136169545" sldId="309"/>
        </pc:sldMkLst>
        <pc:spChg chg="mod">
          <ac:chgData name="surbhi wagh" userId="25b749eb18e5997d" providerId="LiveId" clId="{C08BAC32-775B-484D-95E0-EC065F0DF3BA}" dt="2022-08-22T19:42:38.032" v="20" actId="113"/>
          <ac:spMkLst>
            <pc:docMk/>
            <pc:sldMk cId="4136169545" sldId="309"/>
            <ac:spMk id="2" creationId="{C9554F89-D39A-C86D-772F-E6EC9CD9C6C8}"/>
          </ac:spMkLst>
        </pc:spChg>
      </pc:sldChg>
      <pc:sldChg chg="modSp mod">
        <pc:chgData name="surbhi wagh" userId="25b749eb18e5997d" providerId="LiveId" clId="{C08BAC32-775B-484D-95E0-EC065F0DF3BA}" dt="2022-08-22T19:43:34.710" v="27" actId="1076"/>
        <pc:sldMkLst>
          <pc:docMk/>
          <pc:sldMk cId="4063956901" sldId="317"/>
        </pc:sldMkLst>
        <pc:spChg chg="mod">
          <ac:chgData name="surbhi wagh" userId="25b749eb18e5997d" providerId="LiveId" clId="{C08BAC32-775B-484D-95E0-EC065F0DF3BA}" dt="2022-08-22T19:43:16.616" v="23" actId="255"/>
          <ac:spMkLst>
            <pc:docMk/>
            <pc:sldMk cId="4063956901" sldId="317"/>
            <ac:spMk id="5" creationId="{C1218CBF-B35D-E6C4-A5F8-245B18EF3F6D}"/>
          </ac:spMkLst>
        </pc:spChg>
        <pc:spChg chg="mod">
          <ac:chgData name="surbhi wagh" userId="25b749eb18e5997d" providerId="LiveId" clId="{C08BAC32-775B-484D-95E0-EC065F0DF3BA}" dt="2022-08-22T19:43:21.880" v="24" actId="255"/>
          <ac:spMkLst>
            <pc:docMk/>
            <pc:sldMk cId="4063956901" sldId="317"/>
            <ac:spMk id="8" creationId="{85629B1F-9A2D-BF07-D40F-D222B6141E1A}"/>
          </ac:spMkLst>
        </pc:spChg>
        <pc:spChg chg="mod">
          <ac:chgData name="surbhi wagh" userId="25b749eb18e5997d" providerId="LiveId" clId="{C08BAC32-775B-484D-95E0-EC065F0DF3BA}" dt="2022-08-22T19:43:34.710" v="27" actId="1076"/>
          <ac:spMkLst>
            <pc:docMk/>
            <pc:sldMk cId="4063956901" sldId="317"/>
            <ac:spMk id="12" creationId="{07E8BB6F-3EA2-66CC-A490-D45D8D542001}"/>
          </ac:spMkLst>
        </pc:spChg>
        <pc:spChg chg="mod">
          <ac:chgData name="surbhi wagh" userId="25b749eb18e5997d" providerId="LiveId" clId="{C08BAC32-775B-484D-95E0-EC065F0DF3BA}" dt="2022-08-22T19:43:06.356" v="22" actId="255"/>
          <ac:spMkLst>
            <pc:docMk/>
            <pc:sldMk cId="4063956901" sldId="317"/>
            <ac:spMk id="15" creationId="{75469674-9084-C804-44F9-5BADADE79469}"/>
          </ac:spMkLst>
        </pc:spChg>
        <pc:picChg chg="mod">
          <ac:chgData name="surbhi wagh" userId="25b749eb18e5997d" providerId="LiveId" clId="{C08BAC32-775B-484D-95E0-EC065F0DF3BA}" dt="2022-08-22T19:43:30.677" v="26" actId="1076"/>
          <ac:picMkLst>
            <pc:docMk/>
            <pc:sldMk cId="4063956901" sldId="317"/>
            <ac:picMk id="10" creationId="{05827087-4367-780F-3C0F-EF6BFBDB66CF}"/>
          </ac:picMkLst>
        </pc:picChg>
      </pc:sldChg>
      <pc:sldChg chg="modSp mod">
        <pc:chgData name="surbhi wagh" userId="25b749eb18e5997d" providerId="LiveId" clId="{C08BAC32-775B-484D-95E0-EC065F0DF3BA}" dt="2022-08-22T19:44:04.500" v="30" actId="113"/>
        <pc:sldMkLst>
          <pc:docMk/>
          <pc:sldMk cId="1785595082" sldId="322"/>
        </pc:sldMkLst>
        <pc:spChg chg="mod">
          <ac:chgData name="surbhi wagh" userId="25b749eb18e5997d" providerId="LiveId" clId="{C08BAC32-775B-484D-95E0-EC065F0DF3BA}" dt="2022-08-22T19:44:04.500" v="30" actId="113"/>
          <ac:spMkLst>
            <pc:docMk/>
            <pc:sldMk cId="1785595082" sldId="322"/>
            <ac:spMk id="5" creationId="{1C4121E6-E2D7-2290-DC83-AF107F93A346}"/>
          </ac:spMkLst>
        </pc:spChg>
        <pc:spChg chg="mod">
          <ac:chgData name="surbhi wagh" userId="25b749eb18e5997d" providerId="LiveId" clId="{C08BAC32-775B-484D-95E0-EC065F0DF3BA}" dt="2022-08-22T19:43:58.195" v="29" actId="255"/>
          <ac:spMkLst>
            <pc:docMk/>
            <pc:sldMk cId="1785595082" sldId="322"/>
            <ac:spMk id="7" creationId="{79463BA5-C81C-0147-5AD7-CCD489B796F2}"/>
          </ac:spMkLst>
        </pc:spChg>
      </pc:sldChg>
      <pc:sldChg chg="modSp mod">
        <pc:chgData name="surbhi wagh" userId="25b749eb18e5997d" providerId="LiveId" clId="{C08BAC32-775B-484D-95E0-EC065F0DF3BA}" dt="2022-08-22T19:45:09.904" v="32" actId="113"/>
        <pc:sldMkLst>
          <pc:docMk/>
          <pc:sldMk cId="2838905104" sldId="323"/>
        </pc:sldMkLst>
        <pc:spChg chg="mod">
          <ac:chgData name="surbhi wagh" userId="25b749eb18e5997d" providerId="LiveId" clId="{C08BAC32-775B-484D-95E0-EC065F0DF3BA}" dt="2022-08-22T19:45:09.904" v="32" actId="113"/>
          <ac:spMkLst>
            <pc:docMk/>
            <pc:sldMk cId="2838905104" sldId="323"/>
            <ac:spMk id="4" creationId="{BEC46365-7B0B-EDE4-DA79-C25D2018733B}"/>
          </ac:spMkLst>
        </pc:spChg>
      </pc:sldChg>
      <pc:sldChg chg="modSp mod">
        <pc:chgData name="surbhi wagh" userId="25b749eb18e5997d" providerId="LiveId" clId="{C08BAC32-775B-484D-95E0-EC065F0DF3BA}" dt="2022-08-22T19:45:35.144" v="36" actId="255"/>
        <pc:sldMkLst>
          <pc:docMk/>
          <pc:sldMk cId="3801344768" sldId="324"/>
        </pc:sldMkLst>
        <pc:spChg chg="mod">
          <ac:chgData name="surbhi wagh" userId="25b749eb18e5997d" providerId="LiveId" clId="{C08BAC32-775B-484D-95E0-EC065F0DF3BA}" dt="2022-08-22T19:45:35.144" v="36" actId="255"/>
          <ac:spMkLst>
            <pc:docMk/>
            <pc:sldMk cId="3801344768" sldId="324"/>
            <ac:spMk id="8" creationId="{CB9B7F9E-AD60-AD0B-A614-6D6663BB0DE2}"/>
          </ac:spMkLst>
        </pc:spChg>
        <pc:spChg chg="mod">
          <ac:chgData name="surbhi wagh" userId="25b749eb18e5997d" providerId="LiveId" clId="{C08BAC32-775B-484D-95E0-EC065F0DF3BA}" dt="2022-08-22T19:45:28.911" v="35" actId="255"/>
          <ac:spMkLst>
            <pc:docMk/>
            <pc:sldMk cId="3801344768" sldId="324"/>
            <ac:spMk id="10" creationId="{C91B7B20-0252-A890-1D65-C7C8A07991E2}"/>
          </ac:spMkLst>
        </pc:spChg>
      </pc:sldChg>
      <pc:sldChg chg="modSp mod">
        <pc:chgData name="surbhi wagh" userId="25b749eb18e5997d" providerId="LiveId" clId="{C08BAC32-775B-484D-95E0-EC065F0DF3BA}" dt="2022-08-22T19:46:22.911" v="61" actId="255"/>
        <pc:sldMkLst>
          <pc:docMk/>
          <pc:sldMk cId="4028684237" sldId="325"/>
        </pc:sldMkLst>
        <pc:spChg chg="mod">
          <ac:chgData name="surbhi wagh" userId="25b749eb18e5997d" providerId="LiveId" clId="{C08BAC32-775B-484D-95E0-EC065F0DF3BA}" dt="2022-08-22T19:46:08.171" v="59" actId="20577"/>
          <ac:spMkLst>
            <pc:docMk/>
            <pc:sldMk cId="4028684237" sldId="325"/>
            <ac:spMk id="2" creationId="{C9554F89-D39A-C86D-772F-E6EC9CD9C6C8}"/>
          </ac:spMkLst>
        </pc:spChg>
        <pc:spChg chg="mod">
          <ac:chgData name="surbhi wagh" userId="25b749eb18e5997d" providerId="LiveId" clId="{C08BAC32-775B-484D-95E0-EC065F0DF3BA}" dt="2022-08-22T19:46:22.911" v="61" actId="255"/>
          <ac:spMkLst>
            <pc:docMk/>
            <pc:sldMk cId="4028684237" sldId="325"/>
            <ac:spMk id="8" creationId="{DA9870A7-C672-3406-D976-EB203A260923}"/>
          </ac:spMkLst>
        </pc:spChg>
      </pc:sldChg>
      <pc:sldChg chg="modSp mod">
        <pc:chgData name="surbhi wagh" userId="25b749eb18e5997d" providerId="LiveId" clId="{C08BAC32-775B-484D-95E0-EC065F0DF3BA}" dt="2022-08-22T19:40:33.163" v="4" actId="1076"/>
        <pc:sldMkLst>
          <pc:docMk/>
          <pc:sldMk cId="3768411913" sldId="327"/>
        </pc:sldMkLst>
        <pc:graphicFrameChg chg="mod">
          <ac:chgData name="surbhi wagh" userId="25b749eb18e5997d" providerId="LiveId" clId="{C08BAC32-775B-484D-95E0-EC065F0DF3BA}" dt="2022-08-22T19:40:33.163" v="4" actId="1076"/>
          <ac:graphicFrameMkLst>
            <pc:docMk/>
            <pc:sldMk cId="3768411913" sldId="327"/>
            <ac:graphicFrameMk id="4" creationId="{A8787805-4B09-CF1D-5C0D-9492B7E4700A}"/>
          </ac:graphicFrameMkLst>
        </pc:graphicFrameChg>
      </pc:sldChg>
      <pc:sldChg chg="modSp mod">
        <pc:chgData name="surbhi wagh" userId="25b749eb18e5997d" providerId="LiveId" clId="{C08BAC32-775B-484D-95E0-EC065F0DF3BA}" dt="2022-08-22T19:46:44.192" v="62" actId="2711"/>
        <pc:sldMkLst>
          <pc:docMk/>
          <pc:sldMk cId="4286666967" sldId="333"/>
        </pc:sldMkLst>
        <pc:spChg chg="mod">
          <ac:chgData name="surbhi wagh" userId="25b749eb18e5997d" providerId="LiveId" clId="{C08BAC32-775B-484D-95E0-EC065F0DF3BA}" dt="2022-08-22T19:46:44.192" v="62" actId="2711"/>
          <ac:spMkLst>
            <pc:docMk/>
            <pc:sldMk cId="4286666967" sldId="333"/>
            <ac:spMk id="8" creationId="{DA9870A7-C672-3406-D976-EB203A260923}"/>
          </ac:spMkLst>
        </pc:spChg>
      </pc:sldChg>
      <pc:sldChg chg="addSp delSp modSp mod">
        <pc:chgData name="surbhi wagh" userId="25b749eb18e5997d" providerId="LiveId" clId="{C08BAC32-775B-484D-95E0-EC065F0DF3BA}" dt="2022-08-22T19:48:06.937" v="156" actId="20577"/>
        <pc:sldMkLst>
          <pc:docMk/>
          <pc:sldMk cId="1162779516" sldId="335"/>
        </pc:sldMkLst>
        <pc:spChg chg="mod">
          <ac:chgData name="surbhi wagh" userId="25b749eb18e5997d" providerId="LiveId" clId="{C08BAC32-775B-484D-95E0-EC065F0DF3BA}" dt="2022-08-22T19:48:06.937" v="156" actId="20577"/>
          <ac:spMkLst>
            <pc:docMk/>
            <pc:sldMk cId="1162779516" sldId="335"/>
            <ac:spMk id="8" creationId="{DA9870A7-C672-3406-D976-EB203A260923}"/>
          </ac:spMkLst>
        </pc:spChg>
        <pc:spChg chg="mod">
          <ac:chgData name="surbhi wagh" userId="25b749eb18e5997d" providerId="LiveId" clId="{C08BAC32-775B-484D-95E0-EC065F0DF3BA}" dt="2022-08-22T19:47:48.902" v="80" actId="20577"/>
          <ac:spMkLst>
            <pc:docMk/>
            <pc:sldMk cId="1162779516" sldId="335"/>
            <ac:spMk id="15" creationId="{A3A9BD34-7A7C-0723-B96A-46580843A9AC}"/>
          </ac:spMkLst>
        </pc:spChg>
        <pc:picChg chg="del">
          <ac:chgData name="surbhi wagh" userId="25b749eb18e5997d" providerId="LiveId" clId="{C08BAC32-775B-484D-95E0-EC065F0DF3BA}" dt="2022-08-22T19:47:40.563" v="75" actId="478"/>
          <ac:picMkLst>
            <pc:docMk/>
            <pc:sldMk cId="1162779516" sldId="335"/>
            <ac:picMk id="4" creationId="{46605F0E-27D4-4450-81F3-021252E47252}"/>
          </ac:picMkLst>
        </pc:picChg>
        <pc:picChg chg="add mod">
          <ac:chgData name="surbhi wagh" userId="25b749eb18e5997d" providerId="LiveId" clId="{C08BAC32-775B-484D-95E0-EC065F0DF3BA}" dt="2022-08-22T19:47:46.668" v="79" actId="1076"/>
          <ac:picMkLst>
            <pc:docMk/>
            <pc:sldMk cId="1162779516" sldId="335"/>
            <ac:picMk id="5" creationId="{9C542BD5-2357-5181-CFCB-D176A165B3CA}"/>
          </ac:picMkLst>
        </pc:picChg>
      </pc:sldChg>
      <pc:sldChg chg="modSp mod">
        <pc:chgData name="surbhi wagh" userId="25b749eb18e5997d" providerId="LiveId" clId="{C08BAC32-775B-484D-95E0-EC065F0DF3BA}" dt="2022-08-22T19:44:19.099" v="31" actId="2711"/>
        <pc:sldMkLst>
          <pc:docMk/>
          <pc:sldMk cId="1273635638" sldId="336"/>
        </pc:sldMkLst>
        <pc:spChg chg="mod">
          <ac:chgData name="surbhi wagh" userId="25b749eb18e5997d" providerId="LiveId" clId="{C08BAC32-775B-484D-95E0-EC065F0DF3BA}" dt="2022-08-22T19:44:19.099" v="31" actId="2711"/>
          <ac:spMkLst>
            <pc:docMk/>
            <pc:sldMk cId="1273635638" sldId="336"/>
            <ac:spMk id="7" creationId="{79463BA5-C81C-0147-5AD7-CCD489B796F2}"/>
          </ac:spMkLst>
        </pc:spChg>
      </pc:sldChg>
      <pc:sldChg chg="modSp mod">
        <pc:chgData name="surbhi wagh" userId="25b749eb18e5997d" providerId="LiveId" clId="{C08BAC32-775B-484D-95E0-EC065F0DF3BA}" dt="2022-08-22T19:45:14.513" v="33" actId="113"/>
        <pc:sldMkLst>
          <pc:docMk/>
          <pc:sldMk cId="600403713" sldId="337"/>
        </pc:sldMkLst>
        <pc:spChg chg="mod">
          <ac:chgData name="surbhi wagh" userId="25b749eb18e5997d" providerId="LiveId" clId="{C08BAC32-775B-484D-95E0-EC065F0DF3BA}" dt="2022-08-22T19:45:14.513" v="33" actId="113"/>
          <ac:spMkLst>
            <pc:docMk/>
            <pc:sldMk cId="600403713" sldId="337"/>
            <ac:spMk id="4" creationId="{BEC46365-7B0B-EDE4-DA79-C25D20187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1CD24-8C73-49A0-962B-764F1E1198A2}"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41C50-2463-4C5F-B77B-41327D8358D5}" type="slidenum">
              <a:rPr lang="en-US" smtClean="0"/>
              <a:t>‹#›</a:t>
            </a:fld>
            <a:endParaRPr lang="en-US"/>
          </a:p>
        </p:txBody>
      </p:sp>
    </p:spTree>
    <p:extLst>
      <p:ext uri="{BB962C8B-B14F-4D97-AF65-F5344CB8AC3E}">
        <p14:creationId xmlns:p14="http://schemas.microsoft.com/office/powerpoint/2010/main" val="8730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023078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8204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09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8477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1368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117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2260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679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031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39834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8/22/2022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603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3519048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86" name="Rectangle 107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A1586DD9-C063-6AC4-0AF1-3F8DAA59FDCF}"/>
              </a:ext>
            </a:extLst>
          </p:cNvPr>
          <p:cNvPicPr>
            <a:picLocks noChangeAspect="1" noChangeArrowheads="1"/>
          </p:cNvPicPr>
          <p:nvPr/>
        </p:nvPicPr>
        <p:blipFill rotWithShape="1">
          <a:blip r:embed="rId2">
            <a:alphaModFix amt="33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DCD293-2471-806D-11AA-76EA0A1C8999}"/>
              </a:ext>
            </a:extLst>
          </p:cNvPr>
          <p:cNvSpPr>
            <a:spLocks noGrp="1"/>
          </p:cNvSpPr>
          <p:nvPr>
            <p:ph type="ctrTitle"/>
          </p:nvPr>
        </p:nvSpPr>
        <p:spPr>
          <a:xfrm>
            <a:off x="1078992" y="1143000"/>
            <a:ext cx="9052560" cy="3546179"/>
          </a:xfrm>
        </p:spPr>
        <p:txBody>
          <a:bodyPr>
            <a:normAutofit/>
          </a:bodyPr>
          <a:lstStyle/>
          <a:p>
            <a:r>
              <a:rPr lang="en-US"/>
              <a:t>Used Car Price Analysis Project</a:t>
            </a:r>
          </a:p>
        </p:txBody>
      </p:sp>
      <p:sp>
        <p:nvSpPr>
          <p:cNvPr id="3" name="Subtitle 2">
            <a:extLst>
              <a:ext uri="{FF2B5EF4-FFF2-40B4-BE49-F238E27FC236}">
                <a16:creationId xmlns:a16="http://schemas.microsoft.com/office/drawing/2014/main" id="{E3D1225C-E35F-50BA-ACFE-89B00D5BF5E1}"/>
              </a:ext>
            </a:extLst>
          </p:cNvPr>
          <p:cNvSpPr>
            <a:spLocks noGrp="1"/>
          </p:cNvSpPr>
          <p:nvPr>
            <p:ph type="subTitle" idx="1"/>
          </p:nvPr>
        </p:nvSpPr>
        <p:spPr>
          <a:xfrm>
            <a:off x="1078992" y="5010912"/>
            <a:ext cx="9052560" cy="704088"/>
          </a:xfrm>
        </p:spPr>
        <p:txBody>
          <a:bodyPr>
            <a:normAutofit/>
          </a:bodyPr>
          <a:lstStyle/>
          <a:p>
            <a:r>
              <a:rPr lang="en-US"/>
              <a:t>Group 4: Rohit Singh, </a:t>
            </a:r>
            <a:r>
              <a:rPr lang="en-US">
                <a:latin typeface="Nunito"/>
                <a:ea typeface="Nunito"/>
                <a:cs typeface="Nunito"/>
                <a:sym typeface="Nunito"/>
              </a:rPr>
              <a:t>Sumit Patil, Surbhi Wagh</a:t>
            </a:r>
            <a:endParaRPr lang="en-US"/>
          </a:p>
          <a:p>
            <a:endParaRPr lang="en-US" dirty="0"/>
          </a:p>
        </p:txBody>
      </p:sp>
      <p:cxnSp>
        <p:nvCxnSpPr>
          <p:cNvPr id="1087" name="Straight Connector 107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877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3C4FB-A6EB-C999-D40B-C1B1E055150C}"/>
              </a:ext>
            </a:extLst>
          </p:cNvPr>
          <p:cNvPicPr>
            <a:picLocks noChangeAspect="1"/>
          </p:cNvPicPr>
          <p:nvPr/>
        </p:nvPicPr>
        <p:blipFill>
          <a:blip r:embed="rId2"/>
          <a:stretch>
            <a:fillRect/>
          </a:stretch>
        </p:blipFill>
        <p:spPr>
          <a:xfrm>
            <a:off x="2164080" y="1009164"/>
            <a:ext cx="9640374" cy="5574515"/>
          </a:xfrm>
          <a:prstGeom prst="rect">
            <a:avLst/>
          </a:prstGeom>
        </p:spPr>
      </p:pic>
      <p:sp>
        <p:nvSpPr>
          <p:cNvPr id="4" name="TextBox 3">
            <a:extLst>
              <a:ext uri="{FF2B5EF4-FFF2-40B4-BE49-F238E27FC236}">
                <a16:creationId xmlns:a16="http://schemas.microsoft.com/office/drawing/2014/main" id="{93772C8B-3EEC-5DF3-0A7E-F9667EEC7052}"/>
              </a:ext>
            </a:extLst>
          </p:cNvPr>
          <p:cNvSpPr txBox="1"/>
          <p:nvPr/>
        </p:nvSpPr>
        <p:spPr>
          <a:xfrm>
            <a:off x="294640" y="396240"/>
            <a:ext cx="4338320" cy="369332"/>
          </a:xfrm>
          <a:prstGeom prst="rect">
            <a:avLst/>
          </a:prstGeom>
          <a:noFill/>
        </p:spPr>
        <p:txBody>
          <a:bodyPr wrap="square" rtlCol="0">
            <a:spAutoFit/>
          </a:bodyPr>
          <a:lstStyle/>
          <a:p>
            <a:r>
              <a:rPr lang="en-US" dirty="0"/>
              <a:t>Graph Database</a:t>
            </a:r>
          </a:p>
        </p:txBody>
      </p:sp>
    </p:spTree>
    <p:extLst>
      <p:ext uri="{BB962C8B-B14F-4D97-AF65-F5344CB8AC3E}">
        <p14:creationId xmlns:p14="http://schemas.microsoft.com/office/powerpoint/2010/main" val="98243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4787"/>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fontScale="90000"/>
          </a:bodyPr>
          <a:lstStyle/>
          <a:p>
            <a:r>
              <a:rPr lang="en-GB" sz="4900" dirty="0"/>
              <a:t>Graph Database End-User Instructions (Database creation and load)</a:t>
            </a:r>
            <a:endParaRPr lang="en-US" sz="49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1" name="Picture 10">
            <a:extLst>
              <a:ext uri="{FF2B5EF4-FFF2-40B4-BE49-F238E27FC236}">
                <a16:creationId xmlns:a16="http://schemas.microsoft.com/office/drawing/2014/main" id="{B61CA18F-6071-2B01-DF64-ACFE7ADB26ED}"/>
              </a:ext>
            </a:extLst>
          </p:cNvPr>
          <p:cNvPicPr>
            <a:picLocks noChangeAspect="1"/>
          </p:cNvPicPr>
          <p:nvPr/>
        </p:nvPicPr>
        <p:blipFill>
          <a:blip r:embed="rId3"/>
          <a:stretch>
            <a:fillRect/>
          </a:stretch>
        </p:blipFill>
        <p:spPr>
          <a:xfrm>
            <a:off x="261459" y="1698842"/>
            <a:ext cx="4371975" cy="3267075"/>
          </a:xfrm>
          <a:prstGeom prst="rect">
            <a:avLst/>
          </a:prstGeom>
        </p:spPr>
      </p:pic>
      <p:sp>
        <p:nvSpPr>
          <p:cNvPr id="13" name="TextBox 12">
            <a:extLst>
              <a:ext uri="{FF2B5EF4-FFF2-40B4-BE49-F238E27FC236}">
                <a16:creationId xmlns:a16="http://schemas.microsoft.com/office/drawing/2014/main" id="{51FE3943-2C8E-C9A5-0213-632601AB46D9}"/>
              </a:ext>
            </a:extLst>
          </p:cNvPr>
          <p:cNvSpPr txBox="1"/>
          <p:nvPr/>
        </p:nvSpPr>
        <p:spPr>
          <a:xfrm>
            <a:off x="5496559" y="1855051"/>
            <a:ext cx="4663439" cy="2031325"/>
          </a:xfrm>
          <a:prstGeom prst="rect">
            <a:avLst/>
          </a:prstGeom>
          <a:noFill/>
        </p:spPr>
        <p:txBody>
          <a:bodyPr wrap="square">
            <a:spAutoFit/>
          </a:bodyPr>
          <a:lstStyle/>
          <a:p>
            <a:pPr marL="457200" lvl="0" indent="-317500" algn="l" rtl="0">
              <a:spcBef>
                <a:spcPts val="0"/>
              </a:spcBef>
              <a:spcAft>
                <a:spcPts val="0"/>
              </a:spcAft>
              <a:buClr>
                <a:schemeClr val="lt1"/>
              </a:buClr>
              <a:buSzPts val="1400"/>
              <a:buFont typeface="Lato"/>
              <a:buChar char="●"/>
            </a:pPr>
            <a:r>
              <a:rPr lang="en-US" dirty="0">
                <a:solidFill>
                  <a:schemeClr val="lt1"/>
                </a:solidFill>
                <a:latin typeface="Lato"/>
                <a:ea typeface="Lato"/>
                <a:cs typeface="Lato"/>
                <a:sym typeface="Lato"/>
              </a:rPr>
              <a:t>Create a new database in Neo4j</a:t>
            </a:r>
          </a:p>
          <a:p>
            <a:pPr marL="457200" lvl="0" indent="-317500" algn="l" rtl="0">
              <a:spcBef>
                <a:spcPts val="0"/>
              </a:spcBef>
              <a:spcAft>
                <a:spcPts val="0"/>
              </a:spcAft>
              <a:buClr>
                <a:schemeClr val="lt1"/>
              </a:buClr>
              <a:buSzPts val="1400"/>
              <a:buFont typeface="Lato"/>
              <a:buChar char="●"/>
            </a:pPr>
            <a:endParaRPr lang="en-US" dirty="0">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US" dirty="0">
                <a:solidFill>
                  <a:schemeClr val="lt1"/>
                </a:solidFill>
                <a:latin typeface="Lato"/>
                <a:ea typeface="Lato"/>
                <a:cs typeface="Lato"/>
                <a:sym typeface="Lato"/>
              </a:rPr>
              <a:t>Copy the CSV file into the </a:t>
            </a:r>
            <a:r>
              <a:rPr lang="en-US" dirty="0" err="1">
                <a:solidFill>
                  <a:schemeClr val="lt1"/>
                </a:solidFill>
                <a:latin typeface="Lato"/>
                <a:ea typeface="Lato"/>
                <a:cs typeface="Lato"/>
                <a:sym typeface="Lato"/>
              </a:rPr>
              <a:t>dbms</a:t>
            </a:r>
            <a:r>
              <a:rPr lang="en-US" dirty="0">
                <a:solidFill>
                  <a:schemeClr val="lt1"/>
                </a:solidFill>
                <a:latin typeface="Lato"/>
                <a:ea typeface="Lato"/>
                <a:cs typeface="Lato"/>
                <a:sym typeface="Lato"/>
              </a:rPr>
              <a:t> import folder of the database created</a:t>
            </a:r>
          </a:p>
          <a:p>
            <a:pPr marL="139700" lvl="0" algn="l" rtl="0">
              <a:spcBef>
                <a:spcPts val="0"/>
              </a:spcBef>
              <a:spcAft>
                <a:spcPts val="0"/>
              </a:spcAft>
              <a:buClr>
                <a:schemeClr val="lt1"/>
              </a:buClr>
              <a:buSzPts val="1400"/>
            </a:pPr>
            <a:endParaRPr lang="en-US" dirty="0">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US" dirty="0">
                <a:solidFill>
                  <a:schemeClr val="lt1"/>
                </a:solidFill>
                <a:latin typeface="Lato"/>
                <a:ea typeface="Lato"/>
                <a:cs typeface="Lato"/>
                <a:sym typeface="Lato"/>
              </a:rPr>
              <a:t>Start the database and open the database</a:t>
            </a:r>
          </a:p>
        </p:txBody>
      </p:sp>
    </p:spTree>
    <p:extLst>
      <p:ext uri="{BB962C8B-B14F-4D97-AF65-F5344CB8AC3E}">
        <p14:creationId xmlns:p14="http://schemas.microsoft.com/office/powerpoint/2010/main" val="227939103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fontScale="90000"/>
          </a:bodyPr>
          <a:lstStyle/>
          <a:p>
            <a:r>
              <a:rPr lang="en-GB" sz="4900" dirty="0"/>
              <a:t>Graph Database End-User Instructions (Database creation and load)</a:t>
            </a:r>
            <a:endParaRPr lang="en-US" sz="49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9C808223-656D-ADFB-DEF6-11292BCE4D30}"/>
              </a:ext>
            </a:extLst>
          </p:cNvPr>
          <p:cNvPicPr>
            <a:picLocks noChangeAspect="1"/>
          </p:cNvPicPr>
          <p:nvPr/>
        </p:nvPicPr>
        <p:blipFill>
          <a:blip r:embed="rId3"/>
          <a:stretch>
            <a:fillRect/>
          </a:stretch>
        </p:blipFill>
        <p:spPr>
          <a:xfrm>
            <a:off x="5011451" y="1557323"/>
            <a:ext cx="6673087" cy="1377632"/>
          </a:xfrm>
          <a:prstGeom prst="rect">
            <a:avLst/>
          </a:prstGeom>
        </p:spPr>
      </p:pic>
      <p:sp>
        <p:nvSpPr>
          <p:cNvPr id="5" name="TextBox 4">
            <a:extLst>
              <a:ext uri="{FF2B5EF4-FFF2-40B4-BE49-F238E27FC236}">
                <a16:creationId xmlns:a16="http://schemas.microsoft.com/office/drawing/2014/main" id="{C1218CBF-B35D-E6C4-A5F8-245B18EF3F6D}"/>
              </a:ext>
            </a:extLst>
          </p:cNvPr>
          <p:cNvSpPr txBox="1"/>
          <p:nvPr/>
        </p:nvSpPr>
        <p:spPr>
          <a:xfrm>
            <a:off x="5011473" y="1251205"/>
            <a:ext cx="2793995" cy="338554"/>
          </a:xfrm>
          <a:prstGeom prst="rect">
            <a:avLst/>
          </a:prstGeom>
          <a:noFill/>
        </p:spPr>
        <p:txBody>
          <a:bodyPr wrap="square" rtlCol="0">
            <a:spAutoFit/>
          </a:bodyPr>
          <a:lstStyle/>
          <a:p>
            <a:r>
              <a:rPr lang="en-US" sz="1600" b="1" dirty="0"/>
              <a:t>Adding Constraint</a:t>
            </a:r>
          </a:p>
        </p:txBody>
      </p:sp>
      <p:pic>
        <p:nvPicPr>
          <p:cNvPr id="7" name="Picture 6">
            <a:extLst>
              <a:ext uri="{FF2B5EF4-FFF2-40B4-BE49-F238E27FC236}">
                <a16:creationId xmlns:a16="http://schemas.microsoft.com/office/drawing/2014/main" id="{48304673-9229-BF33-BC70-D0ED36AA853D}"/>
              </a:ext>
            </a:extLst>
          </p:cNvPr>
          <p:cNvPicPr>
            <a:picLocks noChangeAspect="1"/>
          </p:cNvPicPr>
          <p:nvPr/>
        </p:nvPicPr>
        <p:blipFill>
          <a:blip r:embed="rId4"/>
          <a:stretch>
            <a:fillRect/>
          </a:stretch>
        </p:blipFill>
        <p:spPr>
          <a:xfrm>
            <a:off x="5011450" y="3210754"/>
            <a:ext cx="6673087" cy="1626902"/>
          </a:xfrm>
          <a:prstGeom prst="rect">
            <a:avLst/>
          </a:prstGeom>
        </p:spPr>
      </p:pic>
      <p:sp>
        <p:nvSpPr>
          <p:cNvPr id="8" name="TextBox 7">
            <a:extLst>
              <a:ext uri="{FF2B5EF4-FFF2-40B4-BE49-F238E27FC236}">
                <a16:creationId xmlns:a16="http://schemas.microsoft.com/office/drawing/2014/main" id="{85629B1F-9A2D-BF07-D40F-D222B6141E1A}"/>
              </a:ext>
            </a:extLst>
          </p:cNvPr>
          <p:cNvSpPr txBox="1"/>
          <p:nvPr/>
        </p:nvSpPr>
        <p:spPr>
          <a:xfrm>
            <a:off x="5011473" y="2881285"/>
            <a:ext cx="2793995" cy="338554"/>
          </a:xfrm>
          <a:prstGeom prst="rect">
            <a:avLst/>
          </a:prstGeom>
          <a:noFill/>
        </p:spPr>
        <p:txBody>
          <a:bodyPr wrap="square" rtlCol="0">
            <a:spAutoFit/>
          </a:bodyPr>
          <a:lstStyle/>
          <a:p>
            <a:r>
              <a:rPr lang="en-US" sz="1600" b="1" dirty="0"/>
              <a:t>Creating  node</a:t>
            </a:r>
          </a:p>
        </p:txBody>
      </p:sp>
      <p:pic>
        <p:nvPicPr>
          <p:cNvPr id="10" name="Picture 9">
            <a:extLst>
              <a:ext uri="{FF2B5EF4-FFF2-40B4-BE49-F238E27FC236}">
                <a16:creationId xmlns:a16="http://schemas.microsoft.com/office/drawing/2014/main" id="{05827087-4367-780F-3C0F-EF6BFBDB66CF}"/>
              </a:ext>
            </a:extLst>
          </p:cNvPr>
          <p:cNvPicPr>
            <a:picLocks noChangeAspect="1"/>
          </p:cNvPicPr>
          <p:nvPr/>
        </p:nvPicPr>
        <p:blipFill>
          <a:blip r:embed="rId5"/>
          <a:stretch>
            <a:fillRect/>
          </a:stretch>
        </p:blipFill>
        <p:spPr>
          <a:xfrm>
            <a:off x="5142245" y="5113455"/>
            <a:ext cx="6411496" cy="1642592"/>
          </a:xfrm>
          <a:prstGeom prst="rect">
            <a:avLst/>
          </a:prstGeom>
        </p:spPr>
      </p:pic>
      <p:sp>
        <p:nvSpPr>
          <p:cNvPr id="12" name="TextBox 11">
            <a:extLst>
              <a:ext uri="{FF2B5EF4-FFF2-40B4-BE49-F238E27FC236}">
                <a16:creationId xmlns:a16="http://schemas.microsoft.com/office/drawing/2014/main" id="{07E8BB6F-3EA2-66CC-A490-D45D8D542001}"/>
              </a:ext>
            </a:extLst>
          </p:cNvPr>
          <p:cNvSpPr txBox="1"/>
          <p:nvPr/>
        </p:nvSpPr>
        <p:spPr>
          <a:xfrm>
            <a:off x="5142245" y="4746538"/>
            <a:ext cx="2793995" cy="338554"/>
          </a:xfrm>
          <a:prstGeom prst="rect">
            <a:avLst/>
          </a:prstGeom>
          <a:noFill/>
        </p:spPr>
        <p:txBody>
          <a:bodyPr wrap="square" rtlCol="0">
            <a:spAutoFit/>
          </a:bodyPr>
          <a:lstStyle/>
          <a:p>
            <a:r>
              <a:rPr lang="en-US" sz="1600" b="1" dirty="0"/>
              <a:t>Creating  Relationship</a:t>
            </a:r>
          </a:p>
        </p:txBody>
      </p:sp>
      <p:sp>
        <p:nvSpPr>
          <p:cNvPr id="15" name="TextBox 14">
            <a:extLst>
              <a:ext uri="{FF2B5EF4-FFF2-40B4-BE49-F238E27FC236}">
                <a16:creationId xmlns:a16="http://schemas.microsoft.com/office/drawing/2014/main" id="{75469674-9084-C804-44F9-5BADADE79469}"/>
              </a:ext>
            </a:extLst>
          </p:cNvPr>
          <p:cNvSpPr txBox="1"/>
          <p:nvPr/>
        </p:nvSpPr>
        <p:spPr>
          <a:xfrm>
            <a:off x="280883" y="2116410"/>
            <a:ext cx="3850640" cy="2554545"/>
          </a:xfrm>
          <a:prstGeom prst="rect">
            <a:avLst/>
          </a:prstGeom>
          <a:noFill/>
        </p:spPr>
        <p:txBody>
          <a:bodyPr wrap="square">
            <a:spAutoFit/>
          </a:bodyPr>
          <a:lstStyle/>
          <a:p>
            <a:pPr marL="457200" lvl="0" indent="-317500" algn="l" rtl="0">
              <a:spcBef>
                <a:spcPts val="0"/>
              </a:spcBef>
              <a:spcAft>
                <a:spcPts val="0"/>
              </a:spcAft>
              <a:buClr>
                <a:schemeClr val="lt1"/>
              </a:buClr>
              <a:buSzPts val="1400"/>
              <a:buFont typeface="Lato"/>
              <a:buChar char="●"/>
            </a:pPr>
            <a:r>
              <a:rPr lang="en-US" sz="1600" dirty="0">
                <a:solidFill>
                  <a:schemeClr val="lt1"/>
                </a:solidFill>
                <a:ea typeface="Lato"/>
                <a:cs typeface="Lato"/>
                <a:sym typeface="Lato"/>
              </a:rPr>
              <a:t>Copy the cypher code to create the constraints, nodes and relationships between them</a:t>
            </a:r>
          </a:p>
          <a:p>
            <a:pPr marL="457200" lvl="0" indent="-317500" algn="l" rtl="0">
              <a:spcBef>
                <a:spcPts val="0"/>
              </a:spcBef>
              <a:spcAft>
                <a:spcPts val="0"/>
              </a:spcAft>
              <a:buClr>
                <a:schemeClr val="lt1"/>
              </a:buClr>
              <a:buSzPts val="1400"/>
              <a:buFont typeface="Lato"/>
              <a:buChar char="●"/>
            </a:pPr>
            <a:endParaRPr lang="en-US" sz="1600" dirty="0">
              <a:solidFill>
                <a:schemeClr val="lt1"/>
              </a:solidFill>
              <a:ea typeface="Lato"/>
              <a:cs typeface="Lato"/>
              <a:sym typeface="Lato"/>
            </a:endParaRPr>
          </a:p>
          <a:p>
            <a:pPr marL="457200" lvl="0" indent="-317500" algn="l" rtl="0">
              <a:spcBef>
                <a:spcPts val="0"/>
              </a:spcBef>
              <a:spcAft>
                <a:spcPts val="0"/>
              </a:spcAft>
              <a:buClr>
                <a:schemeClr val="lt1"/>
              </a:buClr>
              <a:buSzPts val="1400"/>
              <a:buFont typeface="Lato"/>
              <a:buChar char="●"/>
            </a:pPr>
            <a:r>
              <a:rPr lang="en-US" sz="1600" dirty="0">
                <a:solidFill>
                  <a:schemeClr val="lt1"/>
                </a:solidFill>
                <a:ea typeface="Lato"/>
                <a:cs typeface="Lato"/>
                <a:sym typeface="Lato"/>
              </a:rPr>
              <a:t>Run the code to create the graph database</a:t>
            </a:r>
          </a:p>
          <a:p>
            <a:pPr marL="457200" lvl="0" indent="-317500" algn="l" rtl="0">
              <a:spcBef>
                <a:spcPts val="0"/>
              </a:spcBef>
              <a:spcAft>
                <a:spcPts val="0"/>
              </a:spcAft>
              <a:buClr>
                <a:schemeClr val="lt1"/>
              </a:buClr>
              <a:buSzPts val="1400"/>
              <a:buFont typeface="Lato"/>
              <a:buChar char="●"/>
            </a:pPr>
            <a:endParaRPr lang="en-US" sz="1600" dirty="0">
              <a:solidFill>
                <a:schemeClr val="lt1"/>
              </a:solidFill>
              <a:ea typeface="Lato"/>
              <a:cs typeface="Lato"/>
              <a:sym typeface="Lato"/>
            </a:endParaRPr>
          </a:p>
          <a:p>
            <a:pPr marL="457200" lvl="0" indent="-317500" algn="l" rtl="0">
              <a:spcBef>
                <a:spcPts val="0"/>
              </a:spcBef>
              <a:spcAft>
                <a:spcPts val="0"/>
              </a:spcAft>
              <a:buClr>
                <a:schemeClr val="lt1"/>
              </a:buClr>
              <a:buSzPts val="1400"/>
              <a:buFont typeface="Lato"/>
              <a:buChar char="●"/>
            </a:pPr>
            <a:r>
              <a:rPr lang="en-US" sz="1600" dirty="0">
                <a:solidFill>
                  <a:schemeClr val="lt1"/>
                </a:solidFill>
                <a:ea typeface="Lato"/>
                <a:cs typeface="Lato"/>
                <a:sym typeface="Lato"/>
              </a:rPr>
              <a:t>The scripts will run one by one and will take a few minutes due to the large dataset size</a:t>
            </a:r>
          </a:p>
        </p:txBody>
      </p:sp>
      <p:sp>
        <p:nvSpPr>
          <p:cNvPr id="17" name="TextBox 16">
            <a:extLst>
              <a:ext uri="{FF2B5EF4-FFF2-40B4-BE49-F238E27FC236}">
                <a16:creationId xmlns:a16="http://schemas.microsoft.com/office/drawing/2014/main" id="{E22312E9-F717-A8A5-2F38-F841D254027F}"/>
              </a:ext>
            </a:extLst>
          </p:cNvPr>
          <p:cNvSpPr txBox="1"/>
          <p:nvPr/>
        </p:nvSpPr>
        <p:spPr>
          <a:xfrm>
            <a:off x="507462" y="1620537"/>
            <a:ext cx="6177280" cy="369332"/>
          </a:xfrm>
          <a:prstGeom prst="rect">
            <a:avLst/>
          </a:prstGeom>
          <a:noFill/>
        </p:spPr>
        <p:txBody>
          <a:bodyPr wrap="square">
            <a:spAutoFit/>
          </a:bodyPr>
          <a:lstStyle/>
          <a:p>
            <a:r>
              <a:rPr lang="en-US" b="1" dirty="0"/>
              <a:t>Steps taken are mentioned below”</a:t>
            </a:r>
          </a:p>
        </p:txBody>
      </p:sp>
    </p:spTree>
    <p:extLst>
      <p:ext uri="{BB962C8B-B14F-4D97-AF65-F5344CB8AC3E}">
        <p14:creationId xmlns:p14="http://schemas.microsoft.com/office/powerpoint/2010/main" val="40639569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400" dirty="0"/>
              <a:t>Neo4j Screenshots - Graph Database (Nodes</a:t>
            </a:r>
            <a:r>
              <a:rPr lang="en-GB" sz="2000" dirty="0"/>
              <a:t>)</a:t>
            </a:r>
            <a:endParaRPr lang="en-US" sz="49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8F59EDAF-E1CF-8DC5-6185-1D0804B9E68A}"/>
              </a:ext>
            </a:extLst>
          </p:cNvPr>
          <p:cNvPicPr>
            <a:picLocks noChangeAspect="1"/>
          </p:cNvPicPr>
          <p:nvPr/>
        </p:nvPicPr>
        <p:blipFill>
          <a:blip r:embed="rId3"/>
          <a:stretch>
            <a:fillRect/>
          </a:stretch>
        </p:blipFill>
        <p:spPr>
          <a:xfrm>
            <a:off x="5720080" y="1516890"/>
            <a:ext cx="5875158" cy="5231718"/>
          </a:xfrm>
          <a:prstGeom prst="rect">
            <a:avLst/>
          </a:prstGeom>
        </p:spPr>
      </p:pic>
      <p:pic>
        <p:nvPicPr>
          <p:cNvPr id="8" name="Picture 7">
            <a:extLst>
              <a:ext uri="{FF2B5EF4-FFF2-40B4-BE49-F238E27FC236}">
                <a16:creationId xmlns:a16="http://schemas.microsoft.com/office/drawing/2014/main" id="{33B37F41-01C0-E6BE-7341-7446AFE48971}"/>
              </a:ext>
            </a:extLst>
          </p:cNvPr>
          <p:cNvPicPr>
            <a:picLocks noChangeAspect="1"/>
          </p:cNvPicPr>
          <p:nvPr/>
        </p:nvPicPr>
        <p:blipFill>
          <a:blip r:embed="rId4"/>
          <a:stretch>
            <a:fillRect/>
          </a:stretch>
        </p:blipFill>
        <p:spPr>
          <a:xfrm>
            <a:off x="437155" y="1245692"/>
            <a:ext cx="3571875" cy="2887057"/>
          </a:xfrm>
          <a:prstGeom prst="rect">
            <a:avLst/>
          </a:prstGeom>
        </p:spPr>
      </p:pic>
      <p:pic>
        <p:nvPicPr>
          <p:cNvPr id="10" name="Picture 9">
            <a:extLst>
              <a:ext uri="{FF2B5EF4-FFF2-40B4-BE49-F238E27FC236}">
                <a16:creationId xmlns:a16="http://schemas.microsoft.com/office/drawing/2014/main" id="{B06BB85D-264C-0DC4-88B3-2BC289C9D188}"/>
              </a:ext>
            </a:extLst>
          </p:cNvPr>
          <p:cNvPicPr>
            <a:picLocks noChangeAspect="1"/>
          </p:cNvPicPr>
          <p:nvPr/>
        </p:nvPicPr>
        <p:blipFill>
          <a:blip r:embed="rId5"/>
          <a:stretch>
            <a:fillRect/>
          </a:stretch>
        </p:blipFill>
        <p:spPr>
          <a:xfrm>
            <a:off x="596762" y="4478282"/>
            <a:ext cx="3009900" cy="2268051"/>
          </a:xfrm>
          <a:prstGeom prst="rect">
            <a:avLst/>
          </a:prstGeom>
        </p:spPr>
      </p:pic>
    </p:spTree>
    <p:extLst>
      <p:ext uri="{BB962C8B-B14F-4D97-AF65-F5344CB8AC3E}">
        <p14:creationId xmlns:p14="http://schemas.microsoft.com/office/powerpoint/2010/main" val="36867600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4787"/>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fontScale="90000"/>
          </a:bodyPr>
          <a:lstStyle/>
          <a:p>
            <a:r>
              <a:rPr lang="en-GB" sz="4900" dirty="0"/>
              <a:t>Complete Nodes and relationship in Neo4j</a:t>
            </a:r>
            <a:endParaRPr lang="en-US" sz="49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3D4030F1-D9B1-96F8-9C2B-D64425DE3F0B}"/>
              </a:ext>
            </a:extLst>
          </p:cNvPr>
          <p:cNvPicPr>
            <a:picLocks noChangeAspect="1"/>
          </p:cNvPicPr>
          <p:nvPr/>
        </p:nvPicPr>
        <p:blipFill>
          <a:blip r:embed="rId3"/>
          <a:stretch>
            <a:fillRect/>
          </a:stretch>
        </p:blipFill>
        <p:spPr>
          <a:xfrm>
            <a:off x="522277" y="1140920"/>
            <a:ext cx="3076575" cy="5457825"/>
          </a:xfrm>
          <a:prstGeom prst="rect">
            <a:avLst/>
          </a:prstGeom>
        </p:spPr>
      </p:pic>
      <p:pic>
        <p:nvPicPr>
          <p:cNvPr id="9" name="Picture 8">
            <a:extLst>
              <a:ext uri="{FF2B5EF4-FFF2-40B4-BE49-F238E27FC236}">
                <a16:creationId xmlns:a16="http://schemas.microsoft.com/office/drawing/2014/main" id="{A65EAFB0-FA36-A55E-874F-637BE097AB53}"/>
              </a:ext>
            </a:extLst>
          </p:cNvPr>
          <p:cNvPicPr>
            <a:picLocks noChangeAspect="1"/>
          </p:cNvPicPr>
          <p:nvPr/>
        </p:nvPicPr>
        <p:blipFill>
          <a:blip r:embed="rId4"/>
          <a:stretch>
            <a:fillRect/>
          </a:stretch>
        </p:blipFill>
        <p:spPr>
          <a:xfrm>
            <a:off x="5093842" y="1101514"/>
            <a:ext cx="3575525" cy="5457825"/>
          </a:xfrm>
          <a:prstGeom prst="rect">
            <a:avLst/>
          </a:prstGeom>
        </p:spPr>
      </p:pic>
      <p:pic>
        <p:nvPicPr>
          <p:cNvPr id="12" name="Picture 11">
            <a:extLst>
              <a:ext uri="{FF2B5EF4-FFF2-40B4-BE49-F238E27FC236}">
                <a16:creationId xmlns:a16="http://schemas.microsoft.com/office/drawing/2014/main" id="{1C1D8384-22C4-D7C8-C190-199F46375D9E}"/>
              </a:ext>
            </a:extLst>
          </p:cNvPr>
          <p:cNvPicPr>
            <a:picLocks noChangeAspect="1"/>
          </p:cNvPicPr>
          <p:nvPr/>
        </p:nvPicPr>
        <p:blipFill>
          <a:blip r:embed="rId5"/>
          <a:stretch>
            <a:fillRect/>
          </a:stretch>
        </p:blipFill>
        <p:spPr>
          <a:xfrm>
            <a:off x="8851187" y="1178418"/>
            <a:ext cx="3266831" cy="3888642"/>
          </a:xfrm>
          <a:prstGeom prst="rect">
            <a:avLst/>
          </a:prstGeom>
        </p:spPr>
      </p:pic>
    </p:spTree>
    <p:extLst>
      <p:ext uri="{BB962C8B-B14F-4D97-AF65-F5344CB8AC3E}">
        <p14:creationId xmlns:p14="http://schemas.microsoft.com/office/powerpoint/2010/main" val="197622775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4787"/>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US" sz="4900" dirty="0">
                <a:solidFill>
                  <a:schemeClr val="tx1"/>
                </a:solidFill>
                <a:latin typeface="Calibri"/>
                <a:ea typeface="Calibri Light" panose="020F0302020204030204"/>
                <a:cs typeface="Calibri Light" panose="020F0302020204030204"/>
              </a:rPr>
              <a:t>Nodes in our Neo4j Database</a:t>
            </a: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1C0C1D45-FA9D-3D30-4E70-1C5ACF3DDA5D}"/>
              </a:ext>
            </a:extLst>
          </p:cNvPr>
          <p:cNvPicPr>
            <a:picLocks noChangeAspect="1"/>
          </p:cNvPicPr>
          <p:nvPr/>
        </p:nvPicPr>
        <p:blipFill>
          <a:blip r:embed="rId3"/>
          <a:stretch>
            <a:fillRect/>
          </a:stretch>
        </p:blipFill>
        <p:spPr>
          <a:xfrm>
            <a:off x="5493698" y="1647968"/>
            <a:ext cx="5797891" cy="4937998"/>
          </a:xfrm>
          <a:prstGeom prst="rect">
            <a:avLst/>
          </a:prstGeom>
        </p:spPr>
      </p:pic>
      <p:pic>
        <p:nvPicPr>
          <p:cNvPr id="9" name="Picture 8">
            <a:extLst>
              <a:ext uri="{FF2B5EF4-FFF2-40B4-BE49-F238E27FC236}">
                <a16:creationId xmlns:a16="http://schemas.microsoft.com/office/drawing/2014/main" id="{35932DED-B238-C5F5-2B50-D728953FC224}"/>
              </a:ext>
            </a:extLst>
          </p:cNvPr>
          <p:cNvPicPr>
            <a:picLocks noChangeAspect="1"/>
          </p:cNvPicPr>
          <p:nvPr/>
        </p:nvPicPr>
        <p:blipFill>
          <a:blip r:embed="rId4"/>
          <a:stretch>
            <a:fillRect/>
          </a:stretch>
        </p:blipFill>
        <p:spPr>
          <a:xfrm>
            <a:off x="95827" y="2340776"/>
            <a:ext cx="4720368" cy="3009884"/>
          </a:xfrm>
          <a:prstGeom prst="rect">
            <a:avLst/>
          </a:prstGeom>
        </p:spPr>
      </p:pic>
    </p:spTree>
    <p:extLst>
      <p:ext uri="{BB962C8B-B14F-4D97-AF65-F5344CB8AC3E}">
        <p14:creationId xmlns:p14="http://schemas.microsoft.com/office/powerpoint/2010/main" val="42779668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400" dirty="0"/>
              <a:t>Business Metadata</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FDBF5133-DE13-0754-6311-65629D83F499}"/>
              </a:ext>
            </a:extLst>
          </p:cNvPr>
          <p:cNvSpPr txBox="1"/>
          <p:nvPr/>
        </p:nvSpPr>
        <p:spPr>
          <a:xfrm>
            <a:off x="5068058" y="600364"/>
            <a:ext cx="6865317" cy="344069"/>
          </a:xfrm>
          <a:prstGeom prst="rect">
            <a:avLst/>
          </a:prstGeom>
          <a:noFill/>
        </p:spPr>
        <p:txBody>
          <a:bodyPr wrap="square">
            <a:spAutoFit/>
          </a:bodyPr>
          <a:lstStyle/>
          <a:p>
            <a:pPr marL="342900" marR="0" lvl="0" indent="-342900">
              <a:lnSpc>
                <a:spcPct val="107000"/>
              </a:lnSpc>
              <a:spcBef>
                <a:spcPts val="0"/>
              </a:spcBef>
              <a:spcAft>
                <a:spcPts val="0"/>
              </a:spcAft>
              <a:buSzPts val="1200"/>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C4121E6-E2D7-2290-DC83-AF107F93A346}"/>
              </a:ext>
            </a:extLst>
          </p:cNvPr>
          <p:cNvSpPr txBox="1"/>
          <p:nvPr/>
        </p:nvSpPr>
        <p:spPr>
          <a:xfrm>
            <a:off x="295564" y="2202347"/>
            <a:ext cx="4442688" cy="1477328"/>
          </a:xfrm>
          <a:prstGeom prst="rect">
            <a:avLst/>
          </a:prstGeom>
          <a:noFill/>
        </p:spPr>
        <p:txBody>
          <a:bodyPr wrap="square">
            <a:spAutoFit/>
          </a:bodyPr>
          <a:lstStyle/>
          <a:p>
            <a:r>
              <a:rPr lang="en-US" dirty="0"/>
              <a:t>Business metadata is data that adds business context to other data. It provides information authored by business people and/or used by business people</a:t>
            </a:r>
          </a:p>
        </p:txBody>
      </p:sp>
      <p:sp>
        <p:nvSpPr>
          <p:cNvPr id="7" name="TextBox 6">
            <a:extLst>
              <a:ext uri="{FF2B5EF4-FFF2-40B4-BE49-F238E27FC236}">
                <a16:creationId xmlns:a16="http://schemas.microsoft.com/office/drawing/2014/main" id="{79463BA5-C81C-0147-5AD7-CCD489B796F2}"/>
              </a:ext>
            </a:extLst>
          </p:cNvPr>
          <p:cNvSpPr txBox="1"/>
          <p:nvPr/>
        </p:nvSpPr>
        <p:spPr>
          <a:xfrm>
            <a:off x="5099484" y="827523"/>
            <a:ext cx="6169890" cy="5346656"/>
          </a:xfrm>
          <a:prstGeom prst="rect">
            <a:avLst/>
          </a:prstGeom>
          <a:noFill/>
        </p:spPr>
        <p:txBody>
          <a:bodyPr wrap="square">
            <a:spAutoFit/>
          </a:bodyPr>
          <a:lstStyle/>
          <a:p>
            <a:pPr marL="342900" marR="0" lvl="0" indent="-342900">
              <a:lnSpc>
                <a:spcPct val="107000"/>
              </a:lnSpc>
              <a:spcBef>
                <a:spcPts val="0"/>
              </a:spcBef>
              <a:spcAft>
                <a:spcPts val="0"/>
              </a:spcAft>
              <a:buSzPts val="1200"/>
              <a:buFont typeface="Symbol" panose="05050102010706020507" pitchFamily="18" charset="2"/>
              <a:buChar char=""/>
            </a:pPr>
            <a:r>
              <a:rPr lang="en-US" sz="1600" b="1" dirty="0">
                <a:effectLst/>
                <a:ea typeface="Calibri" panose="020F0502020204030204" pitchFamily="34" charset="0"/>
                <a:cs typeface="Times New Roman" panose="02020603050405020304" pitchFamily="18" charset="0"/>
              </a:rPr>
              <a:t>Vin </a:t>
            </a:r>
            <a:r>
              <a:rPr lang="en-US" sz="1600" dirty="0">
                <a:effectLst/>
                <a:ea typeface="Calibri" panose="020F0502020204030204" pitchFamily="34" charset="0"/>
                <a:cs typeface="Times New Roman" panose="02020603050405020304" pitchFamily="18" charset="0"/>
              </a:rPr>
              <a:t>along with </a:t>
            </a:r>
            <a:r>
              <a:rPr lang="en-US" sz="1600" b="1" dirty="0">
                <a:effectLst/>
                <a:ea typeface="Calibri" panose="020F0502020204030204" pitchFamily="34" charset="0"/>
                <a:cs typeface="Times New Roman" panose="02020603050405020304" pitchFamily="18" charset="0"/>
              </a:rPr>
              <a:t>dealer zip, city </a:t>
            </a:r>
            <a:r>
              <a:rPr lang="en-US" sz="1600" dirty="0">
                <a:effectLst/>
                <a:ea typeface="Calibri" panose="020F0502020204030204" pitchFamily="34" charset="0"/>
                <a:cs typeface="Times New Roman" panose="02020603050405020304" pitchFamily="18" charset="0"/>
              </a:rPr>
              <a:t>and</a:t>
            </a:r>
            <a:r>
              <a:rPr lang="en-US" sz="1600" b="1" dirty="0">
                <a:effectLst/>
                <a:ea typeface="Calibri" panose="020F0502020204030204" pitchFamily="34" charset="0"/>
                <a:cs typeface="Times New Roman" panose="02020603050405020304" pitchFamily="18" charset="0"/>
              </a:rPr>
              <a:t> old </a:t>
            </a:r>
            <a:r>
              <a:rPr lang="en-US" sz="1600" b="1" dirty="0" err="1">
                <a:effectLst/>
                <a:ea typeface="Calibri" panose="020F0502020204030204" pitchFamily="34" charset="0"/>
                <a:cs typeface="Times New Roman" panose="02020603050405020304" pitchFamily="18" charset="0"/>
              </a:rPr>
              <a:t>carId</a:t>
            </a:r>
            <a:r>
              <a:rPr lang="en-US" sz="1600" dirty="0">
                <a:effectLst/>
                <a:ea typeface="Calibri" panose="020F0502020204030204" pitchFamily="34" charset="0"/>
                <a:cs typeface="Times New Roman" panose="02020603050405020304" pitchFamily="18" charset="0"/>
              </a:rPr>
              <a:t> helps in identifying and filtering the used cars based on their location.</a:t>
            </a:r>
          </a:p>
          <a:p>
            <a:pPr marL="800100" lvl="1" indent="-342900">
              <a:lnSpc>
                <a:spcPct val="107000"/>
              </a:lnSpc>
              <a:buFont typeface="+mj-lt"/>
              <a:buAutoNum type="arabicPeriod"/>
            </a:pPr>
            <a:r>
              <a:rPr lang="en-US" sz="1600" dirty="0">
                <a:effectLst/>
                <a:ea typeface="Calibri" panose="020F0502020204030204" pitchFamily="34" charset="0"/>
                <a:cs typeface="Times New Roman" panose="02020603050405020304" pitchFamily="18" charset="0"/>
              </a:rPr>
              <a:t>Number of used cars in the city</a:t>
            </a:r>
          </a:p>
          <a:p>
            <a:pPr marL="800100" lvl="1" indent="-342900">
              <a:lnSpc>
                <a:spcPct val="107000"/>
              </a:lnSpc>
              <a:buFont typeface="+mj-lt"/>
              <a:buAutoNum type="arabicPeriod"/>
            </a:pPr>
            <a:r>
              <a:rPr lang="en-US" sz="1600" dirty="0">
                <a:effectLst/>
                <a:ea typeface="Calibri" panose="020F0502020204030204" pitchFamily="34" charset="0"/>
                <a:cs typeface="Times New Roman" panose="02020603050405020304" pitchFamily="18" charset="0"/>
              </a:rPr>
              <a:t>Various dealers in the city</a:t>
            </a:r>
          </a:p>
          <a:p>
            <a:pPr marL="800100" lvl="1" indent="-342900">
              <a:lnSpc>
                <a:spcPct val="107000"/>
              </a:lnSpc>
              <a:buFont typeface="+mj-lt"/>
              <a:buAutoNum type="arabicPeriod"/>
            </a:pPr>
            <a:r>
              <a:rPr lang="en-US" sz="1600" dirty="0">
                <a:effectLst/>
                <a:ea typeface="Calibri" panose="020F0502020204030204" pitchFamily="34" charset="0"/>
                <a:cs typeface="Times New Roman" panose="02020603050405020304" pitchFamily="18" charset="0"/>
              </a:rPr>
              <a:t>Number of used cars sold and manufactured based on the dealer zip code.</a:t>
            </a:r>
          </a:p>
          <a:p>
            <a:pPr marL="342900" marR="0" lvl="0" indent="-342900">
              <a:lnSpc>
                <a:spcPct val="107000"/>
              </a:lnSpc>
              <a:spcBef>
                <a:spcPts val="0"/>
              </a:spcBef>
              <a:spcAft>
                <a:spcPts val="0"/>
              </a:spcAft>
              <a:buSzPts val="1200"/>
              <a:buFont typeface="Symbol" panose="05050102010706020507" pitchFamily="18" charset="2"/>
              <a:buChar char=""/>
            </a:pPr>
            <a:r>
              <a:rPr lang="en-US" sz="1600" b="1" dirty="0">
                <a:effectLst/>
                <a:ea typeface="Calibri" panose="020F0502020204030204" pitchFamily="34" charset="0"/>
                <a:cs typeface="Times New Roman" panose="02020603050405020304" pitchFamily="18" charset="0"/>
              </a:rPr>
              <a:t>Length, Height </a:t>
            </a:r>
            <a:r>
              <a:rPr lang="en-US" sz="1600" dirty="0">
                <a:effectLst/>
                <a:ea typeface="Calibri" panose="020F0502020204030204" pitchFamily="34" charset="0"/>
                <a:cs typeface="Times New Roman" panose="02020603050405020304" pitchFamily="18" charset="0"/>
              </a:rPr>
              <a:t>and </a:t>
            </a:r>
            <a:r>
              <a:rPr lang="en-US" sz="1600" b="1" dirty="0">
                <a:effectLst/>
                <a:ea typeface="Calibri" panose="020F0502020204030204" pitchFamily="34" charset="0"/>
                <a:cs typeface="Times New Roman" panose="02020603050405020304" pitchFamily="18" charset="0"/>
              </a:rPr>
              <a:t>Color </a:t>
            </a:r>
            <a:r>
              <a:rPr lang="en-US" sz="1600" dirty="0">
                <a:effectLst/>
                <a:ea typeface="Calibri" panose="020F0502020204030204" pitchFamily="34" charset="0"/>
                <a:cs typeface="Times New Roman" panose="02020603050405020304" pitchFamily="18" charset="0"/>
              </a:rPr>
              <a:t>are the dimensions of the used cars and the car can be filtered based on this categories by the business.</a:t>
            </a:r>
          </a:p>
          <a:p>
            <a:pPr marL="800100" lvl="1" indent="-342900">
              <a:lnSpc>
                <a:spcPct val="107000"/>
              </a:lnSpc>
              <a:buFont typeface="+mj-lt"/>
              <a:buAutoNum type="arabicPeriod"/>
            </a:pPr>
            <a:r>
              <a:rPr lang="en-US" sz="1600" dirty="0">
                <a:effectLst/>
                <a:ea typeface="Calibri" panose="020F0502020204030204" pitchFamily="34" charset="0"/>
                <a:cs typeface="Times New Roman" panose="02020603050405020304" pitchFamily="18" charset="0"/>
              </a:rPr>
              <a:t>Filtering based on color, length, and height.</a:t>
            </a:r>
          </a:p>
          <a:p>
            <a:pPr marL="342900" marR="0" lvl="0" indent="-342900">
              <a:lnSpc>
                <a:spcPct val="107000"/>
              </a:lnSpc>
              <a:spcBef>
                <a:spcPts val="0"/>
              </a:spcBef>
              <a:spcAft>
                <a:spcPts val="0"/>
              </a:spcAft>
              <a:buSzPts val="1200"/>
              <a:buFont typeface="Symbol" panose="05050102010706020507" pitchFamily="18" charset="2"/>
              <a:buChar char=""/>
            </a:pPr>
            <a:r>
              <a:rPr lang="en-US" sz="1600" b="1" dirty="0">
                <a:effectLst/>
                <a:ea typeface="Calibri" panose="020F0502020204030204" pitchFamily="34" charset="0"/>
                <a:cs typeface="Times New Roman" panose="02020603050405020304" pitchFamily="18" charset="0"/>
              </a:rPr>
              <a:t>Model name, make name, price, power, mileage and year </a:t>
            </a:r>
            <a:r>
              <a:rPr lang="en-US" sz="1600" dirty="0">
                <a:effectLst/>
                <a:ea typeface="Calibri" panose="020F0502020204030204" pitchFamily="34" charset="0"/>
                <a:cs typeface="Times New Roman" panose="02020603050405020304" pitchFamily="18" charset="0"/>
              </a:rPr>
              <a:t>can be used by business to identify the total sales by model name and make name. The business can use the data to filter the number of used cars sold by their price, power, mileage, and year. Find the cars which have sold more that year on a certain price range.</a:t>
            </a:r>
          </a:p>
          <a:p>
            <a:pPr marL="342900" marR="0" lvl="0" indent="-342900">
              <a:lnSpc>
                <a:spcPct val="107000"/>
              </a:lnSpc>
              <a:spcBef>
                <a:spcPts val="0"/>
              </a:spcBef>
              <a:spcAft>
                <a:spcPts val="0"/>
              </a:spcAft>
              <a:buSzPts val="1200"/>
              <a:buFont typeface="Symbol" panose="05050102010706020507" pitchFamily="18" charset="2"/>
              <a:buChar char=""/>
            </a:pPr>
            <a:r>
              <a:rPr lang="en-US" sz="1600" b="1" dirty="0">
                <a:effectLst/>
                <a:ea typeface="Calibri" panose="020F0502020204030204" pitchFamily="34" charset="0"/>
                <a:cs typeface="Times New Roman" panose="02020603050405020304" pitchFamily="18" charset="0"/>
              </a:rPr>
              <a:t>Body type, Engine type and legroom </a:t>
            </a:r>
            <a:r>
              <a:rPr lang="en-US" sz="1600" dirty="0">
                <a:effectLst/>
                <a:ea typeface="Calibri" panose="020F0502020204030204" pitchFamily="34" charset="0"/>
                <a:cs typeface="Times New Roman" panose="02020603050405020304" pitchFamily="18" charset="0"/>
              </a:rPr>
              <a:t>can be used by the business to find how many cars have which engine type and body type.</a:t>
            </a:r>
          </a:p>
        </p:txBody>
      </p:sp>
    </p:spTree>
    <p:extLst>
      <p:ext uri="{BB962C8B-B14F-4D97-AF65-F5344CB8AC3E}">
        <p14:creationId xmlns:p14="http://schemas.microsoft.com/office/powerpoint/2010/main" val="178559508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400" dirty="0"/>
              <a:t>Business Metadata</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FDBF5133-DE13-0754-6311-65629D83F499}"/>
              </a:ext>
            </a:extLst>
          </p:cNvPr>
          <p:cNvSpPr txBox="1"/>
          <p:nvPr/>
        </p:nvSpPr>
        <p:spPr>
          <a:xfrm>
            <a:off x="5068058" y="600364"/>
            <a:ext cx="6865317" cy="344069"/>
          </a:xfrm>
          <a:prstGeom prst="rect">
            <a:avLst/>
          </a:prstGeom>
          <a:noFill/>
        </p:spPr>
        <p:txBody>
          <a:bodyPr wrap="square">
            <a:spAutoFit/>
          </a:bodyPr>
          <a:lstStyle/>
          <a:p>
            <a:pPr marL="342900" marR="0" lvl="0" indent="-342900">
              <a:lnSpc>
                <a:spcPct val="107000"/>
              </a:lnSpc>
              <a:spcBef>
                <a:spcPts val="0"/>
              </a:spcBef>
              <a:spcAft>
                <a:spcPts val="0"/>
              </a:spcAft>
              <a:buSzPts val="1200"/>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9463BA5-C81C-0147-5AD7-CCD489B796F2}"/>
              </a:ext>
            </a:extLst>
          </p:cNvPr>
          <p:cNvSpPr txBox="1"/>
          <p:nvPr/>
        </p:nvSpPr>
        <p:spPr>
          <a:xfrm>
            <a:off x="5085791" y="1795537"/>
            <a:ext cx="6169890" cy="2817566"/>
          </a:xfrm>
          <a:prstGeom prst="rect">
            <a:avLst/>
          </a:prstGeom>
          <a:noFill/>
        </p:spPr>
        <p:txBody>
          <a:bodyPr wrap="square">
            <a:spAutoFit/>
          </a:bodyPr>
          <a:lstStyle/>
          <a:p>
            <a:pPr marL="342900" marR="0" lvl="0" indent="-342900">
              <a:lnSpc>
                <a:spcPct val="107000"/>
              </a:lnSpc>
              <a:spcBef>
                <a:spcPts val="0"/>
              </a:spcBef>
              <a:spcAft>
                <a:spcPts val="0"/>
              </a:spcAft>
              <a:buSzPts val="1200"/>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Listing date, and Days on Market </a:t>
            </a:r>
            <a:r>
              <a:rPr lang="en-US" dirty="0">
                <a:effectLst/>
                <a:ea typeface="Calibri" panose="020F0502020204030204" pitchFamily="34" charset="0"/>
                <a:cs typeface="Times New Roman" panose="02020603050405020304" pitchFamily="18" charset="0"/>
              </a:rPr>
              <a:t>will be used by the business to find listing id and listing data of the vehicle on the website. Days on Market will be the days since the vehicle was first listed on the website.</a:t>
            </a:r>
          </a:p>
          <a:p>
            <a:pPr marL="342900" marR="0" lvl="0" indent="-342900">
              <a:lnSpc>
                <a:spcPct val="107000"/>
              </a:lnSpc>
              <a:spcBef>
                <a:spcPts val="0"/>
              </a:spcBef>
              <a:spcAft>
                <a:spcPts val="800"/>
              </a:spcAft>
              <a:buSzPts val="1200"/>
              <a:buFont typeface="Symbol" panose="05050102010706020507" pitchFamily="18" charset="2"/>
              <a:buChar char=""/>
            </a:pPr>
            <a:r>
              <a:rPr lang="en-US" b="1" dirty="0">
                <a:effectLst/>
                <a:ea typeface="Calibri" panose="020F0502020204030204" pitchFamily="34" charset="0"/>
                <a:cs typeface="Times New Roman" panose="02020603050405020304" pitchFamily="18" charset="0"/>
              </a:rPr>
              <a:t>Fuel type and Fuel tank volume </a:t>
            </a:r>
            <a:r>
              <a:rPr lang="en-US" dirty="0">
                <a:effectLst/>
                <a:ea typeface="Calibri" panose="020F0502020204030204" pitchFamily="34" charset="0"/>
                <a:cs typeface="Times New Roman" panose="02020603050405020304" pitchFamily="18" charset="0"/>
              </a:rPr>
              <a:t>data can be used by business to find the cars fuel tanking capacity in gallons and filter the dominant fuel ingested by the vehicle.</a:t>
            </a:r>
          </a:p>
          <a:p>
            <a:pPr marL="342900" marR="0" lvl="0" indent="-342900">
              <a:lnSpc>
                <a:spcPct val="107000"/>
              </a:lnSpc>
              <a:spcBef>
                <a:spcPts val="0"/>
              </a:spcBef>
              <a:spcAft>
                <a:spcPts val="0"/>
              </a:spcAft>
              <a:buSzPts val="1200"/>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63563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173"/>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400" dirty="0"/>
              <a:t>Technical Metadata</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BEC46365-7B0B-EDE4-DA79-C25D2018733B}"/>
              </a:ext>
            </a:extLst>
          </p:cNvPr>
          <p:cNvSpPr txBox="1"/>
          <p:nvPr/>
        </p:nvSpPr>
        <p:spPr>
          <a:xfrm>
            <a:off x="294702" y="2179782"/>
            <a:ext cx="4322618" cy="1477328"/>
          </a:xfrm>
          <a:prstGeom prst="rect">
            <a:avLst/>
          </a:prstGeom>
          <a:noFill/>
        </p:spPr>
        <p:txBody>
          <a:bodyPr wrap="square">
            <a:spAutoFit/>
          </a:bodyPr>
          <a:lstStyle/>
          <a:p>
            <a:r>
              <a:rPr lang="en-US" dirty="0"/>
              <a:t>Technical metadata consists of metadata that is associated with data transformation rules, data storage structures, semantic layers, and interface layers.</a:t>
            </a:r>
          </a:p>
        </p:txBody>
      </p:sp>
      <p:pic>
        <p:nvPicPr>
          <p:cNvPr id="5" name="Picture 4" descr="Table&#10;&#10;Description automatically generated">
            <a:extLst>
              <a:ext uri="{FF2B5EF4-FFF2-40B4-BE49-F238E27FC236}">
                <a16:creationId xmlns:a16="http://schemas.microsoft.com/office/drawing/2014/main" id="{02AAA06B-B9D4-DEA1-4E61-419AC71FD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942974"/>
            <a:ext cx="5463606" cy="5314951"/>
          </a:xfrm>
          <a:prstGeom prst="rect">
            <a:avLst/>
          </a:prstGeom>
        </p:spPr>
      </p:pic>
    </p:spTree>
    <p:extLst>
      <p:ext uri="{BB962C8B-B14F-4D97-AF65-F5344CB8AC3E}">
        <p14:creationId xmlns:p14="http://schemas.microsoft.com/office/powerpoint/2010/main" val="283890510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173"/>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400" dirty="0"/>
              <a:t>Technical Metadata</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BEC46365-7B0B-EDE4-DA79-C25D2018733B}"/>
              </a:ext>
            </a:extLst>
          </p:cNvPr>
          <p:cNvSpPr txBox="1"/>
          <p:nvPr/>
        </p:nvSpPr>
        <p:spPr>
          <a:xfrm>
            <a:off x="294702" y="2179782"/>
            <a:ext cx="4322618" cy="1200329"/>
          </a:xfrm>
          <a:prstGeom prst="rect">
            <a:avLst/>
          </a:prstGeom>
          <a:noFill/>
        </p:spPr>
        <p:txBody>
          <a:bodyPr wrap="square">
            <a:spAutoFit/>
          </a:bodyPr>
          <a:lstStyle/>
          <a:p>
            <a:r>
              <a:rPr lang="en-US" dirty="0"/>
              <a:t>Technical Metadata: Provides information on the format and structure of the data as needed by computer systems</a:t>
            </a:r>
          </a:p>
        </p:txBody>
      </p:sp>
      <p:pic>
        <p:nvPicPr>
          <p:cNvPr id="3" name="Picture 2" descr="Graphical user interface, text, application, email&#10;&#10;Description automatically generated">
            <a:extLst>
              <a:ext uri="{FF2B5EF4-FFF2-40B4-BE49-F238E27FC236}">
                <a16:creationId xmlns:a16="http://schemas.microsoft.com/office/drawing/2014/main" id="{9170A8F4-B61A-C259-AA2B-17CA28EE5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271" y="1292445"/>
            <a:ext cx="6897225" cy="5265206"/>
          </a:xfrm>
          <a:prstGeom prst="rect">
            <a:avLst/>
          </a:prstGeom>
        </p:spPr>
      </p:pic>
    </p:spTree>
    <p:extLst>
      <p:ext uri="{BB962C8B-B14F-4D97-AF65-F5344CB8AC3E}">
        <p14:creationId xmlns:p14="http://schemas.microsoft.com/office/powerpoint/2010/main" val="6004037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C1255A4B-8D2F-97AD-3BAC-6B9E7C45EDD0}"/>
              </a:ext>
            </a:extLst>
          </p:cNvPr>
          <p:cNvPicPr>
            <a:picLocks noChangeAspect="1"/>
          </p:cNvPicPr>
          <p:nvPr/>
        </p:nvPicPr>
        <p:blipFill rotWithShape="1">
          <a:blip r:embed="rId2">
            <a:duotone>
              <a:schemeClr val="bg2">
                <a:shade val="45000"/>
                <a:satMod val="135000"/>
              </a:schemeClr>
              <a:prstClr val="white"/>
            </a:duotone>
            <a:alphaModFix amt="40000"/>
          </a:blip>
          <a:srcRect t="3676" b="6324"/>
          <a:stretch/>
        </p:blipFill>
        <p:spPr>
          <a:xfrm>
            <a:off x="20" y="10"/>
            <a:ext cx="12191980" cy="6857990"/>
          </a:xfrm>
          <a:prstGeom prst="rect">
            <a:avLst/>
          </a:prstGeom>
        </p:spPr>
      </p:pic>
      <p:sp>
        <p:nvSpPr>
          <p:cNvPr id="19" name="Rectangle 11">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53586-3346-48F6-8A29-83391A333157}"/>
              </a:ext>
            </a:extLst>
          </p:cNvPr>
          <p:cNvSpPr>
            <a:spLocks noGrp="1"/>
          </p:cNvSpPr>
          <p:nvPr>
            <p:ph type="title"/>
          </p:nvPr>
        </p:nvSpPr>
        <p:spPr>
          <a:xfrm>
            <a:off x="758952" y="1201002"/>
            <a:ext cx="3831335" cy="4312829"/>
          </a:xfrm>
        </p:spPr>
        <p:txBody>
          <a:bodyPr>
            <a:normAutofit/>
          </a:bodyPr>
          <a:lstStyle/>
          <a:p>
            <a:br>
              <a:rPr lang="en-US" b="1" u="sng" dirty="0"/>
            </a:br>
            <a:r>
              <a:rPr lang="en-US" sz="5400" b="1" u="sng" dirty="0"/>
              <a:t>Table of Contents</a:t>
            </a:r>
          </a:p>
        </p:txBody>
      </p:sp>
      <p:cxnSp>
        <p:nvCxnSpPr>
          <p:cNvPr id="20" name="Straight Connector 13">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2B8128-B876-41B1-8765-4195E5433F76}"/>
              </a:ext>
            </a:extLst>
          </p:cNvPr>
          <p:cNvSpPr>
            <a:spLocks noGrp="1"/>
          </p:cNvSpPr>
          <p:nvPr>
            <p:ph idx="1"/>
          </p:nvPr>
        </p:nvSpPr>
        <p:spPr>
          <a:xfrm>
            <a:off x="5232992" y="1201002"/>
            <a:ext cx="6197007" cy="4312829"/>
          </a:xfrm>
        </p:spPr>
        <p:txBody>
          <a:bodyPr vert="horz" lIns="91440" tIns="45720" rIns="91440" bIns="45720" rtlCol="0">
            <a:normAutofit lnSpcReduction="10000"/>
          </a:bodyPr>
          <a:lstStyle/>
          <a:p>
            <a:pPr marL="457200" indent="-457200">
              <a:lnSpc>
                <a:spcPct val="100000"/>
              </a:lnSpc>
              <a:buAutoNum type="arabicPeriod"/>
            </a:pPr>
            <a:r>
              <a:rPr lang="en-US" sz="1600" dirty="0">
                <a:cs typeface="Calibri" panose="020F0502020204030204"/>
              </a:rPr>
              <a:t>Project Overview</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Data Profiling</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Data Cleaning</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Graph Database</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Schema of the database- Neo4j</a:t>
            </a:r>
          </a:p>
          <a:p>
            <a:pPr marL="457200" indent="-457200">
              <a:lnSpc>
                <a:spcPct val="100000"/>
              </a:lnSpc>
              <a:buAutoNum type="arabicPeriod"/>
            </a:pPr>
            <a:r>
              <a:rPr lang="en-US" sz="1600" dirty="0">
                <a:cs typeface="Calibri" panose="020F0502020204030204"/>
              </a:rPr>
              <a:t>Nodes &amp; Relationships- Data loading</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Data Validation &amp; Testing</a:t>
            </a:r>
            <a:endParaRPr lang="en-US" sz="1600" dirty="0">
              <a:ea typeface="Calibri"/>
              <a:cs typeface="Calibri" panose="020F0502020204030204"/>
            </a:endParaRPr>
          </a:p>
          <a:p>
            <a:pPr marL="457200" indent="-457200">
              <a:lnSpc>
                <a:spcPct val="100000"/>
              </a:lnSpc>
              <a:buAutoNum type="arabicPeriod"/>
            </a:pPr>
            <a:r>
              <a:rPr lang="en-US" sz="1600" dirty="0">
                <a:ea typeface="+mn-lt"/>
                <a:cs typeface="+mn-lt"/>
              </a:rPr>
              <a:t>Technical Metadata</a:t>
            </a:r>
            <a:endParaRPr lang="en-US" sz="1600" dirty="0">
              <a:cs typeface="Calibri"/>
            </a:endParaRPr>
          </a:p>
          <a:p>
            <a:pPr marL="457200" indent="-457200">
              <a:lnSpc>
                <a:spcPct val="100000"/>
              </a:lnSpc>
              <a:buAutoNum type="arabicPeriod"/>
            </a:pPr>
            <a:r>
              <a:rPr lang="en-US" sz="1600" dirty="0">
                <a:cs typeface="Calibri"/>
              </a:rPr>
              <a:t>Business Metadata</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Risks/Issues &amp; Mitigation</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Challenges &amp; Solutions</a:t>
            </a:r>
            <a:endParaRPr lang="en-US" sz="1600" dirty="0">
              <a:ea typeface="Calibri"/>
              <a:cs typeface="Calibri" panose="020F0502020204030204"/>
            </a:endParaRPr>
          </a:p>
          <a:p>
            <a:pPr marL="457200" indent="-457200">
              <a:lnSpc>
                <a:spcPct val="100000"/>
              </a:lnSpc>
              <a:buAutoNum type="arabicPeriod"/>
            </a:pPr>
            <a:r>
              <a:rPr lang="en-US" sz="1600" dirty="0">
                <a:cs typeface="Calibri" panose="020F0502020204030204"/>
              </a:rPr>
              <a:t>Dashboards and Insights</a:t>
            </a:r>
            <a:endParaRPr lang="en-US" sz="1600" dirty="0">
              <a:ea typeface="Calibri"/>
              <a:cs typeface="Calibri" panose="020F0502020204030204"/>
            </a:endParaRPr>
          </a:p>
          <a:p>
            <a:pPr marL="457200" indent="-457200">
              <a:lnSpc>
                <a:spcPct val="100000"/>
              </a:lnSpc>
              <a:buAutoNum type="arabicPeriod"/>
            </a:pPr>
            <a:r>
              <a:rPr lang="en-US" sz="1600" dirty="0" err="1">
                <a:cs typeface="Calibri" panose="020F0502020204030204"/>
              </a:rPr>
              <a:t>Velero</a:t>
            </a:r>
            <a:r>
              <a:rPr lang="en-US" sz="1600" dirty="0">
                <a:cs typeface="Calibri" panose="020F0502020204030204"/>
              </a:rPr>
              <a:t> Screenshots</a:t>
            </a:r>
            <a:endParaRPr lang="en-US" sz="1600" dirty="0">
              <a:ea typeface="Calibri"/>
              <a:cs typeface="Calibri" panose="020F0502020204030204"/>
            </a:endParaRPr>
          </a:p>
          <a:p>
            <a:pPr marL="0" indent="0">
              <a:lnSpc>
                <a:spcPct val="100000"/>
              </a:lnSpc>
              <a:buNone/>
            </a:pPr>
            <a:endParaRPr lang="en-US" sz="1300" dirty="0">
              <a:cs typeface="Calibri" panose="020F0502020204030204"/>
            </a:endParaRPr>
          </a:p>
          <a:p>
            <a:pPr marL="0" indent="0">
              <a:lnSpc>
                <a:spcPct val="100000"/>
              </a:lnSpc>
              <a:buNone/>
            </a:pPr>
            <a:endParaRPr lang="en-US" sz="1300" dirty="0">
              <a:cs typeface="Calibri" panose="020F0502020204030204"/>
            </a:endParaRPr>
          </a:p>
          <a:p>
            <a:pPr marL="0" indent="0">
              <a:lnSpc>
                <a:spcPct val="100000"/>
              </a:lnSpc>
              <a:buNone/>
            </a:pPr>
            <a:endParaRPr lang="en-US" sz="1300" dirty="0">
              <a:cs typeface="Calibri" panose="020F0502020204030204"/>
            </a:endParaRPr>
          </a:p>
        </p:txBody>
      </p:sp>
      <p:sp>
        <p:nvSpPr>
          <p:cNvPr id="21"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699413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397163" y="1676507"/>
            <a:ext cx="3916218" cy="923330"/>
          </a:xfrm>
          <a:prstGeom prst="rect">
            <a:avLst/>
          </a:prstGeom>
          <a:noFill/>
        </p:spPr>
        <p:txBody>
          <a:bodyPr wrap="square">
            <a:spAutoFit/>
          </a:bodyPr>
          <a:lstStyle/>
          <a:p>
            <a:pPr marL="0" lvl="0" indent="0" algn="l" rtl="0">
              <a:spcBef>
                <a:spcPts val="0"/>
              </a:spcBef>
              <a:spcAft>
                <a:spcPts val="0"/>
              </a:spcAft>
              <a:buNone/>
            </a:pPr>
            <a:r>
              <a:rPr lang="en-US" sz="1800" b="1" dirty="0"/>
              <a:t>Who would use this Dashboard and how would they benefit from it? </a:t>
            </a:r>
          </a:p>
        </p:txBody>
      </p:sp>
      <p:sp>
        <p:nvSpPr>
          <p:cNvPr id="8" name="TextBox 7">
            <a:extLst>
              <a:ext uri="{FF2B5EF4-FFF2-40B4-BE49-F238E27FC236}">
                <a16:creationId xmlns:a16="http://schemas.microsoft.com/office/drawing/2014/main" id="{CB9B7F9E-AD60-AD0B-A614-6D6663BB0DE2}"/>
              </a:ext>
            </a:extLst>
          </p:cNvPr>
          <p:cNvSpPr txBox="1"/>
          <p:nvPr/>
        </p:nvSpPr>
        <p:spPr>
          <a:xfrm>
            <a:off x="281709" y="2778011"/>
            <a:ext cx="4147126" cy="2092881"/>
          </a:xfrm>
          <a:prstGeom prst="rect">
            <a:avLst/>
          </a:prstGeom>
          <a:noFill/>
        </p:spPr>
        <p:txBody>
          <a:bodyPr wrap="square">
            <a:spAutoFit/>
          </a:bodyPr>
          <a:lstStyle/>
          <a:p>
            <a:pPr lvl="0" algn="l" rtl="0">
              <a:spcBef>
                <a:spcPts val="0"/>
              </a:spcBef>
              <a:spcAft>
                <a:spcPts val="0"/>
              </a:spcAft>
            </a:pPr>
            <a:r>
              <a:rPr lang="en-US" sz="1600" b="1" u="sng" dirty="0"/>
              <a:t>End-Users</a:t>
            </a:r>
            <a:r>
              <a:rPr lang="en-US" sz="1600" dirty="0"/>
              <a:t> : Customers who want to buy an old car</a:t>
            </a:r>
          </a:p>
          <a:p>
            <a:pPr lvl="0" algn="l" rtl="0">
              <a:spcBef>
                <a:spcPts val="0"/>
              </a:spcBef>
              <a:spcAft>
                <a:spcPts val="0"/>
              </a:spcAft>
            </a:pPr>
            <a:r>
              <a:rPr lang="en-US" sz="1600" b="1" u="sng" dirty="0"/>
              <a:t>Dealers</a:t>
            </a:r>
            <a:r>
              <a:rPr lang="en-US" sz="1600" b="1" dirty="0"/>
              <a:t> </a:t>
            </a:r>
            <a:r>
              <a:rPr lang="en-US" sz="1600" dirty="0"/>
              <a:t>: people who buy it at cheaper rate and deals the same.</a:t>
            </a:r>
          </a:p>
          <a:p>
            <a:pPr lvl="0" algn="l" rtl="0">
              <a:spcBef>
                <a:spcPts val="0"/>
              </a:spcBef>
              <a:spcAft>
                <a:spcPts val="0"/>
              </a:spcAft>
            </a:pPr>
            <a:r>
              <a:rPr lang="en-US" sz="1600" b="1" u="sng" dirty="0"/>
              <a:t>Other used car dealers</a:t>
            </a:r>
          </a:p>
          <a:p>
            <a:pPr lvl="0" algn="l" rtl="0">
              <a:spcBef>
                <a:spcPts val="0"/>
              </a:spcBef>
              <a:spcAft>
                <a:spcPts val="0"/>
              </a:spcAft>
            </a:pPr>
            <a:r>
              <a:rPr lang="en-US" sz="1600" b="1" u="sng" dirty="0"/>
              <a:t>New seller : </a:t>
            </a:r>
            <a:r>
              <a:rPr lang="en-US" sz="1600" dirty="0"/>
              <a:t>also looking at the price a seller can also mark a price for his used car</a:t>
            </a:r>
          </a:p>
          <a:p>
            <a:pPr marL="0" lvl="0" indent="0" algn="l" rtl="0">
              <a:spcBef>
                <a:spcPts val="0"/>
              </a:spcBef>
              <a:spcAft>
                <a:spcPts val="0"/>
              </a:spcAft>
              <a:buNone/>
            </a:pPr>
            <a:endParaRPr lang="en-US" sz="1800" dirty="0"/>
          </a:p>
        </p:txBody>
      </p:sp>
      <p:sp>
        <p:nvSpPr>
          <p:cNvPr id="10" name="TextBox 9">
            <a:extLst>
              <a:ext uri="{FF2B5EF4-FFF2-40B4-BE49-F238E27FC236}">
                <a16:creationId xmlns:a16="http://schemas.microsoft.com/office/drawing/2014/main" id="{C91B7B20-0252-A890-1D65-C7C8A07991E2}"/>
              </a:ext>
            </a:extLst>
          </p:cNvPr>
          <p:cNvSpPr txBox="1"/>
          <p:nvPr/>
        </p:nvSpPr>
        <p:spPr>
          <a:xfrm>
            <a:off x="5024582" y="1676507"/>
            <a:ext cx="6759427" cy="335476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rPr>
              <a:t>This will </a:t>
            </a:r>
            <a:r>
              <a:rPr lang="en-US" sz="1600" dirty="0"/>
              <a:t>be a </a:t>
            </a:r>
            <a:r>
              <a:rPr lang="en-US" sz="1600" b="0" i="0" dirty="0">
                <a:effectLst/>
              </a:rPr>
              <a:t> platform that helps car sellers, buyers, and advertisers to get idea regarding the Used car prices in USA.</a:t>
            </a:r>
          </a:p>
          <a:p>
            <a:pPr marL="285750" indent="-285750">
              <a:buFont typeface="Arial" panose="020B0604020202020204" pitchFamily="34" charset="0"/>
              <a:buChar char="•"/>
            </a:pPr>
            <a:r>
              <a:rPr lang="en-US" sz="1600" b="0" i="0" dirty="0">
                <a:effectLst/>
              </a:rPr>
              <a:t>The database allows users to search for new cars according to many different criteria such as price, mileage, fuel efficiency, and the type of manufacturer.</a:t>
            </a:r>
            <a:endParaRPr lang="en-US" sz="1600" dirty="0"/>
          </a:p>
          <a:p>
            <a:pPr marL="285750" indent="-285750">
              <a:buFont typeface="Arial" panose="020B0604020202020204" pitchFamily="34" charset="0"/>
              <a:buChar char="•"/>
            </a:pPr>
            <a:r>
              <a:rPr lang="en-US" sz="1600" b="0" i="0" dirty="0">
                <a:effectLst/>
              </a:rPr>
              <a:t>Users can get idea about the seller rating for getting idea regarding seller's service</a:t>
            </a:r>
          </a:p>
          <a:p>
            <a:pPr marL="285750" indent="-285750">
              <a:buFont typeface="Arial" panose="020B0604020202020204" pitchFamily="34" charset="0"/>
              <a:buChar char="•"/>
            </a:pPr>
            <a:r>
              <a:rPr lang="en-US" sz="1600" b="0" i="0" dirty="0">
                <a:effectLst/>
              </a:rPr>
              <a:t>The database is the place where you can find all the</a:t>
            </a:r>
            <a:r>
              <a:rPr lang="en-US" sz="1600" dirty="0"/>
              <a:t> used cars listed in market in your area</a:t>
            </a:r>
          </a:p>
          <a:p>
            <a:pPr marL="285750" indent="-285750">
              <a:buFont typeface="Arial" panose="020B0604020202020204" pitchFamily="34" charset="0"/>
              <a:buChar char="•"/>
            </a:pPr>
            <a:r>
              <a:rPr lang="en-US" sz="1600" b="0" i="0" dirty="0">
                <a:effectLst/>
              </a:rPr>
              <a:t>Most of these data provide information about a car such as its estimated price, mileage and specifications</a:t>
            </a:r>
          </a:p>
          <a:p>
            <a:endParaRPr lang="en-US" dirty="0">
              <a:latin typeface="Geomanist webfont"/>
            </a:endParaRPr>
          </a:p>
          <a:p>
            <a:endParaRPr lang="en-US" dirty="0"/>
          </a:p>
        </p:txBody>
      </p:sp>
    </p:spTree>
    <p:extLst>
      <p:ext uri="{BB962C8B-B14F-4D97-AF65-F5344CB8AC3E}">
        <p14:creationId xmlns:p14="http://schemas.microsoft.com/office/powerpoint/2010/main" val="380134476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250535" y="1096120"/>
            <a:ext cx="4548921" cy="2708434"/>
          </a:xfrm>
          <a:prstGeom prst="rect">
            <a:avLst/>
          </a:prstGeom>
          <a:noFill/>
        </p:spPr>
        <p:txBody>
          <a:bodyPr wrap="square">
            <a:spAutoFit/>
          </a:bodyPr>
          <a:lstStyle/>
          <a:p>
            <a:pPr marL="0" lvl="0" indent="0" algn="l" rtl="0">
              <a:spcBef>
                <a:spcPts val="0"/>
              </a:spcBef>
              <a:spcAft>
                <a:spcPts val="0"/>
              </a:spcAft>
              <a:buNone/>
            </a:pPr>
            <a:r>
              <a:rPr lang="en-US" sz="1800" b="1" dirty="0"/>
              <a:t>No of cars according Condition Of the Car</a:t>
            </a:r>
          </a:p>
          <a:p>
            <a:pPr marL="0" lvl="0" indent="0" algn="l" rtl="0">
              <a:spcBef>
                <a:spcPts val="0"/>
              </a:spcBef>
              <a:spcAft>
                <a:spcPts val="0"/>
              </a:spcAft>
              <a:buNone/>
            </a:pPr>
            <a:endParaRPr lang="en-US" b="1" dirty="0"/>
          </a:p>
          <a:p>
            <a:pPr marL="285750" indent="-285750">
              <a:buFont typeface="Arial" panose="020B0604020202020204" pitchFamily="34" charset="0"/>
              <a:buChar char="•"/>
            </a:pPr>
            <a:r>
              <a:rPr lang="en-US" sz="1400" dirty="0">
                <a:solidFill>
                  <a:schemeClr val="lt1"/>
                </a:solidFill>
                <a:latin typeface="Times New Roman"/>
                <a:ea typeface="Times New Roman"/>
                <a:cs typeface="Times New Roman"/>
                <a:sym typeface="Times New Roman"/>
              </a:rPr>
              <a:t>Highlights percentage of Used car condition  that are in new condition</a:t>
            </a:r>
          </a:p>
          <a:p>
            <a:pPr marL="285750" indent="-285750">
              <a:buFont typeface="Arial" panose="020B0604020202020204" pitchFamily="34" charset="0"/>
              <a:buChar char="•"/>
            </a:pPr>
            <a:r>
              <a:rPr lang="en-US" sz="1400" dirty="0">
                <a:solidFill>
                  <a:schemeClr val="lt1"/>
                </a:solidFill>
                <a:latin typeface="Times New Roman"/>
                <a:ea typeface="Times New Roman"/>
                <a:cs typeface="Times New Roman"/>
                <a:sym typeface="Times New Roman"/>
              </a:rPr>
              <a:t>Chart shows around 50.9% of car condition is not new .</a:t>
            </a:r>
          </a:p>
          <a:p>
            <a:pPr marL="285750" indent="-285750">
              <a:buFont typeface="Arial" panose="020B0604020202020204" pitchFamily="34" charset="0"/>
              <a:buChar char="•"/>
            </a:pPr>
            <a:r>
              <a:rPr lang="en-US" sz="1400" dirty="0">
                <a:solidFill>
                  <a:schemeClr val="lt1"/>
                </a:solidFill>
                <a:latin typeface="Times New Roman"/>
                <a:ea typeface="Times New Roman"/>
                <a:cs typeface="Times New Roman"/>
                <a:sym typeface="Times New Roman"/>
              </a:rPr>
              <a:t>This chart will give an idea to the buyer to get  details regarding the cars that are in new condition at your price</a:t>
            </a:r>
          </a:p>
          <a:p>
            <a:pPr marL="285750" indent="-285750">
              <a:buFont typeface="Arial" panose="020B0604020202020204" pitchFamily="34" charset="0"/>
              <a:buChar char="•"/>
            </a:pPr>
            <a:r>
              <a:rPr lang="en-US" sz="1400" dirty="0">
                <a:solidFill>
                  <a:schemeClr val="lt1"/>
                </a:solidFill>
                <a:latin typeface="Times New Roman"/>
                <a:ea typeface="Times New Roman"/>
                <a:cs typeface="Times New Roman"/>
                <a:sym typeface="Times New Roman"/>
              </a:rPr>
              <a:t>49.1% cars have good condition means they are like new cars </a:t>
            </a:r>
          </a:p>
          <a:p>
            <a:pPr marL="285750" indent="-285750">
              <a:buFont typeface="Arial" panose="020B0604020202020204" pitchFamily="34" charset="0"/>
              <a:buChar char="•"/>
            </a:pPr>
            <a:r>
              <a:rPr lang="en-US" sz="1800" dirty="0">
                <a:solidFill>
                  <a:schemeClr val="lt1"/>
                </a:solidFill>
                <a:latin typeface="Times New Roman"/>
                <a:ea typeface="Times New Roman"/>
                <a:cs typeface="Times New Roman"/>
                <a:sym typeface="Times New Roman"/>
              </a:rPr>
              <a:t> </a:t>
            </a:r>
            <a:endParaRPr lang="en-US" sz="1800" b="1" dirty="0"/>
          </a:p>
        </p:txBody>
      </p:sp>
      <p:sp>
        <p:nvSpPr>
          <p:cNvPr id="10" name="TextBox 9">
            <a:extLst>
              <a:ext uri="{FF2B5EF4-FFF2-40B4-BE49-F238E27FC236}">
                <a16:creationId xmlns:a16="http://schemas.microsoft.com/office/drawing/2014/main" id="{C91B7B20-0252-A890-1D65-C7C8A07991E2}"/>
              </a:ext>
            </a:extLst>
          </p:cNvPr>
          <p:cNvSpPr txBox="1"/>
          <p:nvPr/>
        </p:nvSpPr>
        <p:spPr>
          <a:xfrm>
            <a:off x="5073360" y="1251307"/>
            <a:ext cx="6957301" cy="2154436"/>
          </a:xfrm>
          <a:prstGeom prst="rect">
            <a:avLst/>
          </a:prstGeom>
          <a:noFill/>
        </p:spPr>
        <p:txBody>
          <a:bodyPr wrap="square">
            <a:spAutoFit/>
          </a:bodyPr>
          <a:lstStyle/>
          <a:p>
            <a:pPr marL="0" lvl="0" indent="0" algn="l" rtl="0">
              <a:spcBef>
                <a:spcPts val="0"/>
              </a:spcBef>
              <a:spcAft>
                <a:spcPts val="0"/>
              </a:spcAft>
              <a:buNone/>
            </a:pPr>
            <a:r>
              <a:rPr lang="en-US" b="1" dirty="0"/>
              <a:t>Count of cars available according to year of manufacture</a:t>
            </a:r>
          </a:p>
          <a:p>
            <a:pPr marL="0" lvl="0" indent="0" algn="l" rtl="0">
              <a:spcBef>
                <a:spcPts val="0"/>
              </a:spcBef>
              <a:spcAft>
                <a:spcPts val="0"/>
              </a:spcAft>
              <a:buNone/>
            </a:pPr>
            <a:endParaRPr lang="en-US" b="1" dirty="0"/>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Dashboard depicts the count of used cars available in market for sale and the year of manufacture of car.</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This will give an idea regarding the cars available according to the year of manufacturing to the buyer so that he can decide of more to which kind of car he can go for.</a:t>
            </a:r>
          </a:p>
          <a:p>
            <a:pPr marL="285750" indent="-285750">
              <a:buFont typeface="Arial" panose="020B0604020202020204" pitchFamily="34" charset="0"/>
              <a:buChar char="•"/>
            </a:pPr>
            <a:r>
              <a:rPr lang="en-US" sz="1400" dirty="0">
                <a:solidFill>
                  <a:schemeClr val="lt1"/>
                </a:solidFill>
                <a:latin typeface="Times New Roman"/>
                <a:cs typeface="Times New Roman"/>
              </a:rPr>
              <a:t> </a:t>
            </a:r>
            <a:r>
              <a:rPr lang="en-US" sz="1400" dirty="0">
                <a:solidFill>
                  <a:schemeClr val="lt1"/>
                </a:solidFill>
                <a:latin typeface="Times New Roman"/>
                <a:ea typeface="Times New Roman"/>
                <a:cs typeface="Times New Roman"/>
                <a:sym typeface="Times New Roman"/>
              </a:rPr>
              <a:t>Using limit 100, we can find </a:t>
            </a:r>
            <a:r>
              <a:rPr lang="en-US" sz="1400" dirty="0" err="1">
                <a:solidFill>
                  <a:schemeClr val="lt1"/>
                </a:solidFill>
                <a:latin typeface="Times New Roman"/>
                <a:ea typeface="Times New Roman"/>
                <a:cs typeface="Times New Roman"/>
                <a:sym typeface="Times New Roman"/>
              </a:rPr>
              <a:t>whats</a:t>
            </a:r>
            <a:r>
              <a:rPr lang="en-US" sz="1400" dirty="0">
                <a:solidFill>
                  <a:schemeClr val="lt1"/>
                </a:solidFill>
                <a:latin typeface="Times New Roman"/>
                <a:ea typeface="Times New Roman"/>
                <a:cs typeface="Times New Roman"/>
                <a:sym typeface="Times New Roman"/>
              </a:rPr>
              <a:t> the count of the cars available which are manufactured recently and get more details regarding those cars.</a:t>
            </a:r>
          </a:p>
          <a:p>
            <a:pPr marL="285750" lvl="0" indent="-285750">
              <a:spcBef>
                <a:spcPts val="0"/>
              </a:spcBef>
              <a:spcAft>
                <a:spcPts val="0"/>
              </a:spcAft>
              <a:buFont typeface="Arial" panose="020B0604020202020204" pitchFamily="34" charset="0"/>
              <a:buChar char="•"/>
            </a:pPr>
            <a:endParaRPr lang="en-US" sz="1400" dirty="0">
              <a:solidFill>
                <a:schemeClr val="lt1"/>
              </a:solidFill>
              <a:latin typeface="Times New Roman"/>
              <a:cs typeface="Times New Roman"/>
            </a:endParaRPr>
          </a:p>
        </p:txBody>
      </p:sp>
      <p:pic>
        <p:nvPicPr>
          <p:cNvPr id="5" name="Picture 4">
            <a:extLst>
              <a:ext uri="{FF2B5EF4-FFF2-40B4-BE49-F238E27FC236}">
                <a16:creationId xmlns:a16="http://schemas.microsoft.com/office/drawing/2014/main" id="{B7B53C89-F858-EB45-ADD9-E4C77B147C48}"/>
              </a:ext>
            </a:extLst>
          </p:cNvPr>
          <p:cNvPicPr>
            <a:picLocks noChangeAspect="1"/>
          </p:cNvPicPr>
          <p:nvPr/>
        </p:nvPicPr>
        <p:blipFill>
          <a:blip r:embed="rId3"/>
          <a:stretch>
            <a:fillRect/>
          </a:stretch>
        </p:blipFill>
        <p:spPr>
          <a:xfrm>
            <a:off x="781587" y="3432427"/>
            <a:ext cx="3147369" cy="3301531"/>
          </a:xfrm>
          <a:prstGeom prst="rect">
            <a:avLst/>
          </a:prstGeom>
        </p:spPr>
      </p:pic>
      <p:pic>
        <p:nvPicPr>
          <p:cNvPr id="11" name="Picture 10">
            <a:extLst>
              <a:ext uri="{FF2B5EF4-FFF2-40B4-BE49-F238E27FC236}">
                <a16:creationId xmlns:a16="http://schemas.microsoft.com/office/drawing/2014/main" id="{BCD6F71D-28DA-EE3C-F399-A94032826FF3}"/>
              </a:ext>
            </a:extLst>
          </p:cNvPr>
          <p:cNvPicPr>
            <a:picLocks noChangeAspect="1"/>
          </p:cNvPicPr>
          <p:nvPr/>
        </p:nvPicPr>
        <p:blipFill>
          <a:blip r:embed="rId4"/>
          <a:stretch>
            <a:fillRect/>
          </a:stretch>
        </p:blipFill>
        <p:spPr>
          <a:xfrm>
            <a:off x="5194323" y="3666836"/>
            <a:ext cx="6477121" cy="3067122"/>
          </a:xfrm>
          <a:prstGeom prst="rect">
            <a:avLst/>
          </a:prstGeom>
        </p:spPr>
      </p:pic>
    </p:spTree>
    <p:extLst>
      <p:ext uri="{BB962C8B-B14F-4D97-AF65-F5344CB8AC3E}">
        <p14:creationId xmlns:p14="http://schemas.microsoft.com/office/powerpoint/2010/main" val="165109082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92367" y="1096120"/>
            <a:ext cx="4707090" cy="2686889"/>
          </a:xfrm>
          <a:prstGeom prst="rect">
            <a:avLst/>
          </a:prstGeom>
          <a:noFill/>
        </p:spPr>
        <p:txBody>
          <a:bodyPr wrap="square">
            <a:spAutoFit/>
          </a:bodyPr>
          <a:lstStyle/>
          <a:p>
            <a:pPr marL="0" lvl="0" indent="0" algn="l" rtl="0">
              <a:spcBef>
                <a:spcPts val="0"/>
              </a:spcBef>
              <a:spcAft>
                <a:spcPts val="0"/>
              </a:spcAft>
              <a:buNone/>
            </a:pPr>
            <a:r>
              <a:rPr lang="en-US" sz="1800" b="1" dirty="0"/>
              <a:t>Count of cars available according to fuel type</a:t>
            </a:r>
          </a:p>
          <a:p>
            <a:pPr marL="0" lvl="0" indent="0" algn="l" rtl="0">
              <a:spcBef>
                <a:spcPts val="0"/>
              </a:spcBef>
              <a:spcAft>
                <a:spcPts val="0"/>
              </a:spcAft>
              <a:buNone/>
            </a:pPr>
            <a:endParaRPr lang="en-US" b="1" dirty="0"/>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Highlights percentage of cars available according fuel type</a:t>
            </a:r>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Chart shows that a majority of 89.4%of cars are considered using gasoline and flex fuel becomes 2nd highest as 5%</a:t>
            </a:r>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This will give idea to buyers if there are any cars available according to their fuel preference.</a:t>
            </a:r>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If buyer is interested in electric cars its hardly 0.05%</a:t>
            </a:r>
          </a:p>
          <a:p>
            <a:r>
              <a:rPr lang="en-US" sz="1800" dirty="0">
                <a:solidFill>
                  <a:schemeClr val="lt1"/>
                </a:solidFill>
                <a:latin typeface="Times New Roman"/>
                <a:ea typeface="Times New Roman"/>
                <a:cs typeface="Times New Roman"/>
                <a:sym typeface="Times New Roman"/>
              </a:rPr>
              <a:t> </a:t>
            </a:r>
            <a:endParaRPr lang="en-US" sz="1800" b="1" dirty="0"/>
          </a:p>
        </p:txBody>
      </p:sp>
      <p:sp>
        <p:nvSpPr>
          <p:cNvPr id="10" name="TextBox 9">
            <a:extLst>
              <a:ext uri="{FF2B5EF4-FFF2-40B4-BE49-F238E27FC236}">
                <a16:creationId xmlns:a16="http://schemas.microsoft.com/office/drawing/2014/main" id="{C91B7B20-0252-A890-1D65-C7C8A07991E2}"/>
              </a:ext>
            </a:extLst>
          </p:cNvPr>
          <p:cNvSpPr txBox="1"/>
          <p:nvPr/>
        </p:nvSpPr>
        <p:spPr>
          <a:xfrm>
            <a:off x="5142332" y="1096120"/>
            <a:ext cx="6957301" cy="1938992"/>
          </a:xfrm>
          <a:prstGeom prst="rect">
            <a:avLst/>
          </a:prstGeom>
          <a:noFill/>
        </p:spPr>
        <p:txBody>
          <a:bodyPr wrap="square">
            <a:spAutoFit/>
          </a:bodyPr>
          <a:lstStyle/>
          <a:p>
            <a:pPr marL="0" lvl="0" indent="0" algn="l" rtl="0">
              <a:spcBef>
                <a:spcPts val="0"/>
              </a:spcBef>
              <a:spcAft>
                <a:spcPts val="0"/>
              </a:spcAft>
              <a:buNone/>
            </a:pPr>
            <a:r>
              <a:rPr lang="en-US" b="1" dirty="0"/>
              <a:t>Count of cars available according to Brands</a:t>
            </a:r>
          </a:p>
          <a:p>
            <a:pPr marL="0" lvl="0" indent="0" algn="l" rtl="0">
              <a:spcBef>
                <a:spcPts val="0"/>
              </a:spcBef>
              <a:spcAft>
                <a:spcPts val="0"/>
              </a:spcAft>
              <a:buNone/>
            </a:pPr>
            <a:endParaRPr lang="en-US" b="1" dirty="0"/>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Dashboard depicts the count of used cars available in market for sale and their brands</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This will give an idea regarding the cars available according to manufacturing  brand so that they can decide as buyers have brand preference so it will help them to figure of the cars according to the brands</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ea typeface="Times New Roman"/>
                <a:cs typeface="Times New Roman"/>
                <a:sym typeface="Times New Roman"/>
              </a:rPr>
              <a:t>Using limit 100, we can find what's the count of the cars available according to their brands</a:t>
            </a:r>
            <a:endParaRPr lang="en-US" sz="1400" dirty="0">
              <a:solidFill>
                <a:schemeClr val="lt1"/>
              </a:solidFill>
              <a:latin typeface="Times New Roman"/>
              <a:cs typeface="Times New Roman"/>
            </a:endParaRPr>
          </a:p>
        </p:txBody>
      </p:sp>
      <p:pic>
        <p:nvPicPr>
          <p:cNvPr id="6" name="Picture 5">
            <a:extLst>
              <a:ext uri="{FF2B5EF4-FFF2-40B4-BE49-F238E27FC236}">
                <a16:creationId xmlns:a16="http://schemas.microsoft.com/office/drawing/2014/main" id="{F1D55DCD-14D3-F382-25BE-785091F9EE2E}"/>
              </a:ext>
            </a:extLst>
          </p:cNvPr>
          <p:cNvPicPr>
            <a:picLocks noChangeAspect="1"/>
          </p:cNvPicPr>
          <p:nvPr/>
        </p:nvPicPr>
        <p:blipFill>
          <a:blip r:embed="rId3"/>
          <a:stretch>
            <a:fillRect/>
          </a:stretch>
        </p:blipFill>
        <p:spPr>
          <a:xfrm>
            <a:off x="548640" y="3666836"/>
            <a:ext cx="3931535" cy="3153638"/>
          </a:xfrm>
          <a:prstGeom prst="rect">
            <a:avLst/>
          </a:prstGeom>
        </p:spPr>
      </p:pic>
      <p:pic>
        <p:nvPicPr>
          <p:cNvPr id="12" name="Picture 11">
            <a:extLst>
              <a:ext uri="{FF2B5EF4-FFF2-40B4-BE49-F238E27FC236}">
                <a16:creationId xmlns:a16="http://schemas.microsoft.com/office/drawing/2014/main" id="{5F0A561F-284F-EADE-6241-7B381DB36C5E}"/>
              </a:ext>
            </a:extLst>
          </p:cNvPr>
          <p:cNvPicPr>
            <a:picLocks noChangeAspect="1"/>
          </p:cNvPicPr>
          <p:nvPr/>
        </p:nvPicPr>
        <p:blipFill>
          <a:blip r:embed="rId4"/>
          <a:stretch>
            <a:fillRect/>
          </a:stretch>
        </p:blipFill>
        <p:spPr>
          <a:xfrm>
            <a:off x="5620203" y="3485240"/>
            <a:ext cx="5925250" cy="3185002"/>
          </a:xfrm>
          <a:prstGeom prst="rect">
            <a:avLst/>
          </a:prstGeom>
        </p:spPr>
      </p:pic>
    </p:spTree>
    <p:extLst>
      <p:ext uri="{BB962C8B-B14F-4D97-AF65-F5344CB8AC3E}">
        <p14:creationId xmlns:p14="http://schemas.microsoft.com/office/powerpoint/2010/main" val="83181468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91950" y="873567"/>
            <a:ext cx="4707090" cy="2686889"/>
          </a:xfrm>
          <a:prstGeom prst="rect">
            <a:avLst/>
          </a:prstGeom>
          <a:noFill/>
        </p:spPr>
        <p:txBody>
          <a:bodyPr wrap="square">
            <a:spAutoFit/>
          </a:bodyPr>
          <a:lstStyle/>
          <a:p>
            <a:pPr marL="0" lvl="0" indent="0" algn="l" rtl="0">
              <a:spcBef>
                <a:spcPts val="0"/>
              </a:spcBef>
              <a:spcAft>
                <a:spcPts val="0"/>
              </a:spcAft>
              <a:buNone/>
            </a:pPr>
            <a:r>
              <a:rPr lang="en-US" sz="1800" b="1" dirty="0"/>
              <a:t>Percentage of cars available according to Wheelbase</a:t>
            </a:r>
          </a:p>
          <a:p>
            <a:pPr marL="0" lvl="0" indent="0" algn="l" rtl="0">
              <a:spcBef>
                <a:spcPts val="0"/>
              </a:spcBef>
              <a:spcAft>
                <a:spcPts val="0"/>
              </a:spcAft>
              <a:buNone/>
            </a:pPr>
            <a:endParaRPr lang="en-US" b="1" dirty="0"/>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Highlights percentage of asteroids that are/aren’t potentially hazardous</a:t>
            </a:r>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Chart shows that a majority of 43.6%of cars are considered having AWD wheels and 4WD being 36.7%</a:t>
            </a:r>
          </a:p>
          <a:p>
            <a:pPr marL="285750" indent="-285750">
              <a:lnSpc>
                <a:spcPct val="115000"/>
              </a:lnSpc>
              <a:buClr>
                <a:schemeClr val="lt1"/>
              </a:buClr>
              <a:buSzPts val="1100"/>
              <a:buFont typeface="Arial" panose="020B0604020202020204" pitchFamily="34" charset="0"/>
              <a:buChar char="•"/>
            </a:pPr>
            <a:r>
              <a:rPr lang="en-US" sz="1400" dirty="0">
                <a:solidFill>
                  <a:schemeClr val="lt1"/>
                </a:solidFill>
                <a:latin typeface="Times New Roman"/>
                <a:cs typeface="Times New Roman"/>
                <a:sym typeface="Times New Roman"/>
              </a:rPr>
              <a:t>This will give idea to buyers if there are any cars available according to their Wheelbase preference</a:t>
            </a:r>
          </a:p>
          <a:p>
            <a:r>
              <a:rPr lang="en-US" sz="1800" dirty="0">
                <a:solidFill>
                  <a:schemeClr val="lt1"/>
                </a:solidFill>
                <a:latin typeface="Times New Roman"/>
                <a:ea typeface="Times New Roman"/>
                <a:cs typeface="Times New Roman"/>
                <a:sym typeface="Times New Roman"/>
              </a:rPr>
              <a:t> </a:t>
            </a:r>
            <a:endParaRPr lang="en-US" sz="1800" b="1" dirty="0"/>
          </a:p>
        </p:txBody>
      </p:sp>
      <p:sp>
        <p:nvSpPr>
          <p:cNvPr id="10" name="TextBox 9">
            <a:extLst>
              <a:ext uri="{FF2B5EF4-FFF2-40B4-BE49-F238E27FC236}">
                <a16:creationId xmlns:a16="http://schemas.microsoft.com/office/drawing/2014/main" id="{C91B7B20-0252-A890-1D65-C7C8A07991E2}"/>
              </a:ext>
            </a:extLst>
          </p:cNvPr>
          <p:cNvSpPr txBox="1"/>
          <p:nvPr/>
        </p:nvSpPr>
        <p:spPr>
          <a:xfrm>
            <a:off x="5073360" y="952795"/>
            <a:ext cx="6957301" cy="2154436"/>
          </a:xfrm>
          <a:prstGeom prst="rect">
            <a:avLst/>
          </a:prstGeom>
          <a:noFill/>
        </p:spPr>
        <p:txBody>
          <a:bodyPr wrap="square">
            <a:spAutoFit/>
          </a:bodyPr>
          <a:lstStyle/>
          <a:p>
            <a:pPr marL="0" lvl="0" indent="0" algn="l" rtl="0">
              <a:spcBef>
                <a:spcPts val="0"/>
              </a:spcBef>
              <a:spcAft>
                <a:spcPts val="0"/>
              </a:spcAft>
              <a:buNone/>
            </a:pPr>
            <a:r>
              <a:rPr lang="en-US" b="1" dirty="0"/>
              <a:t>Count of cars available according to Days on market</a:t>
            </a:r>
          </a:p>
          <a:p>
            <a:pPr marL="0" lvl="0" indent="0" algn="l" rtl="0">
              <a:spcBef>
                <a:spcPts val="0"/>
              </a:spcBef>
              <a:spcAft>
                <a:spcPts val="0"/>
              </a:spcAft>
              <a:buNone/>
            </a:pPr>
            <a:endParaRPr lang="en-US" b="1" dirty="0"/>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Dashboard depicts the count of used cars available in market and the days they are available since markets.</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This helps the buyers to get idea about what are the latest cars available for purchasing also the cars which are market since long.</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For the cars which are in market since long even the seller can get an idea if his car will be in demand or not or else which location has that demand.</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Cars and the days on the markets are the main interpretation</a:t>
            </a:r>
          </a:p>
        </p:txBody>
      </p:sp>
      <p:pic>
        <p:nvPicPr>
          <p:cNvPr id="5" name="Picture 4">
            <a:extLst>
              <a:ext uri="{FF2B5EF4-FFF2-40B4-BE49-F238E27FC236}">
                <a16:creationId xmlns:a16="http://schemas.microsoft.com/office/drawing/2014/main" id="{CD9ADBD7-4A79-A9CC-7E5A-7593746275A1}"/>
              </a:ext>
            </a:extLst>
          </p:cNvPr>
          <p:cNvPicPr>
            <a:picLocks noChangeAspect="1"/>
          </p:cNvPicPr>
          <p:nvPr/>
        </p:nvPicPr>
        <p:blipFill>
          <a:blip r:embed="rId3"/>
          <a:stretch>
            <a:fillRect/>
          </a:stretch>
        </p:blipFill>
        <p:spPr>
          <a:xfrm>
            <a:off x="734605" y="3580269"/>
            <a:ext cx="3257059" cy="3216849"/>
          </a:xfrm>
          <a:prstGeom prst="rect">
            <a:avLst/>
          </a:prstGeom>
        </p:spPr>
      </p:pic>
      <p:pic>
        <p:nvPicPr>
          <p:cNvPr id="8" name="Picture 7">
            <a:extLst>
              <a:ext uri="{FF2B5EF4-FFF2-40B4-BE49-F238E27FC236}">
                <a16:creationId xmlns:a16="http://schemas.microsoft.com/office/drawing/2014/main" id="{506628E4-4A2D-6ECF-B7F0-7F0BBE2F077C}"/>
              </a:ext>
            </a:extLst>
          </p:cNvPr>
          <p:cNvPicPr>
            <a:picLocks noChangeAspect="1"/>
          </p:cNvPicPr>
          <p:nvPr/>
        </p:nvPicPr>
        <p:blipFill>
          <a:blip r:embed="rId4"/>
          <a:stretch>
            <a:fillRect/>
          </a:stretch>
        </p:blipFill>
        <p:spPr>
          <a:xfrm>
            <a:off x="5356753" y="3281910"/>
            <a:ext cx="6164551" cy="3401410"/>
          </a:xfrm>
          <a:prstGeom prst="rect">
            <a:avLst/>
          </a:prstGeom>
        </p:spPr>
      </p:pic>
    </p:spTree>
    <p:extLst>
      <p:ext uri="{BB962C8B-B14F-4D97-AF65-F5344CB8AC3E}">
        <p14:creationId xmlns:p14="http://schemas.microsoft.com/office/powerpoint/2010/main" val="336662418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91950" y="873567"/>
            <a:ext cx="4707090" cy="2708434"/>
          </a:xfrm>
          <a:prstGeom prst="rect">
            <a:avLst/>
          </a:prstGeom>
          <a:noFill/>
        </p:spPr>
        <p:txBody>
          <a:bodyPr wrap="square">
            <a:spAutoFit/>
          </a:bodyPr>
          <a:lstStyle/>
          <a:p>
            <a:pPr marL="0" lvl="0" indent="0" algn="l" rtl="0">
              <a:spcBef>
                <a:spcPts val="0"/>
              </a:spcBef>
              <a:spcAft>
                <a:spcPts val="0"/>
              </a:spcAft>
              <a:buNone/>
            </a:pPr>
            <a:r>
              <a:rPr lang="en-US" sz="1800" b="1" dirty="0"/>
              <a:t>Count of cars available according to seats in the car</a:t>
            </a:r>
          </a:p>
          <a:p>
            <a:pPr marL="285750" indent="-285750">
              <a:buFont typeface="Arial" panose="020B0604020202020204" pitchFamily="34" charset="0"/>
              <a:buChar char="•"/>
            </a:pPr>
            <a:r>
              <a:rPr lang="en-US" sz="1400" dirty="0">
                <a:solidFill>
                  <a:schemeClr val="lt1"/>
                </a:solidFill>
                <a:latin typeface="Times New Roman"/>
                <a:cs typeface="Times New Roman"/>
              </a:rPr>
              <a:t>Highlights number of cars available according to the seats in the cars</a:t>
            </a:r>
          </a:p>
          <a:p>
            <a:pPr marL="285750" indent="-285750">
              <a:buFont typeface="Arial" panose="020B0604020202020204" pitchFamily="34" charset="0"/>
              <a:buChar char="•"/>
            </a:pPr>
            <a:r>
              <a:rPr lang="en-US" sz="1400" dirty="0">
                <a:solidFill>
                  <a:schemeClr val="lt1"/>
                </a:solidFill>
                <a:latin typeface="Times New Roman"/>
                <a:cs typeface="Times New Roman"/>
              </a:rPr>
              <a:t>As per the buyers  requirements if the need 4/6 seaters cars he can get idea about the counts of cars</a:t>
            </a:r>
          </a:p>
          <a:p>
            <a:pPr marL="285750" indent="-285750">
              <a:buFont typeface="Arial" panose="020B0604020202020204" pitchFamily="34" charset="0"/>
              <a:buChar char="•"/>
            </a:pPr>
            <a:r>
              <a:rPr lang="en-US" sz="1400" dirty="0">
                <a:solidFill>
                  <a:schemeClr val="lt1"/>
                </a:solidFill>
                <a:latin typeface="Times New Roman"/>
                <a:cs typeface="Times New Roman"/>
              </a:rPr>
              <a:t>Accordingly the buyer can decide if the cars which he wants to buy as per the number of seats is available in his area or not</a:t>
            </a:r>
          </a:p>
          <a:p>
            <a:pPr lvl="0" algn="l" rtl="0">
              <a:spcBef>
                <a:spcPts val="0"/>
              </a:spcBef>
              <a:spcAft>
                <a:spcPts val="0"/>
              </a:spcAft>
            </a:pPr>
            <a:endParaRPr lang="en-US" b="1" dirty="0"/>
          </a:p>
          <a:p>
            <a:r>
              <a:rPr lang="en-US" sz="1800" dirty="0">
                <a:solidFill>
                  <a:schemeClr val="lt1"/>
                </a:solidFill>
                <a:latin typeface="Times New Roman"/>
                <a:ea typeface="Times New Roman"/>
                <a:cs typeface="Times New Roman"/>
                <a:sym typeface="Times New Roman"/>
              </a:rPr>
              <a:t> </a:t>
            </a:r>
            <a:endParaRPr lang="en-US" sz="1800" b="1" dirty="0"/>
          </a:p>
        </p:txBody>
      </p:sp>
      <p:sp>
        <p:nvSpPr>
          <p:cNvPr id="10" name="TextBox 9">
            <a:extLst>
              <a:ext uri="{FF2B5EF4-FFF2-40B4-BE49-F238E27FC236}">
                <a16:creationId xmlns:a16="http://schemas.microsoft.com/office/drawing/2014/main" id="{C91B7B20-0252-A890-1D65-C7C8A07991E2}"/>
              </a:ext>
            </a:extLst>
          </p:cNvPr>
          <p:cNvSpPr txBox="1"/>
          <p:nvPr/>
        </p:nvSpPr>
        <p:spPr>
          <a:xfrm>
            <a:off x="5073360" y="952795"/>
            <a:ext cx="6957301" cy="1723549"/>
          </a:xfrm>
          <a:prstGeom prst="rect">
            <a:avLst/>
          </a:prstGeom>
          <a:noFill/>
        </p:spPr>
        <p:txBody>
          <a:bodyPr wrap="square">
            <a:spAutoFit/>
          </a:bodyPr>
          <a:lstStyle/>
          <a:p>
            <a:pPr marL="0" lvl="0" indent="0" algn="l" rtl="0">
              <a:spcBef>
                <a:spcPts val="0"/>
              </a:spcBef>
              <a:spcAft>
                <a:spcPts val="0"/>
              </a:spcAft>
              <a:buNone/>
            </a:pPr>
            <a:r>
              <a:rPr lang="en-US" b="1" dirty="0"/>
              <a:t>Count of cars available according to City</a:t>
            </a:r>
          </a:p>
          <a:p>
            <a:pPr marL="0" lvl="0" indent="0" algn="l" rtl="0">
              <a:spcBef>
                <a:spcPts val="0"/>
              </a:spcBef>
              <a:spcAft>
                <a:spcPts val="0"/>
              </a:spcAft>
              <a:buNone/>
            </a:pPr>
            <a:endParaRPr lang="en-US" b="1" dirty="0"/>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Dashboard depicts the count of used cars available in market according to your nearest city</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The dashboard have 50 cities and the counts of cars available around them.</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This gives idea to the buyer to get the counts of the car available in their area so that they can search for the cars available and its for them to buy the same.</a:t>
            </a:r>
          </a:p>
          <a:p>
            <a:pPr marL="285750" lvl="0" indent="-285750">
              <a:spcBef>
                <a:spcPts val="0"/>
              </a:spcBef>
              <a:spcAft>
                <a:spcPts val="0"/>
              </a:spcAft>
              <a:buFont typeface="Arial" panose="020B0604020202020204" pitchFamily="34" charset="0"/>
              <a:buChar char="•"/>
            </a:pPr>
            <a:endParaRPr lang="en-US" sz="1400" dirty="0">
              <a:solidFill>
                <a:schemeClr val="lt1"/>
              </a:solidFill>
              <a:latin typeface="Times New Roman"/>
              <a:cs typeface="Times New Roman"/>
            </a:endParaRPr>
          </a:p>
        </p:txBody>
      </p:sp>
      <p:pic>
        <p:nvPicPr>
          <p:cNvPr id="6" name="Picture 5">
            <a:extLst>
              <a:ext uri="{FF2B5EF4-FFF2-40B4-BE49-F238E27FC236}">
                <a16:creationId xmlns:a16="http://schemas.microsoft.com/office/drawing/2014/main" id="{1A2E914F-25D3-048D-B144-7FF9B2D36A63}"/>
              </a:ext>
            </a:extLst>
          </p:cNvPr>
          <p:cNvPicPr>
            <a:picLocks noChangeAspect="1"/>
          </p:cNvPicPr>
          <p:nvPr/>
        </p:nvPicPr>
        <p:blipFill>
          <a:blip r:embed="rId3"/>
          <a:stretch>
            <a:fillRect/>
          </a:stretch>
        </p:blipFill>
        <p:spPr>
          <a:xfrm>
            <a:off x="5167446" y="3145705"/>
            <a:ext cx="6616555" cy="3457009"/>
          </a:xfrm>
          <a:prstGeom prst="rect">
            <a:avLst/>
          </a:prstGeom>
        </p:spPr>
      </p:pic>
      <p:pic>
        <p:nvPicPr>
          <p:cNvPr id="9" name="Picture 8">
            <a:extLst>
              <a:ext uri="{FF2B5EF4-FFF2-40B4-BE49-F238E27FC236}">
                <a16:creationId xmlns:a16="http://schemas.microsoft.com/office/drawing/2014/main" id="{966FBAE3-BD24-6AB9-E86B-184BE4F04777}"/>
              </a:ext>
            </a:extLst>
          </p:cNvPr>
          <p:cNvPicPr>
            <a:picLocks noChangeAspect="1"/>
          </p:cNvPicPr>
          <p:nvPr/>
        </p:nvPicPr>
        <p:blipFill>
          <a:blip r:embed="rId4"/>
          <a:stretch>
            <a:fillRect/>
          </a:stretch>
        </p:blipFill>
        <p:spPr>
          <a:xfrm>
            <a:off x="17924" y="3649993"/>
            <a:ext cx="4781116" cy="2543146"/>
          </a:xfrm>
          <a:prstGeom prst="rect">
            <a:avLst/>
          </a:prstGeom>
        </p:spPr>
      </p:pic>
    </p:spTree>
    <p:extLst>
      <p:ext uri="{BB962C8B-B14F-4D97-AF65-F5344CB8AC3E}">
        <p14:creationId xmlns:p14="http://schemas.microsoft.com/office/powerpoint/2010/main" val="25624312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Dashboard Usability</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36192615-33FB-8F13-02A4-911CDA7B9B92}"/>
              </a:ext>
            </a:extLst>
          </p:cNvPr>
          <p:cNvSpPr txBox="1"/>
          <p:nvPr/>
        </p:nvSpPr>
        <p:spPr>
          <a:xfrm>
            <a:off x="91950" y="873567"/>
            <a:ext cx="4707090" cy="3293209"/>
          </a:xfrm>
          <a:prstGeom prst="rect">
            <a:avLst/>
          </a:prstGeom>
          <a:noFill/>
        </p:spPr>
        <p:txBody>
          <a:bodyPr wrap="square">
            <a:spAutoFit/>
          </a:bodyPr>
          <a:lstStyle/>
          <a:p>
            <a:pPr marL="0" lvl="0" indent="0" algn="l" rtl="0">
              <a:spcBef>
                <a:spcPts val="0"/>
              </a:spcBef>
              <a:spcAft>
                <a:spcPts val="0"/>
              </a:spcAft>
              <a:buNone/>
            </a:pPr>
            <a:r>
              <a:rPr lang="en-US" sz="1800" b="1" dirty="0"/>
              <a:t>Count of cars available according to Seller rating</a:t>
            </a:r>
          </a:p>
          <a:p>
            <a:pPr marL="0" lvl="0" indent="0" algn="l" rtl="0">
              <a:spcBef>
                <a:spcPts val="0"/>
              </a:spcBef>
              <a:spcAft>
                <a:spcPts val="0"/>
              </a:spcAft>
              <a:buNone/>
            </a:pPr>
            <a:endParaRPr lang="en-US" sz="1800" b="1" dirty="0"/>
          </a:p>
          <a:p>
            <a:pPr marL="285750" indent="-285750">
              <a:buFont typeface="Arial" panose="020B0604020202020204" pitchFamily="34" charset="0"/>
              <a:buChar char="•"/>
            </a:pPr>
            <a:r>
              <a:rPr lang="en-US" sz="1400" dirty="0">
                <a:solidFill>
                  <a:schemeClr val="lt1"/>
                </a:solidFill>
                <a:latin typeface="Times New Roman"/>
                <a:cs typeface="Times New Roman"/>
              </a:rPr>
              <a:t>Highlights number of cars available with the seller having high ratings.</a:t>
            </a:r>
          </a:p>
          <a:p>
            <a:pPr marL="285750" indent="-285750">
              <a:buFont typeface="Arial" panose="020B0604020202020204" pitchFamily="34" charset="0"/>
              <a:buChar char="•"/>
            </a:pPr>
            <a:r>
              <a:rPr lang="en-US" sz="1400" dirty="0">
                <a:solidFill>
                  <a:schemeClr val="lt1"/>
                </a:solidFill>
                <a:latin typeface="Times New Roman"/>
                <a:cs typeface="Times New Roman"/>
              </a:rPr>
              <a:t>If the seller is having good rating this helps the buyer and the seller both to get idea regarding the seller's service and they can go-ahead with that seller for either buying or selling cars</a:t>
            </a:r>
          </a:p>
          <a:p>
            <a:pPr marL="285750" indent="-285750">
              <a:buFont typeface="Arial" panose="020B0604020202020204" pitchFamily="34" charset="0"/>
              <a:buChar char="•"/>
            </a:pPr>
            <a:r>
              <a:rPr lang="en-US" sz="1400" dirty="0">
                <a:solidFill>
                  <a:schemeClr val="lt1"/>
                </a:solidFill>
                <a:latin typeface="Times New Roman"/>
                <a:cs typeface="Times New Roman"/>
              </a:rPr>
              <a:t>Ratings help to get idea and decide as to which seller should proceed with the purchase</a:t>
            </a:r>
          </a:p>
          <a:p>
            <a:pPr marL="285750" indent="-285750">
              <a:buFont typeface="Arial" panose="020B0604020202020204" pitchFamily="34" charset="0"/>
              <a:buChar char="•"/>
            </a:pPr>
            <a:r>
              <a:rPr lang="en-US" sz="1400" dirty="0">
                <a:solidFill>
                  <a:schemeClr val="lt1"/>
                </a:solidFill>
                <a:latin typeface="Times New Roman"/>
                <a:cs typeface="Times New Roman"/>
              </a:rPr>
              <a:t>Have below count of cars with sellers having with good and bad ratings</a:t>
            </a:r>
          </a:p>
          <a:p>
            <a:r>
              <a:rPr lang="en-US" sz="1400" dirty="0">
                <a:solidFill>
                  <a:schemeClr val="lt1"/>
                </a:solidFill>
                <a:latin typeface="Times New Roman"/>
                <a:cs typeface="Times New Roman"/>
                <a:sym typeface="Times New Roman"/>
              </a:rPr>
              <a:t> </a:t>
            </a:r>
            <a:endParaRPr lang="en-US" sz="1400" dirty="0">
              <a:solidFill>
                <a:schemeClr val="lt1"/>
              </a:solidFill>
              <a:latin typeface="Times New Roman"/>
              <a:cs typeface="Times New Roman"/>
            </a:endParaRPr>
          </a:p>
        </p:txBody>
      </p:sp>
      <p:sp>
        <p:nvSpPr>
          <p:cNvPr id="10" name="TextBox 9">
            <a:extLst>
              <a:ext uri="{FF2B5EF4-FFF2-40B4-BE49-F238E27FC236}">
                <a16:creationId xmlns:a16="http://schemas.microsoft.com/office/drawing/2014/main" id="{C91B7B20-0252-A890-1D65-C7C8A07991E2}"/>
              </a:ext>
            </a:extLst>
          </p:cNvPr>
          <p:cNvSpPr txBox="1"/>
          <p:nvPr/>
        </p:nvSpPr>
        <p:spPr>
          <a:xfrm>
            <a:off x="5073360" y="952795"/>
            <a:ext cx="6957301" cy="1508105"/>
          </a:xfrm>
          <a:prstGeom prst="rect">
            <a:avLst/>
          </a:prstGeom>
          <a:noFill/>
        </p:spPr>
        <p:txBody>
          <a:bodyPr wrap="square">
            <a:spAutoFit/>
          </a:bodyPr>
          <a:lstStyle/>
          <a:p>
            <a:pPr marL="0" lvl="0" indent="0" algn="l" rtl="0">
              <a:spcBef>
                <a:spcPts val="0"/>
              </a:spcBef>
              <a:spcAft>
                <a:spcPts val="0"/>
              </a:spcAft>
              <a:buNone/>
            </a:pPr>
            <a:r>
              <a:rPr lang="en-US" b="1" dirty="0"/>
              <a:t>Getting the car id and price of the car</a:t>
            </a:r>
          </a:p>
          <a:p>
            <a:pPr marL="0" lvl="0" indent="0" algn="l" rtl="0">
              <a:spcBef>
                <a:spcPts val="0"/>
              </a:spcBef>
              <a:spcAft>
                <a:spcPts val="0"/>
              </a:spcAft>
              <a:buNone/>
            </a:pPr>
            <a:endParaRPr lang="en-US" b="1" dirty="0"/>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Simply gives the idea  of the price of the car</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Can sort the price desc and decide as which is the carid and then get details regarding the car  may it be its color or type of interior  or date of manufacturing</a:t>
            </a:r>
          </a:p>
          <a:p>
            <a:pPr marL="285750" lvl="0" indent="-285750">
              <a:spcBef>
                <a:spcPts val="0"/>
              </a:spcBef>
              <a:spcAft>
                <a:spcPts val="0"/>
              </a:spcAft>
              <a:buFont typeface="Arial" panose="020B0604020202020204" pitchFamily="34" charset="0"/>
              <a:buChar char="•"/>
            </a:pPr>
            <a:r>
              <a:rPr lang="en-US" sz="1400" dirty="0">
                <a:solidFill>
                  <a:schemeClr val="lt1"/>
                </a:solidFill>
                <a:latin typeface="Times New Roman"/>
                <a:cs typeface="Times New Roman"/>
              </a:rPr>
              <a:t>Old car id and the price of the same for 10  sample old car is shown in the dashboard</a:t>
            </a:r>
          </a:p>
        </p:txBody>
      </p:sp>
      <p:pic>
        <p:nvPicPr>
          <p:cNvPr id="5" name="Picture 4">
            <a:extLst>
              <a:ext uri="{FF2B5EF4-FFF2-40B4-BE49-F238E27FC236}">
                <a16:creationId xmlns:a16="http://schemas.microsoft.com/office/drawing/2014/main" id="{BABDBC97-BFFA-5173-C630-22CDD72CFF4D}"/>
              </a:ext>
            </a:extLst>
          </p:cNvPr>
          <p:cNvPicPr>
            <a:picLocks noChangeAspect="1"/>
          </p:cNvPicPr>
          <p:nvPr/>
        </p:nvPicPr>
        <p:blipFill>
          <a:blip r:embed="rId3"/>
          <a:stretch>
            <a:fillRect/>
          </a:stretch>
        </p:blipFill>
        <p:spPr>
          <a:xfrm>
            <a:off x="249982" y="4315986"/>
            <a:ext cx="4391025" cy="514350"/>
          </a:xfrm>
          <a:prstGeom prst="rect">
            <a:avLst/>
          </a:prstGeom>
        </p:spPr>
      </p:pic>
      <p:pic>
        <p:nvPicPr>
          <p:cNvPr id="8" name="Picture 7">
            <a:extLst>
              <a:ext uri="{FF2B5EF4-FFF2-40B4-BE49-F238E27FC236}">
                <a16:creationId xmlns:a16="http://schemas.microsoft.com/office/drawing/2014/main" id="{DEB91503-6290-2B70-96EF-557531A1A15D}"/>
              </a:ext>
            </a:extLst>
          </p:cNvPr>
          <p:cNvPicPr>
            <a:picLocks noChangeAspect="1"/>
          </p:cNvPicPr>
          <p:nvPr/>
        </p:nvPicPr>
        <p:blipFill>
          <a:blip r:embed="rId4"/>
          <a:stretch>
            <a:fillRect/>
          </a:stretch>
        </p:blipFill>
        <p:spPr>
          <a:xfrm>
            <a:off x="249982" y="5027202"/>
            <a:ext cx="4248150" cy="1323975"/>
          </a:xfrm>
          <a:prstGeom prst="rect">
            <a:avLst/>
          </a:prstGeom>
        </p:spPr>
      </p:pic>
      <p:pic>
        <p:nvPicPr>
          <p:cNvPr id="12" name="Picture 11">
            <a:extLst>
              <a:ext uri="{FF2B5EF4-FFF2-40B4-BE49-F238E27FC236}">
                <a16:creationId xmlns:a16="http://schemas.microsoft.com/office/drawing/2014/main" id="{27CC7CE8-1047-BD45-60F5-0D96FB0555BB}"/>
              </a:ext>
            </a:extLst>
          </p:cNvPr>
          <p:cNvPicPr>
            <a:picLocks noChangeAspect="1"/>
          </p:cNvPicPr>
          <p:nvPr/>
        </p:nvPicPr>
        <p:blipFill>
          <a:blip r:embed="rId5"/>
          <a:stretch>
            <a:fillRect/>
          </a:stretch>
        </p:blipFill>
        <p:spPr>
          <a:xfrm>
            <a:off x="5669279" y="3639711"/>
            <a:ext cx="4191000" cy="1866900"/>
          </a:xfrm>
          <a:prstGeom prst="rect">
            <a:avLst/>
          </a:prstGeom>
        </p:spPr>
      </p:pic>
    </p:spTree>
    <p:extLst>
      <p:ext uri="{BB962C8B-B14F-4D97-AF65-F5344CB8AC3E}">
        <p14:creationId xmlns:p14="http://schemas.microsoft.com/office/powerpoint/2010/main" val="174533774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73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System Integration Testing</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TextBox 7">
            <a:extLst>
              <a:ext uri="{FF2B5EF4-FFF2-40B4-BE49-F238E27FC236}">
                <a16:creationId xmlns:a16="http://schemas.microsoft.com/office/drawing/2014/main" id="{DA9870A7-C672-3406-D976-EB203A260923}"/>
              </a:ext>
            </a:extLst>
          </p:cNvPr>
          <p:cNvSpPr txBox="1"/>
          <p:nvPr/>
        </p:nvSpPr>
        <p:spPr>
          <a:xfrm>
            <a:off x="345502" y="1158240"/>
            <a:ext cx="4221018" cy="3323987"/>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lt1"/>
                </a:solidFill>
                <a:latin typeface="Times New Roman"/>
                <a:cs typeface="Times New Roman"/>
              </a:rPr>
              <a:t>Nodes Verification : </a:t>
            </a:r>
          </a:p>
          <a:p>
            <a:pPr marL="0" lvl="0" indent="0" algn="l" rtl="0">
              <a:spcBef>
                <a:spcPts val="0"/>
              </a:spcBef>
              <a:spcAft>
                <a:spcPts val="0"/>
              </a:spcAft>
              <a:buNone/>
            </a:pPr>
            <a:endParaRPr lang="en-US" sz="2400" b="1" dirty="0">
              <a:solidFill>
                <a:schemeClr val="lt1"/>
              </a:solidFill>
              <a:latin typeface="Times New Roman"/>
              <a:cs typeface="Times New Roman"/>
            </a:endParaRPr>
          </a:p>
          <a:p>
            <a:pPr marL="285750" lvl="0" indent="-285750" algn="l" rtl="0">
              <a:spcBef>
                <a:spcPts val="0"/>
              </a:spcBef>
              <a:spcAft>
                <a:spcPts val="0"/>
              </a:spcAft>
              <a:buFont typeface="Arial" panose="020B0604020202020204" pitchFamily="34" charset="0"/>
              <a:buChar char="•"/>
            </a:pPr>
            <a:r>
              <a:rPr lang="en-US" sz="1600" dirty="0">
                <a:solidFill>
                  <a:schemeClr val="lt1"/>
                </a:solidFill>
                <a:cs typeface="Times New Roman"/>
              </a:rPr>
              <a:t>Distinct values for each nodes were calculated after creating the nodes and compared it to the values in the cleaned  dataset file which was inserted into Neo4j</a:t>
            </a:r>
          </a:p>
          <a:p>
            <a:pPr marL="285750" lvl="0" indent="-285750" algn="l" rtl="0">
              <a:spcBef>
                <a:spcPts val="0"/>
              </a:spcBef>
              <a:spcAft>
                <a:spcPts val="0"/>
              </a:spcAft>
              <a:buFont typeface="Arial" panose="020B0604020202020204" pitchFamily="34" charset="0"/>
              <a:buChar char="•"/>
            </a:pPr>
            <a:r>
              <a:rPr lang="en-US" sz="1600" dirty="0">
                <a:solidFill>
                  <a:schemeClr val="lt1"/>
                </a:solidFill>
                <a:cs typeface="Times New Roman"/>
              </a:rPr>
              <a:t>Made sure that the column counts for the unique value in the CSV file and the one loaded in the Neo4j database is the same</a:t>
            </a:r>
          </a:p>
          <a:p>
            <a:pPr marL="0" lvl="0" indent="0" algn="l" rtl="0">
              <a:spcBef>
                <a:spcPts val="0"/>
              </a:spcBef>
              <a:spcAft>
                <a:spcPts val="0"/>
              </a:spcAft>
              <a:buNone/>
            </a:pPr>
            <a:endParaRPr lang="en-US" sz="1800" dirty="0">
              <a:solidFill>
                <a:schemeClr val="lt1"/>
              </a:solidFill>
              <a:latin typeface="Times New Roman"/>
              <a:cs typeface="Times New Roman"/>
            </a:endParaRPr>
          </a:p>
        </p:txBody>
      </p:sp>
      <p:pic>
        <p:nvPicPr>
          <p:cNvPr id="14" name="Picture 13">
            <a:extLst>
              <a:ext uri="{FF2B5EF4-FFF2-40B4-BE49-F238E27FC236}">
                <a16:creationId xmlns:a16="http://schemas.microsoft.com/office/drawing/2014/main" id="{7941F19E-3DB5-C0CD-79FC-247F21695E69}"/>
              </a:ext>
            </a:extLst>
          </p:cNvPr>
          <p:cNvPicPr>
            <a:picLocks noChangeAspect="1"/>
          </p:cNvPicPr>
          <p:nvPr/>
        </p:nvPicPr>
        <p:blipFill>
          <a:blip r:embed="rId3"/>
          <a:stretch>
            <a:fillRect/>
          </a:stretch>
        </p:blipFill>
        <p:spPr>
          <a:xfrm>
            <a:off x="5162274" y="2041093"/>
            <a:ext cx="3638826" cy="4654982"/>
          </a:xfrm>
          <a:prstGeom prst="rect">
            <a:avLst/>
          </a:prstGeom>
        </p:spPr>
      </p:pic>
      <p:sp>
        <p:nvSpPr>
          <p:cNvPr id="15" name="TextBox 14">
            <a:extLst>
              <a:ext uri="{FF2B5EF4-FFF2-40B4-BE49-F238E27FC236}">
                <a16:creationId xmlns:a16="http://schemas.microsoft.com/office/drawing/2014/main" id="{A3A9BD34-7A7C-0723-B96A-46580843A9AC}"/>
              </a:ext>
            </a:extLst>
          </p:cNvPr>
          <p:cNvSpPr txBox="1"/>
          <p:nvPr/>
        </p:nvSpPr>
        <p:spPr>
          <a:xfrm>
            <a:off x="5257523" y="1295400"/>
            <a:ext cx="1943376" cy="369332"/>
          </a:xfrm>
          <a:prstGeom prst="rect">
            <a:avLst/>
          </a:prstGeom>
          <a:noFill/>
        </p:spPr>
        <p:txBody>
          <a:bodyPr wrap="square" rtlCol="0">
            <a:spAutoFit/>
          </a:bodyPr>
          <a:lstStyle/>
          <a:p>
            <a:r>
              <a:rPr lang="en-US" b="1" dirty="0"/>
              <a:t>Neo4j Count</a:t>
            </a:r>
          </a:p>
        </p:txBody>
      </p:sp>
      <p:pic>
        <p:nvPicPr>
          <p:cNvPr id="17" name="Picture 16">
            <a:extLst>
              <a:ext uri="{FF2B5EF4-FFF2-40B4-BE49-F238E27FC236}">
                <a16:creationId xmlns:a16="http://schemas.microsoft.com/office/drawing/2014/main" id="{7D133080-738E-B2CF-6F64-84A9B1C932B9}"/>
              </a:ext>
            </a:extLst>
          </p:cNvPr>
          <p:cNvPicPr>
            <a:picLocks noChangeAspect="1"/>
          </p:cNvPicPr>
          <p:nvPr/>
        </p:nvPicPr>
        <p:blipFill>
          <a:blip r:embed="rId4"/>
          <a:stretch>
            <a:fillRect/>
          </a:stretch>
        </p:blipFill>
        <p:spPr>
          <a:xfrm>
            <a:off x="9002985" y="2087634"/>
            <a:ext cx="3148003" cy="242887"/>
          </a:xfrm>
          <a:prstGeom prst="rect">
            <a:avLst/>
          </a:prstGeom>
        </p:spPr>
      </p:pic>
      <p:pic>
        <p:nvPicPr>
          <p:cNvPr id="21" name="Picture 20">
            <a:extLst>
              <a:ext uri="{FF2B5EF4-FFF2-40B4-BE49-F238E27FC236}">
                <a16:creationId xmlns:a16="http://schemas.microsoft.com/office/drawing/2014/main" id="{81A41F4D-B70E-96A6-C982-2B7745EDA319}"/>
              </a:ext>
            </a:extLst>
          </p:cNvPr>
          <p:cNvPicPr>
            <a:picLocks noChangeAspect="1"/>
          </p:cNvPicPr>
          <p:nvPr/>
        </p:nvPicPr>
        <p:blipFill>
          <a:blip r:embed="rId5"/>
          <a:stretch>
            <a:fillRect/>
          </a:stretch>
        </p:blipFill>
        <p:spPr>
          <a:xfrm>
            <a:off x="9002985" y="2584450"/>
            <a:ext cx="3148003" cy="225590"/>
          </a:xfrm>
          <a:prstGeom prst="rect">
            <a:avLst/>
          </a:prstGeom>
        </p:spPr>
      </p:pic>
      <p:pic>
        <p:nvPicPr>
          <p:cNvPr id="23" name="Picture 22">
            <a:extLst>
              <a:ext uri="{FF2B5EF4-FFF2-40B4-BE49-F238E27FC236}">
                <a16:creationId xmlns:a16="http://schemas.microsoft.com/office/drawing/2014/main" id="{0144B6F5-40E8-9A47-D21E-FA7676A7A306}"/>
              </a:ext>
            </a:extLst>
          </p:cNvPr>
          <p:cNvPicPr>
            <a:picLocks noChangeAspect="1"/>
          </p:cNvPicPr>
          <p:nvPr/>
        </p:nvPicPr>
        <p:blipFill>
          <a:blip r:embed="rId6"/>
          <a:stretch>
            <a:fillRect/>
          </a:stretch>
        </p:blipFill>
        <p:spPr>
          <a:xfrm>
            <a:off x="9033001" y="3065576"/>
            <a:ext cx="3064891" cy="199079"/>
          </a:xfrm>
          <a:prstGeom prst="rect">
            <a:avLst/>
          </a:prstGeom>
        </p:spPr>
      </p:pic>
      <p:sp>
        <p:nvSpPr>
          <p:cNvPr id="24" name="TextBox 23">
            <a:extLst>
              <a:ext uri="{FF2B5EF4-FFF2-40B4-BE49-F238E27FC236}">
                <a16:creationId xmlns:a16="http://schemas.microsoft.com/office/drawing/2014/main" id="{E031E9D7-175F-2B6F-89F4-1A229576BBDC}"/>
              </a:ext>
            </a:extLst>
          </p:cNvPr>
          <p:cNvSpPr txBox="1"/>
          <p:nvPr/>
        </p:nvSpPr>
        <p:spPr>
          <a:xfrm>
            <a:off x="9478540" y="1236749"/>
            <a:ext cx="1943376" cy="369332"/>
          </a:xfrm>
          <a:prstGeom prst="rect">
            <a:avLst/>
          </a:prstGeom>
          <a:noFill/>
        </p:spPr>
        <p:txBody>
          <a:bodyPr wrap="square" rtlCol="0">
            <a:spAutoFit/>
          </a:bodyPr>
          <a:lstStyle/>
          <a:p>
            <a:r>
              <a:rPr lang="en-US" b="1" dirty="0"/>
              <a:t>CSV file Count</a:t>
            </a:r>
          </a:p>
        </p:txBody>
      </p:sp>
    </p:spTree>
    <p:extLst>
      <p:ext uri="{BB962C8B-B14F-4D97-AF65-F5344CB8AC3E}">
        <p14:creationId xmlns:p14="http://schemas.microsoft.com/office/powerpoint/2010/main" val="402868423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73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SIT</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TextBox 7">
            <a:extLst>
              <a:ext uri="{FF2B5EF4-FFF2-40B4-BE49-F238E27FC236}">
                <a16:creationId xmlns:a16="http://schemas.microsoft.com/office/drawing/2014/main" id="{DA9870A7-C672-3406-D976-EB203A260923}"/>
              </a:ext>
            </a:extLst>
          </p:cNvPr>
          <p:cNvSpPr txBox="1"/>
          <p:nvPr/>
        </p:nvSpPr>
        <p:spPr>
          <a:xfrm>
            <a:off x="345502" y="1563147"/>
            <a:ext cx="4221018" cy="1938992"/>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lt1"/>
                </a:solidFill>
                <a:latin typeface="Times New Roman"/>
                <a:cs typeface="Times New Roman"/>
              </a:rPr>
              <a:t>Verification of datatypes: </a:t>
            </a:r>
          </a:p>
          <a:p>
            <a:pPr marL="0" lvl="0" indent="0" algn="l" rtl="0">
              <a:spcBef>
                <a:spcPts val="0"/>
              </a:spcBef>
              <a:spcAft>
                <a:spcPts val="0"/>
              </a:spcAft>
              <a:buNone/>
            </a:pPr>
            <a:endParaRPr lang="en-US" sz="2400" b="1" dirty="0">
              <a:solidFill>
                <a:schemeClr val="lt1"/>
              </a:solidFill>
              <a:latin typeface="Times New Roman"/>
              <a:cs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lt1"/>
                </a:solidFill>
                <a:cs typeface="Times New Roman"/>
              </a:rPr>
              <a:t>Verified data type of each node property by comparing data type of each node with cleaned dataset file.</a:t>
            </a:r>
          </a:p>
          <a:p>
            <a:pPr marL="0" lvl="0" indent="0" algn="l" rtl="0">
              <a:spcBef>
                <a:spcPts val="0"/>
              </a:spcBef>
              <a:spcAft>
                <a:spcPts val="0"/>
              </a:spcAft>
              <a:buNone/>
            </a:pPr>
            <a:endParaRPr lang="en-US" sz="1800" dirty="0">
              <a:solidFill>
                <a:schemeClr val="lt1"/>
              </a:solidFill>
              <a:latin typeface="Times New Roman"/>
              <a:cs typeface="Times New Roman"/>
            </a:endParaRPr>
          </a:p>
        </p:txBody>
      </p:sp>
      <p:sp>
        <p:nvSpPr>
          <p:cNvPr id="15" name="TextBox 14">
            <a:extLst>
              <a:ext uri="{FF2B5EF4-FFF2-40B4-BE49-F238E27FC236}">
                <a16:creationId xmlns:a16="http://schemas.microsoft.com/office/drawing/2014/main" id="{A3A9BD34-7A7C-0723-B96A-46580843A9AC}"/>
              </a:ext>
            </a:extLst>
          </p:cNvPr>
          <p:cNvSpPr txBox="1"/>
          <p:nvPr/>
        </p:nvSpPr>
        <p:spPr>
          <a:xfrm>
            <a:off x="5115158" y="979056"/>
            <a:ext cx="3659385" cy="369332"/>
          </a:xfrm>
          <a:prstGeom prst="rect">
            <a:avLst/>
          </a:prstGeom>
          <a:noFill/>
        </p:spPr>
        <p:txBody>
          <a:bodyPr wrap="square" rtlCol="0">
            <a:spAutoFit/>
          </a:bodyPr>
          <a:lstStyle/>
          <a:p>
            <a:r>
              <a:rPr lang="en-US" b="1" dirty="0"/>
              <a:t>Neo4j columns data type</a:t>
            </a:r>
          </a:p>
        </p:txBody>
      </p:sp>
      <p:pic>
        <p:nvPicPr>
          <p:cNvPr id="4" name="Picture 3">
            <a:extLst>
              <a:ext uri="{FF2B5EF4-FFF2-40B4-BE49-F238E27FC236}">
                <a16:creationId xmlns:a16="http://schemas.microsoft.com/office/drawing/2014/main" id="{46605F0E-27D4-4450-81F3-021252E47252}"/>
              </a:ext>
            </a:extLst>
          </p:cNvPr>
          <p:cNvPicPr>
            <a:picLocks noChangeAspect="1"/>
          </p:cNvPicPr>
          <p:nvPr/>
        </p:nvPicPr>
        <p:blipFill>
          <a:blip r:embed="rId3"/>
          <a:stretch>
            <a:fillRect/>
          </a:stretch>
        </p:blipFill>
        <p:spPr>
          <a:xfrm>
            <a:off x="6535558" y="1563147"/>
            <a:ext cx="3883059" cy="5177412"/>
          </a:xfrm>
          <a:prstGeom prst="rect">
            <a:avLst/>
          </a:prstGeom>
        </p:spPr>
      </p:pic>
    </p:spTree>
    <p:extLst>
      <p:ext uri="{BB962C8B-B14F-4D97-AF65-F5344CB8AC3E}">
        <p14:creationId xmlns:p14="http://schemas.microsoft.com/office/powerpoint/2010/main" val="428666696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73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SIT</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TextBox 7">
            <a:extLst>
              <a:ext uri="{FF2B5EF4-FFF2-40B4-BE49-F238E27FC236}">
                <a16:creationId xmlns:a16="http://schemas.microsoft.com/office/drawing/2014/main" id="{DA9870A7-C672-3406-D976-EB203A260923}"/>
              </a:ext>
            </a:extLst>
          </p:cNvPr>
          <p:cNvSpPr txBox="1"/>
          <p:nvPr/>
        </p:nvSpPr>
        <p:spPr>
          <a:xfrm>
            <a:off x="345502" y="1143293"/>
            <a:ext cx="4221018" cy="1938992"/>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lt1"/>
                </a:solidFill>
                <a:latin typeface="Times New Roman"/>
                <a:cs typeface="Times New Roman"/>
              </a:rPr>
              <a:t>Verification of Columns</a:t>
            </a:r>
          </a:p>
          <a:p>
            <a:pPr marL="0" lvl="0" indent="0" algn="l" rtl="0">
              <a:spcBef>
                <a:spcPts val="0"/>
              </a:spcBef>
              <a:spcAft>
                <a:spcPts val="0"/>
              </a:spcAft>
              <a:buNone/>
            </a:pPr>
            <a:endParaRPr lang="en-US" sz="2400" b="1" dirty="0">
              <a:solidFill>
                <a:schemeClr val="lt1"/>
              </a:solidFill>
              <a:latin typeface="Times New Roman"/>
              <a:cs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lt1"/>
                </a:solidFill>
                <a:latin typeface="Times New Roman"/>
                <a:cs typeface="Times New Roman"/>
              </a:rPr>
              <a:t>Verified the columns and the name for the columns are same in the Neo4j and CSV</a:t>
            </a:r>
          </a:p>
          <a:p>
            <a:pPr marL="0" lvl="0" indent="0" algn="l" rtl="0">
              <a:spcBef>
                <a:spcPts val="0"/>
              </a:spcBef>
              <a:spcAft>
                <a:spcPts val="0"/>
              </a:spcAft>
              <a:buNone/>
            </a:pPr>
            <a:endParaRPr lang="en-US" sz="1800" dirty="0">
              <a:solidFill>
                <a:schemeClr val="lt1"/>
              </a:solidFill>
              <a:latin typeface="Times New Roman"/>
              <a:cs typeface="Times New Roman"/>
            </a:endParaRPr>
          </a:p>
        </p:txBody>
      </p:sp>
      <p:sp>
        <p:nvSpPr>
          <p:cNvPr id="15" name="TextBox 14">
            <a:extLst>
              <a:ext uri="{FF2B5EF4-FFF2-40B4-BE49-F238E27FC236}">
                <a16:creationId xmlns:a16="http://schemas.microsoft.com/office/drawing/2014/main" id="{A3A9BD34-7A7C-0723-B96A-46580843A9AC}"/>
              </a:ext>
            </a:extLst>
          </p:cNvPr>
          <p:cNvSpPr txBox="1"/>
          <p:nvPr/>
        </p:nvSpPr>
        <p:spPr>
          <a:xfrm>
            <a:off x="5115158" y="979056"/>
            <a:ext cx="3659385" cy="369332"/>
          </a:xfrm>
          <a:prstGeom prst="rect">
            <a:avLst/>
          </a:prstGeom>
          <a:noFill/>
        </p:spPr>
        <p:txBody>
          <a:bodyPr wrap="square" rtlCol="0">
            <a:spAutoFit/>
          </a:bodyPr>
          <a:lstStyle/>
          <a:p>
            <a:r>
              <a:rPr lang="en-US" b="1" dirty="0"/>
              <a:t>Neo4j columns</a:t>
            </a:r>
          </a:p>
        </p:txBody>
      </p:sp>
      <p:pic>
        <p:nvPicPr>
          <p:cNvPr id="5" name="Picture 4">
            <a:extLst>
              <a:ext uri="{FF2B5EF4-FFF2-40B4-BE49-F238E27FC236}">
                <a16:creationId xmlns:a16="http://schemas.microsoft.com/office/drawing/2014/main" id="{9C542BD5-2357-5181-CFCB-D176A165B3CA}"/>
              </a:ext>
            </a:extLst>
          </p:cNvPr>
          <p:cNvPicPr>
            <a:picLocks noChangeAspect="1"/>
          </p:cNvPicPr>
          <p:nvPr/>
        </p:nvPicPr>
        <p:blipFill>
          <a:blip r:embed="rId3"/>
          <a:stretch>
            <a:fillRect/>
          </a:stretch>
        </p:blipFill>
        <p:spPr>
          <a:xfrm>
            <a:off x="5367431" y="2706253"/>
            <a:ext cx="6479067" cy="1779519"/>
          </a:xfrm>
          <a:prstGeom prst="rect">
            <a:avLst/>
          </a:prstGeom>
        </p:spPr>
      </p:pic>
    </p:spTree>
    <p:extLst>
      <p:ext uri="{BB962C8B-B14F-4D97-AF65-F5344CB8AC3E}">
        <p14:creationId xmlns:p14="http://schemas.microsoft.com/office/powerpoint/2010/main" val="116277951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5673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800" dirty="0"/>
              <a:t>SIT</a:t>
            </a:r>
            <a:endParaRPr lang="en-US" sz="48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TextBox 7">
            <a:extLst>
              <a:ext uri="{FF2B5EF4-FFF2-40B4-BE49-F238E27FC236}">
                <a16:creationId xmlns:a16="http://schemas.microsoft.com/office/drawing/2014/main" id="{DA9870A7-C672-3406-D976-EB203A260923}"/>
              </a:ext>
            </a:extLst>
          </p:cNvPr>
          <p:cNvSpPr txBox="1"/>
          <p:nvPr/>
        </p:nvSpPr>
        <p:spPr>
          <a:xfrm>
            <a:off x="345502" y="1563147"/>
            <a:ext cx="4221018" cy="1384995"/>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lt1"/>
                </a:solidFill>
                <a:latin typeface="Times New Roman"/>
                <a:cs typeface="Times New Roman"/>
              </a:rPr>
              <a:t>Verifying Counts in Neo4j</a:t>
            </a:r>
          </a:p>
          <a:p>
            <a:pPr marL="0" lvl="0" indent="0" algn="l" rtl="0">
              <a:spcBef>
                <a:spcPts val="0"/>
              </a:spcBef>
              <a:spcAft>
                <a:spcPts val="0"/>
              </a:spcAft>
              <a:buNone/>
            </a:pPr>
            <a:endParaRPr lang="en-US" sz="2400" b="1" dirty="0">
              <a:solidFill>
                <a:schemeClr val="lt1"/>
              </a:solidFill>
              <a:latin typeface="Times New Roman"/>
              <a:cs typeface="Times New Roman"/>
            </a:endParaRPr>
          </a:p>
          <a:p>
            <a:pPr marL="0" lvl="0" indent="0" algn="l" rtl="0">
              <a:spcBef>
                <a:spcPts val="0"/>
              </a:spcBef>
              <a:spcAft>
                <a:spcPts val="0"/>
              </a:spcAft>
              <a:buNone/>
            </a:pPr>
            <a:r>
              <a:rPr lang="en-US" sz="1800" dirty="0">
                <a:solidFill>
                  <a:schemeClr val="lt1"/>
                </a:solidFill>
                <a:latin typeface="Times New Roman"/>
                <a:cs typeface="Times New Roman"/>
              </a:rPr>
              <a:t>The query helps to ge</a:t>
            </a:r>
            <a:r>
              <a:rPr lang="en-US" dirty="0">
                <a:solidFill>
                  <a:schemeClr val="lt1"/>
                </a:solidFill>
                <a:latin typeface="Times New Roman"/>
                <a:cs typeface="Times New Roman"/>
              </a:rPr>
              <a:t>r the count of the records in neo4j</a:t>
            </a:r>
            <a:endParaRPr lang="en-US" sz="1800" dirty="0">
              <a:solidFill>
                <a:schemeClr val="lt1"/>
              </a:solidFill>
              <a:latin typeface="Times New Roman"/>
              <a:cs typeface="Times New Roman"/>
            </a:endParaRPr>
          </a:p>
        </p:txBody>
      </p:sp>
      <p:sp>
        <p:nvSpPr>
          <p:cNvPr id="15" name="TextBox 14">
            <a:extLst>
              <a:ext uri="{FF2B5EF4-FFF2-40B4-BE49-F238E27FC236}">
                <a16:creationId xmlns:a16="http://schemas.microsoft.com/office/drawing/2014/main" id="{A3A9BD34-7A7C-0723-B96A-46580843A9AC}"/>
              </a:ext>
            </a:extLst>
          </p:cNvPr>
          <p:cNvSpPr txBox="1"/>
          <p:nvPr/>
        </p:nvSpPr>
        <p:spPr>
          <a:xfrm>
            <a:off x="5115158" y="979056"/>
            <a:ext cx="3659385" cy="369332"/>
          </a:xfrm>
          <a:prstGeom prst="rect">
            <a:avLst/>
          </a:prstGeom>
          <a:noFill/>
        </p:spPr>
        <p:txBody>
          <a:bodyPr wrap="square" rtlCol="0">
            <a:spAutoFit/>
          </a:bodyPr>
          <a:lstStyle/>
          <a:p>
            <a:r>
              <a:rPr lang="en-US" b="1" dirty="0"/>
              <a:t>Neo4j count</a:t>
            </a:r>
          </a:p>
        </p:txBody>
      </p:sp>
      <p:pic>
        <p:nvPicPr>
          <p:cNvPr id="5" name="Picture 4">
            <a:extLst>
              <a:ext uri="{FF2B5EF4-FFF2-40B4-BE49-F238E27FC236}">
                <a16:creationId xmlns:a16="http://schemas.microsoft.com/office/drawing/2014/main" id="{13CE0EA4-73A1-341E-622D-C767219EBAC8}"/>
              </a:ext>
            </a:extLst>
          </p:cNvPr>
          <p:cNvPicPr>
            <a:picLocks noChangeAspect="1"/>
          </p:cNvPicPr>
          <p:nvPr/>
        </p:nvPicPr>
        <p:blipFill>
          <a:blip r:embed="rId3"/>
          <a:stretch>
            <a:fillRect/>
          </a:stretch>
        </p:blipFill>
        <p:spPr>
          <a:xfrm>
            <a:off x="5518728" y="2366962"/>
            <a:ext cx="5791200" cy="2124075"/>
          </a:xfrm>
          <a:prstGeom prst="rect">
            <a:avLst/>
          </a:prstGeom>
        </p:spPr>
      </p:pic>
    </p:spTree>
    <p:extLst>
      <p:ext uri="{BB962C8B-B14F-4D97-AF65-F5344CB8AC3E}">
        <p14:creationId xmlns:p14="http://schemas.microsoft.com/office/powerpoint/2010/main" val="39650503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dirty="0">
                <a:latin typeface="Calibri"/>
                <a:cs typeface="Calibri Light"/>
              </a:rPr>
            </a:br>
            <a:r>
              <a:rPr lang="en-US" sz="5400" b="1" dirty="0">
                <a:cs typeface="Calibri Light"/>
              </a:rPr>
              <a:t>Project Overview</a:t>
            </a:r>
            <a:endParaRPr lang="en-US" sz="5400" b="1" dirty="0">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353C07-A735-8B11-CB45-416EF7C52DA9}"/>
              </a:ext>
            </a:extLst>
          </p:cNvPr>
          <p:cNvSpPr>
            <a:spLocks noGrp="1"/>
          </p:cNvSpPr>
          <p:nvPr>
            <p:ph idx="1"/>
          </p:nvPr>
        </p:nvSpPr>
        <p:spPr>
          <a:xfrm>
            <a:off x="5232992" y="1201002"/>
            <a:ext cx="6197007" cy="4312829"/>
          </a:xfrm>
        </p:spPr>
        <p:txBody>
          <a:bodyPr vert="horz" lIns="91440" tIns="45720" rIns="91440" bIns="45720" rtlCol="0">
            <a:normAutofit/>
          </a:bodyPr>
          <a:lstStyle/>
          <a:p>
            <a:pPr marL="0" indent="0">
              <a:buNone/>
            </a:pPr>
            <a:r>
              <a:rPr lang="en-US" sz="1600" dirty="0">
                <a:ea typeface="+mn-lt"/>
                <a:cs typeface="+mn-lt"/>
              </a:rPr>
              <a:t>Due  to increasing demand in the cars by the people for commute in US there are group of people who are even interested in purchasing used cars for there use.</a:t>
            </a:r>
          </a:p>
          <a:p>
            <a:pPr marL="0" indent="0">
              <a:buNone/>
            </a:pPr>
            <a:r>
              <a:rPr lang="en-US" sz="1600" dirty="0">
                <a:ea typeface="+mn-lt"/>
                <a:cs typeface="+mn-lt"/>
              </a:rPr>
              <a:t>In this case its necessary to analyze the condition brand type model and so on for the car and check the price of cars as per purchaser needs.</a:t>
            </a:r>
          </a:p>
          <a:p>
            <a:pPr marL="0" indent="0">
              <a:buNone/>
            </a:pPr>
            <a:r>
              <a:rPr lang="en-US" sz="1600" dirty="0">
                <a:ea typeface="+mn-lt"/>
                <a:cs typeface="+mn-lt"/>
              </a:rPr>
              <a:t>This project will help to get an idea of the price of the used cars in United states</a:t>
            </a:r>
            <a:endParaRPr lang="en-US" sz="1600" dirty="0">
              <a:ea typeface="Calibri"/>
              <a:cs typeface="Calibri"/>
            </a:endParaRPr>
          </a:p>
        </p:txBody>
      </p: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4355082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48640" y="-56726"/>
            <a:ext cx="10241279" cy="1158240"/>
          </a:xfrm>
        </p:spPr>
        <p:txBody>
          <a:bodyPr>
            <a:normAutofit/>
          </a:bodyPr>
          <a:lstStyle/>
          <a:p>
            <a:r>
              <a:rPr lang="en-GB" sz="4900" dirty="0"/>
              <a:t>SIT</a:t>
            </a:r>
            <a:endParaRPr lang="en-US" sz="49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CE803987-BED3-1BA3-03FA-41CC5B6893BD}"/>
              </a:ext>
            </a:extLst>
          </p:cNvPr>
          <p:cNvPicPr>
            <a:picLocks noChangeAspect="1"/>
          </p:cNvPicPr>
          <p:nvPr/>
        </p:nvPicPr>
        <p:blipFill>
          <a:blip r:embed="rId3"/>
          <a:stretch>
            <a:fillRect/>
          </a:stretch>
        </p:blipFill>
        <p:spPr>
          <a:xfrm>
            <a:off x="5171263" y="2000460"/>
            <a:ext cx="6760742" cy="1618614"/>
          </a:xfrm>
          <a:prstGeom prst="rect">
            <a:avLst/>
          </a:prstGeom>
        </p:spPr>
      </p:pic>
      <p:pic>
        <p:nvPicPr>
          <p:cNvPr id="6" name="Picture 5">
            <a:extLst>
              <a:ext uri="{FF2B5EF4-FFF2-40B4-BE49-F238E27FC236}">
                <a16:creationId xmlns:a16="http://schemas.microsoft.com/office/drawing/2014/main" id="{C524DA1F-EFCC-3BE6-839B-68CE6AA063FA}"/>
              </a:ext>
            </a:extLst>
          </p:cNvPr>
          <p:cNvPicPr>
            <a:picLocks noChangeAspect="1"/>
          </p:cNvPicPr>
          <p:nvPr/>
        </p:nvPicPr>
        <p:blipFill>
          <a:blip r:embed="rId4"/>
          <a:stretch>
            <a:fillRect/>
          </a:stretch>
        </p:blipFill>
        <p:spPr>
          <a:xfrm>
            <a:off x="5227263" y="5197459"/>
            <a:ext cx="4393538" cy="1405255"/>
          </a:xfrm>
          <a:prstGeom prst="rect">
            <a:avLst/>
          </a:prstGeom>
        </p:spPr>
      </p:pic>
      <p:sp>
        <p:nvSpPr>
          <p:cNvPr id="7" name="TextBox 6">
            <a:extLst>
              <a:ext uri="{FF2B5EF4-FFF2-40B4-BE49-F238E27FC236}">
                <a16:creationId xmlns:a16="http://schemas.microsoft.com/office/drawing/2014/main" id="{9BB92800-21CB-9D79-FC4E-5B6D0191E2BA}"/>
              </a:ext>
            </a:extLst>
          </p:cNvPr>
          <p:cNvSpPr txBox="1"/>
          <p:nvPr/>
        </p:nvSpPr>
        <p:spPr>
          <a:xfrm>
            <a:off x="5227263" y="1265813"/>
            <a:ext cx="1783420" cy="369332"/>
          </a:xfrm>
          <a:prstGeom prst="rect">
            <a:avLst/>
          </a:prstGeom>
          <a:noFill/>
        </p:spPr>
        <p:txBody>
          <a:bodyPr wrap="square" rtlCol="0">
            <a:spAutoFit/>
          </a:bodyPr>
          <a:lstStyle/>
          <a:p>
            <a:r>
              <a:rPr lang="en-US" dirty="0"/>
              <a:t>Neo4j Count</a:t>
            </a:r>
          </a:p>
        </p:txBody>
      </p:sp>
      <p:sp>
        <p:nvSpPr>
          <p:cNvPr id="10" name="TextBox 9">
            <a:extLst>
              <a:ext uri="{FF2B5EF4-FFF2-40B4-BE49-F238E27FC236}">
                <a16:creationId xmlns:a16="http://schemas.microsoft.com/office/drawing/2014/main" id="{AD2AFC56-9895-FDBB-1D7C-F5C7B36EEB21}"/>
              </a:ext>
            </a:extLst>
          </p:cNvPr>
          <p:cNvSpPr txBox="1"/>
          <p:nvPr/>
        </p:nvSpPr>
        <p:spPr>
          <a:xfrm>
            <a:off x="5227263" y="4412211"/>
            <a:ext cx="1787083" cy="369332"/>
          </a:xfrm>
          <a:prstGeom prst="rect">
            <a:avLst/>
          </a:prstGeom>
          <a:noFill/>
        </p:spPr>
        <p:txBody>
          <a:bodyPr wrap="square" rtlCol="0">
            <a:spAutoFit/>
          </a:bodyPr>
          <a:lstStyle/>
          <a:p>
            <a:r>
              <a:rPr lang="en-US" dirty="0"/>
              <a:t>Python Count</a:t>
            </a:r>
          </a:p>
        </p:txBody>
      </p:sp>
      <p:sp>
        <p:nvSpPr>
          <p:cNvPr id="5" name="TextBox 4">
            <a:extLst>
              <a:ext uri="{FF2B5EF4-FFF2-40B4-BE49-F238E27FC236}">
                <a16:creationId xmlns:a16="http://schemas.microsoft.com/office/drawing/2014/main" id="{1074D50C-A855-4BCE-F151-6D6712EE8962}"/>
              </a:ext>
            </a:extLst>
          </p:cNvPr>
          <p:cNvSpPr txBox="1"/>
          <p:nvPr/>
        </p:nvSpPr>
        <p:spPr>
          <a:xfrm>
            <a:off x="110836" y="2105534"/>
            <a:ext cx="3879272" cy="1754326"/>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lt1"/>
                </a:solidFill>
                <a:latin typeface="Times New Roman"/>
                <a:cs typeface="Times New Roman"/>
              </a:rPr>
              <a:t>Verifying Counts in Neo4j and the count via Python </a:t>
            </a:r>
          </a:p>
          <a:p>
            <a:pPr marL="0" lvl="0" indent="0" algn="l" rtl="0">
              <a:spcBef>
                <a:spcPts val="0"/>
              </a:spcBef>
              <a:spcAft>
                <a:spcPts val="0"/>
              </a:spcAft>
              <a:buNone/>
            </a:pPr>
            <a:endParaRPr lang="en-US" sz="2400" b="1" dirty="0">
              <a:solidFill>
                <a:schemeClr val="lt1"/>
              </a:solidFill>
              <a:latin typeface="Times New Roman"/>
              <a:cs typeface="Times New Roman"/>
            </a:endParaRPr>
          </a:p>
          <a:p>
            <a:pPr marL="0" lvl="0" indent="0" algn="l" rtl="0">
              <a:spcBef>
                <a:spcPts val="0"/>
              </a:spcBef>
              <a:spcAft>
                <a:spcPts val="0"/>
              </a:spcAft>
              <a:buNone/>
            </a:pPr>
            <a:r>
              <a:rPr lang="en-US" sz="1800" dirty="0">
                <a:solidFill>
                  <a:schemeClr val="lt1"/>
                </a:solidFill>
                <a:latin typeface="Times New Roman"/>
                <a:cs typeface="Times New Roman"/>
              </a:rPr>
              <a:t>The query helps to ge</a:t>
            </a:r>
            <a:r>
              <a:rPr lang="en-US" dirty="0">
                <a:solidFill>
                  <a:schemeClr val="lt1"/>
                </a:solidFill>
                <a:latin typeface="Times New Roman"/>
                <a:cs typeface="Times New Roman"/>
              </a:rPr>
              <a:t>r the count of the records in neo4j</a:t>
            </a:r>
            <a:endParaRPr lang="en-US" sz="1800" dirty="0">
              <a:solidFill>
                <a:schemeClr val="lt1"/>
              </a:solidFill>
              <a:latin typeface="Times New Roman"/>
              <a:cs typeface="Times New Roman"/>
            </a:endParaRPr>
          </a:p>
        </p:txBody>
      </p:sp>
    </p:spTree>
    <p:extLst>
      <p:ext uri="{BB962C8B-B14F-4D97-AF65-F5344CB8AC3E}">
        <p14:creationId xmlns:p14="http://schemas.microsoft.com/office/powerpoint/2010/main" val="35707507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0" y="2148840"/>
            <a:ext cx="3413760" cy="1158240"/>
          </a:xfrm>
        </p:spPr>
        <p:txBody>
          <a:bodyPr>
            <a:normAutofit fontScale="90000"/>
          </a:bodyPr>
          <a:lstStyle/>
          <a:p>
            <a:r>
              <a:rPr lang="en-GB" sz="5400" dirty="0"/>
              <a:t>Risks/Issues</a:t>
            </a:r>
            <a:endParaRPr lang="en-US" sz="5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3" name="Table 2">
            <a:extLst>
              <a:ext uri="{FF2B5EF4-FFF2-40B4-BE49-F238E27FC236}">
                <a16:creationId xmlns:a16="http://schemas.microsoft.com/office/drawing/2014/main" id="{95A2BA48-F106-A04F-BD3B-FD385C025B47}"/>
              </a:ext>
            </a:extLst>
          </p:cNvPr>
          <p:cNvGraphicFramePr>
            <a:graphicFrameLocks noGrp="1"/>
          </p:cNvGraphicFramePr>
          <p:nvPr>
            <p:extLst>
              <p:ext uri="{D42A27DB-BD31-4B8C-83A1-F6EECF244321}">
                <p14:modId xmlns:p14="http://schemas.microsoft.com/office/powerpoint/2010/main" val="1890303185"/>
              </p:ext>
            </p:extLst>
          </p:nvPr>
        </p:nvGraphicFramePr>
        <p:xfrm>
          <a:off x="3853000" y="203201"/>
          <a:ext cx="8135800" cy="6736079"/>
        </p:xfrm>
        <a:graphic>
          <a:graphicData uri="http://schemas.openxmlformats.org/drawingml/2006/table">
            <a:tbl>
              <a:tblPr/>
              <a:tblGrid>
                <a:gridCol w="1125452">
                  <a:extLst>
                    <a:ext uri="{9D8B030D-6E8A-4147-A177-3AD203B41FA5}">
                      <a16:colId xmlns:a16="http://schemas.microsoft.com/office/drawing/2014/main" val="724847529"/>
                    </a:ext>
                  </a:extLst>
                </a:gridCol>
                <a:gridCol w="3742467">
                  <a:extLst>
                    <a:ext uri="{9D8B030D-6E8A-4147-A177-3AD203B41FA5}">
                      <a16:colId xmlns:a16="http://schemas.microsoft.com/office/drawing/2014/main" val="3805711994"/>
                    </a:ext>
                  </a:extLst>
                </a:gridCol>
                <a:gridCol w="3267881">
                  <a:extLst>
                    <a:ext uri="{9D8B030D-6E8A-4147-A177-3AD203B41FA5}">
                      <a16:colId xmlns:a16="http://schemas.microsoft.com/office/drawing/2014/main" val="1632606641"/>
                    </a:ext>
                  </a:extLst>
                </a:gridCol>
              </a:tblGrid>
              <a:tr h="676037">
                <a:tc>
                  <a:txBody>
                    <a:bodyPr/>
                    <a:lstStyle/>
                    <a:p>
                      <a:pPr fontAlgn="t"/>
                      <a:endParaRPr lang="en-US" sz="1600">
                        <a:effectLst/>
                      </a:endParaRPr>
                    </a:p>
                    <a:p>
                      <a:pPr algn="l" rtl="0" fontAlgn="base"/>
                      <a:r>
                        <a:rPr lang="en-US" sz="1600" b="0" i="0">
                          <a:effectLst/>
                          <a:latin typeface="Times New Roman" panose="02020603050405020304" pitchFamily="18" charset="0"/>
                        </a:rPr>
                        <a:t>Type </a:t>
                      </a:r>
                      <a:endParaRPr lang="en-US" sz="16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algn="ctr" fontAlgn="t"/>
                      <a:endParaRPr lang="en-US" sz="1600">
                        <a:effectLst/>
                      </a:endParaRPr>
                    </a:p>
                    <a:p>
                      <a:pPr algn="l" rtl="0" fontAlgn="base"/>
                      <a:r>
                        <a:rPr lang="en-US" sz="1600" b="0" i="0">
                          <a:effectLst/>
                          <a:latin typeface="Times New Roman" panose="02020603050405020304" pitchFamily="18" charset="0"/>
                        </a:rPr>
                        <a:t>Risk/Issue-Description </a:t>
                      </a:r>
                      <a:endParaRPr lang="en-US" sz="16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algn="ctr" fontAlgn="t"/>
                      <a:endParaRPr lang="en-US" sz="1600" dirty="0">
                        <a:effectLst/>
                      </a:endParaRPr>
                    </a:p>
                    <a:p>
                      <a:pPr algn="l" rtl="0" fontAlgn="base"/>
                      <a:r>
                        <a:rPr lang="en-US" sz="1600" b="0" i="0" dirty="0">
                          <a:effectLst/>
                          <a:latin typeface="Times New Roman" panose="02020603050405020304" pitchFamily="18" charset="0"/>
                        </a:rPr>
                        <a:t>Mitigation </a:t>
                      </a:r>
                      <a:endParaRPr lang="en-US" sz="1600" b="0" i="0" dirty="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39422123"/>
                  </a:ext>
                </a:extLst>
              </a:tr>
              <a:tr h="1515011">
                <a:tc>
                  <a:txBody>
                    <a:bodyPr/>
                    <a:lstStyle/>
                    <a:p>
                      <a:pPr fontAlgn="t"/>
                      <a:endParaRPr lang="en-US" sz="1400">
                        <a:effectLst/>
                      </a:endParaRPr>
                    </a:p>
                    <a:p>
                      <a:pPr algn="l" rtl="0" fontAlgn="base"/>
                      <a:r>
                        <a:rPr lang="en-US" sz="1400" b="0" i="0">
                          <a:effectLst/>
                          <a:latin typeface="Times New Roman" panose="02020603050405020304" pitchFamily="18" charset="0"/>
                        </a:rPr>
                        <a:t>Issue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dirty="0">
                        <a:effectLst/>
                      </a:endParaRPr>
                    </a:p>
                    <a:p>
                      <a:pPr algn="just" rtl="0" fontAlgn="base"/>
                      <a:r>
                        <a:rPr lang="en-US" sz="1400" b="0" i="0" dirty="0">
                          <a:effectLst/>
                          <a:latin typeface="Times New Roman" panose="02020603050405020304" pitchFamily="18" charset="0"/>
                        </a:rPr>
                        <a:t>Improper Environment setup for Data cleansing and data validation i.e., insufficient packages to run python scripts </a:t>
                      </a:r>
                      <a:endParaRPr lang="en-US" sz="1400" b="0" i="0" dirty="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dirty="0">
                        <a:effectLst/>
                      </a:endParaRPr>
                    </a:p>
                    <a:p>
                      <a:pPr algn="just" rtl="0" fontAlgn="base"/>
                      <a:r>
                        <a:rPr lang="en-US" sz="1400" b="0" i="0" dirty="0">
                          <a:effectLst/>
                          <a:latin typeface="Times New Roman" panose="02020603050405020304" pitchFamily="18" charset="0"/>
                        </a:rPr>
                        <a:t>Make sure all packages are installed and proper environment is set up to run all scripts error for data cleansing/wrangling process </a:t>
                      </a:r>
                      <a:endParaRPr lang="en-US" sz="1400" b="0" i="0" dirty="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26177825"/>
                  </a:ext>
                </a:extLst>
              </a:tr>
              <a:tr h="1515011">
                <a:tc>
                  <a:txBody>
                    <a:bodyPr/>
                    <a:lstStyle/>
                    <a:p>
                      <a:pPr fontAlgn="t"/>
                      <a:endParaRPr lang="en-US" sz="1400">
                        <a:effectLst/>
                      </a:endParaRPr>
                    </a:p>
                    <a:p>
                      <a:pPr algn="l" rtl="0" fontAlgn="base"/>
                      <a:r>
                        <a:rPr lang="en-US" sz="1400" b="0" i="0">
                          <a:effectLst/>
                          <a:latin typeface="Times New Roman" panose="02020603050405020304" pitchFamily="18" charset="0"/>
                        </a:rPr>
                        <a:t>Risk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dirty="0">
                        <a:effectLst/>
                      </a:endParaRPr>
                    </a:p>
                    <a:p>
                      <a:pPr algn="just" rtl="0" fontAlgn="base"/>
                      <a:r>
                        <a:rPr lang="en-US" sz="1400" b="0" i="0" dirty="0">
                          <a:effectLst/>
                          <a:latin typeface="Times New Roman" panose="02020603050405020304" pitchFamily="18" charset="0"/>
                        </a:rPr>
                        <a:t>Many fields needed to track cars details has missing data which might be an analytical risk leading to biased visualization </a:t>
                      </a:r>
                      <a:endParaRPr lang="en-US" sz="1400" b="0" i="0" dirty="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a:effectLst/>
                      </a:endParaRPr>
                    </a:p>
                    <a:p>
                      <a:pPr algn="just" rtl="0" fontAlgn="base"/>
                      <a:r>
                        <a:rPr lang="en-US" sz="1400" b="0" i="0">
                          <a:effectLst/>
                          <a:latin typeface="Times New Roman" panose="02020603050405020304" pitchFamily="18" charset="0"/>
                        </a:rPr>
                        <a:t>Deriving new columns by understanding existing database attributes to generate reports without errors.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3419306"/>
                  </a:ext>
                </a:extLst>
              </a:tr>
              <a:tr h="1725961">
                <a:tc>
                  <a:txBody>
                    <a:bodyPr/>
                    <a:lstStyle/>
                    <a:p>
                      <a:pPr fontAlgn="t"/>
                      <a:endParaRPr lang="en-US" sz="1400">
                        <a:effectLst/>
                      </a:endParaRPr>
                    </a:p>
                    <a:p>
                      <a:pPr algn="l" rtl="0" fontAlgn="base"/>
                      <a:r>
                        <a:rPr lang="en-US" sz="1400" b="0" i="0">
                          <a:effectLst/>
                          <a:latin typeface="Times New Roman" panose="02020603050405020304" pitchFamily="18" charset="0"/>
                        </a:rPr>
                        <a:t>Risk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a:effectLst/>
                      </a:endParaRPr>
                    </a:p>
                    <a:p>
                      <a:pPr algn="just" rtl="0" fontAlgn="base"/>
                      <a:r>
                        <a:rPr lang="en-US" sz="1400" b="0" i="0">
                          <a:effectLst/>
                          <a:latin typeface="Times New Roman" panose="02020603050405020304" pitchFamily="18" charset="0"/>
                        </a:rPr>
                        <a:t>Inconsistent entries in data available for cars classification and thus analysis might be biased eventually which further leads to incomplete data merging or error in the creating graph database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a:effectLst/>
                      </a:endParaRPr>
                    </a:p>
                    <a:p>
                      <a:pPr algn="just" rtl="0" fontAlgn="base"/>
                      <a:r>
                        <a:rPr lang="en-US" sz="1400" b="0" i="0">
                          <a:effectLst/>
                          <a:latin typeface="Times New Roman" panose="02020603050405020304" pitchFamily="18" charset="0"/>
                        </a:rPr>
                        <a:t>Categorization of the range for available data records is to be done before loading data into the database.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13112033"/>
                  </a:ext>
                </a:extLst>
              </a:tr>
              <a:tr h="1304059">
                <a:tc>
                  <a:txBody>
                    <a:bodyPr/>
                    <a:lstStyle/>
                    <a:p>
                      <a:pPr fontAlgn="t"/>
                      <a:endParaRPr lang="en-US" sz="1400">
                        <a:effectLst/>
                      </a:endParaRPr>
                    </a:p>
                    <a:p>
                      <a:pPr algn="l" rtl="0" fontAlgn="base"/>
                      <a:r>
                        <a:rPr lang="en-US" sz="1400" b="0" i="0">
                          <a:effectLst/>
                          <a:latin typeface="Times New Roman" panose="02020603050405020304" pitchFamily="18" charset="0"/>
                        </a:rPr>
                        <a:t>Risk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a:effectLst/>
                      </a:endParaRPr>
                    </a:p>
                    <a:p>
                      <a:pPr algn="just" rtl="0" fontAlgn="base"/>
                      <a:r>
                        <a:rPr lang="en-US" sz="1400" b="0" i="0">
                          <a:effectLst/>
                          <a:latin typeface="Times New Roman" panose="02020603050405020304" pitchFamily="18" charset="0"/>
                        </a:rPr>
                        <a:t>Lack of Knowledge in terms of cars dataset among team members could lead to incorrect analysis and interpretation </a:t>
                      </a:r>
                      <a:endParaRPr lang="en-US" sz="1400" b="0" i="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pPr fontAlgn="t"/>
                      <a:endParaRPr lang="en-US" sz="1400" dirty="0">
                        <a:effectLst/>
                      </a:endParaRPr>
                    </a:p>
                    <a:p>
                      <a:pPr algn="just" rtl="0" fontAlgn="base"/>
                      <a:r>
                        <a:rPr lang="en-US" sz="1400" b="0" i="0" dirty="0">
                          <a:effectLst/>
                          <a:latin typeface="Times New Roman" panose="02020603050405020304" pitchFamily="18" charset="0"/>
                        </a:rPr>
                        <a:t>Prior research/study of cars and features for understanding dataset </a:t>
                      </a:r>
                      <a:endParaRPr lang="en-US" sz="1400" b="0" i="0" dirty="0">
                        <a:effectLst/>
                      </a:endParaRPr>
                    </a:p>
                  </a:txBody>
                  <a:tcPr marL="81275" marR="81275" marT="40637" marB="40637">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6096532"/>
                  </a:ext>
                </a:extLst>
              </a:tr>
            </a:tbl>
          </a:graphicData>
        </a:graphic>
      </p:graphicFrame>
    </p:spTree>
    <p:extLst>
      <p:ext uri="{BB962C8B-B14F-4D97-AF65-F5344CB8AC3E}">
        <p14:creationId xmlns:p14="http://schemas.microsoft.com/office/powerpoint/2010/main" val="402724158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853440" y="2270760"/>
            <a:ext cx="3413760" cy="2026920"/>
          </a:xfrm>
        </p:spPr>
        <p:txBody>
          <a:bodyPr>
            <a:noAutofit/>
          </a:bodyPr>
          <a:lstStyle/>
          <a:p>
            <a:r>
              <a:rPr lang="en-GB" sz="4400" dirty="0"/>
              <a:t>Data Challenges</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Google Shape;522;p58">
            <a:extLst>
              <a:ext uri="{FF2B5EF4-FFF2-40B4-BE49-F238E27FC236}">
                <a16:creationId xmlns:a16="http://schemas.microsoft.com/office/drawing/2014/main" id="{A8787805-4B09-CF1D-5C0D-9492B7E4700A}"/>
              </a:ext>
            </a:extLst>
          </p:cNvPr>
          <p:cNvGraphicFramePr/>
          <p:nvPr>
            <p:extLst>
              <p:ext uri="{D42A27DB-BD31-4B8C-83A1-F6EECF244321}">
                <p14:modId xmlns:p14="http://schemas.microsoft.com/office/powerpoint/2010/main" val="3598712749"/>
              </p:ext>
            </p:extLst>
          </p:nvPr>
        </p:nvGraphicFramePr>
        <p:xfrm>
          <a:off x="4874966" y="872580"/>
          <a:ext cx="7365625" cy="5112840"/>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74612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1600"/>
                        </a:spcAft>
                        <a:buNone/>
                      </a:pPr>
                      <a:r>
                        <a:rPr lang="en-GB">
                          <a:solidFill>
                            <a:schemeClr val="lt1"/>
                          </a:solidFill>
                          <a:latin typeface="Lato"/>
                          <a:ea typeface="Lato"/>
                          <a:cs typeface="Lato"/>
                          <a:sym typeface="Lato"/>
                        </a:rPr>
                        <a:t>Difficulty understanding data context</a:t>
                      </a:r>
                      <a:endParaRPr/>
                    </a:p>
                  </a:txBody>
                  <a:tcPr marL="91425" marR="91425" marT="91425" marB="91425"/>
                </a:tc>
                <a:tc>
                  <a:txBody>
                    <a:bodyPr/>
                    <a:lstStyle/>
                    <a:p>
                      <a:pPr marL="0" lvl="0" indent="0" algn="l" rtl="0">
                        <a:spcBef>
                          <a:spcPts val="0"/>
                        </a:spcBef>
                        <a:spcAft>
                          <a:spcPts val="0"/>
                        </a:spcAft>
                        <a:buNone/>
                      </a:pPr>
                      <a:r>
                        <a:rPr lang="en-GB" dirty="0">
                          <a:solidFill>
                            <a:schemeClr val="lt1"/>
                          </a:solidFill>
                        </a:rPr>
                        <a:t>Reference to Data because it was not clear and was not complete</a:t>
                      </a:r>
                      <a:endParaRPr dirty="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en-GB" dirty="0">
                          <a:solidFill>
                            <a:schemeClr val="lt1"/>
                          </a:solidFill>
                          <a:latin typeface="Lato"/>
                          <a:ea typeface="Lato"/>
                          <a:cs typeface="Lato"/>
                          <a:sym typeface="Lato"/>
                        </a:rPr>
                        <a:t>Lack of knowledge of some mechanical terms </a:t>
                      </a:r>
                      <a:r>
                        <a:rPr lang="en-GB" dirty="0" err="1">
                          <a:solidFill>
                            <a:schemeClr val="lt1"/>
                          </a:solidFill>
                          <a:latin typeface="Lato"/>
                          <a:ea typeface="Lato"/>
                          <a:cs typeface="Lato"/>
                          <a:sym typeface="Lato"/>
                        </a:rPr>
                        <a:t>terms</a:t>
                      </a:r>
                      <a:endParaRPr dirty="0"/>
                    </a:p>
                  </a:txBody>
                  <a:tcPr marL="91425" marR="91425" marT="91425" marB="91425"/>
                </a:tc>
                <a:tc>
                  <a:txBody>
                    <a:bodyPr/>
                    <a:lstStyle/>
                    <a:p>
                      <a:pPr marL="0" lvl="0" indent="0" algn="l" rtl="0">
                        <a:spcBef>
                          <a:spcPts val="0"/>
                        </a:spcBef>
                        <a:spcAft>
                          <a:spcPts val="0"/>
                        </a:spcAft>
                        <a:buNone/>
                      </a:pPr>
                      <a:r>
                        <a:rPr lang="en-GB" dirty="0">
                          <a:solidFill>
                            <a:schemeClr val="lt1"/>
                          </a:solidFill>
                        </a:rPr>
                        <a:t>Various terms like transmission and some of the unnecessary </a:t>
                      </a:r>
                      <a:r>
                        <a:rPr lang="en-GB" dirty="0" err="1">
                          <a:solidFill>
                            <a:schemeClr val="lt1"/>
                          </a:solidFill>
                        </a:rPr>
                        <a:t>colmns</a:t>
                      </a:r>
                      <a:r>
                        <a:rPr lang="en-GB" dirty="0">
                          <a:solidFill>
                            <a:schemeClr val="lt1"/>
                          </a:solidFill>
                        </a:rPr>
                        <a:t> like wheelbase </a:t>
                      </a:r>
                      <a:endParaRPr dirty="0">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GB">
                          <a:solidFill>
                            <a:schemeClr val="lt1"/>
                          </a:solidFill>
                          <a:latin typeface="Lato"/>
                          <a:ea typeface="Lato"/>
                          <a:cs typeface="Lato"/>
                          <a:sym typeface="Lato"/>
                        </a:rPr>
                        <a:t>Some columns containing 98% of null values</a:t>
                      </a:r>
                      <a:endParaRPr/>
                    </a:p>
                  </a:txBody>
                  <a:tcPr marL="91425" marR="91425" marT="91425" marB="91425"/>
                </a:tc>
                <a:tc>
                  <a:txBody>
                    <a:bodyPr/>
                    <a:lstStyle/>
                    <a:p>
                      <a:pPr marL="0" lvl="0" indent="0" algn="l" rtl="0">
                        <a:spcBef>
                          <a:spcPts val="0"/>
                        </a:spcBef>
                        <a:spcAft>
                          <a:spcPts val="0"/>
                        </a:spcAft>
                        <a:buNone/>
                      </a:pPr>
                      <a:r>
                        <a:rPr lang="en-GB">
                          <a:solidFill>
                            <a:schemeClr val="lt1"/>
                          </a:solidFill>
                        </a:rPr>
                        <a:t>Accessed the value and dropped unwanted columns, alter values to be used for analysis</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600"/>
                        </a:spcAft>
                        <a:buNone/>
                      </a:pPr>
                      <a:r>
                        <a:rPr lang="en-GB" dirty="0">
                          <a:solidFill>
                            <a:schemeClr val="lt1"/>
                          </a:solidFill>
                          <a:latin typeface="Lato"/>
                          <a:ea typeface="Lato"/>
                          <a:cs typeface="Lato"/>
                          <a:sym typeface="Lato"/>
                        </a:rPr>
                        <a:t>Huge data because the data was having around 1 million record</a:t>
                      </a:r>
                      <a:endParaRPr dirty="0"/>
                    </a:p>
                  </a:txBody>
                  <a:tcPr marL="91425" marR="91425" marT="91425" marB="91425"/>
                </a:tc>
                <a:tc>
                  <a:txBody>
                    <a:bodyPr/>
                    <a:lstStyle/>
                    <a:p>
                      <a:pPr marL="0" lvl="0" indent="0" algn="l" rtl="0">
                        <a:spcBef>
                          <a:spcPts val="0"/>
                        </a:spcBef>
                        <a:spcAft>
                          <a:spcPts val="0"/>
                        </a:spcAft>
                        <a:buNone/>
                      </a:pPr>
                      <a:r>
                        <a:rPr lang="en-GB" dirty="0">
                          <a:solidFill>
                            <a:schemeClr val="lt1"/>
                          </a:solidFill>
                        </a:rPr>
                        <a:t>Took only the 3 lakhs records</a:t>
                      </a:r>
                      <a:endParaRPr dirty="0">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600"/>
                        </a:spcAft>
                        <a:buNone/>
                      </a:pPr>
                      <a:r>
                        <a:rPr lang="en-GB">
                          <a:solidFill>
                            <a:schemeClr val="lt1"/>
                          </a:solidFill>
                          <a:latin typeface="Lato"/>
                          <a:ea typeface="Lato"/>
                          <a:cs typeface="Lato"/>
                          <a:sym typeface="Lato"/>
                        </a:rPr>
                        <a:t>Pinpointing data analysis focus for visualization</a:t>
                      </a:r>
                      <a:endParaRPr/>
                    </a:p>
                  </a:txBody>
                  <a:tcPr marL="91425" marR="91425" marT="91425" marB="91425"/>
                </a:tc>
                <a:tc>
                  <a:txBody>
                    <a:bodyPr/>
                    <a:lstStyle/>
                    <a:p>
                      <a:pPr marL="0" lvl="0" indent="0" algn="l" rtl="0">
                        <a:spcBef>
                          <a:spcPts val="0"/>
                        </a:spcBef>
                        <a:spcAft>
                          <a:spcPts val="0"/>
                        </a:spcAft>
                        <a:buNone/>
                      </a:pPr>
                      <a:r>
                        <a:rPr lang="en-GB" dirty="0">
                          <a:solidFill>
                            <a:schemeClr val="lt1"/>
                          </a:solidFill>
                        </a:rPr>
                        <a:t>Visualized the important data and created dashboards</a:t>
                      </a:r>
                      <a:endParaRPr dirty="0">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600"/>
                        </a:spcAft>
                        <a:buNone/>
                      </a:pPr>
                      <a:r>
                        <a:rPr lang="en-GB" dirty="0">
                          <a:solidFill>
                            <a:schemeClr val="lt1"/>
                          </a:solidFill>
                          <a:latin typeface="Lato"/>
                          <a:ea typeface="Lato"/>
                          <a:cs typeface="Lato"/>
                          <a:sym typeface="Lato"/>
                        </a:rPr>
                        <a:t>Lack of qualitative data</a:t>
                      </a:r>
                      <a:endParaRPr dirty="0"/>
                    </a:p>
                  </a:txBody>
                  <a:tcPr marL="91425" marR="91425" marT="91425" marB="91425"/>
                </a:tc>
                <a:tc>
                  <a:txBody>
                    <a:bodyPr/>
                    <a:lstStyle/>
                    <a:p>
                      <a:pPr marL="0" lvl="0" indent="0" algn="l" rtl="0">
                        <a:spcBef>
                          <a:spcPts val="0"/>
                        </a:spcBef>
                        <a:spcAft>
                          <a:spcPts val="0"/>
                        </a:spcAft>
                        <a:buNone/>
                      </a:pPr>
                      <a:r>
                        <a:rPr lang="en-GB" dirty="0">
                          <a:solidFill>
                            <a:schemeClr val="lt1"/>
                          </a:solidFill>
                        </a:rPr>
                        <a:t>Create association by relations between data attributes</a:t>
                      </a:r>
                      <a:endParaRPr dirty="0">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841191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5735"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910590" y="1613535"/>
            <a:ext cx="3413760" cy="2026920"/>
          </a:xfrm>
        </p:spPr>
        <p:txBody>
          <a:bodyPr>
            <a:noAutofit/>
          </a:bodyPr>
          <a:lstStyle/>
          <a:p>
            <a:r>
              <a:rPr lang="en-GB" sz="4400" dirty="0" err="1"/>
              <a:t>Velero</a:t>
            </a:r>
            <a:r>
              <a:rPr lang="en-GB" sz="4400" dirty="0"/>
              <a:t> Update:</a:t>
            </a:r>
            <a:br>
              <a:rPr lang="en-GB" sz="4400" dirty="0"/>
            </a:br>
            <a:r>
              <a:rPr lang="en-US" sz="4400" dirty="0"/>
              <a:t>Project Milestones</a:t>
            </a: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122" name="Picture 2">
            <a:extLst>
              <a:ext uri="{FF2B5EF4-FFF2-40B4-BE49-F238E27FC236}">
                <a16:creationId xmlns:a16="http://schemas.microsoft.com/office/drawing/2014/main" id="{11E3BF1E-0182-1739-12EC-D3F6B6B7A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101" y="3640455"/>
            <a:ext cx="6807194" cy="2897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9DD6F8E-C8D7-AAD1-BD1A-020B9AFAB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6" y="255286"/>
            <a:ext cx="7026569" cy="309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437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910590" y="1613535"/>
            <a:ext cx="3413760" cy="2026920"/>
          </a:xfrm>
        </p:spPr>
        <p:txBody>
          <a:bodyPr>
            <a:noAutofit/>
          </a:bodyPr>
          <a:lstStyle/>
          <a:p>
            <a:r>
              <a:rPr lang="en-GB" sz="4400" dirty="0" err="1"/>
              <a:t>Velero</a:t>
            </a:r>
            <a:r>
              <a:rPr lang="en-GB" sz="4400" dirty="0"/>
              <a:t> Update:</a:t>
            </a:r>
            <a:br>
              <a:rPr lang="en-GB" sz="4400" dirty="0"/>
            </a:br>
            <a:r>
              <a:rPr lang="en-GB" sz="4400" dirty="0"/>
              <a:t>Resource Management ,      Risk &amp; Issues</a:t>
            </a:r>
            <a:br>
              <a:rPr lang="en-GB" sz="4400" dirty="0"/>
            </a:br>
            <a:br>
              <a:rPr lang="en-GB" sz="4400" dirty="0"/>
            </a:b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050" name="Picture 2">
            <a:extLst>
              <a:ext uri="{FF2B5EF4-FFF2-40B4-BE49-F238E27FC236}">
                <a16:creationId xmlns:a16="http://schemas.microsoft.com/office/drawing/2014/main" id="{92A8388A-0EFC-325E-7AAB-098F3C4B0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1963267"/>
            <a:ext cx="6800849" cy="16771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5D5E9F-9E00-FB68-6DDD-FEBFDB61D9A9}"/>
              </a:ext>
            </a:extLst>
          </p:cNvPr>
          <p:cNvSpPr txBox="1"/>
          <p:nvPr/>
        </p:nvSpPr>
        <p:spPr>
          <a:xfrm>
            <a:off x="5261916" y="1244203"/>
            <a:ext cx="6172200" cy="369332"/>
          </a:xfrm>
          <a:prstGeom prst="rect">
            <a:avLst/>
          </a:prstGeom>
          <a:noFill/>
        </p:spPr>
        <p:txBody>
          <a:bodyPr wrap="square">
            <a:spAutoFit/>
          </a:bodyPr>
          <a:lstStyle/>
          <a:p>
            <a:r>
              <a:rPr lang="en-GB" b="1" dirty="0"/>
              <a:t>Resource Management</a:t>
            </a:r>
            <a:endParaRPr lang="en-US" b="1" dirty="0"/>
          </a:p>
        </p:txBody>
      </p:sp>
      <p:sp>
        <p:nvSpPr>
          <p:cNvPr id="8" name="TextBox 7">
            <a:extLst>
              <a:ext uri="{FF2B5EF4-FFF2-40B4-BE49-F238E27FC236}">
                <a16:creationId xmlns:a16="http://schemas.microsoft.com/office/drawing/2014/main" id="{72F41122-A031-B35A-03A2-EC420D6065DE}"/>
              </a:ext>
            </a:extLst>
          </p:cNvPr>
          <p:cNvSpPr txBox="1"/>
          <p:nvPr/>
        </p:nvSpPr>
        <p:spPr>
          <a:xfrm>
            <a:off x="5144655" y="3888570"/>
            <a:ext cx="6169890" cy="369332"/>
          </a:xfrm>
          <a:prstGeom prst="rect">
            <a:avLst/>
          </a:prstGeom>
          <a:noFill/>
        </p:spPr>
        <p:txBody>
          <a:bodyPr wrap="square">
            <a:spAutoFit/>
          </a:bodyPr>
          <a:lstStyle/>
          <a:p>
            <a:r>
              <a:rPr lang="en-GB" sz="1800" b="1" dirty="0"/>
              <a:t>Risk &amp; Issues</a:t>
            </a:r>
            <a:endParaRPr lang="en-US" b="1" dirty="0"/>
          </a:p>
        </p:txBody>
      </p:sp>
      <p:pic>
        <p:nvPicPr>
          <p:cNvPr id="2052" name="Picture 4">
            <a:extLst>
              <a:ext uri="{FF2B5EF4-FFF2-40B4-BE49-F238E27FC236}">
                <a16:creationId xmlns:a16="http://schemas.microsoft.com/office/drawing/2014/main" id="{F6D23C7C-585C-7D13-92CF-781CA5C7B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22" y="4662664"/>
            <a:ext cx="6382327" cy="132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252587"/>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910590" y="1613535"/>
            <a:ext cx="3413760" cy="2026920"/>
          </a:xfrm>
        </p:spPr>
        <p:txBody>
          <a:bodyPr>
            <a:noAutofit/>
          </a:bodyPr>
          <a:lstStyle/>
          <a:p>
            <a:r>
              <a:rPr lang="en-GB" sz="4400" dirty="0" err="1"/>
              <a:t>Velero</a:t>
            </a:r>
            <a:r>
              <a:rPr lang="en-GB" sz="4400" dirty="0"/>
              <a:t> Update:</a:t>
            </a:r>
            <a:br>
              <a:rPr lang="en-GB" sz="4400" dirty="0"/>
            </a:br>
            <a:r>
              <a:rPr lang="en-US" sz="4400" dirty="0"/>
              <a:t>Activity Management</a:t>
            </a:r>
            <a:br>
              <a:rPr lang="en-GB" sz="4400" dirty="0"/>
            </a:br>
            <a:br>
              <a:rPr lang="en-GB" sz="4400" dirty="0"/>
            </a:b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074" name="Picture 2">
            <a:extLst>
              <a:ext uri="{FF2B5EF4-FFF2-40B4-BE49-F238E27FC236}">
                <a16:creationId xmlns:a16="http://schemas.microsoft.com/office/drawing/2014/main" id="{2EEBD8B6-E1F8-F281-B151-D7662F662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920" y="57150"/>
            <a:ext cx="5019921" cy="38808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C96543F-43D0-7434-CDDC-E19B80811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760" y="4042354"/>
            <a:ext cx="3831245" cy="275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38199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910590" y="1613535"/>
            <a:ext cx="3413760" cy="2026920"/>
          </a:xfrm>
        </p:spPr>
        <p:txBody>
          <a:bodyPr>
            <a:noAutofit/>
          </a:bodyPr>
          <a:lstStyle/>
          <a:p>
            <a:r>
              <a:rPr lang="en-GB" sz="4400" dirty="0" err="1"/>
              <a:t>Velero</a:t>
            </a:r>
            <a:r>
              <a:rPr lang="en-GB" sz="4400" dirty="0"/>
              <a:t> Update:</a:t>
            </a:r>
            <a:br>
              <a:rPr lang="en-GB" sz="4400" dirty="0"/>
            </a:br>
            <a:r>
              <a:rPr lang="en-US" sz="4400" dirty="0"/>
              <a:t>Status Analyzer</a:t>
            </a:r>
            <a:br>
              <a:rPr lang="en-GB" sz="4400" dirty="0"/>
            </a:br>
            <a:br>
              <a:rPr lang="en-GB" sz="4400" dirty="0"/>
            </a:br>
            <a:endParaRPr lang="en-US" sz="4400"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098" name="Picture 2">
            <a:extLst>
              <a:ext uri="{FF2B5EF4-FFF2-40B4-BE49-F238E27FC236}">
                <a16:creationId xmlns:a16="http://schemas.microsoft.com/office/drawing/2014/main" id="{BD816219-81EE-20BB-02B1-FCE52C9ED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540" y="255286"/>
            <a:ext cx="6583471" cy="4267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2B495BD-E36E-6016-A91E-484DF5ED1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943" y="4658684"/>
            <a:ext cx="5644556" cy="209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3485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5842808" y="1825971"/>
            <a:ext cx="3413760" cy="2026920"/>
          </a:xfrm>
        </p:spPr>
        <p:txBody>
          <a:bodyPr>
            <a:noAutofit/>
          </a:bodyPr>
          <a:lstStyle/>
          <a:p>
            <a:r>
              <a:rPr lang="en-US" sz="5400" b="1" dirty="0">
                <a:solidFill>
                  <a:schemeClr val="tx1"/>
                </a:solidFill>
                <a:latin typeface="Calibri"/>
                <a:ea typeface="Calibri Light" panose="020F0302020204030204"/>
                <a:cs typeface="Calibri Light" panose="020F0302020204030204"/>
              </a:rPr>
              <a:t>Thank You</a:t>
            </a: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703081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b="1" u="sng" dirty="0">
                <a:ea typeface="+mn-lt"/>
                <a:cs typeface="+mn-lt"/>
              </a:rPr>
            </a:br>
            <a:r>
              <a:rPr lang="en-US" sz="5400" b="1" dirty="0">
                <a:ea typeface="+mn-lt"/>
                <a:cs typeface="+mn-lt"/>
              </a:rPr>
              <a:t>Objective and Tools used</a:t>
            </a:r>
            <a:br>
              <a:rPr lang="en-US" sz="6000" dirty="0">
                <a:ea typeface="+mn-lt"/>
                <a:cs typeface="+mn-lt"/>
              </a:rPr>
            </a:br>
            <a:endParaRPr lang="en-US" dirty="0">
              <a:latin typeface="Calibri"/>
              <a:ea typeface="Calibri Light" panose="020F0302020204030204"/>
              <a:cs typeface="Calibri Light" panose="020F0302020204030204"/>
            </a:endParaRPr>
          </a:p>
        </p:txBody>
      </p:sp>
      <p:cxnSp>
        <p:nvCxnSpPr>
          <p:cNvPr id="1052" name="Straight Connector 105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353C07-A735-8B11-CB45-416EF7C52DA9}"/>
              </a:ext>
            </a:extLst>
          </p:cNvPr>
          <p:cNvSpPr>
            <a:spLocks noGrp="1"/>
          </p:cNvSpPr>
          <p:nvPr>
            <p:ph idx="1"/>
          </p:nvPr>
        </p:nvSpPr>
        <p:spPr>
          <a:xfrm>
            <a:off x="5232992" y="1201002"/>
            <a:ext cx="6197007" cy="4312829"/>
          </a:xfrm>
        </p:spPr>
        <p:txBody>
          <a:bodyPr vert="horz" lIns="91440" tIns="45720" rIns="91440" bIns="45720" rtlCol="0">
            <a:normAutofit fontScale="92500" lnSpcReduction="20000"/>
          </a:bodyPr>
          <a:lstStyle/>
          <a:p>
            <a:pPr marL="0" indent="0">
              <a:lnSpc>
                <a:spcPct val="100000"/>
              </a:lnSpc>
              <a:buNone/>
            </a:pPr>
            <a:r>
              <a:rPr lang="en-US" sz="1700" b="1" u="sng" dirty="0">
                <a:ea typeface="+mn-lt"/>
                <a:cs typeface="+mn-lt"/>
              </a:rPr>
              <a:t>Objective</a:t>
            </a:r>
            <a:r>
              <a:rPr lang="en-US" sz="1700" u="sng" dirty="0">
                <a:ea typeface="+mn-lt"/>
                <a:cs typeface="+mn-lt"/>
              </a:rPr>
              <a:t>:</a:t>
            </a:r>
            <a:r>
              <a:rPr lang="en-US" sz="1700" dirty="0">
                <a:ea typeface="+mn-lt"/>
                <a:cs typeface="+mn-lt"/>
              </a:rPr>
              <a:t> </a:t>
            </a:r>
            <a:endParaRPr lang="en-US" sz="1700" u="sng" dirty="0">
              <a:ea typeface="+mn-lt"/>
              <a:cs typeface="+mn-lt"/>
            </a:endParaRPr>
          </a:p>
          <a:p>
            <a:pPr marL="0" indent="0">
              <a:lnSpc>
                <a:spcPct val="100000"/>
              </a:lnSpc>
              <a:buNone/>
            </a:pPr>
            <a:endParaRPr lang="en-US" sz="1700" dirty="0">
              <a:ea typeface="+mn-lt"/>
              <a:cs typeface="+mn-lt"/>
            </a:endParaRPr>
          </a:p>
          <a:p>
            <a:pPr marL="0" indent="0">
              <a:lnSpc>
                <a:spcPct val="100000"/>
              </a:lnSpc>
              <a:buNone/>
            </a:pPr>
            <a:r>
              <a:rPr lang="en-US" sz="1700" dirty="0">
                <a:ea typeface="+mn-lt"/>
                <a:cs typeface="+mn-lt"/>
              </a:rPr>
              <a:t>The goal of this project is to find patterns in the data and build a dashboard that help a customer to get an idea regarding the price of the used car according to his requirement and colors and as per his location to get idea about </a:t>
            </a:r>
            <a:r>
              <a:rPr lang="en-US" sz="1700" dirty="0" err="1">
                <a:ea typeface="+mn-lt"/>
                <a:cs typeface="+mn-lt"/>
              </a:rPr>
              <a:t>whats</a:t>
            </a:r>
            <a:r>
              <a:rPr lang="en-US" sz="1700" dirty="0">
                <a:ea typeface="+mn-lt"/>
                <a:cs typeface="+mn-lt"/>
              </a:rPr>
              <a:t> the used card available around his area</a:t>
            </a:r>
            <a:endParaRPr lang="en-US" sz="1700" dirty="0">
              <a:ea typeface="Calibri"/>
              <a:cs typeface="Calibri"/>
            </a:endParaRPr>
          </a:p>
          <a:p>
            <a:pPr marL="0" indent="0">
              <a:lnSpc>
                <a:spcPct val="100000"/>
              </a:lnSpc>
              <a:buNone/>
            </a:pPr>
            <a:endParaRPr lang="en-US" sz="1700" dirty="0">
              <a:ea typeface="Calibri"/>
              <a:cs typeface="Calibri"/>
            </a:endParaRPr>
          </a:p>
          <a:p>
            <a:pPr marL="0" indent="0">
              <a:lnSpc>
                <a:spcPct val="100000"/>
              </a:lnSpc>
              <a:buNone/>
            </a:pPr>
            <a:endParaRPr lang="en-US" sz="1700" dirty="0">
              <a:ea typeface="Calibri"/>
              <a:cs typeface="Calibri"/>
            </a:endParaRPr>
          </a:p>
          <a:p>
            <a:pPr marL="0" indent="0">
              <a:lnSpc>
                <a:spcPct val="100000"/>
              </a:lnSpc>
              <a:buNone/>
            </a:pPr>
            <a:r>
              <a:rPr lang="en-US" sz="1700" b="1" dirty="0">
                <a:ea typeface="Calibri"/>
                <a:cs typeface="Calibri"/>
              </a:rPr>
              <a:t>Tools Used:</a:t>
            </a:r>
          </a:p>
          <a:p>
            <a:pPr marL="0" indent="0">
              <a:lnSpc>
                <a:spcPct val="100000"/>
              </a:lnSpc>
              <a:buNone/>
            </a:pPr>
            <a:r>
              <a:rPr lang="en-US" sz="1700" dirty="0">
                <a:ea typeface="+mn-lt"/>
                <a:cs typeface="+mn-lt"/>
              </a:rPr>
              <a:t>Data Extraction, Profiling, Cleaning, Visualization: Python(</a:t>
            </a:r>
            <a:r>
              <a:rPr lang="en-US" sz="1700" dirty="0" err="1">
                <a:ea typeface="+mn-lt"/>
                <a:cs typeface="+mn-lt"/>
              </a:rPr>
              <a:t>Jupyter</a:t>
            </a:r>
            <a:r>
              <a:rPr lang="en-US" sz="1700" dirty="0">
                <a:ea typeface="+mn-lt"/>
                <a:cs typeface="+mn-lt"/>
              </a:rPr>
              <a:t> notebook)</a:t>
            </a:r>
            <a:endParaRPr lang="en-US" sz="1700" dirty="0">
              <a:ea typeface="Calibri"/>
              <a:cs typeface="Calibri"/>
            </a:endParaRPr>
          </a:p>
          <a:p>
            <a:pPr marL="0" indent="0">
              <a:lnSpc>
                <a:spcPct val="100000"/>
              </a:lnSpc>
              <a:buNone/>
            </a:pPr>
            <a:r>
              <a:rPr lang="en-US" sz="1700" dirty="0">
                <a:cs typeface="Calibri"/>
              </a:rPr>
              <a:t>Graph Creation: </a:t>
            </a:r>
            <a:r>
              <a:rPr lang="en-US" sz="1700" dirty="0" err="1">
                <a:cs typeface="Calibri"/>
              </a:rPr>
              <a:t>Arrow.app</a:t>
            </a:r>
            <a:endParaRPr lang="en-US" sz="1700" dirty="0">
              <a:ea typeface="Calibri"/>
              <a:cs typeface="Calibri"/>
            </a:endParaRPr>
          </a:p>
          <a:p>
            <a:pPr marL="0" indent="0">
              <a:lnSpc>
                <a:spcPct val="100000"/>
              </a:lnSpc>
              <a:buNone/>
            </a:pPr>
            <a:r>
              <a:rPr lang="en-US" sz="1700" dirty="0">
                <a:ea typeface="+mn-lt"/>
                <a:cs typeface="+mn-lt"/>
              </a:rPr>
              <a:t>Graph Database Management System: Neo4j </a:t>
            </a:r>
          </a:p>
          <a:p>
            <a:pPr>
              <a:lnSpc>
                <a:spcPct val="100000"/>
              </a:lnSpc>
              <a:buNone/>
            </a:pPr>
            <a:r>
              <a:rPr lang="en-US" sz="1700" dirty="0">
                <a:ea typeface="+mn-lt"/>
                <a:cs typeface="+mn-lt"/>
              </a:rPr>
              <a:t>Project, Resource and Risk Management: </a:t>
            </a:r>
            <a:r>
              <a:rPr lang="en-US" sz="1700" dirty="0" err="1">
                <a:ea typeface="+mn-lt"/>
                <a:cs typeface="+mn-lt"/>
              </a:rPr>
              <a:t>Velero</a:t>
            </a:r>
            <a:r>
              <a:rPr lang="en-US" sz="1700" dirty="0">
                <a:ea typeface="+mn-lt"/>
                <a:cs typeface="+mn-lt"/>
              </a:rPr>
              <a:t> </a:t>
            </a:r>
            <a:endParaRPr lang="en-US" sz="1700" dirty="0">
              <a:ea typeface="Calibri"/>
              <a:cs typeface="Calibri"/>
            </a:endParaRPr>
          </a:p>
          <a:p>
            <a:pPr marL="0" indent="0">
              <a:lnSpc>
                <a:spcPct val="100000"/>
              </a:lnSpc>
              <a:buNone/>
            </a:pPr>
            <a:endParaRPr lang="en-US" sz="1400" dirty="0">
              <a:ea typeface="Calibri"/>
              <a:cs typeface="Calibri"/>
            </a:endParaRPr>
          </a:p>
        </p:txBody>
      </p:sp>
      <p:sp>
        <p:nvSpPr>
          <p:cNvPr id="105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60981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8571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i="1" kern="1200" spc="100" baseline="0" dirty="0">
                <a:solidFill>
                  <a:schemeClr val="tx1"/>
                </a:solidFill>
                <a:latin typeface="+mj-lt"/>
                <a:ea typeface="+mj-ea"/>
                <a:cs typeface="+mj-cs"/>
              </a:rPr>
            </a:br>
            <a:r>
              <a:rPr lang="en-US" sz="6000" i="1" kern="1200" spc="100" baseline="0" dirty="0">
                <a:solidFill>
                  <a:schemeClr val="tx1"/>
                </a:solidFill>
                <a:latin typeface="+mj-lt"/>
                <a:ea typeface="+mj-ea"/>
                <a:cs typeface="+mj-cs"/>
              </a:rPr>
              <a:t>Data Profiling Instructions</a:t>
            </a:r>
            <a:endParaRPr lang="en-US"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Google Shape;260;p22">
            <a:extLst>
              <a:ext uri="{FF2B5EF4-FFF2-40B4-BE49-F238E27FC236}">
                <a16:creationId xmlns:a16="http://schemas.microsoft.com/office/drawing/2014/main" id="{9EE67574-0EB1-E292-4A77-C10CA3F5835C}"/>
              </a:ext>
            </a:extLst>
          </p:cNvPr>
          <p:cNvPicPr preferRelativeResize="0">
            <a:picLocks noGrp="1"/>
          </p:cNvPicPr>
          <p:nvPr>
            <p:ph idx="1"/>
          </p:nvPr>
        </p:nvPicPr>
        <p:blipFill rotWithShape="1">
          <a:blip r:embed="rId3"/>
          <a:srcRect t="21673"/>
          <a:stretch/>
        </p:blipFill>
        <p:spPr>
          <a:xfrm>
            <a:off x="5189082" y="1504951"/>
            <a:ext cx="6434791" cy="1714500"/>
          </a:xfrm>
          <a:prstGeom prst="rect">
            <a:avLst/>
          </a:prstGeom>
          <a:noFill/>
        </p:spPr>
      </p:pic>
      <p:pic>
        <p:nvPicPr>
          <p:cNvPr id="5" name="Picture 4">
            <a:extLst>
              <a:ext uri="{FF2B5EF4-FFF2-40B4-BE49-F238E27FC236}">
                <a16:creationId xmlns:a16="http://schemas.microsoft.com/office/drawing/2014/main" id="{5D82DCEB-80FA-8329-F0C1-612A1457A915}"/>
              </a:ext>
            </a:extLst>
          </p:cNvPr>
          <p:cNvPicPr>
            <a:picLocks noChangeAspect="1"/>
          </p:cNvPicPr>
          <p:nvPr/>
        </p:nvPicPr>
        <p:blipFill>
          <a:blip r:embed="rId4"/>
          <a:stretch>
            <a:fillRect/>
          </a:stretch>
        </p:blipFill>
        <p:spPr>
          <a:xfrm>
            <a:off x="5189082" y="3799239"/>
            <a:ext cx="6725857" cy="2555825"/>
          </a:xfrm>
          <a:prstGeom prst="rect">
            <a:avLst/>
          </a:prstGeom>
        </p:spPr>
      </p:pic>
    </p:spTree>
    <p:extLst>
      <p:ext uri="{BB962C8B-B14F-4D97-AF65-F5344CB8AC3E}">
        <p14:creationId xmlns:p14="http://schemas.microsoft.com/office/powerpoint/2010/main" val="18865284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i="1" kern="1200" spc="100" baseline="0" dirty="0">
                <a:solidFill>
                  <a:schemeClr val="tx1"/>
                </a:solidFill>
                <a:latin typeface="+mj-lt"/>
                <a:ea typeface="+mj-ea"/>
                <a:cs typeface="+mj-cs"/>
              </a:rPr>
            </a:br>
            <a:r>
              <a:rPr lang="en-US" sz="5400" b="1" i="1" kern="1200" spc="100" baseline="0" dirty="0">
                <a:solidFill>
                  <a:schemeClr val="tx1"/>
                </a:solidFill>
                <a:latin typeface="+mj-lt"/>
                <a:ea typeface="+mj-ea"/>
                <a:cs typeface="+mj-cs"/>
              </a:rPr>
              <a:t>Data Profiling</a:t>
            </a:r>
            <a:endParaRPr lang="en-US" sz="5400" b="1" dirty="0">
              <a:solidFill>
                <a:schemeClr val="tx1"/>
              </a:solidFill>
              <a:latin typeface="Calibri"/>
              <a:ea typeface="Calibri Light" panose="020F0302020204030204"/>
              <a:cs typeface="Calibri Light" panose="020F0302020204030204"/>
            </a:endParaRPr>
          </a:p>
        </p:txBody>
      </p:sp>
      <p:cxnSp>
        <p:nvCxnSpPr>
          <p:cNvPr id="1035" name="Straight Connector 10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Content Placeholder 6">
            <a:extLst>
              <a:ext uri="{FF2B5EF4-FFF2-40B4-BE49-F238E27FC236}">
                <a16:creationId xmlns:a16="http://schemas.microsoft.com/office/drawing/2014/main" id="{61A91ED0-E6B9-860B-A99C-9378902F5F2F}"/>
              </a:ext>
            </a:extLst>
          </p:cNvPr>
          <p:cNvPicPr>
            <a:picLocks noGrp="1" noChangeAspect="1"/>
          </p:cNvPicPr>
          <p:nvPr>
            <p:ph idx="1"/>
          </p:nvPr>
        </p:nvPicPr>
        <p:blipFill>
          <a:blip r:embed="rId3"/>
          <a:stretch>
            <a:fillRect/>
          </a:stretch>
        </p:blipFill>
        <p:spPr>
          <a:xfrm>
            <a:off x="5429398" y="211750"/>
            <a:ext cx="6245225" cy="2555826"/>
          </a:xfrm>
          <a:prstGeom prst="rect">
            <a:avLst/>
          </a:prstGeom>
        </p:spPr>
      </p:pic>
      <p:pic>
        <p:nvPicPr>
          <p:cNvPr id="8" name="Picture 7">
            <a:extLst>
              <a:ext uri="{FF2B5EF4-FFF2-40B4-BE49-F238E27FC236}">
                <a16:creationId xmlns:a16="http://schemas.microsoft.com/office/drawing/2014/main" id="{9300D01B-E886-2AAE-367A-614FA3514F18}"/>
              </a:ext>
            </a:extLst>
          </p:cNvPr>
          <p:cNvPicPr>
            <a:picLocks noChangeAspect="1"/>
          </p:cNvPicPr>
          <p:nvPr/>
        </p:nvPicPr>
        <p:blipFill>
          <a:blip r:embed="rId4"/>
          <a:stretch>
            <a:fillRect/>
          </a:stretch>
        </p:blipFill>
        <p:spPr>
          <a:xfrm>
            <a:off x="5543550" y="3004575"/>
            <a:ext cx="5776912" cy="1690533"/>
          </a:xfrm>
          <a:prstGeom prst="rect">
            <a:avLst/>
          </a:prstGeom>
        </p:spPr>
      </p:pic>
      <p:pic>
        <p:nvPicPr>
          <p:cNvPr id="10" name="Picture 9">
            <a:extLst>
              <a:ext uri="{FF2B5EF4-FFF2-40B4-BE49-F238E27FC236}">
                <a16:creationId xmlns:a16="http://schemas.microsoft.com/office/drawing/2014/main" id="{16ABF87C-AA6A-672A-BF93-D8177A7D51EC}"/>
              </a:ext>
            </a:extLst>
          </p:cNvPr>
          <p:cNvPicPr>
            <a:picLocks noChangeAspect="1"/>
          </p:cNvPicPr>
          <p:nvPr/>
        </p:nvPicPr>
        <p:blipFill>
          <a:blip r:embed="rId5"/>
          <a:stretch>
            <a:fillRect/>
          </a:stretch>
        </p:blipFill>
        <p:spPr>
          <a:xfrm>
            <a:off x="5543551" y="4780823"/>
            <a:ext cx="5776912" cy="1985659"/>
          </a:xfrm>
          <a:prstGeom prst="rect">
            <a:avLst/>
          </a:prstGeom>
        </p:spPr>
      </p:pic>
    </p:spTree>
    <p:extLst>
      <p:ext uri="{BB962C8B-B14F-4D97-AF65-F5344CB8AC3E}">
        <p14:creationId xmlns:p14="http://schemas.microsoft.com/office/powerpoint/2010/main" val="4136169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1" y="-8571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b="1" u="sng" dirty="0">
                <a:ea typeface="+mn-lt"/>
                <a:cs typeface="+mn-lt"/>
              </a:rPr>
            </a:br>
            <a:r>
              <a:rPr lang="en-US" sz="6000" b="1" u="sng" dirty="0">
                <a:ea typeface="+mn-lt"/>
                <a:cs typeface="+mn-lt"/>
              </a:rPr>
              <a:t>Data Cleaning</a:t>
            </a:r>
            <a:endParaRPr lang="en-US" dirty="0">
              <a:latin typeface="Calibri"/>
              <a:ea typeface="Calibri Light" panose="020F0302020204030204"/>
              <a:cs typeface="Calibri Light" panose="020F0302020204030204"/>
            </a:endParaRPr>
          </a:p>
        </p:txBody>
      </p:sp>
      <p:cxnSp>
        <p:nvCxnSpPr>
          <p:cNvPr id="1052" name="Straight Connector 105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353C07-A735-8B11-CB45-416EF7C52DA9}"/>
              </a:ext>
            </a:extLst>
          </p:cNvPr>
          <p:cNvSpPr>
            <a:spLocks noGrp="1"/>
          </p:cNvSpPr>
          <p:nvPr>
            <p:ph idx="1"/>
          </p:nvPr>
        </p:nvSpPr>
        <p:spPr>
          <a:xfrm>
            <a:off x="5232992" y="1201002"/>
            <a:ext cx="6197007" cy="4737980"/>
          </a:xfrm>
        </p:spPr>
        <p:txBody>
          <a:bodyPr vert="horz" lIns="91440" tIns="45720" rIns="91440" bIns="45720" rtlCol="0">
            <a:normAutofit/>
          </a:bodyPr>
          <a:lstStyle/>
          <a:p>
            <a:pPr marL="457200" lvl="0" indent="-317500" algn="l" rtl="0">
              <a:spcBef>
                <a:spcPts val="0"/>
              </a:spcBef>
              <a:spcAft>
                <a:spcPts val="0"/>
              </a:spcAft>
              <a:buSzPts val="1400"/>
              <a:buFont typeface="Arial"/>
              <a:buChar char="●"/>
            </a:pPr>
            <a:r>
              <a:rPr lang="en-US" sz="1400" dirty="0">
                <a:latin typeface="Arial"/>
                <a:ea typeface="Arial"/>
                <a:cs typeface="Arial"/>
                <a:sym typeface="Arial"/>
              </a:rPr>
              <a:t>Checked number of null values and assessed whether to replace values (i.e. replace null value to ‘unknown’ value for analysis) or remove them</a:t>
            </a:r>
          </a:p>
          <a:p>
            <a:pPr marL="457200" lvl="0" indent="-317500" algn="l" rtl="0">
              <a:spcBef>
                <a:spcPts val="0"/>
              </a:spcBef>
              <a:spcAft>
                <a:spcPts val="0"/>
              </a:spcAft>
              <a:buSzPts val="1400"/>
              <a:buFont typeface="Arial"/>
              <a:buChar char="●"/>
            </a:pPr>
            <a:r>
              <a:rPr lang="en-US" sz="1400" dirty="0">
                <a:latin typeface="Arial"/>
                <a:ea typeface="Arial"/>
                <a:cs typeface="Arial"/>
                <a:sym typeface="Arial"/>
              </a:rPr>
              <a:t>Dropped columns values and metrics that could not be understood without knowledge</a:t>
            </a:r>
          </a:p>
          <a:p>
            <a:pPr marL="457200" lvl="0" indent="-317500" algn="l" rtl="0">
              <a:spcBef>
                <a:spcPts val="0"/>
              </a:spcBef>
              <a:spcAft>
                <a:spcPts val="0"/>
              </a:spcAft>
              <a:buSzPts val="1400"/>
              <a:buFont typeface="Arial"/>
              <a:buChar char="●"/>
            </a:pPr>
            <a:r>
              <a:rPr lang="en-US" sz="1400" dirty="0">
                <a:latin typeface="Arial"/>
                <a:ea typeface="Arial"/>
                <a:cs typeface="Arial"/>
                <a:sym typeface="Arial"/>
              </a:rPr>
              <a:t>Altered categorical values to assist in visualization</a:t>
            </a:r>
          </a:p>
          <a:p>
            <a:pPr marL="457200" lvl="0" indent="-317500" algn="l" rtl="0">
              <a:spcBef>
                <a:spcPts val="0"/>
              </a:spcBef>
              <a:spcAft>
                <a:spcPts val="0"/>
              </a:spcAft>
              <a:buSzPts val="1400"/>
              <a:buFont typeface="Arial"/>
              <a:buChar char="●"/>
            </a:pPr>
            <a:r>
              <a:rPr lang="en-US" sz="1400" dirty="0">
                <a:latin typeface="Arial"/>
                <a:ea typeface="Arial"/>
                <a:cs typeface="Arial"/>
                <a:sym typeface="Arial"/>
              </a:rPr>
              <a:t>Drop the columns that are not required </a:t>
            </a:r>
          </a:p>
          <a:p>
            <a:pPr marL="457200" lvl="0" indent="-317500" algn="l" rtl="0">
              <a:spcBef>
                <a:spcPts val="0"/>
              </a:spcBef>
              <a:spcAft>
                <a:spcPts val="0"/>
              </a:spcAft>
              <a:buSzPts val="1400"/>
              <a:buFont typeface="Arial"/>
              <a:buChar char="●"/>
            </a:pPr>
            <a:r>
              <a:rPr lang="en-US" sz="1400" dirty="0">
                <a:latin typeface="Arial"/>
                <a:ea typeface="Arial"/>
                <a:cs typeface="Arial"/>
                <a:sym typeface="Arial"/>
              </a:rPr>
              <a:t>Replace the null values with the values which can be replaced in place of null</a:t>
            </a:r>
          </a:p>
          <a:p>
            <a:pPr marL="457200" lvl="0" indent="-317500" algn="l" rtl="0">
              <a:spcBef>
                <a:spcPts val="0"/>
              </a:spcBef>
              <a:spcAft>
                <a:spcPts val="0"/>
              </a:spcAft>
              <a:buSzPts val="1400"/>
              <a:buFont typeface="Arial"/>
              <a:buChar char="●"/>
            </a:pPr>
            <a:r>
              <a:rPr lang="en-US" sz="1400" dirty="0">
                <a:latin typeface="Arial"/>
                <a:ea typeface="Arial"/>
                <a:cs typeface="Arial"/>
                <a:sym typeface="Arial"/>
              </a:rPr>
              <a:t>Created filtered dataset for use in database/visualization</a:t>
            </a:r>
          </a:p>
          <a:p>
            <a:pPr marL="0" indent="0">
              <a:lnSpc>
                <a:spcPct val="100000"/>
              </a:lnSpc>
              <a:buNone/>
            </a:pPr>
            <a:endParaRPr lang="en-US" sz="1400" dirty="0">
              <a:ea typeface="Calibri"/>
              <a:cs typeface="Calibri"/>
            </a:endParaRPr>
          </a:p>
        </p:txBody>
      </p:sp>
      <p:sp>
        <p:nvSpPr>
          <p:cNvPr id="105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76E8AC56-EDF4-A4EC-CEF1-FCE1C2266E25}"/>
              </a:ext>
            </a:extLst>
          </p:cNvPr>
          <p:cNvPicPr>
            <a:picLocks noChangeAspect="1"/>
          </p:cNvPicPr>
          <p:nvPr/>
        </p:nvPicPr>
        <p:blipFill>
          <a:blip r:embed="rId3"/>
          <a:stretch>
            <a:fillRect/>
          </a:stretch>
        </p:blipFill>
        <p:spPr>
          <a:xfrm>
            <a:off x="5850232" y="3963047"/>
            <a:ext cx="4962525" cy="2230092"/>
          </a:xfrm>
          <a:prstGeom prst="rect">
            <a:avLst/>
          </a:prstGeom>
        </p:spPr>
      </p:pic>
    </p:spTree>
    <p:extLst>
      <p:ext uri="{BB962C8B-B14F-4D97-AF65-F5344CB8AC3E}">
        <p14:creationId xmlns:p14="http://schemas.microsoft.com/office/powerpoint/2010/main" val="23075240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b="1" u="sng" dirty="0">
                <a:ea typeface="+mn-lt"/>
                <a:cs typeface="+mn-lt"/>
              </a:rPr>
            </a:br>
            <a:r>
              <a:rPr lang="en-US" sz="6000" b="1" u="sng" dirty="0">
                <a:ea typeface="+mn-lt"/>
                <a:cs typeface="+mn-lt"/>
              </a:rPr>
              <a:t>Data Cleaning</a:t>
            </a:r>
            <a:endParaRPr lang="en-US" dirty="0">
              <a:latin typeface="Calibri"/>
              <a:ea typeface="Calibri Light" panose="020F0302020204030204"/>
              <a:cs typeface="Calibri Light" panose="020F0302020204030204"/>
            </a:endParaRPr>
          </a:p>
        </p:txBody>
      </p:sp>
      <p:cxnSp>
        <p:nvCxnSpPr>
          <p:cNvPr id="1052" name="Straight Connector 105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353C07-A735-8B11-CB45-416EF7C52DA9}"/>
              </a:ext>
            </a:extLst>
          </p:cNvPr>
          <p:cNvSpPr>
            <a:spLocks noGrp="1"/>
          </p:cNvSpPr>
          <p:nvPr>
            <p:ph idx="1"/>
          </p:nvPr>
        </p:nvSpPr>
        <p:spPr>
          <a:xfrm>
            <a:off x="5232992" y="748145"/>
            <a:ext cx="6200050" cy="5560291"/>
          </a:xfrm>
        </p:spPr>
        <p:txBody>
          <a:bodyPr vert="horz" lIns="91440" tIns="45720" rIns="91440" bIns="45720" rtlCol="0">
            <a:normAutofit/>
          </a:bodyPr>
          <a:lstStyle/>
          <a:p>
            <a:pPr marL="0" indent="0">
              <a:lnSpc>
                <a:spcPct val="100000"/>
              </a:lnSpc>
              <a:buNone/>
            </a:pPr>
            <a:r>
              <a:rPr lang="en-US" sz="1400" dirty="0">
                <a:ea typeface="Calibri"/>
                <a:cs typeface="Calibri"/>
              </a:rPr>
              <a:t>Diagram for the profiling steps taken:</a:t>
            </a:r>
          </a:p>
        </p:txBody>
      </p:sp>
      <p:sp>
        <p:nvSpPr>
          <p:cNvPr id="105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a:extLst>
              <a:ext uri="{FF2B5EF4-FFF2-40B4-BE49-F238E27FC236}">
                <a16:creationId xmlns:a16="http://schemas.microsoft.com/office/drawing/2014/main" id="{B2DD3305-794A-EBBB-DB69-2984EEFF41A0}"/>
              </a:ext>
            </a:extLst>
          </p:cNvPr>
          <p:cNvPicPr>
            <a:picLocks noChangeAspect="1"/>
          </p:cNvPicPr>
          <p:nvPr/>
        </p:nvPicPr>
        <p:blipFill>
          <a:blip r:embed="rId3"/>
          <a:stretch>
            <a:fillRect/>
          </a:stretch>
        </p:blipFill>
        <p:spPr>
          <a:xfrm>
            <a:off x="5232972" y="1143293"/>
            <a:ext cx="5233555" cy="2015331"/>
          </a:xfrm>
          <a:prstGeom prst="rect">
            <a:avLst/>
          </a:prstGeom>
        </p:spPr>
      </p:pic>
      <p:pic>
        <p:nvPicPr>
          <p:cNvPr id="4" name="Picture 2">
            <a:extLst>
              <a:ext uri="{FF2B5EF4-FFF2-40B4-BE49-F238E27FC236}">
                <a16:creationId xmlns:a16="http://schemas.microsoft.com/office/drawing/2014/main" id="{DA790CA9-742A-6A75-FCC1-FD7D031D9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972" y="3366960"/>
            <a:ext cx="3158261" cy="16430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054F1B-E3E6-1D2A-971E-E2CE51D2F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117" y="3366960"/>
            <a:ext cx="3559144" cy="16430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9645275-C9D0-6DFB-2650-0D06FAE3B796}"/>
              </a:ext>
            </a:extLst>
          </p:cNvPr>
          <p:cNvPicPr>
            <a:picLocks noChangeAspect="1"/>
          </p:cNvPicPr>
          <p:nvPr/>
        </p:nvPicPr>
        <p:blipFill>
          <a:blip r:embed="rId6"/>
          <a:stretch>
            <a:fillRect/>
          </a:stretch>
        </p:blipFill>
        <p:spPr>
          <a:xfrm>
            <a:off x="6809744" y="5119393"/>
            <a:ext cx="3458745" cy="1643064"/>
          </a:xfrm>
          <a:prstGeom prst="rect">
            <a:avLst/>
          </a:prstGeom>
        </p:spPr>
      </p:pic>
      <p:pic>
        <p:nvPicPr>
          <p:cNvPr id="10" name="Picture 9">
            <a:extLst>
              <a:ext uri="{FF2B5EF4-FFF2-40B4-BE49-F238E27FC236}">
                <a16:creationId xmlns:a16="http://schemas.microsoft.com/office/drawing/2014/main" id="{380D5E3B-F661-70EE-F701-13364A4A40C8}"/>
              </a:ext>
            </a:extLst>
          </p:cNvPr>
          <p:cNvPicPr>
            <a:picLocks noChangeAspect="1"/>
          </p:cNvPicPr>
          <p:nvPr/>
        </p:nvPicPr>
        <p:blipFill>
          <a:blip r:embed="rId6"/>
          <a:stretch>
            <a:fillRect/>
          </a:stretch>
        </p:blipFill>
        <p:spPr>
          <a:xfrm>
            <a:off x="6809744" y="5118243"/>
            <a:ext cx="3458745" cy="1643064"/>
          </a:xfrm>
          <a:prstGeom prst="rect">
            <a:avLst/>
          </a:prstGeom>
        </p:spPr>
      </p:pic>
    </p:spTree>
    <p:extLst>
      <p:ext uri="{BB962C8B-B14F-4D97-AF65-F5344CB8AC3E}">
        <p14:creationId xmlns:p14="http://schemas.microsoft.com/office/powerpoint/2010/main" val="35335115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A2085A1-99CF-D89C-1847-09C97F8CC232}"/>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l="32063" r="30604"/>
          <a:stretch/>
        </p:blipFill>
        <p:spPr bwMode="auto">
          <a:xfrm>
            <a:off x="20" y="-190909"/>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54F89-D39A-C86D-772F-E6EC9CD9C6C8}"/>
              </a:ext>
            </a:extLst>
          </p:cNvPr>
          <p:cNvSpPr>
            <a:spLocks noGrp="1"/>
          </p:cNvSpPr>
          <p:nvPr>
            <p:ph type="title"/>
          </p:nvPr>
        </p:nvSpPr>
        <p:spPr>
          <a:xfrm>
            <a:off x="758952" y="1201002"/>
            <a:ext cx="3831335" cy="4312829"/>
          </a:xfrm>
        </p:spPr>
        <p:txBody>
          <a:bodyPr>
            <a:normAutofit/>
          </a:bodyPr>
          <a:lstStyle/>
          <a:p>
            <a:br>
              <a:rPr lang="en-US" sz="6000" b="1" u="sng" dirty="0">
                <a:ea typeface="+mn-lt"/>
                <a:cs typeface="+mn-lt"/>
              </a:rPr>
            </a:br>
            <a:r>
              <a:rPr lang="en-US" sz="6000" b="1" u="sng" dirty="0">
                <a:ea typeface="+mn-lt"/>
                <a:cs typeface="+mn-lt"/>
              </a:rPr>
              <a:t>Graph Database</a:t>
            </a:r>
            <a:endParaRPr lang="en-US" dirty="0">
              <a:latin typeface="Calibri"/>
              <a:ea typeface="Calibri Light" panose="020F0302020204030204"/>
              <a:cs typeface="Calibri Light" panose="020F0302020204030204"/>
            </a:endParaRPr>
          </a:p>
        </p:txBody>
      </p:sp>
      <p:cxnSp>
        <p:nvCxnSpPr>
          <p:cNvPr id="1052" name="Straight Connector 105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Content Placeholder 4">
            <a:extLst>
              <a:ext uri="{FF2B5EF4-FFF2-40B4-BE49-F238E27FC236}">
                <a16:creationId xmlns:a16="http://schemas.microsoft.com/office/drawing/2014/main" id="{A2730311-4ED5-B85E-B4FB-1AA62DE66125}"/>
              </a:ext>
            </a:extLst>
          </p:cNvPr>
          <p:cNvPicPr>
            <a:picLocks noGrp="1" noChangeAspect="1"/>
          </p:cNvPicPr>
          <p:nvPr>
            <p:ph idx="1"/>
          </p:nvPr>
        </p:nvPicPr>
        <p:blipFill>
          <a:blip r:embed="rId3"/>
          <a:stretch>
            <a:fillRect/>
          </a:stretch>
        </p:blipFill>
        <p:spPr>
          <a:xfrm>
            <a:off x="5280156" y="1678075"/>
            <a:ext cx="6773823" cy="4105489"/>
          </a:xfrm>
          <a:prstGeom prst="rect">
            <a:avLst/>
          </a:prstGeom>
        </p:spPr>
      </p:pic>
    </p:spTree>
    <p:extLst>
      <p:ext uri="{BB962C8B-B14F-4D97-AF65-F5344CB8AC3E}">
        <p14:creationId xmlns:p14="http://schemas.microsoft.com/office/powerpoint/2010/main" val="38114577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2188</Words>
  <Application>Microsoft Office PowerPoint</Application>
  <PresentationFormat>Widescreen</PresentationFormat>
  <Paragraphs>235</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Avenir Next LT Pro</vt:lpstr>
      <vt:lpstr>Calibri</vt:lpstr>
      <vt:lpstr>Geomanist webfont</vt:lpstr>
      <vt:lpstr>Lato</vt:lpstr>
      <vt:lpstr>Nunito</vt:lpstr>
      <vt:lpstr>Sitka Banner</vt:lpstr>
      <vt:lpstr>Symbol</vt:lpstr>
      <vt:lpstr>Times New Roman</vt:lpstr>
      <vt:lpstr>HeadlinesVTI</vt:lpstr>
      <vt:lpstr>Used Car Price Analysis Project</vt:lpstr>
      <vt:lpstr> Table of Contents</vt:lpstr>
      <vt:lpstr> Project Overview</vt:lpstr>
      <vt:lpstr> Objective and Tools used </vt:lpstr>
      <vt:lpstr> Data Profiling Instructions</vt:lpstr>
      <vt:lpstr> Data Profiling</vt:lpstr>
      <vt:lpstr> Data Cleaning</vt:lpstr>
      <vt:lpstr> Data Cleaning</vt:lpstr>
      <vt:lpstr> Graph Database</vt:lpstr>
      <vt:lpstr>PowerPoint Presentation</vt:lpstr>
      <vt:lpstr>Graph Database End-User Instructions (Database creation and load)</vt:lpstr>
      <vt:lpstr>Graph Database End-User Instructions (Database creation and load)</vt:lpstr>
      <vt:lpstr>Neo4j Screenshots - Graph Database (Nodes)</vt:lpstr>
      <vt:lpstr>Complete Nodes and relationship in Neo4j</vt:lpstr>
      <vt:lpstr>Nodes in our Neo4j Database</vt:lpstr>
      <vt:lpstr>Business Metadata</vt:lpstr>
      <vt:lpstr>Business Metadata</vt:lpstr>
      <vt:lpstr>Technical Metadata</vt:lpstr>
      <vt:lpstr>Technical Metadata</vt:lpstr>
      <vt:lpstr>Dashboard Usability</vt:lpstr>
      <vt:lpstr>Dashboard Usability</vt:lpstr>
      <vt:lpstr>Dashboard Usability</vt:lpstr>
      <vt:lpstr>Dashboard Usability</vt:lpstr>
      <vt:lpstr>Dashboard Usability</vt:lpstr>
      <vt:lpstr>Dashboard Usability</vt:lpstr>
      <vt:lpstr>System Integration Testing</vt:lpstr>
      <vt:lpstr>SIT</vt:lpstr>
      <vt:lpstr>SIT</vt:lpstr>
      <vt:lpstr>SIT</vt:lpstr>
      <vt:lpstr>SIT</vt:lpstr>
      <vt:lpstr>Risks/Issues</vt:lpstr>
      <vt:lpstr>Data Challenges</vt:lpstr>
      <vt:lpstr>Velero Update: Project Milestones</vt:lpstr>
      <vt:lpstr>Velero Update: Resource Management ,      Risk &amp; Issues  </vt:lpstr>
      <vt:lpstr>Velero Update: Activity Management  </vt:lpstr>
      <vt:lpstr>Velero Update: Status Analyzer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Analysis Project</dc:title>
  <dc:creator>surbhi wagh</dc:creator>
  <cp:lastModifiedBy>surbhi wagh</cp:lastModifiedBy>
  <cp:revision>1</cp:revision>
  <dcterms:created xsi:type="dcterms:W3CDTF">2022-08-20T17:11:41Z</dcterms:created>
  <dcterms:modified xsi:type="dcterms:W3CDTF">2022-08-22T19:48:10Z</dcterms:modified>
</cp:coreProperties>
</file>