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3" r:id="rId6"/>
    <p:sldId id="268" r:id="rId7"/>
    <p:sldId id="269" r:id="rId8"/>
    <p:sldId id="273" r:id="rId9"/>
    <p:sldId id="275" r:id="rId10"/>
    <p:sldId id="274" r:id="rId11"/>
    <p:sldId id="276" r:id="rId12"/>
    <p:sldId id="272" r:id="rId13"/>
    <p:sldId id="277" r:id="rId14"/>
    <p:sldId id="278" r:id="rId15"/>
    <p:sldId id="261" r:id="rId16"/>
    <p:sldId id="279" r:id="rId17"/>
    <p:sldId id="266"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95" autoAdjust="0"/>
    <p:restoredTop sz="94660"/>
  </p:normalViewPr>
  <p:slideViewPr>
    <p:cSldViewPr snapToGrid="0">
      <p:cViewPr varScale="1">
        <p:scale>
          <a:sx n="59" d="100"/>
          <a:sy n="59" d="100"/>
        </p:scale>
        <p:origin x="36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2A3DE-6C9C-45DD-B2AD-7A64B7E6685A}"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GB"/>
        </a:p>
      </dgm:t>
    </dgm:pt>
    <dgm:pt modelId="{8072F24F-8D42-4565-A73D-17F26078F1EF}">
      <dgm:prSet phldrT="[Text]"/>
      <dgm:spPr/>
      <dgm:t>
        <a:bodyPr/>
        <a:lstStyle/>
        <a:p>
          <a:r>
            <a:rPr lang="en-GB" b="1" dirty="0"/>
            <a:t>Introduction</a:t>
          </a:r>
        </a:p>
      </dgm:t>
    </dgm:pt>
    <dgm:pt modelId="{FECF8AED-01E4-4F5F-ACF4-FD4FC0DCF1EE}" type="parTrans" cxnId="{1D3A8A60-DD20-4C76-AE1B-62FD93EA8239}">
      <dgm:prSet/>
      <dgm:spPr/>
      <dgm:t>
        <a:bodyPr/>
        <a:lstStyle/>
        <a:p>
          <a:endParaRPr lang="en-GB"/>
        </a:p>
      </dgm:t>
    </dgm:pt>
    <dgm:pt modelId="{0358D25F-870D-423F-9AEC-A3733F981C3E}" type="sibTrans" cxnId="{1D3A8A60-DD20-4C76-AE1B-62FD93EA8239}">
      <dgm:prSet/>
      <dgm:spPr/>
      <dgm:t>
        <a:bodyPr/>
        <a:lstStyle/>
        <a:p>
          <a:endParaRPr lang="en-GB"/>
        </a:p>
      </dgm:t>
    </dgm:pt>
    <dgm:pt modelId="{B1207543-53E5-45B3-A49C-58CBA8F9CF45}">
      <dgm:prSet phldrT="[Text]"/>
      <dgm:spPr/>
      <dgm:t>
        <a:bodyPr/>
        <a:lstStyle/>
        <a:p>
          <a:r>
            <a:rPr lang="en-GB" b="1" dirty="0"/>
            <a:t>Pre-processing </a:t>
          </a:r>
        </a:p>
      </dgm:t>
    </dgm:pt>
    <dgm:pt modelId="{7E671EA8-5065-4E4A-8C5D-9F200EFF60A9}" type="parTrans" cxnId="{8E7C830F-E7BE-46DE-B8A4-B1A2A15D4A8C}">
      <dgm:prSet/>
      <dgm:spPr/>
      <dgm:t>
        <a:bodyPr/>
        <a:lstStyle/>
        <a:p>
          <a:endParaRPr lang="en-GB"/>
        </a:p>
      </dgm:t>
    </dgm:pt>
    <dgm:pt modelId="{9FED6011-2894-4070-9C02-331C97D64966}" type="sibTrans" cxnId="{8E7C830F-E7BE-46DE-B8A4-B1A2A15D4A8C}">
      <dgm:prSet/>
      <dgm:spPr/>
      <dgm:t>
        <a:bodyPr/>
        <a:lstStyle/>
        <a:p>
          <a:endParaRPr lang="en-GB"/>
        </a:p>
      </dgm:t>
    </dgm:pt>
    <dgm:pt modelId="{5EDF2ABE-363E-42D5-BC40-2FFA5DC99312}">
      <dgm:prSet phldrT="[Text]"/>
      <dgm:spPr/>
      <dgm:t>
        <a:bodyPr/>
        <a:lstStyle/>
        <a:p>
          <a:r>
            <a:rPr lang="en-GB" b="1" dirty="0"/>
            <a:t>Topic modelling</a:t>
          </a:r>
        </a:p>
      </dgm:t>
    </dgm:pt>
    <dgm:pt modelId="{BFC03B36-37F7-4397-966A-D095BFB1690B}" type="parTrans" cxnId="{5A5ACFF1-453C-4532-96F2-185408FF14A5}">
      <dgm:prSet/>
      <dgm:spPr/>
      <dgm:t>
        <a:bodyPr/>
        <a:lstStyle/>
        <a:p>
          <a:endParaRPr lang="en-GB"/>
        </a:p>
      </dgm:t>
    </dgm:pt>
    <dgm:pt modelId="{973C9E9F-FC2F-401E-8CD0-76878BC99F54}" type="sibTrans" cxnId="{5A5ACFF1-453C-4532-96F2-185408FF14A5}">
      <dgm:prSet/>
      <dgm:spPr/>
      <dgm:t>
        <a:bodyPr/>
        <a:lstStyle/>
        <a:p>
          <a:endParaRPr lang="en-GB"/>
        </a:p>
      </dgm:t>
    </dgm:pt>
    <dgm:pt modelId="{F67E5259-7A8C-4573-BFD9-CBB31E5F370A}">
      <dgm:prSet/>
      <dgm:spPr/>
      <dgm:t>
        <a:bodyPr/>
        <a:lstStyle/>
        <a:p>
          <a:r>
            <a:rPr lang="en-GB" b="1" dirty="0"/>
            <a:t>Recommendation system</a:t>
          </a:r>
        </a:p>
      </dgm:t>
    </dgm:pt>
    <dgm:pt modelId="{72A34DB5-A868-4855-88BC-8313029DF924}" type="parTrans" cxnId="{6CD9160B-12B9-4840-BAC9-62F9112A8486}">
      <dgm:prSet/>
      <dgm:spPr/>
      <dgm:t>
        <a:bodyPr/>
        <a:lstStyle/>
        <a:p>
          <a:endParaRPr lang="en-GB"/>
        </a:p>
      </dgm:t>
    </dgm:pt>
    <dgm:pt modelId="{1F01B62F-5A3A-4154-949A-A7ECB3A4EE06}" type="sibTrans" cxnId="{6CD9160B-12B9-4840-BAC9-62F9112A8486}">
      <dgm:prSet/>
      <dgm:spPr/>
      <dgm:t>
        <a:bodyPr/>
        <a:lstStyle/>
        <a:p>
          <a:endParaRPr lang="en-GB"/>
        </a:p>
      </dgm:t>
    </dgm:pt>
    <dgm:pt modelId="{684BAC2D-4909-438C-84BD-FCD9935F2372}">
      <dgm:prSet/>
      <dgm:spPr/>
      <dgm:t>
        <a:bodyPr/>
        <a:lstStyle/>
        <a:p>
          <a:r>
            <a:rPr lang="en-GB" b="1" dirty="0"/>
            <a:t>Deployment</a:t>
          </a:r>
        </a:p>
      </dgm:t>
    </dgm:pt>
    <dgm:pt modelId="{78D814BD-AB9C-4E01-97E7-CF72E1CE6646}" type="parTrans" cxnId="{EF5B4B77-C847-46C4-88E1-0BCFE64FC876}">
      <dgm:prSet/>
      <dgm:spPr/>
      <dgm:t>
        <a:bodyPr/>
        <a:lstStyle/>
        <a:p>
          <a:endParaRPr lang="en-GB"/>
        </a:p>
      </dgm:t>
    </dgm:pt>
    <dgm:pt modelId="{FB3C73D8-7CCD-427A-887E-C4B4D6FAA51F}" type="sibTrans" cxnId="{EF5B4B77-C847-46C4-88E1-0BCFE64FC876}">
      <dgm:prSet/>
      <dgm:spPr/>
      <dgm:t>
        <a:bodyPr/>
        <a:lstStyle/>
        <a:p>
          <a:endParaRPr lang="en-GB"/>
        </a:p>
      </dgm:t>
    </dgm:pt>
    <dgm:pt modelId="{6F25C245-59ED-40E0-A427-FF6823C08072}">
      <dgm:prSet/>
      <dgm:spPr/>
      <dgm:t>
        <a:bodyPr/>
        <a:lstStyle/>
        <a:p>
          <a:r>
            <a:rPr lang="en-GB" b="1" dirty="0"/>
            <a:t>Conclusion</a:t>
          </a:r>
        </a:p>
      </dgm:t>
    </dgm:pt>
    <dgm:pt modelId="{C12CC960-ABA0-4DAB-A5B0-A0BACC589838}" type="parTrans" cxnId="{EE6C2A35-069F-47ED-A2D1-FECB759D82E6}">
      <dgm:prSet/>
      <dgm:spPr/>
      <dgm:t>
        <a:bodyPr/>
        <a:lstStyle/>
        <a:p>
          <a:endParaRPr lang="en-GB"/>
        </a:p>
      </dgm:t>
    </dgm:pt>
    <dgm:pt modelId="{A38D0A63-CAA4-4E1E-A681-54601A3F72D7}" type="sibTrans" cxnId="{EE6C2A35-069F-47ED-A2D1-FECB759D82E6}">
      <dgm:prSet/>
      <dgm:spPr/>
      <dgm:t>
        <a:bodyPr/>
        <a:lstStyle/>
        <a:p>
          <a:endParaRPr lang="en-GB"/>
        </a:p>
      </dgm:t>
    </dgm:pt>
    <dgm:pt modelId="{7A263A1D-CC61-4CCE-A3A6-9B9471B9E891}" type="pres">
      <dgm:prSet presAssocID="{15D2A3DE-6C9C-45DD-B2AD-7A64B7E6685A}" presName="linear" presStyleCnt="0">
        <dgm:presLayoutVars>
          <dgm:animLvl val="lvl"/>
          <dgm:resizeHandles val="exact"/>
        </dgm:presLayoutVars>
      </dgm:prSet>
      <dgm:spPr/>
    </dgm:pt>
    <dgm:pt modelId="{5FE338D4-D7EB-4521-90BE-36798BF99972}" type="pres">
      <dgm:prSet presAssocID="{8072F24F-8D42-4565-A73D-17F26078F1EF}" presName="parentText" presStyleLbl="node1" presStyleIdx="0" presStyleCnt="6">
        <dgm:presLayoutVars>
          <dgm:chMax val="0"/>
          <dgm:bulletEnabled val="1"/>
        </dgm:presLayoutVars>
      </dgm:prSet>
      <dgm:spPr/>
    </dgm:pt>
    <dgm:pt modelId="{EB7390C0-451A-4F85-9209-B4B602895741}" type="pres">
      <dgm:prSet presAssocID="{0358D25F-870D-423F-9AEC-A3733F981C3E}" presName="spacer" presStyleCnt="0"/>
      <dgm:spPr/>
    </dgm:pt>
    <dgm:pt modelId="{3A70A39F-1FAE-4BD8-BC66-8DB2387E579D}" type="pres">
      <dgm:prSet presAssocID="{B1207543-53E5-45B3-A49C-58CBA8F9CF45}" presName="parentText" presStyleLbl="node1" presStyleIdx="1" presStyleCnt="6">
        <dgm:presLayoutVars>
          <dgm:chMax val="0"/>
          <dgm:bulletEnabled val="1"/>
        </dgm:presLayoutVars>
      </dgm:prSet>
      <dgm:spPr/>
    </dgm:pt>
    <dgm:pt modelId="{6E7A2180-C46D-4F1F-8E7D-55958BE7A79F}" type="pres">
      <dgm:prSet presAssocID="{9FED6011-2894-4070-9C02-331C97D64966}" presName="spacer" presStyleCnt="0"/>
      <dgm:spPr/>
    </dgm:pt>
    <dgm:pt modelId="{DA5C276C-7C77-4CE9-A813-B0E0CFED9B55}" type="pres">
      <dgm:prSet presAssocID="{5EDF2ABE-363E-42D5-BC40-2FFA5DC99312}" presName="parentText" presStyleLbl="node1" presStyleIdx="2" presStyleCnt="6">
        <dgm:presLayoutVars>
          <dgm:chMax val="0"/>
          <dgm:bulletEnabled val="1"/>
        </dgm:presLayoutVars>
      </dgm:prSet>
      <dgm:spPr/>
    </dgm:pt>
    <dgm:pt modelId="{CAAA06C1-C5F4-450A-9D84-8C1B979E9DB8}" type="pres">
      <dgm:prSet presAssocID="{973C9E9F-FC2F-401E-8CD0-76878BC99F54}" presName="spacer" presStyleCnt="0"/>
      <dgm:spPr/>
    </dgm:pt>
    <dgm:pt modelId="{C80BB941-77D9-406A-9FCF-E50D8C2ADE35}" type="pres">
      <dgm:prSet presAssocID="{F67E5259-7A8C-4573-BFD9-CBB31E5F370A}" presName="parentText" presStyleLbl="node1" presStyleIdx="3" presStyleCnt="6">
        <dgm:presLayoutVars>
          <dgm:chMax val="0"/>
          <dgm:bulletEnabled val="1"/>
        </dgm:presLayoutVars>
      </dgm:prSet>
      <dgm:spPr/>
    </dgm:pt>
    <dgm:pt modelId="{FEC2043F-CD6B-4FD6-89EF-94F59D6D5EFE}" type="pres">
      <dgm:prSet presAssocID="{1F01B62F-5A3A-4154-949A-A7ECB3A4EE06}" presName="spacer" presStyleCnt="0"/>
      <dgm:spPr/>
    </dgm:pt>
    <dgm:pt modelId="{63B87CD9-5B0B-45D4-B662-FCB35B235F50}" type="pres">
      <dgm:prSet presAssocID="{684BAC2D-4909-438C-84BD-FCD9935F2372}" presName="parentText" presStyleLbl="node1" presStyleIdx="4" presStyleCnt="6">
        <dgm:presLayoutVars>
          <dgm:chMax val="0"/>
          <dgm:bulletEnabled val="1"/>
        </dgm:presLayoutVars>
      </dgm:prSet>
      <dgm:spPr/>
    </dgm:pt>
    <dgm:pt modelId="{B5AFB9C2-F30C-42DA-B15F-AACF034BF3D3}" type="pres">
      <dgm:prSet presAssocID="{FB3C73D8-7CCD-427A-887E-C4B4D6FAA51F}" presName="spacer" presStyleCnt="0"/>
      <dgm:spPr/>
    </dgm:pt>
    <dgm:pt modelId="{39708E37-9856-400C-A7C6-1D643ABBE184}" type="pres">
      <dgm:prSet presAssocID="{6F25C245-59ED-40E0-A427-FF6823C08072}" presName="parentText" presStyleLbl="node1" presStyleIdx="5" presStyleCnt="6">
        <dgm:presLayoutVars>
          <dgm:chMax val="0"/>
          <dgm:bulletEnabled val="1"/>
        </dgm:presLayoutVars>
      </dgm:prSet>
      <dgm:spPr/>
    </dgm:pt>
  </dgm:ptLst>
  <dgm:cxnLst>
    <dgm:cxn modelId="{5EBBD405-014F-4F59-9A8E-794C073BF9FB}" type="presOf" srcId="{6F25C245-59ED-40E0-A427-FF6823C08072}" destId="{39708E37-9856-400C-A7C6-1D643ABBE184}" srcOrd="0" destOrd="0" presId="urn:microsoft.com/office/officeart/2005/8/layout/vList2"/>
    <dgm:cxn modelId="{6CD9160B-12B9-4840-BAC9-62F9112A8486}" srcId="{15D2A3DE-6C9C-45DD-B2AD-7A64B7E6685A}" destId="{F67E5259-7A8C-4573-BFD9-CBB31E5F370A}" srcOrd="3" destOrd="0" parTransId="{72A34DB5-A868-4855-88BC-8313029DF924}" sibTransId="{1F01B62F-5A3A-4154-949A-A7ECB3A4EE06}"/>
    <dgm:cxn modelId="{8E7C830F-E7BE-46DE-B8A4-B1A2A15D4A8C}" srcId="{15D2A3DE-6C9C-45DD-B2AD-7A64B7E6685A}" destId="{B1207543-53E5-45B3-A49C-58CBA8F9CF45}" srcOrd="1" destOrd="0" parTransId="{7E671EA8-5065-4E4A-8C5D-9F200EFF60A9}" sibTransId="{9FED6011-2894-4070-9C02-331C97D64966}"/>
    <dgm:cxn modelId="{EE6C2A35-069F-47ED-A2D1-FECB759D82E6}" srcId="{15D2A3DE-6C9C-45DD-B2AD-7A64B7E6685A}" destId="{6F25C245-59ED-40E0-A427-FF6823C08072}" srcOrd="5" destOrd="0" parTransId="{C12CC960-ABA0-4DAB-A5B0-A0BACC589838}" sibTransId="{A38D0A63-CAA4-4E1E-A681-54601A3F72D7}"/>
    <dgm:cxn modelId="{5A15A936-1F4F-4984-A222-4A06904F680B}" type="presOf" srcId="{5EDF2ABE-363E-42D5-BC40-2FFA5DC99312}" destId="{DA5C276C-7C77-4CE9-A813-B0E0CFED9B55}" srcOrd="0" destOrd="0" presId="urn:microsoft.com/office/officeart/2005/8/layout/vList2"/>
    <dgm:cxn modelId="{1D3A8A60-DD20-4C76-AE1B-62FD93EA8239}" srcId="{15D2A3DE-6C9C-45DD-B2AD-7A64B7E6685A}" destId="{8072F24F-8D42-4565-A73D-17F26078F1EF}" srcOrd="0" destOrd="0" parTransId="{FECF8AED-01E4-4F5F-ACF4-FD4FC0DCF1EE}" sibTransId="{0358D25F-870D-423F-9AEC-A3733F981C3E}"/>
    <dgm:cxn modelId="{C173DD6F-E165-4A0E-AAF5-64A0259189D6}" type="presOf" srcId="{684BAC2D-4909-438C-84BD-FCD9935F2372}" destId="{63B87CD9-5B0B-45D4-B662-FCB35B235F50}" srcOrd="0" destOrd="0" presId="urn:microsoft.com/office/officeart/2005/8/layout/vList2"/>
    <dgm:cxn modelId="{EF5B4B77-C847-46C4-88E1-0BCFE64FC876}" srcId="{15D2A3DE-6C9C-45DD-B2AD-7A64B7E6685A}" destId="{684BAC2D-4909-438C-84BD-FCD9935F2372}" srcOrd="4" destOrd="0" parTransId="{78D814BD-AB9C-4E01-97E7-CF72E1CE6646}" sibTransId="{FB3C73D8-7CCD-427A-887E-C4B4D6FAA51F}"/>
    <dgm:cxn modelId="{0B1A4AA3-F4DE-4EF4-A210-656BEC539AFD}" type="presOf" srcId="{8072F24F-8D42-4565-A73D-17F26078F1EF}" destId="{5FE338D4-D7EB-4521-90BE-36798BF99972}" srcOrd="0" destOrd="0" presId="urn:microsoft.com/office/officeart/2005/8/layout/vList2"/>
    <dgm:cxn modelId="{5AE89DD1-8526-41F6-8FAD-F2CC8624D8FE}" type="presOf" srcId="{F67E5259-7A8C-4573-BFD9-CBB31E5F370A}" destId="{C80BB941-77D9-406A-9FCF-E50D8C2ADE35}" srcOrd="0" destOrd="0" presId="urn:microsoft.com/office/officeart/2005/8/layout/vList2"/>
    <dgm:cxn modelId="{91A1D0E7-7534-4DFB-B38E-156FAF4E8253}" type="presOf" srcId="{B1207543-53E5-45B3-A49C-58CBA8F9CF45}" destId="{3A70A39F-1FAE-4BD8-BC66-8DB2387E579D}" srcOrd="0" destOrd="0" presId="urn:microsoft.com/office/officeart/2005/8/layout/vList2"/>
    <dgm:cxn modelId="{5A5ACFF1-453C-4532-96F2-185408FF14A5}" srcId="{15D2A3DE-6C9C-45DD-B2AD-7A64B7E6685A}" destId="{5EDF2ABE-363E-42D5-BC40-2FFA5DC99312}" srcOrd="2" destOrd="0" parTransId="{BFC03B36-37F7-4397-966A-D095BFB1690B}" sibTransId="{973C9E9F-FC2F-401E-8CD0-76878BC99F54}"/>
    <dgm:cxn modelId="{931D05FF-4DC9-4DDF-9200-914E07D8895A}" type="presOf" srcId="{15D2A3DE-6C9C-45DD-B2AD-7A64B7E6685A}" destId="{7A263A1D-CC61-4CCE-A3A6-9B9471B9E891}" srcOrd="0" destOrd="0" presId="urn:microsoft.com/office/officeart/2005/8/layout/vList2"/>
    <dgm:cxn modelId="{BCC3C4EE-F540-40CE-A455-E1984A64FEBD}" type="presParOf" srcId="{7A263A1D-CC61-4CCE-A3A6-9B9471B9E891}" destId="{5FE338D4-D7EB-4521-90BE-36798BF99972}" srcOrd="0" destOrd="0" presId="urn:microsoft.com/office/officeart/2005/8/layout/vList2"/>
    <dgm:cxn modelId="{15E8271B-76F8-4489-9A32-418A83BF46EE}" type="presParOf" srcId="{7A263A1D-CC61-4CCE-A3A6-9B9471B9E891}" destId="{EB7390C0-451A-4F85-9209-B4B602895741}" srcOrd="1" destOrd="0" presId="urn:microsoft.com/office/officeart/2005/8/layout/vList2"/>
    <dgm:cxn modelId="{62CA4941-62FC-4648-A284-8FE830C5DE0B}" type="presParOf" srcId="{7A263A1D-CC61-4CCE-A3A6-9B9471B9E891}" destId="{3A70A39F-1FAE-4BD8-BC66-8DB2387E579D}" srcOrd="2" destOrd="0" presId="urn:microsoft.com/office/officeart/2005/8/layout/vList2"/>
    <dgm:cxn modelId="{3CADA3F6-9975-4688-A53D-47349382BF69}" type="presParOf" srcId="{7A263A1D-CC61-4CCE-A3A6-9B9471B9E891}" destId="{6E7A2180-C46D-4F1F-8E7D-55958BE7A79F}" srcOrd="3" destOrd="0" presId="urn:microsoft.com/office/officeart/2005/8/layout/vList2"/>
    <dgm:cxn modelId="{4C5B8775-0C80-484C-A0F5-CCEB7744C941}" type="presParOf" srcId="{7A263A1D-CC61-4CCE-A3A6-9B9471B9E891}" destId="{DA5C276C-7C77-4CE9-A813-B0E0CFED9B55}" srcOrd="4" destOrd="0" presId="urn:microsoft.com/office/officeart/2005/8/layout/vList2"/>
    <dgm:cxn modelId="{2A2B9922-9CF1-4277-B5F8-0D7B91FDA389}" type="presParOf" srcId="{7A263A1D-CC61-4CCE-A3A6-9B9471B9E891}" destId="{CAAA06C1-C5F4-450A-9D84-8C1B979E9DB8}" srcOrd="5" destOrd="0" presId="urn:microsoft.com/office/officeart/2005/8/layout/vList2"/>
    <dgm:cxn modelId="{699AC571-AA96-4249-93C8-B398AC063DE2}" type="presParOf" srcId="{7A263A1D-CC61-4CCE-A3A6-9B9471B9E891}" destId="{C80BB941-77D9-406A-9FCF-E50D8C2ADE35}" srcOrd="6" destOrd="0" presId="urn:microsoft.com/office/officeart/2005/8/layout/vList2"/>
    <dgm:cxn modelId="{A7891B70-88BF-44ED-869C-9F657F6010AB}" type="presParOf" srcId="{7A263A1D-CC61-4CCE-A3A6-9B9471B9E891}" destId="{FEC2043F-CD6B-4FD6-89EF-94F59D6D5EFE}" srcOrd="7" destOrd="0" presId="urn:microsoft.com/office/officeart/2005/8/layout/vList2"/>
    <dgm:cxn modelId="{7F342FAA-3418-4B1F-8E90-610DD615C248}" type="presParOf" srcId="{7A263A1D-CC61-4CCE-A3A6-9B9471B9E891}" destId="{63B87CD9-5B0B-45D4-B662-FCB35B235F50}" srcOrd="8" destOrd="0" presId="urn:microsoft.com/office/officeart/2005/8/layout/vList2"/>
    <dgm:cxn modelId="{80083DDA-1DD2-434B-91F6-CFF0CC888D20}" type="presParOf" srcId="{7A263A1D-CC61-4CCE-A3A6-9B9471B9E891}" destId="{B5AFB9C2-F30C-42DA-B15F-AACF034BF3D3}" srcOrd="9" destOrd="0" presId="urn:microsoft.com/office/officeart/2005/8/layout/vList2"/>
    <dgm:cxn modelId="{4EF9809D-037C-432D-8C22-19D33185F3A5}" type="presParOf" srcId="{7A263A1D-CC61-4CCE-A3A6-9B9471B9E891}" destId="{39708E37-9856-400C-A7C6-1D643ABBE184}"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4DB2A-0EC5-4C0F-A0DE-21D14A566787}" type="doc">
      <dgm:prSet loTypeId="urn:microsoft.com/office/officeart/2008/layout/AlternatingHexagons" loCatId="list" qsTypeId="urn:microsoft.com/office/officeart/2005/8/quickstyle/simple4" qsCatId="simple" csTypeId="urn:microsoft.com/office/officeart/2005/8/colors/colorful1" csCatId="colorful" phldr="1"/>
      <dgm:spPr/>
      <dgm:t>
        <a:bodyPr/>
        <a:lstStyle/>
        <a:p>
          <a:endParaRPr lang="en-GB"/>
        </a:p>
      </dgm:t>
    </dgm:pt>
    <dgm:pt modelId="{34169A70-B31E-43B8-BD60-9946EE0B299C}">
      <dgm:prSet phldrT="[Text]" custT="1"/>
      <dgm:spPr/>
      <dgm:t>
        <a:bodyPr/>
        <a:lstStyle/>
        <a:p>
          <a:r>
            <a:rPr lang="en-GB" sz="1000" b="1">
              <a:latin typeface="Verdana" panose="020B0604030504040204" pitchFamily="34" charset="0"/>
              <a:ea typeface="Verdana" panose="020B0604030504040204" pitchFamily="34" charset="0"/>
            </a:rPr>
            <a:t>Removal stopwords</a:t>
          </a:r>
        </a:p>
      </dgm:t>
    </dgm:pt>
    <dgm:pt modelId="{795FB200-DA15-405D-B91F-20351135A72F}" type="parTrans" cxnId="{0FD6E501-F27F-44CC-905F-981053CE9CAC}">
      <dgm:prSet/>
      <dgm:spPr/>
      <dgm:t>
        <a:bodyPr/>
        <a:lstStyle/>
        <a:p>
          <a:endParaRPr lang="en-GB" sz="1000" b="1">
            <a:latin typeface="Verdana" panose="020B0604030504040204" pitchFamily="34" charset="0"/>
            <a:ea typeface="Verdana" panose="020B0604030504040204" pitchFamily="34" charset="0"/>
          </a:endParaRPr>
        </a:p>
      </dgm:t>
    </dgm:pt>
    <dgm:pt modelId="{BB4F7EC3-EFBA-4D1B-BCE9-3340DEE61013}" type="sibTrans" cxnId="{0FD6E501-F27F-44CC-905F-981053CE9CAC}">
      <dgm:prSet custT="1"/>
      <dgm:spPr/>
      <dgm:t>
        <a:bodyPr/>
        <a:lstStyle/>
        <a:p>
          <a:r>
            <a:rPr lang="en-GB" sz="1000" b="1" dirty="0">
              <a:latin typeface="Verdana" panose="020B0604030504040204" pitchFamily="34" charset="0"/>
              <a:ea typeface="Verdana" panose="020B0604030504040204" pitchFamily="34" charset="0"/>
            </a:rPr>
            <a:t>Removal punctuation</a:t>
          </a:r>
        </a:p>
      </dgm:t>
    </dgm:pt>
    <dgm:pt modelId="{A7AB8CDC-4519-4F64-8DA7-89BD8013E0C4}">
      <dgm:prSet phldrT="[Text]" custT="1"/>
      <dgm:spPr/>
      <dgm:t>
        <a:bodyPr/>
        <a:lstStyle/>
        <a:p>
          <a:r>
            <a:rPr lang="en-GB" sz="1000" b="1" dirty="0">
              <a:latin typeface="Verdana" panose="020B0604030504040204" pitchFamily="34" charset="0"/>
              <a:ea typeface="Verdana" panose="020B0604030504040204" pitchFamily="34" charset="0"/>
            </a:rPr>
            <a:t>Lemmatization</a:t>
          </a:r>
        </a:p>
      </dgm:t>
    </dgm:pt>
    <dgm:pt modelId="{DFD91635-0A36-4E04-86B6-28B147BA3C08}" type="parTrans" cxnId="{FF01F864-70BE-452B-B6B7-AEFF86B1DE0C}">
      <dgm:prSet/>
      <dgm:spPr/>
      <dgm:t>
        <a:bodyPr/>
        <a:lstStyle/>
        <a:p>
          <a:endParaRPr lang="en-GB" sz="1000" b="1">
            <a:latin typeface="Verdana" panose="020B0604030504040204" pitchFamily="34" charset="0"/>
            <a:ea typeface="Verdana" panose="020B0604030504040204" pitchFamily="34" charset="0"/>
          </a:endParaRPr>
        </a:p>
      </dgm:t>
    </dgm:pt>
    <dgm:pt modelId="{309FAF62-425E-44CC-B69B-D9E892D655E4}" type="sibTrans" cxnId="{FF01F864-70BE-452B-B6B7-AEFF86B1DE0C}">
      <dgm:prSet custT="1"/>
      <dgm:spPr/>
      <dgm:t>
        <a:bodyPr/>
        <a:lstStyle/>
        <a:p>
          <a:r>
            <a:rPr lang="en-GB" sz="1000" b="1" dirty="0">
              <a:latin typeface="Verdana" panose="020B0604030504040204" pitchFamily="34" charset="0"/>
              <a:ea typeface="Verdana" panose="020B0604030504040204" pitchFamily="34" charset="0"/>
            </a:rPr>
            <a:t>Duplications</a:t>
          </a:r>
        </a:p>
      </dgm:t>
    </dgm:pt>
    <dgm:pt modelId="{70BBBF03-0B94-4441-96B8-5BD92958CF9D}">
      <dgm:prSet phldrT="[Text]" custT="1"/>
      <dgm:spPr/>
      <dgm:t>
        <a:bodyPr/>
        <a:lstStyle/>
        <a:p>
          <a:r>
            <a:rPr lang="en-GB" sz="1000" b="1" dirty="0">
              <a:latin typeface="Verdana" panose="020B0604030504040204" pitchFamily="34" charset="0"/>
              <a:ea typeface="Verdana" panose="020B0604030504040204" pitchFamily="34" charset="0"/>
            </a:rPr>
            <a:t>Lower casing</a:t>
          </a:r>
        </a:p>
      </dgm:t>
    </dgm:pt>
    <dgm:pt modelId="{4E6D2F5F-3CE8-4007-BE04-1F1E87250729}" type="parTrans" cxnId="{A9C354AB-7EA6-4B79-BAEA-62298FE59EF2}">
      <dgm:prSet/>
      <dgm:spPr/>
      <dgm:t>
        <a:bodyPr/>
        <a:lstStyle/>
        <a:p>
          <a:endParaRPr lang="en-GB" sz="1000" b="1">
            <a:latin typeface="Verdana" panose="020B0604030504040204" pitchFamily="34" charset="0"/>
            <a:ea typeface="Verdana" panose="020B0604030504040204" pitchFamily="34" charset="0"/>
          </a:endParaRPr>
        </a:p>
      </dgm:t>
    </dgm:pt>
    <dgm:pt modelId="{B0F93FD7-E36B-452A-A209-3F0FD8745196}" type="sibTrans" cxnId="{A9C354AB-7EA6-4B79-BAEA-62298FE59EF2}">
      <dgm:prSet custT="1"/>
      <dgm:spPr/>
      <dgm:t>
        <a:bodyPr/>
        <a:lstStyle/>
        <a:p>
          <a:r>
            <a:rPr lang="en-GB" sz="1000" b="1" dirty="0">
              <a:latin typeface="Verdana" panose="020B0604030504040204" pitchFamily="34" charset="0"/>
              <a:ea typeface="Verdana" panose="020B0604030504040204" pitchFamily="34" charset="0"/>
            </a:rPr>
            <a:t>Removal special</a:t>
          </a:r>
        </a:p>
      </dgm:t>
    </dgm:pt>
    <dgm:pt modelId="{4F75035A-1A4D-46A5-9A59-FC816D3109CB}" type="pres">
      <dgm:prSet presAssocID="{2334DB2A-0EC5-4C0F-A0DE-21D14A566787}" presName="Name0" presStyleCnt="0">
        <dgm:presLayoutVars>
          <dgm:chMax/>
          <dgm:chPref/>
          <dgm:dir/>
          <dgm:animLvl val="lvl"/>
        </dgm:presLayoutVars>
      </dgm:prSet>
      <dgm:spPr/>
    </dgm:pt>
    <dgm:pt modelId="{CFDB33F4-FDB6-4213-A21A-DCA7A5ADA037}" type="pres">
      <dgm:prSet presAssocID="{34169A70-B31E-43B8-BD60-9946EE0B299C}" presName="composite" presStyleCnt="0"/>
      <dgm:spPr/>
    </dgm:pt>
    <dgm:pt modelId="{75EC6A8C-F0B7-43CB-8174-00503A7DD8FE}" type="pres">
      <dgm:prSet presAssocID="{34169A70-B31E-43B8-BD60-9946EE0B299C}" presName="Parent1" presStyleLbl="node1" presStyleIdx="0" presStyleCnt="6">
        <dgm:presLayoutVars>
          <dgm:chMax val="1"/>
          <dgm:chPref val="1"/>
          <dgm:bulletEnabled val="1"/>
        </dgm:presLayoutVars>
      </dgm:prSet>
      <dgm:spPr/>
    </dgm:pt>
    <dgm:pt modelId="{C34AABB1-35A6-451D-9E0D-6291DEB5D1AA}" type="pres">
      <dgm:prSet presAssocID="{34169A70-B31E-43B8-BD60-9946EE0B299C}" presName="Childtext1" presStyleLbl="revTx" presStyleIdx="0" presStyleCnt="3">
        <dgm:presLayoutVars>
          <dgm:chMax val="0"/>
          <dgm:chPref val="0"/>
          <dgm:bulletEnabled val="1"/>
        </dgm:presLayoutVars>
      </dgm:prSet>
      <dgm:spPr/>
    </dgm:pt>
    <dgm:pt modelId="{EE425B9D-17CC-4C85-BFCD-3A2540BEA40C}" type="pres">
      <dgm:prSet presAssocID="{34169A70-B31E-43B8-BD60-9946EE0B299C}" presName="BalanceSpacing" presStyleCnt="0"/>
      <dgm:spPr/>
    </dgm:pt>
    <dgm:pt modelId="{404681AC-5FBD-4A0F-9B88-E2E821E5C28F}" type="pres">
      <dgm:prSet presAssocID="{34169A70-B31E-43B8-BD60-9946EE0B299C}" presName="BalanceSpacing1" presStyleCnt="0"/>
      <dgm:spPr/>
    </dgm:pt>
    <dgm:pt modelId="{32ECB752-651B-435F-8971-0B6D3DB2CF1B}" type="pres">
      <dgm:prSet presAssocID="{BB4F7EC3-EFBA-4D1B-BCE9-3340DEE61013}" presName="Accent1Text" presStyleLbl="node1" presStyleIdx="1" presStyleCnt="6" custLinFactNeighborY="-63"/>
      <dgm:spPr/>
    </dgm:pt>
    <dgm:pt modelId="{3BF71B47-ABCE-4F0F-8E89-AAC0A0CC58FD}" type="pres">
      <dgm:prSet presAssocID="{BB4F7EC3-EFBA-4D1B-BCE9-3340DEE61013}" presName="spaceBetweenRectangles" presStyleCnt="0"/>
      <dgm:spPr/>
    </dgm:pt>
    <dgm:pt modelId="{D176721D-7CF7-4E91-BC5A-40429FAF7984}" type="pres">
      <dgm:prSet presAssocID="{A7AB8CDC-4519-4F64-8DA7-89BD8013E0C4}" presName="composite" presStyleCnt="0"/>
      <dgm:spPr/>
    </dgm:pt>
    <dgm:pt modelId="{D9A764A2-0542-4615-9412-FA1922478979}" type="pres">
      <dgm:prSet presAssocID="{A7AB8CDC-4519-4F64-8DA7-89BD8013E0C4}" presName="Parent1" presStyleLbl="node1" presStyleIdx="2" presStyleCnt="6">
        <dgm:presLayoutVars>
          <dgm:chMax val="1"/>
          <dgm:chPref val="1"/>
          <dgm:bulletEnabled val="1"/>
        </dgm:presLayoutVars>
      </dgm:prSet>
      <dgm:spPr/>
    </dgm:pt>
    <dgm:pt modelId="{98A28B96-D53E-448B-8CAD-B08EA99821BB}" type="pres">
      <dgm:prSet presAssocID="{A7AB8CDC-4519-4F64-8DA7-89BD8013E0C4}" presName="Childtext1" presStyleLbl="revTx" presStyleIdx="1" presStyleCnt="3">
        <dgm:presLayoutVars>
          <dgm:chMax val="0"/>
          <dgm:chPref val="0"/>
          <dgm:bulletEnabled val="1"/>
        </dgm:presLayoutVars>
      </dgm:prSet>
      <dgm:spPr/>
    </dgm:pt>
    <dgm:pt modelId="{38652FB6-55EA-4A90-8A8E-4648E18B5485}" type="pres">
      <dgm:prSet presAssocID="{A7AB8CDC-4519-4F64-8DA7-89BD8013E0C4}" presName="BalanceSpacing" presStyleCnt="0"/>
      <dgm:spPr/>
    </dgm:pt>
    <dgm:pt modelId="{EABE9F19-FEAA-4BFB-A335-D41073CF7CD2}" type="pres">
      <dgm:prSet presAssocID="{A7AB8CDC-4519-4F64-8DA7-89BD8013E0C4}" presName="BalanceSpacing1" presStyleCnt="0"/>
      <dgm:spPr/>
    </dgm:pt>
    <dgm:pt modelId="{5B3DDFB0-3921-4ED9-B2F5-345FDB266B65}" type="pres">
      <dgm:prSet presAssocID="{309FAF62-425E-44CC-B69B-D9E892D655E4}" presName="Accent1Text" presStyleLbl="node1" presStyleIdx="3" presStyleCnt="6" custLinFactNeighborX="5508" custLinFactNeighborY="1441"/>
      <dgm:spPr/>
    </dgm:pt>
    <dgm:pt modelId="{982166EE-FD90-4DEA-A7E8-AC4A6E4B66B3}" type="pres">
      <dgm:prSet presAssocID="{309FAF62-425E-44CC-B69B-D9E892D655E4}" presName="spaceBetweenRectangles" presStyleCnt="0"/>
      <dgm:spPr/>
    </dgm:pt>
    <dgm:pt modelId="{280F4321-676C-4226-9B28-B74AD6579635}" type="pres">
      <dgm:prSet presAssocID="{70BBBF03-0B94-4441-96B8-5BD92958CF9D}" presName="composite" presStyleCnt="0"/>
      <dgm:spPr/>
    </dgm:pt>
    <dgm:pt modelId="{62996698-0EB7-4CCA-A32F-700033713123}" type="pres">
      <dgm:prSet presAssocID="{70BBBF03-0B94-4441-96B8-5BD92958CF9D}" presName="Parent1" presStyleLbl="node1" presStyleIdx="4" presStyleCnt="6">
        <dgm:presLayoutVars>
          <dgm:chMax val="1"/>
          <dgm:chPref val="1"/>
          <dgm:bulletEnabled val="1"/>
        </dgm:presLayoutVars>
      </dgm:prSet>
      <dgm:spPr/>
    </dgm:pt>
    <dgm:pt modelId="{39DE280B-6174-405B-A81C-23686B5E75E1}" type="pres">
      <dgm:prSet presAssocID="{70BBBF03-0B94-4441-96B8-5BD92958CF9D}" presName="Childtext1" presStyleLbl="revTx" presStyleIdx="2" presStyleCnt="3">
        <dgm:presLayoutVars>
          <dgm:chMax val="0"/>
          <dgm:chPref val="0"/>
          <dgm:bulletEnabled val="1"/>
        </dgm:presLayoutVars>
      </dgm:prSet>
      <dgm:spPr/>
    </dgm:pt>
    <dgm:pt modelId="{A942D654-8A35-436F-91BD-A5B7E80FB863}" type="pres">
      <dgm:prSet presAssocID="{70BBBF03-0B94-4441-96B8-5BD92958CF9D}" presName="BalanceSpacing" presStyleCnt="0"/>
      <dgm:spPr/>
    </dgm:pt>
    <dgm:pt modelId="{A34C5840-4C20-41D7-8A20-CC35081BA696}" type="pres">
      <dgm:prSet presAssocID="{70BBBF03-0B94-4441-96B8-5BD92958CF9D}" presName="BalanceSpacing1" presStyleCnt="0"/>
      <dgm:spPr/>
    </dgm:pt>
    <dgm:pt modelId="{2C6CF8B3-69F5-4072-8BC7-7C14FF3F9AA3}" type="pres">
      <dgm:prSet presAssocID="{B0F93FD7-E36B-452A-A209-3F0FD8745196}" presName="Accent1Text" presStyleLbl="node1" presStyleIdx="5" presStyleCnt="6"/>
      <dgm:spPr/>
    </dgm:pt>
  </dgm:ptLst>
  <dgm:cxnLst>
    <dgm:cxn modelId="{0FD6E501-F27F-44CC-905F-981053CE9CAC}" srcId="{2334DB2A-0EC5-4C0F-A0DE-21D14A566787}" destId="{34169A70-B31E-43B8-BD60-9946EE0B299C}" srcOrd="0" destOrd="0" parTransId="{795FB200-DA15-405D-B91F-20351135A72F}" sibTransId="{BB4F7EC3-EFBA-4D1B-BCE9-3340DEE61013}"/>
    <dgm:cxn modelId="{576BFD3E-DC3B-4485-9368-D6B4043D3F32}" type="presOf" srcId="{34169A70-B31E-43B8-BD60-9946EE0B299C}" destId="{75EC6A8C-F0B7-43CB-8174-00503A7DD8FE}" srcOrd="0" destOrd="0" presId="urn:microsoft.com/office/officeart/2008/layout/AlternatingHexagons"/>
    <dgm:cxn modelId="{FF01F864-70BE-452B-B6B7-AEFF86B1DE0C}" srcId="{2334DB2A-0EC5-4C0F-A0DE-21D14A566787}" destId="{A7AB8CDC-4519-4F64-8DA7-89BD8013E0C4}" srcOrd="1" destOrd="0" parTransId="{DFD91635-0A36-4E04-86B6-28B147BA3C08}" sibTransId="{309FAF62-425E-44CC-B69B-D9E892D655E4}"/>
    <dgm:cxn modelId="{FE93CF53-681F-465E-B8C4-15760BD82E64}" type="presOf" srcId="{BB4F7EC3-EFBA-4D1B-BCE9-3340DEE61013}" destId="{32ECB752-651B-435F-8971-0B6D3DB2CF1B}" srcOrd="0" destOrd="0" presId="urn:microsoft.com/office/officeart/2008/layout/AlternatingHexagons"/>
    <dgm:cxn modelId="{5CCB9058-940A-4C19-B22A-9C5B5CDCC8F9}" type="presOf" srcId="{70BBBF03-0B94-4441-96B8-5BD92958CF9D}" destId="{62996698-0EB7-4CCA-A32F-700033713123}" srcOrd="0" destOrd="0" presId="urn:microsoft.com/office/officeart/2008/layout/AlternatingHexagons"/>
    <dgm:cxn modelId="{B776017C-9083-4EE9-B757-00A8A040F9DD}" type="presOf" srcId="{2334DB2A-0EC5-4C0F-A0DE-21D14A566787}" destId="{4F75035A-1A4D-46A5-9A59-FC816D3109CB}" srcOrd="0" destOrd="0" presId="urn:microsoft.com/office/officeart/2008/layout/AlternatingHexagons"/>
    <dgm:cxn modelId="{A6F394A7-90F5-4438-8648-2878B880BE5B}" type="presOf" srcId="{A7AB8CDC-4519-4F64-8DA7-89BD8013E0C4}" destId="{D9A764A2-0542-4615-9412-FA1922478979}" srcOrd="0" destOrd="0" presId="urn:microsoft.com/office/officeart/2008/layout/AlternatingHexagons"/>
    <dgm:cxn modelId="{A9C354AB-7EA6-4B79-BAEA-62298FE59EF2}" srcId="{2334DB2A-0EC5-4C0F-A0DE-21D14A566787}" destId="{70BBBF03-0B94-4441-96B8-5BD92958CF9D}" srcOrd="2" destOrd="0" parTransId="{4E6D2F5F-3CE8-4007-BE04-1F1E87250729}" sibTransId="{B0F93FD7-E36B-452A-A209-3F0FD8745196}"/>
    <dgm:cxn modelId="{2BF2ABC4-E5BB-4166-9292-98041D7ED368}" type="presOf" srcId="{B0F93FD7-E36B-452A-A209-3F0FD8745196}" destId="{2C6CF8B3-69F5-4072-8BC7-7C14FF3F9AA3}" srcOrd="0" destOrd="0" presId="urn:microsoft.com/office/officeart/2008/layout/AlternatingHexagons"/>
    <dgm:cxn modelId="{E2883DFE-7141-4BBE-8F91-00810DF5399E}" type="presOf" srcId="{309FAF62-425E-44CC-B69B-D9E892D655E4}" destId="{5B3DDFB0-3921-4ED9-B2F5-345FDB266B65}" srcOrd="0" destOrd="0" presId="urn:microsoft.com/office/officeart/2008/layout/AlternatingHexagons"/>
    <dgm:cxn modelId="{B3921502-0F53-47DA-AC1D-B7674AF9C2B0}" type="presParOf" srcId="{4F75035A-1A4D-46A5-9A59-FC816D3109CB}" destId="{CFDB33F4-FDB6-4213-A21A-DCA7A5ADA037}" srcOrd="0" destOrd="0" presId="urn:microsoft.com/office/officeart/2008/layout/AlternatingHexagons"/>
    <dgm:cxn modelId="{BF222550-41B6-4A5E-AF1D-3559CB45908F}" type="presParOf" srcId="{CFDB33F4-FDB6-4213-A21A-DCA7A5ADA037}" destId="{75EC6A8C-F0B7-43CB-8174-00503A7DD8FE}" srcOrd="0" destOrd="0" presId="urn:microsoft.com/office/officeart/2008/layout/AlternatingHexagons"/>
    <dgm:cxn modelId="{84A07A32-E652-4FE1-8096-575E2423FB75}" type="presParOf" srcId="{CFDB33F4-FDB6-4213-A21A-DCA7A5ADA037}" destId="{C34AABB1-35A6-451D-9E0D-6291DEB5D1AA}" srcOrd="1" destOrd="0" presId="urn:microsoft.com/office/officeart/2008/layout/AlternatingHexagons"/>
    <dgm:cxn modelId="{A7B413BA-63D0-46E0-B5AC-E3D28A27F267}" type="presParOf" srcId="{CFDB33F4-FDB6-4213-A21A-DCA7A5ADA037}" destId="{EE425B9D-17CC-4C85-BFCD-3A2540BEA40C}" srcOrd="2" destOrd="0" presId="urn:microsoft.com/office/officeart/2008/layout/AlternatingHexagons"/>
    <dgm:cxn modelId="{EAEAA480-DE74-4D80-BC1C-C74671A8A4F4}" type="presParOf" srcId="{CFDB33F4-FDB6-4213-A21A-DCA7A5ADA037}" destId="{404681AC-5FBD-4A0F-9B88-E2E821E5C28F}" srcOrd="3" destOrd="0" presId="urn:microsoft.com/office/officeart/2008/layout/AlternatingHexagons"/>
    <dgm:cxn modelId="{1D47A889-65E1-4281-8985-6F031D364DD7}" type="presParOf" srcId="{CFDB33F4-FDB6-4213-A21A-DCA7A5ADA037}" destId="{32ECB752-651B-435F-8971-0B6D3DB2CF1B}" srcOrd="4" destOrd="0" presId="urn:microsoft.com/office/officeart/2008/layout/AlternatingHexagons"/>
    <dgm:cxn modelId="{D83557AE-C341-40E9-A37F-49A12C4F3A96}" type="presParOf" srcId="{4F75035A-1A4D-46A5-9A59-FC816D3109CB}" destId="{3BF71B47-ABCE-4F0F-8E89-AAC0A0CC58FD}" srcOrd="1" destOrd="0" presId="urn:microsoft.com/office/officeart/2008/layout/AlternatingHexagons"/>
    <dgm:cxn modelId="{478623B5-D1D5-44C2-AEE0-C259BD4A7B2E}" type="presParOf" srcId="{4F75035A-1A4D-46A5-9A59-FC816D3109CB}" destId="{D176721D-7CF7-4E91-BC5A-40429FAF7984}" srcOrd="2" destOrd="0" presId="urn:microsoft.com/office/officeart/2008/layout/AlternatingHexagons"/>
    <dgm:cxn modelId="{4E453144-DED7-4BDC-A3B8-55ED30825E16}" type="presParOf" srcId="{D176721D-7CF7-4E91-BC5A-40429FAF7984}" destId="{D9A764A2-0542-4615-9412-FA1922478979}" srcOrd="0" destOrd="0" presId="urn:microsoft.com/office/officeart/2008/layout/AlternatingHexagons"/>
    <dgm:cxn modelId="{0E47BDE1-F53E-4589-B04C-83063DBCC38E}" type="presParOf" srcId="{D176721D-7CF7-4E91-BC5A-40429FAF7984}" destId="{98A28B96-D53E-448B-8CAD-B08EA99821BB}" srcOrd="1" destOrd="0" presId="urn:microsoft.com/office/officeart/2008/layout/AlternatingHexagons"/>
    <dgm:cxn modelId="{C09A0B38-4683-42BD-BACF-C500E9078ACC}" type="presParOf" srcId="{D176721D-7CF7-4E91-BC5A-40429FAF7984}" destId="{38652FB6-55EA-4A90-8A8E-4648E18B5485}" srcOrd="2" destOrd="0" presId="urn:microsoft.com/office/officeart/2008/layout/AlternatingHexagons"/>
    <dgm:cxn modelId="{F78615BF-9B0D-4B90-A6B6-FC3DA7334674}" type="presParOf" srcId="{D176721D-7CF7-4E91-BC5A-40429FAF7984}" destId="{EABE9F19-FEAA-4BFB-A335-D41073CF7CD2}" srcOrd="3" destOrd="0" presId="urn:microsoft.com/office/officeart/2008/layout/AlternatingHexagons"/>
    <dgm:cxn modelId="{4E2F1F3D-7863-4C6D-B941-59F097B169B3}" type="presParOf" srcId="{D176721D-7CF7-4E91-BC5A-40429FAF7984}" destId="{5B3DDFB0-3921-4ED9-B2F5-345FDB266B65}" srcOrd="4" destOrd="0" presId="urn:microsoft.com/office/officeart/2008/layout/AlternatingHexagons"/>
    <dgm:cxn modelId="{5696E6E5-4A1E-475E-8008-B346230D6318}" type="presParOf" srcId="{4F75035A-1A4D-46A5-9A59-FC816D3109CB}" destId="{982166EE-FD90-4DEA-A7E8-AC4A6E4B66B3}" srcOrd="3" destOrd="0" presId="urn:microsoft.com/office/officeart/2008/layout/AlternatingHexagons"/>
    <dgm:cxn modelId="{5A33A0B6-99B4-42C9-BCBB-FD9E020D2FD3}" type="presParOf" srcId="{4F75035A-1A4D-46A5-9A59-FC816D3109CB}" destId="{280F4321-676C-4226-9B28-B74AD6579635}" srcOrd="4" destOrd="0" presId="urn:microsoft.com/office/officeart/2008/layout/AlternatingHexagons"/>
    <dgm:cxn modelId="{85A44041-6642-4F24-B37B-52E89A97529F}" type="presParOf" srcId="{280F4321-676C-4226-9B28-B74AD6579635}" destId="{62996698-0EB7-4CCA-A32F-700033713123}" srcOrd="0" destOrd="0" presId="urn:microsoft.com/office/officeart/2008/layout/AlternatingHexagons"/>
    <dgm:cxn modelId="{A1A457BF-15FA-4793-A203-1B4C9142D527}" type="presParOf" srcId="{280F4321-676C-4226-9B28-B74AD6579635}" destId="{39DE280B-6174-405B-A81C-23686B5E75E1}" srcOrd="1" destOrd="0" presId="urn:microsoft.com/office/officeart/2008/layout/AlternatingHexagons"/>
    <dgm:cxn modelId="{1D1D7065-DBA6-4D46-A6B2-F53CD145E0F8}" type="presParOf" srcId="{280F4321-676C-4226-9B28-B74AD6579635}" destId="{A942D654-8A35-436F-91BD-A5B7E80FB863}" srcOrd="2" destOrd="0" presId="urn:microsoft.com/office/officeart/2008/layout/AlternatingHexagons"/>
    <dgm:cxn modelId="{74F63B20-F3F8-4424-A452-0B62C916D9C7}" type="presParOf" srcId="{280F4321-676C-4226-9B28-B74AD6579635}" destId="{A34C5840-4C20-41D7-8A20-CC35081BA696}" srcOrd="3" destOrd="0" presId="urn:microsoft.com/office/officeart/2008/layout/AlternatingHexagons"/>
    <dgm:cxn modelId="{2C2182FE-D54C-4829-B548-A6FF04E59F0B}" type="presParOf" srcId="{280F4321-676C-4226-9B28-B74AD6579635}" destId="{2C6CF8B3-69F5-4072-8BC7-7C14FF3F9AA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001BE-55B0-4E9F-AB4A-61476D5ED15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531C2B2-72CB-4A8B-9BEE-8FD45EAF088F}">
      <dgm:prSet phldrT="[Text]"/>
      <dgm:spPr/>
      <dgm:t>
        <a:bodyPr/>
        <a:lstStyle/>
        <a:p>
          <a:r>
            <a:rPr lang="en-US" dirty="0"/>
            <a:t>LSA Model</a:t>
          </a:r>
        </a:p>
      </dgm:t>
    </dgm:pt>
    <dgm:pt modelId="{F51892CC-DFD1-4508-AE26-E66EE076B1AA}" type="parTrans" cxnId="{98D00C37-A3F7-46B6-9E2C-3CA399EE41BF}">
      <dgm:prSet/>
      <dgm:spPr/>
      <dgm:t>
        <a:bodyPr/>
        <a:lstStyle/>
        <a:p>
          <a:endParaRPr lang="en-US"/>
        </a:p>
      </dgm:t>
    </dgm:pt>
    <dgm:pt modelId="{F274CF79-F47F-4F16-80AA-E78C354CEF23}" type="sibTrans" cxnId="{98D00C37-A3F7-46B6-9E2C-3CA399EE41BF}">
      <dgm:prSet/>
      <dgm:spPr/>
      <dgm:t>
        <a:bodyPr/>
        <a:lstStyle/>
        <a:p>
          <a:endParaRPr lang="en-US"/>
        </a:p>
      </dgm:t>
    </dgm:pt>
    <dgm:pt modelId="{A3C80C0E-87DB-46EB-AC9B-18EBE936FF51}">
      <dgm:prSet phldrT="[Text]"/>
      <dgm:spPr/>
      <dgm:t>
        <a:bodyPr/>
        <a:lstStyle/>
        <a:p>
          <a:r>
            <a:rPr lang="en-US" b="0" i="0" dirty="0"/>
            <a:t>Latent semantic analysis</a:t>
          </a:r>
          <a:endParaRPr lang="en-US" dirty="0"/>
        </a:p>
      </dgm:t>
    </dgm:pt>
    <dgm:pt modelId="{77988E6C-496B-4317-8937-5F16C588CDEA}" type="parTrans" cxnId="{7C71F993-4E9B-40D1-89AC-034A7CFE1CB4}">
      <dgm:prSet/>
      <dgm:spPr/>
      <dgm:t>
        <a:bodyPr/>
        <a:lstStyle/>
        <a:p>
          <a:endParaRPr lang="en-US"/>
        </a:p>
      </dgm:t>
    </dgm:pt>
    <dgm:pt modelId="{4E775F84-DE0F-493D-9A34-BB988E8D51BC}" type="sibTrans" cxnId="{7C71F993-4E9B-40D1-89AC-034A7CFE1CB4}">
      <dgm:prSet/>
      <dgm:spPr/>
      <dgm:t>
        <a:bodyPr/>
        <a:lstStyle/>
        <a:p>
          <a:endParaRPr lang="en-US"/>
        </a:p>
      </dgm:t>
    </dgm:pt>
    <dgm:pt modelId="{6FBF5C74-061F-4E81-9950-0F04FFC8F25E}">
      <dgm:prSet phldrT="[Text]"/>
      <dgm:spPr/>
      <dgm:t>
        <a:bodyPr/>
        <a:lstStyle/>
        <a:p>
          <a:r>
            <a:rPr lang="en-US" dirty="0"/>
            <a:t>LDA Model</a:t>
          </a:r>
        </a:p>
      </dgm:t>
    </dgm:pt>
    <dgm:pt modelId="{11733075-F00C-4820-8D44-0B36F75FAB38}" type="parTrans" cxnId="{5E7D8792-EADA-4C25-B412-5E9D124B9514}">
      <dgm:prSet/>
      <dgm:spPr/>
      <dgm:t>
        <a:bodyPr/>
        <a:lstStyle/>
        <a:p>
          <a:endParaRPr lang="en-US"/>
        </a:p>
      </dgm:t>
    </dgm:pt>
    <dgm:pt modelId="{4F87FA21-5991-4D1D-8E32-3D1964857DB3}" type="sibTrans" cxnId="{5E7D8792-EADA-4C25-B412-5E9D124B9514}">
      <dgm:prSet/>
      <dgm:spPr/>
      <dgm:t>
        <a:bodyPr/>
        <a:lstStyle/>
        <a:p>
          <a:endParaRPr lang="en-US"/>
        </a:p>
      </dgm:t>
    </dgm:pt>
    <dgm:pt modelId="{385B0B5E-8065-4AE9-835E-79C8F6527472}">
      <dgm:prSet phldrT="[Text]"/>
      <dgm:spPr/>
      <dgm:t>
        <a:bodyPr/>
        <a:lstStyle/>
        <a:p>
          <a:r>
            <a:rPr lang="en-US" b="0" i="0" dirty="0"/>
            <a:t>Latent Dirichlet Allocation</a:t>
          </a:r>
          <a:endParaRPr lang="en-US" dirty="0"/>
        </a:p>
      </dgm:t>
    </dgm:pt>
    <dgm:pt modelId="{7B26BC54-E443-4E83-9BF5-0CEEEEF8133D}" type="parTrans" cxnId="{25BD3EF0-D055-4B17-ABA5-594BEEE4590E}">
      <dgm:prSet/>
      <dgm:spPr/>
      <dgm:t>
        <a:bodyPr/>
        <a:lstStyle/>
        <a:p>
          <a:endParaRPr lang="en-US"/>
        </a:p>
      </dgm:t>
    </dgm:pt>
    <dgm:pt modelId="{0C72F373-C458-4E1B-AAE8-0599320D1CE2}" type="sibTrans" cxnId="{25BD3EF0-D055-4B17-ABA5-594BEEE4590E}">
      <dgm:prSet/>
      <dgm:spPr/>
      <dgm:t>
        <a:bodyPr/>
        <a:lstStyle/>
        <a:p>
          <a:endParaRPr lang="en-US"/>
        </a:p>
      </dgm:t>
    </dgm:pt>
    <dgm:pt modelId="{108307DA-379C-496B-9B4E-11DFA3312962}" type="pres">
      <dgm:prSet presAssocID="{D33001BE-55B0-4E9F-AB4A-61476D5ED15A}" presName="linear" presStyleCnt="0">
        <dgm:presLayoutVars>
          <dgm:dir/>
          <dgm:animLvl val="lvl"/>
          <dgm:resizeHandles val="exact"/>
        </dgm:presLayoutVars>
      </dgm:prSet>
      <dgm:spPr/>
    </dgm:pt>
    <dgm:pt modelId="{2BE02477-44A3-4BEB-9EA9-52FAB8A72CB7}" type="pres">
      <dgm:prSet presAssocID="{0531C2B2-72CB-4A8B-9BEE-8FD45EAF088F}" presName="parentLin" presStyleCnt="0"/>
      <dgm:spPr/>
    </dgm:pt>
    <dgm:pt modelId="{099CEFC7-93FC-4375-9CAC-D239BC2E67DE}" type="pres">
      <dgm:prSet presAssocID="{0531C2B2-72CB-4A8B-9BEE-8FD45EAF088F}" presName="parentLeftMargin" presStyleLbl="node1" presStyleIdx="0" presStyleCnt="2"/>
      <dgm:spPr/>
    </dgm:pt>
    <dgm:pt modelId="{85F15340-D9E8-41E9-8814-28F5E3C30163}" type="pres">
      <dgm:prSet presAssocID="{0531C2B2-72CB-4A8B-9BEE-8FD45EAF088F}" presName="parentText" presStyleLbl="node1" presStyleIdx="0" presStyleCnt="2">
        <dgm:presLayoutVars>
          <dgm:chMax val="0"/>
          <dgm:bulletEnabled val="1"/>
        </dgm:presLayoutVars>
      </dgm:prSet>
      <dgm:spPr/>
    </dgm:pt>
    <dgm:pt modelId="{9494C1C4-3EAD-44C9-95DC-B3C3787CFE08}" type="pres">
      <dgm:prSet presAssocID="{0531C2B2-72CB-4A8B-9BEE-8FD45EAF088F}" presName="negativeSpace" presStyleCnt="0"/>
      <dgm:spPr/>
    </dgm:pt>
    <dgm:pt modelId="{DA2FFDB5-8D29-408A-981B-5335AC94868F}" type="pres">
      <dgm:prSet presAssocID="{0531C2B2-72CB-4A8B-9BEE-8FD45EAF088F}" presName="childText" presStyleLbl="conFgAcc1" presStyleIdx="0" presStyleCnt="2">
        <dgm:presLayoutVars>
          <dgm:bulletEnabled val="1"/>
        </dgm:presLayoutVars>
      </dgm:prSet>
      <dgm:spPr/>
    </dgm:pt>
    <dgm:pt modelId="{8DFCFD1A-B415-419B-95BE-C2341326EEC5}" type="pres">
      <dgm:prSet presAssocID="{F274CF79-F47F-4F16-80AA-E78C354CEF23}" presName="spaceBetweenRectangles" presStyleCnt="0"/>
      <dgm:spPr/>
    </dgm:pt>
    <dgm:pt modelId="{CCD10B59-5942-48FC-8249-C6DFB80CA118}" type="pres">
      <dgm:prSet presAssocID="{6FBF5C74-061F-4E81-9950-0F04FFC8F25E}" presName="parentLin" presStyleCnt="0"/>
      <dgm:spPr/>
    </dgm:pt>
    <dgm:pt modelId="{6E03EDF9-ACF4-4EFD-B8F8-065380CBAE06}" type="pres">
      <dgm:prSet presAssocID="{6FBF5C74-061F-4E81-9950-0F04FFC8F25E}" presName="parentLeftMargin" presStyleLbl="node1" presStyleIdx="0" presStyleCnt="2"/>
      <dgm:spPr/>
    </dgm:pt>
    <dgm:pt modelId="{1130CF31-6DE4-4CF1-8644-FE7BFE97A6CD}" type="pres">
      <dgm:prSet presAssocID="{6FBF5C74-061F-4E81-9950-0F04FFC8F25E}" presName="parentText" presStyleLbl="node1" presStyleIdx="1" presStyleCnt="2">
        <dgm:presLayoutVars>
          <dgm:chMax val="0"/>
          <dgm:bulletEnabled val="1"/>
        </dgm:presLayoutVars>
      </dgm:prSet>
      <dgm:spPr/>
    </dgm:pt>
    <dgm:pt modelId="{DB9FB312-D9B2-41E5-A187-B511E786E089}" type="pres">
      <dgm:prSet presAssocID="{6FBF5C74-061F-4E81-9950-0F04FFC8F25E}" presName="negativeSpace" presStyleCnt="0"/>
      <dgm:spPr/>
    </dgm:pt>
    <dgm:pt modelId="{C6056231-CB8B-45B4-B8DC-8BCDAD15F69C}" type="pres">
      <dgm:prSet presAssocID="{6FBF5C74-061F-4E81-9950-0F04FFC8F25E}" presName="childText" presStyleLbl="conFgAcc1" presStyleIdx="1" presStyleCnt="2">
        <dgm:presLayoutVars>
          <dgm:bulletEnabled val="1"/>
        </dgm:presLayoutVars>
      </dgm:prSet>
      <dgm:spPr/>
    </dgm:pt>
  </dgm:ptLst>
  <dgm:cxnLst>
    <dgm:cxn modelId="{4586B234-6C69-4EBA-9D28-C76D6208B313}" type="presOf" srcId="{0531C2B2-72CB-4A8B-9BEE-8FD45EAF088F}" destId="{099CEFC7-93FC-4375-9CAC-D239BC2E67DE}" srcOrd="0" destOrd="0" presId="urn:microsoft.com/office/officeart/2005/8/layout/list1"/>
    <dgm:cxn modelId="{C765DD36-9B53-40ED-B8AD-422BCB22E242}" type="presOf" srcId="{6FBF5C74-061F-4E81-9950-0F04FFC8F25E}" destId="{6E03EDF9-ACF4-4EFD-B8F8-065380CBAE06}" srcOrd="0" destOrd="0" presId="urn:microsoft.com/office/officeart/2005/8/layout/list1"/>
    <dgm:cxn modelId="{6809DE36-AD20-4AD4-8946-240277A655A1}" type="presOf" srcId="{385B0B5E-8065-4AE9-835E-79C8F6527472}" destId="{C6056231-CB8B-45B4-B8DC-8BCDAD15F69C}" srcOrd="0" destOrd="0" presId="urn:microsoft.com/office/officeart/2005/8/layout/list1"/>
    <dgm:cxn modelId="{98D00C37-A3F7-46B6-9E2C-3CA399EE41BF}" srcId="{D33001BE-55B0-4E9F-AB4A-61476D5ED15A}" destId="{0531C2B2-72CB-4A8B-9BEE-8FD45EAF088F}" srcOrd="0" destOrd="0" parTransId="{F51892CC-DFD1-4508-AE26-E66EE076B1AA}" sibTransId="{F274CF79-F47F-4F16-80AA-E78C354CEF23}"/>
    <dgm:cxn modelId="{D7998E4D-6A17-4F7B-A4DE-6E4C255370E8}" type="presOf" srcId="{D33001BE-55B0-4E9F-AB4A-61476D5ED15A}" destId="{108307DA-379C-496B-9B4E-11DFA3312962}" srcOrd="0" destOrd="0" presId="urn:microsoft.com/office/officeart/2005/8/layout/list1"/>
    <dgm:cxn modelId="{A2093773-19B8-44B7-A4D8-E40B65838D89}" type="presOf" srcId="{0531C2B2-72CB-4A8B-9BEE-8FD45EAF088F}" destId="{85F15340-D9E8-41E9-8814-28F5E3C30163}" srcOrd="1" destOrd="0" presId="urn:microsoft.com/office/officeart/2005/8/layout/list1"/>
    <dgm:cxn modelId="{5E7D8792-EADA-4C25-B412-5E9D124B9514}" srcId="{D33001BE-55B0-4E9F-AB4A-61476D5ED15A}" destId="{6FBF5C74-061F-4E81-9950-0F04FFC8F25E}" srcOrd="1" destOrd="0" parTransId="{11733075-F00C-4820-8D44-0B36F75FAB38}" sibTransId="{4F87FA21-5991-4D1D-8E32-3D1964857DB3}"/>
    <dgm:cxn modelId="{7C71F993-4E9B-40D1-89AC-034A7CFE1CB4}" srcId="{0531C2B2-72CB-4A8B-9BEE-8FD45EAF088F}" destId="{A3C80C0E-87DB-46EB-AC9B-18EBE936FF51}" srcOrd="0" destOrd="0" parTransId="{77988E6C-496B-4317-8937-5F16C588CDEA}" sibTransId="{4E775F84-DE0F-493D-9A34-BB988E8D51BC}"/>
    <dgm:cxn modelId="{08EFA198-C437-4F8D-99B6-D54497A9E2EE}" type="presOf" srcId="{A3C80C0E-87DB-46EB-AC9B-18EBE936FF51}" destId="{DA2FFDB5-8D29-408A-981B-5335AC94868F}" srcOrd="0" destOrd="0" presId="urn:microsoft.com/office/officeart/2005/8/layout/list1"/>
    <dgm:cxn modelId="{D57BE8BD-8F46-478A-8ADA-A05168AC32BB}" type="presOf" srcId="{6FBF5C74-061F-4E81-9950-0F04FFC8F25E}" destId="{1130CF31-6DE4-4CF1-8644-FE7BFE97A6CD}" srcOrd="1" destOrd="0" presId="urn:microsoft.com/office/officeart/2005/8/layout/list1"/>
    <dgm:cxn modelId="{25BD3EF0-D055-4B17-ABA5-594BEEE4590E}" srcId="{6FBF5C74-061F-4E81-9950-0F04FFC8F25E}" destId="{385B0B5E-8065-4AE9-835E-79C8F6527472}" srcOrd="0" destOrd="0" parTransId="{7B26BC54-E443-4E83-9BF5-0CEEEEF8133D}" sibTransId="{0C72F373-C458-4E1B-AAE8-0599320D1CE2}"/>
    <dgm:cxn modelId="{464F8DAE-9EE2-49B7-B88A-22E5EB79242B}" type="presParOf" srcId="{108307DA-379C-496B-9B4E-11DFA3312962}" destId="{2BE02477-44A3-4BEB-9EA9-52FAB8A72CB7}" srcOrd="0" destOrd="0" presId="urn:microsoft.com/office/officeart/2005/8/layout/list1"/>
    <dgm:cxn modelId="{ECAC3324-786F-4DAD-BD38-8F88CE7B6BCB}" type="presParOf" srcId="{2BE02477-44A3-4BEB-9EA9-52FAB8A72CB7}" destId="{099CEFC7-93FC-4375-9CAC-D239BC2E67DE}" srcOrd="0" destOrd="0" presId="urn:microsoft.com/office/officeart/2005/8/layout/list1"/>
    <dgm:cxn modelId="{B25C47C7-55F8-4597-8F61-D1612243A610}" type="presParOf" srcId="{2BE02477-44A3-4BEB-9EA9-52FAB8A72CB7}" destId="{85F15340-D9E8-41E9-8814-28F5E3C30163}" srcOrd="1" destOrd="0" presId="urn:microsoft.com/office/officeart/2005/8/layout/list1"/>
    <dgm:cxn modelId="{A8DAA6C8-D1EE-46DC-83E4-74E5B56614E2}" type="presParOf" srcId="{108307DA-379C-496B-9B4E-11DFA3312962}" destId="{9494C1C4-3EAD-44C9-95DC-B3C3787CFE08}" srcOrd="1" destOrd="0" presId="urn:microsoft.com/office/officeart/2005/8/layout/list1"/>
    <dgm:cxn modelId="{2AA06446-AE8F-4D7A-A65C-BE897079F82E}" type="presParOf" srcId="{108307DA-379C-496B-9B4E-11DFA3312962}" destId="{DA2FFDB5-8D29-408A-981B-5335AC94868F}" srcOrd="2" destOrd="0" presId="urn:microsoft.com/office/officeart/2005/8/layout/list1"/>
    <dgm:cxn modelId="{C5C16E6B-F24A-4C48-A6A4-AD72F8DAC8D7}" type="presParOf" srcId="{108307DA-379C-496B-9B4E-11DFA3312962}" destId="{8DFCFD1A-B415-419B-95BE-C2341326EEC5}" srcOrd="3" destOrd="0" presId="urn:microsoft.com/office/officeart/2005/8/layout/list1"/>
    <dgm:cxn modelId="{E7EE0269-3362-4F0B-903E-946B840B2957}" type="presParOf" srcId="{108307DA-379C-496B-9B4E-11DFA3312962}" destId="{CCD10B59-5942-48FC-8249-C6DFB80CA118}" srcOrd="4" destOrd="0" presId="urn:microsoft.com/office/officeart/2005/8/layout/list1"/>
    <dgm:cxn modelId="{14AD40FD-089A-4353-9A6C-87EF4FCD8849}" type="presParOf" srcId="{CCD10B59-5942-48FC-8249-C6DFB80CA118}" destId="{6E03EDF9-ACF4-4EFD-B8F8-065380CBAE06}" srcOrd="0" destOrd="0" presId="urn:microsoft.com/office/officeart/2005/8/layout/list1"/>
    <dgm:cxn modelId="{31922DAA-023F-4CAF-903C-65CE4CC64E2F}" type="presParOf" srcId="{CCD10B59-5942-48FC-8249-C6DFB80CA118}" destId="{1130CF31-6DE4-4CF1-8644-FE7BFE97A6CD}" srcOrd="1" destOrd="0" presId="urn:microsoft.com/office/officeart/2005/8/layout/list1"/>
    <dgm:cxn modelId="{369AA194-5327-472B-8D22-8EA8CA098E7D}" type="presParOf" srcId="{108307DA-379C-496B-9B4E-11DFA3312962}" destId="{DB9FB312-D9B2-41E5-A187-B511E786E089}" srcOrd="5" destOrd="0" presId="urn:microsoft.com/office/officeart/2005/8/layout/list1"/>
    <dgm:cxn modelId="{34B6A186-5AB3-444A-9651-29C90CD03074}" type="presParOf" srcId="{108307DA-379C-496B-9B4E-11DFA3312962}" destId="{C6056231-CB8B-45B4-B8DC-8BCDAD15F69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33001BE-55B0-4E9F-AB4A-61476D5ED1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531C2B2-72CB-4A8B-9BEE-8FD45EAF088F}">
      <dgm:prSet phldrT="[Text]"/>
      <dgm:spPr/>
      <dgm:t>
        <a:bodyPr/>
        <a:lstStyle/>
        <a:p>
          <a:r>
            <a:rPr lang="en-US" dirty="0"/>
            <a:t>Mallet LDA</a:t>
          </a:r>
        </a:p>
      </dgm:t>
    </dgm:pt>
    <dgm:pt modelId="{F51892CC-DFD1-4508-AE26-E66EE076B1AA}" type="parTrans" cxnId="{98D00C37-A3F7-46B6-9E2C-3CA399EE41BF}">
      <dgm:prSet/>
      <dgm:spPr/>
      <dgm:t>
        <a:bodyPr/>
        <a:lstStyle/>
        <a:p>
          <a:endParaRPr lang="en-US"/>
        </a:p>
      </dgm:t>
    </dgm:pt>
    <dgm:pt modelId="{F274CF79-F47F-4F16-80AA-E78C354CEF23}" type="sibTrans" cxnId="{98D00C37-A3F7-46B6-9E2C-3CA399EE41BF}">
      <dgm:prSet/>
      <dgm:spPr/>
      <dgm:t>
        <a:bodyPr/>
        <a:lstStyle/>
        <a:p>
          <a:endParaRPr lang="en-US"/>
        </a:p>
      </dgm:t>
    </dgm:pt>
    <dgm:pt modelId="{A3C80C0E-87DB-46EB-AC9B-18EBE936FF51}">
      <dgm:prSet phldrT="[Text]"/>
      <dgm:spPr/>
      <dgm:t>
        <a:bodyPr/>
        <a:lstStyle/>
        <a:p>
          <a:r>
            <a:rPr lang="en-US" dirty="0"/>
            <a:t>Best number of topics 18</a:t>
          </a:r>
        </a:p>
      </dgm:t>
    </dgm:pt>
    <dgm:pt modelId="{77988E6C-496B-4317-8937-5F16C588CDEA}" type="parTrans" cxnId="{7C71F993-4E9B-40D1-89AC-034A7CFE1CB4}">
      <dgm:prSet/>
      <dgm:spPr/>
      <dgm:t>
        <a:bodyPr/>
        <a:lstStyle/>
        <a:p>
          <a:endParaRPr lang="en-US"/>
        </a:p>
      </dgm:t>
    </dgm:pt>
    <dgm:pt modelId="{4E775F84-DE0F-493D-9A34-BB988E8D51BC}" type="sibTrans" cxnId="{7C71F993-4E9B-40D1-89AC-034A7CFE1CB4}">
      <dgm:prSet/>
      <dgm:spPr/>
      <dgm:t>
        <a:bodyPr/>
        <a:lstStyle/>
        <a:p>
          <a:endParaRPr lang="en-US"/>
        </a:p>
      </dgm:t>
    </dgm:pt>
    <dgm:pt modelId="{ED6E6596-430A-4459-8EA8-CFA6E5064698}">
      <dgm:prSet phldrT="[Text]"/>
      <dgm:spPr/>
      <dgm:t>
        <a:bodyPr/>
        <a:lstStyle/>
        <a:p>
          <a:r>
            <a:rPr lang="en-US" dirty="0"/>
            <a:t>Also 38 number of topics.</a:t>
          </a:r>
        </a:p>
      </dgm:t>
    </dgm:pt>
    <dgm:pt modelId="{FCD385A7-F91D-4C36-95B0-CFF59DD0658D}" type="parTrans" cxnId="{AAE13CBE-346B-4CFB-BCD5-AF75549C290E}">
      <dgm:prSet/>
      <dgm:spPr/>
      <dgm:t>
        <a:bodyPr/>
        <a:lstStyle/>
        <a:p>
          <a:endParaRPr lang="en-US"/>
        </a:p>
      </dgm:t>
    </dgm:pt>
    <dgm:pt modelId="{A864C11C-306A-46F3-98E8-015C1637CBC6}" type="sibTrans" cxnId="{AAE13CBE-346B-4CFB-BCD5-AF75549C290E}">
      <dgm:prSet/>
      <dgm:spPr/>
      <dgm:t>
        <a:bodyPr/>
        <a:lstStyle/>
        <a:p>
          <a:endParaRPr lang="en-US"/>
        </a:p>
      </dgm:t>
    </dgm:pt>
    <dgm:pt modelId="{318C6D86-54BD-4A22-A147-A4844D1B7D32}" type="pres">
      <dgm:prSet presAssocID="{D33001BE-55B0-4E9F-AB4A-61476D5ED15A}" presName="Name0" presStyleCnt="0">
        <dgm:presLayoutVars>
          <dgm:dir/>
          <dgm:animLvl val="lvl"/>
          <dgm:resizeHandles val="exact"/>
        </dgm:presLayoutVars>
      </dgm:prSet>
      <dgm:spPr/>
    </dgm:pt>
    <dgm:pt modelId="{C1E24394-81B4-471D-9C14-28CC163FA0AB}" type="pres">
      <dgm:prSet presAssocID="{0531C2B2-72CB-4A8B-9BEE-8FD45EAF088F}" presName="composite" presStyleCnt="0"/>
      <dgm:spPr/>
    </dgm:pt>
    <dgm:pt modelId="{7AC33B96-89EC-4AB8-87B9-0ED3FBAF8815}" type="pres">
      <dgm:prSet presAssocID="{0531C2B2-72CB-4A8B-9BEE-8FD45EAF088F}" presName="parTx" presStyleLbl="alignNode1" presStyleIdx="0" presStyleCnt="1">
        <dgm:presLayoutVars>
          <dgm:chMax val="0"/>
          <dgm:chPref val="0"/>
          <dgm:bulletEnabled val="1"/>
        </dgm:presLayoutVars>
      </dgm:prSet>
      <dgm:spPr/>
    </dgm:pt>
    <dgm:pt modelId="{32E4FD18-328F-4DA5-B939-AA5A7485A382}" type="pres">
      <dgm:prSet presAssocID="{0531C2B2-72CB-4A8B-9BEE-8FD45EAF088F}" presName="desTx" presStyleLbl="alignAccFollowNode1" presStyleIdx="0" presStyleCnt="1" custLinFactNeighborY="23440">
        <dgm:presLayoutVars>
          <dgm:bulletEnabled val="1"/>
        </dgm:presLayoutVars>
      </dgm:prSet>
      <dgm:spPr/>
    </dgm:pt>
  </dgm:ptLst>
  <dgm:cxnLst>
    <dgm:cxn modelId="{CB225C08-F84B-4F40-B49C-1DAB9ACD3660}" type="presOf" srcId="{D33001BE-55B0-4E9F-AB4A-61476D5ED15A}" destId="{318C6D86-54BD-4A22-A147-A4844D1B7D32}" srcOrd="0" destOrd="0" presId="urn:microsoft.com/office/officeart/2005/8/layout/hList1"/>
    <dgm:cxn modelId="{98D00C37-A3F7-46B6-9E2C-3CA399EE41BF}" srcId="{D33001BE-55B0-4E9F-AB4A-61476D5ED15A}" destId="{0531C2B2-72CB-4A8B-9BEE-8FD45EAF088F}" srcOrd="0" destOrd="0" parTransId="{F51892CC-DFD1-4508-AE26-E66EE076B1AA}" sibTransId="{F274CF79-F47F-4F16-80AA-E78C354CEF23}"/>
    <dgm:cxn modelId="{070B3C79-7F36-4E4F-8323-E2B617BB8617}" type="presOf" srcId="{ED6E6596-430A-4459-8EA8-CFA6E5064698}" destId="{32E4FD18-328F-4DA5-B939-AA5A7485A382}" srcOrd="0" destOrd="1" presId="urn:microsoft.com/office/officeart/2005/8/layout/hList1"/>
    <dgm:cxn modelId="{7C71F993-4E9B-40D1-89AC-034A7CFE1CB4}" srcId="{0531C2B2-72CB-4A8B-9BEE-8FD45EAF088F}" destId="{A3C80C0E-87DB-46EB-AC9B-18EBE936FF51}" srcOrd="0" destOrd="0" parTransId="{77988E6C-496B-4317-8937-5F16C588CDEA}" sibTransId="{4E775F84-DE0F-493D-9A34-BB988E8D51BC}"/>
    <dgm:cxn modelId="{AC2465AE-98D1-45AB-BEBC-9A3194ED3CEC}" type="presOf" srcId="{0531C2B2-72CB-4A8B-9BEE-8FD45EAF088F}" destId="{7AC33B96-89EC-4AB8-87B9-0ED3FBAF8815}" srcOrd="0" destOrd="0" presId="urn:microsoft.com/office/officeart/2005/8/layout/hList1"/>
    <dgm:cxn modelId="{AAE13CBE-346B-4CFB-BCD5-AF75549C290E}" srcId="{0531C2B2-72CB-4A8B-9BEE-8FD45EAF088F}" destId="{ED6E6596-430A-4459-8EA8-CFA6E5064698}" srcOrd="1" destOrd="0" parTransId="{FCD385A7-F91D-4C36-95B0-CFF59DD0658D}" sibTransId="{A864C11C-306A-46F3-98E8-015C1637CBC6}"/>
    <dgm:cxn modelId="{F0AF1DD4-236F-4BFA-B852-532B840CA2CA}" type="presOf" srcId="{A3C80C0E-87DB-46EB-AC9B-18EBE936FF51}" destId="{32E4FD18-328F-4DA5-B939-AA5A7485A382}" srcOrd="0" destOrd="0" presId="urn:microsoft.com/office/officeart/2005/8/layout/hList1"/>
    <dgm:cxn modelId="{10A78ABC-3C1A-4C3A-A0F4-C48488BD7F85}" type="presParOf" srcId="{318C6D86-54BD-4A22-A147-A4844D1B7D32}" destId="{C1E24394-81B4-471D-9C14-28CC163FA0AB}" srcOrd="0" destOrd="0" presId="urn:microsoft.com/office/officeart/2005/8/layout/hList1"/>
    <dgm:cxn modelId="{70C1930A-0230-4DA8-8B44-B1DCE59189F6}" type="presParOf" srcId="{C1E24394-81B4-471D-9C14-28CC163FA0AB}" destId="{7AC33B96-89EC-4AB8-87B9-0ED3FBAF8815}" srcOrd="0" destOrd="0" presId="urn:microsoft.com/office/officeart/2005/8/layout/hList1"/>
    <dgm:cxn modelId="{22C78FF7-0C5C-4E10-9CC9-7084503773CB}" type="presParOf" srcId="{C1E24394-81B4-471D-9C14-28CC163FA0AB}" destId="{32E4FD18-328F-4DA5-B939-AA5A7485A38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C9D5A9E-4988-44D2-8C24-9F1E5779F2F5}"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422F65D0-B68D-40DD-B199-DDB987B14A1B}">
      <dgm:prSet/>
      <dgm:spPr/>
      <dgm:t>
        <a:bodyPr/>
        <a:lstStyle/>
        <a:p>
          <a:r>
            <a:rPr lang="en-US" b="0" i="0"/>
            <a:t>Latent Semantic Analysis is an NLP method that analyzes relationships between a set of documents and the terms contained within. It uses singular value decomposition, a mathematical technique, to scan unstructured data to find hidden relationships between terms and concepts.</a:t>
          </a:r>
          <a:endParaRPr lang="en-US"/>
        </a:p>
      </dgm:t>
    </dgm:pt>
    <dgm:pt modelId="{EA0804A5-F578-40E1-8E96-DB14C30FF9B4}" type="parTrans" cxnId="{029A2EDB-CEEB-43EB-9AAE-6363C9AF94B9}">
      <dgm:prSet/>
      <dgm:spPr/>
      <dgm:t>
        <a:bodyPr/>
        <a:lstStyle/>
        <a:p>
          <a:endParaRPr lang="en-US"/>
        </a:p>
      </dgm:t>
    </dgm:pt>
    <dgm:pt modelId="{FEFA7434-268C-4D70-AEF6-FF5836395BAD}" type="sibTrans" cxnId="{029A2EDB-CEEB-43EB-9AAE-6363C9AF94B9}">
      <dgm:prSet/>
      <dgm:spPr/>
      <dgm:t>
        <a:bodyPr/>
        <a:lstStyle/>
        <a:p>
          <a:endParaRPr lang="en-US"/>
        </a:p>
      </dgm:t>
    </dgm:pt>
    <dgm:pt modelId="{03E86FF0-2F9D-4E95-ABBF-64B76D733252}">
      <dgm:prSet/>
      <dgm:spPr/>
      <dgm:t>
        <a:bodyPr/>
        <a:lstStyle/>
        <a:p>
          <a:r>
            <a:rPr lang="en-US" b="0" i="0"/>
            <a:t>LSA is primarily used for concept searching and automated document categorization. However, it’s also found use in software engineering (to understand source code), publishing (text summarization), search engine optimization, and other applications.</a:t>
          </a:r>
          <a:endParaRPr lang="en-US"/>
        </a:p>
      </dgm:t>
    </dgm:pt>
    <dgm:pt modelId="{9FE77226-748C-40FF-9740-B9BBBD44C9D6}" type="parTrans" cxnId="{1590827D-6D48-43BF-85A4-3D51743DF06B}">
      <dgm:prSet/>
      <dgm:spPr/>
      <dgm:t>
        <a:bodyPr/>
        <a:lstStyle/>
        <a:p>
          <a:endParaRPr lang="en-US"/>
        </a:p>
      </dgm:t>
    </dgm:pt>
    <dgm:pt modelId="{30086F7C-E318-4E48-974F-3FF0455C7FD8}" type="sibTrans" cxnId="{1590827D-6D48-43BF-85A4-3D51743DF06B}">
      <dgm:prSet/>
      <dgm:spPr/>
      <dgm:t>
        <a:bodyPr/>
        <a:lstStyle/>
        <a:p>
          <a:endParaRPr lang="en-US"/>
        </a:p>
      </dgm:t>
    </dgm:pt>
    <dgm:pt modelId="{41DEF44E-64A5-8445-A72D-EC706C0D42DE}" type="pres">
      <dgm:prSet presAssocID="{9C9D5A9E-4988-44D2-8C24-9F1E5779F2F5}" presName="linear" presStyleCnt="0">
        <dgm:presLayoutVars>
          <dgm:animLvl val="lvl"/>
          <dgm:resizeHandles val="exact"/>
        </dgm:presLayoutVars>
      </dgm:prSet>
      <dgm:spPr/>
    </dgm:pt>
    <dgm:pt modelId="{2E53F868-D6F0-7F40-A2C2-AC6FB19A8AD4}" type="pres">
      <dgm:prSet presAssocID="{422F65D0-B68D-40DD-B199-DDB987B14A1B}" presName="parentText" presStyleLbl="node1" presStyleIdx="0" presStyleCnt="2">
        <dgm:presLayoutVars>
          <dgm:chMax val="0"/>
          <dgm:bulletEnabled val="1"/>
        </dgm:presLayoutVars>
      </dgm:prSet>
      <dgm:spPr/>
    </dgm:pt>
    <dgm:pt modelId="{4AABC4A0-C196-5443-B6E4-E91D405F8AF5}" type="pres">
      <dgm:prSet presAssocID="{FEFA7434-268C-4D70-AEF6-FF5836395BAD}" presName="spacer" presStyleCnt="0"/>
      <dgm:spPr/>
    </dgm:pt>
    <dgm:pt modelId="{F47CF962-01D0-8842-AF91-ED0A90460D5D}" type="pres">
      <dgm:prSet presAssocID="{03E86FF0-2F9D-4E95-ABBF-64B76D733252}" presName="parentText" presStyleLbl="node1" presStyleIdx="1" presStyleCnt="2">
        <dgm:presLayoutVars>
          <dgm:chMax val="0"/>
          <dgm:bulletEnabled val="1"/>
        </dgm:presLayoutVars>
      </dgm:prSet>
      <dgm:spPr/>
    </dgm:pt>
  </dgm:ptLst>
  <dgm:cxnLst>
    <dgm:cxn modelId="{1590827D-6D48-43BF-85A4-3D51743DF06B}" srcId="{9C9D5A9E-4988-44D2-8C24-9F1E5779F2F5}" destId="{03E86FF0-2F9D-4E95-ABBF-64B76D733252}" srcOrd="1" destOrd="0" parTransId="{9FE77226-748C-40FF-9740-B9BBBD44C9D6}" sibTransId="{30086F7C-E318-4E48-974F-3FF0455C7FD8}"/>
    <dgm:cxn modelId="{B36DCABB-DF5E-6849-ABEF-2784353AE35A}" type="presOf" srcId="{422F65D0-B68D-40DD-B199-DDB987B14A1B}" destId="{2E53F868-D6F0-7F40-A2C2-AC6FB19A8AD4}" srcOrd="0" destOrd="0" presId="urn:microsoft.com/office/officeart/2005/8/layout/vList2"/>
    <dgm:cxn modelId="{029A2EDB-CEEB-43EB-9AAE-6363C9AF94B9}" srcId="{9C9D5A9E-4988-44D2-8C24-9F1E5779F2F5}" destId="{422F65D0-B68D-40DD-B199-DDB987B14A1B}" srcOrd="0" destOrd="0" parTransId="{EA0804A5-F578-40E1-8E96-DB14C30FF9B4}" sibTransId="{FEFA7434-268C-4D70-AEF6-FF5836395BAD}"/>
    <dgm:cxn modelId="{3CA078E1-10B8-6D4B-983A-35BBDD9CDDB3}" type="presOf" srcId="{9C9D5A9E-4988-44D2-8C24-9F1E5779F2F5}" destId="{41DEF44E-64A5-8445-A72D-EC706C0D42DE}" srcOrd="0" destOrd="0" presId="urn:microsoft.com/office/officeart/2005/8/layout/vList2"/>
    <dgm:cxn modelId="{DD8228FD-5755-7A4F-89D5-5E1400F4613D}" type="presOf" srcId="{03E86FF0-2F9D-4E95-ABBF-64B76D733252}" destId="{F47CF962-01D0-8842-AF91-ED0A90460D5D}" srcOrd="0" destOrd="0" presId="urn:microsoft.com/office/officeart/2005/8/layout/vList2"/>
    <dgm:cxn modelId="{913B42C9-E4AC-194F-9BA2-A3F766A753B9}" type="presParOf" srcId="{41DEF44E-64A5-8445-A72D-EC706C0D42DE}" destId="{2E53F868-D6F0-7F40-A2C2-AC6FB19A8AD4}" srcOrd="0" destOrd="0" presId="urn:microsoft.com/office/officeart/2005/8/layout/vList2"/>
    <dgm:cxn modelId="{2ECF4803-95BD-B34A-8A34-078A94B4B4D1}" type="presParOf" srcId="{41DEF44E-64A5-8445-A72D-EC706C0D42DE}" destId="{4AABC4A0-C196-5443-B6E4-E91D405F8AF5}" srcOrd="1" destOrd="0" presId="urn:microsoft.com/office/officeart/2005/8/layout/vList2"/>
    <dgm:cxn modelId="{EC867359-F033-0C43-BD69-D8C479B6A183}" type="presParOf" srcId="{41DEF44E-64A5-8445-A72D-EC706C0D42DE}" destId="{F47CF962-01D0-8842-AF91-ED0A90460D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EBB5A1-A76A-4E2B-BABF-A690368C64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7FBC6D3-53BF-4A02-9F3F-CF0905AAFE45}">
      <dgm:prSet/>
      <dgm:spPr/>
      <dgm:t>
        <a:bodyPr/>
        <a:lstStyle/>
        <a:p>
          <a:pPr>
            <a:lnSpc>
              <a:spcPct val="100000"/>
            </a:lnSpc>
          </a:pPr>
          <a:r>
            <a:rPr lang="en-US" b="0" i="0"/>
            <a:t>Latent Dirichlet Allocation (LDA) is a popular form of statistical topic modeling. In LDA, documents are represented as a mixture of topics and a topic is a bunch of words. Those topics reside within a hidden, also known as a latent layer. </a:t>
          </a:r>
          <a:endParaRPr lang="en-US"/>
        </a:p>
      </dgm:t>
    </dgm:pt>
    <dgm:pt modelId="{F1C72F2D-3120-436D-A370-29561B3C639A}" type="parTrans" cxnId="{CC72413F-AA74-4FC2-9FE4-CE6FC93F5887}">
      <dgm:prSet/>
      <dgm:spPr/>
      <dgm:t>
        <a:bodyPr/>
        <a:lstStyle/>
        <a:p>
          <a:endParaRPr lang="en-US"/>
        </a:p>
      </dgm:t>
    </dgm:pt>
    <dgm:pt modelId="{F57B1BFA-DA63-493F-8D2F-A9C249AAC366}" type="sibTrans" cxnId="{CC72413F-AA74-4FC2-9FE4-CE6FC93F5887}">
      <dgm:prSet/>
      <dgm:spPr/>
      <dgm:t>
        <a:bodyPr/>
        <a:lstStyle/>
        <a:p>
          <a:endParaRPr lang="en-US"/>
        </a:p>
      </dgm:t>
    </dgm:pt>
    <dgm:pt modelId="{6BD0EE3F-6B4E-4B5D-97E4-988175E3BD10}">
      <dgm:prSet/>
      <dgm:spPr/>
      <dgm:t>
        <a:bodyPr/>
        <a:lstStyle/>
        <a:p>
          <a:pPr>
            <a:lnSpc>
              <a:spcPct val="100000"/>
            </a:lnSpc>
          </a:pPr>
          <a:r>
            <a:rPr lang="en-US" b="0" i="0"/>
            <a:t>LDA looks at a document to determine a set of topics that are likely to have generated that collection of words. So, if a document uses certain words that are contained in a topic, you could say the document is about that topic.</a:t>
          </a:r>
          <a:endParaRPr lang="en-US"/>
        </a:p>
      </dgm:t>
    </dgm:pt>
    <dgm:pt modelId="{7BA02EA3-E94A-4847-A265-4DC6045151BE}" type="parTrans" cxnId="{298CE608-13CD-440E-BF1C-1FB10E47CE9B}">
      <dgm:prSet/>
      <dgm:spPr/>
      <dgm:t>
        <a:bodyPr/>
        <a:lstStyle/>
        <a:p>
          <a:endParaRPr lang="en-US"/>
        </a:p>
      </dgm:t>
    </dgm:pt>
    <dgm:pt modelId="{095C8F05-0B25-4FFE-9180-7E8AFC10D27A}" type="sibTrans" cxnId="{298CE608-13CD-440E-BF1C-1FB10E47CE9B}">
      <dgm:prSet/>
      <dgm:spPr/>
      <dgm:t>
        <a:bodyPr/>
        <a:lstStyle/>
        <a:p>
          <a:endParaRPr lang="en-US"/>
        </a:p>
      </dgm:t>
    </dgm:pt>
    <dgm:pt modelId="{FF156992-A668-4496-B10D-A8ECBA427AA6}" type="pres">
      <dgm:prSet presAssocID="{95EBB5A1-A76A-4E2B-BABF-A690368C6475}" presName="root" presStyleCnt="0">
        <dgm:presLayoutVars>
          <dgm:dir/>
          <dgm:resizeHandles val="exact"/>
        </dgm:presLayoutVars>
      </dgm:prSet>
      <dgm:spPr/>
    </dgm:pt>
    <dgm:pt modelId="{C5750D5B-AF37-4C44-BBE8-4CF589E8487E}" type="pres">
      <dgm:prSet presAssocID="{57FBC6D3-53BF-4A02-9F3F-CF0905AAFE45}" presName="compNode" presStyleCnt="0"/>
      <dgm:spPr/>
    </dgm:pt>
    <dgm:pt modelId="{4D470DBC-9CFB-4A0B-94BD-2D5806733EFB}" type="pres">
      <dgm:prSet presAssocID="{57FBC6D3-53BF-4A02-9F3F-CF0905AAFE45}" presName="bgRect" presStyleLbl="bgShp" presStyleIdx="0" presStyleCnt="2"/>
      <dgm:spPr/>
    </dgm:pt>
    <dgm:pt modelId="{2C9DA2B3-EF57-419B-8637-1F4AE9FE8B5F}" type="pres">
      <dgm:prSet presAssocID="{57FBC6D3-53BF-4A02-9F3F-CF0905AAFE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B12796D-8004-42E7-A9DD-E996929DC395}" type="pres">
      <dgm:prSet presAssocID="{57FBC6D3-53BF-4A02-9F3F-CF0905AAFE45}" presName="spaceRect" presStyleCnt="0"/>
      <dgm:spPr/>
    </dgm:pt>
    <dgm:pt modelId="{BD466EF1-22B3-47CD-8CEA-CD0A40965D57}" type="pres">
      <dgm:prSet presAssocID="{57FBC6D3-53BF-4A02-9F3F-CF0905AAFE45}" presName="parTx" presStyleLbl="revTx" presStyleIdx="0" presStyleCnt="2">
        <dgm:presLayoutVars>
          <dgm:chMax val="0"/>
          <dgm:chPref val="0"/>
        </dgm:presLayoutVars>
      </dgm:prSet>
      <dgm:spPr/>
    </dgm:pt>
    <dgm:pt modelId="{58962EAB-F6B3-450C-8E63-B9F144EC8056}" type="pres">
      <dgm:prSet presAssocID="{F57B1BFA-DA63-493F-8D2F-A9C249AAC366}" presName="sibTrans" presStyleCnt="0"/>
      <dgm:spPr/>
    </dgm:pt>
    <dgm:pt modelId="{C5C8970A-6223-4C16-A186-7F98AECE0DE5}" type="pres">
      <dgm:prSet presAssocID="{6BD0EE3F-6B4E-4B5D-97E4-988175E3BD10}" presName="compNode" presStyleCnt="0"/>
      <dgm:spPr/>
    </dgm:pt>
    <dgm:pt modelId="{481D3622-0200-40D3-BC4C-816E32C1DC62}" type="pres">
      <dgm:prSet presAssocID="{6BD0EE3F-6B4E-4B5D-97E4-988175E3BD10}" presName="bgRect" presStyleLbl="bgShp" presStyleIdx="1" presStyleCnt="2"/>
      <dgm:spPr/>
    </dgm:pt>
    <dgm:pt modelId="{1D3BD5AE-6D5C-4367-B62B-7D71C1B2E7C9}" type="pres">
      <dgm:prSet presAssocID="{6BD0EE3F-6B4E-4B5D-97E4-988175E3BD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66669E5E-29F9-41B9-BE6D-96B507B8EAB6}" type="pres">
      <dgm:prSet presAssocID="{6BD0EE3F-6B4E-4B5D-97E4-988175E3BD10}" presName="spaceRect" presStyleCnt="0"/>
      <dgm:spPr/>
    </dgm:pt>
    <dgm:pt modelId="{961B1304-DA9F-4213-992C-BF58AD9DB199}" type="pres">
      <dgm:prSet presAssocID="{6BD0EE3F-6B4E-4B5D-97E4-988175E3BD10}" presName="parTx" presStyleLbl="revTx" presStyleIdx="1" presStyleCnt="2">
        <dgm:presLayoutVars>
          <dgm:chMax val="0"/>
          <dgm:chPref val="0"/>
        </dgm:presLayoutVars>
      </dgm:prSet>
      <dgm:spPr/>
    </dgm:pt>
  </dgm:ptLst>
  <dgm:cxnLst>
    <dgm:cxn modelId="{298CE608-13CD-440E-BF1C-1FB10E47CE9B}" srcId="{95EBB5A1-A76A-4E2B-BABF-A690368C6475}" destId="{6BD0EE3F-6B4E-4B5D-97E4-988175E3BD10}" srcOrd="1" destOrd="0" parTransId="{7BA02EA3-E94A-4847-A265-4DC6045151BE}" sibTransId="{095C8F05-0B25-4FFE-9180-7E8AFC10D27A}"/>
    <dgm:cxn modelId="{CBB93D3A-70FF-44F9-A43F-72CF972FB0ED}" type="presOf" srcId="{95EBB5A1-A76A-4E2B-BABF-A690368C6475}" destId="{FF156992-A668-4496-B10D-A8ECBA427AA6}" srcOrd="0" destOrd="0" presId="urn:microsoft.com/office/officeart/2018/2/layout/IconVerticalSolidList"/>
    <dgm:cxn modelId="{CC72413F-AA74-4FC2-9FE4-CE6FC93F5887}" srcId="{95EBB5A1-A76A-4E2B-BABF-A690368C6475}" destId="{57FBC6D3-53BF-4A02-9F3F-CF0905AAFE45}" srcOrd="0" destOrd="0" parTransId="{F1C72F2D-3120-436D-A370-29561B3C639A}" sibTransId="{F57B1BFA-DA63-493F-8D2F-A9C249AAC366}"/>
    <dgm:cxn modelId="{F938B170-94EB-4EF4-80B0-FB287CDEC9C8}" type="presOf" srcId="{6BD0EE3F-6B4E-4B5D-97E4-988175E3BD10}" destId="{961B1304-DA9F-4213-992C-BF58AD9DB199}" srcOrd="0" destOrd="0" presId="urn:microsoft.com/office/officeart/2018/2/layout/IconVerticalSolidList"/>
    <dgm:cxn modelId="{5F7D9153-BD67-4DDC-BC2D-62978D8C45FB}" type="presOf" srcId="{57FBC6D3-53BF-4A02-9F3F-CF0905AAFE45}" destId="{BD466EF1-22B3-47CD-8CEA-CD0A40965D57}" srcOrd="0" destOrd="0" presId="urn:microsoft.com/office/officeart/2018/2/layout/IconVerticalSolidList"/>
    <dgm:cxn modelId="{3DD17A7A-DA02-45D3-AA81-0F0A666BFBAE}" type="presParOf" srcId="{FF156992-A668-4496-B10D-A8ECBA427AA6}" destId="{C5750D5B-AF37-4C44-BBE8-4CF589E8487E}" srcOrd="0" destOrd="0" presId="urn:microsoft.com/office/officeart/2018/2/layout/IconVerticalSolidList"/>
    <dgm:cxn modelId="{A5322E82-8E59-475B-A92E-A5AC3441A8A3}" type="presParOf" srcId="{C5750D5B-AF37-4C44-BBE8-4CF589E8487E}" destId="{4D470DBC-9CFB-4A0B-94BD-2D5806733EFB}" srcOrd="0" destOrd="0" presId="urn:microsoft.com/office/officeart/2018/2/layout/IconVerticalSolidList"/>
    <dgm:cxn modelId="{791B66B4-022B-482E-B8EF-D99C59A53FFE}" type="presParOf" srcId="{C5750D5B-AF37-4C44-BBE8-4CF589E8487E}" destId="{2C9DA2B3-EF57-419B-8637-1F4AE9FE8B5F}" srcOrd="1" destOrd="0" presId="urn:microsoft.com/office/officeart/2018/2/layout/IconVerticalSolidList"/>
    <dgm:cxn modelId="{86B9A251-9C81-413E-8991-DFC510C4E3A4}" type="presParOf" srcId="{C5750D5B-AF37-4C44-BBE8-4CF589E8487E}" destId="{7B12796D-8004-42E7-A9DD-E996929DC395}" srcOrd="2" destOrd="0" presId="urn:microsoft.com/office/officeart/2018/2/layout/IconVerticalSolidList"/>
    <dgm:cxn modelId="{492E308B-25AA-451F-881D-37BD99CB8D4F}" type="presParOf" srcId="{C5750D5B-AF37-4C44-BBE8-4CF589E8487E}" destId="{BD466EF1-22B3-47CD-8CEA-CD0A40965D57}" srcOrd="3" destOrd="0" presId="urn:microsoft.com/office/officeart/2018/2/layout/IconVerticalSolidList"/>
    <dgm:cxn modelId="{38F34AFD-89DB-4BC7-9F8A-05FC599BE5E6}" type="presParOf" srcId="{FF156992-A668-4496-B10D-A8ECBA427AA6}" destId="{58962EAB-F6B3-450C-8E63-B9F144EC8056}" srcOrd="1" destOrd="0" presId="urn:microsoft.com/office/officeart/2018/2/layout/IconVerticalSolidList"/>
    <dgm:cxn modelId="{D843418E-6952-474D-AE42-10989B2CBDE3}" type="presParOf" srcId="{FF156992-A668-4496-B10D-A8ECBA427AA6}" destId="{C5C8970A-6223-4C16-A186-7F98AECE0DE5}" srcOrd="2" destOrd="0" presId="urn:microsoft.com/office/officeart/2018/2/layout/IconVerticalSolidList"/>
    <dgm:cxn modelId="{904A9AC6-381F-4318-B0B6-C03268C22EF9}" type="presParOf" srcId="{C5C8970A-6223-4C16-A186-7F98AECE0DE5}" destId="{481D3622-0200-40D3-BC4C-816E32C1DC62}" srcOrd="0" destOrd="0" presId="urn:microsoft.com/office/officeart/2018/2/layout/IconVerticalSolidList"/>
    <dgm:cxn modelId="{8FC06A64-97F4-4BCC-994C-3D5E0C6A14BD}" type="presParOf" srcId="{C5C8970A-6223-4C16-A186-7F98AECE0DE5}" destId="{1D3BD5AE-6D5C-4367-B62B-7D71C1B2E7C9}" srcOrd="1" destOrd="0" presId="urn:microsoft.com/office/officeart/2018/2/layout/IconVerticalSolidList"/>
    <dgm:cxn modelId="{CB585A9D-B7BB-46C9-B88C-832C9A40EEE3}" type="presParOf" srcId="{C5C8970A-6223-4C16-A186-7F98AECE0DE5}" destId="{66669E5E-29F9-41B9-BE6D-96B507B8EAB6}" srcOrd="2" destOrd="0" presId="urn:microsoft.com/office/officeart/2018/2/layout/IconVerticalSolidList"/>
    <dgm:cxn modelId="{8642BA0E-E30D-4588-A096-3F909949BA55}" type="presParOf" srcId="{C5C8970A-6223-4C16-A186-7F98AECE0DE5}" destId="{961B1304-DA9F-4213-992C-BF58AD9DB1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D2E743-2366-4560-91BD-6C24F7D28ED3}"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6AFDC920-3F50-4020-9304-A75872F90B2D}">
      <dgm:prSet/>
      <dgm:spPr/>
      <dgm:t>
        <a:bodyPr/>
        <a:lstStyle/>
        <a:p>
          <a:pPr>
            <a:lnSpc>
              <a:spcPct val="100000"/>
            </a:lnSpc>
          </a:pPr>
          <a:r>
            <a:rPr lang="en-IN"/>
            <a:t>This is a clustering algorithm which helps in clustering the data points in such a way that they are similar to each other.\</a:t>
          </a:r>
          <a:endParaRPr lang="en-US"/>
        </a:p>
      </dgm:t>
    </dgm:pt>
    <dgm:pt modelId="{048CBEBC-85E3-4461-8044-817A4303A7EA}" type="parTrans" cxnId="{13EC15C0-DF3F-4838-A3D8-5CA483ADFA04}">
      <dgm:prSet/>
      <dgm:spPr/>
      <dgm:t>
        <a:bodyPr/>
        <a:lstStyle/>
        <a:p>
          <a:endParaRPr lang="en-US"/>
        </a:p>
      </dgm:t>
    </dgm:pt>
    <dgm:pt modelId="{108057EE-9113-4DF7-ACA4-3A04E39CCBB1}" type="sibTrans" cxnId="{13EC15C0-DF3F-4838-A3D8-5CA483ADFA04}">
      <dgm:prSet/>
      <dgm:spPr/>
      <dgm:t>
        <a:bodyPr/>
        <a:lstStyle/>
        <a:p>
          <a:endParaRPr lang="en-US"/>
        </a:p>
      </dgm:t>
    </dgm:pt>
    <dgm:pt modelId="{C85EF87C-4241-4B10-8CA4-62182EC8C7EC}">
      <dgm:prSet/>
      <dgm:spPr/>
      <dgm:t>
        <a:bodyPr/>
        <a:lstStyle/>
        <a:p>
          <a:pPr>
            <a:lnSpc>
              <a:spcPct val="100000"/>
            </a:lnSpc>
          </a:pPr>
          <a:r>
            <a:rPr lang="en-IN"/>
            <a:t>The “Euclidean Distance” is calculated with respect to the cores that have been decided.</a:t>
          </a:r>
          <a:endParaRPr lang="en-US"/>
        </a:p>
      </dgm:t>
    </dgm:pt>
    <dgm:pt modelId="{68A9F32A-7139-428F-B15E-24D0B5826A68}" type="parTrans" cxnId="{6AA0BCBD-3ACB-4D08-8AF5-9064C1D2246A}">
      <dgm:prSet/>
      <dgm:spPr/>
      <dgm:t>
        <a:bodyPr/>
        <a:lstStyle/>
        <a:p>
          <a:endParaRPr lang="en-US"/>
        </a:p>
      </dgm:t>
    </dgm:pt>
    <dgm:pt modelId="{095E6A4A-F7A5-4A95-85F7-655C9E9C638B}" type="sibTrans" cxnId="{6AA0BCBD-3ACB-4D08-8AF5-9064C1D2246A}">
      <dgm:prSet/>
      <dgm:spPr/>
      <dgm:t>
        <a:bodyPr/>
        <a:lstStyle/>
        <a:p>
          <a:endParaRPr lang="en-US"/>
        </a:p>
      </dgm:t>
    </dgm:pt>
    <dgm:pt modelId="{79F3E935-7FC0-452B-AFC4-C8330CEB45C9}">
      <dgm:prSet/>
      <dgm:spPr/>
      <dgm:t>
        <a:bodyPr/>
        <a:lstStyle/>
        <a:p>
          <a:pPr>
            <a:lnSpc>
              <a:spcPct val="100000"/>
            </a:lnSpc>
          </a:pPr>
          <a:r>
            <a:rPr lang="en-IN"/>
            <a:t>The core which is nearest to the data point under observation is said to contain this data point.</a:t>
          </a:r>
          <a:endParaRPr lang="en-US"/>
        </a:p>
      </dgm:t>
    </dgm:pt>
    <dgm:pt modelId="{0C29F45B-30BA-4B89-BD04-84755E4308B4}" type="parTrans" cxnId="{FC95E5EA-DA36-4347-912F-9FA6E27B87F0}">
      <dgm:prSet/>
      <dgm:spPr/>
      <dgm:t>
        <a:bodyPr/>
        <a:lstStyle/>
        <a:p>
          <a:endParaRPr lang="en-US"/>
        </a:p>
      </dgm:t>
    </dgm:pt>
    <dgm:pt modelId="{43EF0693-D8F4-4B2E-8BD3-C758D8952339}" type="sibTrans" cxnId="{FC95E5EA-DA36-4347-912F-9FA6E27B87F0}">
      <dgm:prSet/>
      <dgm:spPr/>
      <dgm:t>
        <a:bodyPr/>
        <a:lstStyle/>
        <a:p>
          <a:endParaRPr lang="en-US"/>
        </a:p>
      </dgm:t>
    </dgm:pt>
    <dgm:pt modelId="{3645456C-48D0-42B1-A14C-E066C70F9EC9}" type="pres">
      <dgm:prSet presAssocID="{EDD2E743-2366-4560-91BD-6C24F7D28ED3}" presName="root" presStyleCnt="0">
        <dgm:presLayoutVars>
          <dgm:dir/>
          <dgm:resizeHandles val="exact"/>
        </dgm:presLayoutVars>
      </dgm:prSet>
      <dgm:spPr/>
    </dgm:pt>
    <dgm:pt modelId="{F823E48D-5CB2-465E-8709-8BD3CC8B5CFD}" type="pres">
      <dgm:prSet presAssocID="{6AFDC920-3F50-4020-9304-A75872F90B2D}" presName="compNode" presStyleCnt="0"/>
      <dgm:spPr/>
    </dgm:pt>
    <dgm:pt modelId="{8D7E8D62-AB3D-4D30-A7AC-68BCCE4994AB}" type="pres">
      <dgm:prSet presAssocID="{6AFDC920-3F50-4020-9304-A75872F90B2D}" presName="bgRect" presStyleLbl="bgShp" presStyleIdx="0" presStyleCnt="3"/>
      <dgm:spPr/>
    </dgm:pt>
    <dgm:pt modelId="{F5B1D6E4-840A-4CE1-9048-D1BB5897F7CA}" type="pres">
      <dgm:prSet presAssocID="{6AFDC920-3F50-4020-9304-A75872F90B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DAC9DE6-3730-4FAB-967A-C505CE171EB8}" type="pres">
      <dgm:prSet presAssocID="{6AFDC920-3F50-4020-9304-A75872F90B2D}" presName="spaceRect" presStyleCnt="0"/>
      <dgm:spPr/>
    </dgm:pt>
    <dgm:pt modelId="{C75F27BA-F1EF-4A99-95EC-F4FE8C7546C2}" type="pres">
      <dgm:prSet presAssocID="{6AFDC920-3F50-4020-9304-A75872F90B2D}" presName="parTx" presStyleLbl="revTx" presStyleIdx="0" presStyleCnt="3">
        <dgm:presLayoutVars>
          <dgm:chMax val="0"/>
          <dgm:chPref val="0"/>
        </dgm:presLayoutVars>
      </dgm:prSet>
      <dgm:spPr/>
    </dgm:pt>
    <dgm:pt modelId="{9858D56A-C7F9-47CE-8D01-37534055E911}" type="pres">
      <dgm:prSet presAssocID="{108057EE-9113-4DF7-ACA4-3A04E39CCBB1}" presName="sibTrans" presStyleCnt="0"/>
      <dgm:spPr/>
    </dgm:pt>
    <dgm:pt modelId="{9A118AC5-890C-4EC6-90C0-E4D70F89CEC9}" type="pres">
      <dgm:prSet presAssocID="{C85EF87C-4241-4B10-8CA4-62182EC8C7EC}" presName="compNode" presStyleCnt="0"/>
      <dgm:spPr/>
    </dgm:pt>
    <dgm:pt modelId="{76BF51B8-9A43-4CB8-836B-E0ED822140D5}" type="pres">
      <dgm:prSet presAssocID="{C85EF87C-4241-4B10-8CA4-62182EC8C7EC}" presName="bgRect" presStyleLbl="bgShp" presStyleIdx="1" presStyleCnt="3"/>
      <dgm:spPr/>
    </dgm:pt>
    <dgm:pt modelId="{EA6FE617-2513-4772-9DD9-BD634E2D2B3F}" type="pres">
      <dgm:prSet presAssocID="{C85EF87C-4241-4B10-8CA4-62182EC8C7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scope"/>
        </a:ext>
      </dgm:extLst>
    </dgm:pt>
    <dgm:pt modelId="{E46A4805-F6AE-4B99-9A12-3361893A9688}" type="pres">
      <dgm:prSet presAssocID="{C85EF87C-4241-4B10-8CA4-62182EC8C7EC}" presName="spaceRect" presStyleCnt="0"/>
      <dgm:spPr/>
    </dgm:pt>
    <dgm:pt modelId="{69D0AA8C-51B0-4B48-9CE0-0A1F739FBF17}" type="pres">
      <dgm:prSet presAssocID="{C85EF87C-4241-4B10-8CA4-62182EC8C7EC}" presName="parTx" presStyleLbl="revTx" presStyleIdx="1" presStyleCnt="3">
        <dgm:presLayoutVars>
          <dgm:chMax val="0"/>
          <dgm:chPref val="0"/>
        </dgm:presLayoutVars>
      </dgm:prSet>
      <dgm:spPr/>
    </dgm:pt>
    <dgm:pt modelId="{E1ED8CA3-8B6C-43AF-8D37-317C1647A735}" type="pres">
      <dgm:prSet presAssocID="{095E6A4A-F7A5-4A95-85F7-655C9E9C638B}" presName="sibTrans" presStyleCnt="0"/>
      <dgm:spPr/>
    </dgm:pt>
    <dgm:pt modelId="{B931ACBB-D0ED-4CAA-BD92-38220C248547}" type="pres">
      <dgm:prSet presAssocID="{79F3E935-7FC0-452B-AFC4-C8330CEB45C9}" presName="compNode" presStyleCnt="0"/>
      <dgm:spPr/>
    </dgm:pt>
    <dgm:pt modelId="{10AF3C67-46D6-4164-916A-80A09E54EE68}" type="pres">
      <dgm:prSet presAssocID="{79F3E935-7FC0-452B-AFC4-C8330CEB45C9}" presName="bgRect" presStyleLbl="bgShp" presStyleIdx="2" presStyleCnt="3"/>
      <dgm:spPr/>
    </dgm:pt>
    <dgm:pt modelId="{DBFCA96E-33FC-4AC1-9831-A38915359942}" type="pres">
      <dgm:prSet presAssocID="{79F3E935-7FC0-452B-AFC4-C8330CEB45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646BD7C-A7AF-4284-940F-5389342A21CA}" type="pres">
      <dgm:prSet presAssocID="{79F3E935-7FC0-452B-AFC4-C8330CEB45C9}" presName="spaceRect" presStyleCnt="0"/>
      <dgm:spPr/>
    </dgm:pt>
    <dgm:pt modelId="{B6BB0AA8-65F6-413A-9D43-6520383C647F}" type="pres">
      <dgm:prSet presAssocID="{79F3E935-7FC0-452B-AFC4-C8330CEB45C9}" presName="parTx" presStyleLbl="revTx" presStyleIdx="2" presStyleCnt="3">
        <dgm:presLayoutVars>
          <dgm:chMax val="0"/>
          <dgm:chPref val="0"/>
        </dgm:presLayoutVars>
      </dgm:prSet>
      <dgm:spPr/>
    </dgm:pt>
  </dgm:ptLst>
  <dgm:cxnLst>
    <dgm:cxn modelId="{ADA98B22-BF09-4F9E-9BD6-46FC4B6FC8AC}" type="presOf" srcId="{EDD2E743-2366-4560-91BD-6C24F7D28ED3}" destId="{3645456C-48D0-42B1-A14C-E066C70F9EC9}" srcOrd="0" destOrd="0" presId="urn:microsoft.com/office/officeart/2018/2/layout/IconVerticalSolidList"/>
    <dgm:cxn modelId="{2D82512A-9A0A-46A2-B5A7-2F1984518C53}" type="presOf" srcId="{C85EF87C-4241-4B10-8CA4-62182EC8C7EC}" destId="{69D0AA8C-51B0-4B48-9CE0-0A1F739FBF17}" srcOrd="0" destOrd="0" presId="urn:microsoft.com/office/officeart/2018/2/layout/IconVerticalSolidList"/>
    <dgm:cxn modelId="{9F711743-2ADE-497C-A8B8-F5CCD9FD9677}" type="presOf" srcId="{6AFDC920-3F50-4020-9304-A75872F90B2D}" destId="{C75F27BA-F1EF-4A99-95EC-F4FE8C7546C2}" srcOrd="0" destOrd="0" presId="urn:microsoft.com/office/officeart/2018/2/layout/IconVerticalSolidList"/>
    <dgm:cxn modelId="{CAAF446A-DECA-47C6-B8F1-A125667D4E1B}" type="presOf" srcId="{79F3E935-7FC0-452B-AFC4-C8330CEB45C9}" destId="{B6BB0AA8-65F6-413A-9D43-6520383C647F}" srcOrd="0" destOrd="0" presId="urn:microsoft.com/office/officeart/2018/2/layout/IconVerticalSolidList"/>
    <dgm:cxn modelId="{6AA0BCBD-3ACB-4D08-8AF5-9064C1D2246A}" srcId="{EDD2E743-2366-4560-91BD-6C24F7D28ED3}" destId="{C85EF87C-4241-4B10-8CA4-62182EC8C7EC}" srcOrd="1" destOrd="0" parTransId="{68A9F32A-7139-428F-B15E-24D0B5826A68}" sibTransId="{095E6A4A-F7A5-4A95-85F7-655C9E9C638B}"/>
    <dgm:cxn modelId="{13EC15C0-DF3F-4838-A3D8-5CA483ADFA04}" srcId="{EDD2E743-2366-4560-91BD-6C24F7D28ED3}" destId="{6AFDC920-3F50-4020-9304-A75872F90B2D}" srcOrd="0" destOrd="0" parTransId="{048CBEBC-85E3-4461-8044-817A4303A7EA}" sibTransId="{108057EE-9113-4DF7-ACA4-3A04E39CCBB1}"/>
    <dgm:cxn modelId="{FC95E5EA-DA36-4347-912F-9FA6E27B87F0}" srcId="{EDD2E743-2366-4560-91BD-6C24F7D28ED3}" destId="{79F3E935-7FC0-452B-AFC4-C8330CEB45C9}" srcOrd="2" destOrd="0" parTransId="{0C29F45B-30BA-4B89-BD04-84755E4308B4}" sibTransId="{43EF0693-D8F4-4B2E-8BD3-C758D8952339}"/>
    <dgm:cxn modelId="{2ADE3106-B4C6-40DB-B5C9-9D722E460587}" type="presParOf" srcId="{3645456C-48D0-42B1-A14C-E066C70F9EC9}" destId="{F823E48D-5CB2-465E-8709-8BD3CC8B5CFD}" srcOrd="0" destOrd="0" presId="urn:microsoft.com/office/officeart/2018/2/layout/IconVerticalSolidList"/>
    <dgm:cxn modelId="{B30A9D63-569C-4B5E-A177-38DA1F70A7A1}" type="presParOf" srcId="{F823E48D-5CB2-465E-8709-8BD3CC8B5CFD}" destId="{8D7E8D62-AB3D-4D30-A7AC-68BCCE4994AB}" srcOrd="0" destOrd="0" presId="urn:microsoft.com/office/officeart/2018/2/layout/IconVerticalSolidList"/>
    <dgm:cxn modelId="{72F22743-4D65-4FD8-AAE7-0A6ACCC373FD}" type="presParOf" srcId="{F823E48D-5CB2-465E-8709-8BD3CC8B5CFD}" destId="{F5B1D6E4-840A-4CE1-9048-D1BB5897F7CA}" srcOrd="1" destOrd="0" presId="urn:microsoft.com/office/officeart/2018/2/layout/IconVerticalSolidList"/>
    <dgm:cxn modelId="{FB030ED6-EFE9-4E11-9D80-BB1FFA76294D}" type="presParOf" srcId="{F823E48D-5CB2-465E-8709-8BD3CC8B5CFD}" destId="{4DAC9DE6-3730-4FAB-967A-C505CE171EB8}" srcOrd="2" destOrd="0" presId="urn:microsoft.com/office/officeart/2018/2/layout/IconVerticalSolidList"/>
    <dgm:cxn modelId="{9E15EFAD-28B5-4D77-98CC-D672086D3C6D}" type="presParOf" srcId="{F823E48D-5CB2-465E-8709-8BD3CC8B5CFD}" destId="{C75F27BA-F1EF-4A99-95EC-F4FE8C7546C2}" srcOrd="3" destOrd="0" presId="urn:microsoft.com/office/officeart/2018/2/layout/IconVerticalSolidList"/>
    <dgm:cxn modelId="{E1C316CE-CA51-44FC-87D3-34CD39DC0C93}" type="presParOf" srcId="{3645456C-48D0-42B1-A14C-E066C70F9EC9}" destId="{9858D56A-C7F9-47CE-8D01-37534055E911}" srcOrd="1" destOrd="0" presId="urn:microsoft.com/office/officeart/2018/2/layout/IconVerticalSolidList"/>
    <dgm:cxn modelId="{8BEE560F-A23B-4F12-A41C-20385B6232D6}" type="presParOf" srcId="{3645456C-48D0-42B1-A14C-E066C70F9EC9}" destId="{9A118AC5-890C-4EC6-90C0-E4D70F89CEC9}" srcOrd="2" destOrd="0" presId="urn:microsoft.com/office/officeart/2018/2/layout/IconVerticalSolidList"/>
    <dgm:cxn modelId="{FE398A76-6CF1-411A-A472-6787AB1387F9}" type="presParOf" srcId="{9A118AC5-890C-4EC6-90C0-E4D70F89CEC9}" destId="{76BF51B8-9A43-4CB8-836B-E0ED822140D5}" srcOrd="0" destOrd="0" presId="urn:microsoft.com/office/officeart/2018/2/layout/IconVerticalSolidList"/>
    <dgm:cxn modelId="{5B264B6E-0C03-42BE-AFD8-B15E7A3DAE8C}" type="presParOf" srcId="{9A118AC5-890C-4EC6-90C0-E4D70F89CEC9}" destId="{EA6FE617-2513-4772-9DD9-BD634E2D2B3F}" srcOrd="1" destOrd="0" presId="urn:microsoft.com/office/officeart/2018/2/layout/IconVerticalSolidList"/>
    <dgm:cxn modelId="{359149EB-AEA5-495E-8987-1D1B505C6547}" type="presParOf" srcId="{9A118AC5-890C-4EC6-90C0-E4D70F89CEC9}" destId="{E46A4805-F6AE-4B99-9A12-3361893A9688}" srcOrd="2" destOrd="0" presId="urn:microsoft.com/office/officeart/2018/2/layout/IconVerticalSolidList"/>
    <dgm:cxn modelId="{25007435-CA20-4360-A10A-85223E546680}" type="presParOf" srcId="{9A118AC5-890C-4EC6-90C0-E4D70F89CEC9}" destId="{69D0AA8C-51B0-4B48-9CE0-0A1F739FBF17}" srcOrd="3" destOrd="0" presId="urn:microsoft.com/office/officeart/2018/2/layout/IconVerticalSolidList"/>
    <dgm:cxn modelId="{E2F20CC8-895C-4E75-AD52-E43BE906E933}" type="presParOf" srcId="{3645456C-48D0-42B1-A14C-E066C70F9EC9}" destId="{E1ED8CA3-8B6C-43AF-8D37-317C1647A735}" srcOrd="3" destOrd="0" presId="urn:microsoft.com/office/officeart/2018/2/layout/IconVerticalSolidList"/>
    <dgm:cxn modelId="{641858BD-4251-4966-9520-AD6AAE084470}" type="presParOf" srcId="{3645456C-48D0-42B1-A14C-E066C70F9EC9}" destId="{B931ACBB-D0ED-4CAA-BD92-38220C248547}" srcOrd="4" destOrd="0" presId="urn:microsoft.com/office/officeart/2018/2/layout/IconVerticalSolidList"/>
    <dgm:cxn modelId="{D26A01D7-338E-435F-9F23-44BFE49CEA20}" type="presParOf" srcId="{B931ACBB-D0ED-4CAA-BD92-38220C248547}" destId="{10AF3C67-46D6-4164-916A-80A09E54EE68}" srcOrd="0" destOrd="0" presId="urn:microsoft.com/office/officeart/2018/2/layout/IconVerticalSolidList"/>
    <dgm:cxn modelId="{AD9F49F3-EE62-4C39-BF78-92827171CC89}" type="presParOf" srcId="{B931ACBB-D0ED-4CAA-BD92-38220C248547}" destId="{DBFCA96E-33FC-4AC1-9831-A38915359942}" srcOrd="1" destOrd="0" presId="urn:microsoft.com/office/officeart/2018/2/layout/IconVerticalSolidList"/>
    <dgm:cxn modelId="{E5434A9E-D9FB-4E9C-A57A-6E557FE8C777}" type="presParOf" srcId="{B931ACBB-D0ED-4CAA-BD92-38220C248547}" destId="{9646BD7C-A7AF-4284-940F-5389342A21CA}" srcOrd="2" destOrd="0" presId="urn:microsoft.com/office/officeart/2018/2/layout/IconVerticalSolidList"/>
    <dgm:cxn modelId="{2FB440A3-7CAE-4020-B981-AF17EA80B774}" type="presParOf" srcId="{B931ACBB-D0ED-4CAA-BD92-38220C248547}" destId="{B6BB0AA8-65F6-413A-9D43-6520383C64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5FCB5C-7849-467E-AA2C-899CAD4A302D}" type="doc">
      <dgm:prSet loTypeId="urn:microsoft.com/office/officeart/2005/8/layout/vList2" loCatId="list" qsTypeId="urn:microsoft.com/office/officeart/2005/8/quickstyle/3d2" qsCatId="3D" csTypeId="urn:microsoft.com/office/officeart/2005/8/colors/accent1_3" csCatId="accent1" phldr="1"/>
      <dgm:spPr/>
      <dgm:t>
        <a:bodyPr/>
        <a:lstStyle/>
        <a:p>
          <a:endParaRPr lang="en-GB"/>
        </a:p>
      </dgm:t>
    </dgm:pt>
    <dgm:pt modelId="{59C71789-192B-4A2B-AA3F-10E29C824415}">
      <dgm:prSet phldrT="[Text]" custT="1"/>
      <dgm:spPr/>
      <dgm:t>
        <a:bodyPr/>
        <a:lstStyle/>
        <a:p>
          <a:r>
            <a:rPr lang="en-GB" sz="2000" b="1" dirty="0"/>
            <a:t>To find the best number of topics.</a:t>
          </a:r>
        </a:p>
      </dgm:t>
    </dgm:pt>
    <dgm:pt modelId="{AF3A5269-9540-4248-8B25-C88B1060D913}" type="parTrans" cxnId="{0468D098-26A2-49E6-B213-2C29F8D4B412}">
      <dgm:prSet/>
      <dgm:spPr/>
      <dgm:t>
        <a:bodyPr/>
        <a:lstStyle/>
        <a:p>
          <a:endParaRPr lang="en-GB"/>
        </a:p>
      </dgm:t>
    </dgm:pt>
    <dgm:pt modelId="{DAE87AA6-F165-495C-8F5D-32178E1D4045}" type="sibTrans" cxnId="{0468D098-26A2-49E6-B213-2C29F8D4B412}">
      <dgm:prSet/>
      <dgm:spPr/>
      <dgm:t>
        <a:bodyPr/>
        <a:lstStyle/>
        <a:p>
          <a:endParaRPr lang="en-GB"/>
        </a:p>
      </dgm:t>
    </dgm:pt>
    <dgm:pt modelId="{51D9B4EA-FB93-4F34-8CAF-663A506FCE83}">
      <dgm:prSet phldrT="[Text]" custT="1"/>
      <dgm:spPr/>
      <dgm:t>
        <a:bodyPr/>
        <a:lstStyle/>
        <a:p>
          <a:r>
            <a:rPr lang="en-GB" sz="2000" b="1" dirty="0"/>
            <a:t>Downgrading mallet version to 2.8.0</a:t>
          </a:r>
        </a:p>
      </dgm:t>
    </dgm:pt>
    <dgm:pt modelId="{CA0CE61C-A849-4067-B956-930FF6E9DBEA}" type="parTrans" cxnId="{DB3B5136-FC8C-483A-B265-A3D2BE997E52}">
      <dgm:prSet/>
      <dgm:spPr/>
      <dgm:t>
        <a:bodyPr/>
        <a:lstStyle/>
        <a:p>
          <a:endParaRPr lang="en-PG"/>
        </a:p>
      </dgm:t>
    </dgm:pt>
    <dgm:pt modelId="{AE62E16F-74DC-4FCA-A061-A68DA3D03F0C}" type="sibTrans" cxnId="{DB3B5136-FC8C-483A-B265-A3D2BE997E52}">
      <dgm:prSet/>
      <dgm:spPr/>
      <dgm:t>
        <a:bodyPr/>
        <a:lstStyle/>
        <a:p>
          <a:endParaRPr lang="en-PG"/>
        </a:p>
      </dgm:t>
    </dgm:pt>
    <dgm:pt modelId="{04D8A02D-B6B5-4245-82BF-18E2E49CEBF2}">
      <dgm:prSet phldrT="[Text]" custT="1"/>
      <dgm:spPr/>
      <dgm:t>
        <a:bodyPr/>
        <a:lstStyle/>
        <a:p>
          <a:r>
            <a:rPr lang="en-GB" sz="2000" b="1" dirty="0"/>
            <a:t>Additional space management</a:t>
          </a:r>
        </a:p>
      </dgm:t>
    </dgm:pt>
    <dgm:pt modelId="{C994FC5A-057C-4D4F-93CF-91274CA9DA77}" type="parTrans" cxnId="{B4B9268C-3FB8-47D5-A15B-72430216AE87}">
      <dgm:prSet/>
      <dgm:spPr/>
      <dgm:t>
        <a:bodyPr/>
        <a:lstStyle/>
        <a:p>
          <a:endParaRPr lang="en-PG"/>
        </a:p>
      </dgm:t>
    </dgm:pt>
    <dgm:pt modelId="{A65DC160-4DAC-443F-A386-4CE5BD0C9694}" type="sibTrans" cxnId="{B4B9268C-3FB8-47D5-A15B-72430216AE87}">
      <dgm:prSet/>
      <dgm:spPr/>
      <dgm:t>
        <a:bodyPr/>
        <a:lstStyle/>
        <a:p>
          <a:endParaRPr lang="en-PG"/>
        </a:p>
      </dgm:t>
    </dgm:pt>
    <dgm:pt modelId="{EE36F356-4145-45F2-A7AA-7DB7246FF277}" type="pres">
      <dgm:prSet presAssocID="{6D5FCB5C-7849-467E-AA2C-899CAD4A302D}" presName="linear" presStyleCnt="0">
        <dgm:presLayoutVars>
          <dgm:animLvl val="lvl"/>
          <dgm:resizeHandles val="exact"/>
        </dgm:presLayoutVars>
      </dgm:prSet>
      <dgm:spPr/>
    </dgm:pt>
    <dgm:pt modelId="{C5802204-DE47-45D2-8375-660859F52C76}" type="pres">
      <dgm:prSet presAssocID="{59C71789-192B-4A2B-AA3F-10E29C824415}" presName="parentText" presStyleLbl="node1" presStyleIdx="0" presStyleCnt="3">
        <dgm:presLayoutVars>
          <dgm:chMax val="0"/>
          <dgm:bulletEnabled val="1"/>
        </dgm:presLayoutVars>
      </dgm:prSet>
      <dgm:spPr/>
    </dgm:pt>
    <dgm:pt modelId="{82E784F4-3759-4045-97E9-3F9302AC4582}" type="pres">
      <dgm:prSet presAssocID="{DAE87AA6-F165-495C-8F5D-32178E1D4045}" presName="spacer" presStyleCnt="0"/>
      <dgm:spPr/>
    </dgm:pt>
    <dgm:pt modelId="{73E61CC5-073D-4F96-90B2-3C6F97F08F1B}" type="pres">
      <dgm:prSet presAssocID="{51D9B4EA-FB93-4F34-8CAF-663A506FCE83}" presName="parentText" presStyleLbl="node1" presStyleIdx="1" presStyleCnt="3">
        <dgm:presLayoutVars>
          <dgm:chMax val="0"/>
          <dgm:bulletEnabled val="1"/>
        </dgm:presLayoutVars>
      </dgm:prSet>
      <dgm:spPr/>
    </dgm:pt>
    <dgm:pt modelId="{9721AC74-AA54-42E1-BA30-632A4AB9DC1E}" type="pres">
      <dgm:prSet presAssocID="{AE62E16F-74DC-4FCA-A061-A68DA3D03F0C}" presName="spacer" presStyleCnt="0"/>
      <dgm:spPr/>
    </dgm:pt>
    <dgm:pt modelId="{5CF28325-11D8-406B-B516-CA79CCC246BD}" type="pres">
      <dgm:prSet presAssocID="{04D8A02D-B6B5-4245-82BF-18E2E49CEBF2}" presName="parentText" presStyleLbl="node1" presStyleIdx="2" presStyleCnt="3">
        <dgm:presLayoutVars>
          <dgm:chMax val="0"/>
          <dgm:bulletEnabled val="1"/>
        </dgm:presLayoutVars>
      </dgm:prSet>
      <dgm:spPr/>
    </dgm:pt>
  </dgm:ptLst>
  <dgm:cxnLst>
    <dgm:cxn modelId="{21F71D01-2080-4F48-ABC5-D3AA1973C70F}" type="presOf" srcId="{59C71789-192B-4A2B-AA3F-10E29C824415}" destId="{C5802204-DE47-45D2-8375-660859F52C76}" srcOrd="0" destOrd="0" presId="urn:microsoft.com/office/officeart/2005/8/layout/vList2"/>
    <dgm:cxn modelId="{962E8D22-0203-4ED6-9A3A-2A640DAA1287}" type="presOf" srcId="{51D9B4EA-FB93-4F34-8CAF-663A506FCE83}" destId="{73E61CC5-073D-4F96-90B2-3C6F97F08F1B}" srcOrd="0" destOrd="0" presId="urn:microsoft.com/office/officeart/2005/8/layout/vList2"/>
    <dgm:cxn modelId="{DB3B5136-FC8C-483A-B265-A3D2BE997E52}" srcId="{6D5FCB5C-7849-467E-AA2C-899CAD4A302D}" destId="{51D9B4EA-FB93-4F34-8CAF-663A506FCE83}" srcOrd="1" destOrd="0" parTransId="{CA0CE61C-A849-4067-B956-930FF6E9DBEA}" sibTransId="{AE62E16F-74DC-4FCA-A061-A68DA3D03F0C}"/>
    <dgm:cxn modelId="{99B35E76-75CC-405C-9E19-6052928909F6}" type="presOf" srcId="{6D5FCB5C-7849-467E-AA2C-899CAD4A302D}" destId="{EE36F356-4145-45F2-A7AA-7DB7246FF277}" srcOrd="0" destOrd="0" presId="urn:microsoft.com/office/officeart/2005/8/layout/vList2"/>
    <dgm:cxn modelId="{B4B9268C-3FB8-47D5-A15B-72430216AE87}" srcId="{6D5FCB5C-7849-467E-AA2C-899CAD4A302D}" destId="{04D8A02D-B6B5-4245-82BF-18E2E49CEBF2}" srcOrd="2" destOrd="0" parTransId="{C994FC5A-057C-4D4F-93CF-91274CA9DA77}" sibTransId="{A65DC160-4DAC-443F-A386-4CE5BD0C9694}"/>
    <dgm:cxn modelId="{0468D098-26A2-49E6-B213-2C29F8D4B412}" srcId="{6D5FCB5C-7849-467E-AA2C-899CAD4A302D}" destId="{59C71789-192B-4A2B-AA3F-10E29C824415}" srcOrd="0" destOrd="0" parTransId="{AF3A5269-9540-4248-8B25-C88B1060D913}" sibTransId="{DAE87AA6-F165-495C-8F5D-32178E1D4045}"/>
    <dgm:cxn modelId="{A7323BD8-351F-4B07-BA54-3760915332BD}" type="presOf" srcId="{04D8A02D-B6B5-4245-82BF-18E2E49CEBF2}" destId="{5CF28325-11D8-406B-B516-CA79CCC246BD}" srcOrd="0" destOrd="0" presId="urn:microsoft.com/office/officeart/2005/8/layout/vList2"/>
    <dgm:cxn modelId="{DD23ADD7-5B13-456C-BC51-3571D010F3AD}" type="presParOf" srcId="{EE36F356-4145-45F2-A7AA-7DB7246FF277}" destId="{C5802204-DE47-45D2-8375-660859F52C76}" srcOrd="0" destOrd="0" presId="urn:microsoft.com/office/officeart/2005/8/layout/vList2"/>
    <dgm:cxn modelId="{6FEE4432-8C6E-4D0F-991E-953287CB354C}" type="presParOf" srcId="{EE36F356-4145-45F2-A7AA-7DB7246FF277}" destId="{82E784F4-3759-4045-97E9-3F9302AC4582}" srcOrd="1" destOrd="0" presId="urn:microsoft.com/office/officeart/2005/8/layout/vList2"/>
    <dgm:cxn modelId="{388B6B22-ADFC-4834-809E-96BF14978D21}" type="presParOf" srcId="{EE36F356-4145-45F2-A7AA-7DB7246FF277}" destId="{73E61CC5-073D-4F96-90B2-3C6F97F08F1B}" srcOrd="2" destOrd="0" presId="urn:microsoft.com/office/officeart/2005/8/layout/vList2"/>
    <dgm:cxn modelId="{E96EB553-00D2-4062-99B1-09773626A17D}" type="presParOf" srcId="{EE36F356-4145-45F2-A7AA-7DB7246FF277}" destId="{9721AC74-AA54-42E1-BA30-632A4AB9DC1E}" srcOrd="3" destOrd="0" presId="urn:microsoft.com/office/officeart/2005/8/layout/vList2"/>
    <dgm:cxn modelId="{E0B8385E-C56A-459A-9AFA-6C498262217E}" type="presParOf" srcId="{EE36F356-4145-45F2-A7AA-7DB7246FF277}" destId="{5CF28325-11D8-406B-B516-CA79CCC246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338D4-D7EB-4521-90BE-36798BF99972}">
      <dsp:nvSpPr>
        <dsp:cNvPr id="0" name=""/>
        <dsp:cNvSpPr/>
      </dsp:nvSpPr>
      <dsp:spPr>
        <a:xfrm>
          <a:off x="0" y="575"/>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Introduction</a:t>
          </a:r>
        </a:p>
      </dsp:txBody>
      <dsp:txXfrm>
        <a:off x="23189" y="23764"/>
        <a:ext cx="4422256" cy="428642"/>
      </dsp:txXfrm>
    </dsp:sp>
    <dsp:sp modelId="{3A70A39F-1FAE-4BD8-BC66-8DB2387E579D}">
      <dsp:nvSpPr>
        <dsp:cNvPr id="0" name=""/>
        <dsp:cNvSpPr/>
      </dsp:nvSpPr>
      <dsp:spPr>
        <a:xfrm>
          <a:off x="0" y="515916"/>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Pre-processing </a:t>
          </a:r>
        </a:p>
      </dsp:txBody>
      <dsp:txXfrm>
        <a:off x="23189" y="539105"/>
        <a:ext cx="4422256" cy="428642"/>
      </dsp:txXfrm>
    </dsp:sp>
    <dsp:sp modelId="{DA5C276C-7C77-4CE9-A813-B0E0CFED9B55}">
      <dsp:nvSpPr>
        <dsp:cNvPr id="0" name=""/>
        <dsp:cNvSpPr/>
      </dsp:nvSpPr>
      <dsp:spPr>
        <a:xfrm>
          <a:off x="0" y="1031256"/>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Topic modelling</a:t>
          </a:r>
        </a:p>
      </dsp:txBody>
      <dsp:txXfrm>
        <a:off x="23189" y="1054445"/>
        <a:ext cx="4422256" cy="428642"/>
      </dsp:txXfrm>
    </dsp:sp>
    <dsp:sp modelId="{C80BB941-77D9-406A-9FCF-E50D8C2ADE35}">
      <dsp:nvSpPr>
        <dsp:cNvPr id="0" name=""/>
        <dsp:cNvSpPr/>
      </dsp:nvSpPr>
      <dsp:spPr>
        <a:xfrm>
          <a:off x="0" y="1546596"/>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Recommendation system</a:t>
          </a:r>
        </a:p>
      </dsp:txBody>
      <dsp:txXfrm>
        <a:off x="23189" y="1569785"/>
        <a:ext cx="4422256" cy="428642"/>
      </dsp:txXfrm>
    </dsp:sp>
    <dsp:sp modelId="{63B87CD9-5B0B-45D4-B662-FCB35B235F50}">
      <dsp:nvSpPr>
        <dsp:cNvPr id="0" name=""/>
        <dsp:cNvSpPr/>
      </dsp:nvSpPr>
      <dsp:spPr>
        <a:xfrm>
          <a:off x="0" y="2061936"/>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Deployment</a:t>
          </a:r>
        </a:p>
      </dsp:txBody>
      <dsp:txXfrm>
        <a:off x="23189" y="2085125"/>
        <a:ext cx="4422256" cy="428642"/>
      </dsp:txXfrm>
    </dsp:sp>
    <dsp:sp modelId="{39708E37-9856-400C-A7C6-1D643ABBE184}">
      <dsp:nvSpPr>
        <dsp:cNvPr id="0" name=""/>
        <dsp:cNvSpPr/>
      </dsp:nvSpPr>
      <dsp:spPr>
        <a:xfrm>
          <a:off x="0" y="2577276"/>
          <a:ext cx="4468634" cy="4750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dirty="0"/>
            <a:t>Conclusion</a:t>
          </a:r>
        </a:p>
      </dsp:txBody>
      <dsp:txXfrm>
        <a:off x="23189" y="2600465"/>
        <a:ext cx="4422256" cy="428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C6A8C-F0B7-43CB-8174-00503A7DD8FE}">
      <dsp:nvSpPr>
        <dsp:cNvPr id="0" name=""/>
        <dsp:cNvSpPr/>
      </dsp:nvSpPr>
      <dsp:spPr>
        <a:xfrm rot="5400000">
          <a:off x="3904204" y="99184"/>
          <a:ext cx="1505306" cy="1309616"/>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latin typeface="Verdana" panose="020B0604030504040204" pitchFamily="34" charset="0"/>
              <a:ea typeface="Verdana" panose="020B0604030504040204" pitchFamily="34" charset="0"/>
            </a:rPr>
            <a:t>Removal stopwords</a:t>
          </a:r>
        </a:p>
      </dsp:txBody>
      <dsp:txXfrm rot="-5400000">
        <a:off x="4206131" y="235916"/>
        <a:ext cx="901452" cy="1036152"/>
      </dsp:txXfrm>
    </dsp:sp>
    <dsp:sp modelId="{C34AABB1-35A6-451D-9E0D-6291DEB5D1AA}">
      <dsp:nvSpPr>
        <dsp:cNvPr id="0" name=""/>
        <dsp:cNvSpPr/>
      </dsp:nvSpPr>
      <dsp:spPr>
        <a:xfrm>
          <a:off x="5351405" y="302400"/>
          <a:ext cx="1679921" cy="903183"/>
        </a:xfrm>
        <a:prstGeom prst="rect">
          <a:avLst/>
        </a:prstGeom>
        <a:noFill/>
        <a:ln>
          <a:noFill/>
        </a:ln>
        <a:effectLst/>
      </dsp:spPr>
      <dsp:style>
        <a:lnRef idx="0">
          <a:scrgbClr r="0" g="0" b="0"/>
        </a:lnRef>
        <a:fillRef idx="0">
          <a:scrgbClr r="0" g="0" b="0"/>
        </a:fillRef>
        <a:effectRef idx="0">
          <a:scrgbClr r="0" g="0" b="0"/>
        </a:effectRef>
        <a:fontRef idx="minor"/>
      </dsp:style>
    </dsp:sp>
    <dsp:sp modelId="{32ECB752-651B-435F-8971-0B6D3DB2CF1B}">
      <dsp:nvSpPr>
        <dsp:cNvPr id="0" name=""/>
        <dsp:cNvSpPr/>
      </dsp:nvSpPr>
      <dsp:spPr>
        <a:xfrm rot="5400000">
          <a:off x="2489818" y="98236"/>
          <a:ext cx="1505306" cy="1309616"/>
        </a:xfrm>
        <a:prstGeom prst="hexagon">
          <a:avLst>
            <a:gd name="adj" fmla="val 25000"/>
            <a:gd name="vf" fmla="val 1154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Verdana" panose="020B0604030504040204" pitchFamily="34" charset="0"/>
              <a:ea typeface="Verdana" panose="020B0604030504040204" pitchFamily="34" charset="0"/>
            </a:rPr>
            <a:t>Removal punctuation</a:t>
          </a:r>
        </a:p>
      </dsp:txBody>
      <dsp:txXfrm rot="-5400000">
        <a:off x="2791745" y="234968"/>
        <a:ext cx="901452" cy="1036152"/>
      </dsp:txXfrm>
    </dsp:sp>
    <dsp:sp modelId="{D9A764A2-0542-4615-9412-FA1922478979}">
      <dsp:nvSpPr>
        <dsp:cNvPr id="0" name=""/>
        <dsp:cNvSpPr/>
      </dsp:nvSpPr>
      <dsp:spPr>
        <a:xfrm rot="5400000">
          <a:off x="3194301" y="1376888"/>
          <a:ext cx="1505306" cy="1309616"/>
        </a:xfrm>
        <a:prstGeom prst="hexagon">
          <a:avLst>
            <a:gd name="adj" fmla="val 25000"/>
            <a:gd name="vf" fmla="val 1154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Verdana" panose="020B0604030504040204" pitchFamily="34" charset="0"/>
              <a:ea typeface="Verdana" panose="020B0604030504040204" pitchFamily="34" charset="0"/>
            </a:rPr>
            <a:t>Lemmatization</a:t>
          </a:r>
        </a:p>
      </dsp:txBody>
      <dsp:txXfrm rot="-5400000">
        <a:off x="3496228" y="1513620"/>
        <a:ext cx="901452" cy="1036152"/>
      </dsp:txXfrm>
    </dsp:sp>
    <dsp:sp modelId="{98A28B96-D53E-448B-8CAD-B08EA99821BB}">
      <dsp:nvSpPr>
        <dsp:cNvPr id="0" name=""/>
        <dsp:cNvSpPr/>
      </dsp:nvSpPr>
      <dsp:spPr>
        <a:xfrm>
          <a:off x="1612225" y="1580104"/>
          <a:ext cx="1625730" cy="903183"/>
        </a:xfrm>
        <a:prstGeom prst="rect">
          <a:avLst/>
        </a:prstGeom>
        <a:noFill/>
        <a:ln>
          <a:noFill/>
        </a:ln>
        <a:effectLst/>
      </dsp:spPr>
      <dsp:style>
        <a:lnRef idx="0">
          <a:scrgbClr r="0" g="0" b="0"/>
        </a:lnRef>
        <a:fillRef idx="0">
          <a:scrgbClr r="0" g="0" b="0"/>
        </a:fillRef>
        <a:effectRef idx="0">
          <a:scrgbClr r="0" g="0" b="0"/>
        </a:effectRef>
        <a:fontRef idx="minor"/>
      </dsp:style>
    </dsp:sp>
    <dsp:sp modelId="{5B3DDFB0-3921-4ED9-B2F5-345FDB266B65}">
      <dsp:nvSpPr>
        <dsp:cNvPr id="0" name=""/>
        <dsp:cNvSpPr/>
      </dsp:nvSpPr>
      <dsp:spPr>
        <a:xfrm rot="5400000">
          <a:off x="4680821" y="1398579"/>
          <a:ext cx="1505306" cy="1309616"/>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Verdana" panose="020B0604030504040204" pitchFamily="34" charset="0"/>
              <a:ea typeface="Verdana" panose="020B0604030504040204" pitchFamily="34" charset="0"/>
            </a:rPr>
            <a:t>Duplications</a:t>
          </a:r>
        </a:p>
      </dsp:txBody>
      <dsp:txXfrm rot="-5400000">
        <a:off x="4982748" y="1535311"/>
        <a:ext cx="901452" cy="1036152"/>
      </dsp:txXfrm>
    </dsp:sp>
    <dsp:sp modelId="{62996698-0EB7-4CCA-A32F-700033713123}">
      <dsp:nvSpPr>
        <dsp:cNvPr id="0" name=""/>
        <dsp:cNvSpPr/>
      </dsp:nvSpPr>
      <dsp:spPr>
        <a:xfrm rot="5400000">
          <a:off x="3904204" y="2654592"/>
          <a:ext cx="1505306" cy="1309616"/>
        </a:xfrm>
        <a:prstGeom prst="hexagon">
          <a:avLst>
            <a:gd name="adj" fmla="val 25000"/>
            <a:gd name="vf" fmla="val 11547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Verdana" panose="020B0604030504040204" pitchFamily="34" charset="0"/>
              <a:ea typeface="Verdana" panose="020B0604030504040204" pitchFamily="34" charset="0"/>
            </a:rPr>
            <a:t>Lower casing</a:t>
          </a:r>
        </a:p>
      </dsp:txBody>
      <dsp:txXfrm rot="-5400000">
        <a:off x="4206131" y="2791324"/>
        <a:ext cx="901452" cy="1036152"/>
      </dsp:txXfrm>
    </dsp:sp>
    <dsp:sp modelId="{39DE280B-6174-405B-A81C-23686B5E75E1}">
      <dsp:nvSpPr>
        <dsp:cNvPr id="0" name=""/>
        <dsp:cNvSpPr/>
      </dsp:nvSpPr>
      <dsp:spPr>
        <a:xfrm>
          <a:off x="5351405" y="2857808"/>
          <a:ext cx="1679921" cy="903183"/>
        </a:xfrm>
        <a:prstGeom prst="rect">
          <a:avLst/>
        </a:prstGeom>
        <a:noFill/>
        <a:ln>
          <a:noFill/>
        </a:ln>
        <a:effectLst/>
      </dsp:spPr>
      <dsp:style>
        <a:lnRef idx="0">
          <a:scrgbClr r="0" g="0" b="0"/>
        </a:lnRef>
        <a:fillRef idx="0">
          <a:scrgbClr r="0" g="0" b="0"/>
        </a:fillRef>
        <a:effectRef idx="0">
          <a:scrgbClr r="0" g="0" b="0"/>
        </a:effectRef>
        <a:fontRef idx="minor"/>
      </dsp:style>
    </dsp:sp>
    <dsp:sp modelId="{2C6CF8B3-69F5-4072-8BC7-7C14FF3F9AA3}">
      <dsp:nvSpPr>
        <dsp:cNvPr id="0" name=""/>
        <dsp:cNvSpPr/>
      </dsp:nvSpPr>
      <dsp:spPr>
        <a:xfrm rot="5400000">
          <a:off x="2489818" y="2654592"/>
          <a:ext cx="1505306" cy="1309616"/>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Verdana" panose="020B0604030504040204" pitchFamily="34" charset="0"/>
              <a:ea typeface="Verdana" panose="020B0604030504040204" pitchFamily="34" charset="0"/>
            </a:rPr>
            <a:t>Removal special</a:t>
          </a:r>
        </a:p>
      </dsp:txBody>
      <dsp:txXfrm rot="-5400000">
        <a:off x="2791745" y="2791324"/>
        <a:ext cx="901452" cy="103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FFDB5-8D29-408A-981B-5335AC94868F}">
      <dsp:nvSpPr>
        <dsp:cNvPr id="0" name=""/>
        <dsp:cNvSpPr/>
      </dsp:nvSpPr>
      <dsp:spPr>
        <a:xfrm>
          <a:off x="0" y="440490"/>
          <a:ext cx="5076826" cy="1998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562356" rIns="394018" bIns="192024" numCol="1" spcCol="1270" anchor="t" anchorCtr="0">
          <a:noAutofit/>
        </a:bodyPr>
        <a:lstStyle/>
        <a:p>
          <a:pPr marL="228600" lvl="1" indent="-228600" algn="l" defTabSz="1200150">
            <a:lnSpc>
              <a:spcPct val="90000"/>
            </a:lnSpc>
            <a:spcBef>
              <a:spcPct val="0"/>
            </a:spcBef>
            <a:spcAft>
              <a:spcPct val="15000"/>
            </a:spcAft>
            <a:buChar char="•"/>
          </a:pPr>
          <a:r>
            <a:rPr lang="en-US" sz="2700" b="0" i="0" kern="1200" dirty="0"/>
            <a:t>Latent semantic analysis</a:t>
          </a:r>
          <a:endParaRPr lang="en-US" sz="2700" kern="1200" dirty="0"/>
        </a:p>
      </dsp:txBody>
      <dsp:txXfrm>
        <a:off x="0" y="440490"/>
        <a:ext cx="5076826" cy="1998675"/>
      </dsp:txXfrm>
    </dsp:sp>
    <dsp:sp modelId="{85F15340-D9E8-41E9-8814-28F5E3C30163}">
      <dsp:nvSpPr>
        <dsp:cNvPr id="0" name=""/>
        <dsp:cNvSpPr/>
      </dsp:nvSpPr>
      <dsp:spPr>
        <a:xfrm>
          <a:off x="253841" y="41970"/>
          <a:ext cx="3553778"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200150">
            <a:lnSpc>
              <a:spcPct val="90000"/>
            </a:lnSpc>
            <a:spcBef>
              <a:spcPct val="0"/>
            </a:spcBef>
            <a:spcAft>
              <a:spcPct val="35000"/>
            </a:spcAft>
            <a:buNone/>
          </a:pPr>
          <a:r>
            <a:rPr lang="en-US" sz="2700" kern="1200" dirty="0"/>
            <a:t>LSA Model</a:t>
          </a:r>
        </a:p>
      </dsp:txBody>
      <dsp:txXfrm>
        <a:off x="292749" y="80878"/>
        <a:ext cx="3475962" cy="719224"/>
      </dsp:txXfrm>
    </dsp:sp>
    <dsp:sp modelId="{C6056231-CB8B-45B4-B8DC-8BCDAD15F69C}">
      <dsp:nvSpPr>
        <dsp:cNvPr id="0" name=""/>
        <dsp:cNvSpPr/>
      </dsp:nvSpPr>
      <dsp:spPr>
        <a:xfrm>
          <a:off x="0" y="2983485"/>
          <a:ext cx="5076826" cy="1998675"/>
        </a:xfrm>
        <a:prstGeom prst="rect">
          <a:avLst/>
        </a:prstGeom>
        <a:solidFill>
          <a:schemeClr val="lt1">
            <a:alpha val="90000"/>
            <a:hueOff val="0"/>
            <a:satOff val="0"/>
            <a:lumOff val="0"/>
            <a:alphaOff val="0"/>
          </a:schemeClr>
        </a:solidFill>
        <a:ln w="12700" cap="flat" cmpd="sng" algn="ctr">
          <a:solidFill>
            <a:schemeClr val="accent2">
              <a:hueOff val="-796883"/>
              <a:satOff val="12770"/>
              <a:lumOff val="1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4018" tIns="562356" rIns="394018" bIns="192024" numCol="1" spcCol="1270" anchor="t" anchorCtr="0">
          <a:noAutofit/>
        </a:bodyPr>
        <a:lstStyle/>
        <a:p>
          <a:pPr marL="228600" lvl="1" indent="-228600" algn="l" defTabSz="1200150">
            <a:lnSpc>
              <a:spcPct val="90000"/>
            </a:lnSpc>
            <a:spcBef>
              <a:spcPct val="0"/>
            </a:spcBef>
            <a:spcAft>
              <a:spcPct val="15000"/>
            </a:spcAft>
            <a:buChar char="•"/>
          </a:pPr>
          <a:r>
            <a:rPr lang="en-US" sz="2700" b="0" i="0" kern="1200" dirty="0"/>
            <a:t>Latent Dirichlet Allocation</a:t>
          </a:r>
          <a:endParaRPr lang="en-US" sz="2700" kern="1200" dirty="0"/>
        </a:p>
      </dsp:txBody>
      <dsp:txXfrm>
        <a:off x="0" y="2983485"/>
        <a:ext cx="5076826" cy="1998675"/>
      </dsp:txXfrm>
    </dsp:sp>
    <dsp:sp modelId="{1130CF31-6DE4-4CF1-8644-FE7BFE97A6CD}">
      <dsp:nvSpPr>
        <dsp:cNvPr id="0" name=""/>
        <dsp:cNvSpPr/>
      </dsp:nvSpPr>
      <dsp:spPr>
        <a:xfrm>
          <a:off x="253841" y="2584965"/>
          <a:ext cx="3553778" cy="797040"/>
        </a:xfrm>
        <a:prstGeom prst="roundRect">
          <a:avLst/>
        </a:prstGeom>
        <a:solidFill>
          <a:schemeClr val="accent2">
            <a:hueOff val="-796883"/>
            <a:satOff val="12770"/>
            <a:lumOff val="1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324" tIns="0" rIns="134324" bIns="0" numCol="1" spcCol="1270" anchor="ctr" anchorCtr="0">
          <a:noAutofit/>
        </a:bodyPr>
        <a:lstStyle/>
        <a:p>
          <a:pPr marL="0" lvl="0" indent="0" algn="l" defTabSz="1200150">
            <a:lnSpc>
              <a:spcPct val="90000"/>
            </a:lnSpc>
            <a:spcBef>
              <a:spcPct val="0"/>
            </a:spcBef>
            <a:spcAft>
              <a:spcPct val="35000"/>
            </a:spcAft>
            <a:buNone/>
          </a:pPr>
          <a:r>
            <a:rPr lang="en-US" sz="2700" kern="1200" dirty="0"/>
            <a:t>LDA Model</a:t>
          </a:r>
        </a:p>
      </dsp:txBody>
      <dsp:txXfrm>
        <a:off x="292749" y="2623873"/>
        <a:ext cx="3475962"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33B96-89EC-4AB8-87B9-0ED3FBAF8815}">
      <dsp:nvSpPr>
        <dsp:cNvPr id="0" name=""/>
        <dsp:cNvSpPr/>
      </dsp:nvSpPr>
      <dsp:spPr>
        <a:xfrm>
          <a:off x="0" y="6167"/>
          <a:ext cx="5575733" cy="5718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Mallet LDA</a:t>
          </a:r>
        </a:p>
      </dsp:txBody>
      <dsp:txXfrm>
        <a:off x="0" y="6167"/>
        <a:ext cx="5575733" cy="571896"/>
      </dsp:txXfrm>
    </dsp:sp>
    <dsp:sp modelId="{32E4FD18-328F-4DA5-B939-AA5A7485A382}">
      <dsp:nvSpPr>
        <dsp:cNvPr id="0" name=""/>
        <dsp:cNvSpPr/>
      </dsp:nvSpPr>
      <dsp:spPr>
        <a:xfrm>
          <a:off x="0" y="584231"/>
          <a:ext cx="5575733" cy="11364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Best number of topics 18</a:t>
          </a:r>
        </a:p>
        <a:p>
          <a:pPr marL="171450" lvl="1" indent="-171450" algn="l" defTabSz="800100">
            <a:lnSpc>
              <a:spcPct val="90000"/>
            </a:lnSpc>
            <a:spcBef>
              <a:spcPct val="0"/>
            </a:spcBef>
            <a:spcAft>
              <a:spcPct val="15000"/>
            </a:spcAft>
            <a:buChar char="•"/>
          </a:pPr>
          <a:r>
            <a:rPr lang="en-US" sz="1800" kern="1200" dirty="0"/>
            <a:t>Also 38 number of topics.</a:t>
          </a:r>
        </a:p>
      </dsp:txBody>
      <dsp:txXfrm>
        <a:off x="0" y="584231"/>
        <a:ext cx="5575733" cy="1136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3F868-D6F0-7F40-A2C2-AC6FB19A8AD4}">
      <dsp:nvSpPr>
        <dsp:cNvPr id="0" name=""/>
        <dsp:cNvSpPr/>
      </dsp:nvSpPr>
      <dsp:spPr>
        <a:xfrm>
          <a:off x="0" y="34468"/>
          <a:ext cx="8312785" cy="164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Latent Semantic Analysis is an NLP method that analyzes relationships between a set of documents and the terms contained within. It uses singular value decomposition, a mathematical technique, to scan unstructured data to find hidden relationships between terms and concepts.</a:t>
          </a:r>
          <a:endParaRPr lang="en-US" sz="1500" kern="1200"/>
        </a:p>
      </dsp:txBody>
      <dsp:txXfrm>
        <a:off x="80532" y="115000"/>
        <a:ext cx="8151721" cy="1488636"/>
      </dsp:txXfrm>
    </dsp:sp>
    <dsp:sp modelId="{F47CF962-01D0-8842-AF91-ED0A90460D5D}">
      <dsp:nvSpPr>
        <dsp:cNvPr id="0" name=""/>
        <dsp:cNvSpPr/>
      </dsp:nvSpPr>
      <dsp:spPr>
        <a:xfrm>
          <a:off x="0" y="1727368"/>
          <a:ext cx="8312785" cy="164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LSA is primarily used for concept searching and automated document categorization. However, it’s also found use in software engineering (to understand source code), publishing (text summarization), search engine optimization, and other applications.</a:t>
          </a:r>
          <a:endParaRPr lang="en-US" sz="1500" kern="1200"/>
        </a:p>
      </dsp:txBody>
      <dsp:txXfrm>
        <a:off x="80532" y="1807900"/>
        <a:ext cx="8151721" cy="1488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70DBC-9CFB-4A0B-94BD-2D5806733EFB}">
      <dsp:nvSpPr>
        <dsp:cNvPr id="0" name=""/>
        <dsp:cNvSpPr/>
      </dsp:nvSpPr>
      <dsp:spPr>
        <a:xfrm>
          <a:off x="0" y="355176"/>
          <a:ext cx="8770571" cy="9925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DA2B3-EF57-419B-8637-1F4AE9FE8B5F}">
      <dsp:nvSpPr>
        <dsp:cNvPr id="0" name=""/>
        <dsp:cNvSpPr/>
      </dsp:nvSpPr>
      <dsp:spPr>
        <a:xfrm>
          <a:off x="300254" y="578507"/>
          <a:ext cx="545918" cy="5459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466EF1-22B3-47CD-8CEA-CD0A40965D57}">
      <dsp:nvSpPr>
        <dsp:cNvPr id="0" name=""/>
        <dsp:cNvSpPr/>
      </dsp:nvSpPr>
      <dsp:spPr>
        <a:xfrm>
          <a:off x="1146428" y="355176"/>
          <a:ext cx="7435766" cy="1333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58" tIns="141158" rIns="141158" bIns="141158" numCol="1" spcCol="1270" anchor="ctr" anchorCtr="0">
          <a:noAutofit/>
        </a:bodyPr>
        <a:lstStyle/>
        <a:p>
          <a:pPr marL="0" lvl="0" indent="0" algn="l" defTabSz="622300">
            <a:lnSpc>
              <a:spcPct val="100000"/>
            </a:lnSpc>
            <a:spcBef>
              <a:spcPct val="0"/>
            </a:spcBef>
            <a:spcAft>
              <a:spcPct val="35000"/>
            </a:spcAft>
            <a:buNone/>
          </a:pPr>
          <a:r>
            <a:rPr lang="en-US" sz="1400" b="0" i="0" kern="1200"/>
            <a:t>Latent Dirichlet Allocation (LDA) is a popular form of statistical topic modeling. In LDA, documents are represented as a mixture of topics and a topic is a bunch of words. Those topics reside within a hidden, also known as a latent layer. </a:t>
          </a:r>
          <a:endParaRPr lang="en-US" sz="1400" kern="1200"/>
        </a:p>
      </dsp:txBody>
      <dsp:txXfrm>
        <a:off x="1146428" y="355176"/>
        <a:ext cx="7435766" cy="1333777"/>
      </dsp:txXfrm>
    </dsp:sp>
    <dsp:sp modelId="{481D3622-0200-40D3-BC4C-816E32C1DC62}">
      <dsp:nvSpPr>
        <dsp:cNvPr id="0" name=""/>
        <dsp:cNvSpPr/>
      </dsp:nvSpPr>
      <dsp:spPr>
        <a:xfrm>
          <a:off x="0" y="1962549"/>
          <a:ext cx="8770571" cy="9925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BD5AE-6D5C-4367-B62B-7D71C1B2E7C9}">
      <dsp:nvSpPr>
        <dsp:cNvPr id="0" name=""/>
        <dsp:cNvSpPr/>
      </dsp:nvSpPr>
      <dsp:spPr>
        <a:xfrm>
          <a:off x="300254" y="2185879"/>
          <a:ext cx="545918" cy="5459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B1304-DA9F-4213-992C-BF58AD9DB199}">
      <dsp:nvSpPr>
        <dsp:cNvPr id="0" name=""/>
        <dsp:cNvSpPr/>
      </dsp:nvSpPr>
      <dsp:spPr>
        <a:xfrm>
          <a:off x="1146428" y="1962549"/>
          <a:ext cx="7435766" cy="1333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58" tIns="141158" rIns="141158" bIns="141158" numCol="1" spcCol="1270" anchor="ctr" anchorCtr="0">
          <a:noAutofit/>
        </a:bodyPr>
        <a:lstStyle/>
        <a:p>
          <a:pPr marL="0" lvl="0" indent="0" algn="l" defTabSz="622300">
            <a:lnSpc>
              <a:spcPct val="100000"/>
            </a:lnSpc>
            <a:spcBef>
              <a:spcPct val="0"/>
            </a:spcBef>
            <a:spcAft>
              <a:spcPct val="35000"/>
            </a:spcAft>
            <a:buNone/>
          </a:pPr>
          <a:r>
            <a:rPr lang="en-US" sz="1400" b="0" i="0" kern="1200"/>
            <a:t>LDA looks at a document to determine a set of topics that are likely to have generated that collection of words. So, if a document uses certain words that are contained in a topic, you could say the document is about that topic.</a:t>
          </a:r>
          <a:endParaRPr lang="en-US" sz="1400" kern="1200"/>
        </a:p>
      </dsp:txBody>
      <dsp:txXfrm>
        <a:off x="1146428" y="1962549"/>
        <a:ext cx="7435766" cy="13337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E8D62-AB3D-4D30-A7AC-68BCCE4994AB}">
      <dsp:nvSpPr>
        <dsp:cNvPr id="0" name=""/>
        <dsp:cNvSpPr/>
      </dsp:nvSpPr>
      <dsp:spPr>
        <a:xfrm>
          <a:off x="0" y="445"/>
          <a:ext cx="8769350" cy="10429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1D6E4-840A-4CE1-9048-D1BB5897F7CA}">
      <dsp:nvSpPr>
        <dsp:cNvPr id="0" name=""/>
        <dsp:cNvSpPr/>
      </dsp:nvSpPr>
      <dsp:spPr>
        <a:xfrm>
          <a:off x="315495" y="235111"/>
          <a:ext cx="573627" cy="573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5F27BA-F1EF-4A99-95EC-F4FE8C7546C2}">
      <dsp:nvSpPr>
        <dsp:cNvPr id="0" name=""/>
        <dsp:cNvSpPr/>
      </dsp:nvSpPr>
      <dsp:spPr>
        <a:xfrm>
          <a:off x="1204618" y="445"/>
          <a:ext cx="7564731" cy="1042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0" tIns="110380" rIns="110380" bIns="110380" numCol="1" spcCol="1270" anchor="ctr" anchorCtr="0">
          <a:noAutofit/>
        </a:bodyPr>
        <a:lstStyle/>
        <a:p>
          <a:pPr marL="0" lvl="0" indent="0" algn="l" defTabSz="711200">
            <a:lnSpc>
              <a:spcPct val="100000"/>
            </a:lnSpc>
            <a:spcBef>
              <a:spcPct val="0"/>
            </a:spcBef>
            <a:spcAft>
              <a:spcPct val="35000"/>
            </a:spcAft>
            <a:buNone/>
          </a:pPr>
          <a:r>
            <a:rPr lang="en-IN" sz="1600" kern="1200"/>
            <a:t>This is a clustering algorithm which helps in clustering the data points in such a way that they are similar to each other.\</a:t>
          </a:r>
          <a:endParaRPr lang="en-US" sz="1600" kern="1200"/>
        </a:p>
      </dsp:txBody>
      <dsp:txXfrm>
        <a:off x="1204618" y="445"/>
        <a:ext cx="7564731" cy="1042959"/>
      </dsp:txXfrm>
    </dsp:sp>
    <dsp:sp modelId="{76BF51B8-9A43-4CB8-836B-E0ED822140D5}">
      <dsp:nvSpPr>
        <dsp:cNvPr id="0" name=""/>
        <dsp:cNvSpPr/>
      </dsp:nvSpPr>
      <dsp:spPr>
        <a:xfrm>
          <a:off x="0" y="1304145"/>
          <a:ext cx="8769350" cy="1042959"/>
        </a:xfrm>
        <a:prstGeom prst="roundRect">
          <a:avLst>
            <a:gd name="adj" fmla="val 10000"/>
          </a:avLst>
        </a:prstGeom>
        <a:solidFill>
          <a:schemeClr val="accent5">
            <a:hueOff val="-949971"/>
            <a:satOff val="1533"/>
            <a:lumOff val="-3726"/>
            <a:alphaOff val="0"/>
          </a:schemeClr>
        </a:solidFill>
        <a:ln>
          <a:noFill/>
        </a:ln>
        <a:effectLst/>
      </dsp:spPr>
      <dsp:style>
        <a:lnRef idx="0">
          <a:scrgbClr r="0" g="0" b="0"/>
        </a:lnRef>
        <a:fillRef idx="1">
          <a:scrgbClr r="0" g="0" b="0"/>
        </a:fillRef>
        <a:effectRef idx="0">
          <a:scrgbClr r="0" g="0" b="0"/>
        </a:effectRef>
        <a:fontRef idx="minor"/>
      </dsp:style>
    </dsp:sp>
    <dsp:sp modelId="{EA6FE617-2513-4772-9DD9-BD634E2D2B3F}">
      <dsp:nvSpPr>
        <dsp:cNvPr id="0" name=""/>
        <dsp:cNvSpPr/>
      </dsp:nvSpPr>
      <dsp:spPr>
        <a:xfrm>
          <a:off x="315495" y="1538811"/>
          <a:ext cx="573627" cy="573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D0AA8C-51B0-4B48-9CE0-0A1F739FBF17}">
      <dsp:nvSpPr>
        <dsp:cNvPr id="0" name=""/>
        <dsp:cNvSpPr/>
      </dsp:nvSpPr>
      <dsp:spPr>
        <a:xfrm>
          <a:off x="1204618" y="1304145"/>
          <a:ext cx="7564731" cy="1042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0" tIns="110380" rIns="110380" bIns="110380" numCol="1" spcCol="1270" anchor="ctr" anchorCtr="0">
          <a:noAutofit/>
        </a:bodyPr>
        <a:lstStyle/>
        <a:p>
          <a:pPr marL="0" lvl="0" indent="0" algn="l" defTabSz="711200">
            <a:lnSpc>
              <a:spcPct val="100000"/>
            </a:lnSpc>
            <a:spcBef>
              <a:spcPct val="0"/>
            </a:spcBef>
            <a:spcAft>
              <a:spcPct val="35000"/>
            </a:spcAft>
            <a:buNone/>
          </a:pPr>
          <a:r>
            <a:rPr lang="en-IN" sz="1600" kern="1200"/>
            <a:t>The “Euclidean Distance” is calculated with respect to the cores that have been decided.</a:t>
          </a:r>
          <a:endParaRPr lang="en-US" sz="1600" kern="1200"/>
        </a:p>
      </dsp:txBody>
      <dsp:txXfrm>
        <a:off x="1204618" y="1304145"/>
        <a:ext cx="7564731" cy="1042959"/>
      </dsp:txXfrm>
    </dsp:sp>
    <dsp:sp modelId="{10AF3C67-46D6-4164-916A-80A09E54EE68}">
      <dsp:nvSpPr>
        <dsp:cNvPr id="0" name=""/>
        <dsp:cNvSpPr/>
      </dsp:nvSpPr>
      <dsp:spPr>
        <a:xfrm>
          <a:off x="0" y="2607844"/>
          <a:ext cx="8769350" cy="1042959"/>
        </a:xfrm>
        <a:prstGeom prst="roundRect">
          <a:avLst>
            <a:gd name="adj" fmla="val 10000"/>
          </a:avLst>
        </a:prstGeom>
        <a:solidFill>
          <a:schemeClr val="accent5">
            <a:hueOff val="-1899943"/>
            <a:satOff val="3065"/>
            <a:lumOff val="-7451"/>
            <a:alphaOff val="0"/>
          </a:schemeClr>
        </a:solidFill>
        <a:ln>
          <a:noFill/>
        </a:ln>
        <a:effectLst/>
      </dsp:spPr>
      <dsp:style>
        <a:lnRef idx="0">
          <a:scrgbClr r="0" g="0" b="0"/>
        </a:lnRef>
        <a:fillRef idx="1">
          <a:scrgbClr r="0" g="0" b="0"/>
        </a:fillRef>
        <a:effectRef idx="0">
          <a:scrgbClr r="0" g="0" b="0"/>
        </a:effectRef>
        <a:fontRef idx="minor"/>
      </dsp:style>
    </dsp:sp>
    <dsp:sp modelId="{DBFCA96E-33FC-4AC1-9831-A38915359942}">
      <dsp:nvSpPr>
        <dsp:cNvPr id="0" name=""/>
        <dsp:cNvSpPr/>
      </dsp:nvSpPr>
      <dsp:spPr>
        <a:xfrm>
          <a:off x="315495" y="2842510"/>
          <a:ext cx="573627" cy="573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BB0AA8-65F6-413A-9D43-6520383C647F}">
      <dsp:nvSpPr>
        <dsp:cNvPr id="0" name=""/>
        <dsp:cNvSpPr/>
      </dsp:nvSpPr>
      <dsp:spPr>
        <a:xfrm>
          <a:off x="1204618" y="2607844"/>
          <a:ext cx="7564731" cy="1042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0" tIns="110380" rIns="110380" bIns="110380" numCol="1" spcCol="1270" anchor="ctr" anchorCtr="0">
          <a:noAutofit/>
        </a:bodyPr>
        <a:lstStyle/>
        <a:p>
          <a:pPr marL="0" lvl="0" indent="0" algn="l" defTabSz="711200">
            <a:lnSpc>
              <a:spcPct val="100000"/>
            </a:lnSpc>
            <a:spcBef>
              <a:spcPct val="0"/>
            </a:spcBef>
            <a:spcAft>
              <a:spcPct val="35000"/>
            </a:spcAft>
            <a:buNone/>
          </a:pPr>
          <a:r>
            <a:rPr lang="en-IN" sz="1600" kern="1200"/>
            <a:t>The core which is nearest to the data point under observation is said to contain this data point.</a:t>
          </a:r>
          <a:endParaRPr lang="en-US" sz="1600" kern="1200"/>
        </a:p>
      </dsp:txBody>
      <dsp:txXfrm>
        <a:off x="1204618" y="2607844"/>
        <a:ext cx="7564731" cy="10429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02204-DE47-45D2-8375-660859F52C76}">
      <dsp:nvSpPr>
        <dsp:cNvPr id="0" name=""/>
        <dsp:cNvSpPr/>
      </dsp:nvSpPr>
      <dsp:spPr>
        <a:xfrm>
          <a:off x="0" y="2045"/>
          <a:ext cx="5205951" cy="1048320"/>
        </a:xfrm>
        <a:prstGeom prst="roundRect">
          <a:avLst/>
        </a:prstGeom>
        <a:gradFill rotWithShape="0">
          <a:gsLst>
            <a:gs pos="0">
              <a:schemeClr val="accent1">
                <a:shade val="80000"/>
                <a:hueOff val="0"/>
                <a:satOff val="0"/>
                <a:lumOff val="0"/>
                <a:alphaOff val="0"/>
                <a:tint val="94000"/>
                <a:satMod val="103000"/>
                <a:lumMod val="102000"/>
              </a:schemeClr>
            </a:gs>
            <a:gs pos="50000">
              <a:schemeClr val="accent1">
                <a:shade val="80000"/>
                <a:hueOff val="0"/>
                <a:satOff val="0"/>
                <a:lumOff val="0"/>
                <a:alphaOff val="0"/>
                <a:shade val="100000"/>
                <a:satMod val="110000"/>
                <a:lumMod val="100000"/>
              </a:schemeClr>
            </a:gs>
            <a:gs pos="100000">
              <a:schemeClr val="accent1">
                <a:shade val="80000"/>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To find the best number of topics.</a:t>
          </a:r>
        </a:p>
      </dsp:txBody>
      <dsp:txXfrm>
        <a:off x="51175" y="53220"/>
        <a:ext cx="5103601" cy="945970"/>
      </dsp:txXfrm>
    </dsp:sp>
    <dsp:sp modelId="{73E61CC5-073D-4F96-90B2-3C6F97F08F1B}">
      <dsp:nvSpPr>
        <dsp:cNvPr id="0" name=""/>
        <dsp:cNvSpPr/>
      </dsp:nvSpPr>
      <dsp:spPr>
        <a:xfrm>
          <a:off x="0" y="1211646"/>
          <a:ext cx="5205951" cy="1048320"/>
        </a:xfrm>
        <a:prstGeom prst="roundRect">
          <a:avLst/>
        </a:prstGeom>
        <a:gradFill rotWithShape="0">
          <a:gsLst>
            <a:gs pos="0">
              <a:schemeClr val="accent1">
                <a:shade val="80000"/>
                <a:hueOff val="-89753"/>
                <a:satOff val="3670"/>
                <a:lumOff val="13303"/>
                <a:alphaOff val="0"/>
                <a:tint val="94000"/>
                <a:satMod val="103000"/>
                <a:lumMod val="102000"/>
              </a:schemeClr>
            </a:gs>
            <a:gs pos="50000">
              <a:schemeClr val="accent1">
                <a:shade val="80000"/>
                <a:hueOff val="-89753"/>
                <a:satOff val="3670"/>
                <a:lumOff val="13303"/>
                <a:alphaOff val="0"/>
                <a:shade val="100000"/>
                <a:satMod val="110000"/>
                <a:lumMod val="100000"/>
              </a:schemeClr>
            </a:gs>
            <a:gs pos="100000">
              <a:schemeClr val="accent1">
                <a:shade val="80000"/>
                <a:hueOff val="-89753"/>
                <a:satOff val="3670"/>
                <a:lumOff val="13303"/>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Downgrading mallet version to 2.8.0</a:t>
          </a:r>
        </a:p>
      </dsp:txBody>
      <dsp:txXfrm>
        <a:off x="51175" y="1262821"/>
        <a:ext cx="5103601" cy="945970"/>
      </dsp:txXfrm>
    </dsp:sp>
    <dsp:sp modelId="{5CF28325-11D8-406B-B516-CA79CCC246BD}">
      <dsp:nvSpPr>
        <dsp:cNvPr id="0" name=""/>
        <dsp:cNvSpPr/>
      </dsp:nvSpPr>
      <dsp:spPr>
        <a:xfrm>
          <a:off x="0" y="2421246"/>
          <a:ext cx="5205951" cy="1048320"/>
        </a:xfrm>
        <a:prstGeom prst="roundRect">
          <a:avLst/>
        </a:prstGeom>
        <a:gradFill rotWithShape="0">
          <a:gsLst>
            <a:gs pos="0">
              <a:schemeClr val="accent1">
                <a:shade val="80000"/>
                <a:hueOff val="-179506"/>
                <a:satOff val="7339"/>
                <a:lumOff val="26605"/>
                <a:alphaOff val="0"/>
                <a:tint val="94000"/>
                <a:satMod val="103000"/>
                <a:lumMod val="102000"/>
              </a:schemeClr>
            </a:gs>
            <a:gs pos="50000">
              <a:schemeClr val="accent1">
                <a:shade val="80000"/>
                <a:hueOff val="-179506"/>
                <a:satOff val="7339"/>
                <a:lumOff val="26605"/>
                <a:alphaOff val="0"/>
                <a:shade val="100000"/>
                <a:satMod val="110000"/>
                <a:lumMod val="100000"/>
              </a:schemeClr>
            </a:gs>
            <a:gs pos="100000">
              <a:schemeClr val="accent1">
                <a:shade val="80000"/>
                <a:hueOff val="-179506"/>
                <a:satOff val="7339"/>
                <a:lumOff val="26605"/>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Additional space management</a:t>
          </a:r>
        </a:p>
      </dsp:txBody>
      <dsp:txXfrm>
        <a:off x="51175" y="2472421"/>
        <a:ext cx="5103601" cy="945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12/14/2022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31830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12/14/2022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08401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12/14/2022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54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12/14/2022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59662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12/14/2022</a:t>
            </a:fld>
            <a:endParaRPr lang="en-US" dirty="0"/>
          </a:p>
        </p:txBody>
      </p:sp>
    </p:spTree>
    <p:extLst>
      <p:ext uri="{BB962C8B-B14F-4D97-AF65-F5344CB8AC3E}">
        <p14:creationId xmlns:p14="http://schemas.microsoft.com/office/powerpoint/2010/main" val="3158285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12/14/2022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18641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12/14/2022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5813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12/14/2022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6576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12/14/2022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3452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12/14/2022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0382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12/14/2022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2766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12/14/2022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03949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whatsageek.com/anime/one-punch-man-anime-premiere-october" TargetMode="External"/><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www.maxpixel.net/Naruto-Male-Cartoon-Manga-Character-Anime-Young-5478935"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allwhitebackground.com/anime-kakashi-wallpapers.html"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freesvg.org/male-anime-character"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CBAF002-89C4-4558-A601-2A0840220234}"/>
              </a:ext>
            </a:extLst>
          </p:cNvPr>
          <p:cNvSpPr>
            <a:spLocks noGrp="1"/>
          </p:cNvSpPr>
          <p:nvPr>
            <p:ph type="ctrTitle"/>
          </p:nvPr>
        </p:nvSpPr>
        <p:spPr>
          <a:xfrm>
            <a:off x="-496454" y="218662"/>
            <a:ext cx="7919356" cy="3066706"/>
          </a:xfrm>
        </p:spPr>
        <p:txBody>
          <a:bodyPr vert="horz" lIns="109728" tIns="109728" rIns="109728" bIns="91440" rtlCol="0" anchor="b">
            <a:normAutofit/>
          </a:bodyPr>
          <a:lstStyle/>
          <a:p>
            <a:pPr algn="ctr">
              <a:lnSpc>
                <a:spcPct val="110000"/>
              </a:lnSpc>
            </a:pPr>
            <a:r>
              <a:rPr lang="en-US" sz="3800" dirty="0"/>
              <a:t>Anime Recommendation System</a:t>
            </a:r>
          </a:p>
        </p:txBody>
      </p:sp>
      <p:sp>
        <p:nvSpPr>
          <p:cNvPr id="3" name="Subtitle 2">
            <a:extLst>
              <a:ext uri="{FF2B5EF4-FFF2-40B4-BE49-F238E27FC236}">
                <a16:creationId xmlns:a16="http://schemas.microsoft.com/office/drawing/2014/main" id="{6DD4667B-C3F6-4DB2-A067-246FA08CF4FD}"/>
              </a:ext>
            </a:extLst>
          </p:cNvPr>
          <p:cNvSpPr>
            <a:spLocks noGrp="1"/>
          </p:cNvSpPr>
          <p:nvPr>
            <p:ph type="subTitle" idx="1"/>
          </p:nvPr>
        </p:nvSpPr>
        <p:spPr>
          <a:xfrm>
            <a:off x="300978" y="4282344"/>
            <a:ext cx="4524024" cy="2226365"/>
          </a:xfrm>
        </p:spPr>
        <p:txBody>
          <a:bodyPr vert="horz" lIns="109728" tIns="109728" rIns="109728" bIns="91440" rtlCol="0" anchor="t">
            <a:noAutofit/>
          </a:bodyPr>
          <a:lstStyle/>
          <a:p>
            <a:pPr>
              <a:lnSpc>
                <a:spcPct val="120000"/>
              </a:lnSpc>
            </a:pPr>
            <a:endParaRPr lang="en-US" sz="1600" dirty="0"/>
          </a:p>
          <a:p>
            <a:pPr>
              <a:lnSpc>
                <a:spcPct val="120000"/>
              </a:lnSpc>
            </a:pPr>
            <a:r>
              <a:rPr lang="en-US" sz="1600" b="1" dirty="0"/>
              <a:t>Team Members</a:t>
            </a:r>
            <a:r>
              <a:rPr lang="en-US" sz="1600" dirty="0"/>
              <a:t>:</a:t>
            </a:r>
          </a:p>
          <a:p>
            <a:pPr>
              <a:lnSpc>
                <a:spcPct val="120000"/>
              </a:lnSpc>
            </a:pPr>
            <a:r>
              <a:rPr lang="en-US" sz="1600" dirty="0"/>
              <a:t>Sumit Patil (2985101)</a:t>
            </a:r>
          </a:p>
          <a:p>
            <a:pPr>
              <a:lnSpc>
                <a:spcPct val="120000"/>
              </a:lnSpc>
            </a:pPr>
            <a:r>
              <a:rPr lang="en-US" sz="1600" dirty="0" err="1"/>
              <a:t>Akshay</a:t>
            </a:r>
            <a:r>
              <a:rPr lang="en-US" sz="1600" dirty="0"/>
              <a:t> </a:t>
            </a:r>
            <a:r>
              <a:rPr lang="en-US" sz="1600" dirty="0" err="1"/>
              <a:t>Barne</a:t>
            </a:r>
            <a:r>
              <a:rPr lang="en-US" sz="1600" dirty="0"/>
              <a:t> (2956860)</a:t>
            </a:r>
          </a:p>
          <a:p>
            <a:pPr>
              <a:lnSpc>
                <a:spcPct val="120000"/>
              </a:lnSpc>
            </a:pPr>
            <a:r>
              <a:rPr lang="en-US" sz="1600" dirty="0"/>
              <a:t>Susan </a:t>
            </a:r>
            <a:r>
              <a:rPr lang="en-US" sz="1600" dirty="0" err="1"/>
              <a:t>Tuboku</a:t>
            </a:r>
            <a:r>
              <a:rPr lang="en-US" sz="1600" dirty="0"/>
              <a:t>-Metzger (2142232)</a:t>
            </a:r>
          </a:p>
          <a:p>
            <a:pPr indent="-1371600">
              <a:lnSpc>
                <a:spcPct val="120000"/>
              </a:lnSpc>
              <a:buFont typeface="Corbel" panose="020B0503020204020204" pitchFamily="34" charset="0"/>
              <a:buAutoNum type="arabicPeriod"/>
            </a:pPr>
            <a:endParaRPr lang="en-US" sz="1600" dirty="0"/>
          </a:p>
          <a:p>
            <a:pPr>
              <a:lnSpc>
                <a:spcPct val="120000"/>
              </a:lnSpc>
            </a:pPr>
            <a:endParaRPr lang="en-US" sz="1600" dirty="0"/>
          </a:p>
        </p:txBody>
      </p:sp>
      <p:sp>
        <p:nvSpPr>
          <p:cNvPr id="79" name="Freeform: Shape 78">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3" name="Freeform: Shape 82">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A picture containing text&#10;&#10;Description automatically generated">
            <a:extLst>
              <a:ext uri="{FF2B5EF4-FFF2-40B4-BE49-F238E27FC236}">
                <a16:creationId xmlns:a16="http://schemas.microsoft.com/office/drawing/2014/main" id="{FFBBDA79-7B9E-40D8-B5A4-ABC46DA02EB6}"/>
              </a:ext>
            </a:extLst>
          </p:cNvPr>
          <p:cNvPicPr>
            <a:picLocks noChangeAspect="1"/>
          </p:cNvPicPr>
          <p:nvPr/>
        </p:nvPicPr>
        <p:blipFill rotWithShape="1">
          <a:blip r:embed="rId2">
            <a:extLst>
              <a:ext uri="{28A0092B-C50C-407E-A947-70E740481C1C}">
                <a14:useLocalDpi xmlns:a14="http://schemas.microsoft.com/office/drawing/2010/main" val="0"/>
              </a:ext>
            </a:extLst>
          </a:blip>
          <a:srcRect r="3" b="4068"/>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9399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176A-47B2-5873-212B-78A0864D897F}"/>
              </a:ext>
            </a:extLst>
          </p:cNvPr>
          <p:cNvSpPr>
            <a:spLocks noGrp="1"/>
          </p:cNvSpPr>
          <p:nvPr>
            <p:ph type="title"/>
          </p:nvPr>
        </p:nvSpPr>
        <p:spPr/>
        <p:txBody>
          <a:bodyPr/>
          <a:lstStyle/>
          <a:p>
            <a:r>
              <a:rPr lang="en-US" dirty="0"/>
              <a:t>LDA MODEL</a:t>
            </a:r>
          </a:p>
        </p:txBody>
      </p:sp>
      <p:graphicFrame>
        <p:nvGraphicFramePr>
          <p:cNvPr id="5" name="Content Placeholder 2">
            <a:extLst>
              <a:ext uri="{FF2B5EF4-FFF2-40B4-BE49-F238E27FC236}">
                <a16:creationId xmlns:a16="http://schemas.microsoft.com/office/drawing/2014/main" id="{908D1DBA-D8CE-C861-A586-8C14A975A520}"/>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43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DD55-B147-4835-93A8-94762B922C76}"/>
              </a:ext>
            </a:extLst>
          </p:cNvPr>
          <p:cNvSpPr>
            <a:spLocks noGrp="1"/>
          </p:cNvSpPr>
          <p:nvPr>
            <p:ph type="title"/>
          </p:nvPr>
        </p:nvSpPr>
        <p:spPr>
          <a:xfrm>
            <a:off x="1156288" y="442220"/>
            <a:ext cx="9534524" cy="1345269"/>
          </a:xfrm>
        </p:spPr>
        <p:txBody>
          <a:bodyPr>
            <a:normAutofit fontScale="90000"/>
          </a:bodyPr>
          <a:lstStyle/>
          <a:p>
            <a:r>
              <a:rPr lang="en-US" dirty="0"/>
              <a:t>LDA Model with lemmatization with Spacy</a:t>
            </a:r>
            <a:endParaRPr lang="en-PG" dirty="0"/>
          </a:p>
        </p:txBody>
      </p:sp>
      <p:pic>
        <p:nvPicPr>
          <p:cNvPr id="5" name="Picture 4">
            <a:extLst>
              <a:ext uri="{FF2B5EF4-FFF2-40B4-BE49-F238E27FC236}">
                <a16:creationId xmlns:a16="http://schemas.microsoft.com/office/drawing/2014/main" id="{065B1B28-75B7-457C-8D07-FE612E05382B}"/>
              </a:ext>
            </a:extLst>
          </p:cNvPr>
          <p:cNvPicPr>
            <a:picLocks noChangeAspect="1"/>
          </p:cNvPicPr>
          <p:nvPr/>
        </p:nvPicPr>
        <p:blipFill>
          <a:blip r:embed="rId2"/>
          <a:stretch>
            <a:fillRect/>
          </a:stretch>
        </p:blipFill>
        <p:spPr>
          <a:xfrm>
            <a:off x="1018495" y="2800350"/>
            <a:ext cx="9534525" cy="1257300"/>
          </a:xfrm>
          <a:prstGeom prst="rect">
            <a:avLst/>
          </a:prstGeom>
        </p:spPr>
      </p:pic>
      <p:pic>
        <p:nvPicPr>
          <p:cNvPr id="7" name="Picture 6">
            <a:extLst>
              <a:ext uri="{FF2B5EF4-FFF2-40B4-BE49-F238E27FC236}">
                <a16:creationId xmlns:a16="http://schemas.microsoft.com/office/drawing/2014/main" id="{DF495BC0-5232-4B03-B8EB-B2D1E7A2B2AD}"/>
              </a:ext>
            </a:extLst>
          </p:cNvPr>
          <p:cNvPicPr>
            <a:picLocks noChangeAspect="1"/>
          </p:cNvPicPr>
          <p:nvPr/>
        </p:nvPicPr>
        <p:blipFill>
          <a:blip r:embed="rId3"/>
          <a:stretch>
            <a:fillRect/>
          </a:stretch>
        </p:blipFill>
        <p:spPr>
          <a:xfrm>
            <a:off x="1032782" y="4233862"/>
            <a:ext cx="9505950" cy="2505075"/>
          </a:xfrm>
          <a:prstGeom prst="rect">
            <a:avLst/>
          </a:prstGeom>
        </p:spPr>
      </p:pic>
    </p:spTree>
    <p:extLst>
      <p:ext uri="{BB962C8B-B14F-4D97-AF65-F5344CB8AC3E}">
        <p14:creationId xmlns:p14="http://schemas.microsoft.com/office/powerpoint/2010/main" val="349187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9AD8-C634-2821-0DDB-1E50738CDEF3}"/>
              </a:ext>
            </a:extLst>
          </p:cNvPr>
          <p:cNvSpPr>
            <a:spLocks noGrp="1"/>
          </p:cNvSpPr>
          <p:nvPr>
            <p:ph type="title"/>
          </p:nvPr>
        </p:nvSpPr>
        <p:spPr/>
        <p:txBody>
          <a:bodyPr anchor="ctr">
            <a:normAutofit/>
          </a:bodyPr>
          <a:lstStyle/>
          <a:p>
            <a:pPr algn="ctr"/>
            <a:r>
              <a:rPr lang="en-IN" dirty="0"/>
              <a:t>K-Nearest Neighbour Algorithm </a:t>
            </a:r>
          </a:p>
        </p:txBody>
      </p:sp>
      <p:graphicFrame>
        <p:nvGraphicFramePr>
          <p:cNvPr id="21" name="Content Placeholder 2">
            <a:extLst>
              <a:ext uri="{FF2B5EF4-FFF2-40B4-BE49-F238E27FC236}">
                <a16:creationId xmlns:a16="http://schemas.microsoft.com/office/drawing/2014/main" id="{30CE5596-B41D-E964-BA16-58F2185A0407}"/>
              </a:ext>
            </a:extLst>
          </p:cNvPr>
          <p:cNvGraphicFramePr>
            <a:graphicFrameLocks noGrp="1"/>
          </p:cNvGraphicFramePr>
          <p:nvPr>
            <p:ph idx="1"/>
            <p:extLst>
              <p:ext uri="{D42A27DB-BD31-4B8C-83A1-F6EECF244321}">
                <p14:modId xmlns:p14="http://schemas.microsoft.com/office/powerpoint/2010/main" val="1848955138"/>
              </p:ext>
            </p:extLst>
          </p:nvPr>
        </p:nvGraphicFramePr>
        <p:xfrm>
          <a:off x="1920875" y="2312988"/>
          <a:ext cx="8769350"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380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D9AC-DDAA-4830-9C7F-38C6745A55ED}"/>
              </a:ext>
            </a:extLst>
          </p:cNvPr>
          <p:cNvSpPr>
            <a:spLocks noGrp="1"/>
          </p:cNvSpPr>
          <p:nvPr>
            <p:ph type="title"/>
          </p:nvPr>
        </p:nvSpPr>
        <p:spPr/>
        <p:txBody>
          <a:bodyPr/>
          <a:lstStyle/>
          <a:p>
            <a:r>
              <a:rPr lang="en-US" dirty="0"/>
              <a:t>Defining KNN Precision function</a:t>
            </a:r>
            <a:endParaRPr lang="en-PG" dirty="0"/>
          </a:p>
        </p:txBody>
      </p:sp>
      <p:pic>
        <p:nvPicPr>
          <p:cNvPr id="5" name="Picture 4">
            <a:extLst>
              <a:ext uri="{FF2B5EF4-FFF2-40B4-BE49-F238E27FC236}">
                <a16:creationId xmlns:a16="http://schemas.microsoft.com/office/drawing/2014/main" id="{E8B36128-14B0-487D-BFC7-2541E621D273}"/>
              </a:ext>
            </a:extLst>
          </p:cNvPr>
          <p:cNvPicPr>
            <a:picLocks noChangeAspect="1"/>
          </p:cNvPicPr>
          <p:nvPr/>
        </p:nvPicPr>
        <p:blipFill>
          <a:blip r:embed="rId2"/>
          <a:stretch>
            <a:fillRect/>
          </a:stretch>
        </p:blipFill>
        <p:spPr>
          <a:xfrm>
            <a:off x="1920240" y="2293676"/>
            <a:ext cx="7380514" cy="4381026"/>
          </a:xfrm>
          <a:prstGeom prst="rect">
            <a:avLst/>
          </a:prstGeom>
        </p:spPr>
      </p:pic>
    </p:spTree>
    <p:extLst>
      <p:ext uri="{BB962C8B-B14F-4D97-AF65-F5344CB8AC3E}">
        <p14:creationId xmlns:p14="http://schemas.microsoft.com/office/powerpoint/2010/main" val="208869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6BBD-6840-4CFB-9781-D7DEA2234F21}"/>
              </a:ext>
            </a:extLst>
          </p:cNvPr>
          <p:cNvSpPr>
            <a:spLocks noGrp="1"/>
          </p:cNvSpPr>
          <p:nvPr>
            <p:ph type="title"/>
          </p:nvPr>
        </p:nvSpPr>
        <p:spPr/>
        <p:txBody>
          <a:bodyPr/>
          <a:lstStyle/>
          <a:p>
            <a:r>
              <a:rPr lang="en-US" dirty="0"/>
              <a:t>Training &amp; Testing for RMSE score</a:t>
            </a:r>
            <a:endParaRPr lang="en-PG" dirty="0"/>
          </a:p>
        </p:txBody>
      </p:sp>
      <p:pic>
        <p:nvPicPr>
          <p:cNvPr id="5" name="Picture 4">
            <a:extLst>
              <a:ext uri="{FF2B5EF4-FFF2-40B4-BE49-F238E27FC236}">
                <a16:creationId xmlns:a16="http://schemas.microsoft.com/office/drawing/2014/main" id="{775266D9-778F-48F7-80FF-9668EF40BAB3}"/>
              </a:ext>
            </a:extLst>
          </p:cNvPr>
          <p:cNvPicPr>
            <a:picLocks noChangeAspect="1"/>
          </p:cNvPicPr>
          <p:nvPr/>
        </p:nvPicPr>
        <p:blipFill>
          <a:blip r:embed="rId2"/>
          <a:stretch>
            <a:fillRect/>
          </a:stretch>
        </p:blipFill>
        <p:spPr>
          <a:xfrm>
            <a:off x="1501189" y="2675844"/>
            <a:ext cx="9515475" cy="3400425"/>
          </a:xfrm>
          <a:prstGeom prst="rect">
            <a:avLst/>
          </a:prstGeom>
        </p:spPr>
      </p:pic>
    </p:spTree>
    <p:extLst>
      <p:ext uri="{BB962C8B-B14F-4D97-AF65-F5344CB8AC3E}">
        <p14:creationId xmlns:p14="http://schemas.microsoft.com/office/powerpoint/2010/main" val="1692778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6E60-9F43-4DB3-93AA-05AD552BC34F}"/>
              </a:ext>
            </a:extLst>
          </p:cNvPr>
          <p:cNvSpPr>
            <a:spLocks noGrp="1"/>
          </p:cNvSpPr>
          <p:nvPr>
            <p:ph type="title"/>
          </p:nvPr>
        </p:nvSpPr>
        <p:spPr/>
        <p:txBody>
          <a:bodyPr/>
          <a:lstStyle/>
          <a:p>
            <a:r>
              <a:rPr lang="en-GB" dirty="0"/>
              <a:t>NLP Recommendation System</a:t>
            </a:r>
          </a:p>
        </p:txBody>
      </p:sp>
      <p:sp>
        <p:nvSpPr>
          <p:cNvPr id="3" name="Content Placeholder 2">
            <a:extLst>
              <a:ext uri="{FF2B5EF4-FFF2-40B4-BE49-F238E27FC236}">
                <a16:creationId xmlns:a16="http://schemas.microsoft.com/office/drawing/2014/main" id="{E1EA44F4-DAC1-490C-9368-CF933B9E1D3B}"/>
              </a:ext>
            </a:extLst>
          </p:cNvPr>
          <p:cNvSpPr>
            <a:spLocks noGrp="1"/>
          </p:cNvSpPr>
          <p:nvPr>
            <p:ph idx="1"/>
          </p:nvPr>
        </p:nvSpPr>
        <p:spPr/>
        <p:txBody>
          <a:bodyPr/>
          <a:lstStyle/>
          <a:p>
            <a:endParaRPr lang="en-US" b="0" dirty="0">
              <a:solidFill>
                <a:srgbClr val="000000"/>
              </a:solidFill>
              <a:effectLst/>
              <a:latin typeface="Courier New" panose="02070309020205020404" pitchFamily="49" charset="0"/>
            </a:endParaRPr>
          </a:p>
          <a:p>
            <a:endParaRPr lang="en-GB" dirty="0"/>
          </a:p>
        </p:txBody>
      </p:sp>
      <p:graphicFrame>
        <p:nvGraphicFramePr>
          <p:cNvPr id="5" name="Table 5">
            <a:extLst>
              <a:ext uri="{FF2B5EF4-FFF2-40B4-BE49-F238E27FC236}">
                <a16:creationId xmlns:a16="http://schemas.microsoft.com/office/drawing/2014/main" id="{DBB5EF77-5C21-41E0-914F-22A07DC0C3E6}"/>
              </a:ext>
            </a:extLst>
          </p:cNvPr>
          <p:cNvGraphicFramePr>
            <a:graphicFrameLocks noGrp="1"/>
          </p:cNvGraphicFramePr>
          <p:nvPr>
            <p:extLst>
              <p:ext uri="{D42A27DB-BD31-4B8C-83A1-F6EECF244321}">
                <p14:modId xmlns:p14="http://schemas.microsoft.com/office/powerpoint/2010/main" val="4093495227"/>
              </p:ext>
            </p:extLst>
          </p:nvPr>
        </p:nvGraphicFramePr>
        <p:xfrm>
          <a:off x="1920240" y="2312276"/>
          <a:ext cx="8770570" cy="3859312"/>
        </p:xfrm>
        <a:graphic>
          <a:graphicData uri="http://schemas.openxmlformats.org/drawingml/2006/table">
            <a:tbl>
              <a:tblPr firstRow="1" bandRow="1">
                <a:tableStyleId>{69012ECD-51FC-41F1-AA8D-1B2483CD663E}</a:tableStyleId>
              </a:tblPr>
              <a:tblGrid>
                <a:gridCol w="8770570">
                  <a:extLst>
                    <a:ext uri="{9D8B030D-6E8A-4147-A177-3AD203B41FA5}">
                      <a16:colId xmlns:a16="http://schemas.microsoft.com/office/drawing/2014/main" val="1621558575"/>
                    </a:ext>
                  </a:extLst>
                </a:gridCol>
              </a:tblGrid>
              <a:tr h="423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solidFill>
                            <a:schemeClr val="tx1"/>
                          </a:solidFill>
                          <a:effectLst/>
                        </a:rPr>
                        <a:t>Anime: “</a:t>
                      </a:r>
                      <a:r>
                        <a:rPr lang="en-US" sz="2400" b="0" dirty="0" err="1">
                          <a:solidFill>
                            <a:schemeClr val="tx1"/>
                          </a:solidFill>
                          <a:effectLst/>
                        </a:rPr>
                        <a:t>Kimetsu</a:t>
                      </a:r>
                      <a:r>
                        <a:rPr lang="en-US" sz="2400" b="0" dirty="0">
                          <a:solidFill>
                            <a:schemeClr val="tx1"/>
                          </a:solidFill>
                          <a:effectLst/>
                        </a:rPr>
                        <a:t> no </a:t>
                      </a:r>
                      <a:r>
                        <a:rPr lang="en-US" sz="2400" b="0" dirty="0" err="1">
                          <a:solidFill>
                            <a:schemeClr val="tx1"/>
                          </a:solidFill>
                          <a:effectLst/>
                        </a:rPr>
                        <a:t>Yaiba</a:t>
                      </a:r>
                      <a:r>
                        <a:rPr lang="en-US" sz="2400" b="0" dirty="0">
                          <a:solidFill>
                            <a:schemeClr val="tx1"/>
                          </a:solidFill>
                          <a:effectLst/>
                        </a:rPr>
                        <a:t>”</a:t>
                      </a:r>
                      <a:endParaRPr lang="en-US" sz="2400" b="0" dirty="0">
                        <a:solidFill>
                          <a:schemeClr val="tx1"/>
                        </a:solidFill>
                        <a:effectLst/>
                        <a:latin typeface="Courier New" panose="02070309020205020404" pitchFamily="49" charset="0"/>
                      </a:endParaRPr>
                    </a:p>
                  </a:txBody>
                  <a:tcPr>
                    <a:solidFill>
                      <a:schemeClr val="accent1"/>
                    </a:solidFill>
                  </a:tcPr>
                </a:tc>
                <a:extLst>
                  <a:ext uri="{0D108BD9-81ED-4DB2-BD59-A6C34878D82A}">
                    <a16:rowId xmlns:a16="http://schemas.microsoft.com/office/drawing/2014/main" val="2102790914"/>
                  </a:ext>
                </a:extLst>
              </a:tr>
              <a:tr h="423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Shinmai</a:t>
                      </a:r>
                      <a:r>
                        <a:rPr lang="en-US" dirty="0"/>
                        <a:t> </a:t>
                      </a:r>
                      <a:r>
                        <a:rPr lang="en-US" dirty="0" err="1"/>
                        <a:t>Maou</a:t>
                      </a:r>
                      <a:r>
                        <a:rPr lang="en-US" dirty="0"/>
                        <a:t> no Testament</a:t>
                      </a:r>
                    </a:p>
                  </a:txBody>
                  <a:tcPr/>
                </a:tc>
                <a:extLst>
                  <a:ext uri="{0D108BD9-81ED-4DB2-BD59-A6C34878D82A}">
                    <a16:rowId xmlns:a16="http://schemas.microsoft.com/office/drawing/2014/main" val="3962894108"/>
                  </a:ext>
                </a:extLst>
              </a:tr>
              <a:tr h="423359">
                <a:tc>
                  <a:txBody>
                    <a:bodyPr/>
                    <a:lstStyle/>
                    <a:p>
                      <a:r>
                        <a:rPr lang="en-US" dirty="0" err="1"/>
                        <a:t>Kokkoku</a:t>
                      </a:r>
                      <a:endParaRPr lang="en-US" dirty="0"/>
                    </a:p>
                  </a:txBody>
                  <a:tcPr/>
                </a:tc>
                <a:extLst>
                  <a:ext uri="{0D108BD9-81ED-4DB2-BD59-A6C34878D82A}">
                    <a16:rowId xmlns:a16="http://schemas.microsoft.com/office/drawing/2014/main" val="1645486869"/>
                  </a:ext>
                </a:extLst>
              </a:tr>
              <a:tr h="423359">
                <a:tc>
                  <a:txBody>
                    <a:bodyPr/>
                    <a:lstStyle/>
                    <a:p>
                      <a:r>
                        <a:rPr lang="en-US" dirty="0" err="1"/>
                        <a:t>Mirai</a:t>
                      </a:r>
                      <a:r>
                        <a:rPr lang="en-US" dirty="0"/>
                        <a:t> no </a:t>
                      </a:r>
                      <a:r>
                        <a:rPr lang="en-US" dirty="0" err="1"/>
                        <a:t>Mirai</a:t>
                      </a:r>
                      <a:endParaRPr lang="en-US" dirty="0"/>
                    </a:p>
                  </a:txBody>
                  <a:tcPr/>
                </a:tc>
                <a:extLst>
                  <a:ext uri="{0D108BD9-81ED-4DB2-BD59-A6C34878D82A}">
                    <a16:rowId xmlns:a16="http://schemas.microsoft.com/office/drawing/2014/main" val="2183829371"/>
                  </a:ext>
                </a:extLst>
              </a:tr>
              <a:tr h="423359">
                <a:tc>
                  <a:txBody>
                    <a:bodyPr/>
                    <a:lstStyle/>
                    <a:p>
                      <a:r>
                        <a:rPr lang="pl-PL" dirty="0"/>
                        <a:t>Umineko no Naku Koro ni</a:t>
                      </a:r>
                      <a:endParaRPr lang="en-US" dirty="0"/>
                    </a:p>
                  </a:txBody>
                  <a:tcPr/>
                </a:tc>
                <a:extLst>
                  <a:ext uri="{0D108BD9-81ED-4DB2-BD59-A6C34878D82A}">
                    <a16:rowId xmlns:a16="http://schemas.microsoft.com/office/drawing/2014/main" val="2252334200"/>
                  </a:ext>
                </a:extLst>
              </a:tr>
              <a:tr h="423359">
                <a:tc>
                  <a:txBody>
                    <a:bodyPr/>
                    <a:lstStyle/>
                    <a:p>
                      <a:r>
                        <a:rPr lang="en-US" dirty="0" err="1"/>
                        <a:t>Ojarumaru</a:t>
                      </a:r>
                      <a:endParaRPr lang="en-US" dirty="0"/>
                    </a:p>
                  </a:txBody>
                  <a:tcPr/>
                </a:tc>
                <a:extLst>
                  <a:ext uri="{0D108BD9-81ED-4DB2-BD59-A6C34878D82A}">
                    <a16:rowId xmlns:a16="http://schemas.microsoft.com/office/drawing/2014/main" val="3629984146"/>
                  </a:ext>
                </a:extLst>
              </a:tr>
              <a:tr h="423359">
                <a:tc>
                  <a:txBody>
                    <a:bodyPr/>
                    <a:lstStyle/>
                    <a:p>
                      <a:r>
                        <a:rPr lang="en-US" dirty="0" err="1"/>
                        <a:t>Devilman</a:t>
                      </a:r>
                      <a:endParaRPr lang="en-US" dirty="0"/>
                    </a:p>
                  </a:txBody>
                  <a:tcPr/>
                </a:tc>
                <a:extLst>
                  <a:ext uri="{0D108BD9-81ED-4DB2-BD59-A6C34878D82A}">
                    <a16:rowId xmlns:a16="http://schemas.microsoft.com/office/drawing/2014/main" val="3256785855"/>
                  </a:ext>
                </a:extLst>
              </a:tr>
              <a:tr h="423359">
                <a:tc>
                  <a:txBody>
                    <a:bodyPr/>
                    <a:lstStyle/>
                    <a:p>
                      <a:r>
                        <a:rPr lang="en-US" dirty="0" err="1"/>
                        <a:t>Owari</a:t>
                      </a:r>
                      <a:r>
                        <a:rPr lang="en-US" dirty="0"/>
                        <a:t> no Seraph</a:t>
                      </a:r>
                    </a:p>
                  </a:txBody>
                  <a:tcPr/>
                </a:tc>
                <a:extLst>
                  <a:ext uri="{0D108BD9-81ED-4DB2-BD59-A6C34878D82A}">
                    <a16:rowId xmlns:a16="http://schemas.microsoft.com/office/drawing/2014/main" val="3901628801"/>
                  </a:ext>
                </a:extLst>
              </a:tr>
              <a:tr h="423359">
                <a:tc>
                  <a:txBody>
                    <a:bodyPr/>
                    <a:lstStyle/>
                    <a:p>
                      <a:r>
                        <a:rPr lang="en-US" dirty="0"/>
                        <a:t>Yao Shen Ji</a:t>
                      </a:r>
                    </a:p>
                  </a:txBody>
                  <a:tcPr/>
                </a:tc>
                <a:extLst>
                  <a:ext uri="{0D108BD9-81ED-4DB2-BD59-A6C34878D82A}">
                    <a16:rowId xmlns:a16="http://schemas.microsoft.com/office/drawing/2014/main" val="669105204"/>
                  </a:ext>
                </a:extLst>
              </a:tr>
            </a:tbl>
          </a:graphicData>
        </a:graphic>
      </p:graphicFrame>
    </p:spTree>
    <p:extLst>
      <p:ext uri="{BB962C8B-B14F-4D97-AF65-F5344CB8AC3E}">
        <p14:creationId xmlns:p14="http://schemas.microsoft.com/office/powerpoint/2010/main" val="334829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ADAD-323E-4C26-A2B8-F0E1D9E0262B}"/>
              </a:ext>
            </a:extLst>
          </p:cNvPr>
          <p:cNvSpPr>
            <a:spLocks noGrp="1"/>
          </p:cNvSpPr>
          <p:nvPr>
            <p:ph type="title"/>
          </p:nvPr>
        </p:nvSpPr>
        <p:spPr/>
        <p:txBody>
          <a:bodyPr/>
          <a:lstStyle/>
          <a:p>
            <a:r>
              <a:rPr lang="en-US" dirty="0"/>
              <a:t>KNN Recommendation System</a:t>
            </a:r>
            <a:endParaRPr lang="en-PG" dirty="0"/>
          </a:p>
        </p:txBody>
      </p:sp>
      <p:pic>
        <p:nvPicPr>
          <p:cNvPr id="5" name="Picture 4">
            <a:extLst>
              <a:ext uri="{FF2B5EF4-FFF2-40B4-BE49-F238E27FC236}">
                <a16:creationId xmlns:a16="http://schemas.microsoft.com/office/drawing/2014/main" id="{0A97B5CF-CFBF-4D71-840A-E4356A2EEA30}"/>
              </a:ext>
            </a:extLst>
          </p:cNvPr>
          <p:cNvPicPr>
            <a:picLocks noChangeAspect="1"/>
          </p:cNvPicPr>
          <p:nvPr/>
        </p:nvPicPr>
        <p:blipFill>
          <a:blip r:embed="rId2"/>
          <a:stretch>
            <a:fillRect/>
          </a:stretch>
        </p:blipFill>
        <p:spPr>
          <a:xfrm>
            <a:off x="647700" y="2464933"/>
            <a:ext cx="10896600" cy="3724275"/>
          </a:xfrm>
          <a:prstGeom prst="rect">
            <a:avLst/>
          </a:prstGeom>
        </p:spPr>
      </p:pic>
    </p:spTree>
    <p:extLst>
      <p:ext uri="{BB962C8B-B14F-4D97-AF65-F5344CB8AC3E}">
        <p14:creationId xmlns:p14="http://schemas.microsoft.com/office/powerpoint/2010/main" val="3943894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DBB6FAF5-9906-4F34-A7DC-5384CBB36C99}"/>
              </a:ext>
            </a:extLst>
          </p:cNvPr>
          <p:cNvPicPr>
            <a:picLocks noChangeAspect="1"/>
          </p:cNvPicPr>
          <p:nvPr/>
        </p:nvPicPr>
        <p:blipFill>
          <a:blip r:embed="rId2"/>
          <a:stretch>
            <a:fillRect/>
          </a:stretch>
        </p:blipFill>
        <p:spPr>
          <a:xfrm>
            <a:off x="881946" y="3166446"/>
            <a:ext cx="3217333" cy="525108"/>
          </a:xfrm>
          <a:prstGeom prst="rect">
            <a:avLst/>
          </a:prstGeom>
        </p:spPr>
      </p:pic>
      <p:graphicFrame>
        <p:nvGraphicFramePr>
          <p:cNvPr id="5" name="Diagram 4">
            <a:extLst>
              <a:ext uri="{FF2B5EF4-FFF2-40B4-BE49-F238E27FC236}">
                <a16:creationId xmlns:a16="http://schemas.microsoft.com/office/drawing/2014/main" id="{3DC708B1-6BCB-4DCF-9556-3EF68FA69AB4}"/>
              </a:ext>
            </a:extLst>
          </p:cNvPr>
          <p:cNvGraphicFramePr/>
          <p:nvPr>
            <p:extLst>
              <p:ext uri="{D42A27DB-BD31-4B8C-83A1-F6EECF244321}">
                <p14:modId xmlns:p14="http://schemas.microsoft.com/office/powerpoint/2010/main" val="4154273796"/>
              </p:ext>
            </p:extLst>
          </p:nvPr>
        </p:nvGraphicFramePr>
        <p:xfrm>
          <a:off x="6169571" y="1929808"/>
          <a:ext cx="5205951" cy="3471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506C1812-CBD2-252D-2B2A-30E27E5B8A8E}"/>
              </a:ext>
            </a:extLst>
          </p:cNvPr>
          <p:cNvSpPr>
            <a:spLocks noGrp="1"/>
          </p:cNvSpPr>
          <p:nvPr>
            <p:ph type="ctrTitle"/>
          </p:nvPr>
        </p:nvSpPr>
        <p:spPr>
          <a:xfrm>
            <a:off x="272879" y="445550"/>
            <a:ext cx="5624118" cy="3284538"/>
          </a:xfrm>
        </p:spPr>
        <p:txBody>
          <a:bodyPr anchor="b">
            <a:normAutofit/>
          </a:bodyPr>
          <a:lstStyle/>
          <a:p>
            <a:r>
              <a:rPr lang="en-GB" dirty="0"/>
              <a:t>Challenges</a:t>
            </a:r>
          </a:p>
        </p:txBody>
      </p:sp>
    </p:spTree>
    <p:extLst>
      <p:ext uri="{BB962C8B-B14F-4D97-AF65-F5344CB8AC3E}">
        <p14:creationId xmlns:p14="http://schemas.microsoft.com/office/powerpoint/2010/main" val="4179003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2A3DC3-DF45-4F8C-AD7F-09A43038184B}"/>
              </a:ext>
            </a:extLst>
          </p:cNvPr>
          <p:cNvSpPr>
            <a:spLocks noGrp="1"/>
          </p:cNvSpPr>
          <p:nvPr>
            <p:ph type="subTitle" idx="1"/>
          </p:nvPr>
        </p:nvSpPr>
        <p:spPr>
          <a:xfrm>
            <a:off x="3776304" y="2974553"/>
            <a:ext cx="7504989" cy="2147461"/>
          </a:xfrm>
        </p:spPr>
        <p:txBody>
          <a:bodyPr>
            <a:normAutofit/>
          </a:bodyPr>
          <a:lstStyle/>
          <a:p>
            <a:pPr algn="ctr"/>
            <a:r>
              <a:rPr lang="en-GB" sz="1600" dirty="0"/>
              <a:t>Finally, In this project considered many things going through topic modelling, recommendation system and deployment which these things help us to create website that contain a lot of anime with recommendation that help audience as well.</a:t>
            </a:r>
          </a:p>
        </p:txBody>
      </p:sp>
      <p:sp>
        <p:nvSpPr>
          <p:cNvPr id="2" name="Title 1">
            <a:extLst>
              <a:ext uri="{FF2B5EF4-FFF2-40B4-BE49-F238E27FC236}">
                <a16:creationId xmlns:a16="http://schemas.microsoft.com/office/drawing/2014/main" id="{708763CB-B634-D220-CD1E-7DE86EC9C87F}"/>
              </a:ext>
            </a:extLst>
          </p:cNvPr>
          <p:cNvSpPr>
            <a:spLocks noGrp="1"/>
          </p:cNvSpPr>
          <p:nvPr>
            <p:ph type="ctrTitle"/>
          </p:nvPr>
        </p:nvSpPr>
        <p:spPr>
          <a:xfrm>
            <a:off x="0" y="2324178"/>
            <a:ext cx="4584515" cy="1639888"/>
          </a:xfrm>
        </p:spPr>
        <p:txBody>
          <a:bodyPr vert="horz" lIns="109728" tIns="109728" rIns="109728" bIns="91440" rtlCol="0" anchor="b">
            <a:normAutofit/>
          </a:bodyPr>
          <a:lstStyle/>
          <a:p>
            <a:pPr>
              <a:lnSpc>
                <a:spcPct val="130000"/>
              </a:lnSpc>
            </a:pPr>
            <a:r>
              <a:rPr lang="en-US" sz="3200" dirty="0">
                <a:solidFill>
                  <a:schemeClr val="tx1"/>
                </a:solidFill>
              </a:rPr>
              <a:t>Conclusion</a:t>
            </a:r>
          </a:p>
        </p:txBody>
      </p:sp>
    </p:spTree>
    <p:extLst>
      <p:ext uri="{BB962C8B-B14F-4D97-AF65-F5344CB8AC3E}">
        <p14:creationId xmlns:p14="http://schemas.microsoft.com/office/powerpoint/2010/main" val="3044466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F79B92-A4C5-464C-8B96-E7A5A5CFEA9F}"/>
              </a:ext>
            </a:extLst>
          </p:cNvPr>
          <p:cNvSpPr txBox="1"/>
          <p:nvPr/>
        </p:nvSpPr>
        <p:spPr>
          <a:xfrm>
            <a:off x="4487112" y="3153397"/>
            <a:ext cx="3620567" cy="707886"/>
          </a:xfrm>
          <a:prstGeom prst="rect">
            <a:avLst/>
          </a:prstGeom>
          <a:noFill/>
        </p:spPr>
        <p:txBody>
          <a:bodyPr wrap="square" rtlCol="0">
            <a:spAutoFit/>
          </a:bodyPr>
          <a:lstStyle/>
          <a:p>
            <a:r>
              <a:rPr lang="en-US" sz="4000" dirty="0"/>
              <a:t>THANK YOU</a:t>
            </a:r>
            <a:endParaRPr lang="en-PG" sz="4000" dirty="0"/>
          </a:p>
        </p:txBody>
      </p:sp>
    </p:spTree>
    <p:extLst>
      <p:ext uri="{BB962C8B-B14F-4D97-AF65-F5344CB8AC3E}">
        <p14:creationId xmlns:p14="http://schemas.microsoft.com/office/powerpoint/2010/main" val="3589547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Picture 10">
            <a:extLst>
              <a:ext uri="{FF2B5EF4-FFF2-40B4-BE49-F238E27FC236}">
                <a16:creationId xmlns:a16="http://schemas.microsoft.com/office/drawing/2014/main" id="{1E5AD1E5-31CF-4535-AD75-F879A334306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790" r="2974"/>
          <a:stretch/>
        </p:blipFill>
        <p:spPr>
          <a:xfrm>
            <a:off x="0" y="10"/>
            <a:ext cx="9947062" cy="6857990"/>
          </a:xfrm>
          <a:prstGeom prst="rect">
            <a:avLst/>
          </a:prstGeom>
          <a:scene3d>
            <a:camera prst="perspectiveRelaxed">
              <a:rot lat="19800000" lon="1200000" rev="20820000"/>
            </a:camera>
            <a:lightRig rig="threePt" dir="t"/>
          </a:scene3d>
          <a:sp3d contourW="6350" prstMaterial="matte">
            <a:bevelT w="101600" h="101600"/>
            <a:contourClr>
              <a:srgbClr val="969696"/>
            </a:contourClr>
          </a:sp3d>
        </p:spPr>
      </p:pic>
      <p:sp>
        <p:nvSpPr>
          <p:cNvPr id="74" name="Freeform: Shape 7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76" name="Freeform: Shape 7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E2C959E3-FA6B-8BC2-BBAA-227B2410CCD9}"/>
              </a:ext>
            </a:extLst>
          </p:cNvPr>
          <p:cNvSpPr txBox="1"/>
          <p:nvPr/>
        </p:nvSpPr>
        <p:spPr>
          <a:xfrm>
            <a:off x="7991061" y="609118"/>
            <a:ext cx="3689406" cy="1944371"/>
          </a:xfrm>
          <a:prstGeom prst="rect">
            <a:avLst/>
          </a:prstGeom>
        </p:spPr>
        <p:txBody>
          <a:bodyPr vert="horz" lIns="109728" tIns="109728" rIns="109728" bIns="91440" rtlCol="0" anchor="b">
            <a:normAutofit/>
          </a:bodyPr>
          <a:lstStyle/>
          <a:p>
            <a:pPr defTabSz="914400">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OUTLINE</a:t>
            </a:r>
          </a:p>
        </p:txBody>
      </p:sp>
      <p:sp>
        <p:nvSpPr>
          <p:cNvPr id="3" name="Subtitle 2">
            <a:extLst>
              <a:ext uri="{FF2B5EF4-FFF2-40B4-BE49-F238E27FC236}">
                <a16:creationId xmlns:a16="http://schemas.microsoft.com/office/drawing/2014/main" id="{F8BFFC1F-EA53-48F0-B345-6423EF3E1C9E}"/>
              </a:ext>
            </a:extLst>
          </p:cNvPr>
          <p:cNvSpPr>
            <a:spLocks noGrp="1"/>
          </p:cNvSpPr>
          <p:nvPr>
            <p:ph type="subTitle" idx="1"/>
          </p:nvPr>
        </p:nvSpPr>
        <p:spPr>
          <a:xfrm>
            <a:off x="7616515" y="2989967"/>
            <a:ext cx="4023361" cy="2385392"/>
          </a:xfrm>
        </p:spPr>
        <p:txBody>
          <a:bodyPr vert="horz" lIns="109728" tIns="109728" rIns="109728" bIns="91440" rtlCol="0">
            <a:normAutofit/>
          </a:bodyPr>
          <a:lstStyle/>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a:p>
            <a:endParaRPr lang="en-US" sz="1700" dirty="0">
              <a:solidFill>
                <a:schemeClr val="tx1">
                  <a:lumMod val="75000"/>
                  <a:lumOff val="25000"/>
                </a:schemeClr>
              </a:solidFill>
            </a:endParaRPr>
          </a:p>
        </p:txBody>
      </p:sp>
      <p:graphicFrame>
        <p:nvGraphicFramePr>
          <p:cNvPr id="8" name="Diagram 7">
            <a:extLst>
              <a:ext uri="{FF2B5EF4-FFF2-40B4-BE49-F238E27FC236}">
                <a16:creationId xmlns:a16="http://schemas.microsoft.com/office/drawing/2014/main" id="{F5CB7713-499B-4323-8A98-E4944AD65315}"/>
              </a:ext>
            </a:extLst>
          </p:cNvPr>
          <p:cNvGraphicFramePr/>
          <p:nvPr>
            <p:extLst>
              <p:ext uri="{D42A27DB-BD31-4B8C-83A1-F6EECF244321}">
                <p14:modId xmlns:p14="http://schemas.microsoft.com/office/powerpoint/2010/main" val="2695631795"/>
              </p:ext>
            </p:extLst>
          </p:nvPr>
        </p:nvGraphicFramePr>
        <p:xfrm>
          <a:off x="7211833" y="2759532"/>
          <a:ext cx="4468634" cy="30528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185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4" name="Picture 10">
            <a:extLst>
              <a:ext uri="{FF2B5EF4-FFF2-40B4-BE49-F238E27FC236}">
                <a16:creationId xmlns:a16="http://schemas.microsoft.com/office/drawing/2014/main" id="{B0299048-8D24-437A-B645-18C4AF150B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490" b="45986"/>
          <a:stretch/>
        </p:blipFill>
        <p:spPr>
          <a:xfrm>
            <a:off x="5562808" y="-119259"/>
            <a:ext cx="6649073" cy="3406130"/>
          </a:xfrm>
          <a:custGeom>
            <a:avLst/>
            <a:gdLst/>
            <a:ahLst/>
            <a:cxnLst/>
            <a:rect l="l" t="t" r="r" b="b"/>
            <a:pathLst>
              <a:path w="6649073" h="3387852">
                <a:moveTo>
                  <a:pt x="0" y="0"/>
                </a:moveTo>
                <a:lnTo>
                  <a:pt x="5064418" y="0"/>
                </a:lnTo>
                <a:lnTo>
                  <a:pt x="6338666" y="0"/>
                </a:lnTo>
                <a:lnTo>
                  <a:pt x="6649073" y="0"/>
                </a:lnTo>
                <a:lnTo>
                  <a:pt x="6649073" y="3387852"/>
                </a:lnTo>
                <a:lnTo>
                  <a:pt x="6338666" y="3387852"/>
                </a:lnTo>
                <a:lnTo>
                  <a:pt x="5064418" y="3387852"/>
                </a:lnTo>
                <a:lnTo>
                  <a:pt x="1617516" y="3387852"/>
                </a:lnTo>
                <a:lnTo>
                  <a:pt x="1616328" y="3337395"/>
                </a:lnTo>
                <a:cubicBezTo>
                  <a:pt x="1549534" y="1928213"/>
                  <a:pt x="985089" y="708413"/>
                  <a:pt x="22123" y="14997"/>
                </a:cubicBezTo>
                <a:close/>
              </a:path>
            </a:pathLst>
          </a:custGeom>
        </p:spPr>
      </p:pic>
      <p:pic>
        <p:nvPicPr>
          <p:cNvPr id="45" name="Picture 14">
            <a:extLst>
              <a:ext uri="{FF2B5EF4-FFF2-40B4-BE49-F238E27FC236}">
                <a16:creationId xmlns:a16="http://schemas.microsoft.com/office/drawing/2014/main" id="{19B92616-A4E5-4D4B-A53C-258E54DF8E7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4064" r="-1" b="23060"/>
          <a:stretch/>
        </p:blipFill>
        <p:spPr>
          <a:xfrm>
            <a:off x="4663497" y="3429000"/>
            <a:ext cx="7528500" cy="3429000"/>
          </a:xfrm>
          <a:custGeom>
            <a:avLst/>
            <a:gdLst/>
            <a:ahLst/>
            <a:cxnLst/>
            <a:rect l="l" t="t" r="r" b="b"/>
            <a:pathLst>
              <a:path w="7528500" h="3387852">
                <a:moveTo>
                  <a:pt x="2499187" y="0"/>
                </a:moveTo>
                <a:lnTo>
                  <a:pt x="6611755" y="0"/>
                </a:lnTo>
                <a:lnTo>
                  <a:pt x="7218398" y="0"/>
                </a:lnTo>
                <a:lnTo>
                  <a:pt x="7528500" y="0"/>
                </a:lnTo>
                <a:lnTo>
                  <a:pt x="7528500" y="3387852"/>
                </a:lnTo>
                <a:lnTo>
                  <a:pt x="7218398" y="3387852"/>
                </a:lnTo>
                <a:lnTo>
                  <a:pt x="6611755" y="3387852"/>
                </a:lnTo>
                <a:lnTo>
                  <a:pt x="0" y="3387852"/>
                </a:lnTo>
                <a:lnTo>
                  <a:pt x="111756" y="3310451"/>
                </a:lnTo>
                <a:cubicBezTo>
                  <a:pt x="285574" y="3182960"/>
                  <a:pt x="456201" y="3045249"/>
                  <a:pt x="628405" y="2904666"/>
                </a:cubicBezTo>
                <a:cubicBezTo>
                  <a:pt x="1574029" y="2132691"/>
                  <a:pt x="2502754" y="1498983"/>
                  <a:pt x="2502754" y="151508"/>
                </a:cubicBezTo>
                <a:close/>
              </a:path>
            </a:pathLst>
          </a:custGeom>
        </p:spPr>
      </p:pic>
      <p:sp>
        <p:nvSpPr>
          <p:cNvPr id="49" name="Freeform: Shape 48">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1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8546A00D-748A-42CE-AB6E-C140DDA4E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3" name="Freeform: Shape 52">
            <a:extLst>
              <a:ext uri="{FF2B5EF4-FFF2-40B4-BE49-F238E27FC236}">
                <a16:creationId xmlns:a16="http://schemas.microsoft.com/office/drawing/2014/main" id="{513BF6FB-1F9C-480B-BE5F-4DFFB8E1C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 y="0"/>
            <a:ext cx="12191695" cy="6858000"/>
          </a:xfrm>
          <a:custGeom>
            <a:avLst/>
            <a:gdLst>
              <a:gd name="connsiteX0" fmla="*/ 0 w 12191695"/>
              <a:gd name="connsiteY0" fmla="*/ 0 h 6858000"/>
              <a:gd name="connsiteX1" fmla="*/ 5548454 w 12191695"/>
              <a:gd name="connsiteY1" fmla="*/ 0 h 6858000"/>
              <a:gd name="connsiteX2" fmla="*/ 5563843 w 12191695"/>
              <a:gd name="connsiteY2" fmla="*/ 10445 h 6858000"/>
              <a:gd name="connsiteX3" fmla="*/ 7138082 w 12191695"/>
              <a:gd name="connsiteY3" fmla="*/ 3057689 h 6858000"/>
              <a:gd name="connsiteX4" fmla="*/ 7154546 w 12191695"/>
              <a:gd name="connsiteY4" fmla="*/ 3406140 h 6858000"/>
              <a:gd name="connsiteX5" fmla="*/ 12191695 w 12191695"/>
              <a:gd name="connsiteY5" fmla="*/ 3406140 h 6858000"/>
              <a:gd name="connsiteX6" fmla="*/ 12191695 w 12191695"/>
              <a:gd name="connsiteY6" fmla="*/ 3451860 h 6858000"/>
              <a:gd name="connsiteX7" fmla="*/ 7156706 w 12191695"/>
              <a:gd name="connsiteY7" fmla="*/ 3451860 h 6858000"/>
              <a:gd name="connsiteX8" fmla="*/ 7164741 w 12191695"/>
              <a:gd name="connsiteY8" fmla="*/ 3621913 h 6858000"/>
              <a:gd name="connsiteX9" fmla="*/ 5290392 w 12191695"/>
              <a:gd name="connsiteY9" fmla="*/ 6378742 h 6858000"/>
              <a:gd name="connsiteX10" fmla="*/ 4773743 w 12191695"/>
              <a:gd name="connsiteY10" fmla="*/ 6785068 h 6858000"/>
              <a:gd name="connsiteX11" fmla="*/ 4668580 w 12191695"/>
              <a:gd name="connsiteY11" fmla="*/ 6858000 h 6858000"/>
              <a:gd name="connsiteX12" fmla="*/ 0 w 12191695"/>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695" h="6858000">
                <a:moveTo>
                  <a:pt x="0" y="0"/>
                </a:moveTo>
                <a:lnTo>
                  <a:pt x="5548454" y="0"/>
                </a:lnTo>
                <a:lnTo>
                  <a:pt x="5563843" y="10445"/>
                </a:lnTo>
                <a:cubicBezTo>
                  <a:pt x="6462610" y="658496"/>
                  <a:pt x="7014222" y="1765698"/>
                  <a:pt x="7138082" y="3057689"/>
                </a:cubicBezTo>
                <a:lnTo>
                  <a:pt x="7154546" y="3406140"/>
                </a:lnTo>
                <a:lnTo>
                  <a:pt x="12191695" y="3406140"/>
                </a:lnTo>
                <a:lnTo>
                  <a:pt x="12191695" y="3451860"/>
                </a:lnTo>
                <a:lnTo>
                  <a:pt x="7156706" y="3451860"/>
                </a:lnTo>
                <a:lnTo>
                  <a:pt x="7164741" y="3621913"/>
                </a:lnTo>
                <a:cubicBezTo>
                  <a:pt x="7164741" y="4971185"/>
                  <a:pt x="6236016" y="5605738"/>
                  <a:pt x="5290392" y="6378742"/>
                </a:cubicBezTo>
                <a:cubicBezTo>
                  <a:pt x="5118188" y="6519512"/>
                  <a:pt x="4947561" y="6657407"/>
                  <a:pt x="4773743" y="6785068"/>
                </a:cubicBezTo>
                <a:lnTo>
                  <a:pt x="466858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C8990EE-9EA1-41CC-A667-E632321FD44D}"/>
              </a:ext>
            </a:extLst>
          </p:cNvPr>
          <p:cNvSpPr>
            <a:spLocks noGrp="1"/>
          </p:cNvSpPr>
          <p:nvPr>
            <p:ph type="subTitle" idx="1"/>
          </p:nvPr>
        </p:nvSpPr>
        <p:spPr>
          <a:xfrm>
            <a:off x="60354" y="2564286"/>
            <a:ext cx="6801919" cy="2956297"/>
          </a:xfrm>
        </p:spPr>
        <p:txBody>
          <a:bodyPr vert="horz" lIns="109728" tIns="109728" rIns="109728" bIns="91440" rtlCol="0" anchor="t">
            <a:normAutofit fontScale="92500"/>
            <a:scene3d>
              <a:camera prst="orthographicFront"/>
              <a:lightRig rig="harsh" dir="t"/>
            </a:scene3d>
            <a:sp3d extrusionH="57150" prstMaterial="matte">
              <a:bevelT w="63500" h="12700" prst="angle"/>
              <a:contourClr>
                <a:schemeClr val="bg1">
                  <a:lumMod val="65000"/>
                </a:schemeClr>
              </a:contourClr>
            </a:sp3d>
          </a:bodyPr>
          <a:lstStyle/>
          <a:p>
            <a:pPr algn="just">
              <a:lnSpc>
                <a:spcPct val="120000"/>
              </a:lnSpc>
            </a:pPr>
            <a:r>
              <a:rPr lang="en-US" sz="1600" b="1" spc="0" dirty="0">
                <a:ln/>
                <a:solidFill>
                  <a:schemeClr val="tx1"/>
                </a:solidFill>
              </a:rPr>
              <a:t>Firstly, The word anime pronounced "ah-knee-may" is an abbreviation of the word animation.</a:t>
            </a:r>
          </a:p>
          <a:p>
            <a:pPr algn="just">
              <a:lnSpc>
                <a:spcPct val="120000"/>
              </a:lnSpc>
            </a:pPr>
            <a:r>
              <a:rPr lang="en-US" sz="1600" b="1" spc="0" dirty="0">
                <a:ln/>
                <a:solidFill>
                  <a:schemeClr val="tx1"/>
                </a:solidFill>
              </a:rPr>
              <a:t> In Japan, the word is used to refer to all animation. However, outside of Japan, it has become the catch-all term for animation from Japan.</a:t>
            </a:r>
          </a:p>
          <a:p>
            <a:pPr algn="just">
              <a:lnSpc>
                <a:spcPct val="120000"/>
              </a:lnSpc>
            </a:pPr>
            <a:r>
              <a:rPr lang="en-US" sz="1600" b="1" spc="0" dirty="0">
                <a:ln/>
                <a:solidFill>
                  <a:schemeClr val="tx1"/>
                </a:solidFill>
              </a:rPr>
              <a:t> Secondly, anime is popular thing in entire world because it has special and different characters to present story that make it interesting for the audience and also the anime present the story from Manga which have the real story from the writer. </a:t>
            </a:r>
          </a:p>
        </p:txBody>
      </p:sp>
      <p:sp>
        <p:nvSpPr>
          <p:cNvPr id="5" name="TextBox 4">
            <a:extLst>
              <a:ext uri="{FF2B5EF4-FFF2-40B4-BE49-F238E27FC236}">
                <a16:creationId xmlns:a16="http://schemas.microsoft.com/office/drawing/2014/main" id="{CBF55DF1-2178-6F13-C477-10EFBF3BE10B}"/>
              </a:ext>
            </a:extLst>
          </p:cNvPr>
          <p:cNvSpPr txBox="1"/>
          <p:nvPr/>
        </p:nvSpPr>
        <p:spPr>
          <a:xfrm>
            <a:off x="695311" y="526069"/>
            <a:ext cx="4602245" cy="1918958"/>
          </a:xfrm>
          <a:prstGeom prst="rect">
            <a:avLst/>
          </a:prstGeom>
        </p:spPr>
        <p:txBody>
          <a:bodyPr vert="horz" lIns="109728" tIns="109728" rIns="109728" bIns="91440" rtlCol="0" anchor="b">
            <a:normAutofit/>
          </a:bodyPr>
          <a:lstStyle/>
          <a:p>
            <a:pPr defTabSz="914400">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INTRODUCTION</a:t>
            </a:r>
          </a:p>
        </p:txBody>
      </p:sp>
    </p:spTree>
    <p:extLst>
      <p:ext uri="{BB962C8B-B14F-4D97-AF65-F5344CB8AC3E}">
        <p14:creationId xmlns:p14="http://schemas.microsoft.com/office/powerpoint/2010/main" val="2053779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FC7C7FCE-A8E3-175B-EC92-950463AC93DE}"/>
              </a:ext>
            </a:extLst>
          </p:cNvPr>
          <p:cNvSpPr>
            <a:spLocks noGrp="1"/>
          </p:cNvSpPr>
          <p:nvPr>
            <p:ph type="ctrTitle"/>
          </p:nvPr>
        </p:nvSpPr>
        <p:spPr>
          <a:xfrm>
            <a:off x="222704" y="1910503"/>
            <a:ext cx="8391967" cy="1344612"/>
          </a:xfrm>
        </p:spPr>
        <p:txBody>
          <a:bodyPr vert="horz" lIns="109728" tIns="109728" rIns="109728" bIns="91440" rtlCol="0" anchor="b">
            <a:normAutofit/>
          </a:bodyPr>
          <a:lstStyle/>
          <a:p>
            <a:pPr>
              <a:lnSpc>
                <a:spcPct val="130000"/>
              </a:lnSpc>
            </a:pPr>
            <a:r>
              <a:rPr lang="en-US" sz="3200" dirty="0">
                <a:solidFill>
                  <a:schemeClr val="tx1">
                    <a:lumMod val="75000"/>
                    <a:lumOff val="25000"/>
                  </a:schemeClr>
                </a:solidFill>
              </a:rPr>
              <a:t>PRE-PROCESSING</a:t>
            </a:r>
          </a:p>
        </p:txBody>
      </p:sp>
      <p:sp>
        <p:nvSpPr>
          <p:cNvPr id="55" name="Freeform: Shape 5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7" name="Freeform: Shape 5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5" name="Diagram 4">
            <a:extLst>
              <a:ext uri="{FF2B5EF4-FFF2-40B4-BE49-F238E27FC236}">
                <a16:creationId xmlns:a16="http://schemas.microsoft.com/office/drawing/2014/main" id="{54745DFA-0D09-485E-AE9F-DFD005767590}"/>
              </a:ext>
            </a:extLst>
          </p:cNvPr>
          <p:cNvGraphicFramePr/>
          <p:nvPr>
            <p:extLst>
              <p:ext uri="{D42A27DB-BD31-4B8C-83A1-F6EECF244321}">
                <p14:modId xmlns:p14="http://schemas.microsoft.com/office/powerpoint/2010/main" val="3203545351"/>
              </p:ext>
            </p:extLst>
          </p:nvPr>
        </p:nvGraphicFramePr>
        <p:xfrm>
          <a:off x="5055961" y="1059433"/>
          <a:ext cx="8643552" cy="4063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85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0" name="Group 29">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31" name="Freeform: Shape 3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8" name="Picture 7" descr="A cartoon of a person&#10;&#10;Description automatically generated with low confidence">
            <a:extLst>
              <a:ext uri="{FF2B5EF4-FFF2-40B4-BE49-F238E27FC236}">
                <a16:creationId xmlns:a16="http://schemas.microsoft.com/office/drawing/2014/main" id="{5CC781F3-03C8-48E4-BF6A-5018D55055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607" y="1804297"/>
            <a:ext cx="3249406" cy="3249406"/>
          </a:xfrm>
          <a:prstGeom prst="rect">
            <a:avLst/>
          </a:prstGeom>
        </p:spPr>
      </p:pic>
      <p:sp>
        <p:nvSpPr>
          <p:cNvPr id="3" name="Subtitle 2">
            <a:extLst>
              <a:ext uri="{FF2B5EF4-FFF2-40B4-BE49-F238E27FC236}">
                <a16:creationId xmlns:a16="http://schemas.microsoft.com/office/drawing/2014/main" id="{27CA5DD0-2761-4EF6-B7CF-E0D00F6C2536}"/>
              </a:ext>
            </a:extLst>
          </p:cNvPr>
          <p:cNvSpPr>
            <a:spLocks noGrp="1"/>
          </p:cNvSpPr>
          <p:nvPr>
            <p:ph type="subTitle" idx="1"/>
          </p:nvPr>
        </p:nvSpPr>
        <p:spPr>
          <a:xfrm>
            <a:off x="6504121" y="534087"/>
            <a:ext cx="5197655" cy="5627354"/>
          </a:xfrm>
        </p:spPr>
        <p:txBody>
          <a:bodyPr vert="horz" lIns="109728" tIns="109728" rIns="109728" bIns="91440" rtlCol="0">
            <a:normAutofit/>
          </a:bodyPr>
          <a:lstStyle/>
          <a:p>
            <a:pPr marL="457200" indent="-457200">
              <a:buFont typeface="Wingdings" panose="05000000000000000000" pitchFamily="2" charset="2"/>
              <a:buChar char="v"/>
            </a:pPr>
            <a:r>
              <a:rPr lang="en-US" sz="2900" dirty="0" err="1">
                <a:solidFill>
                  <a:schemeClr val="tx1">
                    <a:lumMod val="75000"/>
                    <a:lumOff val="25000"/>
                  </a:schemeClr>
                </a:solidFill>
              </a:rPr>
              <a:t>Sklearn</a:t>
            </a:r>
            <a:endParaRPr lang="en-US" sz="2900" dirty="0">
              <a:solidFill>
                <a:schemeClr val="tx1">
                  <a:lumMod val="75000"/>
                  <a:lumOff val="25000"/>
                </a:schemeClr>
              </a:solidFill>
            </a:endParaRPr>
          </a:p>
          <a:p>
            <a:pPr marL="457200" indent="-457200">
              <a:buFont typeface="Wingdings" panose="05000000000000000000" pitchFamily="2" charset="2"/>
              <a:buChar char="v"/>
            </a:pPr>
            <a:r>
              <a:rPr lang="en-US" sz="2900" dirty="0">
                <a:solidFill>
                  <a:schemeClr val="tx1">
                    <a:lumMod val="75000"/>
                    <a:lumOff val="25000"/>
                  </a:schemeClr>
                </a:solidFill>
              </a:rPr>
              <a:t>Spacy</a:t>
            </a:r>
          </a:p>
          <a:p>
            <a:pPr marL="457200" indent="-457200">
              <a:buFont typeface="Wingdings" panose="05000000000000000000" pitchFamily="2" charset="2"/>
              <a:buChar char="v"/>
            </a:pPr>
            <a:r>
              <a:rPr lang="en-US" sz="2900" dirty="0" err="1">
                <a:solidFill>
                  <a:schemeClr val="tx1">
                    <a:lumMod val="75000"/>
                    <a:lumOff val="25000"/>
                  </a:schemeClr>
                </a:solidFill>
              </a:rPr>
              <a:t>Gensim</a:t>
            </a:r>
            <a:endParaRPr lang="en-US" sz="2900" dirty="0">
              <a:solidFill>
                <a:schemeClr val="tx1">
                  <a:lumMod val="75000"/>
                  <a:lumOff val="25000"/>
                </a:schemeClr>
              </a:solidFill>
            </a:endParaRPr>
          </a:p>
          <a:p>
            <a:pPr marL="457200" indent="-457200">
              <a:buFont typeface="Wingdings" panose="05000000000000000000" pitchFamily="2" charset="2"/>
              <a:buChar char="v"/>
            </a:pPr>
            <a:r>
              <a:rPr lang="en-US" sz="2900" dirty="0" err="1">
                <a:solidFill>
                  <a:schemeClr val="tx1">
                    <a:lumMod val="75000"/>
                    <a:lumOff val="25000"/>
                  </a:schemeClr>
                </a:solidFill>
              </a:rPr>
              <a:t>ntlk</a:t>
            </a:r>
            <a:endParaRPr lang="en-US" sz="2900" dirty="0">
              <a:solidFill>
                <a:schemeClr val="tx1">
                  <a:lumMod val="75000"/>
                  <a:lumOff val="25000"/>
                </a:schemeClr>
              </a:solidFill>
            </a:endParaRPr>
          </a:p>
          <a:p>
            <a:pPr marL="457200" indent="-457200">
              <a:buFont typeface="Wingdings" panose="05000000000000000000" pitchFamily="2" charset="2"/>
              <a:buChar char="v"/>
            </a:pPr>
            <a:r>
              <a:rPr lang="en-US" sz="2900" dirty="0">
                <a:solidFill>
                  <a:schemeClr val="tx1">
                    <a:lumMod val="75000"/>
                    <a:lumOff val="25000"/>
                  </a:schemeClr>
                </a:solidFill>
              </a:rPr>
              <a:t>Pandas</a:t>
            </a:r>
          </a:p>
          <a:p>
            <a:pPr marL="457200" indent="-457200">
              <a:buFont typeface="Wingdings" panose="05000000000000000000" pitchFamily="2" charset="2"/>
              <a:buChar char="v"/>
            </a:pPr>
            <a:r>
              <a:rPr lang="en-US" sz="2900" dirty="0" err="1">
                <a:solidFill>
                  <a:schemeClr val="tx1">
                    <a:lumMod val="75000"/>
                    <a:lumOff val="25000"/>
                  </a:schemeClr>
                </a:solidFill>
              </a:rPr>
              <a:t>wordcloud</a:t>
            </a:r>
            <a:endParaRPr lang="en-US" sz="2900" dirty="0">
              <a:solidFill>
                <a:schemeClr val="tx1">
                  <a:lumMod val="75000"/>
                  <a:lumOff val="25000"/>
                </a:schemeClr>
              </a:solidFill>
            </a:endParaRPr>
          </a:p>
          <a:p>
            <a:pPr marL="457200" indent="-457200">
              <a:buFont typeface="Wingdings" panose="05000000000000000000" pitchFamily="2" charset="2"/>
              <a:buChar char="v"/>
            </a:pPr>
            <a:r>
              <a:rPr lang="en-US" sz="2900" dirty="0">
                <a:solidFill>
                  <a:schemeClr val="tx1">
                    <a:lumMod val="75000"/>
                    <a:lumOff val="25000"/>
                  </a:schemeClr>
                </a:solidFill>
              </a:rPr>
              <a:t>seaborn </a:t>
            </a:r>
          </a:p>
          <a:p>
            <a:pPr marL="457200" indent="-457200">
              <a:buFont typeface="Wingdings" panose="05000000000000000000" pitchFamily="2" charset="2"/>
              <a:buChar char="v"/>
            </a:pPr>
            <a:r>
              <a:rPr lang="en-US" sz="2900" dirty="0">
                <a:solidFill>
                  <a:schemeClr val="tx1">
                    <a:lumMod val="75000"/>
                    <a:lumOff val="25000"/>
                  </a:schemeClr>
                </a:solidFill>
              </a:rPr>
              <a:t>matplotlib</a:t>
            </a:r>
          </a:p>
          <a:p>
            <a:endParaRPr lang="en-US" sz="2900" dirty="0">
              <a:solidFill>
                <a:schemeClr val="tx1">
                  <a:lumMod val="75000"/>
                  <a:lumOff val="25000"/>
                </a:schemeClr>
              </a:solidFill>
            </a:endParaRPr>
          </a:p>
          <a:p>
            <a:pPr indent="-342900">
              <a:buFont typeface="Corbel" panose="020B0503020204020204" pitchFamily="34" charset="0"/>
              <a:buBlip>
                <a:blip r:embed="rId4"/>
              </a:buBlip>
            </a:pPr>
            <a:endParaRPr lang="en-US" sz="1000" dirty="0">
              <a:solidFill>
                <a:schemeClr val="tx1">
                  <a:lumMod val="75000"/>
                  <a:lumOff val="25000"/>
                </a:schemeClr>
              </a:solidFill>
            </a:endParaRPr>
          </a:p>
        </p:txBody>
      </p:sp>
      <p:sp>
        <p:nvSpPr>
          <p:cNvPr id="6" name="Title 1">
            <a:extLst>
              <a:ext uri="{FF2B5EF4-FFF2-40B4-BE49-F238E27FC236}">
                <a16:creationId xmlns:a16="http://schemas.microsoft.com/office/drawing/2014/main" id="{7DFE85FF-1602-7B90-CBA8-538C50749734}"/>
              </a:ext>
            </a:extLst>
          </p:cNvPr>
          <p:cNvSpPr>
            <a:spLocks noGrp="1"/>
          </p:cNvSpPr>
          <p:nvPr>
            <p:ph type="ctrTitle"/>
          </p:nvPr>
        </p:nvSpPr>
        <p:spPr>
          <a:xfrm>
            <a:off x="490224" y="-285857"/>
            <a:ext cx="4584515" cy="1639888"/>
          </a:xfrm>
        </p:spPr>
        <p:txBody>
          <a:bodyPr vert="horz" lIns="109728" tIns="109728" rIns="109728" bIns="91440" rtlCol="0" anchor="b">
            <a:normAutofit/>
          </a:bodyPr>
          <a:lstStyle/>
          <a:p>
            <a:pPr>
              <a:lnSpc>
                <a:spcPct val="130000"/>
              </a:lnSpc>
            </a:pPr>
            <a:r>
              <a:rPr lang="en-US" sz="3200" dirty="0">
                <a:solidFill>
                  <a:schemeClr val="tx1"/>
                </a:solidFill>
              </a:rPr>
              <a:t>Packages Used</a:t>
            </a:r>
          </a:p>
        </p:txBody>
      </p:sp>
    </p:spTree>
    <p:extLst>
      <p:ext uri="{BB962C8B-B14F-4D97-AF65-F5344CB8AC3E}">
        <p14:creationId xmlns:p14="http://schemas.microsoft.com/office/powerpoint/2010/main" val="407005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5" name="Group 14">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6" name="Freeform: Shape 15">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02F456-FA08-4091-AF15-FAF2BB51F49D}"/>
              </a:ext>
            </a:extLst>
          </p:cNvPr>
          <p:cNvSpPr>
            <a:spLocks noGrp="1"/>
          </p:cNvSpPr>
          <p:nvPr>
            <p:ph type="ctrTitle"/>
          </p:nvPr>
        </p:nvSpPr>
        <p:spPr>
          <a:xfrm>
            <a:off x="1237320" y="1805900"/>
            <a:ext cx="4309033" cy="2934031"/>
          </a:xfrm>
        </p:spPr>
        <p:txBody>
          <a:bodyPr vert="horz" lIns="109728" tIns="109728" rIns="109728" bIns="91440" rtlCol="0" anchor="ctr">
            <a:normAutofit/>
          </a:bodyPr>
          <a:lstStyle/>
          <a:p>
            <a:pPr>
              <a:lnSpc>
                <a:spcPct val="130000"/>
              </a:lnSpc>
            </a:pPr>
            <a:r>
              <a:rPr lang="en-US" sz="3200" dirty="0">
                <a:solidFill>
                  <a:schemeClr val="tx1">
                    <a:lumMod val="75000"/>
                    <a:lumOff val="25000"/>
                  </a:schemeClr>
                </a:solidFill>
              </a:rPr>
              <a:t>NLP Modelling</a:t>
            </a:r>
          </a:p>
        </p:txBody>
      </p:sp>
      <p:graphicFrame>
        <p:nvGraphicFramePr>
          <p:cNvPr id="6" name="Diagram 5">
            <a:extLst>
              <a:ext uri="{FF2B5EF4-FFF2-40B4-BE49-F238E27FC236}">
                <a16:creationId xmlns:a16="http://schemas.microsoft.com/office/drawing/2014/main" id="{FA83350B-BF82-4890-8BB0-DC8A79FDCD05}"/>
              </a:ext>
            </a:extLst>
          </p:cNvPr>
          <p:cNvGraphicFramePr/>
          <p:nvPr>
            <p:extLst>
              <p:ext uri="{D42A27DB-BD31-4B8C-83A1-F6EECF244321}">
                <p14:modId xmlns:p14="http://schemas.microsoft.com/office/powerpoint/2010/main" val="333662191"/>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68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F456-FA08-4091-AF15-FAF2BB51F49D}"/>
              </a:ext>
            </a:extLst>
          </p:cNvPr>
          <p:cNvSpPr>
            <a:spLocks noGrp="1"/>
          </p:cNvSpPr>
          <p:nvPr>
            <p:ph type="ctrTitle"/>
          </p:nvPr>
        </p:nvSpPr>
        <p:spPr>
          <a:xfrm>
            <a:off x="3355092" y="-1403807"/>
            <a:ext cx="6482412" cy="3177605"/>
          </a:xfrm>
        </p:spPr>
        <p:txBody>
          <a:bodyPr/>
          <a:lstStyle/>
          <a:p>
            <a:r>
              <a:rPr lang="en-GB" dirty="0"/>
              <a:t>Topic Modelling</a:t>
            </a:r>
          </a:p>
        </p:txBody>
      </p:sp>
      <p:graphicFrame>
        <p:nvGraphicFramePr>
          <p:cNvPr id="6" name="Diagram 5">
            <a:extLst>
              <a:ext uri="{FF2B5EF4-FFF2-40B4-BE49-F238E27FC236}">
                <a16:creationId xmlns:a16="http://schemas.microsoft.com/office/drawing/2014/main" id="{FA83350B-BF82-4890-8BB0-DC8A79FDCD05}"/>
              </a:ext>
            </a:extLst>
          </p:cNvPr>
          <p:cNvGraphicFramePr/>
          <p:nvPr/>
        </p:nvGraphicFramePr>
        <p:xfrm>
          <a:off x="265231" y="2568669"/>
          <a:ext cx="5575733" cy="1720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5C22FB58-DD13-484A-84E2-A23CBD001B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9070" y="1913521"/>
            <a:ext cx="4604280" cy="303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06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17">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FCA128A-9E90-3F31-764C-776D0F8682F6}"/>
              </a:ext>
            </a:extLst>
          </p:cNvPr>
          <p:cNvSpPr>
            <a:spLocks noGrp="1"/>
          </p:cNvSpPr>
          <p:nvPr>
            <p:ph type="title"/>
          </p:nvPr>
        </p:nvSpPr>
        <p:spPr>
          <a:xfrm>
            <a:off x="2377440" y="442220"/>
            <a:ext cx="8397987" cy="1345269"/>
          </a:xfrm>
        </p:spPr>
        <p:txBody>
          <a:bodyPr anchor="b">
            <a:normAutofit/>
          </a:bodyPr>
          <a:lstStyle/>
          <a:p>
            <a:r>
              <a:rPr lang="en-US" dirty="0"/>
              <a:t>LSA MODEL</a:t>
            </a:r>
          </a:p>
        </p:txBody>
      </p:sp>
      <p:graphicFrame>
        <p:nvGraphicFramePr>
          <p:cNvPr id="5" name="Content Placeholder 2">
            <a:extLst>
              <a:ext uri="{FF2B5EF4-FFF2-40B4-BE49-F238E27FC236}">
                <a16:creationId xmlns:a16="http://schemas.microsoft.com/office/drawing/2014/main" id="{10D54BBE-2B45-2728-807F-A6F2B1BC1D5C}"/>
              </a:ext>
            </a:extLst>
          </p:cNvPr>
          <p:cNvGraphicFramePr>
            <a:graphicFrameLocks noGrp="1"/>
          </p:cNvGraphicFramePr>
          <p:nvPr>
            <p:ph idx="1"/>
            <p:extLst>
              <p:ext uri="{D42A27DB-BD31-4B8C-83A1-F6EECF244321}">
                <p14:modId xmlns:p14="http://schemas.microsoft.com/office/powerpoint/2010/main" val="3350502754"/>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519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E5F6-60FC-497D-A45F-D4D06C48EA05}"/>
              </a:ext>
            </a:extLst>
          </p:cNvPr>
          <p:cNvSpPr>
            <a:spLocks noGrp="1"/>
          </p:cNvSpPr>
          <p:nvPr>
            <p:ph type="title"/>
          </p:nvPr>
        </p:nvSpPr>
        <p:spPr/>
        <p:txBody>
          <a:bodyPr/>
          <a:lstStyle/>
          <a:p>
            <a:r>
              <a:rPr lang="en-US" dirty="0"/>
              <a:t>Vectorizing &amp; Training LSA Model</a:t>
            </a:r>
            <a:endParaRPr lang="en-PG" dirty="0"/>
          </a:p>
        </p:txBody>
      </p:sp>
      <p:pic>
        <p:nvPicPr>
          <p:cNvPr id="5" name="Picture 4">
            <a:extLst>
              <a:ext uri="{FF2B5EF4-FFF2-40B4-BE49-F238E27FC236}">
                <a16:creationId xmlns:a16="http://schemas.microsoft.com/office/drawing/2014/main" id="{0766F226-A6CE-4B16-9E75-673B3CFA4E60}"/>
              </a:ext>
            </a:extLst>
          </p:cNvPr>
          <p:cNvPicPr>
            <a:picLocks noChangeAspect="1"/>
          </p:cNvPicPr>
          <p:nvPr/>
        </p:nvPicPr>
        <p:blipFill>
          <a:blip r:embed="rId2"/>
          <a:stretch>
            <a:fillRect/>
          </a:stretch>
        </p:blipFill>
        <p:spPr>
          <a:xfrm>
            <a:off x="581705" y="2543175"/>
            <a:ext cx="9591675" cy="1771650"/>
          </a:xfrm>
          <a:prstGeom prst="rect">
            <a:avLst/>
          </a:prstGeom>
        </p:spPr>
      </p:pic>
      <p:pic>
        <p:nvPicPr>
          <p:cNvPr id="7" name="Picture 6">
            <a:extLst>
              <a:ext uri="{FF2B5EF4-FFF2-40B4-BE49-F238E27FC236}">
                <a16:creationId xmlns:a16="http://schemas.microsoft.com/office/drawing/2014/main" id="{C11C5F98-05CE-4CD3-BFD4-751026F624C2}"/>
              </a:ext>
            </a:extLst>
          </p:cNvPr>
          <p:cNvPicPr>
            <a:picLocks noChangeAspect="1"/>
          </p:cNvPicPr>
          <p:nvPr/>
        </p:nvPicPr>
        <p:blipFill>
          <a:blip r:embed="rId3"/>
          <a:stretch>
            <a:fillRect/>
          </a:stretch>
        </p:blipFill>
        <p:spPr>
          <a:xfrm>
            <a:off x="581705" y="4749573"/>
            <a:ext cx="9696450" cy="1343025"/>
          </a:xfrm>
          <a:prstGeom prst="rect">
            <a:avLst/>
          </a:prstGeom>
        </p:spPr>
      </p:pic>
    </p:spTree>
    <p:extLst>
      <p:ext uri="{BB962C8B-B14F-4D97-AF65-F5344CB8AC3E}">
        <p14:creationId xmlns:p14="http://schemas.microsoft.com/office/powerpoint/2010/main" val="4052958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Organic</Template>
  <TotalTime>2419</TotalTime>
  <Words>533</Words>
  <PresentationFormat>Widescreen</PresentationFormat>
  <Paragraphs>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Meiryo</vt:lpstr>
      <vt:lpstr>Corbel</vt:lpstr>
      <vt:lpstr>Courier New</vt:lpstr>
      <vt:lpstr>Verdana</vt:lpstr>
      <vt:lpstr>Wingdings</vt:lpstr>
      <vt:lpstr>SketchLinesVTI</vt:lpstr>
      <vt:lpstr>Anime Recommendation System</vt:lpstr>
      <vt:lpstr>PowerPoint Presentation</vt:lpstr>
      <vt:lpstr>PowerPoint Presentation</vt:lpstr>
      <vt:lpstr>PRE-PROCESSING</vt:lpstr>
      <vt:lpstr>Packages Used</vt:lpstr>
      <vt:lpstr>NLP Modelling</vt:lpstr>
      <vt:lpstr>Topic Modelling</vt:lpstr>
      <vt:lpstr>LSA MODEL</vt:lpstr>
      <vt:lpstr>Vectorizing &amp; Training LSA Model</vt:lpstr>
      <vt:lpstr>LDA MODEL</vt:lpstr>
      <vt:lpstr>LDA Model with lemmatization with Spacy</vt:lpstr>
      <vt:lpstr>K-Nearest Neighbour Algorithm </vt:lpstr>
      <vt:lpstr>Defining KNN Precision function</vt:lpstr>
      <vt:lpstr>Training &amp; Testing for RMSE score</vt:lpstr>
      <vt:lpstr>NLP Recommendation System</vt:lpstr>
      <vt:lpstr>KNN Recommendation System</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Anime-Project</dc:title>
  <dcterms:created xsi:type="dcterms:W3CDTF">2021-12-29T07:19:57Z</dcterms:created>
  <dcterms:modified xsi:type="dcterms:W3CDTF">2022-12-15T02:38:04Z</dcterms:modified>
</cp:coreProperties>
</file>