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1/13/2015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1/13/2015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Web Development	</a:t>
            </a:r>
            <a:endParaRPr lang="en-US" dirty="0"/>
          </a:p>
        </p:txBody>
      </p:sp>
      <p:sp>
        <p:nvSpPr>
          <p:cNvPr id="3" name="Subtitle 2"/>
          <p:cNvSpPr>
            <a:spLocks noGrp="1"/>
          </p:cNvSpPr>
          <p:nvPr>
            <p:ph type="subTitle" idx="1"/>
          </p:nvPr>
        </p:nvSpPr>
        <p:spPr/>
        <p:txBody>
          <a:bodyPr/>
          <a:lstStyle/>
          <a:p>
            <a:r>
              <a:rPr lang="en-US" dirty="0" smtClean="0"/>
              <a:t>Lesson 1 – Html Structure and page elements</a:t>
            </a:r>
            <a:endParaRPr lang="en-US" dirty="0"/>
          </a:p>
        </p:txBody>
      </p:sp>
    </p:spTree>
    <p:extLst>
      <p:ext uri="{BB962C8B-B14F-4D97-AF65-F5344CB8AC3E}">
        <p14:creationId xmlns:p14="http://schemas.microsoft.com/office/powerpoint/2010/main" val="3693234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Intro to Web Development is </a:t>
            </a:r>
            <a:r>
              <a:rPr lang="en-US" sz="4400" dirty="0"/>
              <a:t>A</a:t>
            </a:r>
            <a:r>
              <a:rPr lang="en-US" sz="4400" dirty="0" smtClean="0"/>
              <a:t>ll About</a:t>
            </a:r>
            <a:endParaRPr lang="en-US" sz="4400" dirty="0"/>
          </a:p>
        </p:txBody>
      </p:sp>
      <p:sp>
        <p:nvSpPr>
          <p:cNvPr id="3" name="Content Placeholder 2"/>
          <p:cNvSpPr>
            <a:spLocks noGrp="1"/>
          </p:cNvSpPr>
          <p:nvPr>
            <p:ph idx="1"/>
          </p:nvPr>
        </p:nvSpPr>
        <p:spPr/>
        <p:txBody>
          <a:bodyPr>
            <a:normAutofit lnSpcReduction="10000"/>
          </a:bodyPr>
          <a:lstStyle/>
          <a:p>
            <a:r>
              <a:rPr lang="en-US" sz="2800" dirty="0" smtClean="0"/>
              <a:t>Intro to web development is about introducing you to some of the concepts and tools you’ll be using to create and publish simple websites to the internet.</a:t>
            </a:r>
          </a:p>
          <a:p>
            <a:r>
              <a:rPr lang="en-US" sz="2800" dirty="0" smtClean="0"/>
              <a:t>Some of the tools you will use are:</a:t>
            </a:r>
          </a:p>
          <a:p>
            <a:pPr lvl="1"/>
            <a:r>
              <a:rPr lang="en-US" sz="2400" dirty="0" smtClean="0"/>
              <a:t>FTP clients – uses a internet protocol to transmit data back and forth across the internet</a:t>
            </a:r>
          </a:p>
          <a:p>
            <a:pPr lvl="1"/>
            <a:r>
              <a:rPr lang="en-US" sz="2400" dirty="0" smtClean="0"/>
              <a:t>Web Browsers – use html markup, </a:t>
            </a:r>
            <a:r>
              <a:rPr lang="en-US" sz="2400" dirty="0" err="1" smtClean="0"/>
              <a:t>css</a:t>
            </a:r>
            <a:r>
              <a:rPr lang="en-US" sz="2400" dirty="0" smtClean="0"/>
              <a:t> (cascading style sheets), and </a:t>
            </a:r>
            <a:r>
              <a:rPr lang="en-US" sz="2400" dirty="0" err="1" smtClean="0"/>
              <a:t>javascript</a:t>
            </a:r>
            <a:r>
              <a:rPr lang="en-US" sz="2400" dirty="0" smtClean="0"/>
              <a:t> to display web pages.</a:t>
            </a:r>
          </a:p>
          <a:p>
            <a:pPr lvl="1"/>
            <a:r>
              <a:rPr lang="en-US" sz="2400" dirty="0" smtClean="0"/>
              <a:t>Text Editors/IDE (integrated development environment) – used to help make code readable and simplify common task while producing your code.</a:t>
            </a:r>
          </a:p>
          <a:p>
            <a:endParaRPr lang="en-US" dirty="0"/>
          </a:p>
        </p:txBody>
      </p:sp>
    </p:spTree>
    <p:extLst>
      <p:ext uri="{BB962C8B-B14F-4D97-AF65-F5344CB8AC3E}">
        <p14:creationId xmlns:p14="http://schemas.microsoft.com/office/powerpoint/2010/main" val="1027316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What Intro to Web Development is All </a:t>
            </a:r>
            <a:r>
              <a:rPr lang="en-US" sz="3800" dirty="0" smtClean="0"/>
              <a:t>About </a:t>
            </a:r>
            <a:r>
              <a:rPr lang="en-US" sz="3800" dirty="0" err="1" smtClean="0"/>
              <a:t>cont</a:t>
            </a:r>
            <a:r>
              <a:rPr lang="en-US" sz="3800" dirty="0" smtClean="0"/>
              <a:t>…</a:t>
            </a:r>
            <a:endParaRPr lang="en-US" sz="3800" dirty="0"/>
          </a:p>
        </p:txBody>
      </p:sp>
      <p:sp>
        <p:nvSpPr>
          <p:cNvPr id="3" name="Content Placeholder 2"/>
          <p:cNvSpPr>
            <a:spLocks noGrp="1"/>
          </p:cNvSpPr>
          <p:nvPr>
            <p:ph idx="1"/>
          </p:nvPr>
        </p:nvSpPr>
        <p:spPr/>
        <p:txBody>
          <a:bodyPr/>
          <a:lstStyle/>
          <a:p>
            <a:r>
              <a:rPr lang="en-US" dirty="0"/>
              <a:t>Some of the concepts we will cover are:</a:t>
            </a:r>
          </a:p>
          <a:p>
            <a:pPr lvl="1"/>
            <a:r>
              <a:rPr lang="en-US" dirty="0"/>
              <a:t>Best Practice – a term used to set coding standards and conventions.  Helps developers understand one another.</a:t>
            </a:r>
          </a:p>
          <a:p>
            <a:pPr lvl="1"/>
            <a:r>
              <a:rPr lang="en-US" dirty="0"/>
              <a:t>DOM – Document Object Model - The Document Object Model is a platform- and language-neutral interface that will allow programs and scripts to dynamically access and update the content, structure and style of documents. The document can be further processed and the results of that processing can be incorporated back into the presented page. This is an overview of DOM-related materials here at W3C and around the web.</a:t>
            </a:r>
          </a:p>
          <a:p>
            <a:pPr lvl="2"/>
            <a:r>
              <a:rPr lang="en-US" dirty="0">
                <a:hlinkClick r:id="rId2"/>
              </a:rPr>
              <a:t>http://www.w3.org/DOM/</a:t>
            </a:r>
            <a:endParaRPr lang="en-US" dirty="0"/>
          </a:p>
          <a:p>
            <a:pPr lvl="1"/>
            <a:r>
              <a:rPr lang="en-US" dirty="0"/>
              <a:t>HTML – Hyper Text Markup Language - is the standard </a:t>
            </a:r>
            <a:r>
              <a:rPr lang="en-US" dirty="0" smtClean="0"/>
              <a:t>language used </a:t>
            </a:r>
            <a:r>
              <a:rPr lang="en-US" dirty="0"/>
              <a:t>to create </a:t>
            </a:r>
            <a:r>
              <a:rPr lang="en-US" dirty="0" smtClean="0"/>
              <a:t>web pages.</a:t>
            </a:r>
          </a:p>
          <a:p>
            <a:pPr lvl="1"/>
            <a:r>
              <a:rPr lang="en-US" dirty="0" smtClean="0"/>
              <a:t>CSS – Cascading Style Sheets – </a:t>
            </a:r>
            <a:r>
              <a:rPr lang="en-US" dirty="0"/>
              <a:t>A cascading style sheet (CSS) is a Web page derived from multiple sources with a defined order of precedence where the definitions of any style element conflict.</a:t>
            </a:r>
            <a:endParaRPr lang="en-US" dirty="0" smtClean="0"/>
          </a:p>
          <a:p>
            <a:pPr lvl="1"/>
            <a:r>
              <a:rPr lang="en-US" dirty="0" smtClean="0"/>
              <a:t>JavaScript - </a:t>
            </a:r>
            <a:r>
              <a:rPr lang="en-US" dirty="0"/>
              <a:t>an object-oriented computer programming language commonly used to create interactive effects within web browsers.</a:t>
            </a:r>
          </a:p>
          <a:p>
            <a:pPr lvl="1"/>
            <a:endParaRPr lang="en-US" dirty="0"/>
          </a:p>
          <a:p>
            <a:endParaRPr lang="en-US" dirty="0"/>
          </a:p>
        </p:txBody>
      </p:sp>
    </p:spTree>
    <p:extLst>
      <p:ext uri="{BB962C8B-B14F-4D97-AF65-F5344CB8AC3E}">
        <p14:creationId xmlns:p14="http://schemas.microsoft.com/office/powerpoint/2010/main" val="220529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t>Structure </a:t>
            </a:r>
            <a:r>
              <a:rPr lang="en-US" sz="4600" dirty="0" smtClean="0"/>
              <a:t>Elements (HTML5 Semantic Tags)</a:t>
            </a:r>
            <a:endParaRPr lang="en-US" sz="4600" dirty="0"/>
          </a:p>
        </p:txBody>
      </p:sp>
      <p:sp>
        <p:nvSpPr>
          <p:cNvPr id="3" name="Content Placeholder 2"/>
          <p:cNvSpPr>
            <a:spLocks noGrp="1"/>
          </p:cNvSpPr>
          <p:nvPr>
            <p:ph idx="1"/>
          </p:nvPr>
        </p:nvSpPr>
        <p:spPr/>
        <p:txBody>
          <a:bodyPr>
            <a:normAutofit/>
          </a:bodyPr>
          <a:lstStyle/>
          <a:p>
            <a:r>
              <a:rPr lang="en-US" sz="2800" dirty="0" smtClean="0"/>
              <a:t>Html </a:t>
            </a:r>
            <a:r>
              <a:rPr lang="en-US" sz="2800" dirty="0"/>
              <a:t>5 structure tags</a:t>
            </a:r>
          </a:p>
          <a:p>
            <a:pPr lvl="1"/>
            <a:r>
              <a:rPr lang="en-US" sz="2400" dirty="0"/>
              <a:t>Section &lt;section&gt;&lt;/section&gt; - defines sections in a document, such as chapters, headers, footers, or any other sections of the document.</a:t>
            </a:r>
          </a:p>
          <a:p>
            <a:pPr lvl="1"/>
            <a:r>
              <a:rPr lang="en-US" sz="2400" dirty="0"/>
              <a:t>Header &lt;header&gt;&lt;/header&gt; - represents a container for introductory content or a set of navigational links.</a:t>
            </a:r>
          </a:p>
          <a:p>
            <a:pPr lvl="1"/>
            <a:r>
              <a:rPr lang="en-US" sz="2400" dirty="0"/>
              <a:t>Article &lt;article&gt;&lt;/article&gt; - specifies independent, self-contained content.</a:t>
            </a:r>
          </a:p>
          <a:p>
            <a:pPr lvl="1"/>
            <a:r>
              <a:rPr lang="en-US" sz="2400" dirty="0" err="1"/>
              <a:t>Nav</a:t>
            </a:r>
            <a:r>
              <a:rPr lang="en-US" sz="2400" dirty="0"/>
              <a:t> &lt;</a:t>
            </a:r>
            <a:r>
              <a:rPr lang="en-US" sz="2400" dirty="0" err="1"/>
              <a:t>nav</a:t>
            </a:r>
            <a:r>
              <a:rPr lang="en-US" sz="2400" dirty="0"/>
              <a:t>&gt;&lt;/</a:t>
            </a:r>
            <a:r>
              <a:rPr lang="en-US" sz="2400" dirty="0" err="1"/>
              <a:t>nav</a:t>
            </a:r>
            <a:r>
              <a:rPr lang="en-US" sz="2400" dirty="0"/>
              <a:t>&gt; - defines a set of navigation links.</a:t>
            </a:r>
          </a:p>
          <a:p>
            <a:pPr lvl="1"/>
            <a:r>
              <a:rPr lang="en-US" sz="2400" dirty="0"/>
              <a:t>Footer &lt;footer&gt;&lt;/footer&gt; - defines a footer for a document or section.</a:t>
            </a:r>
          </a:p>
          <a:p>
            <a:pPr lvl="1"/>
            <a:r>
              <a:rPr lang="en-US" sz="2400" dirty="0"/>
              <a:t>Aside &lt;aside&gt;&lt;/aside&gt; - defines some content aside from the content it is placed in.</a:t>
            </a:r>
          </a:p>
          <a:p>
            <a:endParaRPr lang="en-US" dirty="0"/>
          </a:p>
        </p:txBody>
      </p:sp>
    </p:spTree>
    <p:extLst>
      <p:ext uri="{BB962C8B-B14F-4D97-AF65-F5344CB8AC3E}">
        <p14:creationId xmlns:p14="http://schemas.microsoft.com/office/powerpoint/2010/main" val="72901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Block </a:t>
            </a:r>
            <a:r>
              <a:rPr lang="en-US" dirty="0" smtClean="0"/>
              <a:t>Elements</a:t>
            </a:r>
            <a:endParaRPr lang="en-US" dirty="0"/>
          </a:p>
        </p:txBody>
      </p:sp>
      <p:sp>
        <p:nvSpPr>
          <p:cNvPr id="3" name="Content Placeholder 2"/>
          <p:cNvSpPr>
            <a:spLocks noGrp="1"/>
          </p:cNvSpPr>
          <p:nvPr>
            <p:ph idx="1"/>
          </p:nvPr>
        </p:nvSpPr>
        <p:spPr/>
        <p:txBody>
          <a:bodyPr/>
          <a:lstStyle/>
          <a:p>
            <a:pPr lvl="1"/>
            <a:r>
              <a:rPr lang="en-US" sz="3200" dirty="0" smtClean="0"/>
              <a:t>Paragraph </a:t>
            </a:r>
            <a:r>
              <a:rPr lang="en-US" sz="3200" dirty="0"/>
              <a:t>&lt;p&gt;&lt;/p&gt; - defines a paragraph.</a:t>
            </a:r>
          </a:p>
          <a:p>
            <a:pPr lvl="1"/>
            <a:r>
              <a:rPr lang="en-US" sz="3200" dirty="0"/>
              <a:t>H &lt;h?&gt;&lt;/h?&gt; - (&lt;h1&gt; to &lt;h6&gt; tags) - are used to define HTML headings.</a:t>
            </a:r>
          </a:p>
          <a:p>
            <a:pPr lvl="1"/>
            <a:r>
              <a:rPr lang="en-US" sz="3200" dirty="0"/>
              <a:t>Line breaks &lt;</a:t>
            </a:r>
            <a:r>
              <a:rPr lang="en-US" sz="3200" dirty="0" err="1"/>
              <a:t>br</a:t>
            </a:r>
            <a:r>
              <a:rPr lang="en-US" sz="3200" dirty="0"/>
              <a:t> /&gt; - inserts a single line break. </a:t>
            </a:r>
          </a:p>
          <a:p>
            <a:pPr lvl="1"/>
            <a:r>
              <a:rPr lang="en-US" sz="3200" dirty="0"/>
              <a:t>Horizontal break &lt;</a:t>
            </a:r>
            <a:r>
              <a:rPr lang="en-US" sz="3200" dirty="0" err="1"/>
              <a:t>hr</a:t>
            </a:r>
            <a:r>
              <a:rPr lang="en-US" sz="3200" dirty="0"/>
              <a:t> /&gt; - defines a thematic break in an HTML page</a:t>
            </a:r>
            <a:r>
              <a:rPr lang="en-US" sz="2000" dirty="0"/>
              <a:t>. </a:t>
            </a:r>
          </a:p>
          <a:p>
            <a:endParaRPr lang="en-US" dirty="0"/>
          </a:p>
        </p:txBody>
      </p:sp>
    </p:spTree>
    <p:extLst>
      <p:ext uri="{BB962C8B-B14F-4D97-AF65-F5344CB8AC3E}">
        <p14:creationId xmlns:p14="http://schemas.microsoft.com/office/powerpoint/2010/main" val="385078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Elements and Common Attributes</a:t>
            </a:r>
            <a:endParaRPr lang="en-US" dirty="0"/>
          </a:p>
        </p:txBody>
      </p:sp>
      <p:sp>
        <p:nvSpPr>
          <p:cNvPr id="3" name="Content Placeholder 2"/>
          <p:cNvSpPr>
            <a:spLocks noGrp="1"/>
          </p:cNvSpPr>
          <p:nvPr>
            <p:ph idx="1"/>
          </p:nvPr>
        </p:nvSpPr>
        <p:spPr/>
        <p:txBody>
          <a:bodyPr>
            <a:normAutofit lnSpcReduction="10000"/>
          </a:bodyPr>
          <a:lstStyle/>
          <a:p>
            <a:r>
              <a:rPr lang="en-US" sz="3200" dirty="0"/>
              <a:t>Inline Elements</a:t>
            </a:r>
          </a:p>
          <a:p>
            <a:pPr lvl="1"/>
            <a:r>
              <a:rPr lang="en-US" sz="2800" dirty="0" err="1"/>
              <a:t>Em</a:t>
            </a:r>
            <a:r>
              <a:rPr lang="en-US" sz="2800" dirty="0"/>
              <a:t> &lt;</a:t>
            </a:r>
            <a:r>
              <a:rPr lang="en-US" sz="2800" dirty="0" err="1"/>
              <a:t>em</a:t>
            </a:r>
            <a:r>
              <a:rPr lang="en-US" sz="2800" dirty="0"/>
              <a:t>&gt;&lt;/</a:t>
            </a:r>
            <a:r>
              <a:rPr lang="en-US" sz="2800" dirty="0" err="1"/>
              <a:t>em</a:t>
            </a:r>
            <a:r>
              <a:rPr lang="en-US" sz="2800" dirty="0"/>
              <a:t>&gt; - everything within has italics applied</a:t>
            </a:r>
          </a:p>
          <a:p>
            <a:pPr lvl="1"/>
            <a:r>
              <a:rPr lang="en-US" sz="2800" dirty="0"/>
              <a:t>Strong &lt;strong&gt;&lt;/strong&gt; - everything within has bold applied</a:t>
            </a:r>
          </a:p>
          <a:p>
            <a:pPr lvl="1"/>
            <a:r>
              <a:rPr lang="en-US" sz="2800" dirty="0"/>
              <a:t>Span &lt;span&gt;&lt;/span&gt; - everything within can have different styles applied</a:t>
            </a:r>
          </a:p>
          <a:p>
            <a:pPr lvl="1"/>
            <a:endParaRPr lang="en-US" sz="2800" dirty="0"/>
          </a:p>
          <a:p>
            <a:r>
              <a:rPr lang="en-US" sz="3200" dirty="0"/>
              <a:t>Common Element Attributes</a:t>
            </a:r>
          </a:p>
          <a:p>
            <a:pPr lvl="1"/>
            <a:r>
              <a:rPr lang="en-US" sz="2800" dirty="0"/>
              <a:t>Id id=“xxx”</a:t>
            </a:r>
          </a:p>
          <a:p>
            <a:pPr lvl="1"/>
            <a:r>
              <a:rPr lang="en-US" sz="2800" dirty="0"/>
              <a:t>Class class=“xxx”</a:t>
            </a:r>
          </a:p>
          <a:p>
            <a:endParaRPr lang="en-US" dirty="0"/>
          </a:p>
        </p:txBody>
      </p:sp>
    </p:spTree>
    <p:extLst>
      <p:ext uri="{BB962C8B-B14F-4D97-AF65-F5344CB8AC3E}">
        <p14:creationId xmlns:p14="http://schemas.microsoft.com/office/powerpoint/2010/main" val="278172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391</TotalTime>
  <Words>530</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Introduction to Web Development </vt:lpstr>
      <vt:lpstr>What Intro to Web Development is All About</vt:lpstr>
      <vt:lpstr>What Intro to Web Development is All About cont…</vt:lpstr>
      <vt:lpstr>Structure Elements (HTML5 Semantic Tags)</vt:lpstr>
      <vt:lpstr>Html Block Elements</vt:lpstr>
      <vt:lpstr>Inline Elements and Common Attributes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 </dc:title>
  <dc:creator>James Jordan</dc:creator>
  <cp:lastModifiedBy>James Jordan</cp:lastModifiedBy>
  <cp:revision>7</cp:revision>
  <dcterms:created xsi:type="dcterms:W3CDTF">2014-11-11T20:34:10Z</dcterms:created>
  <dcterms:modified xsi:type="dcterms:W3CDTF">2015-01-14T00:48:03Z</dcterms:modified>
</cp:coreProperties>
</file>