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p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inpu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archive.org/web/20110721191046/http:/particletree.com/features/rediscovering-the-button-elem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 </a:t>
            </a:r>
            <a:r>
              <a:rPr lang="en-US" dirty="0"/>
              <a:t>– </a:t>
            </a:r>
            <a:r>
              <a:rPr lang="en-US" dirty="0" smtClean="0"/>
              <a:t>Introduction to advance html elements (forms)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New HTML Elements</a:t>
            </a:r>
          </a:p>
          <a:p>
            <a:pPr lvl="1"/>
            <a:r>
              <a:rPr lang="en-US" sz="2800" dirty="0"/>
              <a:t>Anchor &lt;a&gt;&lt;/a</a:t>
            </a:r>
            <a:r>
              <a:rPr lang="en-US" sz="2800" dirty="0" smtClean="0"/>
              <a:t>&gt; - Are used to create clickable links to other pages, pictures, videos, etc.</a:t>
            </a:r>
            <a:endParaRPr lang="en-US" sz="2800" dirty="0"/>
          </a:p>
          <a:p>
            <a:pPr lvl="2"/>
            <a:r>
              <a:rPr lang="en-US" sz="2000" dirty="0"/>
              <a:t>Target=“_blank</a:t>
            </a:r>
            <a:r>
              <a:rPr lang="en-US" sz="2000" dirty="0" smtClean="0"/>
              <a:t>” - </a:t>
            </a:r>
            <a:r>
              <a:rPr lang="en-US" sz="2000" dirty="0"/>
              <a:t>Specifies where to open the linked </a:t>
            </a:r>
            <a:r>
              <a:rPr lang="en-US" sz="2000" dirty="0" smtClean="0"/>
              <a:t>document.</a:t>
            </a:r>
            <a:endParaRPr lang="en-US" sz="2000" dirty="0"/>
          </a:p>
          <a:p>
            <a:pPr lvl="2"/>
            <a:r>
              <a:rPr lang="en-US" sz="2000" dirty="0" err="1" smtClean="0"/>
              <a:t>href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2"/>
              </a:rPr>
              <a:t>“www.example.pe</a:t>
            </a:r>
            <a:r>
              <a:rPr lang="en-US" sz="2000" dirty="0" smtClean="0"/>
              <a:t>” -  </a:t>
            </a:r>
            <a:r>
              <a:rPr lang="en-US" sz="2000" dirty="0" smtClean="0"/>
              <a:t>Specifies </a:t>
            </a:r>
            <a:r>
              <a:rPr lang="en-US" sz="2000" dirty="0"/>
              <a:t>the URL of the page the link goes </a:t>
            </a:r>
            <a:r>
              <a:rPr lang="en-US" sz="2000" dirty="0" smtClean="0"/>
              <a:t>to.</a:t>
            </a:r>
          </a:p>
          <a:p>
            <a:pPr lvl="2"/>
            <a:r>
              <a:rPr lang="en-US" sz="2000" dirty="0" err="1" smtClean="0"/>
              <a:t>rel</a:t>
            </a:r>
            <a:r>
              <a:rPr lang="en-US" sz="2000" dirty="0" smtClean="0"/>
              <a:t>=“bookmark” - </a:t>
            </a:r>
            <a:r>
              <a:rPr lang="en-US" sz="2000" dirty="0"/>
              <a:t>Specifies the relationship between the current document and the linked document</a:t>
            </a:r>
            <a:endParaRPr lang="en-US" sz="2000" dirty="0"/>
          </a:p>
          <a:p>
            <a:pPr lvl="1"/>
            <a:r>
              <a:rPr lang="en-US" sz="2800" dirty="0" err="1"/>
              <a:t>Img</a:t>
            </a:r>
            <a:r>
              <a:rPr lang="en-US" sz="2800" dirty="0"/>
              <a:t> &lt;</a:t>
            </a:r>
            <a:r>
              <a:rPr lang="en-US" sz="2800" dirty="0" err="1"/>
              <a:t>img</a:t>
            </a:r>
            <a:r>
              <a:rPr lang="en-US" sz="2800" dirty="0"/>
              <a:t>&gt;&lt;/</a:t>
            </a:r>
            <a:r>
              <a:rPr lang="en-US" sz="2800" dirty="0" err="1"/>
              <a:t>img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000" dirty="0" err="1"/>
              <a:t>Src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=“../images/example.png</a:t>
            </a:r>
            <a:r>
              <a:rPr lang="en-US" sz="2000" dirty="0" smtClean="0"/>
              <a:t>” - </a:t>
            </a:r>
            <a:r>
              <a:rPr lang="en-US" sz="2000" dirty="0"/>
              <a:t>Specifies the URL of an </a:t>
            </a:r>
            <a:r>
              <a:rPr lang="en-US" sz="2000" dirty="0" smtClean="0"/>
              <a:t>image</a:t>
            </a:r>
          </a:p>
          <a:p>
            <a:pPr lvl="2"/>
            <a:r>
              <a:rPr lang="en-US" sz="2000" dirty="0" smtClean="0"/>
              <a:t>alt=“example text here” - </a:t>
            </a:r>
            <a:r>
              <a:rPr lang="en-US" sz="2000" dirty="0"/>
              <a:t>Specifies an alternate text for an </a:t>
            </a:r>
            <a:r>
              <a:rPr lang="en-US" sz="2000" dirty="0" smtClean="0"/>
              <a:t>image</a:t>
            </a:r>
          </a:p>
          <a:p>
            <a:pPr lvl="2"/>
            <a:r>
              <a:rPr lang="en-US" sz="2000" dirty="0" smtClean="0"/>
              <a:t>height=“100” - </a:t>
            </a:r>
            <a:r>
              <a:rPr lang="en-US" sz="2000" dirty="0"/>
              <a:t>Specifies the height of an </a:t>
            </a:r>
            <a:r>
              <a:rPr lang="en-US" sz="2000" dirty="0" smtClean="0"/>
              <a:t>image in pixels</a:t>
            </a:r>
          </a:p>
          <a:p>
            <a:pPr lvl="2"/>
            <a:r>
              <a:rPr lang="en-US" sz="2000" dirty="0" smtClean="0"/>
              <a:t>width=“100” - </a:t>
            </a:r>
            <a:r>
              <a:rPr lang="en-US" sz="2000" dirty="0"/>
              <a:t>Specifies the </a:t>
            </a:r>
            <a:r>
              <a:rPr lang="en-US" sz="2000" dirty="0" smtClean="0"/>
              <a:t>width of </a:t>
            </a:r>
            <a:r>
              <a:rPr lang="en-US" sz="2000" dirty="0"/>
              <a:t>an </a:t>
            </a:r>
            <a:r>
              <a:rPr lang="en-US" sz="2000" dirty="0" smtClean="0"/>
              <a:t>image in pixels</a:t>
            </a:r>
            <a:endParaRPr lang="en-US" sz="20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4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New Block-Level Elements</a:t>
            </a:r>
            <a:endParaRPr lang="en-US" sz="4200" dirty="0" smtClean="0"/>
          </a:p>
          <a:p>
            <a:pPr lvl="1"/>
            <a:r>
              <a:rPr lang="en-US" sz="3600" dirty="0" smtClean="0"/>
              <a:t>Unordered </a:t>
            </a:r>
            <a:r>
              <a:rPr lang="en-US" sz="3600" dirty="0"/>
              <a:t>List &lt;</a:t>
            </a:r>
            <a:r>
              <a:rPr lang="en-US" sz="3600" dirty="0" err="1"/>
              <a:t>ul</a:t>
            </a:r>
            <a:r>
              <a:rPr lang="en-US" sz="3600" dirty="0"/>
              <a:t>&gt;&lt;/</a:t>
            </a:r>
            <a:r>
              <a:rPr lang="en-US" sz="3600" dirty="0" err="1"/>
              <a:t>ul</a:t>
            </a:r>
            <a:r>
              <a:rPr lang="en-US" sz="3600" dirty="0" smtClean="0"/>
              <a:t>&gt; - an unordered html list</a:t>
            </a:r>
            <a:endParaRPr lang="en-US" sz="3600" dirty="0"/>
          </a:p>
          <a:p>
            <a:pPr lvl="1"/>
            <a:r>
              <a:rPr lang="en-US" sz="3600" dirty="0"/>
              <a:t>Ordered List &lt;</a:t>
            </a:r>
            <a:r>
              <a:rPr lang="en-US" sz="3600" dirty="0" err="1"/>
              <a:t>ol</a:t>
            </a:r>
            <a:r>
              <a:rPr lang="en-US" sz="3600" dirty="0"/>
              <a:t>&gt;&lt;/</a:t>
            </a:r>
            <a:r>
              <a:rPr lang="en-US" sz="3600" dirty="0" err="1"/>
              <a:t>ol</a:t>
            </a:r>
            <a:r>
              <a:rPr lang="en-US" sz="3600" dirty="0" smtClean="0"/>
              <a:t>&gt; - an ordered html list</a:t>
            </a:r>
            <a:endParaRPr lang="en-US" sz="3600" dirty="0"/>
          </a:p>
          <a:p>
            <a:pPr lvl="1"/>
            <a:r>
              <a:rPr lang="en-US" sz="3600" dirty="0"/>
              <a:t>List &lt;li&gt;&lt;/li</a:t>
            </a:r>
            <a:r>
              <a:rPr lang="en-US" sz="3600" dirty="0" smtClean="0"/>
              <a:t>&gt; - used in &lt;</a:t>
            </a:r>
            <a:r>
              <a:rPr lang="en-US" sz="3600" dirty="0" err="1" smtClean="0"/>
              <a:t>ol</a:t>
            </a:r>
            <a:r>
              <a:rPr lang="en-US" sz="3600" dirty="0" smtClean="0"/>
              <a:t>&gt; and &lt;</a:t>
            </a:r>
            <a:r>
              <a:rPr lang="en-US" sz="3600" dirty="0" err="1" smtClean="0"/>
              <a:t>ul</a:t>
            </a:r>
            <a:r>
              <a:rPr lang="en-US" sz="3600" dirty="0" smtClean="0"/>
              <a:t>&gt; to denote a list item</a:t>
            </a:r>
          </a:p>
          <a:p>
            <a:pPr lvl="2"/>
            <a:r>
              <a:rPr lang="en-US" sz="2400" dirty="0"/>
              <a:t>Specifies the value of a list item. The following list items will increment from that number (only for &lt;</a:t>
            </a:r>
            <a:r>
              <a:rPr lang="en-US" sz="2400" dirty="0" err="1"/>
              <a:t>ol</a:t>
            </a:r>
            <a:r>
              <a:rPr lang="en-US" sz="2400" dirty="0"/>
              <a:t>&gt; lists)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New Form Elements</a:t>
            </a:r>
          </a:p>
          <a:p>
            <a:pPr lvl="1"/>
            <a:r>
              <a:rPr lang="en-US" sz="2400" dirty="0"/>
              <a:t>Input &lt;input&gt;&lt;/input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000" dirty="0" smtClean="0"/>
              <a:t>Type attribute can specify many different form elements.</a:t>
            </a:r>
          </a:p>
          <a:p>
            <a:pPr lvl="2"/>
            <a:r>
              <a:rPr lang="en-US" sz="2000" dirty="0" smtClean="0"/>
              <a:t>type=“”</a:t>
            </a:r>
          </a:p>
          <a:p>
            <a:pPr lvl="3"/>
            <a:r>
              <a:rPr lang="en-US" sz="2000" dirty="0" smtClean="0"/>
              <a:t>Button, checkbox, color, date ,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,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-local, email, file, hidden, image, month, number, password, radio, range, reset, search, submit, </a:t>
            </a:r>
            <a:r>
              <a:rPr lang="en-US" sz="2000" dirty="0" err="1" smtClean="0"/>
              <a:t>tel</a:t>
            </a:r>
            <a:r>
              <a:rPr lang="en-US" sz="2000" dirty="0" smtClean="0"/>
              <a:t>, text, time, </a:t>
            </a:r>
            <a:r>
              <a:rPr lang="en-US" sz="2000" dirty="0" err="1" smtClean="0"/>
              <a:t>url</a:t>
            </a:r>
            <a:r>
              <a:rPr lang="en-US" sz="2000" dirty="0" smtClean="0"/>
              <a:t>, week </a:t>
            </a:r>
          </a:p>
          <a:p>
            <a:pPr lvl="2"/>
            <a:r>
              <a:rPr lang="en-US" sz="2000" dirty="0" smtClean="0"/>
              <a:t>Other useful attributes</a:t>
            </a:r>
          </a:p>
          <a:p>
            <a:pPr lvl="3"/>
            <a:r>
              <a:rPr lang="en-US" sz="2000" dirty="0" smtClean="0"/>
              <a:t>Placeholder – a short string that describes purpose of element</a:t>
            </a:r>
          </a:p>
          <a:p>
            <a:pPr lvl="3"/>
            <a:r>
              <a:rPr lang="en-US" sz="2000" dirty="0" smtClean="0"/>
              <a:t>Min/Max – used for numbers and </a:t>
            </a:r>
            <a:r>
              <a:rPr lang="en-US" sz="2000" dirty="0" smtClean="0"/>
              <a:t>dates</a:t>
            </a:r>
          </a:p>
          <a:p>
            <a:pPr lvl="3"/>
            <a:r>
              <a:rPr lang="en-US" sz="2000" dirty="0" smtClean="0"/>
              <a:t>Accept - </a:t>
            </a:r>
            <a:r>
              <a:rPr lang="en-US" sz="2000" dirty="0"/>
              <a:t>Specifies the types of files that the server accepts (only for type="file</a:t>
            </a:r>
            <a:r>
              <a:rPr lang="en-US" sz="2000" dirty="0" smtClean="0"/>
              <a:t>")</a:t>
            </a:r>
          </a:p>
          <a:p>
            <a:pPr lvl="3"/>
            <a:r>
              <a:rPr lang="en-US" sz="2000" dirty="0" smtClean="0"/>
              <a:t>Checked - Specifies </a:t>
            </a:r>
            <a:r>
              <a:rPr lang="en-US" sz="2000" dirty="0"/>
              <a:t>that an &lt;input&gt; element should be pre-selected when the page loads (for type="checkbox" or type="radio")</a:t>
            </a:r>
            <a:endParaRPr lang="en-US" sz="2000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1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Input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sz="2400" dirty="0"/>
              <a:t>Placeholder – a short string that describes purpose of element</a:t>
            </a:r>
          </a:p>
          <a:p>
            <a:pPr lvl="3"/>
            <a:r>
              <a:rPr lang="en-US" sz="2400" dirty="0"/>
              <a:t>Min/Max – used for numbers and dates</a:t>
            </a:r>
          </a:p>
          <a:p>
            <a:pPr lvl="3"/>
            <a:r>
              <a:rPr lang="en-US" sz="2400" dirty="0"/>
              <a:t>Accept - Specifies the types of files that the server accepts (only for type="file")</a:t>
            </a:r>
          </a:p>
          <a:p>
            <a:pPr lvl="3"/>
            <a:r>
              <a:rPr lang="en-US" sz="2400" dirty="0"/>
              <a:t>Checked - Specifies that an &lt;input&gt; element should be pre-selected when the page loads (for type="checkbox" or type="radio</a:t>
            </a:r>
            <a:r>
              <a:rPr lang="en-US" sz="2400" dirty="0" smtClean="0"/>
              <a:t>")</a:t>
            </a:r>
          </a:p>
          <a:p>
            <a:pPr lvl="3"/>
            <a:r>
              <a:rPr lang="en-US" sz="2400" dirty="0" smtClean="0"/>
              <a:t>Disabled - </a:t>
            </a:r>
            <a:r>
              <a:rPr lang="en-US" sz="2400" dirty="0"/>
              <a:t>Specifies that an &lt;input&gt; element should be </a:t>
            </a:r>
            <a:r>
              <a:rPr lang="en-US" sz="2400" dirty="0" smtClean="0"/>
              <a:t>disabled (shows up greyed out)</a:t>
            </a:r>
          </a:p>
          <a:p>
            <a:pPr lvl="3"/>
            <a:r>
              <a:rPr lang="en-US" sz="2400" dirty="0" smtClean="0"/>
              <a:t>Size - </a:t>
            </a:r>
            <a:r>
              <a:rPr lang="en-US" sz="2400" dirty="0"/>
              <a:t>Specifies the width, in characters, of an &lt;input&gt; </a:t>
            </a:r>
            <a:r>
              <a:rPr lang="en-US" sz="2400" dirty="0" smtClean="0"/>
              <a:t>element</a:t>
            </a:r>
          </a:p>
          <a:p>
            <a:pPr lvl="3"/>
            <a:r>
              <a:rPr lang="en-US" sz="2400" dirty="0" smtClean="0"/>
              <a:t>… and </a:t>
            </a:r>
            <a:r>
              <a:rPr lang="en-US" sz="2400" dirty="0"/>
              <a:t>many more (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www.w3schools.com/tags/tag_input.asp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5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/>
              <a:t>Label &lt;label&gt;&lt;/</a:t>
            </a:r>
            <a:r>
              <a:rPr lang="en-US" sz="2800" dirty="0" smtClean="0"/>
              <a:t>label&gt; - A </a:t>
            </a:r>
            <a:r>
              <a:rPr lang="en-US" sz="2800" dirty="0" smtClean="0"/>
              <a:t>structure element used to form a relationship between an input element and it’s </a:t>
            </a:r>
            <a:r>
              <a:rPr lang="en-US" sz="2800" dirty="0" smtClean="0"/>
              <a:t>title</a:t>
            </a:r>
            <a:endParaRPr lang="en-US" sz="2800" dirty="0"/>
          </a:p>
          <a:p>
            <a:pPr lvl="1"/>
            <a:r>
              <a:rPr lang="en-US" sz="2800" dirty="0"/>
              <a:t>Select &lt;select&gt;&lt;/select</a:t>
            </a:r>
            <a:r>
              <a:rPr lang="en-US" sz="2800" dirty="0" smtClean="0"/>
              <a:t>&gt; - Used </a:t>
            </a:r>
            <a:r>
              <a:rPr lang="en-US" sz="2800" dirty="0" smtClean="0"/>
              <a:t>to create drop down </a:t>
            </a:r>
            <a:r>
              <a:rPr lang="en-US" sz="2800" dirty="0" smtClean="0"/>
              <a:t>list</a:t>
            </a:r>
          </a:p>
          <a:p>
            <a:pPr lvl="2"/>
            <a:r>
              <a:rPr lang="en-US" sz="2200" dirty="0" smtClean="0"/>
              <a:t>Autofocus - </a:t>
            </a:r>
            <a:r>
              <a:rPr lang="en-US" sz="2200" dirty="0"/>
              <a:t>Specifies that the drop-down list should automatically get focus when the page </a:t>
            </a:r>
            <a:r>
              <a:rPr lang="en-US" sz="2200" dirty="0" smtClean="0"/>
              <a:t>loads</a:t>
            </a:r>
          </a:p>
          <a:p>
            <a:pPr lvl="2"/>
            <a:r>
              <a:rPr lang="en-US" sz="2200" dirty="0" smtClean="0"/>
              <a:t>Multiple - </a:t>
            </a:r>
            <a:r>
              <a:rPr lang="en-US" sz="2200" dirty="0"/>
              <a:t>Specifies that multiple options can be selected at </a:t>
            </a:r>
            <a:r>
              <a:rPr lang="en-US" sz="2200" dirty="0" smtClean="0"/>
              <a:t>once</a:t>
            </a:r>
          </a:p>
          <a:p>
            <a:pPr lvl="2"/>
            <a:r>
              <a:rPr lang="en-US" sz="2200" dirty="0" smtClean="0"/>
              <a:t>Size - </a:t>
            </a:r>
            <a:r>
              <a:rPr lang="en-US" sz="2200" dirty="0"/>
              <a:t>Defines the number of visible options in a drop-down </a:t>
            </a:r>
            <a:r>
              <a:rPr lang="en-US" sz="2200" dirty="0" smtClean="0"/>
              <a:t>list</a:t>
            </a:r>
          </a:p>
          <a:p>
            <a:pPr lvl="2"/>
            <a:r>
              <a:rPr lang="en-US" sz="2200" dirty="0" smtClean="0"/>
              <a:t>Required - </a:t>
            </a:r>
            <a:r>
              <a:rPr lang="en-US" sz="2200" dirty="0"/>
              <a:t>Specifies that the user is required to select a value before submitting the form</a:t>
            </a:r>
            <a:endParaRPr lang="en-US" sz="2200" dirty="0"/>
          </a:p>
          <a:p>
            <a:pPr lvl="1"/>
            <a:r>
              <a:rPr lang="en-US" sz="2800" dirty="0"/>
              <a:t>Option &lt;option&gt;&lt;/</a:t>
            </a:r>
            <a:r>
              <a:rPr lang="en-US" sz="2800" dirty="0" smtClean="0"/>
              <a:t>option&gt; - Used </a:t>
            </a:r>
            <a:r>
              <a:rPr lang="en-US" sz="2800" dirty="0" smtClean="0"/>
              <a:t>to provide values to a drop down </a:t>
            </a:r>
            <a:r>
              <a:rPr lang="en-US" sz="2800" dirty="0" smtClean="0"/>
              <a:t>list</a:t>
            </a:r>
          </a:p>
          <a:p>
            <a:pPr lvl="2"/>
            <a:r>
              <a:rPr lang="en-US" sz="2200" dirty="0" smtClean="0"/>
              <a:t>Selected - </a:t>
            </a:r>
            <a:r>
              <a:rPr lang="en-US" sz="2200" dirty="0"/>
              <a:t>Specifies that an option should be pre-selected when the page loads</a:t>
            </a:r>
            <a:endParaRPr lang="en-US" sz="2200" dirty="0" smtClean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3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3200" dirty="0" err="1" smtClean="0"/>
              <a:t>Textarea</a:t>
            </a:r>
            <a:r>
              <a:rPr lang="en-US" sz="3200" dirty="0" smtClean="0"/>
              <a:t> &lt;</a:t>
            </a:r>
            <a:r>
              <a:rPr lang="en-US" sz="3200" dirty="0" err="1" smtClean="0"/>
              <a:t>textaread</a:t>
            </a:r>
            <a:r>
              <a:rPr lang="en-US" sz="3200" dirty="0" smtClean="0"/>
              <a:t>&gt;&lt;/</a:t>
            </a:r>
            <a:r>
              <a:rPr lang="en-US" sz="3200" dirty="0" err="1" smtClean="0"/>
              <a:t>textarea</a:t>
            </a:r>
            <a:r>
              <a:rPr lang="en-US" sz="3200" dirty="0" smtClean="0"/>
              <a:t>&gt;</a:t>
            </a:r>
          </a:p>
          <a:p>
            <a:pPr lvl="2"/>
            <a:r>
              <a:rPr lang="en-US" sz="2800" dirty="0" smtClean="0"/>
              <a:t>Used to create a text box that spans multiple lines</a:t>
            </a:r>
          </a:p>
          <a:p>
            <a:pPr lvl="1"/>
            <a:r>
              <a:rPr lang="en-US" sz="3200" dirty="0" smtClean="0"/>
              <a:t>Button &lt;button&gt;&lt;/button&gt;</a:t>
            </a:r>
          </a:p>
          <a:p>
            <a:pPr lvl="2"/>
            <a:r>
              <a:rPr lang="en-US" sz="2800" dirty="0" smtClean="0"/>
              <a:t>A valid tag, but not the preferred method of creating buttons any more</a:t>
            </a:r>
          </a:p>
          <a:p>
            <a:pPr lvl="2"/>
            <a:r>
              <a:rPr lang="en-US" sz="2800" dirty="0" smtClean="0"/>
              <a:t>For a more detailed explanation of the difference between button and input type=button please see </a:t>
            </a:r>
          </a:p>
          <a:p>
            <a:pPr lvl="3"/>
            <a:r>
              <a:rPr lang="en-US" sz="2800" dirty="0" smtClean="0">
                <a:hlinkClick r:id="rId2"/>
              </a:rPr>
              <a:t>http://web.archive.org/web/20110721191046/</a:t>
            </a:r>
          </a:p>
          <a:p>
            <a:pPr lvl="3"/>
            <a:r>
              <a:rPr lang="en-US" sz="2800" dirty="0" smtClean="0">
                <a:hlinkClick r:id="rId2"/>
              </a:rPr>
              <a:t>http://particletree.com/features/rediscovering-the-button-element/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16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</TotalTime>
  <Words>646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Introduction to Web Development</vt:lpstr>
      <vt:lpstr>Recap of Lesson 2</vt:lpstr>
      <vt:lpstr>Recap of Lesson 2</vt:lpstr>
      <vt:lpstr>Form Elements</vt:lpstr>
      <vt:lpstr>Other useful Input Attributes</vt:lpstr>
      <vt:lpstr>Form Elements</vt:lpstr>
      <vt:lpstr>Form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11</cp:revision>
  <dcterms:created xsi:type="dcterms:W3CDTF">2014-11-18T16:54:21Z</dcterms:created>
  <dcterms:modified xsi:type="dcterms:W3CDTF">2014-11-25T21:06:43Z</dcterms:modified>
</cp:coreProperties>
</file>