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inpu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archive.org/web/20110721191046/http:/particletree.com/features/rediscovering-the-button-eleme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3 – Introduction to </a:t>
            </a:r>
            <a:r>
              <a:rPr lang="en-US" smtClean="0"/>
              <a:t>web publishing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New Form Elements</a:t>
            </a:r>
          </a:p>
          <a:p>
            <a:pPr lvl="1"/>
            <a:r>
              <a:rPr lang="en-US" sz="2400" dirty="0"/>
              <a:t>Input &lt;input&gt;&lt;/input&gt;</a:t>
            </a:r>
          </a:p>
          <a:p>
            <a:pPr lvl="2"/>
            <a:r>
              <a:rPr lang="en-US" sz="2000" dirty="0"/>
              <a:t>Type attribute can specify many different form elements.</a:t>
            </a:r>
          </a:p>
          <a:p>
            <a:pPr lvl="2"/>
            <a:r>
              <a:rPr lang="en-US" sz="2000" dirty="0"/>
              <a:t>type=“”</a:t>
            </a:r>
          </a:p>
          <a:p>
            <a:pPr lvl="3"/>
            <a:r>
              <a:rPr lang="en-US" sz="2000" dirty="0"/>
              <a:t>Button, checkbox, color, date , </a:t>
            </a:r>
            <a:r>
              <a:rPr lang="en-US" sz="2000" dirty="0" err="1"/>
              <a:t>datetime</a:t>
            </a:r>
            <a:r>
              <a:rPr lang="en-US" sz="2000" dirty="0"/>
              <a:t> , </a:t>
            </a:r>
            <a:r>
              <a:rPr lang="en-US" sz="2000" dirty="0" err="1"/>
              <a:t>datetime</a:t>
            </a:r>
            <a:r>
              <a:rPr lang="en-US" sz="2000" dirty="0"/>
              <a:t>-local, email, file, hidden, image, month, number, password, radio, range, reset, search, submit, </a:t>
            </a:r>
            <a:r>
              <a:rPr lang="en-US" sz="2000" dirty="0" err="1"/>
              <a:t>tel</a:t>
            </a:r>
            <a:r>
              <a:rPr lang="en-US" sz="2000" dirty="0"/>
              <a:t>, text, time, </a:t>
            </a:r>
            <a:r>
              <a:rPr lang="en-US" sz="2000" dirty="0" err="1"/>
              <a:t>url</a:t>
            </a:r>
            <a:r>
              <a:rPr lang="en-US" sz="2000" dirty="0"/>
              <a:t>, week </a:t>
            </a:r>
          </a:p>
          <a:p>
            <a:pPr lvl="2"/>
            <a:r>
              <a:rPr lang="en-US" sz="2000" dirty="0"/>
              <a:t>Other useful attributes</a:t>
            </a:r>
          </a:p>
          <a:p>
            <a:pPr lvl="3"/>
            <a:r>
              <a:rPr lang="en-US" sz="2000" dirty="0"/>
              <a:t>Placeholder – a short string that describes purpose of element</a:t>
            </a:r>
          </a:p>
          <a:p>
            <a:pPr lvl="3"/>
            <a:r>
              <a:rPr lang="en-US" sz="2000" dirty="0"/>
              <a:t>Min/Max – used for numbers and dates</a:t>
            </a:r>
          </a:p>
          <a:p>
            <a:pPr lvl="3"/>
            <a:r>
              <a:rPr lang="en-US" sz="2000" dirty="0"/>
              <a:t>Accept - Specifies the types of files that the server accepts (only for type="file")</a:t>
            </a:r>
          </a:p>
          <a:p>
            <a:pPr lvl="3"/>
            <a:r>
              <a:rPr lang="en-US" sz="2000" dirty="0"/>
              <a:t>Checked - Specifies that an &lt;input&gt; element should be pre-selected when the page loads (for type="checkbox" or type="radio")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</a:t>
            </a:r>
            <a:r>
              <a:rPr lang="en-US" dirty="0" smtClean="0"/>
              <a:t>3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Other useful Input Attributes</a:t>
            </a:r>
            <a:endParaRPr lang="en-US" sz="3000" dirty="0" smtClean="0"/>
          </a:p>
          <a:p>
            <a:pPr lvl="3"/>
            <a:r>
              <a:rPr lang="en-US" sz="2400" dirty="0" smtClean="0"/>
              <a:t>Placeholder </a:t>
            </a:r>
            <a:r>
              <a:rPr lang="en-US" sz="2400" dirty="0"/>
              <a:t>– a short string that describes purpose of element</a:t>
            </a:r>
          </a:p>
          <a:p>
            <a:pPr lvl="3"/>
            <a:r>
              <a:rPr lang="en-US" sz="2400" dirty="0"/>
              <a:t>Min/Max – used for numbers and dates</a:t>
            </a:r>
          </a:p>
          <a:p>
            <a:pPr lvl="3"/>
            <a:r>
              <a:rPr lang="en-US" sz="2400" dirty="0"/>
              <a:t>Accept - Specifies the types of files that the server accepts (only for type="file")</a:t>
            </a:r>
          </a:p>
          <a:p>
            <a:pPr lvl="3"/>
            <a:r>
              <a:rPr lang="en-US" sz="2400" dirty="0"/>
              <a:t>Checked - Specifies that an &lt;input&gt; element should be pre-selected when the page loads (for type="checkbox" or type="radio")</a:t>
            </a:r>
          </a:p>
          <a:p>
            <a:pPr lvl="3"/>
            <a:r>
              <a:rPr lang="en-US" sz="2400" dirty="0"/>
              <a:t>Disabled - Specifies that an &lt;input&gt; element should be disabled (shows up greyed out)</a:t>
            </a:r>
          </a:p>
          <a:p>
            <a:pPr lvl="3"/>
            <a:r>
              <a:rPr lang="en-US" sz="2400" dirty="0"/>
              <a:t>Size - Specifies the width, in characters, of an &lt;input&gt; element</a:t>
            </a:r>
          </a:p>
          <a:p>
            <a:pPr lvl="3"/>
            <a:r>
              <a:rPr lang="en-US" sz="2400" dirty="0"/>
              <a:t>… and many more (</a:t>
            </a:r>
            <a:r>
              <a:rPr lang="en-US" sz="2400" dirty="0">
                <a:hlinkClick r:id="rId2"/>
              </a:rPr>
              <a:t>http://www.w3schools.com/tags/tag_input.asp</a:t>
            </a:r>
            <a:r>
              <a:rPr lang="en-US" sz="24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3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Form Elements</a:t>
            </a:r>
            <a:endParaRPr lang="en-US" sz="3000" dirty="0" smtClean="0"/>
          </a:p>
          <a:p>
            <a:pPr lvl="1"/>
            <a:r>
              <a:rPr lang="en-US" sz="2800" dirty="0" smtClean="0"/>
              <a:t>Label </a:t>
            </a:r>
            <a:r>
              <a:rPr lang="en-US" sz="2800" dirty="0"/>
              <a:t>&lt;label&gt;&lt;/label&gt; - A structure element used to form a relationship between an input element and it’s title</a:t>
            </a:r>
          </a:p>
          <a:p>
            <a:pPr lvl="1"/>
            <a:r>
              <a:rPr lang="en-US" sz="2800" dirty="0"/>
              <a:t>Select &lt;select&gt;&lt;/select&gt; - Used to create drop down list</a:t>
            </a:r>
          </a:p>
          <a:p>
            <a:pPr lvl="2"/>
            <a:r>
              <a:rPr lang="en-US" sz="2200" dirty="0"/>
              <a:t>Autofocus - Specifies that the drop-down list should automatically get focus when the page loads</a:t>
            </a:r>
          </a:p>
          <a:p>
            <a:pPr lvl="2"/>
            <a:r>
              <a:rPr lang="en-US" sz="2200" dirty="0"/>
              <a:t>Multiple - Specifies that multiple options can be selected at once</a:t>
            </a:r>
          </a:p>
          <a:p>
            <a:pPr lvl="2"/>
            <a:r>
              <a:rPr lang="en-US" sz="2200" dirty="0"/>
              <a:t>Size - Defines the number of visible options in a drop-down list</a:t>
            </a:r>
          </a:p>
          <a:p>
            <a:pPr lvl="2"/>
            <a:r>
              <a:rPr lang="en-US" sz="2200" dirty="0"/>
              <a:t>Required - Specifies that the user is required to select a value before submitting the form</a:t>
            </a:r>
          </a:p>
          <a:p>
            <a:pPr lvl="1"/>
            <a:r>
              <a:rPr lang="en-US" sz="2800" dirty="0"/>
              <a:t>Option &lt;option&gt;&lt;/option&gt; - Used to provide values to a drop down list</a:t>
            </a:r>
          </a:p>
          <a:p>
            <a:pPr lvl="2"/>
            <a:r>
              <a:rPr lang="en-US" sz="2200" dirty="0"/>
              <a:t>Selected - Specifies that an option should be pre-selected when the page 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1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3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dirty="0" smtClean="0"/>
              <a:t>Elements </a:t>
            </a:r>
            <a:r>
              <a:rPr lang="en-US" sz="3600" dirty="0" err="1" smtClean="0"/>
              <a:t>cont</a:t>
            </a:r>
            <a:r>
              <a:rPr lang="en-US" sz="3600" dirty="0" smtClean="0"/>
              <a:t>…</a:t>
            </a:r>
            <a:endParaRPr lang="en-US" sz="3400" dirty="0" smtClean="0"/>
          </a:p>
          <a:p>
            <a:pPr lvl="1"/>
            <a:r>
              <a:rPr lang="en-US" sz="3200" dirty="0" err="1" smtClean="0"/>
              <a:t>Textarea</a:t>
            </a:r>
            <a:r>
              <a:rPr lang="en-US" sz="3200" dirty="0" smtClean="0"/>
              <a:t> </a:t>
            </a:r>
            <a:r>
              <a:rPr lang="en-US" sz="3200" dirty="0"/>
              <a:t>&lt;</a:t>
            </a:r>
            <a:r>
              <a:rPr lang="en-US" sz="3200" dirty="0" err="1"/>
              <a:t>textaread</a:t>
            </a:r>
            <a:r>
              <a:rPr lang="en-US" sz="3200" dirty="0"/>
              <a:t>&gt;&lt;/</a:t>
            </a:r>
            <a:r>
              <a:rPr lang="en-US" sz="3200" dirty="0" err="1"/>
              <a:t>textarea</a:t>
            </a:r>
            <a:r>
              <a:rPr lang="en-US" sz="3200" dirty="0"/>
              <a:t>&gt;</a:t>
            </a:r>
          </a:p>
          <a:p>
            <a:pPr lvl="2"/>
            <a:r>
              <a:rPr lang="en-US" sz="2800" dirty="0"/>
              <a:t>Used to create a text box that spans multiple lines</a:t>
            </a:r>
          </a:p>
          <a:p>
            <a:pPr lvl="1"/>
            <a:r>
              <a:rPr lang="en-US" sz="3200" dirty="0"/>
              <a:t>Button &lt;button&gt;&lt;/button&gt;</a:t>
            </a:r>
          </a:p>
          <a:p>
            <a:pPr lvl="2"/>
            <a:r>
              <a:rPr lang="en-US" sz="2800" dirty="0"/>
              <a:t>A valid tag, but not the preferred method of creating buttons any more</a:t>
            </a:r>
          </a:p>
          <a:p>
            <a:pPr lvl="2"/>
            <a:r>
              <a:rPr lang="en-US" sz="2800" dirty="0"/>
              <a:t>For a more detailed explanation of the difference between button and input type=button please see </a:t>
            </a:r>
          </a:p>
          <a:p>
            <a:pPr lvl="3"/>
            <a:r>
              <a:rPr lang="en-US" sz="2800" dirty="0">
                <a:hlinkClick r:id="rId2"/>
              </a:rPr>
              <a:t>http://web.archive.org/web/20110721191046/</a:t>
            </a:r>
          </a:p>
          <a:p>
            <a:pPr lvl="3"/>
            <a:r>
              <a:rPr lang="en-US" sz="2800" dirty="0">
                <a:hlinkClick r:id="rId2"/>
              </a:rPr>
              <a:t>http://particletree.com/features/rediscovering-the-button-element/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FTP to publish Web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URL, Domain Registration, and </a:t>
            </a:r>
            <a:r>
              <a:rPr lang="en-US" dirty="0" err="1" smtClean="0"/>
              <a:t>FilePath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4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</TotalTime>
  <Words>467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Introduction to Web Development</vt:lpstr>
      <vt:lpstr>Recap of Lesson 3</vt:lpstr>
      <vt:lpstr>Recap of Lesson 3 cont…</vt:lpstr>
      <vt:lpstr>Recap of Lesson 3 cont…</vt:lpstr>
      <vt:lpstr>Recap of Lesson 3 cont…</vt:lpstr>
      <vt:lpstr>Using FTP to publish Web Content</vt:lpstr>
      <vt:lpstr>URL, Domain Registration, and FilePath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James Jordan</dc:creator>
  <cp:lastModifiedBy>James Jordan</cp:lastModifiedBy>
  <cp:revision>3</cp:revision>
  <dcterms:created xsi:type="dcterms:W3CDTF">2014-11-25T16:47:20Z</dcterms:created>
  <dcterms:modified xsi:type="dcterms:W3CDTF">2014-11-25T21:55:25Z</dcterms:modified>
</cp:coreProperties>
</file>