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Old Standard TT" panose="020B0604020202020204" charset="0"/>
      <p:regular r:id="rId23"/>
      <p:bold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79d62a0a6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79d62a0a6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79d62a0a6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79d62a0a6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79d62a0a6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79d62a0a6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79d62a0a6_3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79d62a0a6_3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79d62a0a6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79d62a0a6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79d62a0a6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79d62a0a6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79d62a0a6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79d62a0a6_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79d62a0a6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79d62a0a6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79d62a0a6_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79d62a0a6_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79d62a0a6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79d62a0a6_2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79d62a0a6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79d62a0a6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79d62a0a6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79d62a0a6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79d62a0a6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79d62a0a6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79d62a0a6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79d62a0a6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79d62a0a6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79d62a0a6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79d62a0a6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79d62a0a6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79d62a0a6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79d62a0a6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Battery-Checker Alarm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Vinit Mundra - 1811026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Chintan Modi - 1811025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50" y="73625"/>
            <a:ext cx="9144000" cy="50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450" y="1400175"/>
            <a:ext cx="4229100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37125"/>
            <a:ext cx="9144000" cy="306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926557"/>
            <a:ext cx="9143999" cy="3290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977716"/>
            <a:ext cx="9144000" cy="3188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2457450" y="6569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450" y="1400175"/>
            <a:ext cx="422910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7125"/>
            <a:ext cx="9144000" cy="306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6557"/>
            <a:ext cx="9143999" cy="3290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141750" y="1341375"/>
            <a:ext cx="8860500" cy="22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Manual</a:t>
            </a:r>
            <a:endParaRPr/>
          </a:p>
        </p:txBody>
      </p:sp>
      <p:sp>
        <p:nvSpPr>
          <p:cNvPr id="137" name="Google Shape;137;p26"/>
          <p:cNvSpPr txBox="1"/>
          <p:nvPr/>
        </p:nvSpPr>
        <p:spPr>
          <a:xfrm>
            <a:off x="241100" y="1268925"/>
            <a:ext cx="8938200" cy="10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FFFFFF"/>
              </a:solidFill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50" y="73625"/>
            <a:ext cx="9144000" cy="50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of User Manual: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https://drive.google.com/open?id=1ihkAq7MnBfJLXYS-vuzw6yZ38XkKFlz1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141750" y="1341375"/>
            <a:ext cx="8860500" cy="22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using video:</a:t>
            </a:r>
            <a:endParaRPr/>
          </a:p>
        </p:txBody>
      </p:sp>
      <p:sp>
        <p:nvSpPr>
          <p:cNvPr id="148" name="Google Shape;148;p28"/>
          <p:cNvSpPr txBox="1"/>
          <p:nvPr/>
        </p:nvSpPr>
        <p:spPr>
          <a:xfrm>
            <a:off x="241100" y="1268925"/>
            <a:ext cx="8938200" cy="10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FFFFFF"/>
              </a:solidFill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xfrm>
            <a:off x="50" y="73625"/>
            <a:ext cx="9144000" cy="50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of video: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https://drive.google.com/open?id=1056Mto-bFlF32QSGnxefx1t12kzh7sVz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title"/>
          </p:nvPr>
        </p:nvSpPr>
        <p:spPr>
          <a:xfrm>
            <a:off x="141750" y="1341375"/>
            <a:ext cx="8860500" cy="22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0"/>
          <p:cNvSpPr txBox="1"/>
          <p:nvPr/>
        </p:nvSpPr>
        <p:spPr>
          <a:xfrm>
            <a:off x="241100" y="1268925"/>
            <a:ext cx="8938200" cy="10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FFFFFF"/>
              </a:solidFill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>
            <a:spLocks noGrp="1"/>
          </p:cNvSpPr>
          <p:nvPr>
            <p:ph type="title"/>
          </p:nvPr>
        </p:nvSpPr>
        <p:spPr>
          <a:xfrm>
            <a:off x="50" y="73625"/>
            <a:ext cx="9144000" cy="50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of Report:-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https://drive.google.com/open?id=1ju-H6fgrWmoZ33KBoZc7NB9CLxOx5cTG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41100" y="100450"/>
            <a:ext cx="8860500" cy="497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Overview:-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289975" y="200400"/>
            <a:ext cx="8747700" cy="4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>
            <a:spLocks noGrp="1"/>
          </p:cNvSpPr>
          <p:nvPr>
            <p:ph type="title"/>
          </p:nvPr>
        </p:nvSpPr>
        <p:spPr>
          <a:xfrm>
            <a:off x="2043900" y="2082725"/>
            <a:ext cx="5056200" cy="1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420400" cy="439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This tkinter application is small idea behind to help/save  the laptops/computers  of  every user. </a:t>
            </a:r>
            <a:endParaRPr sz="17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Actually this idea clicked bcoz my earlier laptop lost its ability of standing without battery for long time, as I didn’t charged it time to time, and let the battery reach the 0%</a:t>
            </a:r>
            <a:endParaRPr sz="17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Thus we thought of making a tkinter application which will help a user to set a battery limit below which the user doesn’t wants to get his/her battery percentage. And without worrying about the battery (charge!!) the user can continue doing his/her work.</a:t>
            </a:r>
            <a:endParaRPr sz="17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And as soon as the battery percentage reaches the limit set by the user, the tkinter application will generate a alarm- like a warning sound (beep beep ….) which will make the user know that his/her battery has reached a certain limit set, and should charge the laptop/computer now….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141750" y="1341375"/>
            <a:ext cx="8860500" cy="22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 and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Used….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241100" y="1268925"/>
            <a:ext cx="8938200" cy="10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FFFFFF"/>
              </a:solidFill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50" y="73625"/>
            <a:ext cx="9144000" cy="50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GUI: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app has a simple, straightforward and easy to use GUI.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use Label widget  which implements a display box where one can write the battery percentage limit which he/she wants to set and then click the Start Countdown button and rest process will be handled by the tkinter application.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50" y="73625"/>
            <a:ext cx="9144000" cy="50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Page: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Main Page has a simple Entry box in which the user has to input the battery percentage he wants an alarm to be turned on.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 if the user enters a battery percentage greater than the current battery percentage of the laptop , a warning label will be displayed.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whenever the limit reaches the current battery percentage of the laptop an alarm sound will ring for 7 seconds. 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141750" y="1341375"/>
            <a:ext cx="8860500" cy="22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Used:</a:t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241100" y="1268925"/>
            <a:ext cx="8938200" cy="10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FFFFFF"/>
              </a:solidFill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50" y="73625"/>
            <a:ext cx="9144000" cy="50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en" sz="3000"/>
              <a:t>Tkinter For GUI.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en" sz="3000"/>
              <a:t>Vscode for python code.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141750" y="1341375"/>
            <a:ext cx="8860500" cy="22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</p:txBody>
      </p:sp>
      <p:sp>
        <p:nvSpPr>
          <p:cNvPr id="104" name="Google Shape;104;p21"/>
          <p:cNvSpPr txBox="1"/>
          <p:nvPr/>
        </p:nvSpPr>
        <p:spPr>
          <a:xfrm>
            <a:off x="241100" y="1268925"/>
            <a:ext cx="8938200" cy="10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FFFFFF"/>
              </a:solidFill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Microsoft Office PowerPoint</Application>
  <PresentationFormat>On-screen Show (16:9)</PresentationFormat>
  <Paragraphs>52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Old Standard TT</vt:lpstr>
      <vt:lpstr>Paperback</vt:lpstr>
      <vt:lpstr>Battery-Checker Alarm</vt:lpstr>
      <vt:lpstr>Overview:-</vt:lpstr>
      <vt:lpstr>This tkinter application is small idea behind to help/save  the laptops/computers  of  every user.   Actually this idea clicked bcoz my earlier laptop lost its ability of standing without battery for long time, as I didn’t charged it time to time, and let the battery reach the 0%  Thus we thought of making a tkinter application which will help a user to set a battery limit below which the user doesn’t wants to get his/her battery percentage. And without worrying about the battery (charge!!) the user can continue doing his/her work.  And as soon as the battery percentage reaches the limit set by the user, the tkinter application will generate a alarm- like a warning sound (beep beep ….) which will make the user know that his/her battery has reached a certain limit set, and should charge the laptop/computer now….</vt:lpstr>
      <vt:lpstr>Functionalities and  Tools Used….</vt:lpstr>
      <vt:lpstr> GUI:  The app has a simple, straightforward and easy to use GUI. We use Label widget  which implements a display box where one can write the battery percentage limit which he/she wants to set and then click the Start Countdown button and rest process will be handled by the tkinter application.</vt:lpstr>
      <vt:lpstr>Main Page:  The Main Page has a simple Entry box in which the user has to input the battery percentage he wants an alarm to be turned on.  So if the user enters a battery percentage greater than the current battery percentage of the laptop , a warning label will be displayed.  And whenever the limit reaches the current battery percentage of the laptop an alarm sound will ring for 7 seconds. </vt:lpstr>
      <vt:lpstr>Tools Used:</vt:lpstr>
      <vt:lpstr>Tools:   Tkinter For GUI. Vscode for python code.  </vt:lpstr>
      <vt:lpstr>Output:</vt:lpstr>
      <vt:lpstr>Main Page    </vt:lpstr>
      <vt:lpstr>PowerPoint Presentation</vt:lpstr>
      <vt:lpstr>PowerPoint Presentation</vt:lpstr>
      <vt:lpstr>PowerPoint Presentation</vt:lpstr>
      <vt:lpstr>User Manual</vt:lpstr>
      <vt:lpstr>Link of User Manual:  https://drive.google.com/open?id=1ihkAq7MnBfJLXYS-vuzw6yZ38XkKFlz1    </vt:lpstr>
      <vt:lpstr>Demonstration using video:</vt:lpstr>
      <vt:lpstr>Link of video:  https://drive.google.com/open?id=1056Mto-bFlF32QSGnxefx1t12kzh7sVz    </vt:lpstr>
      <vt:lpstr>Report: </vt:lpstr>
      <vt:lpstr>Link of Report:-  https://drive.google.com/open?id=1ju-H6fgrWmoZ33KBoZc7NB9CLxOx5cTG    </vt:lpstr>
      <vt:lpstr>Thank You!!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Battery-Checker Alarm</dc:title>
  <dc:creator>Vinit Mundra</dc:creator>
  <cp:lastModifiedBy>Vinit Mundra</cp:lastModifiedBy>
  <cp:revision>1</cp:revision>
  <dcterms:modified xsi:type="dcterms:W3CDTF">2020-05-10T18:25:31Z</dcterms:modified>
</cp:coreProperties>
</file>