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</p:sldIdLst>
  <p:sldSz cx="9144000" cy="5143500" type="screen16x9"/>
  <p:notesSz cx="6858000" cy="9144000"/>
  <p:embeddedFontLst>
    <p:embeddedFont>
      <p:font typeface="Krona One" panose="020B0604020202020204" charset="0"/>
      <p:regular r:id="rId29"/>
    </p:embeddedFont>
    <p:embeddedFont>
      <p:font typeface="PT Sans" panose="020B0604020202020204" charset="0"/>
      <p:regular r:id="rId30"/>
      <p:bold r:id="rId31"/>
      <p:italic r:id="rId32"/>
      <p:boldItalic r:id="rId33"/>
    </p:embeddedFont>
    <p:embeddedFont>
      <p:font typeface="DM Sans" panose="020B0604020202020204" charset="0"/>
      <p:regular r:id="rId34"/>
      <p:bold r:id="rId35"/>
      <p:italic r:id="rId36"/>
      <p:boldItalic r:id="rId37"/>
    </p:embeddedFont>
    <p:embeddedFont>
      <p:font typeface="Poppins" panose="020B0604020202020204" charset="0"/>
      <p:regular r:id="rId38"/>
      <p:bold r:id="rId39"/>
      <p:italic r:id="rId40"/>
      <p:boldItalic r:id="rId41"/>
    </p:embeddedFont>
    <p:embeddedFont>
      <p:font typeface="Bebas Neue" panose="020B060402020202020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FB1F04-6A9F-45E1-BCE0-9631E03CCF69}">
  <a:tblStyle styleId="{06FB1F04-6A9F-45E1-BCE0-9631E03CCF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50552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43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616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124cfefa3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124cfefa3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364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531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173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1364ad87a7b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1364ad87a7b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432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1223dc194b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1223dc194b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624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99f2f57a71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99f2f57a71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23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426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124cfefa3f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124cfefa3f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671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124cfefa3f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124cfefa3f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935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2563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557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bd6c00e730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bd6c00e730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7757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903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f35096e3b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f35096e3b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554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g1223dc194b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6" name="Google Shape;2686;g1223dc194b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2523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Google Shape;2893;gf35096e3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4" name="Google Shape;2894;gf35096e3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256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" name="Google Shape;2908;gf35096e3b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9" name="Google Shape;2909;gf35096e3b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287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36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568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831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23213d6be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23213d6be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781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1223dc194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1223dc194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028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98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cc98d9fb70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cc98d9fb70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0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9940000">
            <a:off x="8322536" y="-164769"/>
            <a:ext cx="956371" cy="1530932"/>
            <a:chOff x="3228975" y="1023575"/>
            <a:chExt cx="517625" cy="828600"/>
          </a:xfrm>
        </p:grpSpPr>
        <p:sp>
          <p:nvSpPr>
            <p:cNvPr id="10" name="Google Shape;10;p2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 rot="-7721608">
            <a:off x="8035062" y="-829396"/>
            <a:ext cx="949298" cy="1519610"/>
            <a:chOff x="3228975" y="1023575"/>
            <a:chExt cx="517625" cy="828600"/>
          </a:xfrm>
        </p:grpSpPr>
        <p:sp>
          <p:nvSpPr>
            <p:cNvPr id="13" name="Google Shape;13;p2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860000">
            <a:off x="-456218" y="3374353"/>
            <a:ext cx="956371" cy="1530932"/>
            <a:chOff x="3228975" y="1023575"/>
            <a:chExt cx="517625" cy="828600"/>
          </a:xfrm>
        </p:grpSpPr>
        <p:sp>
          <p:nvSpPr>
            <p:cNvPr id="16" name="Google Shape;16;p2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rot="-178466">
            <a:off x="-1435104" y="-276035"/>
            <a:ext cx="4142901" cy="1575286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810311">
            <a:off x="6230559" y="3118879"/>
            <a:ext cx="4612342" cy="2882621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 rot="3078392">
            <a:off x="-161672" y="4050302"/>
            <a:ext cx="949298" cy="1519610"/>
            <a:chOff x="3228975" y="1023575"/>
            <a:chExt cx="517625" cy="828600"/>
          </a:xfrm>
        </p:grpSpPr>
        <p:sp>
          <p:nvSpPr>
            <p:cNvPr id="21" name="Google Shape;21;p2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2282900" y="4552433"/>
            <a:ext cx="190290" cy="190235"/>
          </a:xfrm>
          <a:custGeom>
            <a:avLst/>
            <a:gdLst/>
            <a:ahLst/>
            <a:cxnLst/>
            <a:rect l="l" t="t" r="r" b="b"/>
            <a:pathLst>
              <a:path w="3478" h="3477" extrusionOk="0">
                <a:moveTo>
                  <a:pt x="1715" y="0"/>
                </a:moveTo>
                <a:lnTo>
                  <a:pt x="1120" y="1131"/>
                </a:lnTo>
                <a:lnTo>
                  <a:pt x="0" y="1774"/>
                </a:lnTo>
                <a:lnTo>
                  <a:pt x="1132" y="2369"/>
                </a:lnTo>
                <a:lnTo>
                  <a:pt x="1763" y="3477"/>
                </a:lnTo>
                <a:lnTo>
                  <a:pt x="2358" y="2346"/>
                </a:lnTo>
                <a:lnTo>
                  <a:pt x="3477" y="1714"/>
                </a:lnTo>
                <a:lnTo>
                  <a:pt x="2346" y="1119"/>
                </a:lnTo>
                <a:lnTo>
                  <a:pt x="17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39702" y="2432870"/>
            <a:ext cx="134866" cy="134866"/>
            <a:chOff x="4212725" y="1540500"/>
            <a:chExt cx="61625" cy="61625"/>
          </a:xfrm>
        </p:grpSpPr>
        <p:sp>
          <p:nvSpPr>
            <p:cNvPr id="25" name="Google Shape;25;p2"/>
            <p:cNvSpPr/>
            <p:nvPr/>
          </p:nvSpPr>
          <p:spPr>
            <a:xfrm>
              <a:off x="4240700" y="1540500"/>
              <a:ext cx="5675" cy="61625"/>
            </a:xfrm>
            <a:custGeom>
              <a:avLst/>
              <a:gdLst/>
              <a:ahLst/>
              <a:cxnLst/>
              <a:rect l="l" t="t" r="r" b="b"/>
              <a:pathLst>
                <a:path w="227" h="2465" extrusionOk="0">
                  <a:moveTo>
                    <a:pt x="0" y="0"/>
                  </a:moveTo>
                  <a:lnTo>
                    <a:pt x="0" y="2465"/>
                  </a:lnTo>
                  <a:lnTo>
                    <a:pt x="215" y="246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12725" y="1568475"/>
              <a:ext cx="61625" cy="5975"/>
            </a:xfrm>
            <a:custGeom>
              <a:avLst/>
              <a:gdLst/>
              <a:ahLst/>
              <a:cxnLst/>
              <a:rect l="l" t="t" r="r" b="b"/>
              <a:pathLst>
                <a:path w="2465" h="239" extrusionOk="0">
                  <a:moveTo>
                    <a:pt x="0" y="1"/>
                  </a:moveTo>
                  <a:lnTo>
                    <a:pt x="0" y="227"/>
                  </a:lnTo>
                  <a:lnTo>
                    <a:pt x="2465" y="239"/>
                  </a:lnTo>
                  <a:lnTo>
                    <a:pt x="2465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6040040" y="301095"/>
            <a:ext cx="134866" cy="134866"/>
            <a:chOff x="4212725" y="1540500"/>
            <a:chExt cx="61625" cy="61625"/>
          </a:xfrm>
        </p:grpSpPr>
        <p:sp>
          <p:nvSpPr>
            <p:cNvPr id="28" name="Google Shape;28;p2"/>
            <p:cNvSpPr/>
            <p:nvPr/>
          </p:nvSpPr>
          <p:spPr>
            <a:xfrm>
              <a:off x="4240700" y="1540500"/>
              <a:ext cx="5675" cy="61625"/>
            </a:xfrm>
            <a:custGeom>
              <a:avLst/>
              <a:gdLst/>
              <a:ahLst/>
              <a:cxnLst/>
              <a:rect l="l" t="t" r="r" b="b"/>
              <a:pathLst>
                <a:path w="227" h="2465" extrusionOk="0">
                  <a:moveTo>
                    <a:pt x="0" y="0"/>
                  </a:moveTo>
                  <a:lnTo>
                    <a:pt x="0" y="2465"/>
                  </a:lnTo>
                  <a:lnTo>
                    <a:pt x="215" y="246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212725" y="1568475"/>
              <a:ext cx="61625" cy="5975"/>
            </a:xfrm>
            <a:custGeom>
              <a:avLst/>
              <a:gdLst/>
              <a:ahLst/>
              <a:cxnLst/>
              <a:rect l="l" t="t" r="r" b="b"/>
              <a:pathLst>
                <a:path w="2465" h="239" extrusionOk="0">
                  <a:moveTo>
                    <a:pt x="0" y="1"/>
                  </a:moveTo>
                  <a:lnTo>
                    <a:pt x="0" y="227"/>
                  </a:lnTo>
                  <a:lnTo>
                    <a:pt x="2465" y="239"/>
                  </a:lnTo>
                  <a:lnTo>
                    <a:pt x="2465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304075" y="179400"/>
            <a:ext cx="6252000" cy="4784700"/>
          </a:xfrm>
          <a:prstGeom prst="roundRect">
            <a:avLst>
              <a:gd name="adj" fmla="val 4466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807452" y="841005"/>
            <a:ext cx="5232000" cy="29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799712" y="3826688"/>
            <a:ext cx="523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13"/>
          <p:cNvGrpSpPr/>
          <p:nvPr/>
        </p:nvGrpSpPr>
        <p:grpSpPr>
          <a:xfrm rot="703926" flipH="1">
            <a:off x="-643919" y="3496246"/>
            <a:ext cx="949279" cy="1519580"/>
            <a:chOff x="3228975" y="1023575"/>
            <a:chExt cx="517625" cy="828600"/>
          </a:xfrm>
        </p:grpSpPr>
        <p:sp>
          <p:nvSpPr>
            <p:cNvPr id="238" name="Google Shape;238;p1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13"/>
          <p:cNvGrpSpPr/>
          <p:nvPr/>
        </p:nvGrpSpPr>
        <p:grpSpPr>
          <a:xfrm rot="5161006" flipH="1">
            <a:off x="157983" y="4074771"/>
            <a:ext cx="949340" cy="1519677"/>
            <a:chOff x="3228975" y="1023575"/>
            <a:chExt cx="517625" cy="828600"/>
          </a:xfrm>
        </p:grpSpPr>
        <p:sp>
          <p:nvSpPr>
            <p:cNvPr id="241" name="Google Shape;241;p1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13"/>
          <p:cNvSpPr/>
          <p:nvPr/>
        </p:nvSpPr>
        <p:spPr>
          <a:xfrm rot="10800000">
            <a:off x="6562576" y="3969707"/>
            <a:ext cx="4142894" cy="1575283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13"/>
          <p:cNvGrpSpPr/>
          <p:nvPr/>
        </p:nvGrpSpPr>
        <p:grpSpPr>
          <a:xfrm rot="-9012513" flipH="1">
            <a:off x="8695945" y="-300197"/>
            <a:ext cx="1034845" cy="1656551"/>
            <a:chOff x="3228975" y="1023575"/>
            <a:chExt cx="517625" cy="828600"/>
          </a:xfrm>
        </p:grpSpPr>
        <p:sp>
          <p:nvSpPr>
            <p:cNvPr id="245" name="Google Shape;245;p1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13"/>
          <p:cNvGrpSpPr/>
          <p:nvPr/>
        </p:nvGrpSpPr>
        <p:grpSpPr>
          <a:xfrm rot="-6456125" flipH="1">
            <a:off x="8116581" y="-714112"/>
            <a:ext cx="1034892" cy="1656602"/>
            <a:chOff x="3228975" y="1023575"/>
            <a:chExt cx="517625" cy="828600"/>
          </a:xfrm>
        </p:grpSpPr>
        <p:sp>
          <p:nvSpPr>
            <p:cNvPr id="248" name="Google Shape;248;p1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13"/>
          <p:cNvSpPr/>
          <p:nvPr/>
        </p:nvSpPr>
        <p:spPr>
          <a:xfrm rot="-4887601" flipH="1">
            <a:off x="-2272415" y="-250501"/>
            <a:ext cx="4816005" cy="1979311"/>
          </a:xfrm>
          <a:custGeom>
            <a:avLst/>
            <a:gdLst/>
            <a:ahLst/>
            <a:cxnLst/>
            <a:rect l="l" t="t" r="r" b="b"/>
            <a:pathLst>
              <a:path w="39887" h="16393" extrusionOk="0">
                <a:moveTo>
                  <a:pt x="15211" y="1"/>
                </a:moveTo>
                <a:cubicBezTo>
                  <a:pt x="12435" y="1"/>
                  <a:pt x="9659" y="132"/>
                  <a:pt x="6894" y="411"/>
                </a:cubicBezTo>
                <a:cubicBezTo>
                  <a:pt x="3180" y="780"/>
                  <a:pt x="1" y="4066"/>
                  <a:pt x="2715" y="7722"/>
                </a:cubicBezTo>
                <a:cubicBezTo>
                  <a:pt x="3680" y="9008"/>
                  <a:pt x="5239" y="9770"/>
                  <a:pt x="6835" y="9996"/>
                </a:cubicBezTo>
                <a:cubicBezTo>
                  <a:pt x="7335" y="10067"/>
                  <a:pt x="7845" y="10094"/>
                  <a:pt x="8361" y="10094"/>
                </a:cubicBezTo>
                <a:cubicBezTo>
                  <a:pt x="9840" y="10094"/>
                  <a:pt x="11364" y="9877"/>
                  <a:pt x="12811" y="9877"/>
                </a:cubicBezTo>
                <a:cubicBezTo>
                  <a:pt x="14231" y="9877"/>
                  <a:pt x="15576" y="10085"/>
                  <a:pt x="16729" y="10913"/>
                </a:cubicBezTo>
                <a:cubicBezTo>
                  <a:pt x="18146" y="11925"/>
                  <a:pt x="18872" y="13651"/>
                  <a:pt x="20146" y="14842"/>
                </a:cubicBezTo>
                <a:cubicBezTo>
                  <a:pt x="21240" y="15888"/>
                  <a:pt x="22738" y="16393"/>
                  <a:pt x="24243" y="16393"/>
                </a:cubicBezTo>
                <a:cubicBezTo>
                  <a:pt x="26129" y="16393"/>
                  <a:pt x="28027" y="15601"/>
                  <a:pt x="29159" y="14091"/>
                </a:cubicBezTo>
                <a:cubicBezTo>
                  <a:pt x="30921" y="11734"/>
                  <a:pt x="31231" y="7936"/>
                  <a:pt x="34029" y="7079"/>
                </a:cubicBezTo>
                <a:cubicBezTo>
                  <a:pt x="34591" y="6900"/>
                  <a:pt x="35182" y="6884"/>
                  <a:pt x="35777" y="6884"/>
                </a:cubicBezTo>
                <a:cubicBezTo>
                  <a:pt x="35910" y="6884"/>
                  <a:pt x="36043" y="6885"/>
                  <a:pt x="36176" y="6885"/>
                </a:cubicBezTo>
                <a:cubicBezTo>
                  <a:pt x="36482" y="6885"/>
                  <a:pt x="36787" y="6881"/>
                  <a:pt x="37089" y="6853"/>
                </a:cubicBezTo>
                <a:cubicBezTo>
                  <a:pt x="38125" y="6769"/>
                  <a:pt x="39256" y="6257"/>
                  <a:pt x="39506" y="5257"/>
                </a:cubicBezTo>
                <a:cubicBezTo>
                  <a:pt x="39887" y="3674"/>
                  <a:pt x="37863" y="2662"/>
                  <a:pt x="36255" y="2316"/>
                </a:cubicBezTo>
                <a:cubicBezTo>
                  <a:pt x="29349" y="855"/>
                  <a:pt x="22277" y="1"/>
                  <a:pt x="15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/>
          </p:nvPr>
        </p:nvSpPr>
        <p:spPr>
          <a:xfrm>
            <a:off x="720000" y="6938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2"/>
          </p:nvPr>
        </p:nvSpPr>
        <p:spPr>
          <a:xfrm>
            <a:off x="1693350" y="1488113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"/>
          </p:nvPr>
        </p:nvSpPr>
        <p:spPr>
          <a:xfrm>
            <a:off x="1693363" y="188966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3"/>
          </p:nvPr>
        </p:nvSpPr>
        <p:spPr>
          <a:xfrm>
            <a:off x="5688300" y="1488088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4"/>
          </p:nvPr>
        </p:nvSpPr>
        <p:spPr>
          <a:xfrm>
            <a:off x="5688300" y="188966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5"/>
          </p:nvPr>
        </p:nvSpPr>
        <p:spPr>
          <a:xfrm>
            <a:off x="1693364" y="2573441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6"/>
          </p:nvPr>
        </p:nvSpPr>
        <p:spPr>
          <a:xfrm>
            <a:off x="1693363" y="297501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7"/>
          </p:nvPr>
        </p:nvSpPr>
        <p:spPr>
          <a:xfrm>
            <a:off x="5688300" y="2573438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8"/>
          </p:nvPr>
        </p:nvSpPr>
        <p:spPr>
          <a:xfrm>
            <a:off x="5688302" y="297501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2" y="1664113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40900" y="1664113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>
            <a:spLocks noGrp="1"/>
          </p:cNvSpPr>
          <p:nvPr>
            <p:ph type="title" idx="14" hasCustomPrompt="1"/>
          </p:nvPr>
        </p:nvSpPr>
        <p:spPr>
          <a:xfrm>
            <a:off x="720002" y="274944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15" hasCustomPrompt="1"/>
          </p:nvPr>
        </p:nvSpPr>
        <p:spPr>
          <a:xfrm>
            <a:off x="4740900" y="274944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16"/>
          </p:nvPr>
        </p:nvSpPr>
        <p:spPr>
          <a:xfrm>
            <a:off x="1693364" y="3658791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17"/>
          </p:nvPr>
        </p:nvSpPr>
        <p:spPr>
          <a:xfrm>
            <a:off x="1693363" y="406036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title" idx="18"/>
          </p:nvPr>
        </p:nvSpPr>
        <p:spPr>
          <a:xfrm>
            <a:off x="5688300" y="3658788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9"/>
          </p:nvPr>
        </p:nvSpPr>
        <p:spPr>
          <a:xfrm>
            <a:off x="5688302" y="406036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title" idx="20" hasCustomPrompt="1"/>
          </p:nvPr>
        </p:nvSpPr>
        <p:spPr>
          <a:xfrm>
            <a:off x="720002" y="383479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21" hasCustomPrompt="1"/>
          </p:nvPr>
        </p:nvSpPr>
        <p:spPr>
          <a:xfrm>
            <a:off x="4740900" y="383479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/>
          <p:nvPr/>
        </p:nvSpPr>
        <p:spPr>
          <a:xfrm rot="-900381">
            <a:off x="-2057681" y="-853725"/>
            <a:ext cx="4612328" cy="2882664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" name="Google Shape;291;p15"/>
          <p:cNvGrpSpPr/>
          <p:nvPr/>
        </p:nvGrpSpPr>
        <p:grpSpPr>
          <a:xfrm rot="-4539985">
            <a:off x="7511657" y="3804911"/>
            <a:ext cx="1328107" cy="2125917"/>
            <a:chOff x="3228975" y="1023575"/>
            <a:chExt cx="517625" cy="828600"/>
          </a:xfrm>
        </p:grpSpPr>
        <p:sp>
          <p:nvSpPr>
            <p:cNvPr id="292" name="Google Shape;292;p15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15"/>
          <p:cNvGrpSpPr/>
          <p:nvPr/>
        </p:nvGrpSpPr>
        <p:grpSpPr>
          <a:xfrm rot="-1172093">
            <a:off x="8628208" y="3341661"/>
            <a:ext cx="1318287" cy="2110277"/>
            <a:chOff x="3228975" y="1023575"/>
            <a:chExt cx="517625" cy="828600"/>
          </a:xfrm>
        </p:grpSpPr>
        <p:sp>
          <p:nvSpPr>
            <p:cNvPr id="295" name="Google Shape;295;p15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15"/>
          <p:cNvGrpSpPr/>
          <p:nvPr/>
        </p:nvGrpSpPr>
        <p:grpSpPr>
          <a:xfrm rot="4539985" flipH="1">
            <a:off x="304228" y="3804911"/>
            <a:ext cx="1328107" cy="2125917"/>
            <a:chOff x="3228975" y="1023575"/>
            <a:chExt cx="517625" cy="828600"/>
          </a:xfrm>
        </p:grpSpPr>
        <p:sp>
          <p:nvSpPr>
            <p:cNvPr id="298" name="Google Shape;298;p15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15"/>
          <p:cNvGrpSpPr/>
          <p:nvPr/>
        </p:nvGrpSpPr>
        <p:grpSpPr>
          <a:xfrm rot="1172093" flipH="1">
            <a:off x="-802503" y="3341661"/>
            <a:ext cx="1318287" cy="2110277"/>
            <a:chOff x="3228975" y="1023575"/>
            <a:chExt cx="517625" cy="828600"/>
          </a:xfrm>
        </p:grpSpPr>
        <p:sp>
          <p:nvSpPr>
            <p:cNvPr id="301" name="Google Shape;301;p15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15"/>
          <p:cNvSpPr/>
          <p:nvPr/>
        </p:nvSpPr>
        <p:spPr>
          <a:xfrm rot="4068118">
            <a:off x="6589468" y="-853716"/>
            <a:ext cx="4612358" cy="2882644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5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title"/>
          </p:nvPr>
        </p:nvSpPr>
        <p:spPr>
          <a:xfrm>
            <a:off x="720000" y="6946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16"/>
          <p:cNvGrpSpPr/>
          <p:nvPr/>
        </p:nvGrpSpPr>
        <p:grpSpPr>
          <a:xfrm rot="-9545231" flipH="1">
            <a:off x="8797630" y="-304302"/>
            <a:ext cx="1094570" cy="1752158"/>
            <a:chOff x="3228975" y="1023575"/>
            <a:chExt cx="517625" cy="828600"/>
          </a:xfrm>
        </p:grpSpPr>
        <p:sp>
          <p:nvSpPr>
            <p:cNvPr id="308" name="Google Shape;308;p16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16"/>
          <p:cNvGrpSpPr/>
          <p:nvPr/>
        </p:nvGrpSpPr>
        <p:grpSpPr>
          <a:xfrm rot="-6558659" flipH="1">
            <a:off x="8164694" y="-890407"/>
            <a:ext cx="1102727" cy="1765059"/>
            <a:chOff x="3228975" y="1023575"/>
            <a:chExt cx="517625" cy="828600"/>
          </a:xfrm>
        </p:grpSpPr>
        <p:sp>
          <p:nvSpPr>
            <p:cNvPr id="311" name="Google Shape;311;p16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16"/>
          <p:cNvGrpSpPr/>
          <p:nvPr/>
        </p:nvGrpSpPr>
        <p:grpSpPr>
          <a:xfrm rot="9545231">
            <a:off x="-748207" y="-304302"/>
            <a:ext cx="1094570" cy="1752158"/>
            <a:chOff x="3228975" y="1023575"/>
            <a:chExt cx="517625" cy="828600"/>
          </a:xfrm>
        </p:grpSpPr>
        <p:sp>
          <p:nvSpPr>
            <p:cNvPr id="314" name="Google Shape;314;p16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16"/>
          <p:cNvGrpSpPr/>
          <p:nvPr/>
        </p:nvGrpSpPr>
        <p:grpSpPr>
          <a:xfrm rot="6558659">
            <a:off x="-123429" y="-890407"/>
            <a:ext cx="1102727" cy="1765059"/>
            <a:chOff x="3228975" y="1023575"/>
            <a:chExt cx="517625" cy="828600"/>
          </a:xfrm>
        </p:grpSpPr>
        <p:sp>
          <p:nvSpPr>
            <p:cNvPr id="317" name="Google Shape;317;p16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6"/>
          <p:cNvSpPr/>
          <p:nvPr/>
        </p:nvSpPr>
        <p:spPr>
          <a:xfrm rot="4499966">
            <a:off x="6801530" y="4863048"/>
            <a:ext cx="3856707" cy="2697408"/>
          </a:xfrm>
          <a:custGeom>
            <a:avLst/>
            <a:gdLst/>
            <a:ahLst/>
            <a:cxnLst/>
            <a:rect l="l" t="t" r="r" b="b"/>
            <a:pathLst>
              <a:path w="35814" h="25048" extrusionOk="0">
                <a:moveTo>
                  <a:pt x="11766" y="1"/>
                </a:moveTo>
                <a:cubicBezTo>
                  <a:pt x="11265" y="1"/>
                  <a:pt x="10764" y="21"/>
                  <a:pt x="10263" y="64"/>
                </a:cubicBezTo>
                <a:cubicBezTo>
                  <a:pt x="8477" y="207"/>
                  <a:pt x="6632" y="683"/>
                  <a:pt x="5274" y="1862"/>
                </a:cubicBezTo>
                <a:cubicBezTo>
                  <a:pt x="3929" y="3040"/>
                  <a:pt x="3191" y="5076"/>
                  <a:pt x="3929" y="6707"/>
                </a:cubicBezTo>
                <a:cubicBezTo>
                  <a:pt x="4048" y="6981"/>
                  <a:pt x="4203" y="7231"/>
                  <a:pt x="4286" y="7517"/>
                </a:cubicBezTo>
                <a:cubicBezTo>
                  <a:pt x="4620" y="8779"/>
                  <a:pt x="3334" y="9803"/>
                  <a:pt x="2417" y="10756"/>
                </a:cubicBezTo>
                <a:cubicBezTo>
                  <a:pt x="452" y="12839"/>
                  <a:pt x="0" y="16137"/>
                  <a:pt x="1036" y="18816"/>
                </a:cubicBezTo>
                <a:cubicBezTo>
                  <a:pt x="2084" y="21495"/>
                  <a:pt x="4477" y="23531"/>
                  <a:pt x="7179" y="24448"/>
                </a:cubicBezTo>
                <a:cubicBezTo>
                  <a:pt x="8333" y="24839"/>
                  <a:pt x="9550" y="25048"/>
                  <a:pt x="10761" y="25048"/>
                </a:cubicBezTo>
                <a:cubicBezTo>
                  <a:pt x="11763" y="25048"/>
                  <a:pt x="12762" y="24904"/>
                  <a:pt x="13716" y="24602"/>
                </a:cubicBezTo>
                <a:cubicBezTo>
                  <a:pt x="15740" y="23960"/>
                  <a:pt x="17502" y="22686"/>
                  <a:pt x="19407" y="21733"/>
                </a:cubicBezTo>
                <a:cubicBezTo>
                  <a:pt x="21918" y="20478"/>
                  <a:pt x="24743" y="19812"/>
                  <a:pt x="27550" y="19812"/>
                </a:cubicBezTo>
                <a:cubicBezTo>
                  <a:pt x="27884" y="19812"/>
                  <a:pt x="28218" y="19821"/>
                  <a:pt x="28551" y="19840"/>
                </a:cubicBezTo>
                <a:cubicBezTo>
                  <a:pt x="29374" y="19886"/>
                  <a:pt x="30235" y="19977"/>
                  <a:pt x="31073" y="19977"/>
                </a:cubicBezTo>
                <a:cubicBezTo>
                  <a:pt x="32199" y="19977"/>
                  <a:pt x="33283" y="19812"/>
                  <a:pt x="34171" y="19149"/>
                </a:cubicBezTo>
                <a:cubicBezTo>
                  <a:pt x="35266" y="18340"/>
                  <a:pt x="35790" y="16887"/>
                  <a:pt x="35790" y="15506"/>
                </a:cubicBezTo>
                <a:cubicBezTo>
                  <a:pt x="35814" y="12363"/>
                  <a:pt x="34302" y="10339"/>
                  <a:pt x="31814" y="8589"/>
                </a:cubicBezTo>
                <a:cubicBezTo>
                  <a:pt x="28587" y="6315"/>
                  <a:pt x="25325" y="4064"/>
                  <a:pt x="21741" y="2409"/>
                </a:cubicBezTo>
                <a:cubicBezTo>
                  <a:pt x="18613" y="965"/>
                  <a:pt x="15203" y="1"/>
                  <a:pt x="1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6"/>
          <p:cNvSpPr/>
          <p:nvPr/>
        </p:nvSpPr>
        <p:spPr>
          <a:xfrm rot="1045281">
            <a:off x="-2173971" y="3079811"/>
            <a:ext cx="4019093" cy="4077628"/>
          </a:xfrm>
          <a:custGeom>
            <a:avLst/>
            <a:gdLst/>
            <a:ahLst/>
            <a:cxnLst/>
            <a:rect l="l" t="t" r="r" b="b"/>
            <a:pathLst>
              <a:path w="43257" h="43887" extrusionOk="0">
                <a:moveTo>
                  <a:pt x="9382" y="1"/>
                </a:moveTo>
                <a:cubicBezTo>
                  <a:pt x="7204" y="1"/>
                  <a:pt x="4984" y="844"/>
                  <a:pt x="3430" y="2385"/>
                </a:cubicBezTo>
                <a:cubicBezTo>
                  <a:pt x="632" y="5171"/>
                  <a:pt x="1" y="9731"/>
                  <a:pt x="1418" y="13398"/>
                </a:cubicBezTo>
                <a:cubicBezTo>
                  <a:pt x="3406" y="18601"/>
                  <a:pt x="8966" y="22423"/>
                  <a:pt x="9062" y="27983"/>
                </a:cubicBezTo>
                <a:cubicBezTo>
                  <a:pt x="9145" y="31805"/>
                  <a:pt x="6561" y="35770"/>
                  <a:pt x="8252" y="39187"/>
                </a:cubicBezTo>
                <a:cubicBezTo>
                  <a:pt x="9145" y="40985"/>
                  <a:pt x="11002" y="42068"/>
                  <a:pt x="12860" y="42806"/>
                </a:cubicBezTo>
                <a:cubicBezTo>
                  <a:pt x="14389" y="43431"/>
                  <a:pt x="16069" y="43886"/>
                  <a:pt x="17697" y="43886"/>
                </a:cubicBezTo>
                <a:cubicBezTo>
                  <a:pt x="18770" y="43886"/>
                  <a:pt x="19820" y="43689"/>
                  <a:pt x="20789" y="43211"/>
                </a:cubicBezTo>
                <a:cubicBezTo>
                  <a:pt x="24218" y="41544"/>
                  <a:pt x="25242" y="37294"/>
                  <a:pt x="27004" y="33912"/>
                </a:cubicBezTo>
                <a:cubicBezTo>
                  <a:pt x="29302" y="29471"/>
                  <a:pt x="33291" y="26173"/>
                  <a:pt x="37446" y="23399"/>
                </a:cubicBezTo>
                <a:cubicBezTo>
                  <a:pt x="38744" y="22542"/>
                  <a:pt x="40101" y="21708"/>
                  <a:pt x="41113" y="20518"/>
                </a:cubicBezTo>
                <a:cubicBezTo>
                  <a:pt x="42625" y="18744"/>
                  <a:pt x="43256" y="16232"/>
                  <a:pt x="42744" y="13957"/>
                </a:cubicBezTo>
                <a:cubicBezTo>
                  <a:pt x="42116" y="11070"/>
                  <a:pt x="39445" y="8182"/>
                  <a:pt x="36451" y="8182"/>
                </a:cubicBezTo>
                <a:cubicBezTo>
                  <a:pt x="35815" y="8182"/>
                  <a:pt x="35165" y="8312"/>
                  <a:pt x="34517" y="8600"/>
                </a:cubicBezTo>
                <a:cubicBezTo>
                  <a:pt x="33100" y="9219"/>
                  <a:pt x="31945" y="10290"/>
                  <a:pt x="30648" y="11160"/>
                </a:cubicBezTo>
                <a:cubicBezTo>
                  <a:pt x="28943" y="12314"/>
                  <a:pt x="26845" y="13115"/>
                  <a:pt x="24828" y="13115"/>
                </a:cubicBezTo>
                <a:cubicBezTo>
                  <a:pt x="23703" y="13115"/>
                  <a:pt x="22604" y="12866"/>
                  <a:pt x="21611" y="12291"/>
                </a:cubicBezTo>
                <a:cubicBezTo>
                  <a:pt x="17813" y="10112"/>
                  <a:pt x="17479" y="4563"/>
                  <a:pt x="14169" y="1694"/>
                </a:cubicBezTo>
                <a:cubicBezTo>
                  <a:pt x="12841" y="540"/>
                  <a:pt x="11125" y="1"/>
                  <a:pt x="93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6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title"/>
          </p:nvPr>
        </p:nvSpPr>
        <p:spPr>
          <a:xfrm>
            <a:off x="957525" y="1505125"/>
            <a:ext cx="4526400" cy="16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"/>
          </p:nvPr>
        </p:nvSpPr>
        <p:spPr>
          <a:xfrm>
            <a:off x="957525" y="3056400"/>
            <a:ext cx="45264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17"/>
          <p:cNvGrpSpPr/>
          <p:nvPr/>
        </p:nvGrpSpPr>
        <p:grpSpPr>
          <a:xfrm rot="9012513">
            <a:off x="-727952" y="-300197"/>
            <a:ext cx="1034845" cy="1656551"/>
            <a:chOff x="3228975" y="1023575"/>
            <a:chExt cx="517625" cy="828600"/>
          </a:xfrm>
        </p:grpSpPr>
        <p:sp>
          <p:nvSpPr>
            <p:cNvPr id="326" name="Google Shape;326;p17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17"/>
          <p:cNvGrpSpPr/>
          <p:nvPr/>
        </p:nvGrpSpPr>
        <p:grpSpPr>
          <a:xfrm rot="6456125">
            <a:off x="-148635" y="-714112"/>
            <a:ext cx="1034892" cy="1656602"/>
            <a:chOff x="3228975" y="1023575"/>
            <a:chExt cx="517625" cy="828600"/>
          </a:xfrm>
        </p:grpSpPr>
        <p:sp>
          <p:nvSpPr>
            <p:cNvPr id="329" name="Google Shape;329;p17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17"/>
          <p:cNvGrpSpPr/>
          <p:nvPr/>
        </p:nvGrpSpPr>
        <p:grpSpPr>
          <a:xfrm rot="-703926">
            <a:off x="8697478" y="3496246"/>
            <a:ext cx="949279" cy="1519580"/>
            <a:chOff x="3228975" y="1023575"/>
            <a:chExt cx="517625" cy="828600"/>
          </a:xfrm>
        </p:grpSpPr>
        <p:sp>
          <p:nvSpPr>
            <p:cNvPr id="332" name="Google Shape;332;p17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17"/>
          <p:cNvGrpSpPr/>
          <p:nvPr/>
        </p:nvGrpSpPr>
        <p:grpSpPr>
          <a:xfrm rot="-5161006">
            <a:off x="7895514" y="4074771"/>
            <a:ext cx="949340" cy="1519677"/>
            <a:chOff x="3228975" y="1023575"/>
            <a:chExt cx="517625" cy="828600"/>
          </a:xfrm>
        </p:grpSpPr>
        <p:sp>
          <p:nvSpPr>
            <p:cNvPr id="335" name="Google Shape;335;p17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17"/>
          <p:cNvSpPr/>
          <p:nvPr/>
        </p:nvSpPr>
        <p:spPr>
          <a:xfrm rot="4887601">
            <a:off x="6459248" y="-250501"/>
            <a:ext cx="4816005" cy="1979311"/>
          </a:xfrm>
          <a:custGeom>
            <a:avLst/>
            <a:gdLst/>
            <a:ahLst/>
            <a:cxnLst/>
            <a:rect l="l" t="t" r="r" b="b"/>
            <a:pathLst>
              <a:path w="39887" h="16393" extrusionOk="0">
                <a:moveTo>
                  <a:pt x="15211" y="1"/>
                </a:moveTo>
                <a:cubicBezTo>
                  <a:pt x="12435" y="1"/>
                  <a:pt x="9659" y="132"/>
                  <a:pt x="6894" y="411"/>
                </a:cubicBezTo>
                <a:cubicBezTo>
                  <a:pt x="3180" y="780"/>
                  <a:pt x="1" y="4066"/>
                  <a:pt x="2715" y="7722"/>
                </a:cubicBezTo>
                <a:cubicBezTo>
                  <a:pt x="3680" y="9008"/>
                  <a:pt x="5239" y="9770"/>
                  <a:pt x="6835" y="9996"/>
                </a:cubicBezTo>
                <a:cubicBezTo>
                  <a:pt x="7335" y="10067"/>
                  <a:pt x="7845" y="10094"/>
                  <a:pt x="8361" y="10094"/>
                </a:cubicBezTo>
                <a:cubicBezTo>
                  <a:pt x="9840" y="10094"/>
                  <a:pt x="11364" y="9877"/>
                  <a:pt x="12811" y="9877"/>
                </a:cubicBezTo>
                <a:cubicBezTo>
                  <a:pt x="14231" y="9877"/>
                  <a:pt x="15576" y="10085"/>
                  <a:pt x="16729" y="10913"/>
                </a:cubicBezTo>
                <a:cubicBezTo>
                  <a:pt x="18146" y="11925"/>
                  <a:pt x="18872" y="13651"/>
                  <a:pt x="20146" y="14842"/>
                </a:cubicBezTo>
                <a:cubicBezTo>
                  <a:pt x="21240" y="15888"/>
                  <a:pt x="22738" y="16393"/>
                  <a:pt x="24243" y="16393"/>
                </a:cubicBezTo>
                <a:cubicBezTo>
                  <a:pt x="26129" y="16393"/>
                  <a:pt x="28027" y="15601"/>
                  <a:pt x="29159" y="14091"/>
                </a:cubicBezTo>
                <a:cubicBezTo>
                  <a:pt x="30921" y="11734"/>
                  <a:pt x="31231" y="7936"/>
                  <a:pt x="34029" y="7079"/>
                </a:cubicBezTo>
                <a:cubicBezTo>
                  <a:pt x="34591" y="6900"/>
                  <a:pt x="35182" y="6884"/>
                  <a:pt x="35777" y="6884"/>
                </a:cubicBezTo>
                <a:cubicBezTo>
                  <a:pt x="35910" y="6884"/>
                  <a:pt x="36043" y="6885"/>
                  <a:pt x="36176" y="6885"/>
                </a:cubicBezTo>
                <a:cubicBezTo>
                  <a:pt x="36482" y="6885"/>
                  <a:pt x="36787" y="6881"/>
                  <a:pt x="37089" y="6853"/>
                </a:cubicBezTo>
                <a:cubicBezTo>
                  <a:pt x="38125" y="6769"/>
                  <a:pt x="39256" y="6257"/>
                  <a:pt x="39506" y="5257"/>
                </a:cubicBezTo>
                <a:cubicBezTo>
                  <a:pt x="39887" y="3674"/>
                  <a:pt x="37863" y="2662"/>
                  <a:pt x="36255" y="2316"/>
                </a:cubicBezTo>
                <a:cubicBezTo>
                  <a:pt x="29349" y="855"/>
                  <a:pt x="22277" y="1"/>
                  <a:pt x="15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7"/>
          <p:cNvSpPr/>
          <p:nvPr/>
        </p:nvSpPr>
        <p:spPr>
          <a:xfrm rot="10800000" flipH="1">
            <a:off x="-1702632" y="3969707"/>
            <a:ext cx="4142894" cy="1575283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7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1"/>
          </p:nvPr>
        </p:nvSpPr>
        <p:spPr>
          <a:xfrm>
            <a:off x="720000" y="1905475"/>
            <a:ext cx="3778800" cy="21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title"/>
          </p:nvPr>
        </p:nvSpPr>
        <p:spPr>
          <a:xfrm>
            <a:off x="720000" y="6876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2"/>
          </p:nvPr>
        </p:nvSpPr>
        <p:spPr>
          <a:xfrm>
            <a:off x="4498800" y="1905475"/>
            <a:ext cx="3778800" cy="21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subTitle" idx="3"/>
          </p:nvPr>
        </p:nvSpPr>
        <p:spPr>
          <a:xfrm>
            <a:off x="720000" y="1319175"/>
            <a:ext cx="75576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8"/>
          <p:cNvSpPr/>
          <p:nvPr/>
        </p:nvSpPr>
        <p:spPr>
          <a:xfrm>
            <a:off x="8652300" y="-284100"/>
            <a:ext cx="973177" cy="2785725"/>
          </a:xfrm>
          <a:custGeom>
            <a:avLst/>
            <a:gdLst/>
            <a:ahLst/>
            <a:cxnLst/>
            <a:rect l="l" t="t" r="r" b="b"/>
            <a:pathLst>
              <a:path w="20968" h="60021" extrusionOk="0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18"/>
          <p:cNvGrpSpPr/>
          <p:nvPr/>
        </p:nvGrpSpPr>
        <p:grpSpPr>
          <a:xfrm rot="3962666">
            <a:off x="692659" y="4205311"/>
            <a:ext cx="1043847" cy="1670963"/>
            <a:chOff x="3228975" y="1023575"/>
            <a:chExt cx="517625" cy="828600"/>
          </a:xfrm>
        </p:grpSpPr>
        <p:sp>
          <p:nvSpPr>
            <p:cNvPr id="347" name="Google Shape;347;p1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8"/>
          <p:cNvGrpSpPr/>
          <p:nvPr/>
        </p:nvGrpSpPr>
        <p:grpSpPr>
          <a:xfrm rot="2367973">
            <a:off x="114530" y="3834721"/>
            <a:ext cx="1036189" cy="1658704"/>
            <a:chOff x="3228975" y="1023575"/>
            <a:chExt cx="517625" cy="828600"/>
          </a:xfrm>
        </p:grpSpPr>
        <p:sp>
          <p:nvSpPr>
            <p:cNvPr id="350" name="Google Shape;350;p1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18"/>
          <p:cNvGrpSpPr/>
          <p:nvPr/>
        </p:nvGrpSpPr>
        <p:grpSpPr>
          <a:xfrm rot="-537108">
            <a:off x="-593987" y="3570729"/>
            <a:ext cx="1043876" cy="1670913"/>
            <a:chOff x="3228975" y="1023575"/>
            <a:chExt cx="517625" cy="828600"/>
          </a:xfrm>
        </p:grpSpPr>
        <p:sp>
          <p:nvSpPr>
            <p:cNvPr id="353" name="Google Shape;353;p1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18"/>
          <p:cNvGrpSpPr/>
          <p:nvPr/>
        </p:nvGrpSpPr>
        <p:grpSpPr>
          <a:xfrm rot="-3962666" flipH="1">
            <a:off x="7407484" y="4205311"/>
            <a:ext cx="1043847" cy="1670963"/>
            <a:chOff x="3228975" y="1023575"/>
            <a:chExt cx="517625" cy="828600"/>
          </a:xfrm>
        </p:grpSpPr>
        <p:sp>
          <p:nvSpPr>
            <p:cNvPr id="356" name="Google Shape;356;p1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18"/>
          <p:cNvGrpSpPr/>
          <p:nvPr/>
        </p:nvGrpSpPr>
        <p:grpSpPr>
          <a:xfrm rot="-2367973" flipH="1">
            <a:off x="7993271" y="3834721"/>
            <a:ext cx="1036189" cy="1658704"/>
            <a:chOff x="3228975" y="1023575"/>
            <a:chExt cx="517625" cy="828600"/>
          </a:xfrm>
        </p:grpSpPr>
        <p:sp>
          <p:nvSpPr>
            <p:cNvPr id="359" name="Google Shape;359;p1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18"/>
          <p:cNvGrpSpPr/>
          <p:nvPr/>
        </p:nvGrpSpPr>
        <p:grpSpPr>
          <a:xfrm rot="537108" flipH="1">
            <a:off x="8694103" y="3570729"/>
            <a:ext cx="1043876" cy="1670913"/>
            <a:chOff x="3228975" y="1023575"/>
            <a:chExt cx="517625" cy="828600"/>
          </a:xfrm>
        </p:grpSpPr>
        <p:sp>
          <p:nvSpPr>
            <p:cNvPr id="362" name="Google Shape;362;p1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Google Shape;364;p18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 rot="10800000">
            <a:off x="-589025" y="-284100"/>
            <a:ext cx="973177" cy="2785725"/>
          </a:xfrm>
          <a:custGeom>
            <a:avLst/>
            <a:gdLst/>
            <a:ahLst/>
            <a:cxnLst/>
            <a:rect l="l" t="t" r="r" b="b"/>
            <a:pathLst>
              <a:path w="20968" h="60021" extrusionOk="0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 txBox="1">
            <a:spLocks noGrp="1"/>
          </p:cNvSpPr>
          <p:nvPr>
            <p:ph type="title"/>
          </p:nvPr>
        </p:nvSpPr>
        <p:spPr>
          <a:xfrm>
            <a:off x="4829539" y="1992563"/>
            <a:ext cx="333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8"/>
          <p:cNvSpPr txBox="1">
            <a:spLocks noGrp="1"/>
          </p:cNvSpPr>
          <p:nvPr>
            <p:ph type="subTitle" idx="1"/>
          </p:nvPr>
        </p:nvSpPr>
        <p:spPr>
          <a:xfrm>
            <a:off x="4829539" y="2614263"/>
            <a:ext cx="33393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1_1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"/>
          <p:cNvSpPr/>
          <p:nvPr/>
        </p:nvSpPr>
        <p:spPr>
          <a:xfrm>
            <a:off x="5166439" y="678300"/>
            <a:ext cx="1028896" cy="948342"/>
          </a:xfrm>
          <a:custGeom>
            <a:avLst/>
            <a:gdLst/>
            <a:ahLst/>
            <a:cxnLst/>
            <a:rect l="l" t="t" r="r" b="b"/>
            <a:pathLst>
              <a:path w="25361" h="23374" extrusionOk="0">
                <a:moveTo>
                  <a:pt x="14291" y="1"/>
                </a:moveTo>
                <a:cubicBezTo>
                  <a:pt x="10440" y="1"/>
                  <a:pt x="6248" y="3217"/>
                  <a:pt x="3679" y="6103"/>
                </a:cubicBezTo>
                <a:cubicBezTo>
                  <a:pt x="1596" y="8437"/>
                  <a:pt x="0" y="11687"/>
                  <a:pt x="1012" y="14652"/>
                </a:cubicBezTo>
                <a:cubicBezTo>
                  <a:pt x="1703" y="16628"/>
                  <a:pt x="3394" y="18069"/>
                  <a:pt x="5061" y="19331"/>
                </a:cubicBezTo>
                <a:cubicBezTo>
                  <a:pt x="7418" y="21141"/>
                  <a:pt x="9954" y="22891"/>
                  <a:pt x="12895" y="23296"/>
                </a:cubicBezTo>
                <a:cubicBezTo>
                  <a:pt x="13280" y="23348"/>
                  <a:pt x="13666" y="23374"/>
                  <a:pt x="14052" y="23374"/>
                </a:cubicBezTo>
                <a:cubicBezTo>
                  <a:pt x="17524" y="23374"/>
                  <a:pt x="20951" y="21312"/>
                  <a:pt x="22622" y="18247"/>
                </a:cubicBezTo>
                <a:cubicBezTo>
                  <a:pt x="25361" y="13223"/>
                  <a:pt x="22610" y="5924"/>
                  <a:pt x="18848" y="1995"/>
                </a:cubicBezTo>
                <a:cubicBezTo>
                  <a:pt x="17489" y="576"/>
                  <a:pt x="15920" y="1"/>
                  <a:pt x="14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9"/>
          <p:cNvSpPr/>
          <p:nvPr/>
        </p:nvSpPr>
        <p:spPr>
          <a:xfrm rot="-1967549" flipH="1">
            <a:off x="-3225738" y="-302437"/>
            <a:ext cx="6150011" cy="2338464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9"/>
          <p:cNvGrpSpPr/>
          <p:nvPr/>
        </p:nvGrpSpPr>
        <p:grpSpPr>
          <a:xfrm rot="-7778556" flipH="1">
            <a:off x="7870505" y="-263124"/>
            <a:ext cx="1328145" cy="2125994"/>
            <a:chOff x="3228975" y="1023575"/>
            <a:chExt cx="517625" cy="828600"/>
          </a:xfrm>
        </p:grpSpPr>
        <p:sp>
          <p:nvSpPr>
            <p:cNvPr id="372" name="Google Shape;372;p19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9"/>
          <p:cNvGrpSpPr/>
          <p:nvPr/>
        </p:nvGrpSpPr>
        <p:grpSpPr>
          <a:xfrm rot="-5635058" flipH="1">
            <a:off x="7509782" y="-1106498"/>
            <a:ext cx="1318262" cy="2110238"/>
            <a:chOff x="3228975" y="1023575"/>
            <a:chExt cx="517625" cy="828600"/>
          </a:xfrm>
        </p:grpSpPr>
        <p:sp>
          <p:nvSpPr>
            <p:cNvPr id="375" name="Google Shape;375;p19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9"/>
          <p:cNvGrpSpPr/>
          <p:nvPr/>
        </p:nvGrpSpPr>
        <p:grpSpPr>
          <a:xfrm rot="2154825" flipH="1">
            <a:off x="-489872" y="2752630"/>
            <a:ext cx="1318316" cy="2110324"/>
            <a:chOff x="3228975" y="1023575"/>
            <a:chExt cx="517625" cy="828600"/>
          </a:xfrm>
        </p:grpSpPr>
        <p:sp>
          <p:nvSpPr>
            <p:cNvPr id="378" name="Google Shape;378;p19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9"/>
          <p:cNvGrpSpPr/>
          <p:nvPr/>
        </p:nvGrpSpPr>
        <p:grpSpPr>
          <a:xfrm rot="5141308" flipH="1">
            <a:off x="55824" y="3615382"/>
            <a:ext cx="1328154" cy="2125907"/>
            <a:chOff x="3228975" y="1023575"/>
            <a:chExt cx="517625" cy="828600"/>
          </a:xfrm>
        </p:grpSpPr>
        <p:sp>
          <p:nvSpPr>
            <p:cNvPr id="381" name="Google Shape;381;p19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9"/>
          <p:cNvSpPr/>
          <p:nvPr/>
        </p:nvSpPr>
        <p:spPr>
          <a:xfrm rot="-439824">
            <a:off x="4197184" y="2707907"/>
            <a:ext cx="5609228" cy="3505606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20000" y="179400"/>
            <a:ext cx="5050500" cy="4784700"/>
          </a:xfrm>
          <a:prstGeom prst="roundRect">
            <a:avLst>
              <a:gd name="adj" fmla="val 5602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 txBox="1">
            <a:spLocks noGrp="1"/>
          </p:cNvSpPr>
          <p:nvPr>
            <p:ph type="title"/>
          </p:nvPr>
        </p:nvSpPr>
        <p:spPr>
          <a:xfrm>
            <a:off x="1124868" y="1515638"/>
            <a:ext cx="4240800" cy="7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6" name="Google Shape;386;p19"/>
          <p:cNvSpPr txBox="1">
            <a:spLocks noGrp="1"/>
          </p:cNvSpPr>
          <p:nvPr>
            <p:ph type="subTitle" idx="1"/>
          </p:nvPr>
        </p:nvSpPr>
        <p:spPr>
          <a:xfrm>
            <a:off x="1124825" y="2199563"/>
            <a:ext cx="4240800" cy="1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0"/>
          <p:cNvGrpSpPr/>
          <p:nvPr/>
        </p:nvGrpSpPr>
        <p:grpSpPr>
          <a:xfrm rot="9012513">
            <a:off x="-727952" y="-300197"/>
            <a:ext cx="1034845" cy="1656551"/>
            <a:chOff x="3228975" y="1023575"/>
            <a:chExt cx="517625" cy="828600"/>
          </a:xfrm>
        </p:grpSpPr>
        <p:sp>
          <p:nvSpPr>
            <p:cNvPr id="389" name="Google Shape;389;p20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20"/>
          <p:cNvGrpSpPr/>
          <p:nvPr/>
        </p:nvGrpSpPr>
        <p:grpSpPr>
          <a:xfrm rot="6456125">
            <a:off x="-148635" y="-714112"/>
            <a:ext cx="1034892" cy="1656602"/>
            <a:chOff x="3228975" y="1023575"/>
            <a:chExt cx="517625" cy="828600"/>
          </a:xfrm>
        </p:grpSpPr>
        <p:sp>
          <p:nvSpPr>
            <p:cNvPr id="392" name="Google Shape;392;p20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20"/>
          <p:cNvGrpSpPr/>
          <p:nvPr/>
        </p:nvGrpSpPr>
        <p:grpSpPr>
          <a:xfrm rot="-703926">
            <a:off x="8697478" y="3496246"/>
            <a:ext cx="949279" cy="1519580"/>
            <a:chOff x="3228975" y="1023575"/>
            <a:chExt cx="517625" cy="828600"/>
          </a:xfrm>
        </p:grpSpPr>
        <p:sp>
          <p:nvSpPr>
            <p:cNvPr id="395" name="Google Shape;395;p20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20"/>
          <p:cNvGrpSpPr/>
          <p:nvPr/>
        </p:nvGrpSpPr>
        <p:grpSpPr>
          <a:xfrm rot="-5161006">
            <a:off x="7895514" y="4074771"/>
            <a:ext cx="949340" cy="1519677"/>
            <a:chOff x="3228975" y="1023575"/>
            <a:chExt cx="517625" cy="828600"/>
          </a:xfrm>
        </p:grpSpPr>
        <p:sp>
          <p:nvSpPr>
            <p:cNvPr id="398" name="Google Shape;398;p20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20"/>
          <p:cNvSpPr/>
          <p:nvPr/>
        </p:nvSpPr>
        <p:spPr>
          <a:xfrm rot="4887601">
            <a:off x="6459248" y="-250501"/>
            <a:ext cx="4816005" cy="1979311"/>
          </a:xfrm>
          <a:custGeom>
            <a:avLst/>
            <a:gdLst/>
            <a:ahLst/>
            <a:cxnLst/>
            <a:rect l="l" t="t" r="r" b="b"/>
            <a:pathLst>
              <a:path w="39887" h="16393" extrusionOk="0">
                <a:moveTo>
                  <a:pt x="15211" y="1"/>
                </a:moveTo>
                <a:cubicBezTo>
                  <a:pt x="12435" y="1"/>
                  <a:pt x="9659" y="132"/>
                  <a:pt x="6894" y="411"/>
                </a:cubicBezTo>
                <a:cubicBezTo>
                  <a:pt x="3180" y="780"/>
                  <a:pt x="1" y="4066"/>
                  <a:pt x="2715" y="7722"/>
                </a:cubicBezTo>
                <a:cubicBezTo>
                  <a:pt x="3680" y="9008"/>
                  <a:pt x="5239" y="9770"/>
                  <a:pt x="6835" y="9996"/>
                </a:cubicBezTo>
                <a:cubicBezTo>
                  <a:pt x="7335" y="10067"/>
                  <a:pt x="7845" y="10094"/>
                  <a:pt x="8361" y="10094"/>
                </a:cubicBezTo>
                <a:cubicBezTo>
                  <a:pt x="9840" y="10094"/>
                  <a:pt x="11364" y="9877"/>
                  <a:pt x="12811" y="9877"/>
                </a:cubicBezTo>
                <a:cubicBezTo>
                  <a:pt x="14231" y="9877"/>
                  <a:pt x="15576" y="10085"/>
                  <a:pt x="16729" y="10913"/>
                </a:cubicBezTo>
                <a:cubicBezTo>
                  <a:pt x="18146" y="11925"/>
                  <a:pt x="18872" y="13651"/>
                  <a:pt x="20146" y="14842"/>
                </a:cubicBezTo>
                <a:cubicBezTo>
                  <a:pt x="21240" y="15888"/>
                  <a:pt x="22738" y="16393"/>
                  <a:pt x="24243" y="16393"/>
                </a:cubicBezTo>
                <a:cubicBezTo>
                  <a:pt x="26129" y="16393"/>
                  <a:pt x="28027" y="15601"/>
                  <a:pt x="29159" y="14091"/>
                </a:cubicBezTo>
                <a:cubicBezTo>
                  <a:pt x="30921" y="11734"/>
                  <a:pt x="31231" y="7936"/>
                  <a:pt x="34029" y="7079"/>
                </a:cubicBezTo>
                <a:cubicBezTo>
                  <a:pt x="34591" y="6900"/>
                  <a:pt x="35182" y="6884"/>
                  <a:pt x="35777" y="6884"/>
                </a:cubicBezTo>
                <a:cubicBezTo>
                  <a:pt x="35910" y="6884"/>
                  <a:pt x="36043" y="6885"/>
                  <a:pt x="36176" y="6885"/>
                </a:cubicBezTo>
                <a:cubicBezTo>
                  <a:pt x="36482" y="6885"/>
                  <a:pt x="36787" y="6881"/>
                  <a:pt x="37089" y="6853"/>
                </a:cubicBezTo>
                <a:cubicBezTo>
                  <a:pt x="38125" y="6769"/>
                  <a:pt x="39256" y="6257"/>
                  <a:pt x="39506" y="5257"/>
                </a:cubicBezTo>
                <a:cubicBezTo>
                  <a:pt x="39887" y="3674"/>
                  <a:pt x="37863" y="2662"/>
                  <a:pt x="36255" y="2316"/>
                </a:cubicBezTo>
                <a:cubicBezTo>
                  <a:pt x="29349" y="855"/>
                  <a:pt x="22277" y="1"/>
                  <a:pt x="15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0"/>
          <p:cNvSpPr/>
          <p:nvPr/>
        </p:nvSpPr>
        <p:spPr>
          <a:xfrm rot="10800000" flipH="1">
            <a:off x="-1702632" y="3969707"/>
            <a:ext cx="4142894" cy="1575283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0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0"/>
          <p:cNvSpPr txBox="1">
            <a:spLocks noGrp="1"/>
          </p:cNvSpPr>
          <p:nvPr>
            <p:ph type="subTitle" idx="1"/>
          </p:nvPr>
        </p:nvSpPr>
        <p:spPr>
          <a:xfrm>
            <a:off x="720000" y="1905475"/>
            <a:ext cx="7557600" cy="19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4" name="Google Shape;404;p20"/>
          <p:cNvSpPr txBox="1">
            <a:spLocks noGrp="1"/>
          </p:cNvSpPr>
          <p:nvPr>
            <p:ph type="title"/>
          </p:nvPr>
        </p:nvSpPr>
        <p:spPr>
          <a:xfrm>
            <a:off x="720000" y="6876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20"/>
          <p:cNvSpPr txBox="1">
            <a:spLocks noGrp="1"/>
          </p:cNvSpPr>
          <p:nvPr>
            <p:ph type="subTitle" idx="2"/>
          </p:nvPr>
        </p:nvSpPr>
        <p:spPr>
          <a:xfrm>
            <a:off x="720000" y="1319175"/>
            <a:ext cx="75576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1_2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"/>
          <p:cNvSpPr/>
          <p:nvPr/>
        </p:nvSpPr>
        <p:spPr>
          <a:xfrm>
            <a:off x="8652300" y="-284100"/>
            <a:ext cx="973177" cy="2785725"/>
          </a:xfrm>
          <a:custGeom>
            <a:avLst/>
            <a:gdLst/>
            <a:ahLst/>
            <a:cxnLst/>
            <a:rect l="l" t="t" r="r" b="b"/>
            <a:pathLst>
              <a:path w="20968" h="60021" extrusionOk="0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" name="Google Shape;408;p21"/>
          <p:cNvGrpSpPr/>
          <p:nvPr/>
        </p:nvGrpSpPr>
        <p:grpSpPr>
          <a:xfrm rot="3962666">
            <a:off x="692659" y="4205311"/>
            <a:ext cx="1043847" cy="1670963"/>
            <a:chOff x="3228975" y="1023575"/>
            <a:chExt cx="517625" cy="828600"/>
          </a:xfrm>
        </p:grpSpPr>
        <p:sp>
          <p:nvSpPr>
            <p:cNvPr id="409" name="Google Shape;409;p21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21"/>
          <p:cNvGrpSpPr/>
          <p:nvPr/>
        </p:nvGrpSpPr>
        <p:grpSpPr>
          <a:xfrm rot="2367973">
            <a:off x="114530" y="3834721"/>
            <a:ext cx="1036189" cy="1658704"/>
            <a:chOff x="3228975" y="1023575"/>
            <a:chExt cx="517625" cy="828600"/>
          </a:xfrm>
        </p:grpSpPr>
        <p:sp>
          <p:nvSpPr>
            <p:cNvPr id="412" name="Google Shape;412;p21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21"/>
          <p:cNvGrpSpPr/>
          <p:nvPr/>
        </p:nvGrpSpPr>
        <p:grpSpPr>
          <a:xfrm rot="-537108">
            <a:off x="-593987" y="3570729"/>
            <a:ext cx="1043876" cy="1670913"/>
            <a:chOff x="3228975" y="1023575"/>
            <a:chExt cx="517625" cy="828600"/>
          </a:xfrm>
        </p:grpSpPr>
        <p:sp>
          <p:nvSpPr>
            <p:cNvPr id="415" name="Google Shape;415;p21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21"/>
          <p:cNvGrpSpPr/>
          <p:nvPr/>
        </p:nvGrpSpPr>
        <p:grpSpPr>
          <a:xfrm rot="-3962666" flipH="1">
            <a:off x="7407484" y="4205311"/>
            <a:ext cx="1043847" cy="1670963"/>
            <a:chOff x="3228975" y="1023575"/>
            <a:chExt cx="517625" cy="828600"/>
          </a:xfrm>
        </p:grpSpPr>
        <p:sp>
          <p:nvSpPr>
            <p:cNvPr id="418" name="Google Shape;418;p21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21"/>
          <p:cNvGrpSpPr/>
          <p:nvPr/>
        </p:nvGrpSpPr>
        <p:grpSpPr>
          <a:xfrm rot="-2367973" flipH="1">
            <a:off x="7993271" y="3834721"/>
            <a:ext cx="1036189" cy="1658704"/>
            <a:chOff x="3228975" y="1023575"/>
            <a:chExt cx="517625" cy="828600"/>
          </a:xfrm>
        </p:grpSpPr>
        <p:sp>
          <p:nvSpPr>
            <p:cNvPr id="421" name="Google Shape;421;p21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21"/>
          <p:cNvGrpSpPr/>
          <p:nvPr/>
        </p:nvGrpSpPr>
        <p:grpSpPr>
          <a:xfrm rot="537108" flipH="1">
            <a:off x="8694103" y="3570729"/>
            <a:ext cx="1043876" cy="1670913"/>
            <a:chOff x="3228975" y="1023575"/>
            <a:chExt cx="517625" cy="828600"/>
          </a:xfrm>
        </p:grpSpPr>
        <p:sp>
          <p:nvSpPr>
            <p:cNvPr id="424" name="Google Shape;424;p21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21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1"/>
          <p:cNvSpPr/>
          <p:nvPr/>
        </p:nvSpPr>
        <p:spPr>
          <a:xfrm rot="10800000">
            <a:off x="-589025" y="-284100"/>
            <a:ext cx="973177" cy="2785725"/>
          </a:xfrm>
          <a:custGeom>
            <a:avLst/>
            <a:gdLst/>
            <a:ahLst/>
            <a:cxnLst/>
            <a:rect l="l" t="t" r="r" b="b"/>
            <a:pathLst>
              <a:path w="20968" h="60021" extrusionOk="0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1"/>
          <p:cNvSpPr txBox="1">
            <a:spLocks noGrp="1"/>
          </p:cNvSpPr>
          <p:nvPr>
            <p:ph type="title"/>
          </p:nvPr>
        </p:nvSpPr>
        <p:spPr>
          <a:xfrm>
            <a:off x="1057214" y="2199938"/>
            <a:ext cx="333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21"/>
          <p:cNvSpPr txBox="1">
            <a:spLocks noGrp="1"/>
          </p:cNvSpPr>
          <p:nvPr>
            <p:ph type="subTitle" idx="1"/>
          </p:nvPr>
        </p:nvSpPr>
        <p:spPr>
          <a:xfrm>
            <a:off x="1057214" y="2821638"/>
            <a:ext cx="33393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1"/>
          <p:cNvSpPr txBox="1">
            <a:spLocks noGrp="1"/>
          </p:cNvSpPr>
          <p:nvPr>
            <p:ph type="title" idx="2"/>
          </p:nvPr>
        </p:nvSpPr>
        <p:spPr>
          <a:xfrm>
            <a:off x="720000" y="6876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2"/>
          <p:cNvGrpSpPr/>
          <p:nvPr/>
        </p:nvGrpSpPr>
        <p:grpSpPr>
          <a:xfrm rot="-8645175" flipH="1">
            <a:off x="8440975" y="-112764"/>
            <a:ext cx="1318316" cy="2110324"/>
            <a:chOff x="3228975" y="1023575"/>
            <a:chExt cx="517625" cy="828600"/>
          </a:xfrm>
        </p:grpSpPr>
        <p:sp>
          <p:nvSpPr>
            <p:cNvPr id="433" name="Google Shape;433;p22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22"/>
          <p:cNvGrpSpPr/>
          <p:nvPr/>
        </p:nvGrpSpPr>
        <p:grpSpPr>
          <a:xfrm rot="-5658692" flipH="1">
            <a:off x="7885442" y="-991099"/>
            <a:ext cx="1328154" cy="2125907"/>
            <a:chOff x="3228975" y="1023575"/>
            <a:chExt cx="517625" cy="828600"/>
          </a:xfrm>
        </p:grpSpPr>
        <p:sp>
          <p:nvSpPr>
            <p:cNvPr id="436" name="Google Shape;436;p22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2"/>
          <p:cNvGrpSpPr/>
          <p:nvPr/>
        </p:nvGrpSpPr>
        <p:grpSpPr>
          <a:xfrm rot="8645175">
            <a:off x="-615359" y="-112764"/>
            <a:ext cx="1318316" cy="2110324"/>
            <a:chOff x="3228975" y="1023575"/>
            <a:chExt cx="517625" cy="828600"/>
          </a:xfrm>
        </p:grpSpPr>
        <p:sp>
          <p:nvSpPr>
            <p:cNvPr id="439" name="Google Shape;439;p22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22"/>
          <p:cNvGrpSpPr/>
          <p:nvPr/>
        </p:nvGrpSpPr>
        <p:grpSpPr>
          <a:xfrm rot="5658692">
            <a:off x="-69664" y="-991099"/>
            <a:ext cx="1328154" cy="2125907"/>
            <a:chOff x="3228975" y="1023575"/>
            <a:chExt cx="517625" cy="828600"/>
          </a:xfrm>
        </p:grpSpPr>
        <p:sp>
          <p:nvSpPr>
            <p:cNvPr id="442" name="Google Shape;442;p22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22"/>
          <p:cNvSpPr/>
          <p:nvPr/>
        </p:nvSpPr>
        <p:spPr>
          <a:xfrm>
            <a:off x="7897248" y="3803675"/>
            <a:ext cx="1246747" cy="1149066"/>
          </a:xfrm>
          <a:custGeom>
            <a:avLst/>
            <a:gdLst/>
            <a:ahLst/>
            <a:cxnLst/>
            <a:rect l="l" t="t" r="r" b="b"/>
            <a:pathLst>
              <a:path w="25361" h="23374" extrusionOk="0">
                <a:moveTo>
                  <a:pt x="14291" y="1"/>
                </a:moveTo>
                <a:cubicBezTo>
                  <a:pt x="10440" y="1"/>
                  <a:pt x="6248" y="3217"/>
                  <a:pt x="3679" y="6103"/>
                </a:cubicBezTo>
                <a:cubicBezTo>
                  <a:pt x="1596" y="8437"/>
                  <a:pt x="0" y="11687"/>
                  <a:pt x="1012" y="14652"/>
                </a:cubicBezTo>
                <a:cubicBezTo>
                  <a:pt x="1703" y="16628"/>
                  <a:pt x="3394" y="18069"/>
                  <a:pt x="5061" y="19331"/>
                </a:cubicBezTo>
                <a:cubicBezTo>
                  <a:pt x="7418" y="21141"/>
                  <a:pt x="9954" y="22891"/>
                  <a:pt x="12895" y="23296"/>
                </a:cubicBezTo>
                <a:cubicBezTo>
                  <a:pt x="13280" y="23348"/>
                  <a:pt x="13666" y="23374"/>
                  <a:pt x="14052" y="23374"/>
                </a:cubicBezTo>
                <a:cubicBezTo>
                  <a:pt x="17524" y="23374"/>
                  <a:pt x="20951" y="21312"/>
                  <a:pt x="22622" y="18247"/>
                </a:cubicBezTo>
                <a:cubicBezTo>
                  <a:pt x="25361" y="13223"/>
                  <a:pt x="22610" y="5924"/>
                  <a:pt x="18848" y="1995"/>
                </a:cubicBezTo>
                <a:cubicBezTo>
                  <a:pt x="17489" y="576"/>
                  <a:pt x="15920" y="1"/>
                  <a:pt x="14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2"/>
          <p:cNvSpPr/>
          <p:nvPr/>
        </p:nvSpPr>
        <p:spPr>
          <a:xfrm rot="5400000">
            <a:off x="-1011677" y="937944"/>
            <a:ext cx="2903596" cy="8311558"/>
          </a:xfrm>
          <a:custGeom>
            <a:avLst/>
            <a:gdLst/>
            <a:ahLst/>
            <a:cxnLst/>
            <a:rect l="l" t="t" r="r" b="b"/>
            <a:pathLst>
              <a:path w="20968" h="60021" extrusionOk="0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2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2"/>
          <p:cNvSpPr txBox="1">
            <a:spLocks noGrp="1"/>
          </p:cNvSpPr>
          <p:nvPr>
            <p:ph type="title"/>
          </p:nvPr>
        </p:nvSpPr>
        <p:spPr>
          <a:xfrm>
            <a:off x="720000" y="694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22"/>
          <p:cNvSpPr txBox="1">
            <a:spLocks noGrp="1"/>
          </p:cNvSpPr>
          <p:nvPr>
            <p:ph type="title" idx="2"/>
          </p:nvPr>
        </p:nvSpPr>
        <p:spPr>
          <a:xfrm>
            <a:off x="673148" y="2787800"/>
            <a:ext cx="2704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9" name="Google Shape;449;p22"/>
          <p:cNvSpPr txBox="1">
            <a:spLocks noGrp="1"/>
          </p:cNvSpPr>
          <p:nvPr>
            <p:ph type="subTitle" idx="1"/>
          </p:nvPr>
        </p:nvSpPr>
        <p:spPr>
          <a:xfrm>
            <a:off x="830688" y="3181975"/>
            <a:ext cx="23892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22"/>
          <p:cNvSpPr txBox="1">
            <a:spLocks noGrp="1"/>
          </p:cNvSpPr>
          <p:nvPr>
            <p:ph type="title" idx="3"/>
          </p:nvPr>
        </p:nvSpPr>
        <p:spPr>
          <a:xfrm>
            <a:off x="3219887" y="2787800"/>
            <a:ext cx="2704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1" name="Google Shape;451;p22"/>
          <p:cNvSpPr txBox="1">
            <a:spLocks noGrp="1"/>
          </p:cNvSpPr>
          <p:nvPr>
            <p:ph type="subTitle" idx="4"/>
          </p:nvPr>
        </p:nvSpPr>
        <p:spPr>
          <a:xfrm>
            <a:off x="3377388" y="3181975"/>
            <a:ext cx="23892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22"/>
          <p:cNvSpPr txBox="1">
            <a:spLocks noGrp="1"/>
          </p:cNvSpPr>
          <p:nvPr>
            <p:ph type="title" idx="5"/>
          </p:nvPr>
        </p:nvSpPr>
        <p:spPr>
          <a:xfrm>
            <a:off x="5766700" y="2787800"/>
            <a:ext cx="2704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3" name="Google Shape;453;p22"/>
          <p:cNvSpPr txBox="1">
            <a:spLocks noGrp="1"/>
          </p:cNvSpPr>
          <p:nvPr>
            <p:ph type="subTitle" idx="6"/>
          </p:nvPr>
        </p:nvSpPr>
        <p:spPr>
          <a:xfrm>
            <a:off x="5924114" y="3181975"/>
            <a:ext cx="23892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3"/>
          <p:cNvSpPr/>
          <p:nvPr/>
        </p:nvSpPr>
        <p:spPr>
          <a:xfrm>
            <a:off x="4204776" y="4800089"/>
            <a:ext cx="1081456" cy="996726"/>
          </a:xfrm>
          <a:custGeom>
            <a:avLst/>
            <a:gdLst/>
            <a:ahLst/>
            <a:cxnLst/>
            <a:rect l="l" t="t" r="r" b="b"/>
            <a:pathLst>
              <a:path w="25361" h="23374" extrusionOk="0">
                <a:moveTo>
                  <a:pt x="14291" y="1"/>
                </a:moveTo>
                <a:cubicBezTo>
                  <a:pt x="10440" y="1"/>
                  <a:pt x="6248" y="3217"/>
                  <a:pt x="3679" y="6103"/>
                </a:cubicBezTo>
                <a:cubicBezTo>
                  <a:pt x="1596" y="8437"/>
                  <a:pt x="0" y="11687"/>
                  <a:pt x="1012" y="14652"/>
                </a:cubicBezTo>
                <a:cubicBezTo>
                  <a:pt x="1703" y="16628"/>
                  <a:pt x="3394" y="18069"/>
                  <a:pt x="5061" y="19331"/>
                </a:cubicBezTo>
                <a:cubicBezTo>
                  <a:pt x="7418" y="21141"/>
                  <a:pt x="9954" y="22891"/>
                  <a:pt x="12895" y="23296"/>
                </a:cubicBezTo>
                <a:cubicBezTo>
                  <a:pt x="13280" y="23348"/>
                  <a:pt x="13666" y="23374"/>
                  <a:pt x="14052" y="23374"/>
                </a:cubicBezTo>
                <a:cubicBezTo>
                  <a:pt x="17524" y="23374"/>
                  <a:pt x="20951" y="21312"/>
                  <a:pt x="22622" y="18247"/>
                </a:cubicBezTo>
                <a:cubicBezTo>
                  <a:pt x="25361" y="13223"/>
                  <a:pt x="22610" y="5924"/>
                  <a:pt x="18848" y="1995"/>
                </a:cubicBezTo>
                <a:cubicBezTo>
                  <a:pt x="17489" y="576"/>
                  <a:pt x="15920" y="1"/>
                  <a:pt x="14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" name="Google Shape;456;p23"/>
          <p:cNvGrpSpPr/>
          <p:nvPr/>
        </p:nvGrpSpPr>
        <p:grpSpPr>
          <a:xfrm rot="-9362666" flipH="1">
            <a:off x="8628791" y="447779"/>
            <a:ext cx="1043847" cy="1670963"/>
            <a:chOff x="3228975" y="1023575"/>
            <a:chExt cx="517625" cy="828600"/>
          </a:xfrm>
        </p:grpSpPr>
        <p:sp>
          <p:nvSpPr>
            <p:cNvPr id="457" name="Google Shape;457;p2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23"/>
          <p:cNvGrpSpPr/>
          <p:nvPr/>
        </p:nvGrpSpPr>
        <p:grpSpPr>
          <a:xfrm rot="-7767973" flipH="1">
            <a:off x="8255901" y="-128050"/>
            <a:ext cx="1036189" cy="1658704"/>
            <a:chOff x="3228975" y="1023575"/>
            <a:chExt cx="517625" cy="828600"/>
          </a:xfrm>
        </p:grpSpPr>
        <p:sp>
          <p:nvSpPr>
            <p:cNvPr id="460" name="Google Shape;460;p2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23"/>
          <p:cNvGrpSpPr/>
          <p:nvPr/>
        </p:nvGrpSpPr>
        <p:grpSpPr>
          <a:xfrm rot="-4862892" flipH="1">
            <a:off x="7994170" y="-838829"/>
            <a:ext cx="1043876" cy="1670913"/>
            <a:chOff x="3228975" y="1023575"/>
            <a:chExt cx="517625" cy="828600"/>
          </a:xfrm>
        </p:grpSpPr>
        <p:sp>
          <p:nvSpPr>
            <p:cNvPr id="463" name="Google Shape;463;p2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23"/>
          <p:cNvGrpSpPr/>
          <p:nvPr/>
        </p:nvGrpSpPr>
        <p:grpSpPr>
          <a:xfrm rot="9362666">
            <a:off x="-507897" y="447779"/>
            <a:ext cx="1043847" cy="1670963"/>
            <a:chOff x="3228975" y="1023575"/>
            <a:chExt cx="517625" cy="828600"/>
          </a:xfrm>
        </p:grpSpPr>
        <p:sp>
          <p:nvSpPr>
            <p:cNvPr id="466" name="Google Shape;466;p2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23"/>
          <p:cNvGrpSpPr/>
          <p:nvPr/>
        </p:nvGrpSpPr>
        <p:grpSpPr>
          <a:xfrm rot="7767973">
            <a:off x="-127350" y="-128050"/>
            <a:ext cx="1036189" cy="1658704"/>
            <a:chOff x="3228975" y="1023575"/>
            <a:chExt cx="517625" cy="828600"/>
          </a:xfrm>
        </p:grpSpPr>
        <p:sp>
          <p:nvSpPr>
            <p:cNvPr id="469" name="Google Shape;469;p2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23"/>
          <p:cNvGrpSpPr/>
          <p:nvPr/>
        </p:nvGrpSpPr>
        <p:grpSpPr>
          <a:xfrm rot="4862892">
            <a:off x="126695" y="-838829"/>
            <a:ext cx="1043876" cy="1670913"/>
            <a:chOff x="3228975" y="1023575"/>
            <a:chExt cx="517625" cy="828600"/>
          </a:xfrm>
        </p:grpSpPr>
        <p:sp>
          <p:nvSpPr>
            <p:cNvPr id="472" name="Google Shape;472;p2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" name="Google Shape;474;p23"/>
          <p:cNvSpPr/>
          <p:nvPr/>
        </p:nvSpPr>
        <p:spPr>
          <a:xfrm rot="-9166948">
            <a:off x="7062349" y="3530287"/>
            <a:ext cx="2189440" cy="1681684"/>
          </a:xfrm>
          <a:custGeom>
            <a:avLst/>
            <a:gdLst/>
            <a:ahLst/>
            <a:cxnLst/>
            <a:rect l="l" t="t" r="r" b="b"/>
            <a:pathLst>
              <a:path w="38851" h="29841" extrusionOk="0">
                <a:moveTo>
                  <a:pt x="29533" y="1"/>
                </a:moveTo>
                <a:cubicBezTo>
                  <a:pt x="26474" y="1"/>
                  <a:pt x="23281" y="1687"/>
                  <a:pt x="21336" y="4865"/>
                </a:cubicBezTo>
                <a:cubicBezTo>
                  <a:pt x="20550" y="6163"/>
                  <a:pt x="20015" y="7628"/>
                  <a:pt x="18967" y="8723"/>
                </a:cubicBezTo>
                <a:cubicBezTo>
                  <a:pt x="16264" y="11521"/>
                  <a:pt x="11668" y="10557"/>
                  <a:pt x="7870" y="11426"/>
                </a:cubicBezTo>
                <a:cubicBezTo>
                  <a:pt x="5275" y="12021"/>
                  <a:pt x="2882" y="13617"/>
                  <a:pt x="1548" y="15914"/>
                </a:cubicBezTo>
                <a:cubicBezTo>
                  <a:pt x="203" y="18224"/>
                  <a:pt x="0" y="21189"/>
                  <a:pt x="1203" y="23558"/>
                </a:cubicBezTo>
                <a:cubicBezTo>
                  <a:pt x="2810" y="26701"/>
                  <a:pt x="6430" y="28237"/>
                  <a:pt x="9882" y="29035"/>
                </a:cubicBezTo>
                <a:cubicBezTo>
                  <a:pt x="12157" y="29554"/>
                  <a:pt x="14498" y="29841"/>
                  <a:pt x="16832" y="29841"/>
                </a:cubicBezTo>
                <a:cubicBezTo>
                  <a:pt x="19055" y="29841"/>
                  <a:pt x="21271" y="29580"/>
                  <a:pt x="23420" y="29011"/>
                </a:cubicBezTo>
                <a:cubicBezTo>
                  <a:pt x="27825" y="27856"/>
                  <a:pt x="31933" y="25320"/>
                  <a:pt x="34624" y="21629"/>
                </a:cubicBezTo>
                <a:cubicBezTo>
                  <a:pt x="37886" y="17165"/>
                  <a:pt x="38850" y="11128"/>
                  <a:pt x="37160" y="5877"/>
                </a:cubicBezTo>
                <a:cubicBezTo>
                  <a:pt x="35851" y="1883"/>
                  <a:pt x="32766" y="1"/>
                  <a:pt x="295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3"/>
          <p:cNvSpPr/>
          <p:nvPr/>
        </p:nvSpPr>
        <p:spPr>
          <a:xfrm rot="-5400000">
            <a:off x="-1077004" y="2704991"/>
            <a:ext cx="1328742" cy="3803381"/>
          </a:xfrm>
          <a:custGeom>
            <a:avLst/>
            <a:gdLst/>
            <a:ahLst/>
            <a:cxnLst/>
            <a:rect l="l" t="t" r="r" b="b"/>
            <a:pathLst>
              <a:path w="20968" h="60021" extrusionOk="0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3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3"/>
          <p:cNvSpPr txBox="1">
            <a:spLocks noGrp="1"/>
          </p:cNvSpPr>
          <p:nvPr>
            <p:ph type="title"/>
          </p:nvPr>
        </p:nvSpPr>
        <p:spPr>
          <a:xfrm>
            <a:off x="720000" y="6946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23"/>
          <p:cNvSpPr txBox="1">
            <a:spLocks noGrp="1"/>
          </p:cNvSpPr>
          <p:nvPr>
            <p:ph type="title" idx="2"/>
          </p:nvPr>
        </p:nvSpPr>
        <p:spPr>
          <a:xfrm>
            <a:off x="737300" y="3364425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79" name="Google Shape;479;p23"/>
          <p:cNvSpPr txBox="1">
            <a:spLocks noGrp="1"/>
          </p:cNvSpPr>
          <p:nvPr>
            <p:ph type="subTitle" idx="1"/>
          </p:nvPr>
        </p:nvSpPr>
        <p:spPr>
          <a:xfrm>
            <a:off x="737300" y="375860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23"/>
          <p:cNvSpPr txBox="1">
            <a:spLocks noGrp="1"/>
          </p:cNvSpPr>
          <p:nvPr>
            <p:ph type="title" idx="3"/>
          </p:nvPr>
        </p:nvSpPr>
        <p:spPr>
          <a:xfrm>
            <a:off x="3283950" y="3364425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1" name="Google Shape;481;p23"/>
          <p:cNvSpPr txBox="1">
            <a:spLocks noGrp="1"/>
          </p:cNvSpPr>
          <p:nvPr>
            <p:ph type="subTitle" idx="4"/>
          </p:nvPr>
        </p:nvSpPr>
        <p:spPr>
          <a:xfrm>
            <a:off x="3283951" y="375860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23"/>
          <p:cNvSpPr txBox="1">
            <a:spLocks noGrp="1"/>
          </p:cNvSpPr>
          <p:nvPr>
            <p:ph type="title" idx="5"/>
          </p:nvPr>
        </p:nvSpPr>
        <p:spPr>
          <a:xfrm>
            <a:off x="5830751" y="3364425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3" name="Google Shape;483;p23"/>
          <p:cNvSpPr txBox="1">
            <a:spLocks noGrp="1"/>
          </p:cNvSpPr>
          <p:nvPr>
            <p:ph type="subTitle" idx="6"/>
          </p:nvPr>
        </p:nvSpPr>
        <p:spPr>
          <a:xfrm>
            <a:off x="5830751" y="375860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/>
          <p:nvPr/>
        </p:nvSpPr>
        <p:spPr>
          <a:xfrm rot="932290">
            <a:off x="-1334670" y="2975167"/>
            <a:ext cx="5609170" cy="3505534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"/>
          <p:cNvSpPr/>
          <p:nvPr/>
        </p:nvSpPr>
        <p:spPr>
          <a:xfrm rot="271466" flipH="1">
            <a:off x="4872518" y="-580116"/>
            <a:ext cx="6149986" cy="2338455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4"/>
          <p:cNvGrpSpPr/>
          <p:nvPr/>
        </p:nvGrpSpPr>
        <p:grpSpPr>
          <a:xfrm rot="-5700178" flipH="1">
            <a:off x="7654371" y="4279401"/>
            <a:ext cx="1318289" cy="2110281"/>
            <a:chOff x="3228975" y="1023575"/>
            <a:chExt cx="517625" cy="828600"/>
          </a:xfrm>
        </p:grpSpPr>
        <p:sp>
          <p:nvSpPr>
            <p:cNvPr id="102" name="Google Shape;102;p4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4"/>
          <p:cNvGrpSpPr/>
          <p:nvPr/>
        </p:nvGrpSpPr>
        <p:grpSpPr>
          <a:xfrm rot="-5078509" flipH="1">
            <a:off x="7546697" y="3664954"/>
            <a:ext cx="1328128" cy="2125941"/>
            <a:chOff x="3228975" y="1023575"/>
            <a:chExt cx="517625" cy="828600"/>
          </a:xfrm>
        </p:grpSpPr>
        <p:sp>
          <p:nvSpPr>
            <p:cNvPr id="105" name="Google Shape;105;p4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4"/>
          <p:cNvGrpSpPr/>
          <p:nvPr/>
        </p:nvGrpSpPr>
        <p:grpSpPr>
          <a:xfrm flipH="1">
            <a:off x="8313423" y="2819313"/>
            <a:ext cx="1318287" cy="2110278"/>
            <a:chOff x="3228975" y="1023575"/>
            <a:chExt cx="517625" cy="828600"/>
          </a:xfrm>
        </p:grpSpPr>
        <p:sp>
          <p:nvSpPr>
            <p:cNvPr id="108" name="Google Shape;108;p4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4"/>
          <p:cNvGrpSpPr/>
          <p:nvPr/>
        </p:nvGrpSpPr>
        <p:grpSpPr>
          <a:xfrm rot="7554825" flipH="1">
            <a:off x="376366" y="-755132"/>
            <a:ext cx="1318316" cy="2110324"/>
            <a:chOff x="3228975" y="1023575"/>
            <a:chExt cx="517625" cy="828600"/>
          </a:xfrm>
        </p:grpSpPr>
        <p:sp>
          <p:nvSpPr>
            <p:cNvPr id="111" name="Google Shape;111;p4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4"/>
          <p:cNvGrpSpPr/>
          <p:nvPr/>
        </p:nvGrpSpPr>
        <p:grpSpPr>
          <a:xfrm rot="9324159" flipH="1">
            <a:off x="-131137" y="-219142"/>
            <a:ext cx="1328141" cy="2125901"/>
            <a:chOff x="3228975" y="1023575"/>
            <a:chExt cx="517625" cy="828600"/>
          </a:xfrm>
        </p:grpSpPr>
        <p:sp>
          <p:nvSpPr>
            <p:cNvPr id="114" name="Google Shape;114;p4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4"/>
          <p:cNvGrpSpPr/>
          <p:nvPr/>
        </p:nvGrpSpPr>
        <p:grpSpPr>
          <a:xfrm rot="-9858777" flipH="1">
            <a:off x="-853956" y="-73283"/>
            <a:ext cx="1318266" cy="2110245"/>
            <a:chOff x="3228975" y="1023575"/>
            <a:chExt cx="517625" cy="828600"/>
          </a:xfrm>
        </p:grpSpPr>
        <p:sp>
          <p:nvSpPr>
            <p:cNvPr id="117" name="Google Shape;117;p4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4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3596099" y="1365925"/>
            <a:ext cx="4827900" cy="7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subTitle" idx="1"/>
          </p:nvPr>
        </p:nvSpPr>
        <p:spPr>
          <a:xfrm>
            <a:off x="3596050" y="2178625"/>
            <a:ext cx="4827900" cy="15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4"/>
          <p:cNvSpPr/>
          <p:nvPr/>
        </p:nvSpPr>
        <p:spPr>
          <a:xfrm flipH="1">
            <a:off x="7571301" y="-375837"/>
            <a:ext cx="2621337" cy="996730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4"/>
          <p:cNvSpPr/>
          <p:nvPr/>
        </p:nvSpPr>
        <p:spPr>
          <a:xfrm>
            <a:off x="759851" y="4050826"/>
            <a:ext cx="1081456" cy="996726"/>
          </a:xfrm>
          <a:custGeom>
            <a:avLst/>
            <a:gdLst/>
            <a:ahLst/>
            <a:cxnLst/>
            <a:rect l="l" t="t" r="r" b="b"/>
            <a:pathLst>
              <a:path w="25361" h="23374" extrusionOk="0">
                <a:moveTo>
                  <a:pt x="14291" y="1"/>
                </a:moveTo>
                <a:cubicBezTo>
                  <a:pt x="10440" y="1"/>
                  <a:pt x="6248" y="3217"/>
                  <a:pt x="3679" y="6103"/>
                </a:cubicBezTo>
                <a:cubicBezTo>
                  <a:pt x="1596" y="8437"/>
                  <a:pt x="0" y="11687"/>
                  <a:pt x="1012" y="14652"/>
                </a:cubicBezTo>
                <a:cubicBezTo>
                  <a:pt x="1703" y="16628"/>
                  <a:pt x="3394" y="18069"/>
                  <a:pt x="5061" y="19331"/>
                </a:cubicBezTo>
                <a:cubicBezTo>
                  <a:pt x="7418" y="21141"/>
                  <a:pt x="9954" y="22891"/>
                  <a:pt x="12895" y="23296"/>
                </a:cubicBezTo>
                <a:cubicBezTo>
                  <a:pt x="13280" y="23348"/>
                  <a:pt x="13666" y="23374"/>
                  <a:pt x="14052" y="23374"/>
                </a:cubicBezTo>
                <a:cubicBezTo>
                  <a:pt x="17524" y="23374"/>
                  <a:pt x="20951" y="21312"/>
                  <a:pt x="22622" y="18247"/>
                </a:cubicBezTo>
                <a:cubicBezTo>
                  <a:pt x="25361" y="13223"/>
                  <a:pt x="22610" y="5924"/>
                  <a:pt x="18848" y="1995"/>
                </a:cubicBezTo>
                <a:cubicBezTo>
                  <a:pt x="17489" y="576"/>
                  <a:pt x="15920" y="1"/>
                  <a:pt x="14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4"/>
          <p:cNvSpPr/>
          <p:nvPr/>
        </p:nvSpPr>
        <p:spPr>
          <a:xfrm rot="-3916923">
            <a:off x="-282123" y="-2481030"/>
            <a:ext cx="1947737" cy="5575207"/>
          </a:xfrm>
          <a:custGeom>
            <a:avLst/>
            <a:gdLst/>
            <a:ahLst/>
            <a:cxnLst/>
            <a:rect l="l" t="t" r="r" b="b"/>
            <a:pathLst>
              <a:path w="20968" h="60021" extrusionOk="0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4"/>
          <p:cNvSpPr/>
          <p:nvPr/>
        </p:nvSpPr>
        <p:spPr>
          <a:xfrm rot="-3916923">
            <a:off x="7413652" y="1375670"/>
            <a:ext cx="1947737" cy="5575207"/>
          </a:xfrm>
          <a:custGeom>
            <a:avLst/>
            <a:gdLst/>
            <a:ahLst/>
            <a:cxnLst/>
            <a:rect l="l" t="t" r="r" b="b"/>
            <a:pathLst>
              <a:path w="20968" h="60021" extrusionOk="0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24"/>
          <p:cNvGrpSpPr/>
          <p:nvPr/>
        </p:nvGrpSpPr>
        <p:grpSpPr>
          <a:xfrm rot="4539985" flipH="1">
            <a:off x="5027678" y="3794486"/>
            <a:ext cx="1328107" cy="2125917"/>
            <a:chOff x="3228975" y="1023575"/>
            <a:chExt cx="517625" cy="828600"/>
          </a:xfrm>
        </p:grpSpPr>
        <p:sp>
          <p:nvSpPr>
            <p:cNvPr id="490" name="Google Shape;490;p24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24"/>
          <p:cNvGrpSpPr/>
          <p:nvPr/>
        </p:nvGrpSpPr>
        <p:grpSpPr>
          <a:xfrm rot="-4539985">
            <a:off x="2980640" y="3733311"/>
            <a:ext cx="1328107" cy="2125917"/>
            <a:chOff x="3228975" y="1023575"/>
            <a:chExt cx="517625" cy="828600"/>
          </a:xfrm>
        </p:grpSpPr>
        <p:sp>
          <p:nvSpPr>
            <p:cNvPr id="493" name="Google Shape;493;p24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24"/>
          <p:cNvGrpSpPr/>
          <p:nvPr/>
        </p:nvGrpSpPr>
        <p:grpSpPr>
          <a:xfrm rot="1172093" flipH="1">
            <a:off x="3946047" y="3494061"/>
            <a:ext cx="1318287" cy="2110277"/>
            <a:chOff x="3228975" y="1023575"/>
            <a:chExt cx="517625" cy="828600"/>
          </a:xfrm>
        </p:grpSpPr>
        <p:sp>
          <p:nvSpPr>
            <p:cNvPr id="496" name="Google Shape;496;p24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24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4"/>
          <p:cNvSpPr txBox="1">
            <a:spLocks noGrp="1"/>
          </p:cNvSpPr>
          <p:nvPr>
            <p:ph type="title"/>
          </p:nvPr>
        </p:nvSpPr>
        <p:spPr>
          <a:xfrm>
            <a:off x="720000" y="689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24"/>
          <p:cNvSpPr txBox="1">
            <a:spLocks noGrp="1"/>
          </p:cNvSpPr>
          <p:nvPr>
            <p:ph type="title" idx="2"/>
          </p:nvPr>
        </p:nvSpPr>
        <p:spPr>
          <a:xfrm>
            <a:off x="2129825" y="1767038"/>
            <a:ext cx="2237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1" name="Google Shape;501;p24"/>
          <p:cNvSpPr txBox="1">
            <a:spLocks noGrp="1"/>
          </p:cNvSpPr>
          <p:nvPr>
            <p:ph type="subTitle" idx="1"/>
          </p:nvPr>
        </p:nvSpPr>
        <p:spPr>
          <a:xfrm>
            <a:off x="2129825" y="2157088"/>
            <a:ext cx="2237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24"/>
          <p:cNvSpPr txBox="1">
            <a:spLocks noGrp="1"/>
          </p:cNvSpPr>
          <p:nvPr>
            <p:ph type="title" idx="3"/>
          </p:nvPr>
        </p:nvSpPr>
        <p:spPr>
          <a:xfrm>
            <a:off x="5661455" y="1767038"/>
            <a:ext cx="2237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3" name="Google Shape;503;p24"/>
          <p:cNvSpPr txBox="1">
            <a:spLocks noGrp="1"/>
          </p:cNvSpPr>
          <p:nvPr>
            <p:ph type="subTitle" idx="4"/>
          </p:nvPr>
        </p:nvSpPr>
        <p:spPr>
          <a:xfrm>
            <a:off x="5661450" y="2157088"/>
            <a:ext cx="2237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24"/>
          <p:cNvSpPr txBox="1">
            <a:spLocks noGrp="1"/>
          </p:cNvSpPr>
          <p:nvPr>
            <p:ph type="title" idx="5"/>
          </p:nvPr>
        </p:nvSpPr>
        <p:spPr>
          <a:xfrm>
            <a:off x="2129825" y="3304875"/>
            <a:ext cx="2237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5" name="Google Shape;505;p24"/>
          <p:cNvSpPr txBox="1">
            <a:spLocks noGrp="1"/>
          </p:cNvSpPr>
          <p:nvPr>
            <p:ph type="subTitle" idx="6"/>
          </p:nvPr>
        </p:nvSpPr>
        <p:spPr>
          <a:xfrm>
            <a:off x="2129825" y="3694925"/>
            <a:ext cx="2237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24"/>
          <p:cNvSpPr txBox="1">
            <a:spLocks noGrp="1"/>
          </p:cNvSpPr>
          <p:nvPr>
            <p:ph type="title" idx="7"/>
          </p:nvPr>
        </p:nvSpPr>
        <p:spPr>
          <a:xfrm>
            <a:off x="5661455" y="3304875"/>
            <a:ext cx="2237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7" name="Google Shape;507;p24"/>
          <p:cNvSpPr txBox="1">
            <a:spLocks noGrp="1"/>
          </p:cNvSpPr>
          <p:nvPr>
            <p:ph type="subTitle" idx="8"/>
          </p:nvPr>
        </p:nvSpPr>
        <p:spPr>
          <a:xfrm>
            <a:off x="5661450" y="3694925"/>
            <a:ext cx="2237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6"/>
          <p:cNvSpPr/>
          <p:nvPr/>
        </p:nvSpPr>
        <p:spPr>
          <a:xfrm rot="-1413050">
            <a:off x="3658955" y="2942451"/>
            <a:ext cx="6683499" cy="4177172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6"/>
          <p:cNvSpPr/>
          <p:nvPr/>
        </p:nvSpPr>
        <p:spPr>
          <a:xfrm>
            <a:off x="-1535600" y="-502925"/>
            <a:ext cx="4757537" cy="1808993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26"/>
          <p:cNvGrpSpPr/>
          <p:nvPr/>
        </p:nvGrpSpPr>
        <p:grpSpPr>
          <a:xfrm rot="2154825" flipH="1">
            <a:off x="-337472" y="2905030"/>
            <a:ext cx="1318316" cy="2110324"/>
            <a:chOff x="3228975" y="1023575"/>
            <a:chExt cx="517625" cy="828600"/>
          </a:xfrm>
        </p:grpSpPr>
        <p:sp>
          <p:nvSpPr>
            <p:cNvPr id="540" name="Google Shape;540;p26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6"/>
          <p:cNvGrpSpPr/>
          <p:nvPr/>
        </p:nvGrpSpPr>
        <p:grpSpPr>
          <a:xfrm rot="5141308" flipH="1">
            <a:off x="208224" y="3767782"/>
            <a:ext cx="1328154" cy="2125907"/>
            <a:chOff x="3228975" y="1023575"/>
            <a:chExt cx="517625" cy="828600"/>
          </a:xfrm>
        </p:grpSpPr>
        <p:sp>
          <p:nvSpPr>
            <p:cNvPr id="543" name="Google Shape;543;p26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26"/>
          <p:cNvGrpSpPr/>
          <p:nvPr/>
        </p:nvGrpSpPr>
        <p:grpSpPr>
          <a:xfrm rot="-8645175" flipH="1">
            <a:off x="8319875" y="-112764"/>
            <a:ext cx="1318316" cy="2110324"/>
            <a:chOff x="3228975" y="1023575"/>
            <a:chExt cx="517625" cy="828600"/>
          </a:xfrm>
        </p:grpSpPr>
        <p:sp>
          <p:nvSpPr>
            <p:cNvPr id="546" name="Google Shape;546;p26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26"/>
          <p:cNvGrpSpPr/>
          <p:nvPr/>
        </p:nvGrpSpPr>
        <p:grpSpPr>
          <a:xfrm rot="-5658692" flipH="1">
            <a:off x="7764342" y="-991099"/>
            <a:ext cx="1328154" cy="2125907"/>
            <a:chOff x="3228975" y="1023575"/>
            <a:chExt cx="517625" cy="828600"/>
          </a:xfrm>
        </p:grpSpPr>
        <p:sp>
          <p:nvSpPr>
            <p:cNvPr id="549" name="Google Shape;549;p26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26"/>
          <p:cNvSpPr/>
          <p:nvPr/>
        </p:nvSpPr>
        <p:spPr>
          <a:xfrm>
            <a:off x="720000" y="2774700"/>
            <a:ext cx="5128500" cy="21894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6"/>
          <p:cNvSpPr/>
          <p:nvPr/>
        </p:nvSpPr>
        <p:spPr>
          <a:xfrm>
            <a:off x="720000" y="187275"/>
            <a:ext cx="5128500" cy="21894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6"/>
          <p:cNvSpPr txBox="1">
            <a:spLocks noGrp="1"/>
          </p:cNvSpPr>
          <p:nvPr>
            <p:ph type="title" hasCustomPrompt="1"/>
          </p:nvPr>
        </p:nvSpPr>
        <p:spPr>
          <a:xfrm>
            <a:off x="1037825" y="897525"/>
            <a:ext cx="44925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4" name="Google Shape;554;p26"/>
          <p:cNvSpPr txBox="1">
            <a:spLocks noGrp="1"/>
          </p:cNvSpPr>
          <p:nvPr>
            <p:ph type="subTitle" idx="1"/>
          </p:nvPr>
        </p:nvSpPr>
        <p:spPr>
          <a:xfrm>
            <a:off x="1037825" y="1416001"/>
            <a:ext cx="4492500" cy="3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55" name="Google Shape;555;p26"/>
          <p:cNvSpPr txBox="1">
            <a:spLocks noGrp="1"/>
          </p:cNvSpPr>
          <p:nvPr>
            <p:ph type="title" idx="2" hasCustomPrompt="1"/>
          </p:nvPr>
        </p:nvSpPr>
        <p:spPr>
          <a:xfrm>
            <a:off x="1037825" y="3378940"/>
            <a:ext cx="44925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6" name="Google Shape;556;p26"/>
          <p:cNvSpPr txBox="1">
            <a:spLocks noGrp="1"/>
          </p:cNvSpPr>
          <p:nvPr>
            <p:ph type="subTitle" idx="3"/>
          </p:nvPr>
        </p:nvSpPr>
        <p:spPr>
          <a:xfrm>
            <a:off x="1037825" y="3914351"/>
            <a:ext cx="4492500" cy="3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7"/>
          <p:cNvSpPr/>
          <p:nvPr/>
        </p:nvSpPr>
        <p:spPr>
          <a:xfrm rot="-5400000">
            <a:off x="7758969" y="-677378"/>
            <a:ext cx="3222302" cy="2475013"/>
          </a:xfrm>
          <a:custGeom>
            <a:avLst/>
            <a:gdLst/>
            <a:ahLst/>
            <a:cxnLst/>
            <a:rect l="l" t="t" r="r" b="b"/>
            <a:pathLst>
              <a:path w="38851" h="29841" extrusionOk="0">
                <a:moveTo>
                  <a:pt x="29533" y="1"/>
                </a:moveTo>
                <a:cubicBezTo>
                  <a:pt x="26474" y="1"/>
                  <a:pt x="23281" y="1687"/>
                  <a:pt x="21336" y="4865"/>
                </a:cubicBezTo>
                <a:cubicBezTo>
                  <a:pt x="20550" y="6163"/>
                  <a:pt x="20015" y="7628"/>
                  <a:pt x="18967" y="8723"/>
                </a:cubicBezTo>
                <a:cubicBezTo>
                  <a:pt x="16264" y="11521"/>
                  <a:pt x="11668" y="10557"/>
                  <a:pt x="7870" y="11426"/>
                </a:cubicBezTo>
                <a:cubicBezTo>
                  <a:pt x="5275" y="12021"/>
                  <a:pt x="2882" y="13617"/>
                  <a:pt x="1548" y="15914"/>
                </a:cubicBezTo>
                <a:cubicBezTo>
                  <a:pt x="203" y="18224"/>
                  <a:pt x="0" y="21189"/>
                  <a:pt x="1203" y="23558"/>
                </a:cubicBezTo>
                <a:cubicBezTo>
                  <a:pt x="2810" y="26701"/>
                  <a:pt x="6430" y="28237"/>
                  <a:pt x="9882" y="29035"/>
                </a:cubicBezTo>
                <a:cubicBezTo>
                  <a:pt x="12157" y="29554"/>
                  <a:pt x="14498" y="29841"/>
                  <a:pt x="16832" y="29841"/>
                </a:cubicBezTo>
                <a:cubicBezTo>
                  <a:pt x="19055" y="29841"/>
                  <a:pt x="21271" y="29580"/>
                  <a:pt x="23420" y="29011"/>
                </a:cubicBezTo>
                <a:cubicBezTo>
                  <a:pt x="27825" y="27856"/>
                  <a:pt x="31933" y="25320"/>
                  <a:pt x="34624" y="21629"/>
                </a:cubicBezTo>
                <a:cubicBezTo>
                  <a:pt x="37886" y="17165"/>
                  <a:pt x="38850" y="11128"/>
                  <a:pt x="37160" y="5877"/>
                </a:cubicBezTo>
                <a:cubicBezTo>
                  <a:pt x="35851" y="1883"/>
                  <a:pt x="32766" y="1"/>
                  <a:pt x="295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-321199" y="-435061"/>
            <a:ext cx="1081456" cy="996726"/>
          </a:xfrm>
          <a:custGeom>
            <a:avLst/>
            <a:gdLst/>
            <a:ahLst/>
            <a:cxnLst/>
            <a:rect l="l" t="t" r="r" b="b"/>
            <a:pathLst>
              <a:path w="25361" h="23374" extrusionOk="0">
                <a:moveTo>
                  <a:pt x="14291" y="1"/>
                </a:moveTo>
                <a:cubicBezTo>
                  <a:pt x="10440" y="1"/>
                  <a:pt x="6248" y="3217"/>
                  <a:pt x="3679" y="6103"/>
                </a:cubicBezTo>
                <a:cubicBezTo>
                  <a:pt x="1596" y="8437"/>
                  <a:pt x="0" y="11687"/>
                  <a:pt x="1012" y="14652"/>
                </a:cubicBezTo>
                <a:cubicBezTo>
                  <a:pt x="1703" y="16628"/>
                  <a:pt x="3394" y="18069"/>
                  <a:pt x="5061" y="19331"/>
                </a:cubicBezTo>
                <a:cubicBezTo>
                  <a:pt x="7418" y="21141"/>
                  <a:pt x="9954" y="22891"/>
                  <a:pt x="12895" y="23296"/>
                </a:cubicBezTo>
                <a:cubicBezTo>
                  <a:pt x="13280" y="23348"/>
                  <a:pt x="13666" y="23374"/>
                  <a:pt x="14052" y="23374"/>
                </a:cubicBezTo>
                <a:cubicBezTo>
                  <a:pt x="17524" y="23374"/>
                  <a:pt x="20951" y="21312"/>
                  <a:pt x="22622" y="18247"/>
                </a:cubicBezTo>
                <a:cubicBezTo>
                  <a:pt x="25361" y="13223"/>
                  <a:pt x="22610" y="5924"/>
                  <a:pt x="18848" y="1995"/>
                </a:cubicBezTo>
                <a:cubicBezTo>
                  <a:pt x="17489" y="576"/>
                  <a:pt x="15920" y="1"/>
                  <a:pt x="14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27"/>
          <p:cNvGrpSpPr/>
          <p:nvPr/>
        </p:nvGrpSpPr>
        <p:grpSpPr>
          <a:xfrm rot="3962666">
            <a:off x="747209" y="4205311"/>
            <a:ext cx="1043847" cy="1670963"/>
            <a:chOff x="3228975" y="1023575"/>
            <a:chExt cx="517625" cy="828600"/>
          </a:xfrm>
        </p:grpSpPr>
        <p:sp>
          <p:nvSpPr>
            <p:cNvPr id="561" name="Google Shape;561;p27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27"/>
          <p:cNvGrpSpPr/>
          <p:nvPr/>
        </p:nvGrpSpPr>
        <p:grpSpPr>
          <a:xfrm rot="2367973">
            <a:off x="169080" y="3834721"/>
            <a:ext cx="1036189" cy="1658704"/>
            <a:chOff x="3228975" y="1023575"/>
            <a:chExt cx="517625" cy="828600"/>
          </a:xfrm>
        </p:grpSpPr>
        <p:sp>
          <p:nvSpPr>
            <p:cNvPr id="564" name="Google Shape;564;p27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27"/>
          <p:cNvGrpSpPr/>
          <p:nvPr/>
        </p:nvGrpSpPr>
        <p:grpSpPr>
          <a:xfrm rot="-537108">
            <a:off x="-539437" y="3570729"/>
            <a:ext cx="1043876" cy="1670913"/>
            <a:chOff x="3228975" y="1023575"/>
            <a:chExt cx="517625" cy="828600"/>
          </a:xfrm>
        </p:grpSpPr>
        <p:sp>
          <p:nvSpPr>
            <p:cNvPr id="567" name="Google Shape;567;p27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27"/>
          <p:cNvGrpSpPr/>
          <p:nvPr/>
        </p:nvGrpSpPr>
        <p:grpSpPr>
          <a:xfrm rot="-3962666" flipH="1">
            <a:off x="7352959" y="4205311"/>
            <a:ext cx="1043847" cy="1670963"/>
            <a:chOff x="3228975" y="1023575"/>
            <a:chExt cx="517625" cy="828600"/>
          </a:xfrm>
        </p:grpSpPr>
        <p:sp>
          <p:nvSpPr>
            <p:cNvPr id="570" name="Google Shape;570;p27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27"/>
          <p:cNvGrpSpPr/>
          <p:nvPr/>
        </p:nvGrpSpPr>
        <p:grpSpPr>
          <a:xfrm rot="-2367973" flipH="1">
            <a:off x="7938746" y="3834721"/>
            <a:ext cx="1036189" cy="1658704"/>
            <a:chOff x="3228975" y="1023575"/>
            <a:chExt cx="517625" cy="828600"/>
          </a:xfrm>
        </p:grpSpPr>
        <p:sp>
          <p:nvSpPr>
            <p:cNvPr id="573" name="Google Shape;573;p27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27"/>
          <p:cNvGrpSpPr/>
          <p:nvPr/>
        </p:nvGrpSpPr>
        <p:grpSpPr>
          <a:xfrm rot="537108" flipH="1">
            <a:off x="8639578" y="3570729"/>
            <a:ext cx="1043876" cy="1670913"/>
            <a:chOff x="3228975" y="1023575"/>
            <a:chExt cx="517625" cy="828600"/>
          </a:xfrm>
        </p:grpSpPr>
        <p:sp>
          <p:nvSpPr>
            <p:cNvPr id="576" name="Google Shape;576;p27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8" name="Google Shape;578;p27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 txBox="1">
            <a:spLocks noGrp="1"/>
          </p:cNvSpPr>
          <p:nvPr>
            <p:ph type="subTitle" idx="1"/>
          </p:nvPr>
        </p:nvSpPr>
        <p:spPr>
          <a:xfrm>
            <a:off x="2854650" y="1512100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0" name="Google Shape;580;p27"/>
          <p:cNvSpPr txBox="1"/>
          <p:nvPr/>
        </p:nvSpPr>
        <p:spPr>
          <a:xfrm>
            <a:off x="2306474" y="3694500"/>
            <a:ext cx="453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CRÉDITOS: Esta plantilla para presentaciones es una creación de </a:t>
            </a:r>
            <a:r>
              <a:rPr lang="es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e incluye iconos de </a:t>
            </a:r>
            <a:r>
              <a:rPr lang="es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infografías e imágenes de </a:t>
            </a:r>
            <a:r>
              <a:rPr lang="es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1" name="Google Shape;581;p27"/>
          <p:cNvSpPr txBox="1">
            <a:spLocks noGrp="1"/>
          </p:cNvSpPr>
          <p:nvPr>
            <p:ph type="title"/>
          </p:nvPr>
        </p:nvSpPr>
        <p:spPr>
          <a:xfrm>
            <a:off x="720000" y="592100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8"/>
          <p:cNvSpPr/>
          <p:nvPr/>
        </p:nvSpPr>
        <p:spPr>
          <a:xfrm rot="-900381">
            <a:off x="-2057681" y="-853725"/>
            <a:ext cx="4612328" cy="2882664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" name="Google Shape;584;p28"/>
          <p:cNvGrpSpPr/>
          <p:nvPr/>
        </p:nvGrpSpPr>
        <p:grpSpPr>
          <a:xfrm rot="-4539985">
            <a:off x="7511657" y="3804911"/>
            <a:ext cx="1328107" cy="2125917"/>
            <a:chOff x="3228975" y="1023575"/>
            <a:chExt cx="517625" cy="828600"/>
          </a:xfrm>
        </p:grpSpPr>
        <p:sp>
          <p:nvSpPr>
            <p:cNvPr id="585" name="Google Shape;585;p2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28"/>
          <p:cNvGrpSpPr/>
          <p:nvPr/>
        </p:nvGrpSpPr>
        <p:grpSpPr>
          <a:xfrm rot="-1172093">
            <a:off x="8628208" y="3341661"/>
            <a:ext cx="1318287" cy="2110277"/>
            <a:chOff x="3228975" y="1023575"/>
            <a:chExt cx="517625" cy="828600"/>
          </a:xfrm>
        </p:grpSpPr>
        <p:sp>
          <p:nvSpPr>
            <p:cNvPr id="588" name="Google Shape;588;p2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28"/>
          <p:cNvGrpSpPr/>
          <p:nvPr/>
        </p:nvGrpSpPr>
        <p:grpSpPr>
          <a:xfrm rot="4539985" flipH="1">
            <a:off x="304228" y="3804911"/>
            <a:ext cx="1328107" cy="2125917"/>
            <a:chOff x="3228975" y="1023575"/>
            <a:chExt cx="517625" cy="828600"/>
          </a:xfrm>
        </p:grpSpPr>
        <p:sp>
          <p:nvSpPr>
            <p:cNvPr id="591" name="Google Shape;591;p2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28"/>
          <p:cNvGrpSpPr/>
          <p:nvPr/>
        </p:nvGrpSpPr>
        <p:grpSpPr>
          <a:xfrm rot="1172093" flipH="1">
            <a:off x="-802503" y="3341661"/>
            <a:ext cx="1318287" cy="2110277"/>
            <a:chOff x="3228975" y="1023575"/>
            <a:chExt cx="517625" cy="828600"/>
          </a:xfrm>
        </p:grpSpPr>
        <p:sp>
          <p:nvSpPr>
            <p:cNvPr id="594" name="Google Shape;594;p2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28"/>
          <p:cNvSpPr/>
          <p:nvPr/>
        </p:nvSpPr>
        <p:spPr>
          <a:xfrm rot="4068118">
            <a:off x="6589468" y="-853716"/>
            <a:ext cx="4612358" cy="2882644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29"/>
          <p:cNvGrpSpPr/>
          <p:nvPr/>
        </p:nvGrpSpPr>
        <p:grpSpPr>
          <a:xfrm rot="-6260015" flipH="1">
            <a:off x="2980640" y="-436178"/>
            <a:ext cx="1328107" cy="2125917"/>
            <a:chOff x="3228975" y="1023575"/>
            <a:chExt cx="517625" cy="828600"/>
          </a:xfrm>
        </p:grpSpPr>
        <p:sp>
          <p:nvSpPr>
            <p:cNvPr id="599" name="Google Shape;599;p29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29"/>
          <p:cNvGrpSpPr/>
          <p:nvPr/>
        </p:nvGrpSpPr>
        <p:grpSpPr>
          <a:xfrm rot="6260015">
            <a:off x="5027678" y="-375003"/>
            <a:ext cx="1328107" cy="2125917"/>
            <a:chOff x="3228975" y="1023575"/>
            <a:chExt cx="517625" cy="828600"/>
          </a:xfrm>
        </p:grpSpPr>
        <p:sp>
          <p:nvSpPr>
            <p:cNvPr id="602" name="Google Shape;602;p29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29"/>
          <p:cNvGrpSpPr/>
          <p:nvPr/>
        </p:nvGrpSpPr>
        <p:grpSpPr>
          <a:xfrm rot="-9627907" flipH="1">
            <a:off x="4072091" y="-120114"/>
            <a:ext cx="1318287" cy="2110277"/>
            <a:chOff x="3228975" y="1023575"/>
            <a:chExt cx="517625" cy="828600"/>
          </a:xfrm>
        </p:grpSpPr>
        <p:sp>
          <p:nvSpPr>
            <p:cNvPr id="605" name="Google Shape;605;p29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29"/>
          <p:cNvSpPr/>
          <p:nvPr/>
        </p:nvSpPr>
        <p:spPr>
          <a:xfrm rot="-9000022" flipH="1">
            <a:off x="-2693909" y="3973153"/>
            <a:ext cx="6150028" cy="2338470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9"/>
          <p:cNvSpPr/>
          <p:nvPr/>
        </p:nvSpPr>
        <p:spPr>
          <a:xfrm rot="-439834">
            <a:off x="5994823" y="3448819"/>
            <a:ext cx="3967585" cy="2479655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 rot="10800000">
            <a:off x="-2227396" y="4404017"/>
            <a:ext cx="4142894" cy="1575283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"/>
          <p:cNvSpPr/>
          <p:nvPr/>
        </p:nvSpPr>
        <p:spPr>
          <a:xfrm rot="-5886717">
            <a:off x="7236380" y="-565978"/>
            <a:ext cx="3160998" cy="1975469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6"/>
          <p:cNvGrpSpPr/>
          <p:nvPr/>
        </p:nvGrpSpPr>
        <p:grpSpPr>
          <a:xfrm rot="-4540000">
            <a:off x="7997826" y="4121513"/>
            <a:ext cx="956371" cy="1530932"/>
            <a:chOff x="3228975" y="1023575"/>
            <a:chExt cx="517625" cy="828600"/>
          </a:xfrm>
        </p:grpSpPr>
        <p:sp>
          <p:nvSpPr>
            <p:cNvPr id="148" name="Google Shape;148;p6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6"/>
          <p:cNvGrpSpPr/>
          <p:nvPr/>
        </p:nvGrpSpPr>
        <p:grpSpPr>
          <a:xfrm rot="-2321608">
            <a:off x="8671651" y="3836164"/>
            <a:ext cx="949298" cy="1519610"/>
            <a:chOff x="3228975" y="1023575"/>
            <a:chExt cx="517625" cy="828600"/>
          </a:xfrm>
        </p:grpSpPr>
        <p:sp>
          <p:nvSpPr>
            <p:cNvPr id="151" name="Google Shape;151;p6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6"/>
          <p:cNvGrpSpPr/>
          <p:nvPr/>
        </p:nvGrpSpPr>
        <p:grpSpPr>
          <a:xfrm rot="6260000">
            <a:off x="233329" y="-529679"/>
            <a:ext cx="956371" cy="1530932"/>
            <a:chOff x="3228975" y="1023575"/>
            <a:chExt cx="517625" cy="828600"/>
          </a:xfrm>
        </p:grpSpPr>
        <p:sp>
          <p:nvSpPr>
            <p:cNvPr id="154" name="Google Shape;154;p6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6"/>
          <p:cNvGrpSpPr/>
          <p:nvPr/>
        </p:nvGrpSpPr>
        <p:grpSpPr>
          <a:xfrm rot="8478392">
            <a:off x="-433423" y="-233008"/>
            <a:ext cx="949298" cy="1519610"/>
            <a:chOff x="3228975" y="1023575"/>
            <a:chExt cx="517625" cy="828600"/>
          </a:xfrm>
        </p:grpSpPr>
        <p:sp>
          <p:nvSpPr>
            <p:cNvPr id="157" name="Google Shape;157;p6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6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"/>
          <p:cNvSpPr txBox="1">
            <a:spLocks noGrp="1"/>
          </p:cNvSpPr>
          <p:nvPr>
            <p:ph type="title"/>
          </p:nvPr>
        </p:nvSpPr>
        <p:spPr>
          <a:xfrm>
            <a:off x="720000" y="6949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/>
          <p:nvPr/>
        </p:nvSpPr>
        <p:spPr>
          <a:xfrm rot="10613843">
            <a:off x="3593977" y="2714578"/>
            <a:ext cx="6828366" cy="4267608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 rot="-209672" flipH="1">
            <a:off x="-2656845" y="-747462"/>
            <a:ext cx="6149968" cy="2338447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7"/>
          <p:cNvGrpSpPr/>
          <p:nvPr/>
        </p:nvGrpSpPr>
        <p:grpSpPr>
          <a:xfrm rot="-1767649" flipH="1">
            <a:off x="-852124" y="3495838"/>
            <a:ext cx="1318300" cy="2110298"/>
            <a:chOff x="3228975" y="1023575"/>
            <a:chExt cx="517625" cy="828600"/>
          </a:xfrm>
        </p:grpSpPr>
        <p:sp>
          <p:nvSpPr>
            <p:cNvPr id="165" name="Google Shape;165;p7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7"/>
          <p:cNvGrpSpPr/>
          <p:nvPr/>
        </p:nvGrpSpPr>
        <p:grpSpPr>
          <a:xfrm rot="2004905" flipH="1">
            <a:off x="212513" y="3242997"/>
            <a:ext cx="1328134" cy="2125881"/>
            <a:chOff x="3228975" y="1023575"/>
            <a:chExt cx="517625" cy="828600"/>
          </a:xfrm>
        </p:grpSpPr>
        <p:sp>
          <p:nvSpPr>
            <p:cNvPr id="168" name="Google Shape;168;p7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7"/>
          <p:cNvGrpSpPr/>
          <p:nvPr/>
        </p:nvGrpSpPr>
        <p:grpSpPr>
          <a:xfrm rot="-8100000" flipH="1">
            <a:off x="7992478" y="-304034"/>
            <a:ext cx="1328126" cy="2125911"/>
            <a:chOff x="3228975" y="1023575"/>
            <a:chExt cx="517625" cy="828600"/>
          </a:xfrm>
        </p:grpSpPr>
        <p:sp>
          <p:nvSpPr>
            <p:cNvPr id="171" name="Google Shape;171;p7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7"/>
          <p:cNvGrpSpPr/>
          <p:nvPr/>
        </p:nvGrpSpPr>
        <p:grpSpPr>
          <a:xfrm rot="-5682837" flipH="1">
            <a:off x="7614232" y="-929819"/>
            <a:ext cx="1318295" cy="2110291"/>
            <a:chOff x="3228975" y="1023575"/>
            <a:chExt cx="517625" cy="828600"/>
          </a:xfrm>
        </p:grpSpPr>
        <p:sp>
          <p:nvSpPr>
            <p:cNvPr id="174" name="Google Shape;174;p7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7"/>
          <p:cNvSpPr/>
          <p:nvPr/>
        </p:nvSpPr>
        <p:spPr>
          <a:xfrm>
            <a:off x="720000" y="179400"/>
            <a:ext cx="6281100" cy="4784700"/>
          </a:xfrm>
          <a:prstGeom prst="roundRect">
            <a:avLst>
              <a:gd name="adj" fmla="val 5602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"/>
          <p:cNvSpPr txBox="1">
            <a:spLocks noGrp="1"/>
          </p:cNvSpPr>
          <p:nvPr>
            <p:ph type="subTitle" idx="1"/>
          </p:nvPr>
        </p:nvSpPr>
        <p:spPr>
          <a:xfrm>
            <a:off x="1305750" y="1943150"/>
            <a:ext cx="5109600" cy="15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78" name="Google Shape;178;p7"/>
          <p:cNvSpPr txBox="1">
            <a:spLocks noGrp="1"/>
          </p:cNvSpPr>
          <p:nvPr>
            <p:ph type="title"/>
          </p:nvPr>
        </p:nvSpPr>
        <p:spPr>
          <a:xfrm>
            <a:off x="1305751" y="1311250"/>
            <a:ext cx="5109600" cy="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/>
          <p:nvPr/>
        </p:nvSpPr>
        <p:spPr>
          <a:xfrm rot="-5400000">
            <a:off x="3650790" y="1382033"/>
            <a:ext cx="1947718" cy="5575201"/>
          </a:xfrm>
          <a:custGeom>
            <a:avLst/>
            <a:gdLst/>
            <a:ahLst/>
            <a:cxnLst/>
            <a:rect l="l" t="t" r="r" b="b"/>
            <a:pathLst>
              <a:path w="20968" h="60021" extrusionOk="0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"/>
          <p:cNvSpPr/>
          <p:nvPr/>
        </p:nvSpPr>
        <p:spPr>
          <a:xfrm rot="893207">
            <a:off x="-1850530" y="-77656"/>
            <a:ext cx="3936392" cy="2460266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"/>
          <p:cNvSpPr/>
          <p:nvPr/>
        </p:nvSpPr>
        <p:spPr>
          <a:xfrm rot="-6420934">
            <a:off x="6747891" y="-585344"/>
            <a:ext cx="3936316" cy="2460242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8"/>
          <p:cNvGrpSpPr/>
          <p:nvPr/>
        </p:nvGrpSpPr>
        <p:grpSpPr>
          <a:xfrm rot="1254769" flipH="1">
            <a:off x="-748207" y="3517271"/>
            <a:ext cx="1094570" cy="1752158"/>
            <a:chOff x="3228975" y="1023575"/>
            <a:chExt cx="517625" cy="828600"/>
          </a:xfrm>
        </p:grpSpPr>
        <p:sp>
          <p:nvSpPr>
            <p:cNvPr id="184" name="Google Shape;184;p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8"/>
          <p:cNvGrpSpPr/>
          <p:nvPr/>
        </p:nvGrpSpPr>
        <p:grpSpPr>
          <a:xfrm rot="4241341" flipH="1">
            <a:off x="-123429" y="4090474"/>
            <a:ext cx="1102727" cy="1765059"/>
            <a:chOff x="3228975" y="1023575"/>
            <a:chExt cx="517625" cy="828600"/>
          </a:xfrm>
        </p:grpSpPr>
        <p:sp>
          <p:nvSpPr>
            <p:cNvPr id="187" name="Google Shape;187;p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8"/>
          <p:cNvGrpSpPr/>
          <p:nvPr/>
        </p:nvGrpSpPr>
        <p:grpSpPr>
          <a:xfrm rot="-1254769">
            <a:off x="8797630" y="3517271"/>
            <a:ext cx="1094570" cy="1752158"/>
            <a:chOff x="3228975" y="1023575"/>
            <a:chExt cx="517625" cy="828600"/>
          </a:xfrm>
        </p:grpSpPr>
        <p:sp>
          <p:nvSpPr>
            <p:cNvPr id="190" name="Google Shape;190;p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8"/>
          <p:cNvGrpSpPr/>
          <p:nvPr/>
        </p:nvGrpSpPr>
        <p:grpSpPr>
          <a:xfrm rot="-4241341">
            <a:off x="8164694" y="4090474"/>
            <a:ext cx="1102727" cy="1765059"/>
            <a:chOff x="3228975" y="1023575"/>
            <a:chExt cx="517625" cy="828600"/>
          </a:xfrm>
        </p:grpSpPr>
        <p:sp>
          <p:nvSpPr>
            <p:cNvPr id="193" name="Google Shape;193;p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8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 txBox="1">
            <a:spLocks noGrp="1"/>
          </p:cNvSpPr>
          <p:nvPr>
            <p:ph type="title"/>
          </p:nvPr>
        </p:nvSpPr>
        <p:spPr>
          <a:xfrm>
            <a:off x="1155800" y="1838700"/>
            <a:ext cx="6832200" cy="14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9"/>
          <p:cNvGrpSpPr/>
          <p:nvPr/>
        </p:nvGrpSpPr>
        <p:grpSpPr>
          <a:xfrm rot="7187991" flipH="1">
            <a:off x="158437" y="-972808"/>
            <a:ext cx="1137590" cy="1821023"/>
            <a:chOff x="3228975" y="1023575"/>
            <a:chExt cx="517625" cy="828600"/>
          </a:xfrm>
        </p:grpSpPr>
        <p:sp>
          <p:nvSpPr>
            <p:cNvPr id="199" name="Google Shape;199;p9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9"/>
          <p:cNvGrpSpPr/>
          <p:nvPr/>
        </p:nvGrpSpPr>
        <p:grpSpPr>
          <a:xfrm rot="9173499" flipH="1">
            <a:off x="-328024" y="-487636"/>
            <a:ext cx="1137657" cy="1821131"/>
            <a:chOff x="3228975" y="1023575"/>
            <a:chExt cx="517625" cy="828600"/>
          </a:xfrm>
        </p:grpSpPr>
        <p:sp>
          <p:nvSpPr>
            <p:cNvPr id="202" name="Google Shape;202;p9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9"/>
          <p:cNvGrpSpPr/>
          <p:nvPr/>
        </p:nvGrpSpPr>
        <p:grpSpPr>
          <a:xfrm rot="-1385013" flipH="1">
            <a:off x="6389959" y="3454178"/>
            <a:ext cx="1323527" cy="2118666"/>
            <a:chOff x="3228975" y="1023575"/>
            <a:chExt cx="517625" cy="828600"/>
          </a:xfrm>
        </p:grpSpPr>
        <p:sp>
          <p:nvSpPr>
            <p:cNvPr id="205" name="Google Shape;205;p9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9"/>
          <p:cNvGrpSpPr/>
          <p:nvPr/>
        </p:nvGrpSpPr>
        <p:grpSpPr>
          <a:xfrm rot="3072244" flipH="1">
            <a:off x="7768385" y="3477825"/>
            <a:ext cx="1323580" cy="2118751"/>
            <a:chOff x="3228975" y="1023575"/>
            <a:chExt cx="517625" cy="828600"/>
          </a:xfrm>
        </p:grpSpPr>
        <p:sp>
          <p:nvSpPr>
            <p:cNvPr id="208" name="Google Shape;208;p9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9"/>
          <p:cNvSpPr/>
          <p:nvPr/>
        </p:nvSpPr>
        <p:spPr>
          <a:xfrm rot="-5400293">
            <a:off x="6208909" y="-784441"/>
            <a:ext cx="4612283" cy="2882639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9"/>
          <p:cNvSpPr/>
          <p:nvPr/>
        </p:nvSpPr>
        <p:spPr>
          <a:xfrm rot="-5400000">
            <a:off x="-1749851" y="3041570"/>
            <a:ext cx="4142894" cy="1575283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9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9"/>
          <p:cNvSpPr txBox="1">
            <a:spLocks noGrp="1"/>
          </p:cNvSpPr>
          <p:nvPr>
            <p:ph type="title"/>
          </p:nvPr>
        </p:nvSpPr>
        <p:spPr>
          <a:xfrm>
            <a:off x="1448967" y="1600100"/>
            <a:ext cx="6246000" cy="7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4" name="Google Shape;214;p9"/>
          <p:cNvSpPr txBox="1">
            <a:spLocks noGrp="1"/>
          </p:cNvSpPr>
          <p:nvPr>
            <p:ph type="subTitle" idx="1"/>
          </p:nvPr>
        </p:nvSpPr>
        <p:spPr>
          <a:xfrm>
            <a:off x="1448925" y="2268675"/>
            <a:ext cx="6246000" cy="12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>
            <a:spLocks noGrp="1"/>
          </p:cNvSpPr>
          <p:nvPr>
            <p:ph type="title"/>
          </p:nvPr>
        </p:nvSpPr>
        <p:spPr>
          <a:xfrm>
            <a:off x="905525" y="3289175"/>
            <a:ext cx="4757400" cy="8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1"/>
          <p:cNvGrpSpPr/>
          <p:nvPr/>
        </p:nvGrpSpPr>
        <p:grpSpPr>
          <a:xfrm rot="-3245175" flipH="1">
            <a:off x="7479111" y="3786207"/>
            <a:ext cx="1318316" cy="2110324"/>
            <a:chOff x="3228975" y="1023575"/>
            <a:chExt cx="517625" cy="828600"/>
          </a:xfrm>
        </p:grpSpPr>
        <p:sp>
          <p:nvSpPr>
            <p:cNvPr id="219" name="Google Shape;219;p11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1"/>
          <p:cNvGrpSpPr/>
          <p:nvPr/>
        </p:nvGrpSpPr>
        <p:grpSpPr>
          <a:xfrm rot="-258692" flipH="1">
            <a:off x="8344736" y="3227800"/>
            <a:ext cx="1328154" cy="2125907"/>
            <a:chOff x="3228975" y="1023575"/>
            <a:chExt cx="517625" cy="828600"/>
          </a:xfrm>
        </p:grpSpPr>
        <p:sp>
          <p:nvSpPr>
            <p:cNvPr id="222" name="Google Shape;222;p11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11"/>
          <p:cNvSpPr/>
          <p:nvPr/>
        </p:nvSpPr>
        <p:spPr>
          <a:xfrm>
            <a:off x="5812500" y="-911900"/>
            <a:ext cx="5022970" cy="2064370"/>
          </a:xfrm>
          <a:custGeom>
            <a:avLst/>
            <a:gdLst/>
            <a:ahLst/>
            <a:cxnLst/>
            <a:rect l="l" t="t" r="r" b="b"/>
            <a:pathLst>
              <a:path w="39887" h="16393" extrusionOk="0">
                <a:moveTo>
                  <a:pt x="15211" y="1"/>
                </a:moveTo>
                <a:cubicBezTo>
                  <a:pt x="12435" y="1"/>
                  <a:pt x="9659" y="132"/>
                  <a:pt x="6894" y="411"/>
                </a:cubicBezTo>
                <a:cubicBezTo>
                  <a:pt x="3180" y="780"/>
                  <a:pt x="1" y="4066"/>
                  <a:pt x="2715" y="7722"/>
                </a:cubicBezTo>
                <a:cubicBezTo>
                  <a:pt x="3680" y="9008"/>
                  <a:pt x="5239" y="9770"/>
                  <a:pt x="6835" y="9996"/>
                </a:cubicBezTo>
                <a:cubicBezTo>
                  <a:pt x="7335" y="10067"/>
                  <a:pt x="7845" y="10094"/>
                  <a:pt x="8361" y="10094"/>
                </a:cubicBezTo>
                <a:cubicBezTo>
                  <a:pt x="9840" y="10094"/>
                  <a:pt x="11364" y="9877"/>
                  <a:pt x="12811" y="9877"/>
                </a:cubicBezTo>
                <a:cubicBezTo>
                  <a:pt x="14231" y="9877"/>
                  <a:pt x="15576" y="10085"/>
                  <a:pt x="16729" y="10913"/>
                </a:cubicBezTo>
                <a:cubicBezTo>
                  <a:pt x="18146" y="11925"/>
                  <a:pt x="18872" y="13651"/>
                  <a:pt x="20146" y="14842"/>
                </a:cubicBezTo>
                <a:cubicBezTo>
                  <a:pt x="21240" y="15888"/>
                  <a:pt x="22738" y="16393"/>
                  <a:pt x="24243" y="16393"/>
                </a:cubicBezTo>
                <a:cubicBezTo>
                  <a:pt x="26129" y="16393"/>
                  <a:pt x="28027" y="15601"/>
                  <a:pt x="29159" y="14091"/>
                </a:cubicBezTo>
                <a:cubicBezTo>
                  <a:pt x="30921" y="11734"/>
                  <a:pt x="31231" y="7936"/>
                  <a:pt x="34029" y="7079"/>
                </a:cubicBezTo>
                <a:cubicBezTo>
                  <a:pt x="34591" y="6900"/>
                  <a:pt x="35182" y="6884"/>
                  <a:pt x="35777" y="6884"/>
                </a:cubicBezTo>
                <a:cubicBezTo>
                  <a:pt x="35910" y="6884"/>
                  <a:pt x="36043" y="6885"/>
                  <a:pt x="36176" y="6885"/>
                </a:cubicBezTo>
                <a:cubicBezTo>
                  <a:pt x="36482" y="6885"/>
                  <a:pt x="36787" y="6881"/>
                  <a:pt x="37089" y="6853"/>
                </a:cubicBezTo>
                <a:cubicBezTo>
                  <a:pt x="38125" y="6769"/>
                  <a:pt x="39256" y="6257"/>
                  <a:pt x="39506" y="5257"/>
                </a:cubicBezTo>
                <a:cubicBezTo>
                  <a:pt x="39887" y="3674"/>
                  <a:pt x="37863" y="2662"/>
                  <a:pt x="36255" y="2316"/>
                </a:cubicBezTo>
                <a:cubicBezTo>
                  <a:pt x="29349" y="855"/>
                  <a:pt x="22277" y="1"/>
                  <a:pt x="15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"/>
          <p:cNvSpPr/>
          <p:nvPr/>
        </p:nvSpPr>
        <p:spPr>
          <a:xfrm rot="2887395">
            <a:off x="-1694750" y="2865258"/>
            <a:ext cx="4594685" cy="3529124"/>
          </a:xfrm>
          <a:custGeom>
            <a:avLst/>
            <a:gdLst/>
            <a:ahLst/>
            <a:cxnLst/>
            <a:rect l="l" t="t" r="r" b="b"/>
            <a:pathLst>
              <a:path w="38851" h="29841" extrusionOk="0">
                <a:moveTo>
                  <a:pt x="29533" y="1"/>
                </a:moveTo>
                <a:cubicBezTo>
                  <a:pt x="26474" y="1"/>
                  <a:pt x="23281" y="1687"/>
                  <a:pt x="21336" y="4865"/>
                </a:cubicBezTo>
                <a:cubicBezTo>
                  <a:pt x="20550" y="6163"/>
                  <a:pt x="20015" y="7628"/>
                  <a:pt x="18967" y="8723"/>
                </a:cubicBezTo>
                <a:cubicBezTo>
                  <a:pt x="16264" y="11521"/>
                  <a:pt x="11668" y="10557"/>
                  <a:pt x="7870" y="11426"/>
                </a:cubicBezTo>
                <a:cubicBezTo>
                  <a:pt x="5275" y="12021"/>
                  <a:pt x="2882" y="13617"/>
                  <a:pt x="1548" y="15914"/>
                </a:cubicBezTo>
                <a:cubicBezTo>
                  <a:pt x="203" y="18224"/>
                  <a:pt x="0" y="21189"/>
                  <a:pt x="1203" y="23558"/>
                </a:cubicBezTo>
                <a:cubicBezTo>
                  <a:pt x="2810" y="26701"/>
                  <a:pt x="6430" y="28237"/>
                  <a:pt x="9882" y="29035"/>
                </a:cubicBezTo>
                <a:cubicBezTo>
                  <a:pt x="12157" y="29554"/>
                  <a:pt x="14498" y="29841"/>
                  <a:pt x="16832" y="29841"/>
                </a:cubicBezTo>
                <a:cubicBezTo>
                  <a:pt x="19055" y="29841"/>
                  <a:pt x="21271" y="29580"/>
                  <a:pt x="23420" y="29011"/>
                </a:cubicBezTo>
                <a:cubicBezTo>
                  <a:pt x="27825" y="27856"/>
                  <a:pt x="31933" y="25320"/>
                  <a:pt x="34624" y="21629"/>
                </a:cubicBezTo>
                <a:cubicBezTo>
                  <a:pt x="37886" y="17165"/>
                  <a:pt x="38850" y="11128"/>
                  <a:pt x="37160" y="5877"/>
                </a:cubicBezTo>
                <a:cubicBezTo>
                  <a:pt x="35851" y="1883"/>
                  <a:pt x="32766" y="1"/>
                  <a:pt x="295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1"/>
          <p:cNvSpPr/>
          <p:nvPr/>
        </p:nvSpPr>
        <p:spPr>
          <a:xfrm>
            <a:off x="2107800" y="179400"/>
            <a:ext cx="6316200" cy="47847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" name="Google Shape;227;p11"/>
          <p:cNvGrpSpPr/>
          <p:nvPr/>
        </p:nvGrpSpPr>
        <p:grpSpPr>
          <a:xfrm rot="7554825" flipH="1">
            <a:off x="418205" y="-753902"/>
            <a:ext cx="1318316" cy="2110324"/>
            <a:chOff x="3228975" y="1023575"/>
            <a:chExt cx="517625" cy="828600"/>
          </a:xfrm>
        </p:grpSpPr>
        <p:sp>
          <p:nvSpPr>
            <p:cNvPr id="228" name="Google Shape;228;p11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1"/>
          <p:cNvGrpSpPr/>
          <p:nvPr/>
        </p:nvGrpSpPr>
        <p:grpSpPr>
          <a:xfrm rot="10541308" flipH="1">
            <a:off x="-457258" y="-211080"/>
            <a:ext cx="1328154" cy="2125907"/>
            <a:chOff x="3228975" y="1023575"/>
            <a:chExt cx="517625" cy="828600"/>
          </a:xfrm>
        </p:grpSpPr>
        <p:sp>
          <p:nvSpPr>
            <p:cNvPr id="231" name="Google Shape;231;p11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11"/>
          <p:cNvSpPr txBox="1">
            <a:spLocks noGrp="1"/>
          </p:cNvSpPr>
          <p:nvPr>
            <p:ph type="title" hasCustomPrompt="1"/>
          </p:nvPr>
        </p:nvSpPr>
        <p:spPr>
          <a:xfrm>
            <a:off x="2523425" y="1763725"/>
            <a:ext cx="5484900" cy="12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4" name="Google Shape;234;p11"/>
          <p:cNvSpPr txBox="1">
            <a:spLocks noGrp="1"/>
          </p:cNvSpPr>
          <p:nvPr>
            <p:ph type="subTitle" idx="1"/>
          </p:nvPr>
        </p:nvSpPr>
        <p:spPr>
          <a:xfrm>
            <a:off x="2523575" y="2732675"/>
            <a:ext cx="54849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9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2" r:id="rId21"/>
    <p:sldLayoutId id="2147483673" r:id="rId22"/>
    <p:sldLayoutId id="2147483674" r:id="rId23"/>
    <p:sldLayoutId id="2147483675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es/slidesgo-school/tips-para-presentaciones/como-modificar-una-grafica-en-nuestras-presentacion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1.xml"/><Relationship Id="rId5" Type="http://schemas.openxmlformats.org/officeDocument/2006/relationships/image" Target="../media/image1.png"/><Relationship Id="rId4" Type="http://schemas.openxmlformats.org/officeDocument/2006/relationships/hyperlink" Target="https://docs.google.com/spreadsheets/d/19bcT8HFPxOXLQPYu61bzoiUqSMTRbZHYtLETm3KUuhY/cop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6" Type="http://schemas.openxmlformats.org/officeDocument/2006/relationships/slide" Target="slide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hyperlink" Target="https://www.freepik.com/free-photo/doctor-nurses-special-equipment_14602797.htm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photo/different-doctors-doing-surgical-procedure_14008863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freepik.com/free-photo/medium-shot-smiley-doctor-holding-syringe_23490821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photo/female-doctor-special-equipment_14602781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photo/nurse-preparing-consult_23441517.htm/?utm_source=slidesgo_template&amp;utm_medium=referral-link&amp;utm_campaign=sg_resources&amp;utm_content=freepik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/front-view-covid-recovery-center-female-doctor-with-stethoscope_12367976.htm/?utm_source=slidesgo_template&amp;utm_medium=referral-link&amp;utm_campaign=sg_resources&amp;utm_content=freepik" TargetMode="External"/><Relationship Id="rId3" Type="http://schemas.openxmlformats.org/officeDocument/2006/relationships/hyperlink" Target="https://www.freepik.com/free-vector/hand-drawn-national-doctor-s-day-card-set_26922185.htm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photo/medium-shot-smiley-doctor-wearing-coat_24747935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reepik.com/free-photo/close-up-medical-team-ready-work_19868059.htm/?utm_source=slidesgo_template&amp;utm_medium=referral-link&amp;utm_campaign=sg_resources&amp;utm_content=freepik" TargetMode="External"/><Relationship Id="rId11" Type="http://schemas.openxmlformats.org/officeDocument/2006/relationships/slide" Target="slide1.xml"/><Relationship Id="rId5" Type="http://schemas.openxmlformats.org/officeDocument/2006/relationships/hyperlink" Target="https://www.flaticon.com/packs/hospital-150?style_id=7&amp;family_id=3&amp;group_id=1/?utm_source=slidesgo_template&amp;utm_medium=referral-link&amp;utm_campaign=sg_resources&amp;utm_content=freepik/?utm_source=slidesgo_template&amp;utm_medium=referral-link&amp;utm_campaign=sg_resources&amp;utm_content=flaticon" TargetMode="External"/><Relationship Id="rId10" Type="http://schemas.openxmlformats.org/officeDocument/2006/relationships/hyperlink" Target="https://www.freepik.com/free-photo/nurse-putting-oxygen-mask-patient_25166263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vector/hand-drawn-national-doctor-s-day-card-pack_26922195.htm/?utm_source=slidesgo_template&amp;utm_medium=referral-link&amp;utm_campaign=sg_resources&amp;utm_content=freepik" TargetMode="External"/><Relationship Id="rId9" Type="http://schemas.openxmlformats.org/officeDocument/2006/relationships/hyperlink" Target="https://www.freepik.com/free-photo/medium-shot-smiley-doctor-clinic_24799378.htm/?utm_source=slidesgo_template&amp;utm_medium=referral-link&amp;utm_campaign=sg_resources&amp;utm_content=freepi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33"/>
          <p:cNvGrpSpPr/>
          <p:nvPr/>
        </p:nvGrpSpPr>
        <p:grpSpPr>
          <a:xfrm>
            <a:off x="6818147" y="182259"/>
            <a:ext cx="1915637" cy="5233706"/>
            <a:chOff x="4813100" y="2669800"/>
            <a:chExt cx="622425" cy="1700525"/>
          </a:xfrm>
        </p:grpSpPr>
        <p:sp>
          <p:nvSpPr>
            <p:cNvPr id="620" name="Google Shape;620;p33"/>
            <p:cNvSpPr/>
            <p:nvPr/>
          </p:nvSpPr>
          <p:spPr>
            <a:xfrm>
              <a:off x="4846125" y="4281600"/>
              <a:ext cx="212550" cy="62250"/>
            </a:xfrm>
            <a:custGeom>
              <a:avLst/>
              <a:gdLst/>
              <a:ahLst/>
              <a:cxnLst/>
              <a:rect l="l" t="t" r="r" b="b"/>
              <a:pathLst>
                <a:path w="8502" h="2490" extrusionOk="0">
                  <a:moveTo>
                    <a:pt x="4942" y="1"/>
                  </a:moveTo>
                  <a:lnTo>
                    <a:pt x="1" y="2489"/>
                  </a:lnTo>
                  <a:lnTo>
                    <a:pt x="8502" y="2394"/>
                  </a:lnTo>
                  <a:lnTo>
                    <a:pt x="7942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4846125" y="4341425"/>
              <a:ext cx="213450" cy="28900"/>
            </a:xfrm>
            <a:custGeom>
              <a:avLst/>
              <a:gdLst/>
              <a:ahLst/>
              <a:cxnLst/>
              <a:rect l="l" t="t" r="r" b="b"/>
              <a:pathLst>
                <a:path w="8538" h="1156" extrusionOk="0">
                  <a:moveTo>
                    <a:pt x="8502" y="1"/>
                  </a:moveTo>
                  <a:lnTo>
                    <a:pt x="1" y="96"/>
                  </a:lnTo>
                  <a:lnTo>
                    <a:pt x="36" y="1156"/>
                  </a:lnTo>
                  <a:lnTo>
                    <a:pt x="8537" y="1049"/>
                  </a:lnTo>
                  <a:lnTo>
                    <a:pt x="85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4915775" y="4302375"/>
              <a:ext cx="29500" cy="10500"/>
            </a:xfrm>
            <a:custGeom>
              <a:avLst/>
              <a:gdLst/>
              <a:ahLst/>
              <a:cxnLst/>
              <a:rect l="l" t="t" r="r" b="b"/>
              <a:pathLst>
                <a:path w="1180" h="420" extrusionOk="0">
                  <a:moveTo>
                    <a:pt x="96" y="0"/>
                  </a:moveTo>
                  <a:cubicBezTo>
                    <a:pt x="60" y="0"/>
                    <a:pt x="32" y="23"/>
                    <a:pt x="13" y="63"/>
                  </a:cubicBezTo>
                  <a:cubicBezTo>
                    <a:pt x="1" y="110"/>
                    <a:pt x="36" y="158"/>
                    <a:pt x="72" y="170"/>
                  </a:cubicBezTo>
                  <a:lnTo>
                    <a:pt x="1060" y="420"/>
                  </a:lnTo>
                  <a:lnTo>
                    <a:pt x="1072" y="420"/>
                  </a:lnTo>
                  <a:cubicBezTo>
                    <a:pt x="1120" y="420"/>
                    <a:pt x="1144" y="396"/>
                    <a:pt x="1168" y="360"/>
                  </a:cubicBezTo>
                  <a:cubicBezTo>
                    <a:pt x="1179" y="313"/>
                    <a:pt x="1144" y="277"/>
                    <a:pt x="1108" y="253"/>
                  </a:cubicBezTo>
                  <a:lnTo>
                    <a:pt x="120" y="3"/>
                  </a:lnTo>
                  <a:cubicBezTo>
                    <a:pt x="112" y="1"/>
                    <a:pt x="104" y="0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4939900" y="4290775"/>
              <a:ext cx="29475" cy="10500"/>
            </a:xfrm>
            <a:custGeom>
              <a:avLst/>
              <a:gdLst/>
              <a:ahLst/>
              <a:cxnLst/>
              <a:rect l="l" t="t" r="r" b="b"/>
              <a:pathLst>
                <a:path w="1179" h="420" extrusionOk="0">
                  <a:moveTo>
                    <a:pt x="104" y="1"/>
                  </a:moveTo>
                  <a:cubicBezTo>
                    <a:pt x="71" y="1"/>
                    <a:pt x="34" y="32"/>
                    <a:pt x="24" y="62"/>
                  </a:cubicBezTo>
                  <a:cubicBezTo>
                    <a:pt x="0" y="110"/>
                    <a:pt x="36" y="158"/>
                    <a:pt x="83" y="170"/>
                  </a:cubicBezTo>
                  <a:lnTo>
                    <a:pt x="1060" y="420"/>
                  </a:lnTo>
                  <a:lnTo>
                    <a:pt x="1072" y="420"/>
                  </a:lnTo>
                  <a:cubicBezTo>
                    <a:pt x="1107" y="420"/>
                    <a:pt x="1155" y="396"/>
                    <a:pt x="1167" y="360"/>
                  </a:cubicBezTo>
                  <a:cubicBezTo>
                    <a:pt x="1179" y="324"/>
                    <a:pt x="1155" y="277"/>
                    <a:pt x="1107" y="265"/>
                  </a:cubicBezTo>
                  <a:lnTo>
                    <a:pt x="119" y="3"/>
                  </a:lnTo>
                  <a:cubicBezTo>
                    <a:pt x="114" y="1"/>
                    <a:pt x="109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4964300" y="4182775"/>
              <a:ext cx="80400" cy="98850"/>
            </a:xfrm>
            <a:custGeom>
              <a:avLst/>
              <a:gdLst/>
              <a:ahLst/>
              <a:cxnLst/>
              <a:rect l="l" t="t" r="r" b="b"/>
              <a:pathLst>
                <a:path w="3216" h="3954" extrusionOk="0">
                  <a:moveTo>
                    <a:pt x="0" y="1"/>
                  </a:moveTo>
                  <a:lnTo>
                    <a:pt x="179" y="3954"/>
                  </a:lnTo>
                  <a:lnTo>
                    <a:pt x="3215" y="3954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5082775" y="4281600"/>
              <a:ext cx="212550" cy="62250"/>
            </a:xfrm>
            <a:custGeom>
              <a:avLst/>
              <a:gdLst/>
              <a:ahLst/>
              <a:cxnLst/>
              <a:rect l="l" t="t" r="r" b="b"/>
              <a:pathLst>
                <a:path w="8502" h="2490" extrusionOk="0">
                  <a:moveTo>
                    <a:pt x="4941" y="1"/>
                  </a:moveTo>
                  <a:lnTo>
                    <a:pt x="0" y="2489"/>
                  </a:lnTo>
                  <a:lnTo>
                    <a:pt x="8501" y="2394"/>
                  </a:lnTo>
                  <a:lnTo>
                    <a:pt x="7942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5082775" y="4341425"/>
              <a:ext cx="213425" cy="28900"/>
            </a:xfrm>
            <a:custGeom>
              <a:avLst/>
              <a:gdLst/>
              <a:ahLst/>
              <a:cxnLst/>
              <a:rect l="l" t="t" r="r" b="b"/>
              <a:pathLst>
                <a:path w="8537" h="1156" extrusionOk="0">
                  <a:moveTo>
                    <a:pt x="8501" y="1"/>
                  </a:moveTo>
                  <a:lnTo>
                    <a:pt x="0" y="96"/>
                  </a:lnTo>
                  <a:lnTo>
                    <a:pt x="36" y="1156"/>
                  </a:lnTo>
                  <a:lnTo>
                    <a:pt x="8537" y="1049"/>
                  </a:lnTo>
                  <a:lnTo>
                    <a:pt x="8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5152425" y="4302375"/>
              <a:ext cx="29475" cy="10500"/>
            </a:xfrm>
            <a:custGeom>
              <a:avLst/>
              <a:gdLst/>
              <a:ahLst/>
              <a:cxnLst/>
              <a:rect l="l" t="t" r="r" b="b"/>
              <a:pathLst>
                <a:path w="1179" h="420" extrusionOk="0">
                  <a:moveTo>
                    <a:pt x="96" y="0"/>
                  </a:moveTo>
                  <a:cubicBezTo>
                    <a:pt x="60" y="0"/>
                    <a:pt x="32" y="23"/>
                    <a:pt x="12" y="63"/>
                  </a:cubicBezTo>
                  <a:cubicBezTo>
                    <a:pt x="0" y="110"/>
                    <a:pt x="36" y="158"/>
                    <a:pt x="72" y="170"/>
                  </a:cubicBezTo>
                  <a:lnTo>
                    <a:pt x="1060" y="420"/>
                  </a:lnTo>
                  <a:lnTo>
                    <a:pt x="1072" y="420"/>
                  </a:lnTo>
                  <a:cubicBezTo>
                    <a:pt x="1119" y="420"/>
                    <a:pt x="1143" y="396"/>
                    <a:pt x="1167" y="360"/>
                  </a:cubicBezTo>
                  <a:cubicBezTo>
                    <a:pt x="1179" y="313"/>
                    <a:pt x="1143" y="277"/>
                    <a:pt x="1107" y="253"/>
                  </a:cubicBezTo>
                  <a:lnTo>
                    <a:pt x="119" y="3"/>
                  </a:lnTo>
                  <a:cubicBezTo>
                    <a:pt x="111" y="1"/>
                    <a:pt x="103" y="0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5176525" y="4290775"/>
              <a:ext cx="29500" cy="10500"/>
            </a:xfrm>
            <a:custGeom>
              <a:avLst/>
              <a:gdLst/>
              <a:ahLst/>
              <a:cxnLst/>
              <a:rect l="l" t="t" r="r" b="b"/>
              <a:pathLst>
                <a:path w="1180" h="420" extrusionOk="0">
                  <a:moveTo>
                    <a:pt x="105" y="1"/>
                  </a:moveTo>
                  <a:cubicBezTo>
                    <a:pt x="72" y="1"/>
                    <a:pt x="35" y="32"/>
                    <a:pt x="24" y="62"/>
                  </a:cubicBezTo>
                  <a:cubicBezTo>
                    <a:pt x="1" y="110"/>
                    <a:pt x="36" y="158"/>
                    <a:pt x="84" y="170"/>
                  </a:cubicBezTo>
                  <a:lnTo>
                    <a:pt x="1060" y="420"/>
                  </a:lnTo>
                  <a:lnTo>
                    <a:pt x="1072" y="420"/>
                  </a:lnTo>
                  <a:cubicBezTo>
                    <a:pt x="1108" y="420"/>
                    <a:pt x="1132" y="396"/>
                    <a:pt x="1167" y="360"/>
                  </a:cubicBezTo>
                  <a:cubicBezTo>
                    <a:pt x="1179" y="324"/>
                    <a:pt x="1156" y="277"/>
                    <a:pt x="1108" y="265"/>
                  </a:cubicBezTo>
                  <a:lnTo>
                    <a:pt x="120" y="3"/>
                  </a:lnTo>
                  <a:cubicBezTo>
                    <a:pt x="115" y="1"/>
                    <a:pt x="110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5187850" y="4182775"/>
              <a:ext cx="93475" cy="98850"/>
            </a:xfrm>
            <a:custGeom>
              <a:avLst/>
              <a:gdLst/>
              <a:ahLst/>
              <a:cxnLst/>
              <a:rect l="l" t="t" r="r" b="b"/>
              <a:pathLst>
                <a:path w="3739" h="3954" extrusionOk="0">
                  <a:moveTo>
                    <a:pt x="0" y="1"/>
                  </a:moveTo>
                  <a:lnTo>
                    <a:pt x="679" y="3954"/>
                  </a:lnTo>
                  <a:lnTo>
                    <a:pt x="3739" y="3954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4939300" y="3330900"/>
              <a:ext cx="361075" cy="916200"/>
            </a:xfrm>
            <a:custGeom>
              <a:avLst/>
              <a:gdLst/>
              <a:ahLst/>
              <a:cxnLst/>
              <a:rect l="l" t="t" r="r" b="b"/>
              <a:pathLst>
                <a:path w="14443" h="36648" extrusionOk="0">
                  <a:moveTo>
                    <a:pt x="12" y="0"/>
                  </a:moveTo>
                  <a:lnTo>
                    <a:pt x="24" y="7466"/>
                  </a:lnTo>
                  <a:cubicBezTo>
                    <a:pt x="0" y="8489"/>
                    <a:pt x="24" y="11311"/>
                    <a:pt x="96" y="12347"/>
                  </a:cubicBezTo>
                  <a:lnTo>
                    <a:pt x="488" y="36648"/>
                  </a:lnTo>
                  <a:lnTo>
                    <a:pt x="5715" y="36648"/>
                  </a:lnTo>
                  <a:lnTo>
                    <a:pt x="5215" y="10525"/>
                  </a:lnTo>
                  <a:lnTo>
                    <a:pt x="9347" y="36648"/>
                  </a:lnTo>
                  <a:lnTo>
                    <a:pt x="14443" y="36529"/>
                  </a:lnTo>
                  <a:lnTo>
                    <a:pt x="10537" y="1655"/>
                  </a:lnTo>
                  <a:lnTo>
                    <a:pt x="5382" y="33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5009250" y="3582125"/>
              <a:ext cx="66700" cy="13700"/>
            </a:xfrm>
            <a:custGeom>
              <a:avLst/>
              <a:gdLst/>
              <a:ahLst/>
              <a:cxnLst/>
              <a:rect l="l" t="t" r="r" b="b"/>
              <a:pathLst>
                <a:path w="2668" h="548" extrusionOk="0">
                  <a:moveTo>
                    <a:pt x="84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24" y="167"/>
                    <a:pt x="72" y="167"/>
                  </a:cubicBezTo>
                  <a:lnTo>
                    <a:pt x="2572" y="548"/>
                  </a:lnTo>
                  <a:cubicBezTo>
                    <a:pt x="2620" y="548"/>
                    <a:pt x="2667" y="524"/>
                    <a:pt x="2643" y="476"/>
                  </a:cubicBezTo>
                  <a:cubicBezTo>
                    <a:pt x="2643" y="429"/>
                    <a:pt x="2620" y="393"/>
                    <a:pt x="2572" y="393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4939600" y="3491325"/>
              <a:ext cx="281600" cy="47950"/>
            </a:xfrm>
            <a:custGeom>
              <a:avLst/>
              <a:gdLst/>
              <a:ahLst/>
              <a:cxnLst/>
              <a:rect l="l" t="t" r="r" b="b"/>
              <a:pathLst>
                <a:path w="11264" h="1918" extrusionOk="0">
                  <a:moveTo>
                    <a:pt x="0" y="1"/>
                  </a:moveTo>
                  <a:lnTo>
                    <a:pt x="12" y="1025"/>
                  </a:lnTo>
                  <a:lnTo>
                    <a:pt x="11264" y="1918"/>
                  </a:lnTo>
                  <a:lnTo>
                    <a:pt x="11144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4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4826775" y="3610400"/>
              <a:ext cx="38725" cy="60725"/>
            </a:xfrm>
            <a:custGeom>
              <a:avLst/>
              <a:gdLst/>
              <a:ahLst/>
              <a:cxnLst/>
              <a:rect l="l" t="t" r="r" b="b"/>
              <a:pathLst>
                <a:path w="1549" h="2429" extrusionOk="0">
                  <a:moveTo>
                    <a:pt x="1549" y="0"/>
                  </a:moveTo>
                  <a:lnTo>
                    <a:pt x="429" y="941"/>
                  </a:lnTo>
                  <a:lnTo>
                    <a:pt x="48" y="2084"/>
                  </a:lnTo>
                  <a:cubicBezTo>
                    <a:pt x="1" y="2215"/>
                    <a:pt x="60" y="2370"/>
                    <a:pt x="191" y="2405"/>
                  </a:cubicBezTo>
                  <a:cubicBezTo>
                    <a:pt x="223" y="2421"/>
                    <a:pt x="257" y="2428"/>
                    <a:pt x="291" y="2428"/>
                  </a:cubicBezTo>
                  <a:cubicBezTo>
                    <a:pt x="385" y="2428"/>
                    <a:pt x="481" y="2371"/>
                    <a:pt x="525" y="2274"/>
                  </a:cubicBezTo>
                  <a:lnTo>
                    <a:pt x="1549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4813100" y="3513275"/>
              <a:ext cx="101225" cy="152475"/>
            </a:xfrm>
            <a:custGeom>
              <a:avLst/>
              <a:gdLst/>
              <a:ahLst/>
              <a:cxnLst/>
              <a:rect l="l" t="t" r="r" b="b"/>
              <a:pathLst>
                <a:path w="4049" h="6099" extrusionOk="0">
                  <a:moveTo>
                    <a:pt x="2958" y="1"/>
                  </a:moveTo>
                  <a:cubicBezTo>
                    <a:pt x="2936" y="1"/>
                    <a:pt x="2915" y="2"/>
                    <a:pt x="2893" y="4"/>
                  </a:cubicBezTo>
                  <a:cubicBezTo>
                    <a:pt x="2596" y="28"/>
                    <a:pt x="2358" y="230"/>
                    <a:pt x="2298" y="504"/>
                  </a:cubicBezTo>
                  <a:cubicBezTo>
                    <a:pt x="2096" y="1302"/>
                    <a:pt x="1631" y="2564"/>
                    <a:pt x="1631" y="2564"/>
                  </a:cubicBezTo>
                  <a:lnTo>
                    <a:pt x="48" y="5778"/>
                  </a:lnTo>
                  <a:cubicBezTo>
                    <a:pt x="0" y="5850"/>
                    <a:pt x="24" y="5957"/>
                    <a:pt x="83" y="6028"/>
                  </a:cubicBezTo>
                  <a:cubicBezTo>
                    <a:pt x="135" y="6075"/>
                    <a:pt x="199" y="6098"/>
                    <a:pt x="259" y="6098"/>
                  </a:cubicBezTo>
                  <a:cubicBezTo>
                    <a:pt x="324" y="6098"/>
                    <a:pt x="386" y="6072"/>
                    <a:pt x="429" y="6017"/>
                  </a:cubicBezTo>
                  <a:lnTo>
                    <a:pt x="2441" y="3695"/>
                  </a:lnTo>
                  <a:lnTo>
                    <a:pt x="2441" y="3695"/>
                  </a:lnTo>
                  <a:cubicBezTo>
                    <a:pt x="2274" y="4231"/>
                    <a:pt x="2250" y="4731"/>
                    <a:pt x="2262" y="5028"/>
                  </a:cubicBezTo>
                  <a:cubicBezTo>
                    <a:pt x="2262" y="5195"/>
                    <a:pt x="2393" y="5314"/>
                    <a:pt x="2548" y="5314"/>
                  </a:cubicBezTo>
                  <a:cubicBezTo>
                    <a:pt x="2556" y="5315"/>
                    <a:pt x="2564" y="5315"/>
                    <a:pt x="2572" y="5315"/>
                  </a:cubicBezTo>
                  <a:cubicBezTo>
                    <a:pt x="2704" y="5315"/>
                    <a:pt x="2812" y="5222"/>
                    <a:pt x="2846" y="5076"/>
                  </a:cubicBezTo>
                  <a:cubicBezTo>
                    <a:pt x="2893" y="4790"/>
                    <a:pt x="3036" y="4302"/>
                    <a:pt x="3417" y="3623"/>
                  </a:cubicBezTo>
                  <a:cubicBezTo>
                    <a:pt x="4048" y="2516"/>
                    <a:pt x="3679" y="1266"/>
                    <a:pt x="3679" y="1266"/>
                  </a:cubicBezTo>
                  <a:lnTo>
                    <a:pt x="3631" y="647"/>
                  </a:lnTo>
                  <a:cubicBezTo>
                    <a:pt x="3620" y="276"/>
                    <a:pt x="3312" y="1"/>
                    <a:pt x="2958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4870825" y="3355600"/>
              <a:ext cx="101225" cy="184575"/>
            </a:xfrm>
            <a:custGeom>
              <a:avLst/>
              <a:gdLst/>
              <a:ahLst/>
              <a:cxnLst/>
              <a:rect l="l" t="t" r="r" b="b"/>
              <a:pathLst>
                <a:path w="4049" h="7383" extrusionOk="0">
                  <a:moveTo>
                    <a:pt x="2287" y="1"/>
                  </a:moveTo>
                  <a:lnTo>
                    <a:pt x="1" y="6775"/>
                  </a:lnTo>
                  <a:lnTo>
                    <a:pt x="1144" y="7382"/>
                  </a:lnTo>
                  <a:lnTo>
                    <a:pt x="4049" y="1429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4880950" y="3024900"/>
              <a:ext cx="141725" cy="460500"/>
            </a:xfrm>
            <a:custGeom>
              <a:avLst/>
              <a:gdLst/>
              <a:ahLst/>
              <a:cxnLst/>
              <a:rect l="l" t="t" r="r" b="b"/>
              <a:pathLst>
                <a:path w="5669" h="18420" extrusionOk="0">
                  <a:moveTo>
                    <a:pt x="4192" y="1"/>
                  </a:moveTo>
                  <a:cubicBezTo>
                    <a:pt x="4192" y="1"/>
                    <a:pt x="3346" y="25"/>
                    <a:pt x="2953" y="2596"/>
                  </a:cubicBezTo>
                  <a:cubicBezTo>
                    <a:pt x="2584" y="5168"/>
                    <a:pt x="2382" y="9014"/>
                    <a:pt x="2382" y="9014"/>
                  </a:cubicBezTo>
                  <a:lnTo>
                    <a:pt x="1" y="16920"/>
                  </a:lnTo>
                  <a:lnTo>
                    <a:pt x="3299" y="18420"/>
                  </a:lnTo>
                  <a:lnTo>
                    <a:pt x="5668" y="7680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5041975" y="2992750"/>
              <a:ext cx="226850" cy="606650"/>
            </a:xfrm>
            <a:custGeom>
              <a:avLst/>
              <a:gdLst/>
              <a:ahLst/>
              <a:cxnLst/>
              <a:rect l="l" t="t" r="r" b="b"/>
              <a:pathLst>
                <a:path w="9074" h="24266" extrusionOk="0">
                  <a:moveTo>
                    <a:pt x="3585" y="1"/>
                  </a:moveTo>
                  <a:lnTo>
                    <a:pt x="620" y="5359"/>
                  </a:lnTo>
                  <a:lnTo>
                    <a:pt x="1" y="17277"/>
                  </a:lnTo>
                  <a:lnTo>
                    <a:pt x="311" y="23349"/>
                  </a:lnTo>
                  <a:lnTo>
                    <a:pt x="9074" y="24266"/>
                  </a:lnTo>
                  <a:lnTo>
                    <a:pt x="5883" y="9931"/>
                  </a:lnTo>
                  <a:lnTo>
                    <a:pt x="8538" y="4537"/>
                  </a:lnTo>
                  <a:lnTo>
                    <a:pt x="6478" y="1287"/>
                  </a:lnTo>
                  <a:lnTo>
                    <a:pt x="35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4910125" y="2992750"/>
              <a:ext cx="156000" cy="620650"/>
            </a:xfrm>
            <a:custGeom>
              <a:avLst/>
              <a:gdLst/>
              <a:ahLst/>
              <a:cxnLst/>
              <a:rect l="l" t="t" r="r" b="b"/>
              <a:pathLst>
                <a:path w="6240" h="24826" extrusionOk="0">
                  <a:moveTo>
                    <a:pt x="6239" y="1"/>
                  </a:moveTo>
                  <a:lnTo>
                    <a:pt x="3025" y="1287"/>
                  </a:lnTo>
                  <a:lnTo>
                    <a:pt x="3013" y="1358"/>
                  </a:lnTo>
                  <a:cubicBezTo>
                    <a:pt x="2620" y="3418"/>
                    <a:pt x="2608" y="5549"/>
                    <a:pt x="2953" y="7621"/>
                  </a:cubicBezTo>
                  <a:lnTo>
                    <a:pt x="1953" y="10943"/>
                  </a:lnTo>
                  <a:lnTo>
                    <a:pt x="1" y="24825"/>
                  </a:lnTo>
                  <a:lnTo>
                    <a:pt x="4751" y="23028"/>
                  </a:lnTo>
                  <a:lnTo>
                    <a:pt x="5275" y="17265"/>
                  </a:lnTo>
                  <a:lnTo>
                    <a:pt x="5894" y="5347"/>
                  </a:lnTo>
                  <a:lnTo>
                    <a:pt x="6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5057475" y="2992750"/>
              <a:ext cx="74125" cy="133975"/>
            </a:xfrm>
            <a:custGeom>
              <a:avLst/>
              <a:gdLst/>
              <a:ahLst/>
              <a:cxnLst/>
              <a:rect l="l" t="t" r="r" b="b"/>
              <a:pathLst>
                <a:path w="2965" h="5359" extrusionOk="0">
                  <a:moveTo>
                    <a:pt x="345" y="1"/>
                  </a:moveTo>
                  <a:lnTo>
                    <a:pt x="0" y="5359"/>
                  </a:lnTo>
                  <a:lnTo>
                    <a:pt x="2965" y="1"/>
                  </a:ln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5039600" y="3127000"/>
              <a:ext cx="19975" cy="298275"/>
            </a:xfrm>
            <a:custGeom>
              <a:avLst/>
              <a:gdLst/>
              <a:ahLst/>
              <a:cxnLst/>
              <a:rect l="l" t="t" r="r" b="b"/>
              <a:pathLst>
                <a:path w="799" h="11931" extrusionOk="0">
                  <a:moveTo>
                    <a:pt x="632" y="1"/>
                  </a:moveTo>
                  <a:lnTo>
                    <a:pt x="1" y="11919"/>
                  </a:lnTo>
                  <a:lnTo>
                    <a:pt x="167" y="11931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4942875" y="3105875"/>
              <a:ext cx="36925" cy="371500"/>
            </a:xfrm>
            <a:custGeom>
              <a:avLst/>
              <a:gdLst/>
              <a:ahLst/>
              <a:cxnLst/>
              <a:rect l="l" t="t" r="r" b="b"/>
              <a:pathLst>
                <a:path w="1477" h="14860" extrusionOk="0">
                  <a:moveTo>
                    <a:pt x="1310" y="0"/>
                  </a:moveTo>
                  <a:cubicBezTo>
                    <a:pt x="1310" y="12"/>
                    <a:pt x="679" y="1870"/>
                    <a:pt x="560" y="6418"/>
                  </a:cubicBezTo>
                  <a:lnTo>
                    <a:pt x="0" y="14835"/>
                  </a:lnTo>
                  <a:lnTo>
                    <a:pt x="167" y="14859"/>
                  </a:lnTo>
                  <a:lnTo>
                    <a:pt x="715" y="6430"/>
                  </a:lnTo>
                  <a:cubicBezTo>
                    <a:pt x="834" y="1917"/>
                    <a:pt x="1477" y="72"/>
                    <a:pt x="1477" y="60"/>
                  </a:cubicBezTo>
                  <a:lnTo>
                    <a:pt x="1310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5056875" y="2992750"/>
              <a:ext cx="128000" cy="136350"/>
            </a:xfrm>
            <a:custGeom>
              <a:avLst/>
              <a:gdLst/>
              <a:ahLst/>
              <a:cxnLst/>
              <a:rect l="l" t="t" r="r" b="b"/>
              <a:pathLst>
                <a:path w="5120" h="5454" extrusionOk="0">
                  <a:moveTo>
                    <a:pt x="3108" y="1"/>
                  </a:moveTo>
                  <a:lnTo>
                    <a:pt x="2977" y="120"/>
                  </a:lnTo>
                  <a:lnTo>
                    <a:pt x="4810" y="2192"/>
                  </a:lnTo>
                  <a:lnTo>
                    <a:pt x="3048" y="2620"/>
                  </a:lnTo>
                  <a:lnTo>
                    <a:pt x="3477" y="4037"/>
                  </a:lnTo>
                  <a:lnTo>
                    <a:pt x="0" y="5287"/>
                  </a:lnTo>
                  <a:lnTo>
                    <a:pt x="60" y="5454"/>
                  </a:lnTo>
                  <a:lnTo>
                    <a:pt x="3691" y="4144"/>
                  </a:lnTo>
                  <a:lnTo>
                    <a:pt x="3275" y="2739"/>
                  </a:lnTo>
                  <a:lnTo>
                    <a:pt x="5120" y="2275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5013400" y="2992750"/>
              <a:ext cx="52725" cy="135475"/>
            </a:xfrm>
            <a:custGeom>
              <a:avLst/>
              <a:gdLst/>
              <a:ahLst/>
              <a:cxnLst/>
              <a:rect l="l" t="t" r="r" b="b"/>
              <a:pathLst>
                <a:path w="2109" h="5419" extrusionOk="0">
                  <a:moveTo>
                    <a:pt x="1989" y="1"/>
                  </a:moveTo>
                  <a:lnTo>
                    <a:pt x="72" y="1823"/>
                  </a:lnTo>
                  <a:lnTo>
                    <a:pt x="1025" y="2442"/>
                  </a:lnTo>
                  <a:lnTo>
                    <a:pt x="1" y="3513"/>
                  </a:lnTo>
                  <a:lnTo>
                    <a:pt x="1704" y="5418"/>
                  </a:lnTo>
                  <a:lnTo>
                    <a:pt x="1823" y="5311"/>
                  </a:lnTo>
                  <a:lnTo>
                    <a:pt x="239" y="3525"/>
                  </a:lnTo>
                  <a:lnTo>
                    <a:pt x="1275" y="2418"/>
                  </a:lnTo>
                  <a:lnTo>
                    <a:pt x="334" y="1787"/>
                  </a:lnTo>
                  <a:lnTo>
                    <a:pt x="2108" y="120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5186650" y="3024900"/>
              <a:ext cx="227125" cy="274175"/>
            </a:xfrm>
            <a:custGeom>
              <a:avLst/>
              <a:gdLst/>
              <a:ahLst/>
              <a:cxnLst/>
              <a:rect l="l" t="t" r="r" b="b"/>
              <a:pathLst>
                <a:path w="9085" h="10967" extrusionOk="0">
                  <a:moveTo>
                    <a:pt x="691" y="1"/>
                  </a:moveTo>
                  <a:lnTo>
                    <a:pt x="0" y="4204"/>
                  </a:lnTo>
                  <a:lnTo>
                    <a:pt x="6977" y="10966"/>
                  </a:lnTo>
                  <a:lnTo>
                    <a:pt x="9085" y="8049"/>
                  </a:lnTo>
                  <a:cubicBezTo>
                    <a:pt x="3787" y="1084"/>
                    <a:pt x="691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5067575" y="3132350"/>
              <a:ext cx="252750" cy="304825"/>
            </a:xfrm>
            <a:custGeom>
              <a:avLst/>
              <a:gdLst/>
              <a:ahLst/>
              <a:cxnLst/>
              <a:rect l="l" t="t" r="r" b="b"/>
              <a:pathLst>
                <a:path w="10110" h="12193" extrusionOk="0">
                  <a:moveTo>
                    <a:pt x="7299" y="1"/>
                  </a:moveTo>
                  <a:lnTo>
                    <a:pt x="1" y="1930"/>
                  </a:lnTo>
                  <a:lnTo>
                    <a:pt x="2894" y="12193"/>
                  </a:lnTo>
                  <a:lnTo>
                    <a:pt x="10109" y="10419"/>
                  </a:lnTo>
                  <a:lnTo>
                    <a:pt x="7299" y="1"/>
                  </a:lnTo>
                  <a:close/>
                </a:path>
              </a:pathLst>
            </a:custGeom>
            <a:solidFill>
              <a:srgbClr val="E05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5170575" y="3266300"/>
              <a:ext cx="144100" cy="103025"/>
            </a:xfrm>
            <a:custGeom>
              <a:avLst/>
              <a:gdLst/>
              <a:ahLst/>
              <a:cxnLst/>
              <a:rect l="l" t="t" r="r" b="b"/>
              <a:pathLst>
                <a:path w="5764" h="4121" extrusionOk="0">
                  <a:moveTo>
                    <a:pt x="5096" y="1"/>
                  </a:moveTo>
                  <a:lnTo>
                    <a:pt x="0" y="2644"/>
                  </a:lnTo>
                  <a:lnTo>
                    <a:pt x="715" y="4120"/>
                  </a:lnTo>
                  <a:lnTo>
                    <a:pt x="5763" y="2382"/>
                  </a:lnTo>
                  <a:lnTo>
                    <a:pt x="5096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5091550" y="3318550"/>
              <a:ext cx="96900" cy="81225"/>
            </a:xfrm>
            <a:custGeom>
              <a:avLst/>
              <a:gdLst/>
              <a:ahLst/>
              <a:cxnLst/>
              <a:rect l="l" t="t" r="r" b="b"/>
              <a:pathLst>
                <a:path w="3876" h="3249" extrusionOk="0">
                  <a:moveTo>
                    <a:pt x="1630" y="0"/>
                  </a:moveTo>
                  <a:cubicBezTo>
                    <a:pt x="803" y="0"/>
                    <a:pt x="1" y="155"/>
                    <a:pt x="66" y="768"/>
                  </a:cubicBezTo>
                  <a:cubicBezTo>
                    <a:pt x="164" y="1606"/>
                    <a:pt x="478" y="3248"/>
                    <a:pt x="1672" y="3248"/>
                  </a:cubicBezTo>
                  <a:cubicBezTo>
                    <a:pt x="2209" y="3248"/>
                    <a:pt x="2923" y="2916"/>
                    <a:pt x="3876" y="2030"/>
                  </a:cubicBezTo>
                  <a:lnTo>
                    <a:pt x="3340" y="161"/>
                  </a:lnTo>
                  <a:cubicBezTo>
                    <a:pt x="3340" y="161"/>
                    <a:pt x="2472" y="0"/>
                    <a:pt x="1630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5111050" y="3295450"/>
              <a:ext cx="75025" cy="37850"/>
            </a:xfrm>
            <a:custGeom>
              <a:avLst/>
              <a:gdLst/>
              <a:ahLst/>
              <a:cxnLst/>
              <a:rect l="l" t="t" r="r" b="b"/>
              <a:pathLst>
                <a:path w="3001" h="1514" extrusionOk="0">
                  <a:moveTo>
                    <a:pt x="417" y="0"/>
                  </a:moveTo>
                  <a:cubicBezTo>
                    <a:pt x="282" y="0"/>
                    <a:pt x="153" y="79"/>
                    <a:pt x="95" y="204"/>
                  </a:cubicBezTo>
                  <a:cubicBezTo>
                    <a:pt x="0" y="359"/>
                    <a:pt x="60" y="573"/>
                    <a:pt x="226" y="680"/>
                  </a:cubicBezTo>
                  <a:lnTo>
                    <a:pt x="1238" y="1347"/>
                  </a:lnTo>
                  <a:lnTo>
                    <a:pt x="3001" y="1514"/>
                  </a:lnTo>
                  <a:lnTo>
                    <a:pt x="2203" y="740"/>
                  </a:lnTo>
                  <a:cubicBezTo>
                    <a:pt x="1941" y="454"/>
                    <a:pt x="1596" y="252"/>
                    <a:pt x="1215" y="168"/>
                  </a:cubicBezTo>
                  <a:lnTo>
                    <a:pt x="512" y="13"/>
                  </a:lnTo>
                  <a:cubicBezTo>
                    <a:pt x="481" y="4"/>
                    <a:pt x="448" y="0"/>
                    <a:pt x="417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5232475" y="3212150"/>
              <a:ext cx="203050" cy="146150"/>
            </a:xfrm>
            <a:custGeom>
              <a:avLst/>
              <a:gdLst/>
              <a:ahLst/>
              <a:cxnLst/>
              <a:rect l="l" t="t" r="r" b="b"/>
              <a:pathLst>
                <a:path w="8122" h="5846" extrusionOk="0">
                  <a:moveTo>
                    <a:pt x="5936" y="1"/>
                  </a:moveTo>
                  <a:cubicBezTo>
                    <a:pt x="5574" y="1"/>
                    <a:pt x="5210" y="105"/>
                    <a:pt x="4894" y="321"/>
                  </a:cubicBezTo>
                  <a:lnTo>
                    <a:pt x="1" y="3131"/>
                  </a:lnTo>
                  <a:lnTo>
                    <a:pt x="977" y="5846"/>
                  </a:lnTo>
                  <a:lnTo>
                    <a:pt x="6776" y="3524"/>
                  </a:lnTo>
                  <a:cubicBezTo>
                    <a:pt x="7788" y="3012"/>
                    <a:pt x="8121" y="1738"/>
                    <a:pt x="7490" y="797"/>
                  </a:cubicBezTo>
                  <a:cubicBezTo>
                    <a:pt x="7120" y="280"/>
                    <a:pt x="6530" y="1"/>
                    <a:pt x="5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5303025" y="3218375"/>
              <a:ext cx="52425" cy="31575"/>
            </a:xfrm>
            <a:custGeom>
              <a:avLst/>
              <a:gdLst/>
              <a:ahLst/>
              <a:cxnLst/>
              <a:rect l="l" t="t" r="r" b="b"/>
              <a:pathLst>
                <a:path w="2097" h="1263" extrusionOk="0">
                  <a:moveTo>
                    <a:pt x="2013" y="1"/>
                  </a:moveTo>
                  <a:lnTo>
                    <a:pt x="1" y="1120"/>
                  </a:lnTo>
                  <a:lnTo>
                    <a:pt x="72" y="1263"/>
                  </a:lnTo>
                  <a:lnTo>
                    <a:pt x="2096" y="144"/>
                  </a:lnTo>
                  <a:lnTo>
                    <a:pt x="2013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5159275" y="2816425"/>
              <a:ext cx="50700" cy="51075"/>
            </a:xfrm>
            <a:custGeom>
              <a:avLst/>
              <a:gdLst/>
              <a:ahLst/>
              <a:cxnLst/>
              <a:rect l="l" t="t" r="r" b="b"/>
              <a:pathLst>
                <a:path w="2028" h="2043" extrusionOk="0">
                  <a:moveTo>
                    <a:pt x="993" y="0"/>
                  </a:moveTo>
                  <a:cubicBezTo>
                    <a:pt x="712" y="0"/>
                    <a:pt x="476" y="184"/>
                    <a:pt x="476" y="184"/>
                  </a:cubicBezTo>
                  <a:lnTo>
                    <a:pt x="0" y="1827"/>
                  </a:lnTo>
                  <a:cubicBezTo>
                    <a:pt x="197" y="1978"/>
                    <a:pt x="399" y="2042"/>
                    <a:pt x="592" y="2042"/>
                  </a:cubicBezTo>
                  <a:cubicBezTo>
                    <a:pt x="1389" y="2042"/>
                    <a:pt x="2028" y="939"/>
                    <a:pt x="1500" y="267"/>
                  </a:cubicBezTo>
                  <a:cubicBezTo>
                    <a:pt x="1341" y="64"/>
                    <a:pt x="1159" y="0"/>
                    <a:pt x="993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5165525" y="2833225"/>
              <a:ext cx="26800" cy="19950"/>
            </a:xfrm>
            <a:custGeom>
              <a:avLst/>
              <a:gdLst/>
              <a:ahLst/>
              <a:cxnLst/>
              <a:rect l="l" t="t" r="r" b="b"/>
              <a:pathLst>
                <a:path w="1072" h="798" extrusionOk="0">
                  <a:moveTo>
                    <a:pt x="976" y="0"/>
                  </a:moveTo>
                  <a:cubicBezTo>
                    <a:pt x="964" y="0"/>
                    <a:pt x="369" y="0"/>
                    <a:pt x="24" y="667"/>
                  </a:cubicBezTo>
                  <a:cubicBezTo>
                    <a:pt x="0" y="715"/>
                    <a:pt x="12" y="774"/>
                    <a:pt x="60" y="786"/>
                  </a:cubicBezTo>
                  <a:cubicBezTo>
                    <a:pt x="72" y="798"/>
                    <a:pt x="83" y="798"/>
                    <a:pt x="107" y="798"/>
                  </a:cubicBezTo>
                  <a:cubicBezTo>
                    <a:pt x="131" y="798"/>
                    <a:pt x="167" y="786"/>
                    <a:pt x="179" y="738"/>
                  </a:cubicBezTo>
                  <a:cubicBezTo>
                    <a:pt x="476" y="179"/>
                    <a:pt x="964" y="179"/>
                    <a:pt x="976" y="179"/>
                  </a:cubicBezTo>
                  <a:cubicBezTo>
                    <a:pt x="1024" y="179"/>
                    <a:pt x="1072" y="131"/>
                    <a:pt x="1072" y="83"/>
                  </a:cubicBezTo>
                  <a:cubicBezTo>
                    <a:pt x="1072" y="36"/>
                    <a:pt x="1024" y="0"/>
                    <a:pt x="976" y="0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4987675" y="2817650"/>
              <a:ext cx="49875" cy="50100"/>
            </a:xfrm>
            <a:custGeom>
              <a:avLst/>
              <a:gdLst/>
              <a:ahLst/>
              <a:cxnLst/>
              <a:rect l="l" t="t" r="r" b="b"/>
              <a:pathLst>
                <a:path w="1995" h="2004" extrusionOk="0">
                  <a:moveTo>
                    <a:pt x="1031" y="0"/>
                  </a:moveTo>
                  <a:cubicBezTo>
                    <a:pt x="864" y="0"/>
                    <a:pt x="680" y="63"/>
                    <a:pt x="518" y="266"/>
                  </a:cubicBezTo>
                  <a:cubicBezTo>
                    <a:pt x="1" y="927"/>
                    <a:pt x="631" y="2003"/>
                    <a:pt x="1412" y="2003"/>
                  </a:cubicBezTo>
                  <a:cubicBezTo>
                    <a:pt x="1602" y="2003"/>
                    <a:pt x="1801" y="1939"/>
                    <a:pt x="1994" y="1790"/>
                  </a:cubicBezTo>
                  <a:lnTo>
                    <a:pt x="1530" y="171"/>
                  </a:lnTo>
                  <a:cubicBezTo>
                    <a:pt x="1530" y="171"/>
                    <a:pt x="1304" y="0"/>
                    <a:pt x="1031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5005975" y="2833525"/>
              <a:ext cx="24725" cy="19650"/>
            </a:xfrm>
            <a:custGeom>
              <a:avLst/>
              <a:gdLst/>
              <a:ahLst/>
              <a:cxnLst/>
              <a:rect l="l" t="t" r="r" b="b"/>
              <a:pathLst>
                <a:path w="989" h="786" extrusionOk="0">
                  <a:moveTo>
                    <a:pt x="76" y="0"/>
                  </a:moveTo>
                  <a:cubicBezTo>
                    <a:pt x="74" y="0"/>
                    <a:pt x="73" y="0"/>
                    <a:pt x="72" y="0"/>
                  </a:cubicBezTo>
                  <a:cubicBezTo>
                    <a:pt x="24" y="0"/>
                    <a:pt x="0" y="48"/>
                    <a:pt x="0" y="95"/>
                  </a:cubicBezTo>
                  <a:cubicBezTo>
                    <a:pt x="0" y="155"/>
                    <a:pt x="36" y="179"/>
                    <a:pt x="84" y="179"/>
                  </a:cubicBezTo>
                  <a:cubicBezTo>
                    <a:pt x="85" y="177"/>
                    <a:pt x="94" y="176"/>
                    <a:pt x="108" y="176"/>
                  </a:cubicBezTo>
                  <a:cubicBezTo>
                    <a:pt x="206" y="176"/>
                    <a:pt x="585" y="240"/>
                    <a:pt x="846" y="750"/>
                  </a:cubicBezTo>
                  <a:cubicBezTo>
                    <a:pt x="858" y="774"/>
                    <a:pt x="881" y="786"/>
                    <a:pt x="917" y="786"/>
                  </a:cubicBezTo>
                  <a:lnTo>
                    <a:pt x="953" y="786"/>
                  </a:lnTo>
                  <a:cubicBezTo>
                    <a:pt x="977" y="762"/>
                    <a:pt x="989" y="714"/>
                    <a:pt x="977" y="667"/>
                  </a:cubicBezTo>
                  <a:cubicBezTo>
                    <a:pt x="643" y="11"/>
                    <a:pt x="132" y="0"/>
                    <a:pt x="76" y="0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5008050" y="2692425"/>
              <a:ext cx="178625" cy="181600"/>
            </a:xfrm>
            <a:custGeom>
              <a:avLst/>
              <a:gdLst/>
              <a:ahLst/>
              <a:cxnLst/>
              <a:rect l="l" t="t" r="r" b="b"/>
              <a:pathLst>
                <a:path w="7145" h="7264" extrusionOk="0">
                  <a:moveTo>
                    <a:pt x="3573" y="1"/>
                  </a:moveTo>
                  <a:cubicBezTo>
                    <a:pt x="1370" y="24"/>
                    <a:pt x="1" y="1727"/>
                    <a:pt x="1" y="3691"/>
                  </a:cubicBezTo>
                  <a:cubicBezTo>
                    <a:pt x="1" y="5656"/>
                    <a:pt x="1596" y="7263"/>
                    <a:pt x="3573" y="7263"/>
                  </a:cubicBezTo>
                  <a:cubicBezTo>
                    <a:pt x="5549" y="7263"/>
                    <a:pt x="7144" y="5668"/>
                    <a:pt x="7144" y="3691"/>
                  </a:cubicBezTo>
                  <a:cubicBezTo>
                    <a:pt x="7144" y="1727"/>
                    <a:pt x="5823" y="1"/>
                    <a:pt x="3573" y="1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5061925" y="2891550"/>
              <a:ext cx="78900" cy="109950"/>
            </a:xfrm>
            <a:custGeom>
              <a:avLst/>
              <a:gdLst/>
              <a:ahLst/>
              <a:cxnLst/>
              <a:rect l="l" t="t" r="r" b="b"/>
              <a:pathLst>
                <a:path w="3156" h="4398" extrusionOk="0">
                  <a:moveTo>
                    <a:pt x="382" y="1"/>
                  </a:moveTo>
                  <a:lnTo>
                    <a:pt x="1" y="4239"/>
                  </a:lnTo>
                  <a:lnTo>
                    <a:pt x="96" y="4263"/>
                  </a:lnTo>
                  <a:cubicBezTo>
                    <a:pt x="554" y="4352"/>
                    <a:pt x="1093" y="4397"/>
                    <a:pt x="1630" y="4397"/>
                  </a:cubicBezTo>
                  <a:cubicBezTo>
                    <a:pt x="2168" y="4397"/>
                    <a:pt x="2703" y="4352"/>
                    <a:pt x="3156" y="4263"/>
                  </a:cubicBezTo>
                  <a:lnTo>
                    <a:pt x="2930" y="4239"/>
                  </a:lnTo>
                  <a:lnTo>
                    <a:pt x="2703" y="96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5067300" y="2901675"/>
              <a:ext cx="60150" cy="36650"/>
            </a:xfrm>
            <a:custGeom>
              <a:avLst/>
              <a:gdLst/>
              <a:ahLst/>
              <a:cxnLst/>
              <a:rect l="l" t="t" r="r" b="b"/>
              <a:pathLst>
                <a:path w="2406" h="1466" extrusionOk="0">
                  <a:moveTo>
                    <a:pt x="119" y="1"/>
                  </a:moveTo>
                  <a:lnTo>
                    <a:pt x="0" y="1465"/>
                  </a:lnTo>
                  <a:cubicBezTo>
                    <a:pt x="0" y="1465"/>
                    <a:pt x="2322" y="334"/>
                    <a:pt x="2405" y="298"/>
                  </a:cubicBezTo>
                  <a:lnTo>
                    <a:pt x="119" y="1"/>
                  </a:lnTo>
                  <a:close/>
                </a:path>
              </a:pathLst>
            </a:custGeom>
            <a:solidFill>
              <a:srgbClr val="1F0C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5013275" y="2714750"/>
              <a:ext cx="168325" cy="200650"/>
            </a:xfrm>
            <a:custGeom>
              <a:avLst/>
              <a:gdLst/>
              <a:ahLst/>
              <a:cxnLst/>
              <a:rect l="l" t="t" r="r" b="b"/>
              <a:pathLst>
                <a:path w="6733" h="8026" extrusionOk="0">
                  <a:moveTo>
                    <a:pt x="3387" y="0"/>
                  </a:moveTo>
                  <a:cubicBezTo>
                    <a:pt x="458" y="0"/>
                    <a:pt x="447" y="2739"/>
                    <a:pt x="447" y="2739"/>
                  </a:cubicBezTo>
                  <a:cubicBezTo>
                    <a:pt x="447" y="2739"/>
                    <a:pt x="0" y="8026"/>
                    <a:pt x="3425" y="8026"/>
                  </a:cubicBezTo>
                  <a:cubicBezTo>
                    <a:pt x="3448" y="8026"/>
                    <a:pt x="3471" y="8026"/>
                    <a:pt x="3495" y="8025"/>
                  </a:cubicBezTo>
                  <a:cubicBezTo>
                    <a:pt x="6733" y="7966"/>
                    <a:pt x="6281" y="2739"/>
                    <a:pt x="6281" y="2739"/>
                  </a:cubicBezTo>
                  <a:cubicBezTo>
                    <a:pt x="6281" y="2739"/>
                    <a:pt x="6078" y="0"/>
                    <a:pt x="3387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5094975" y="2819175"/>
              <a:ext cx="12825" cy="19725"/>
            </a:xfrm>
            <a:custGeom>
              <a:avLst/>
              <a:gdLst/>
              <a:ahLst/>
              <a:cxnLst/>
              <a:rect l="l" t="t" r="r" b="b"/>
              <a:pathLst>
                <a:path w="513" h="789" extrusionOk="0">
                  <a:moveTo>
                    <a:pt x="108" y="1"/>
                  </a:moveTo>
                  <a:cubicBezTo>
                    <a:pt x="74" y="1"/>
                    <a:pt x="36" y="43"/>
                    <a:pt x="36" y="86"/>
                  </a:cubicBezTo>
                  <a:lnTo>
                    <a:pt x="0" y="693"/>
                  </a:lnTo>
                  <a:cubicBezTo>
                    <a:pt x="0" y="705"/>
                    <a:pt x="24" y="741"/>
                    <a:pt x="36" y="753"/>
                  </a:cubicBezTo>
                  <a:cubicBezTo>
                    <a:pt x="48" y="765"/>
                    <a:pt x="72" y="788"/>
                    <a:pt x="96" y="788"/>
                  </a:cubicBezTo>
                  <a:lnTo>
                    <a:pt x="441" y="788"/>
                  </a:lnTo>
                  <a:cubicBezTo>
                    <a:pt x="477" y="788"/>
                    <a:pt x="512" y="753"/>
                    <a:pt x="512" y="705"/>
                  </a:cubicBezTo>
                  <a:cubicBezTo>
                    <a:pt x="512" y="657"/>
                    <a:pt x="465" y="622"/>
                    <a:pt x="417" y="622"/>
                  </a:cubicBezTo>
                  <a:lnTo>
                    <a:pt x="167" y="622"/>
                  </a:lnTo>
                  <a:lnTo>
                    <a:pt x="203" y="98"/>
                  </a:lnTo>
                  <a:cubicBezTo>
                    <a:pt x="215" y="50"/>
                    <a:pt x="167" y="3"/>
                    <a:pt x="119" y="3"/>
                  </a:cubicBezTo>
                  <a:cubicBezTo>
                    <a:pt x="116" y="1"/>
                    <a:pt x="112" y="1"/>
                    <a:pt x="108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5037225" y="2834400"/>
              <a:ext cx="122350" cy="81875"/>
            </a:xfrm>
            <a:custGeom>
              <a:avLst/>
              <a:gdLst/>
              <a:ahLst/>
              <a:cxnLst/>
              <a:rect l="l" t="t" r="r" b="b"/>
              <a:pathLst>
                <a:path w="4894" h="3275" extrusionOk="0">
                  <a:moveTo>
                    <a:pt x="2406" y="1"/>
                  </a:moveTo>
                  <a:lnTo>
                    <a:pt x="155" y="537"/>
                  </a:lnTo>
                  <a:cubicBezTo>
                    <a:pt x="0" y="1560"/>
                    <a:pt x="441" y="2275"/>
                    <a:pt x="441" y="2275"/>
                  </a:cubicBezTo>
                  <a:cubicBezTo>
                    <a:pt x="777" y="2824"/>
                    <a:pt x="1632" y="3274"/>
                    <a:pt x="2521" y="3274"/>
                  </a:cubicBezTo>
                  <a:cubicBezTo>
                    <a:pt x="3175" y="3274"/>
                    <a:pt x="3847" y="3031"/>
                    <a:pt x="4346" y="2406"/>
                  </a:cubicBezTo>
                  <a:cubicBezTo>
                    <a:pt x="4894" y="1727"/>
                    <a:pt x="4727" y="513"/>
                    <a:pt x="4727" y="513"/>
                  </a:cubicBezTo>
                  <a:lnTo>
                    <a:pt x="2406" y="1"/>
                  </a:lnTo>
                  <a:close/>
                </a:path>
              </a:pathLst>
            </a:custGeom>
            <a:solidFill>
              <a:srgbClr val="FAF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5139325" y="2835900"/>
              <a:ext cx="28900" cy="24425"/>
            </a:xfrm>
            <a:custGeom>
              <a:avLst/>
              <a:gdLst/>
              <a:ahLst/>
              <a:cxnLst/>
              <a:rect l="l" t="t" r="r" b="b"/>
              <a:pathLst>
                <a:path w="1156" h="977" extrusionOk="0">
                  <a:moveTo>
                    <a:pt x="1155" y="0"/>
                  </a:moveTo>
                  <a:lnTo>
                    <a:pt x="0" y="834"/>
                  </a:lnTo>
                  <a:lnTo>
                    <a:pt x="107" y="977"/>
                  </a:lnTo>
                  <a:lnTo>
                    <a:pt x="1120" y="238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rgbClr val="FAF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5026800" y="2834400"/>
              <a:ext cx="33075" cy="25925"/>
            </a:xfrm>
            <a:custGeom>
              <a:avLst/>
              <a:gdLst/>
              <a:ahLst/>
              <a:cxnLst/>
              <a:rect l="l" t="t" r="r" b="b"/>
              <a:pathLst>
                <a:path w="1323" h="1037" extrusionOk="0">
                  <a:moveTo>
                    <a:pt x="1" y="1"/>
                  </a:moveTo>
                  <a:lnTo>
                    <a:pt x="36" y="227"/>
                  </a:lnTo>
                  <a:lnTo>
                    <a:pt x="1215" y="1037"/>
                  </a:lnTo>
                  <a:lnTo>
                    <a:pt x="1322" y="8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F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5066100" y="2806125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"/>
                  </a:moveTo>
                  <a:cubicBezTo>
                    <a:pt x="108" y="1"/>
                    <a:pt x="0" y="96"/>
                    <a:pt x="0" y="239"/>
                  </a:cubicBezTo>
                  <a:cubicBezTo>
                    <a:pt x="0" y="370"/>
                    <a:pt x="108" y="477"/>
                    <a:pt x="239" y="477"/>
                  </a:cubicBezTo>
                  <a:cubicBezTo>
                    <a:pt x="369" y="477"/>
                    <a:pt x="477" y="370"/>
                    <a:pt x="477" y="239"/>
                  </a:cubicBezTo>
                  <a:cubicBezTo>
                    <a:pt x="477" y="96"/>
                    <a:pt x="358" y="1"/>
                    <a:pt x="23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5123550" y="2806125"/>
              <a:ext cx="12225" cy="11925"/>
            </a:xfrm>
            <a:custGeom>
              <a:avLst/>
              <a:gdLst/>
              <a:ahLst/>
              <a:cxnLst/>
              <a:rect l="l" t="t" r="r" b="b"/>
              <a:pathLst>
                <a:path w="489" h="477" extrusionOk="0">
                  <a:moveTo>
                    <a:pt x="238" y="1"/>
                  </a:moveTo>
                  <a:cubicBezTo>
                    <a:pt x="96" y="1"/>
                    <a:pt x="0" y="96"/>
                    <a:pt x="0" y="239"/>
                  </a:cubicBezTo>
                  <a:cubicBezTo>
                    <a:pt x="0" y="370"/>
                    <a:pt x="96" y="477"/>
                    <a:pt x="238" y="477"/>
                  </a:cubicBezTo>
                  <a:cubicBezTo>
                    <a:pt x="369" y="477"/>
                    <a:pt x="477" y="370"/>
                    <a:pt x="477" y="239"/>
                  </a:cubicBezTo>
                  <a:cubicBezTo>
                    <a:pt x="488" y="96"/>
                    <a:pt x="369" y="1"/>
                    <a:pt x="238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5113725" y="2764150"/>
              <a:ext cx="38425" cy="15275"/>
            </a:xfrm>
            <a:custGeom>
              <a:avLst/>
              <a:gdLst/>
              <a:ahLst/>
              <a:cxnLst/>
              <a:rect l="l" t="t" r="r" b="b"/>
              <a:pathLst>
                <a:path w="1537" h="611" extrusionOk="0">
                  <a:moveTo>
                    <a:pt x="562" y="0"/>
                  </a:moveTo>
                  <a:cubicBezTo>
                    <a:pt x="128" y="0"/>
                    <a:pt x="72" y="227"/>
                    <a:pt x="72" y="227"/>
                  </a:cubicBezTo>
                  <a:cubicBezTo>
                    <a:pt x="72" y="227"/>
                    <a:pt x="0" y="489"/>
                    <a:pt x="405" y="489"/>
                  </a:cubicBezTo>
                  <a:cubicBezTo>
                    <a:pt x="703" y="489"/>
                    <a:pt x="1072" y="572"/>
                    <a:pt x="1239" y="608"/>
                  </a:cubicBezTo>
                  <a:cubicBezTo>
                    <a:pt x="1252" y="610"/>
                    <a:pt x="1266" y="610"/>
                    <a:pt x="1279" y="610"/>
                  </a:cubicBezTo>
                  <a:cubicBezTo>
                    <a:pt x="1369" y="610"/>
                    <a:pt x="1447" y="575"/>
                    <a:pt x="1489" y="513"/>
                  </a:cubicBezTo>
                  <a:cubicBezTo>
                    <a:pt x="1536" y="453"/>
                    <a:pt x="1524" y="382"/>
                    <a:pt x="1465" y="334"/>
                  </a:cubicBezTo>
                  <a:cubicBezTo>
                    <a:pt x="1358" y="227"/>
                    <a:pt x="953" y="1"/>
                    <a:pt x="596" y="1"/>
                  </a:cubicBezTo>
                  <a:cubicBezTo>
                    <a:pt x="584" y="1"/>
                    <a:pt x="573" y="0"/>
                    <a:pt x="562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5049125" y="2764150"/>
              <a:ext cx="38125" cy="15275"/>
            </a:xfrm>
            <a:custGeom>
              <a:avLst/>
              <a:gdLst/>
              <a:ahLst/>
              <a:cxnLst/>
              <a:rect l="l" t="t" r="r" b="b"/>
              <a:pathLst>
                <a:path w="1525" h="611" extrusionOk="0">
                  <a:moveTo>
                    <a:pt x="929" y="1"/>
                  </a:moveTo>
                  <a:cubicBezTo>
                    <a:pt x="572" y="1"/>
                    <a:pt x="179" y="227"/>
                    <a:pt x="72" y="334"/>
                  </a:cubicBezTo>
                  <a:cubicBezTo>
                    <a:pt x="13" y="382"/>
                    <a:pt x="1" y="453"/>
                    <a:pt x="36" y="513"/>
                  </a:cubicBezTo>
                  <a:cubicBezTo>
                    <a:pt x="78" y="575"/>
                    <a:pt x="165" y="610"/>
                    <a:pt x="258" y="610"/>
                  </a:cubicBezTo>
                  <a:cubicBezTo>
                    <a:pt x="271" y="610"/>
                    <a:pt x="285" y="610"/>
                    <a:pt x="298" y="608"/>
                  </a:cubicBezTo>
                  <a:cubicBezTo>
                    <a:pt x="453" y="572"/>
                    <a:pt x="822" y="489"/>
                    <a:pt x="1120" y="489"/>
                  </a:cubicBezTo>
                  <a:cubicBezTo>
                    <a:pt x="1525" y="489"/>
                    <a:pt x="1453" y="227"/>
                    <a:pt x="1453" y="227"/>
                  </a:cubicBezTo>
                  <a:cubicBezTo>
                    <a:pt x="1453" y="227"/>
                    <a:pt x="1406" y="13"/>
                    <a:pt x="92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5034850" y="2782625"/>
              <a:ext cx="61925" cy="61625"/>
            </a:xfrm>
            <a:custGeom>
              <a:avLst/>
              <a:gdLst/>
              <a:ahLst/>
              <a:cxnLst/>
              <a:rect l="l" t="t" r="r" b="b"/>
              <a:pathLst>
                <a:path w="2477" h="2465" extrusionOk="0">
                  <a:moveTo>
                    <a:pt x="1238" y="179"/>
                  </a:moveTo>
                  <a:cubicBezTo>
                    <a:pt x="1834" y="179"/>
                    <a:pt x="2310" y="655"/>
                    <a:pt x="2286" y="1238"/>
                  </a:cubicBezTo>
                  <a:cubicBezTo>
                    <a:pt x="2286" y="1810"/>
                    <a:pt x="1822" y="2286"/>
                    <a:pt x="1238" y="2286"/>
                  </a:cubicBezTo>
                  <a:cubicBezTo>
                    <a:pt x="655" y="2286"/>
                    <a:pt x="179" y="1810"/>
                    <a:pt x="179" y="1238"/>
                  </a:cubicBezTo>
                  <a:cubicBezTo>
                    <a:pt x="179" y="655"/>
                    <a:pt x="655" y="179"/>
                    <a:pt x="1238" y="179"/>
                  </a:cubicBezTo>
                  <a:close/>
                  <a:moveTo>
                    <a:pt x="1238" y="0"/>
                  </a:moveTo>
                  <a:cubicBezTo>
                    <a:pt x="548" y="0"/>
                    <a:pt x="0" y="548"/>
                    <a:pt x="0" y="1238"/>
                  </a:cubicBezTo>
                  <a:cubicBezTo>
                    <a:pt x="0" y="1917"/>
                    <a:pt x="548" y="2465"/>
                    <a:pt x="1238" y="2465"/>
                  </a:cubicBezTo>
                  <a:cubicBezTo>
                    <a:pt x="1917" y="2465"/>
                    <a:pt x="2477" y="1917"/>
                    <a:pt x="2477" y="1238"/>
                  </a:cubicBezTo>
                  <a:cubicBezTo>
                    <a:pt x="2477" y="548"/>
                    <a:pt x="1917" y="0"/>
                    <a:pt x="1238" y="0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5106575" y="2782625"/>
              <a:ext cx="61950" cy="61625"/>
            </a:xfrm>
            <a:custGeom>
              <a:avLst/>
              <a:gdLst/>
              <a:ahLst/>
              <a:cxnLst/>
              <a:rect l="l" t="t" r="r" b="b"/>
              <a:pathLst>
                <a:path w="2478" h="2465" extrusionOk="0">
                  <a:moveTo>
                    <a:pt x="1239" y="179"/>
                  </a:moveTo>
                  <a:cubicBezTo>
                    <a:pt x="1822" y="179"/>
                    <a:pt x="2299" y="655"/>
                    <a:pt x="2299" y="1238"/>
                  </a:cubicBezTo>
                  <a:cubicBezTo>
                    <a:pt x="2299" y="1810"/>
                    <a:pt x="1822" y="2286"/>
                    <a:pt x="1239" y="2286"/>
                  </a:cubicBezTo>
                  <a:cubicBezTo>
                    <a:pt x="655" y="2286"/>
                    <a:pt x="179" y="1810"/>
                    <a:pt x="179" y="1238"/>
                  </a:cubicBezTo>
                  <a:cubicBezTo>
                    <a:pt x="179" y="655"/>
                    <a:pt x="655" y="179"/>
                    <a:pt x="1239" y="179"/>
                  </a:cubicBezTo>
                  <a:close/>
                  <a:moveTo>
                    <a:pt x="1239" y="0"/>
                  </a:moveTo>
                  <a:cubicBezTo>
                    <a:pt x="560" y="0"/>
                    <a:pt x="1" y="548"/>
                    <a:pt x="1" y="1238"/>
                  </a:cubicBezTo>
                  <a:cubicBezTo>
                    <a:pt x="1" y="1917"/>
                    <a:pt x="560" y="2465"/>
                    <a:pt x="1239" y="2465"/>
                  </a:cubicBezTo>
                  <a:cubicBezTo>
                    <a:pt x="1906" y="2465"/>
                    <a:pt x="2465" y="1917"/>
                    <a:pt x="2477" y="1238"/>
                  </a:cubicBezTo>
                  <a:cubicBezTo>
                    <a:pt x="2477" y="548"/>
                    <a:pt x="1929" y="0"/>
                    <a:pt x="1239" y="0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5094375" y="2811200"/>
              <a:ext cx="14025" cy="4175"/>
            </a:xfrm>
            <a:custGeom>
              <a:avLst/>
              <a:gdLst/>
              <a:ahLst/>
              <a:cxnLst/>
              <a:rect l="l" t="t" r="r" b="b"/>
              <a:pathLst>
                <a:path w="561" h="167" extrusionOk="0">
                  <a:moveTo>
                    <a:pt x="0" y="0"/>
                  </a:moveTo>
                  <a:lnTo>
                    <a:pt x="0" y="167"/>
                  </a:lnTo>
                  <a:lnTo>
                    <a:pt x="560" y="167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5018475" y="2730225"/>
              <a:ext cx="37525" cy="60450"/>
            </a:xfrm>
            <a:custGeom>
              <a:avLst/>
              <a:gdLst/>
              <a:ahLst/>
              <a:cxnLst/>
              <a:rect l="l" t="t" r="r" b="b"/>
              <a:pathLst>
                <a:path w="1501" h="2418" extrusionOk="0">
                  <a:moveTo>
                    <a:pt x="762" y="1"/>
                  </a:moveTo>
                  <a:lnTo>
                    <a:pt x="215" y="786"/>
                  </a:lnTo>
                  <a:lnTo>
                    <a:pt x="0" y="2418"/>
                  </a:lnTo>
                  <a:cubicBezTo>
                    <a:pt x="1500" y="1453"/>
                    <a:pt x="762" y="1"/>
                    <a:pt x="762" y="1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5034850" y="2669800"/>
              <a:ext cx="167000" cy="81275"/>
            </a:xfrm>
            <a:custGeom>
              <a:avLst/>
              <a:gdLst/>
              <a:ahLst/>
              <a:cxnLst/>
              <a:rect l="l" t="t" r="r" b="b"/>
              <a:pathLst>
                <a:path w="6680" h="3251" extrusionOk="0">
                  <a:moveTo>
                    <a:pt x="4929" y="1"/>
                  </a:moveTo>
                  <a:cubicBezTo>
                    <a:pt x="4298" y="1"/>
                    <a:pt x="3751" y="298"/>
                    <a:pt x="3441" y="751"/>
                  </a:cubicBezTo>
                  <a:cubicBezTo>
                    <a:pt x="2632" y="1072"/>
                    <a:pt x="1977" y="1501"/>
                    <a:pt x="1953" y="1560"/>
                  </a:cubicBezTo>
                  <a:lnTo>
                    <a:pt x="1881" y="1703"/>
                  </a:lnTo>
                  <a:lnTo>
                    <a:pt x="0" y="2632"/>
                  </a:lnTo>
                  <a:lnTo>
                    <a:pt x="131" y="2977"/>
                  </a:lnTo>
                  <a:cubicBezTo>
                    <a:pt x="131" y="2977"/>
                    <a:pt x="1735" y="3251"/>
                    <a:pt x="3341" y="3251"/>
                  </a:cubicBezTo>
                  <a:cubicBezTo>
                    <a:pt x="3984" y="3251"/>
                    <a:pt x="4627" y="3207"/>
                    <a:pt x="5168" y="3084"/>
                  </a:cubicBezTo>
                  <a:cubicBezTo>
                    <a:pt x="5513" y="3037"/>
                    <a:pt x="5822" y="2918"/>
                    <a:pt x="6072" y="2727"/>
                  </a:cubicBezTo>
                  <a:cubicBezTo>
                    <a:pt x="6239" y="2620"/>
                    <a:pt x="6358" y="2489"/>
                    <a:pt x="6442" y="2334"/>
                  </a:cubicBezTo>
                  <a:cubicBezTo>
                    <a:pt x="6596" y="2096"/>
                    <a:pt x="6680" y="1834"/>
                    <a:pt x="6680" y="1548"/>
                  </a:cubicBezTo>
                  <a:cubicBezTo>
                    <a:pt x="6680" y="691"/>
                    <a:pt x="5894" y="1"/>
                    <a:pt x="4929" y="1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5045850" y="2676450"/>
              <a:ext cx="109575" cy="51425"/>
            </a:xfrm>
            <a:custGeom>
              <a:avLst/>
              <a:gdLst/>
              <a:ahLst/>
              <a:cxnLst/>
              <a:rect l="l" t="t" r="r" b="b"/>
              <a:pathLst>
                <a:path w="4383" h="2057" extrusionOk="0">
                  <a:moveTo>
                    <a:pt x="1673" y="1"/>
                  </a:moveTo>
                  <a:cubicBezTo>
                    <a:pt x="1509" y="1"/>
                    <a:pt x="1358" y="25"/>
                    <a:pt x="1227" y="80"/>
                  </a:cubicBezTo>
                  <a:cubicBezTo>
                    <a:pt x="1" y="604"/>
                    <a:pt x="1703" y="1354"/>
                    <a:pt x="2120" y="2056"/>
                  </a:cubicBezTo>
                  <a:lnTo>
                    <a:pt x="4382" y="1032"/>
                  </a:lnTo>
                  <a:cubicBezTo>
                    <a:pt x="4382" y="1032"/>
                    <a:pt x="2750" y="1"/>
                    <a:pt x="1673" y="1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4995850" y="2696275"/>
              <a:ext cx="83675" cy="120300"/>
            </a:xfrm>
            <a:custGeom>
              <a:avLst/>
              <a:gdLst/>
              <a:ahLst/>
              <a:cxnLst/>
              <a:rect l="l" t="t" r="r" b="b"/>
              <a:pathLst>
                <a:path w="3347" h="4812" extrusionOk="0">
                  <a:moveTo>
                    <a:pt x="3291" y="1"/>
                  </a:moveTo>
                  <a:cubicBezTo>
                    <a:pt x="3164" y="1"/>
                    <a:pt x="2825" y="8"/>
                    <a:pt x="2334" y="73"/>
                  </a:cubicBezTo>
                  <a:cubicBezTo>
                    <a:pt x="965" y="299"/>
                    <a:pt x="1" y="1561"/>
                    <a:pt x="179" y="2942"/>
                  </a:cubicBezTo>
                  <a:cubicBezTo>
                    <a:pt x="251" y="3537"/>
                    <a:pt x="417" y="4192"/>
                    <a:pt x="727" y="4811"/>
                  </a:cubicBezTo>
                  <a:lnTo>
                    <a:pt x="1239" y="1799"/>
                  </a:lnTo>
                  <a:lnTo>
                    <a:pt x="2560" y="728"/>
                  </a:lnTo>
                  <a:lnTo>
                    <a:pt x="3346" y="1"/>
                  </a:lnTo>
                  <a:cubicBezTo>
                    <a:pt x="3346" y="1"/>
                    <a:pt x="3327" y="1"/>
                    <a:pt x="3291" y="1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5151825" y="2714750"/>
              <a:ext cx="36325" cy="69975"/>
            </a:xfrm>
            <a:custGeom>
              <a:avLst/>
              <a:gdLst/>
              <a:ahLst/>
              <a:cxnLst/>
              <a:rect l="l" t="t" r="r" b="b"/>
              <a:pathLst>
                <a:path w="1453" h="2799" extrusionOk="0">
                  <a:moveTo>
                    <a:pt x="655" y="0"/>
                  </a:moveTo>
                  <a:lnTo>
                    <a:pt x="0" y="393"/>
                  </a:lnTo>
                  <a:lnTo>
                    <a:pt x="1393" y="2798"/>
                  </a:lnTo>
                  <a:cubicBezTo>
                    <a:pt x="1453" y="989"/>
                    <a:pt x="655" y="0"/>
                    <a:pt x="655" y="0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" name="Google Shape;675;p33"/>
          <p:cNvSpPr txBox="1">
            <a:spLocks noGrp="1"/>
          </p:cNvSpPr>
          <p:nvPr>
            <p:ph type="ctrTitle"/>
          </p:nvPr>
        </p:nvSpPr>
        <p:spPr>
          <a:xfrm>
            <a:off x="744692" y="693465"/>
            <a:ext cx="5052444" cy="3997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ProHealth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The AI Health Hub</a:t>
            </a:r>
            <a:endParaRPr dirty="0"/>
          </a:p>
        </p:txBody>
      </p:sp>
      <p:sp>
        <p:nvSpPr>
          <p:cNvPr id="677" name="Google Shape;677;p33"/>
          <p:cNvSpPr/>
          <p:nvPr/>
        </p:nvSpPr>
        <p:spPr>
          <a:xfrm>
            <a:off x="1575246" y="330902"/>
            <a:ext cx="41193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3">
            <a:hlinkClick r:id="rId3" action="ppaction://hlinksldjump"/>
          </p:cNvPr>
          <p:cNvSpPr/>
          <p:nvPr/>
        </p:nvSpPr>
        <p:spPr>
          <a:xfrm>
            <a:off x="5859896" y="330889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3">
            <a:hlinkClick r:id="rId3" action="ppaction://hlinksldjump"/>
          </p:cNvPr>
          <p:cNvSpPr/>
          <p:nvPr/>
        </p:nvSpPr>
        <p:spPr>
          <a:xfrm>
            <a:off x="5947562" y="420122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0" name="Google Shape;680;p33"/>
          <p:cNvGrpSpPr/>
          <p:nvPr/>
        </p:nvGrpSpPr>
        <p:grpSpPr>
          <a:xfrm>
            <a:off x="635421" y="330852"/>
            <a:ext cx="807300" cy="357900"/>
            <a:chOff x="635421" y="421700"/>
            <a:chExt cx="807300" cy="357900"/>
          </a:xfrm>
        </p:grpSpPr>
        <p:sp>
          <p:nvSpPr>
            <p:cNvPr id="681" name="Google Shape;681;p33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47"/>
          <p:cNvSpPr/>
          <p:nvPr/>
        </p:nvSpPr>
        <p:spPr>
          <a:xfrm>
            <a:off x="1583187" y="1903400"/>
            <a:ext cx="884400" cy="88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47"/>
          <p:cNvSpPr/>
          <p:nvPr/>
        </p:nvSpPr>
        <p:spPr>
          <a:xfrm>
            <a:off x="4129812" y="1903400"/>
            <a:ext cx="884400" cy="88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47"/>
          <p:cNvSpPr/>
          <p:nvPr/>
        </p:nvSpPr>
        <p:spPr>
          <a:xfrm>
            <a:off x="6676437" y="1903400"/>
            <a:ext cx="884400" cy="88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47"/>
          <p:cNvSpPr txBox="1">
            <a:spLocks noGrp="1"/>
          </p:cNvSpPr>
          <p:nvPr>
            <p:ph type="title"/>
          </p:nvPr>
        </p:nvSpPr>
        <p:spPr>
          <a:xfrm>
            <a:off x="720000" y="694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del proyecto</a:t>
            </a:r>
            <a:endParaRPr/>
          </a:p>
        </p:txBody>
      </p:sp>
      <p:sp>
        <p:nvSpPr>
          <p:cNvPr id="1218" name="Google Shape;1218;p47"/>
          <p:cNvSpPr txBox="1">
            <a:spLocks noGrp="1"/>
          </p:cNvSpPr>
          <p:nvPr>
            <p:ph type="title" idx="2"/>
          </p:nvPr>
        </p:nvSpPr>
        <p:spPr>
          <a:xfrm>
            <a:off x="673148" y="2787800"/>
            <a:ext cx="2704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1</a:t>
            </a:r>
            <a:endParaRPr/>
          </a:p>
        </p:txBody>
      </p:sp>
      <p:sp>
        <p:nvSpPr>
          <p:cNvPr id="1219" name="Google Shape;1219;p47"/>
          <p:cNvSpPr txBox="1">
            <a:spLocks noGrp="1"/>
          </p:cNvSpPr>
          <p:nvPr>
            <p:ph type="subTitle" idx="1"/>
          </p:nvPr>
        </p:nvSpPr>
        <p:spPr>
          <a:xfrm>
            <a:off x="830688" y="3181975"/>
            <a:ext cx="23892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Mercurio es el planeta más cercano al Sol y el más pequeño del sistema solar</a:t>
            </a:r>
            <a:endParaRPr/>
          </a:p>
        </p:txBody>
      </p:sp>
      <p:sp>
        <p:nvSpPr>
          <p:cNvPr id="1220" name="Google Shape;1220;p47"/>
          <p:cNvSpPr txBox="1">
            <a:spLocks noGrp="1"/>
          </p:cNvSpPr>
          <p:nvPr>
            <p:ph type="title" idx="3"/>
          </p:nvPr>
        </p:nvSpPr>
        <p:spPr>
          <a:xfrm>
            <a:off x="3219887" y="2787800"/>
            <a:ext cx="2704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2</a:t>
            </a:r>
            <a:endParaRPr/>
          </a:p>
        </p:txBody>
      </p:sp>
      <p:sp>
        <p:nvSpPr>
          <p:cNvPr id="1221" name="Google Shape;1221;p47"/>
          <p:cNvSpPr txBox="1">
            <a:spLocks noGrp="1"/>
          </p:cNvSpPr>
          <p:nvPr>
            <p:ph type="subTitle" idx="4"/>
          </p:nvPr>
        </p:nvSpPr>
        <p:spPr>
          <a:xfrm>
            <a:off x="3377388" y="3181975"/>
            <a:ext cx="23892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Venus tiene un nombre precioso y es el segundo planeta más cercano al Sol</a:t>
            </a:r>
            <a:endParaRPr/>
          </a:p>
        </p:txBody>
      </p:sp>
      <p:sp>
        <p:nvSpPr>
          <p:cNvPr id="1222" name="Google Shape;1222;p47"/>
          <p:cNvSpPr txBox="1">
            <a:spLocks noGrp="1"/>
          </p:cNvSpPr>
          <p:nvPr>
            <p:ph type="title" idx="5"/>
          </p:nvPr>
        </p:nvSpPr>
        <p:spPr>
          <a:xfrm>
            <a:off x="5766700" y="2787800"/>
            <a:ext cx="2704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3</a:t>
            </a:r>
            <a:endParaRPr/>
          </a:p>
        </p:txBody>
      </p:sp>
      <p:sp>
        <p:nvSpPr>
          <p:cNvPr id="1223" name="Google Shape;1223;p47"/>
          <p:cNvSpPr txBox="1">
            <a:spLocks noGrp="1"/>
          </p:cNvSpPr>
          <p:nvPr>
            <p:ph type="subTitle" idx="6"/>
          </p:nvPr>
        </p:nvSpPr>
        <p:spPr>
          <a:xfrm>
            <a:off x="5924114" y="3181975"/>
            <a:ext cx="23892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Aunque sea rojo, Marte es en realidad uno de los planetas más fríos</a:t>
            </a:r>
            <a:endParaRPr/>
          </a:p>
        </p:txBody>
      </p:sp>
      <p:grpSp>
        <p:nvGrpSpPr>
          <p:cNvPr id="1224" name="Google Shape;1224;p47"/>
          <p:cNvGrpSpPr/>
          <p:nvPr/>
        </p:nvGrpSpPr>
        <p:grpSpPr>
          <a:xfrm>
            <a:off x="1808570" y="2113115"/>
            <a:ext cx="433411" cy="453405"/>
            <a:chOff x="5351988" y="1535050"/>
            <a:chExt cx="302450" cy="316425"/>
          </a:xfrm>
        </p:grpSpPr>
        <p:sp>
          <p:nvSpPr>
            <p:cNvPr id="1225" name="Google Shape;1225;p47"/>
            <p:cNvSpPr/>
            <p:nvPr/>
          </p:nvSpPr>
          <p:spPr>
            <a:xfrm>
              <a:off x="5495763" y="1675550"/>
              <a:ext cx="44075" cy="39600"/>
            </a:xfrm>
            <a:custGeom>
              <a:avLst/>
              <a:gdLst/>
              <a:ahLst/>
              <a:cxnLst/>
              <a:rect l="l" t="t" r="r" b="b"/>
              <a:pathLst>
                <a:path w="1763" h="1584" extrusionOk="0">
                  <a:moveTo>
                    <a:pt x="1263" y="0"/>
                  </a:moveTo>
                  <a:lnTo>
                    <a:pt x="263" y="310"/>
                  </a:lnTo>
                  <a:lnTo>
                    <a:pt x="24" y="953"/>
                  </a:lnTo>
                  <a:cubicBezTo>
                    <a:pt x="1" y="1024"/>
                    <a:pt x="36" y="1107"/>
                    <a:pt x="120" y="1131"/>
                  </a:cubicBezTo>
                  <a:lnTo>
                    <a:pt x="1346" y="1572"/>
                  </a:lnTo>
                  <a:cubicBezTo>
                    <a:pt x="1366" y="1580"/>
                    <a:pt x="1385" y="1584"/>
                    <a:pt x="1404" y="1584"/>
                  </a:cubicBezTo>
                  <a:cubicBezTo>
                    <a:pt x="1464" y="1584"/>
                    <a:pt x="1516" y="1543"/>
                    <a:pt x="1525" y="1488"/>
                  </a:cubicBezTo>
                  <a:lnTo>
                    <a:pt x="1763" y="846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7"/>
            <p:cNvSpPr/>
            <p:nvPr/>
          </p:nvSpPr>
          <p:spPr>
            <a:xfrm>
              <a:off x="5351988" y="1535050"/>
              <a:ext cx="140225" cy="163075"/>
            </a:xfrm>
            <a:custGeom>
              <a:avLst/>
              <a:gdLst/>
              <a:ahLst/>
              <a:cxnLst/>
              <a:rect l="l" t="t" r="r" b="b"/>
              <a:pathLst>
                <a:path w="5609" h="6523" extrusionOk="0">
                  <a:moveTo>
                    <a:pt x="2818" y="0"/>
                  </a:moveTo>
                  <a:cubicBezTo>
                    <a:pt x="2804" y="0"/>
                    <a:pt x="2790" y="0"/>
                    <a:pt x="2775" y="0"/>
                  </a:cubicBezTo>
                  <a:cubicBezTo>
                    <a:pt x="1263" y="12"/>
                    <a:pt x="37" y="1251"/>
                    <a:pt x="13" y="2763"/>
                  </a:cubicBezTo>
                  <a:cubicBezTo>
                    <a:pt x="1" y="4322"/>
                    <a:pt x="1251" y="5596"/>
                    <a:pt x="2811" y="5596"/>
                  </a:cubicBezTo>
                  <a:lnTo>
                    <a:pt x="3013" y="5596"/>
                  </a:lnTo>
                  <a:cubicBezTo>
                    <a:pt x="3073" y="5596"/>
                    <a:pt x="3132" y="5608"/>
                    <a:pt x="3168" y="5656"/>
                  </a:cubicBezTo>
                  <a:lnTo>
                    <a:pt x="4001" y="6477"/>
                  </a:lnTo>
                  <a:cubicBezTo>
                    <a:pt x="4033" y="6509"/>
                    <a:pt x="4069" y="6522"/>
                    <a:pt x="4104" y="6522"/>
                  </a:cubicBezTo>
                  <a:cubicBezTo>
                    <a:pt x="4176" y="6522"/>
                    <a:pt x="4243" y="6466"/>
                    <a:pt x="4251" y="6394"/>
                  </a:cubicBezTo>
                  <a:lnTo>
                    <a:pt x="4371" y="5215"/>
                  </a:lnTo>
                  <a:cubicBezTo>
                    <a:pt x="4371" y="5156"/>
                    <a:pt x="4418" y="5096"/>
                    <a:pt x="4466" y="5061"/>
                  </a:cubicBezTo>
                  <a:cubicBezTo>
                    <a:pt x="5168" y="4549"/>
                    <a:pt x="5609" y="3727"/>
                    <a:pt x="5609" y="2798"/>
                  </a:cubicBezTo>
                  <a:cubicBezTo>
                    <a:pt x="5609" y="1253"/>
                    <a:pt x="4358" y="0"/>
                    <a:pt x="2818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7"/>
            <p:cNvSpPr/>
            <p:nvPr/>
          </p:nvSpPr>
          <p:spPr>
            <a:xfrm>
              <a:off x="5547263" y="1549925"/>
              <a:ext cx="35450" cy="47650"/>
            </a:xfrm>
            <a:custGeom>
              <a:avLst/>
              <a:gdLst/>
              <a:ahLst/>
              <a:cxnLst/>
              <a:rect l="l" t="t" r="r" b="b"/>
              <a:pathLst>
                <a:path w="1418" h="1906" extrusionOk="0">
                  <a:moveTo>
                    <a:pt x="536" y="0"/>
                  </a:moveTo>
                  <a:cubicBezTo>
                    <a:pt x="493" y="0"/>
                    <a:pt x="457" y="29"/>
                    <a:pt x="441" y="84"/>
                  </a:cubicBezTo>
                  <a:lnTo>
                    <a:pt x="0" y="1239"/>
                  </a:lnTo>
                  <a:lnTo>
                    <a:pt x="167" y="1906"/>
                  </a:lnTo>
                  <a:lnTo>
                    <a:pt x="953" y="1596"/>
                  </a:lnTo>
                  <a:lnTo>
                    <a:pt x="1393" y="441"/>
                  </a:lnTo>
                  <a:cubicBezTo>
                    <a:pt x="1417" y="358"/>
                    <a:pt x="1370" y="287"/>
                    <a:pt x="1310" y="275"/>
                  </a:cubicBezTo>
                  <a:lnTo>
                    <a:pt x="608" y="25"/>
                  </a:lnTo>
                  <a:cubicBezTo>
                    <a:pt x="583" y="8"/>
                    <a:pt x="559" y="0"/>
                    <a:pt x="536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5556788" y="1551125"/>
              <a:ext cx="25625" cy="38425"/>
            </a:xfrm>
            <a:custGeom>
              <a:avLst/>
              <a:gdLst/>
              <a:ahLst/>
              <a:cxnLst/>
              <a:rect l="l" t="t" r="r" b="b"/>
              <a:pathLst>
                <a:path w="1025" h="1537" extrusionOk="0">
                  <a:moveTo>
                    <a:pt x="370" y="0"/>
                  </a:moveTo>
                  <a:lnTo>
                    <a:pt x="387" y="6"/>
                  </a:lnTo>
                  <a:lnTo>
                    <a:pt x="387" y="6"/>
                  </a:lnTo>
                  <a:cubicBezTo>
                    <a:pt x="381" y="4"/>
                    <a:pt x="376" y="2"/>
                    <a:pt x="370" y="0"/>
                  </a:cubicBezTo>
                  <a:close/>
                  <a:moveTo>
                    <a:pt x="387" y="6"/>
                  </a:moveTo>
                  <a:lnTo>
                    <a:pt x="387" y="6"/>
                  </a:lnTo>
                  <a:cubicBezTo>
                    <a:pt x="431" y="29"/>
                    <a:pt x="440" y="103"/>
                    <a:pt x="429" y="167"/>
                  </a:cubicBezTo>
                  <a:lnTo>
                    <a:pt x="0" y="1322"/>
                  </a:lnTo>
                  <a:lnTo>
                    <a:pt x="560" y="1536"/>
                  </a:lnTo>
                  <a:lnTo>
                    <a:pt x="989" y="370"/>
                  </a:lnTo>
                  <a:cubicBezTo>
                    <a:pt x="1024" y="298"/>
                    <a:pt x="989" y="227"/>
                    <a:pt x="917" y="191"/>
                  </a:cubicBezTo>
                  <a:lnTo>
                    <a:pt x="387" y="6"/>
                  </a:ln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5494288" y="1576200"/>
              <a:ext cx="91700" cy="122925"/>
            </a:xfrm>
            <a:custGeom>
              <a:avLst/>
              <a:gdLst/>
              <a:ahLst/>
              <a:cxnLst/>
              <a:rect l="l" t="t" r="r" b="b"/>
              <a:pathLst>
                <a:path w="3668" h="4917" extrusionOk="0">
                  <a:moveTo>
                    <a:pt x="1573" y="1"/>
                  </a:moveTo>
                  <a:cubicBezTo>
                    <a:pt x="1526" y="1"/>
                    <a:pt x="1479" y="27"/>
                    <a:pt x="1453" y="81"/>
                  </a:cubicBezTo>
                  <a:lnTo>
                    <a:pt x="12" y="4034"/>
                  </a:lnTo>
                  <a:cubicBezTo>
                    <a:pt x="0" y="4105"/>
                    <a:pt x="24" y="4177"/>
                    <a:pt x="83" y="4189"/>
                  </a:cubicBezTo>
                  <a:lnTo>
                    <a:pt x="2036" y="4903"/>
                  </a:lnTo>
                  <a:cubicBezTo>
                    <a:pt x="2052" y="4912"/>
                    <a:pt x="2069" y="4917"/>
                    <a:pt x="2085" y="4917"/>
                  </a:cubicBezTo>
                  <a:cubicBezTo>
                    <a:pt x="2130" y="4917"/>
                    <a:pt x="2173" y="4884"/>
                    <a:pt x="2191" y="4831"/>
                  </a:cubicBezTo>
                  <a:lnTo>
                    <a:pt x="3643" y="891"/>
                  </a:lnTo>
                  <a:cubicBezTo>
                    <a:pt x="3667" y="831"/>
                    <a:pt x="3643" y="760"/>
                    <a:pt x="3560" y="724"/>
                  </a:cubicBezTo>
                  <a:lnTo>
                    <a:pt x="1619" y="9"/>
                  </a:lnTo>
                  <a:cubicBezTo>
                    <a:pt x="1604" y="3"/>
                    <a:pt x="1589" y="1"/>
                    <a:pt x="1573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5533563" y="1589825"/>
              <a:ext cx="53025" cy="109700"/>
            </a:xfrm>
            <a:custGeom>
              <a:avLst/>
              <a:gdLst/>
              <a:ahLst/>
              <a:cxnLst/>
              <a:rect l="l" t="t" r="r" b="b"/>
              <a:pathLst>
                <a:path w="2121" h="4388" extrusionOk="0">
                  <a:moveTo>
                    <a:pt x="1537" y="0"/>
                  </a:moveTo>
                  <a:lnTo>
                    <a:pt x="1558" y="8"/>
                  </a:lnTo>
                  <a:lnTo>
                    <a:pt x="1558" y="8"/>
                  </a:lnTo>
                  <a:cubicBezTo>
                    <a:pt x="1551" y="4"/>
                    <a:pt x="1544" y="2"/>
                    <a:pt x="1537" y="0"/>
                  </a:cubicBezTo>
                  <a:close/>
                  <a:moveTo>
                    <a:pt x="1558" y="8"/>
                  </a:moveTo>
                  <a:lnTo>
                    <a:pt x="1558" y="8"/>
                  </a:lnTo>
                  <a:cubicBezTo>
                    <a:pt x="1601" y="33"/>
                    <a:pt x="1617" y="105"/>
                    <a:pt x="1596" y="167"/>
                  </a:cubicBezTo>
                  <a:lnTo>
                    <a:pt x="156" y="4108"/>
                  </a:lnTo>
                  <a:cubicBezTo>
                    <a:pt x="124" y="4170"/>
                    <a:pt x="75" y="4205"/>
                    <a:pt x="23" y="4205"/>
                  </a:cubicBezTo>
                  <a:cubicBezTo>
                    <a:pt x="16" y="4205"/>
                    <a:pt x="8" y="4205"/>
                    <a:pt x="1" y="4203"/>
                  </a:cubicBezTo>
                  <a:lnTo>
                    <a:pt x="1" y="4203"/>
                  </a:lnTo>
                  <a:lnTo>
                    <a:pt x="477" y="4382"/>
                  </a:lnTo>
                  <a:cubicBezTo>
                    <a:pt x="490" y="4386"/>
                    <a:pt x="503" y="4388"/>
                    <a:pt x="516" y="4388"/>
                  </a:cubicBezTo>
                  <a:cubicBezTo>
                    <a:pt x="576" y="4388"/>
                    <a:pt x="634" y="4347"/>
                    <a:pt x="644" y="4298"/>
                  </a:cubicBezTo>
                  <a:lnTo>
                    <a:pt x="2084" y="357"/>
                  </a:lnTo>
                  <a:cubicBezTo>
                    <a:pt x="2120" y="274"/>
                    <a:pt x="2072" y="191"/>
                    <a:pt x="2013" y="179"/>
                  </a:cubicBezTo>
                  <a:lnTo>
                    <a:pt x="1558" y="8"/>
                  </a:ln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5514213" y="1691325"/>
              <a:ext cx="25325" cy="24125"/>
            </a:xfrm>
            <a:custGeom>
              <a:avLst/>
              <a:gdLst/>
              <a:ahLst/>
              <a:cxnLst/>
              <a:rect l="l" t="t" r="r" b="b"/>
              <a:pathLst>
                <a:path w="1013" h="965" extrusionOk="0">
                  <a:moveTo>
                    <a:pt x="1" y="738"/>
                  </a:moveTo>
                  <a:lnTo>
                    <a:pt x="1" y="738"/>
                  </a:lnTo>
                  <a:cubicBezTo>
                    <a:pt x="3" y="739"/>
                    <a:pt x="5" y="740"/>
                    <a:pt x="7" y="740"/>
                  </a:cubicBezTo>
                  <a:lnTo>
                    <a:pt x="7" y="740"/>
                  </a:lnTo>
                  <a:lnTo>
                    <a:pt x="1" y="738"/>
                  </a:lnTo>
                  <a:close/>
                  <a:moveTo>
                    <a:pt x="406" y="0"/>
                  </a:moveTo>
                  <a:lnTo>
                    <a:pt x="168" y="643"/>
                  </a:lnTo>
                  <a:cubicBezTo>
                    <a:pt x="138" y="702"/>
                    <a:pt x="85" y="745"/>
                    <a:pt x="33" y="745"/>
                  </a:cubicBezTo>
                  <a:cubicBezTo>
                    <a:pt x="24" y="745"/>
                    <a:pt x="15" y="743"/>
                    <a:pt x="7" y="740"/>
                  </a:cubicBezTo>
                  <a:lnTo>
                    <a:pt x="7" y="740"/>
                  </a:lnTo>
                  <a:lnTo>
                    <a:pt x="596" y="953"/>
                  </a:lnTo>
                  <a:cubicBezTo>
                    <a:pt x="613" y="961"/>
                    <a:pt x="631" y="965"/>
                    <a:pt x="649" y="965"/>
                  </a:cubicBezTo>
                  <a:cubicBezTo>
                    <a:pt x="708" y="965"/>
                    <a:pt x="766" y="924"/>
                    <a:pt x="775" y="869"/>
                  </a:cubicBezTo>
                  <a:lnTo>
                    <a:pt x="1013" y="226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5481788" y="1631200"/>
              <a:ext cx="172650" cy="199750"/>
            </a:xfrm>
            <a:custGeom>
              <a:avLst/>
              <a:gdLst/>
              <a:ahLst/>
              <a:cxnLst/>
              <a:rect l="l" t="t" r="r" b="b"/>
              <a:pathLst>
                <a:path w="6906" h="7990" extrusionOk="0">
                  <a:moveTo>
                    <a:pt x="3119" y="0"/>
                  </a:moveTo>
                  <a:lnTo>
                    <a:pt x="3119" y="905"/>
                  </a:lnTo>
                  <a:lnTo>
                    <a:pt x="4453" y="905"/>
                  </a:lnTo>
                  <a:cubicBezTo>
                    <a:pt x="4643" y="905"/>
                    <a:pt x="4798" y="1060"/>
                    <a:pt x="4798" y="1250"/>
                  </a:cubicBezTo>
                  <a:lnTo>
                    <a:pt x="4798" y="5120"/>
                  </a:lnTo>
                  <a:cubicBezTo>
                    <a:pt x="4798" y="5489"/>
                    <a:pt x="4489" y="5799"/>
                    <a:pt x="4108" y="5799"/>
                  </a:cubicBezTo>
                  <a:lnTo>
                    <a:pt x="3298" y="5799"/>
                  </a:lnTo>
                  <a:lnTo>
                    <a:pt x="0" y="5560"/>
                  </a:lnTo>
                  <a:lnTo>
                    <a:pt x="0" y="7989"/>
                  </a:lnTo>
                  <a:lnTo>
                    <a:pt x="4441" y="7739"/>
                  </a:lnTo>
                  <a:lnTo>
                    <a:pt x="5120" y="7739"/>
                  </a:lnTo>
                  <a:cubicBezTo>
                    <a:pt x="6132" y="7739"/>
                    <a:pt x="6906" y="6811"/>
                    <a:pt x="6727" y="5822"/>
                  </a:cubicBezTo>
                  <a:lnTo>
                    <a:pt x="5798" y="548"/>
                  </a:lnTo>
                  <a:cubicBezTo>
                    <a:pt x="5727" y="226"/>
                    <a:pt x="5453" y="0"/>
                    <a:pt x="5120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5591913" y="1631500"/>
              <a:ext cx="61925" cy="193500"/>
            </a:xfrm>
            <a:custGeom>
              <a:avLst/>
              <a:gdLst/>
              <a:ahLst/>
              <a:cxnLst/>
              <a:rect l="l" t="t" r="r" b="b"/>
              <a:pathLst>
                <a:path w="2477" h="7740" extrusionOk="0">
                  <a:moveTo>
                    <a:pt x="0" y="0"/>
                  </a:moveTo>
                  <a:cubicBezTo>
                    <a:pt x="334" y="0"/>
                    <a:pt x="619" y="238"/>
                    <a:pt x="679" y="548"/>
                  </a:cubicBezTo>
                  <a:lnTo>
                    <a:pt x="1608" y="5822"/>
                  </a:lnTo>
                  <a:cubicBezTo>
                    <a:pt x="1786" y="6810"/>
                    <a:pt x="1012" y="7739"/>
                    <a:pt x="0" y="7739"/>
                  </a:cubicBezTo>
                  <a:lnTo>
                    <a:pt x="691" y="7739"/>
                  </a:lnTo>
                  <a:cubicBezTo>
                    <a:pt x="1715" y="7739"/>
                    <a:pt x="2477" y="6822"/>
                    <a:pt x="2298" y="5822"/>
                  </a:cubicBezTo>
                  <a:lnTo>
                    <a:pt x="1358" y="548"/>
                  </a:lnTo>
                  <a:cubicBezTo>
                    <a:pt x="1298" y="226"/>
                    <a:pt x="1012" y="0"/>
                    <a:pt x="691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5430588" y="1824675"/>
              <a:ext cx="170875" cy="26800"/>
            </a:xfrm>
            <a:custGeom>
              <a:avLst/>
              <a:gdLst/>
              <a:ahLst/>
              <a:cxnLst/>
              <a:rect l="l" t="t" r="r" b="b"/>
              <a:pathLst>
                <a:path w="6835" h="1072" extrusionOk="0">
                  <a:moveTo>
                    <a:pt x="131" y="0"/>
                  </a:moveTo>
                  <a:cubicBezTo>
                    <a:pt x="60" y="12"/>
                    <a:pt x="0" y="60"/>
                    <a:pt x="0" y="131"/>
                  </a:cubicBezTo>
                  <a:lnTo>
                    <a:pt x="0" y="941"/>
                  </a:lnTo>
                  <a:cubicBezTo>
                    <a:pt x="0" y="1012"/>
                    <a:pt x="60" y="1072"/>
                    <a:pt x="131" y="1072"/>
                  </a:cubicBezTo>
                  <a:lnTo>
                    <a:pt x="6691" y="1072"/>
                  </a:lnTo>
                  <a:cubicBezTo>
                    <a:pt x="6763" y="1072"/>
                    <a:pt x="6834" y="1012"/>
                    <a:pt x="6834" y="941"/>
                  </a:cubicBezTo>
                  <a:lnTo>
                    <a:pt x="6834" y="0"/>
                  </a:ln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5582688" y="1824675"/>
              <a:ext cx="19375" cy="26800"/>
            </a:xfrm>
            <a:custGeom>
              <a:avLst/>
              <a:gdLst/>
              <a:ahLst/>
              <a:cxnLst/>
              <a:rect l="l" t="t" r="r" b="b"/>
              <a:pathLst>
                <a:path w="775" h="1072" extrusionOk="0">
                  <a:moveTo>
                    <a:pt x="774" y="0"/>
                  </a:moveTo>
                  <a:lnTo>
                    <a:pt x="119" y="12"/>
                  </a:lnTo>
                  <a:lnTo>
                    <a:pt x="119" y="953"/>
                  </a:lnTo>
                  <a:cubicBezTo>
                    <a:pt x="119" y="1024"/>
                    <a:pt x="60" y="1072"/>
                    <a:pt x="0" y="1072"/>
                  </a:cubicBezTo>
                  <a:lnTo>
                    <a:pt x="643" y="1072"/>
                  </a:lnTo>
                  <a:cubicBezTo>
                    <a:pt x="715" y="1072"/>
                    <a:pt x="774" y="1012"/>
                    <a:pt x="774" y="941"/>
                  </a:cubicBezTo>
                  <a:lnTo>
                    <a:pt x="774" y="0"/>
                  </a:ln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7"/>
            <p:cNvSpPr/>
            <p:nvPr/>
          </p:nvSpPr>
          <p:spPr>
            <a:xfrm>
              <a:off x="5461538" y="1751750"/>
              <a:ext cx="109550" cy="25025"/>
            </a:xfrm>
            <a:custGeom>
              <a:avLst/>
              <a:gdLst/>
              <a:ahLst/>
              <a:cxnLst/>
              <a:rect l="l" t="t" r="r" b="b"/>
              <a:pathLst>
                <a:path w="4382" h="1001" extrusionOk="0">
                  <a:moveTo>
                    <a:pt x="131" y="0"/>
                  </a:moveTo>
                  <a:cubicBezTo>
                    <a:pt x="60" y="12"/>
                    <a:pt x="0" y="60"/>
                    <a:pt x="0" y="131"/>
                  </a:cubicBezTo>
                  <a:lnTo>
                    <a:pt x="0" y="857"/>
                  </a:lnTo>
                  <a:cubicBezTo>
                    <a:pt x="0" y="941"/>
                    <a:pt x="60" y="1000"/>
                    <a:pt x="131" y="1000"/>
                  </a:cubicBezTo>
                  <a:lnTo>
                    <a:pt x="4251" y="1000"/>
                  </a:lnTo>
                  <a:cubicBezTo>
                    <a:pt x="4322" y="1000"/>
                    <a:pt x="4382" y="941"/>
                    <a:pt x="4382" y="857"/>
                  </a:cubicBezTo>
                  <a:lnTo>
                    <a:pt x="4382" y="131"/>
                  </a:lnTo>
                  <a:cubicBezTo>
                    <a:pt x="4382" y="60"/>
                    <a:pt x="4322" y="0"/>
                    <a:pt x="4251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7"/>
            <p:cNvSpPr/>
            <p:nvPr/>
          </p:nvSpPr>
          <p:spPr>
            <a:xfrm>
              <a:off x="5551438" y="1751750"/>
              <a:ext cx="19350" cy="24125"/>
            </a:xfrm>
            <a:custGeom>
              <a:avLst/>
              <a:gdLst/>
              <a:ahLst/>
              <a:cxnLst/>
              <a:rect l="l" t="t" r="r" b="b"/>
              <a:pathLst>
                <a:path w="774" h="965" extrusionOk="0">
                  <a:moveTo>
                    <a:pt x="0" y="0"/>
                  </a:moveTo>
                  <a:cubicBezTo>
                    <a:pt x="72" y="0"/>
                    <a:pt x="119" y="60"/>
                    <a:pt x="119" y="119"/>
                  </a:cubicBezTo>
                  <a:lnTo>
                    <a:pt x="119" y="846"/>
                  </a:lnTo>
                  <a:cubicBezTo>
                    <a:pt x="119" y="917"/>
                    <a:pt x="60" y="965"/>
                    <a:pt x="0" y="965"/>
                  </a:cubicBezTo>
                  <a:lnTo>
                    <a:pt x="643" y="965"/>
                  </a:lnTo>
                  <a:cubicBezTo>
                    <a:pt x="714" y="965"/>
                    <a:pt x="774" y="905"/>
                    <a:pt x="774" y="834"/>
                  </a:cubicBezTo>
                  <a:lnTo>
                    <a:pt x="774" y="131"/>
                  </a:lnTo>
                  <a:cubicBezTo>
                    <a:pt x="774" y="60"/>
                    <a:pt x="714" y="0"/>
                    <a:pt x="643" y="0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7"/>
            <p:cNvSpPr/>
            <p:nvPr/>
          </p:nvSpPr>
          <p:spPr>
            <a:xfrm>
              <a:off x="5533863" y="1614400"/>
              <a:ext cx="62525" cy="58000"/>
            </a:xfrm>
            <a:custGeom>
              <a:avLst/>
              <a:gdLst/>
              <a:ahLst/>
              <a:cxnLst/>
              <a:rect l="l" t="t" r="r" b="b"/>
              <a:pathLst>
                <a:path w="2501" h="2320" extrusionOk="0">
                  <a:moveTo>
                    <a:pt x="1266" y="1"/>
                  </a:moveTo>
                  <a:cubicBezTo>
                    <a:pt x="1202" y="1"/>
                    <a:pt x="1137" y="6"/>
                    <a:pt x="1072" y="17"/>
                  </a:cubicBezTo>
                  <a:cubicBezTo>
                    <a:pt x="429" y="113"/>
                    <a:pt x="1" y="708"/>
                    <a:pt x="108" y="1339"/>
                  </a:cubicBezTo>
                  <a:cubicBezTo>
                    <a:pt x="204" y="1916"/>
                    <a:pt x="693" y="2320"/>
                    <a:pt x="1248" y="2320"/>
                  </a:cubicBezTo>
                  <a:cubicBezTo>
                    <a:pt x="1311" y="2320"/>
                    <a:pt x="1376" y="2314"/>
                    <a:pt x="1441" y="2303"/>
                  </a:cubicBezTo>
                  <a:cubicBezTo>
                    <a:pt x="2072" y="2196"/>
                    <a:pt x="2501" y="1601"/>
                    <a:pt x="2394" y="970"/>
                  </a:cubicBezTo>
                  <a:cubicBezTo>
                    <a:pt x="2308" y="404"/>
                    <a:pt x="1821" y="1"/>
                    <a:pt x="1266" y="1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7"/>
            <p:cNvSpPr/>
            <p:nvPr/>
          </p:nvSpPr>
          <p:spPr>
            <a:xfrm>
              <a:off x="5555588" y="1633875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7"/>
            <p:cNvSpPr/>
            <p:nvPr/>
          </p:nvSpPr>
          <p:spPr>
            <a:xfrm>
              <a:off x="5442188" y="1575225"/>
              <a:ext cx="19975" cy="20275"/>
            </a:xfrm>
            <a:custGeom>
              <a:avLst/>
              <a:gdLst/>
              <a:ahLst/>
              <a:cxnLst/>
              <a:rect l="l" t="t" r="r" b="b"/>
              <a:pathLst>
                <a:path w="799" h="811" extrusionOk="0">
                  <a:moveTo>
                    <a:pt x="393" y="1"/>
                  </a:moveTo>
                  <a:cubicBezTo>
                    <a:pt x="179" y="1"/>
                    <a:pt x="1" y="179"/>
                    <a:pt x="1" y="406"/>
                  </a:cubicBezTo>
                  <a:cubicBezTo>
                    <a:pt x="1" y="632"/>
                    <a:pt x="179" y="810"/>
                    <a:pt x="393" y="810"/>
                  </a:cubicBezTo>
                  <a:cubicBezTo>
                    <a:pt x="620" y="810"/>
                    <a:pt x="798" y="632"/>
                    <a:pt x="798" y="406"/>
                  </a:cubicBezTo>
                  <a:cubicBezTo>
                    <a:pt x="798" y="179"/>
                    <a:pt x="620" y="1"/>
                    <a:pt x="393" y="1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7"/>
            <p:cNvSpPr/>
            <p:nvPr/>
          </p:nvSpPr>
          <p:spPr>
            <a:xfrm>
              <a:off x="5377888" y="1594275"/>
              <a:ext cx="20275" cy="20275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1"/>
                  </a:moveTo>
                  <a:cubicBezTo>
                    <a:pt x="191" y="1"/>
                    <a:pt x="1" y="179"/>
                    <a:pt x="1" y="406"/>
                  </a:cubicBezTo>
                  <a:cubicBezTo>
                    <a:pt x="1" y="620"/>
                    <a:pt x="191" y="810"/>
                    <a:pt x="406" y="810"/>
                  </a:cubicBezTo>
                  <a:cubicBezTo>
                    <a:pt x="632" y="810"/>
                    <a:pt x="810" y="620"/>
                    <a:pt x="810" y="406"/>
                  </a:cubicBezTo>
                  <a:cubicBezTo>
                    <a:pt x="810" y="179"/>
                    <a:pt x="632" y="1"/>
                    <a:pt x="406" y="1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7"/>
            <p:cNvSpPr/>
            <p:nvPr/>
          </p:nvSpPr>
          <p:spPr>
            <a:xfrm>
              <a:off x="5452613" y="1618925"/>
              <a:ext cx="17875" cy="17050"/>
            </a:xfrm>
            <a:custGeom>
              <a:avLst/>
              <a:gdLst/>
              <a:ahLst/>
              <a:cxnLst/>
              <a:rect l="l" t="t" r="r" b="b"/>
              <a:pathLst>
                <a:path w="715" h="682" extrusionOk="0">
                  <a:moveTo>
                    <a:pt x="500" y="0"/>
                  </a:moveTo>
                  <a:cubicBezTo>
                    <a:pt x="453" y="0"/>
                    <a:pt x="405" y="21"/>
                    <a:pt x="369" y="63"/>
                  </a:cubicBezTo>
                  <a:lnTo>
                    <a:pt x="72" y="360"/>
                  </a:lnTo>
                  <a:cubicBezTo>
                    <a:pt x="0" y="432"/>
                    <a:pt x="0" y="551"/>
                    <a:pt x="72" y="622"/>
                  </a:cubicBezTo>
                  <a:cubicBezTo>
                    <a:pt x="95" y="670"/>
                    <a:pt x="155" y="682"/>
                    <a:pt x="203" y="682"/>
                  </a:cubicBezTo>
                  <a:cubicBezTo>
                    <a:pt x="250" y="682"/>
                    <a:pt x="310" y="670"/>
                    <a:pt x="334" y="622"/>
                  </a:cubicBezTo>
                  <a:lnTo>
                    <a:pt x="631" y="325"/>
                  </a:lnTo>
                  <a:cubicBezTo>
                    <a:pt x="715" y="253"/>
                    <a:pt x="715" y="134"/>
                    <a:pt x="631" y="63"/>
                  </a:cubicBezTo>
                  <a:cubicBezTo>
                    <a:pt x="596" y="21"/>
                    <a:pt x="548" y="0"/>
                    <a:pt x="500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5398438" y="1560800"/>
              <a:ext cx="17875" cy="17125"/>
            </a:xfrm>
            <a:custGeom>
              <a:avLst/>
              <a:gdLst/>
              <a:ahLst/>
              <a:cxnLst/>
              <a:rect l="l" t="t" r="r" b="b"/>
              <a:pathLst>
                <a:path w="715" h="685" extrusionOk="0">
                  <a:moveTo>
                    <a:pt x="512" y="0"/>
                  </a:moveTo>
                  <a:cubicBezTo>
                    <a:pt x="465" y="0"/>
                    <a:pt x="417" y="18"/>
                    <a:pt x="381" y="54"/>
                  </a:cubicBezTo>
                  <a:lnTo>
                    <a:pt x="84" y="352"/>
                  </a:lnTo>
                  <a:cubicBezTo>
                    <a:pt x="0" y="435"/>
                    <a:pt x="0" y="554"/>
                    <a:pt x="84" y="625"/>
                  </a:cubicBezTo>
                  <a:cubicBezTo>
                    <a:pt x="107" y="673"/>
                    <a:pt x="167" y="685"/>
                    <a:pt x="215" y="685"/>
                  </a:cubicBezTo>
                  <a:cubicBezTo>
                    <a:pt x="262" y="685"/>
                    <a:pt x="298" y="673"/>
                    <a:pt x="346" y="625"/>
                  </a:cubicBezTo>
                  <a:lnTo>
                    <a:pt x="643" y="328"/>
                  </a:lnTo>
                  <a:cubicBezTo>
                    <a:pt x="715" y="256"/>
                    <a:pt x="715" y="137"/>
                    <a:pt x="643" y="54"/>
                  </a:cubicBezTo>
                  <a:cubicBezTo>
                    <a:pt x="608" y="18"/>
                    <a:pt x="560" y="0"/>
                    <a:pt x="512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7"/>
            <p:cNvSpPr/>
            <p:nvPr/>
          </p:nvSpPr>
          <p:spPr>
            <a:xfrm>
              <a:off x="5413313" y="1593625"/>
              <a:ext cx="17875" cy="17050"/>
            </a:xfrm>
            <a:custGeom>
              <a:avLst/>
              <a:gdLst/>
              <a:ahLst/>
              <a:cxnLst/>
              <a:rect l="l" t="t" r="r" b="b"/>
              <a:pathLst>
                <a:path w="715" h="682" extrusionOk="0">
                  <a:moveTo>
                    <a:pt x="215" y="0"/>
                  </a:moveTo>
                  <a:cubicBezTo>
                    <a:pt x="167" y="0"/>
                    <a:pt x="120" y="21"/>
                    <a:pt x="84" y="63"/>
                  </a:cubicBezTo>
                  <a:cubicBezTo>
                    <a:pt x="1" y="134"/>
                    <a:pt x="1" y="253"/>
                    <a:pt x="84" y="324"/>
                  </a:cubicBezTo>
                  <a:lnTo>
                    <a:pt x="382" y="622"/>
                  </a:lnTo>
                  <a:cubicBezTo>
                    <a:pt x="405" y="670"/>
                    <a:pt x="465" y="682"/>
                    <a:pt x="513" y="682"/>
                  </a:cubicBezTo>
                  <a:cubicBezTo>
                    <a:pt x="560" y="682"/>
                    <a:pt x="596" y="658"/>
                    <a:pt x="644" y="622"/>
                  </a:cubicBezTo>
                  <a:cubicBezTo>
                    <a:pt x="715" y="551"/>
                    <a:pt x="715" y="432"/>
                    <a:pt x="644" y="360"/>
                  </a:cubicBezTo>
                  <a:lnTo>
                    <a:pt x="346" y="63"/>
                  </a:lnTo>
                  <a:cubicBezTo>
                    <a:pt x="310" y="21"/>
                    <a:pt x="263" y="0"/>
                    <a:pt x="215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7"/>
            <p:cNvSpPr/>
            <p:nvPr/>
          </p:nvSpPr>
          <p:spPr>
            <a:xfrm>
              <a:off x="5407063" y="1631650"/>
              <a:ext cx="17875" cy="17125"/>
            </a:xfrm>
            <a:custGeom>
              <a:avLst/>
              <a:gdLst/>
              <a:ahLst/>
              <a:cxnLst/>
              <a:rect l="l" t="t" r="r" b="b"/>
              <a:pathLst>
                <a:path w="715" h="685" extrusionOk="0">
                  <a:moveTo>
                    <a:pt x="507" y="0"/>
                  </a:moveTo>
                  <a:cubicBezTo>
                    <a:pt x="459" y="0"/>
                    <a:pt x="411" y="18"/>
                    <a:pt x="370" y="54"/>
                  </a:cubicBezTo>
                  <a:lnTo>
                    <a:pt x="72" y="351"/>
                  </a:lnTo>
                  <a:cubicBezTo>
                    <a:pt x="1" y="423"/>
                    <a:pt x="1" y="542"/>
                    <a:pt x="72" y="625"/>
                  </a:cubicBezTo>
                  <a:cubicBezTo>
                    <a:pt x="108" y="661"/>
                    <a:pt x="167" y="685"/>
                    <a:pt x="215" y="685"/>
                  </a:cubicBezTo>
                  <a:cubicBezTo>
                    <a:pt x="251" y="685"/>
                    <a:pt x="298" y="661"/>
                    <a:pt x="346" y="625"/>
                  </a:cubicBezTo>
                  <a:lnTo>
                    <a:pt x="644" y="327"/>
                  </a:lnTo>
                  <a:cubicBezTo>
                    <a:pt x="715" y="244"/>
                    <a:pt x="715" y="125"/>
                    <a:pt x="644" y="54"/>
                  </a:cubicBezTo>
                  <a:cubicBezTo>
                    <a:pt x="602" y="18"/>
                    <a:pt x="554" y="0"/>
                    <a:pt x="507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6" name="Google Shape;1246;p47"/>
          <p:cNvGrpSpPr/>
          <p:nvPr/>
        </p:nvGrpSpPr>
        <p:grpSpPr>
          <a:xfrm>
            <a:off x="4355260" y="2046708"/>
            <a:ext cx="433424" cy="586084"/>
            <a:chOff x="5991963" y="1535050"/>
            <a:chExt cx="233375" cy="315625"/>
          </a:xfrm>
        </p:grpSpPr>
        <p:sp>
          <p:nvSpPr>
            <p:cNvPr id="1247" name="Google Shape;1247;p47"/>
            <p:cNvSpPr/>
            <p:nvPr/>
          </p:nvSpPr>
          <p:spPr>
            <a:xfrm>
              <a:off x="6043463" y="1762725"/>
              <a:ext cx="9250" cy="87950"/>
            </a:xfrm>
            <a:custGeom>
              <a:avLst/>
              <a:gdLst/>
              <a:ahLst/>
              <a:cxnLst/>
              <a:rect l="l" t="t" r="r" b="b"/>
              <a:pathLst>
                <a:path w="370" h="3518" extrusionOk="0">
                  <a:moveTo>
                    <a:pt x="175" y="1"/>
                  </a:moveTo>
                  <a:cubicBezTo>
                    <a:pt x="168" y="1"/>
                    <a:pt x="162" y="1"/>
                    <a:pt x="155" y="2"/>
                  </a:cubicBezTo>
                  <a:cubicBezTo>
                    <a:pt x="72" y="26"/>
                    <a:pt x="0" y="109"/>
                    <a:pt x="0" y="204"/>
                  </a:cubicBezTo>
                  <a:lnTo>
                    <a:pt x="0" y="3335"/>
                  </a:lnTo>
                  <a:cubicBezTo>
                    <a:pt x="0" y="3443"/>
                    <a:pt x="72" y="3514"/>
                    <a:pt x="155" y="3514"/>
                  </a:cubicBezTo>
                  <a:cubicBezTo>
                    <a:pt x="167" y="3517"/>
                    <a:pt x="180" y="3518"/>
                    <a:pt x="192" y="3518"/>
                  </a:cubicBezTo>
                  <a:cubicBezTo>
                    <a:pt x="293" y="3518"/>
                    <a:pt x="369" y="3431"/>
                    <a:pt x="369" y="3335"/>
                  </a:cubicBezTo>
                  <a:lnTo>
                    <a:pt x="369" y="180"/>
                  </a:lnTo>
                  <a:cubicBezTo>
                    <a:pt x="369" y="91"/>
                    <a:pt x="285" y="1"/>
                    <a:pt x="175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7"/>
            <p:cNvSpPr/>
            <p:nvPr/>
          </p:nvSpPr>
          <p:spPr>
            <a:xfrm>
              <a:off x="6032138" y="1746975"/>
              <a:ext cx="31575" cy="32775"/>
            </a:xfrm>
            <a:custGeom>
              <a:avLst/>
              <a:gdLst/>
              <a:ahLst/>
              <a:cxnLst/>
              <a:rect l="l" t="t" r="r" b="b"/>
              <a:pathLst>
                <a:path w="1263" h="1311" extrusionOk="0">
                  <a:moveTo>
                    <a:pt x="632" y="1"/>
                  </a:moveTo>
                  <a:lnTo>
                    <a:pt x="1" y="251"/>
                  </a:lnTo>
                  <a:lnTo>
                    <a:pt x="1" y="739"/>
                  </a:lnTo>
                  <a:cubicBezTo>
                    <a:pt x="1" y="1048"/>
                    <a:pt x="251" y="1310"/>
                    <a:pt x="572" y="1310"/>
                  </a:cubicBezTo>
                  <a:lnTo>
                    <a:pt x="715" y="1310"/>
                  </a:lnTo>
                  <a:cubicBezTo>
                    <a:pt x="1013" y="1310"/>
                    <a:pt x="1263" y="1048"/>
                    <a:pt x="1251" y="739"/>
                  </a:cubicBezTo>
                  <a:lnTo>
                    <a:pt x="1251" y="251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7"/>
            <p:cNvSpPr/>
            <p:nvPr/>
          </p:nvSpPr>
          <p:spPr>
            <a:xfrm>
              <a:off x="6043463" y="1542800"/>
              <a:ext cx="9250" cy="61650"/>
            </a:xfrm>
            <a:custGeom>
              <a:avLst/>
              <a:gdLst/>
              <a:ahLst/>
              <a:cxnLst/>
              <a:rect l="l" t="t" r="r" b="b"/>
              <a:pathLst>
                <a:path w="370" h="2466" extrusionOk="0">
                  <a:moveTo>
                    <a:pt x="179" y="0"/>
                  </a:moveTo>
                  <a:cubicBezTo>
                    <a:pt x="72" y="0"/>
                    <a:pt x="0" y="95"/>
                    <a:pt x="0" y="202"/>
                  </a:cubicBezTo>
                  <a:lnTo>
                    <a:pt x="0" y="2286"/>
                  </a:lnTo>
                  <a:cubicBezTo>
                    <a:pt x="0" y="2386"/>
                    <a:pt x="73" y="2466"/>
                    <a:pt x="161" y="2466"/>
                  </a:cubicBezTo>
                  <a:cubicBezTo>
                    <a:pt x="167" y="2466"/>
                    <a:pt x="173" y="2465"/>
                    <a:pt x="179" y="2465"/>
                  </a:cubicBezTo>
                  <a:cubicBezTo>
                    <a:pt x="184" y="2465"/>
                    <a:pt x="190" y="2466"/>
                    <a:pt x="195" y="2466"/>
                  </a:cubicBezTo>
                  <a:cubicBezTo>
                    <a:pt x="285" y="2466"/>
                    <a:pt x="369" y="2376"/>
                    <a:pt x="369" y="2286"/>
                  </a:cubicBezTo>
                  <a:lnTo>
                    <a:pt x="369" y="179"/>
                  </a:lnTo>
                  <a:cubicBezTo>
                    <a:pt x="369" y="83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7"/>
            <p:cNvSpPr/>
            <p:nvPr/>
          </p:nvSpPr>
          <p:spPr>
            <a:xfrm>
              <a:off x="6001788" y="1535350"/>
              <a:ext cx="92600" cy="20275"/>
            </a:xfrm>
            <a:custGeom>
              <a:avLst/>
              <a:gdLst/>
              <a:ahLst/>
              <a:cxnLst/>
              <a:rect l="l" t="t" r="r" b="b"/>
              <a:pathLst>
                <a:path w="3704" h="811" extrusionOk="0">
                  <a:moveTo>
                    <a:pt x="572" y="0"/>
                  </a:moveTo>
                  <a:cubicBezTo>
                    <a:pt x="262" y="0"/>
                    <a:pt x="0" y="262"/>
                    <a:pt x="0" y="584"/>
                  </a:cubicBezTo>
                  <a:lnTo>
                    <a:pt x="0" y="667"/>
                  </a:lnTo>
                  <a:cubicBezTo>
                    <a:pt x="0" y="739"/>
                    <a:pt x="60" y="810"/>
                    <a:pt x="143" y="810"/>
                  </a:cubicBezTo>
                  <a:lnTo>
                    <a:pt x="3536" y="810"/>
                  </a:lnTo>
                  <a:cubicBezTo>
                    <a:pt x="3632" y="810"/>
                    <a:pt x="3703" y="739"/>
                    <a:pt x="3703" y="667"/>
                  </a:cubicBezTo>
                  <a:lnTo>
                    <a:pt x="3703" y="584"/>
                  </a:lnTo>
                  <a:cubicBezTo>
                    <a:pt x="3703" y="274"/>
                    <a:pt x="3453" y="0"/>
                    <a:pt x="3120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7"/>
            <p:cNvSpPr/>
            <p:nvPr/>
          </p:nvSpPr>
          <p:spPr>
            <a:xfrm>
              <a:off x="6066088" y="1535050"/>
              <a:ext cx="28300" cy="20850"/>
            </a:xfrm>
            <a:custGeom>
              <a:avLst/>
              <a:gdLst/>
              <a:ahLst/>
              <a:cxnLst/>
              <a:rect l="l" t="t" r="r" b="b"/>
              <a:pathLst>
                <a:path w="1132" h="834" extrusionOk="0">
                  <a:moveTo>
                    <a:pt x="0" y="0"/>
                  </a:moveTo>
                  <a:cubicBezTo>
                    <a:pt x="321" y="0"/>
                    <a:pt x="595" y="274"/>
                    <a:pt x="595" y="596"/>
                  </a:cubicBezTo>
                  <a:lnTo>
                    <a:pt x="595" y="679"/>
                  </a:lnTo>
                  <a:cubicBezTo>
                    <a:pt x="595" y="762"/>
                    <a:pt x="524" y="834"/>
                    <a:pt x="429" y="834"/>
                  </a:cubicBezTo>
                  <a:lnTo>
                    <a:pt x="976" y="834"/>
                  </a:lnTo>
                  <a:cubicBezTo>
                    <a:pt x="1072" y="834"/>
                    <a:pt x="1131" y="762"/>
                    <a:pt x="1131" y="691"/>
                  </a:cubicBezTo>
                  <a:lnTo>
                    <a:pt x="1131" y="584"/>
                  </a:lnTo>
                  <a:cubicBezTo>
                    <a:pt x="1131" y="262"/>
                    <a:pt x="857" y="0"/>
                    <a:pt x="548" y="0"/>
                  </a:cubicBez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7"/>
            <p:cNvSpPr/>
            <p:nvPr/>
          </p:nvSpPr>
          <p:spPr>
            <a:xfrm>
              <a:off x="6124413" y="1704125"/>
              <a:ext cx="100925" cy="142600"/>
            </a:xfrm>
            <a:custGeom>
              <a:avLst/>
              <a:gdLst/>
              <a:ahLst/>
              <a:cxnLst/>
              <a:rect l="l" t="t" r="r" b="b"/>
              <a:pathLst>
                <a:path w="4037" h="5704" extrusionOk="0">
                  <a:moveTo>
                    <a:pt x="1084" y="0"/>
                  </a:moveTo>
                  <a:lnTo>
                    <a:pt x="1084" y="965"/>
                  </a:lnTo>
                  <a:cubicBezTo>
                    <a:pt x="1084" y="1036"/>
                    <a:pt x="1060" y="1119"/>
                    <a:pt x="1001" y="1143"/>
                  </a:cubicBezTo>
                  <a:lnTo>
                    <a:pt x="715" y="1334"/>
                  </a:lnTo>
                  <a:cubicBezTo>
                    <a:pt x="274" y="1667"/>
                    <a:pt x="1" y="2191"/>
                    <a:pt x="1" y="2739"/>
                  </a:cubicBezTo>
                  <a:lnTo>
                    <a:pt x="1" y="5549"/>
                  </a:lnTo>
                  <a:cubicBezTo>
                    <a:pt x="1" y="5644"/>
                    <a:pt x="72" y="5703"/>
                    <a:pt x="155" y="5703"/>
                  </a:cubicBezTo>
                  <a:lnTo>
                    <a:pt x="3882" y="5703"/>
                  </a:lnTo>
                  <a:cubicBezTo>
                    <a:pt x="3977" y="5703"/>
                    <a:pt x="4037" y="5620"/>
                    <a:pt x="4037" y="5549"/>
                  </a:cubicBezTo>
                  <a:lnTo>
                    <a:pt x="4037" y="2739"/>
                  </a:lnTo>
                  <a:cubicBezTo>
                    <a:pt x="4037" y="2191"/>
                    <a:pt x="3763" y="1667"/>
                    <a:pt x="3322" y="1334"/>
                  </a:cubicBezTo>
                  <a:lnTo>
                    <a:pt x="3037" y="1143"/>
                  </a:lnTo>
                  <a:cubicBezTo>
                    <a:pt x="2977" y="1096"/>
                    <a:pt x="2953" y="1036"/>
                    <a:pt x="2953" y="965"/>
                  </a:cubicBezTo>
                  <a:lnTo>
                    <a:pt x="2953" y="0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7"/>
            <p:cNvSpPr/>
            <p:nvPr/>
          </p:nvSpPr>
          <p:spPr>
            <a:xfrm>
              <a:off x="6182163" y="1704425"/>
              <a:ext cx="43175" cy="142600"/>
            </a:xfrm>
            <a:custGeom>
              <a:avLst/>
              <a:gdLst/>
              <a:ahLst/>
              <a:cxnLst/>
              <a:rect l="l" t="t" r="r" b="b"/>
              <a:pathLst>
                <a:path w="1727" h="5704" extrusionOk="0">
                  <a:moveTo>
                    <a:pt x="0" y="0"/>
                  </a:moveTo>
                  <a:lnTo>
                    <a:pt x="0" y="965"/>
                  </a:lnTo>
                  <a:cubicBezTo>
                    <a:pt x="0" y="1048"/>
                    <a:pt x="24" y="1119"/>
                    <a:pt x="84" y="1143"/>
                  </a:cubicBezTo>
                  <a:lnTo>
                    <a:pt x="370" y="1346"/>
                  </a:lnTo>
                  <a:cubicBezTo>
                    <a:pt x="822" y="1667"/>
                    <a:pt x="1084" y="2191"/>
                    <a:pt x="1084" y="2739"/>
                  </a:cubicBezTo>
                  <a:lnTo>
                    <a:pt x="1084" y="5548"/>
                  </a:lnTo>
                  <a:cubicBezTo>
                    <a:pt x="1084" y="5644"/>
                    <a:pt x="1024" y="5703"/>
                    <a:pt x="941" y="5703"/>
                  </a:cubicBezTo>
                  <a:lnTo>
                    <a:pt x="1572" y="5703"/>
                  </a:lnTo>
                  <a:cubicBezTo>
                    <a:pt x="1667" y="5703"/>
                    <a:pt x="1727" y="5632"/>
                    <a:pt x="1727" y="5548"/>
                  </a:cubicBezTo>
                  <a:lnTo>
                    <a:pt x="1727" y="2739"/>
                  </a:lnTo>
                  <a:cubicBezTo>
                    <a:pt x="1727" y="2179"/>
                    <a:pt x="1453" y="1655"/>
                    <a:pt x="1012" y="1346"/>
                  </a:cubicBezTo>
                  <a:lnTo>
                    <a:pt x="727" y="1143"/>
                  </a:lnTo>
                  <a:cubicBezTo>
                    <a:pt x="667" y="1095"/>
                    <a:pt x="643" y="1024"/>
                    <a:pt x="643" y="965"/>
                  </a:cubicBezTo>
                  <a:lnTo>
                    <a:pt x="643" y="0"/>
                  </a:ln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7"/>
            <p:cNvSpPr/>
            <p:nvPr/>
          </p:nvSpPr>
          <p:spPr>
            <a:xfrm>
              <a:off x="6016663" y="1728525"/>
              <a:ext cx="61950" cy="25025"/>
            </a:xfrm>
            <a:custGeom>
              <a:avLst/>
              <a:gdLst/>
              <a:ahLst/>
              <a:cxnLst/>
              <a:rect l="l" t="t" r="r" b="b"/>
              <a:pathLst>
                <a:path w="2478" h="1001" extrusionOk="0">
                  <a:moveTo>
                    <a:pt x="1251" y="1"/>
                  </a:moveTo>
                  <a:lnTo>
                    <a:pt x="12" y="262"/>
                  </a:lnTo>
                  <a:lnTo>
                    <a:pt x="1" y="262"/>
                  </a:lnTo>
                  <a:lnTo>
                    <a:pt x="1" y="477"/>
                  </a:lnTo>
                  <a:cubicBezTo>
                    <a:pt x="1" y="774"/>
                    <a:pt x="227" y="1001"/>
                    <a:pt x="513" y="1001"/>
                  </a:cubicBezTo>
                  <a:lnTo>
                    <a:pt x="1965" y="1001"/>
                  </a:lnTo>
                  <a:cubicBezTo>
                    <a:pt x="2263" y="1001"/>
                    <a:pt x="2477" y="763"/>
                    <a:pt x="2477" y="477"/>
                  </a:cubicBezTo>
                  <a:lnTo>
                    <a:pt x="2477" y="262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6050888" y="1735075"/>
              <a:ext cx="27725" cy="18475"/>
            </a:xfrm>
            <a:custGeom>
              <a:avLst/>
              <a:gdLst/>
              <a:ahLst/>
              <a:cxnLst/>
              <a:rect l="l" t="t" r="r" b="b"/>
              <a:pathLst>
                <a:path w="1109" h="739" extrusionOk="0">
                  <a:moveTo>
                    <a:pt x="513" y="0"/>
                  </a:moveTo>
                  <a:lnTo>
                    <a:pt x="513" y="215"/>
                  </a:lnTo>
                  <a:cubicBezTo>
                    <a:pt x="513" y="501"/>
                    <a:pt x="275" y="739"/>
                    <a:pt x="1" y="739"/>
                  </a:cubicBezTo>
                  <a:lnTo>
                    <a:pt x="596" y="739"/>
                  </a:lnTo>
                  <a:cubicBezTo>
                    <a:pt x="870" y="739"/>
                    <a:pt x="1108" y="512"/>
                    <a:pt x="1108" y="215"/>
                  </a:cubicBezTo>
                  <a:lnTo>
                    <a:pt x="1108" y="0"/>
                  </a:ln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7"/>
            <p:cNvSpPr/>
            <p:nvPr/>
          </p:nvSpPr>
          <p:spPr>
            <a:xfrm>
              <a:off x="6011313" y="1610050"/>
              <a:ext cx="72950" cy="43500"/>
            </a:xfrm>
            <a:custGeom>
              <a:avLst/>
              <a:gdLst/>
              <a:ahLst/>
              <a:cxnLst/>
              <a:rect l="l" t="t" r="r" b="b"/>
              <a:pathLst>
                <a:path w="2918" h="1740" extrusionOk="0">
                  <a:moveTo>
                    <a:pt x="1465" y="1"/>
                  </a:moveTo>
                  <a:lnTo>
                    <a:pt x="0" y="251"/>
                  </a:lnTo>
                  <a:lnTo>
                    <a:pt x="0" y="1251"/>
                  </a:lnTo>
                  <a:lnTo>
                    <a:pt x="1465" y="1739"/>
                  </a:lnTo>
                  <a:lnTo>
                    <a:pt x="2917" y="1251"/>
                  </a:lnTo>
                  <a:lnTo>
                    <a:pt x="2917" y="251"/>
                  </a:lnTo>
                  <a:lnTo>
                    <a:pt x="1465" y="1"/>
                  </a:ln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6065188" y="1616300"/>
              <a:ext cx="18775" cy="118800"/>
            </a:xfrm>
            <a:custGeom>
              <a:avLst/>
              <a:gdLst/>
              <a:ahLst/>
              <a:cxnLst/>
              <a:rect l="l" t="t" r="r" b="b"/>
              <a:pathLst>
                <a:path w="751" h="4752" extrusionOk="0">
                  <a:moveTo>
                    <a:pt x="143" y="1"/>
                  </a:moveTo>
                  <a:lnTo>
                    <a:pt x="143" y="4609"/>
                  </a:lnTo>
                  <a:cubicBezTo>
                    <a:pt x="143" y="4692"/>
                    <a:pt x="72" y="4751"/>
                    <a:pt x="0" y="4751"/>
                  </a:cubicBezTo>
                  <a:lnTo>
                    <a:pt x="608" y="4751"/>
                  </a:lnTo>
                  <a:cubicBezTo>
                    <a:pt x="691" y="4751"/>
                    <a:pt x="750" y="4692"/>
                    <a:pt x="750" y="4609"/>
                  </a:cubicBezTo>
                  <a:lnTo>
                    <a:pt x="750" y="1"/>
                  </a:ln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6011313" y="1640725"/>
              <a:ext cx="72650" cy="93775"/>
            </a:xfrm>
            <a:custGeom>
              <a:avLst/>
              <a:gdLst/>
              <a:ahLst/>
              <a:cxnLst/>
              <a:rect l="l" t="t" r="r" b="b"/>
              <a:pathLst>
                <a:path w="2906" h="3751" extrusionOk="0">
                  <a:moveTo>
                    <a:pt x="0" y="0"/>
                  </a:moveTo>
                  <a:lnTo>
                    <a:pt x="0" y="3620"/>
                  </a:lnTo>
                  <a:cubicBezTo>
                    <a:pt x="0" y="3691"/>
                    <a:pt x="60" y="3751"/>
                    <a:pt x="131" y="3751"/>
                  </a:cubicBezTo>
                  <a:lnTo>
                    <a:pt x="2774" y="3751"/>
                  </a:lnTo>
                  <a:cubicBezTo>
                    <a:pt x="2846" y="3751"/>
                    <a:pt x="2905" y="3691"/>
                    <a:pt x="2905" y="3620"/>
                  </a:cubicBezTo>
                  <a:lnTo>
                    <a:pt x="2905" y="0"/>
                  </a:ln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6065188" y="1641325"/>
              <a:ext cx="18775" cy="93775"/>
            </a:xfrm>
            <a:custGeom>
              <a:avLst/>
              <a:gdLst/>
              <a:ahLst/>
              <a:cxnLst/>
              <a:rect l="l" t="t" r="r" b="b"/>
              <a:pathLst>
                <a:path w="751" h="3751" extrusionOk="0">
                  <a:moveTo>
                    <a:pt x="119" y="0"/>
                  </a:moveTo>
                  <a:lnTo>
                    <a:pt x="143" y="3608"/>
                  </a:lnTo>
                  <a:cubicBezTo>
                    <a:pt x="143" y="3691"/>
                    <a:pt x="72" y="3750"/>
                    <a:pt x="0" y="3750"/>
                  </a:cubicBezTo>
                  <a:lnTo>
                    <a:pt x="631" y="3750"/>
                  </a:lnTo>
                  <a:cubicBezTo>
                    <a:pt x="667" y="3750"/>
                    <a:pt x="703" y="3727"/>
                    <a:pt x="715" y="3703"/>
                  </a:cubicBezTo>
                  <a:lnTo>
                    <a:pt x="727" y="3691"/>
                  </a:lnTo>
                  <a:cubicBezTo>
                    <a:pt x="727" y="3667"/>
                    <a:pt x="750" y="3655"/>
                    <a:pt x="750" y="3655"/>
                  </a:cubicBezTo>
                  <a:lnTo>
                    <a:pt x="750" y="3608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rgbClr val="CD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5991963" y="1592200"/>
              <a:ext cx="111950" cy="23550"/>
            </a:xfrm>
            <a:custGeom>
              <a:avLst/>
              <a:gdLst/>
              <a:ahLst/>
              <a:cxnLst/>
              <a:rect l="l" t="t" r="r" b="b"/>
              <a:pathLst>
                <a:path w="4478" h="942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lnTo>
                    <a:pt x="0" y="774"/>
                  </a:lnTo>
                  <a:cubicBezTo>
                    <a:pt x="0" y="870"/>
                    <a:pt x="72" y="941"/>
                    <a:pt x="179" y="941"/>
                  </a:cubicBezTo>
                  <a:lnTo>
                    <a:pt x="4299" y="941"/>
                  </a:lnTo>
                  <a:cubicBezTo>
                    <a:pt x="4406" y="941"/>
                    <a:pt x="4477" y="870"/>
                    <a:pt x="4477" y="774"/>
                  </a:cubicBezTo>
                  <a:lnTo>
                    <a:pt x="4477" y="179"/>
                  </a:lnTo>
                  <a:cubicBezTo>
                    <a:pt x="4477" y="72"/>
                    <a:pt x="4406" y="0"/>
                    <a:pt x="4299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6083638" y="1592200"/>
              <a:ext cx="19675" cy="23550"/>
            </a:xfrm>
            <a:custGeom>
              <a:avLst/>
              <a:gdLst/>
              <a:ahLst/>
              <a:cxnLst/>
              <a:rect l="l" t="t" r="r" b="b"/>
              <a:pathLst>
                <a:path w="787" h="942" extrusionOk="0">
                  <a:moveTo>
                    <a:pt x="0" y="0"/>
                  </a:moveTo>
                  <a:cubicBezTo>
                    <a:pt x="84" y="0"/>
                    <a:pt x="179" y="72"/>
                    <a:pt x="179" y="179"/>
                  </a:cubicBezTo>
                  <a:lnTo>
                    <a:pt x="179" y="774"/>
                  </a:lnTo>
                  <a:cubicBezTo>
                    <a:pt x="179" y="858"/>
                    <a:pt x="96" y="941"/>
                    <a:pt x="0" y="941"/>
                  </a:cubicBezTo>
                  <a:lnTo>
                    <a:pt x="608" y="941"/>
                  </a:lnTo>
                  <a:cubicBezTo>
                    <a:pt x="715" y="941"/>
                    <a:pt x="786" y="870"/>
                    <a:pt x="786" y="774"/>
                  </a:cubicBezTo>
                  <a:lnTo>
                    <a:pt x="786" y="179"/>
                  </a:lnTo>
                  <a:cubicBezTo>
                    <a:pt x="786" y="72"/>
                    <a:pt x="715" y="0"/>
                    <a:pt x="608" y="0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6136313" y="1678825"/>
              <a:ext cx="76825" cy="31275"/>
            </a:xfrm>
            <a:custGeom>
              <a:avLst/>
              <a:gdLst/>
              <a:ahLst/>
              <a:cxnLst/>
              <a:rect l="l" t="t" r="r" b="b"/>
              <a:pathLst>
                <a:path w="3073" h="1251" extrusionOk="0">
                  <a:moveTo>
                    <a:pt x="227" y="0"/>
                  </a:moveTo>
                  <a:cubicBezTo>
                    <a:pt x="108" y="0"/>
                    <a:pt x="1" y="95"/>
                    <a:pt x="1" y="226"/>
                  </a:cubicBezTo>
                  <a:lnTo>
                    <a:pt x="1" y="1024"/>
                  </a:lnTo>
                  <a:cubicBezTo>
                    <a:pt x="1" y="1143"/>
                    <a:pt x="108" y="1250"/>
                    <a:pt x="227" y="1250"/>
                  </a:cubicBezTo>
                  <a:lnTo>
                    <a:pt x="2835" y="1250"/>
                  </a:lnTo>
                  <a:cubicBezTo>
                    <a:pt x="2966" y="1250"/>
                    <a:pt x="3073" y="1155"/>
                    <a:pt x="3049" y="1024"/>
                  </a:cubicBezTo>
                  <a:lnTo>
                    <a:pt x="3049" y="226"/>
                  </a:lnTo>
                  <a:cubicBezTo>
                    <a:pt x="3049" y="95"/>
                    <a:pt x="2954" y="0"/>
                    <a:pt x="2835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6191388" y="1678825"/>
              <a:ext cx="21750" cy="31275"/>
            </a:xfrm>
            <a:custGeom>
              <a:avLst/>
              <a:gdLst/>
              <a:ahLst/>
              <a:cxnLst/>
              <a:rect l="l" t="t" r="r" b="b"/>
              <a:pathLst>
                <a:path w="870" h="1251" extrusionOk="0">
                  <a:moveTo>
                    <a:pt x="1" y="0"/>
                  </a:moveTo>
                  <a:cubicBezTo>
                    <a:pt x="120" y="0"/>
                    <a:pt x="227" y="107"/>
                    <a:pt x="227" y="226"/>
                  </a:cubicBezTo>
                  <a:lnTo>
                    <a:pt x="227" y="1024"/>
                  </a:lnTo>
                  <a:cubicBezTo>
                    <a:pt x="227" y="1143"/>
                    <a:pt x="120" y="1250"/>
                    <a:pt x="1" y="1250"/>
                  </a:cubicBezTo>
                  <a:lnTo>
                    <a:pt x="608" y="1250"/>
                  </a:lnTo>
                  <a:cubicBezTo>
                    <a:pt x="727" y="1250"/>
                    <a:pt x="834" y="1143"/>
                    <a:pt x="834" y="1024"/>
                  </a:cubicBezTo>
                  <a:lnTo>
                    <a:pt x="834" y="226"/>
                  </a:lnTo>
                  <a:cubicBezTo>
                    <a:pt x="870" y="107"/>
                    <a:pt x="763" y="0"/>
                    <a:pt x="632" y="0"/>
                  </a:cubicBez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6153888" y="1593700"/>
              <a:ext cx="41700" cy="55975"/>
            </a:xfrm>
            <a:custGeom>
              <a:avLst/>
              <a:gdLst/>
              <a:ahLst/>
              <a:cxnLst/>
              <a:rect l="l" t="t" r="r" b="b"/>
              <a:pathLst>
                <a:path w="1668" h="2239" extrusionOk="0">
                  <a:moveTo>
                    <a:pt x="825" y="0"/>
                  </a:moveTo>
                  <a:cubicBezTo>
                    <a:pt x="798" y="0"/>
                    <a:pt x="774" y="12"/>
                    <a:pt x="762" y="36"/>
                  </a:cubicBezTo>
                  <a:cubicBezTo>
                    <a:pt x="548" y="310"/>
                    <a:pt x="0" y="1036"/>
                    <a:pt x="0" y="1405"/>
                  </a:cubicBezTo>
                  <a:cubicBezTo>
                    <a:pt x="0" y="1869"/>
                    <a:pt x="369" y="2238"/>
                    <a:pt x="834" y="2238"/>
                  </a:cubicBezTo>
                  <a:cubicBezTo>
                    <a:pt x="1286" y="2238"/>
                    <a:pt x="1667" y="1869"/>
                    <a:pt x="1667" y="1405"/>
                  </a:cubicBezTo>
                  <a:cubicBezTo>
                    <a:pt x="1667" y="1036"/>
                    <a:pt x="1120" y="298"/>
                    <a:pt x="905" y="36"/>
                  </a:cubicBezTo>
                  <a:cubicBezTo>
                    <a:pt x="881" y="12"/>
                    <a:pt x="852" y="0"/>
                    <a:pt x="825" y="0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6169063" y="1593700"/>
              <a:ext cx="26825" cy="55975"/>
            </a:xfrm>
            <a:custGeom>
              <a:avLst/>
              <a:gdLst/>
              <a:ahLst/>
              <a:cxnLst/>
              <a:rect l="l" t="t" r="r" b="b"/>
              <a:pathLst>
                <a:path w="1073" h="2239" extrusionOk="0">
                  <a:moveTo>
                    <a:pt x="218" y="0"/>
                  </a:moveTo>
                  <a:cubicBezTo>
                    <a:pt x="191" y="0"/>
                    <a:pt x="167" y="12"/>
                    <a:pt x="155" y="36"/>
                  </a:cubicBezTo>
                  <a:cubicBezTo>
                    <a:pt x="108" y="83"/>
                    <a:pt x="60" y="155"/>
                    <a:pt x="1" y="238"/>
                  </a:cubicBezTo>
                  <a:cubicBezTo>
                    <a:pt x="251" y="560"/>
                    <a:pt x="608" y="1095"/>
                    <a:pt x="608" y="1405"/>
                  </a:cubicBezTo>
                  <a:cubicBezTo>
                    <a:pt x="608" y="1798"/>
                    <a:pt x="358" y="2119"/>
                    <a:pt x="1" y="2215"/>
                  </a:cubicBezTo>
                  <a:cubicBezTo>
                    <a:pt x="72" y="2226"/>
                    <a:pt x="155" y="2238"/>
                    <a:pt x="239" y="2238"/>
                  </a:cubicBezTo>
                  <a:cubicBezTo>
                    <a:pt x="703" y="2238"/>
                    <a:pt x="1072" y="1869"/>
                    <a:pt x="1072" y="1405"/>
                  </a:cubicBezTo>
                  <a:cubicBezTo>
                    <a:pt x="1060" y="1036"/>
                    <a:pt x="513" y="298"/>
                    <a:pt x="298" y="36"/>
                  </a:cubicBezTo>
                  <a:cubicBezTo>
                    <a:pt x="274" y="12"/>
                    <a:pt x="245" y="0"/>
                    <a:pt x="218" y="0"/>
                  </a:cubicBezTo>
                  <a:close/>
                </a:path>
              </a:pathLst>
            </a:custGeom>
            <a:solidFill>
              <a:srgbClr val="CD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6152388" y="1775850"/>
              <a:ext cx="44975" cy="35750"/>
            </a:xfrm>
            <a:custGeom>
              <a:avLst/>
              <a:gdLst/>
              <a:ahLst/>
              <a:cxnLst/>
              <a:rect l="l" t="t" r="r" b="b"/>
              <a:pathLst>
                <a:path w="1799" h="1430" extrusionOk="0"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1358"/>
                  </a:lnTo>
                  <a:cubicBezTo>
                    <a:pt x="1" y="1406"/>
                    <a:pt x="25" y="1429"/>
                    <a:pt x="72" y="1429"/>
                  </a:cubicBezTo>
                  <a:lnTo>
                    <a:pt x="1727" y="1429"/>
                  </a:lnTo>
                  <a:cubicBezTo>
                    <a:pt x="1775" y="1429"/>
                    <a:pt x="1799" y="1406"/>
                    <a:pt x="1799" y="1358"/>
                  </a:cubicBezTo>
                  <a:lnTo>
                    <a:pt x="1799" y="72"/>
                  </a:lnTo>
                  <a:cubicBezTo>
                    <a:pt x="1799" y="36"/>
                    <a:pt x="1775" y="1"/>
                    <a:pt x="1727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6036613" y="1660075"/>
              <a:ext cx="22650" cy="9550"/>
            </a:xfrm>
            <a:custGeom>
              <a:avLst/>
              <a:gdLst/>
              <a:ahLst/>
              <a:cxnLst/>
              <a:rect l="l" t="t" r="r" b="b"/>
              <a:pathLst>
                <a:path w="906" h="382" extrusionOk="0">
                  <a:moveTo>
                    <a:pt x="179" y="0"/>
                  </a:moveTo>
                  <a:cubicBezTo>
                    <a:pt x="72" y="0"/>
                    <a:pt x="0" y="95"/>
                    <a:pt x="0" y="203"/>
                  </a:cubicBezTo>
                  <a:cubicBezTo>
                    <a:pt x="0" y="298"/>
                    <a:pt x="96" y="381"/>
                    <a:pt x="191" y="381"/>
                  </a:cubicBezTo>
                  <a:lnTo>
                    <a:pt x="715" y="381"/>
                  </a:lnTo>
                  <a:cubicBezTo>
                    <a:pt x="822" y="381"/>
                    <a:pt x="905" y="286"/>
                    <a:pt x="893" y="179"/>
                  </a:cubicBezTo>
                  <a:cubicBezTo>
                    <a:pt x="893" y="83"/>
                    <a:pt x="810" y="0"/>
                    <a:pt x="703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6036613" y="1683575"/>
              <a:ext cx="22650" cy="9250"/>
            </a:xfrm>
            <a:custGeom>
              <a:avLst/>
              <a:gdLst/>
              <a:ahLst/>
              <a:cxnLst/>
              <a:rect l="l" t="t" r="r" b="b"/>
              <a:pathLst>
                <a:path w="906" h="370" extrusionOk="0">
                  <a:moveTo>
                    <a:pt x="179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98"/>
                    <a:pt x="96" y="370"/>
                    <a:pt x="191" y="370"/>
                  </a:cubicBezTo>
                  <a:lnTo>
                    <a:pt x="715" y="370"/>
                  </a:lnTo>
                  <a:cubicBezTo>
                    <a:pt x="822" y="370"/>
                    <a:pt x="905" y="286"/>
                    <a:pt x="893" y="179"/>
                  </a:cubicBezTo>
                  <a:cubicBezTo>
                    <a:pt x="893" y="72"/>
                    <a:pt x="810" y="1"/>
                    <a:pt x="703" y="1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6036613" y="1707100"/>
              <a:ext cx="22650" cy="9250"/>
            </a:xfrm>
            <a:custGeom>
              <a:avLst/>
              <a:gdLst/>
              <a:ahLst/>
              <a:cxnLst/>
              <a:rect l="l" t="t" r="r" b="b"/>
              <a:pathLst>
                <a:path w="906" h="370" extrusionOk="0">
                  <a:moveTo>
                    <a:pt x="179" y="0"/>
                  </a:moveTo>
                  <a:cubicBezTo>
                    <a:pt x="72" y="0"/>
                    <a:pt x="0" y="84"/>
                    <a:pt x="0" y="191"/>
                  </a:cubicBezTo>
                  <a:cubicBezTo>
                    <a:pt x="0" y="298"/>
                    <a:pt x="96" y="369"/>
                    <a:pt x="191" y="369"/>
                  </a:cubicBezTo>
                  <a:lnTo>
                    <a:pt x="715" y="369"/>
                  </a:lnTo>
                  <a:cubicBezTo>
                    <a:pt x="822" y="369"/>
                    <a:pt x="905" y="286"/>
                    <a:pt x="893" y="179"/>
                  </a:cubicBezTo>
                  <a:cubicBezTo>
                    <a:pt x="893" y="72"/>
                    <a:pt x="810" y="0"/>
                    <a:pt x="703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47"/>
          <p:cNvGrpSpPr/>
          <p:nvPr/>
        </p:nvGrpSpPr>
        <p:grpSpPr>
          <a:xfrm>
            <a:off x="6902195" y="2140603"/>
            <a:ext cx="433438" cy="398375"/>
            <a:chOff x="6475663" y="1547550"/>
            <a:chExt cx="316725" cy="291125"/>
          </a:xfrm>
        </p:grpSpPr>
        <p:sp>
          <p:nvSpPr>
            <p:cNvPr id="1271" name="Google Shape;1271;p47"/>
            <p:cNvSpPr/>
            <p:nvPr/>
          </p:nvSpPr>
          <p:spPr>
            <a:xfrm>
              <a:off x="6599488" y="1547550"/>
              <a:ext cx="192900" cy="291125"/>
            </a:xfrm>
            <a:custGeom>
              <a:avLst/>
              <a:gdLst/>
              <a:ahLst/>
              <a:cxnLst/>
              <a:rect l="l" t="t" r="r" b="b"/>
              <a:pathLst>
                <a:path w="7716" h="11645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11514"/>
                  </a:lnTo>
                  <a:cubicBezTo>
                    <a:pt x="0" y="11585"/>
                    <a:pt x="60" y="11645"/>
                    <a:pt x="143" y="11645"/>
                  </a:cubicBezTo>
                  <a:lnTo>
                    <a:pt x="7584" y="11645"/>
                  </a:lnTo>
                  <a:cubicBezTo>
                    <a:pt x="7644" y="11645"/>
                    <a:pt x="7703" y="11585"/>
                    <a:pt x="7715" y="11514"/>
                  </a:cubicBezTo>
                  <a:lnTo>
                    <a:pt x="7715" y="132"/>
                  </a:lnTo>
                  <a:cubicBezTo>
                    <a:pt x="7715" y="60"/>
                    <a:pt x="7656" y="1"/>
                    <a:pt x="7584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6769138" y="1547550"/>
              <a:ext cx="23250" cy="291125"/>
            </a:xfrm>
            <a:custGeom>
              <a:avLst/>
              <a:gdLst/>
              <a:ahLst/>
              <a:cxnLst/>
              <a:rect l="l" t="t" r="r" b="b"/>
              <a:pathLst>
                <a:path w="930" h="11645" extrusionOk="0">
                  <a:moveTo>
                    <a:pt x="1" y="1"/>
                  </a:moveTo>
                  <a:cubicBezTo>
                    <a:pt x="84" y="1"/>
                    <a:pt x="143" y="60"/>
                    <a:pt x="143" y="132"/>
                  </a:cubicBezTo>
                  <a:lnTo>
                    <a:pt x="143" y="11514"/>
                  </a:lnTo>
                  <a:cubicBezTo>
                    <a:pt x="143" y="11585"/>
                    <a:pt x="84" y="11645"/>
                    <a:pt x="1" y="11645"/>
                  </a:cubicBezTo>
                  <a:lnTo>
                    <a:pt x="798" y="11645"/>
                  </a:lnTo>
                  <a:cubicBezTo>
                    <a:pt x="870" y="11645"/>
                    <a:pt x="929" y="11585"/>
                    <a:pt x="929" y="11514"/>
                  </a:cubicBezTo>
                  <a:lnTo>
                    <a:pt x="929" y="132"/>
                  </a:lnTo>
                  <a:cubicBezTo>
                    <a:pt x="917" y="60"/>
                    <a:pt x="858" y="1"/>
                    <a:pt x="798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6628938" y="1665125"/>
              <a:ext cx="80700" cy="9250"/>
            </a:xfrm>
            <a:custGeom>
              <a:avLst/>
              <a:gdLst/>
              <a:ahLst/>
              <a:cxnLst/>
              <a:rect l="l" t="t" r="r" b="b"/>
              <a:pathLst>
                <a:path w="3228" h="370" extrusionOk="0">
                  <a:moveTo>
                    <a:pt x="215" y="1"/>
                  </a:moveTo>
                  <a:cubicBezTo>
                    <a:pt x="96" y="1"/>
                    <a:pt x="1" y="84"/>
                    <a:pt x="13" y="203"/>
                  </a:cubicBezTo>
                  <a:cubicBezTo>
                    <a:pt x="36" y="298"/>
                    <a:pt x="120" y="370"/>
                    <a:pt x="215" y="370"/>
                  </a:cubicBezTo>
                  <a:lnTo>
                    <a:pt x="3025" y="370"/>
                  </a:lnTo>
                  <a:cubicBezTo>
                    <a:pt x="3132" y="370"/>
                    <a:pt x="3227" y="274"/>
                    <a:pt x="3215" y="155"/>
                  </a:cubicBezTo>
                  <a:cubicBezTo>
                    <a:pt x="3204" y="72"/>
                    <a:pt x="3108" y="1"/>
                    <a:pt x="3025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6734013" y="1665125"/>
              <a:ext cx="28300" cy="9250"/>
            </a:xfrm>
            <a:custGeom>
              <a:avLst/>
              <a:gdLst/>
              <a:ahLst/>
              <a:cxnLst/>
              <a:rect l="l" t="t" r="r" b="b"/>
              <a:pathLst>
                <a:path w="1132" h="370" extrusionOk="0">
                  <a:moveTo>
                    <a:pt x="179" y="1"/>
                  </a:moveTo>
                  <a:cubicBezTo>
                    <a:pt x="72" y="1"/>
                    <a:pt x="1" y="84"/>
                    <a:pt x="1" y="191"/>
                  </a:cubicBezTo>
                  <a:cubicBezTo>
                    <a:pt x="1" y="298"/>
                    <a:pt x="84" y="370"/>
                    <a:pt x="191" y="370"/>
                  </a:cubicBezTo>
                  <a:lnTo>
                    <a:pt x="953" y="370"/>
                  </a:lnTo>
                  <a:cubicBezTo>
                    <a:pt x="1048" y="370"/>
                    <a:pt x="1132" y="274"/>
                    <a:pt x="1132" y="179"/>
                  </a:cubicBezTo>
                  <a:cubicBezTo>
                    <a:pt x="1132" y="72"/>
                    <a:pt x="1036" y="1"/>
                    <a:pt x="929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6636088" y="1711550"/>
              <a:ext cx="73550" cy="9250"/>
            </a:xfrm>
            <a:custGeom>
              <a:avLst/>
              <a:gdLst/>
              <a:ahLst/>
              <a:cxnLst/>
              <a:rect l="l" t="t" r="r" b="b"/>
              <a:pathLst>
                <a:path w="2942" h="370" extrusionOk="0">
                  <a:moveTo>
                    <a:pt x="203" y="1"/>
                  </a:moveTo>
                  <a:cubicBezTo>
                    <a:pt x="84" y="1"/>
                    <a:pt x="0" y="84"/>
                    <a:pt x="12" y="203"/>
                  </a:cubicBezTo>
                  <a:cubicBezTo>
                    <a:pt x="24" y="299"/>
                    <a:pt x="120" y="370"/>
                    <a:pt x="203" y="370"/>
                  </a:cubicBezTo>
                  <a:lnTo>
                    <a:pt x="2739" y="370"/>
                  </a:lnTo>
                  <a:cubicBezTo>
                    <a:pt x="2846" y="370"/>
                    <a:pt x="2941" y="263"/>
                    <a:pt x="2929" y="168"/>
                  </a:cubicBezTo>
                  <a:cubicBezTo>
                    <a:pt x="2918" y="72"/>
                    <a:pt x="2822" y="1"/>
                    <a:pt x="2739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7"/>
            <p:cNvSpPr/>
            <p:nvPr/>
          </p:nvSpPr>
          <p:spPr>
            <a:xfrm>
              <a:off x="6636088" y="1757700"/>
              <a:ext cx="73550" cy="9250"/>
            </a:xfrm>
            <a:custGeom>
              <a:avLst/>
              <a:gdLst/>
              <a:ahLst/>
              <a:cxnLst/>
              <a:rect l="l" t="t" r="r" b="b"/>
              <a:pathLst>
                <a:path w="2942" h="370" extrusionOk="0">
                  <a:moveTo>
                    <a:pt x="203" y="0"/>
                  </a:moveTo>
                  <a:cubicBezTo>
                    <a:pt x="84" y="0"/>
                    <a:pt x="0" y="84"/>
                    <a:pt x="12" y="203"/>
                  </a:cubicBezTo>
                  <a:cubicBezTo>
                    <a:pt x="24" y="298"/>
                    <a:pt x="120" y="369"/>
                    <a:pt x="203" y="369"/>
                  </a:cubicBezTo>
                  <a:lnTo>
                    <a:pt x="2739" y="369"/>
                  </a:lnTo>
                  <a:cubicBezTo>
                    <a:pt x="2846" y="369"/>
                    <a:pt x="2941" y="286"/>
                    <a:pt x="2929" y="167"/>
                  </a:cubicBezTo>
                  <a:cubicBezTo>
                    <a:pt x="2918" y="72"/>
                    <a:pt x="2822" y="0"/>
                    <a:pt x="2739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6662888" y="1573150"/>
              <a:ext cx="66700" cy="66700"/>
            </a:xfrm>
            <a:custGeom>
              <a:avLst/>
              <a:gdLst/>
              <a:ahLst/>
              <a:cxnLst/>
              <a:rect l="l" t="t" r="r" b="b"/>
              <a:pathLst>
                <a:path w="2668" h="2668" extrusionOk="0">
                  <a:moveTo>
                    <a:pt x="953" y="0"/>
                  </a:moveTo>
                  <a:cubicBezTo>
                    <a:pt x="905" y="0"/>
                    <a:pt x="881" y="24"/>
                    <a:pt x="881" y="72"/>
                  </a:cubicBezTo>
                  <a:lnTo>
                    <a:pt x="881" y="834"/>
                  </a:lnTo>
                  <a:cubicBezTo>
                    <a:pt x="881" y="858"/>
                    <a:pt x="845" y="882"/>
                    <a:pt x="833" y="882"/>
                  </a:cubicBezTo>
                  <a:lnTo>
                    <a:pt x="71" y="882"/>
                  </a:lnTo>
                  <a:cubicBezTo>
                    <a:pt x="24" y="882"/>
                    <a:pt x="0" y="905"/>
                    <a:pt x="0" y="953"/>
                  </a:cubicBezTo>
                  <a:lnTo>
                    <a:pt x="0" y="1715"/>
                  </a:lnTo>
                  <a:cubicBezTo>
                    <a:pt x="0" y="1751"/>
                    <a:pt x="24" y="1786"/>
                    <a:pt x="71" y="1786"/>
                  </a:cubicBezTo>
                  <a:lnTo>
                    <a:pt x="833" y="1786"/>
                  </a:lnTo>
                  <a:cubicBezTo>
                    <a:pt x="857" y="1786"/>
                    <a:pt x="881" y="1810"/>
                    <a:pt x="881" y="1834"/>
                  </a:cubicBezTo>
                  <a:lnTo>
                    <a:pt x="881" y="2584"/>
                  </a:lnTo>
                  <a:cubicBezTo>
                    <a:pt x="881" y="2632"/>
                    <a:pt x="905" y="2667"/>
                    <a:pt x="953" y="2667"/>
                  </a:cubicBezTo>
                  <a:lnTo>
                    <a:pt x="1715" y="2667"/>
                  </a:lnTo>
                  <a:cubicBezTo>
                    <a:pt x="1750" y="2667"/>
                    <a:pt x="1786" y="2632"/>
                    <a:pt x="1786" y="2584"/>
                  </a:cubicBezTo>
                  <a:lnTo>
                    <a:pt x="1786" y="1834"/>
                  </a:lnTo>
                  <a:cubicBezTo>
                    <a:pt x="1786" y="1798"/>
                    <a:pt x="1810" y="1786"/>
                    <a:pt x="1834" y="1786"/>
                  </a:cubicBezTo>
                  <a:lnTo>
                    <a:pt x="2584" y="1786"/>
                  </a:lnTo>
                  <a:cubicBezTo>
                    <a:pt x="2631" y="1786"/>
                    <a:pt x="2667" y="1751"/>
                    <a:pt x="2667" y="1715"/>
                  </a:cubicBezTo>
                  <a:lnTo>
                    <a:pt x="2667" y="953"/>
                  </a:lnTo>
                  <a:cubicBezTo>
                    <a:pt x="2667" y="917"/>
                    <a:pt x="2631" y="882"/>
                    <a:pt x="2584" y="882"/>
                  </a:cubicBezTo>
                  <a:lnTo>
                    <a:pt x="1834" y="882"/>
                  </a:lnTo>
                  <a:cubicBezTo>
                    <a:pt x="1798" y="882"/>
                    <a:pt x="1786" y="846"/>
                    <a:pt x="1786" y="834"/>
                  </a:cubicBezTo>
                  <a:lnTo>
                    <a:pt x="1786" y="72"/>
                  </a:lnTo>
                  <a:cubicBezTo>
                    <a:pt x="1786" y="24"/>
                    <a:pt x="1750" y="0"/>
                    <a:pt x="1715" y="0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6475663" y="1691025"/>
              <a:ext cx="169675" cy="123250"/>
            </a:xfrm>
            <a:custGeom>
              <a:avLst/>
              <a:gdLst/>
              <a:ahLst/>
              <a:cxnLst/>
              <a:rect l="l" t="t" r="r" b="b"/>
              <a:pathLst>
                <a:path w="6787" h="4930" extrusionOk="0">
                  <a:moveTo>
                    <a:pt x="298" y="0"/>
                  </a:moveTo>
                  <a:cubicBezTo>
                    <a:pt x="119" y="0"/>
                    <a:pt x="0" y="131"/>
                    <a:pt x="0" y="298"/>
                  </a:cubicBezTo>
                  <a:lnTo>
                    <a:pt x="0" y="4632"/>
                  </a:lnTo>
                  <a:cubicBezTo>
                    <a:pt x="0" y="4799"/>
                    <a:pt x="131" y="4930"/>
                    <a:pt x="298" y="4930"/>
                  </a:cubicBezTo>
                  <a:lnTo>
                    <a:pt x="6489" y="4930"/>
                  </a:lnTo>
                  <a:cubicBezTo>
                    <a:pt x="6656" y="4930"/>
                    <a:pt x="6787" y="4799"/>
                    <a:pt x="6787" y="4632"/>
                  </a:cubicBezTo>
                  <a:lnTo>
                    <a:pt x="6787" y="298"/>
                  </a:lnTo>
                  <a:cubicBezTo>
                    <a:pt x="6787" y="131"/>
                    <a:pt x="6656" y="0"/>
                    <a:pt x="6489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6617938" y="1691025"/>
              <a:ext cx="27100" cy="123250"/>
            </a:xfrm>
            <a:custGeom>
              <a:avLst/>
              <a:gdLst/>
              <a:ahLst/>
              <a:cxnLst/>
              <a:rect l="l" t="t" r="r" b="b"/>
              <a:pathLst>
                <a:path w="1084" h="4930" extrusionOk="0">
                  <a:moveTo>
                    <a:pt x="0" y="0"/>
                  </a:moveTo>
                  <a:cubicBezTo>
                    <a:pt x="155" y="0"/>
                    <a:pt x="298" y="131"/>
                    <a:pt x="298" y="298"/>
                  </a:cubicBezTo>
                  <a:lnTo>
                    <a:pt x="298" y="4632"/>
                  </a:lnTo>
                  <a:cubicBezTo>
                    <a:pt x="298" y="4799"/>
                    <a:pt x="155" y="4930"/>
                    <a:pt x="0" y="4930"/>
                  </a:cubicBezTo>
                  <a:lnTo>
                    <a:pt x="786" y="4930"/>
                  </a:lnTo>
                  <a:cubicBezTo>
                    <a:pt x="953" y="4930"/>
                    <a:pt x="1084" y="4799"/>
                    <a:pt x="1084" y="4632"/>
                  </a:cubicBezTo>
                  <a:lnTo>
                    <a:pt x="1084" y="298"/>
                  </a:lnTo>
                  <a:cubicBezTo>
                    <a:pt x="1084" y="131"/>
                    <a:pt x="953" y="0"/>
                    <a:pt x="786" y="0"/>
                  </a:cubicBez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6499463" y="1714525"/>
              <a:ext cx="28300" cy="28325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96" y="1"/>
                  </a:moveTo>
                  <a:cubicBezTo>
                    <a:pt x="48" y="1"/>
                    <a:pt x="1" y="49"/>
                    <a:pt x="1" y="84"/>
                  </a:cubicBezTo>
                  <a:lnTo>
                    <a:pt x="1" y="1037"/>
                  </a:lnTo>
                  <a:cubicBezTo>
                    <a:pt x="1" y="1084"/>
                    <a:pt x="36" y="1132"/>
                    <a:pt x="96" y="1132"/>
                  </a:cubicBezTo>
                  <a:lnTo>
                    <a:pt x="1048" y="1132"/>
                  </a:lnTo>
                  <a:cubicBezTo>
                    <a:pt x="1084" y="1132"/>
                    <a:pt x="1132" y="1096"/>
                    <a:pt x="1132" y="1037"/>
                  </a:cubicBezTo>
                  <a:lnTo>
                    <a:pt x="1132" y="84"/>
                  </a:lnTo>
                  <a:cubicBezTo>
                    <a:pt x="1132" y="49"/>
                    <a:pt x="1108" y="1"/>
                    <a:pt x="1048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6475663" y="1561850"/>
              <a:ext cx="96750" cy="96750"/>
            </a:xfrm>
            <a:custGeom>
              <a:avLst/>
              <a:gdLst/>
              <a:ahLst/>
              <a:cxnLst/>
              <a:rect l="l" t="t" r="r" b="b"/>
              <a:pathLst>
                <a:path w="3870" h="3870" extrusionOk="0">
                  <a:moveTo>
                    <a:pt x="1941" y="0"/>
                  </a:moveTo>
                  <a:cubicBezTo>
                    <a:pt x="869" y="0"/>
                    <a:pt x="0" y="869"/>
                    <a:pt x="0" y="1941"/>
                  </a:cubicBezTo>
                  <a:cubicBezTo>
                    <a:pt x="0" y="3000"/>
                    <a:pt x="869" y="3870"/>
                    <a:pt x="1941" y="3870"/>
                  </a:cubicBezTo>
                  <a:cubicBezTo>
                    <a:pt x="3000" y="3870"/>
                    <a:pt x="3870" y="3000"/>
                    <a:pt x="3870" y="1941"/>
                  </a:cubicBezTo>
                  <a:cubicBezTo>
                    <a:pt x="3870" y="869"/>
                    <a:pt x="3000" y="0"/>
                    <a:pt x="1941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6506613" y="1561850"/>
              <a:ext cx="65800" cy="96750"/>
            </a:xfrm>
            <a:custGeom>
              <a:avLst/>
              <a:gdLst/>
              <a:ahLst/>
              <a:cxnLst/>
              <a:rect l="l" t="t" r="r" b="b"/>
              <a:pathLst>
                <a:path w="2632" h="3870" extrusionOk="0">
                  <a:moveTo>
                    <a:pt x="727" y="0"/>
                  </a:moveTo>
                  <a:lnTo>
                    <a:pt x="727" y="0"/>
                  </a:lnTo>
                  <a:cubicBezTo>
                    <a:pt x="1453" y="286"/>
                    <a:pt x="1965" y="988"/>
                    <a:pt x="1965" y="1810"/>
                  </a:cubicBezTo>
                  <a:cubicBezTo>
                    <a:pt x="1965" y="2881"/>
                    <a:pt x="1096" y="3739"/>
                    <a:pt x="24" y="3739"/>
                  </a:cubicBezTo>
                  <a:lnTo>
                    <a:pt x="0" y="3739"/>
                  </a:lnTo>
                  <a:cubicBezTo>
                    <a:pt x="226" y="3834"/>
                    <a:pt x="441" y="3870"/>
                    <a:pt x="703" y="3870"/>
                  </a:cubicBezTo>
                  <a:cubicBezTo>
                    <a:pt x="1774" y="3870"/>
                    <a:pt x="2632" y="3012"/>
                    <a:pt x="2632" y="1941"/>
                  </a:cubicBezTo>
                  <a:cubicBezTo>
                    <a:pt x="2632" y="881"/>
                    <a:pt x="1786" y="24"/>
                    <a:pt x="727" y="0"/>
                  </a:cubicBez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6734013" y="1711550"/>
              <a:ext cx="28600" cy="9250"/>
            </a:xfrm>
            <a:custGeom>
              <a:avLst/>
              <a:gdLst/>
              <a:ahLst/>
              <a:cxnLst/>
              <a:rect l="l" t="t" r="r" b="b"/>
              <a:pathLst>
                <a:path w="1144" h="370" extrusionOk="0">
                  <a:moveTo>
                    <a:pt x="179" y="1"/>
                  </a:moveTo>
                  <a:cubicBezTo>
                    <a:pt x="72" y="1"/>
                    <a:pt x="1" y="84"/>
                    <a:pt x="1" y="191"/>
                  </a:cubicBezTo>
                  <a:cubicBezTo>
                    <a:pt x="1" y="299"/>
                    <a:pt x="84" y="370"/>
                    <a:pt x="191" y="370"/>
                  </a:cubicBezTo>
                  <a:lnTo>
                    <a:pt x="953" y="370"/>
                  </a:lnTo>
                  <a:cubicBezTo>
                    <a:pt x="1048" y="370"/>
                    <a:pt x="1144" y="263"/>
                    <a:pt x="1132" y="168"/>
                  </a:cubicBezTo>
                  <a:cubicBezTo>
                    <a:pt x="1108" y="72"/>
                    <a:pt x="1025" y="1"/>
                    <a:pt x="929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6734013" y="1757700"/>
              <a:ext cx="28600" cy="9250"/>
            </a:xfrm>
            <a:custGeom>
              <a:avLst/>
              <a:gdLst/>
              <a:ahLst/>
              <a:cxnLst/>
              <a:rect l="l" t="t" r="r" b="b"/>
              <a:pathLst>
                <a:path w="1144" h="370" extrusionOk="0">
                  <a:moveTo>
                    <a:pt x="179" y="0"/>
                  </a:moveTo>
                  <a:cubicBezTo>
                    <a:pt x="72" y="0"/>
                    <a:pt x="1" y="84"/>
                    <a:pt x="1" y="191"/>
                  </a:cubicBezTo>
                  <a:cubicBezTo>
                    <a:pt x="1" y="298"/>
                    <a:pt x="84" y="369"/>
                    <a:pt x="191" y="369"/>
                  </a:cubicBezTo>
                  <a:lnTo>
                    <a:pt x="953" y="369"/>
                  </a:lnTo>
                  <a:cubicBezTo>
                    <a:pt x="1048" y="369"/>
                    <a:pt x="1144" y="286"/>
                    <a:pt x="1132" y="167"/>
                  </a:cubicBezTo>
                  <a:cubicBezTo>
                    <a:pt x="1108" y="72"/>
                    <a:pt x="1025" y="0"/>
                    <a:pt x="929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6502738" y="1778825"/>
              <a:ext cx="17300" cy="9250"/>
            </a:xfrm>
            <a:custGeom>
              <a:avLst/>
              <a:gdLst/>
              <a:ahLst/>
              <a:cxnLst/>
              <a:rect l="l" t="t" r="r" b="b"/>
              <a:pathLst>
                <a:path w="692" h="370" extrusionOk="0">
                  <a:moveTo>
                    <a:pt x="179" y="1"/>
                  </a:moveTo>
                  <a:cubicBezTo>
                    <a:pt x="84" y="1"/>
                    <a:pt x="0" y="96"/>
                    <a:pt x="0" y="191"/>
                  </a:cubicBezTo>
                  <a:cubicBezTo>
                    <a:pt x="0" y="298"/>
                    <a:pt x="96" y="370"/>
                    <a:pt x="203" y="370"/>
                  </a:cubicBezTo>
                  <a:lnTo>
                    <a:pt x="501" y="370"/>
                  </a:lnTo>
                  <a:cubicBezTo>
                    <a:pt x="596" y="370"/>
                    <a:pt x="691" y="275"/>
                    <a:pt x="679" y="167"/>
                  </a:cubicBezTo>
                  <a:cubicBezTo>
                    <a:pt x="655" y="72"/>
                    <a:pt x="572" y="1"/>
                    <a:pt x="477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6535488" y="1778825"/>
              <a:ext cx="17275" cy="9250"/>
            </a:xfrm>
            <a:custGeom>
              <a:avLst/>
              <a:gdLst/>
              <a:ahLst/>
              <a:cxnLst/>
              <a:rect l="l" t="t" r="r" b="b"/>
              <a:pathLst>
                <a:path w="691" h="370" extrusionOk="0">
                  <a:moveTo>
                    <a:pt x="179" y="1"/>
                  </a:moveTo>
                  <a:cubicBezTo>
                    <a:pt x="84" y="1"/>
                    <a:pt x="0" y="96"/>
                    <a:pt x="0" y="191"/>
                  </a:cubicBezTo>
                  <a:cubicBezTo>
                    <a:pt x="0" y="298"/>
                    <a:pt x="95" y="370"/>
                    <a:pt x="203" y="370"/>
                  </a:cubicBezTo>
                  <a:lnTo>
                    <a:pt x="500" y="370"/>
                  </a:lnTo>
                  <a:cubicBezTo>
                    <a:pt x="595" y="370"/>
                    <a:pt x="691" y="275"/>
                    <a:pt x="679" y="167"/>
                  </a:cubicBezTo>
                  <a:cubicBezTo>
                    <a:pt x="655" y="72"/>
                    <a:pt x="572" y="1"/>
                    <a:pt x="476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6568213" y="1778825"/>
              <a:ext cx="17300" cy="9250"/>
            </a:xfrm>
            <a:custGeom>
              <a:avLst/>
              <a:gdLst/>
              <a:ahLst/>
              <a:cxnLst/>
              <a:rect l="l" t="t" r="r" b="b"/>
              <a:pathLst>
                <a:path w="692" h="370" extrusionOk="0">
                  <a:moveTo>
                    <a:pt x="179" y="1"/>
                  </a:moveTo>
                  <a:cubicBezTo>
                    <a:pt x="84" y="1"/>
                    <a:pt x="1" y="96"/>
                    <a:pt x="1" y="191"/>
                  </a:cubicBezTo>
                  <a:cubicBezTo>
                    <a:pt x="1" y="298"/>
                    <a:pt x="96" y="370"/>
                    <a:pt x="203" y="370"/>
                  </a:cubicBezTo>
                  <a:lnTo>
                    <a:pt x="501" y="370"/>
                  </a:lnTo>
                  <a:cubicBezTo>
                    <a:pt x="596" y="370"/>
                    <a:pt x="691" y="275"/>
                    <a:pt x="680" y="167"/>
                  </a:cubicBezTo>
                  <a:cubicBezTo>
                    <a:pt x="656" y="72"/>
                    <a:pt x="572" y="1"/>
                    <a:pt x="477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6600963" y="1778825"/>
              <a:ext cx="17575" cy="9250"/>
            </a:xfrm>
            <a:custGeom>
              <a:avLst/>
              <a:gdLst/>
              <a:ahLst/>
              <a:cxnLst/>
              <a:rect l="l" t="t" r="r" b="b"/>
              <a:pathLst>
                <a:path w="703" h="370" extrusionOk="0">
                  <a:moveTo>
                    <a:pt x="179" y="1"/>
                  </a:moveTo>
                  <a:cubicBezTo>
                    <a:pt x="84" y="1"/>
                    <a:pt x="1" y="96"/>
                    <a:pt x="1" y="191"/>
                  </a:cubicBezTo>
                  <a:cubicBezTo>
                    <a:pt x="1" y="298"/>
                    <a:pt x="96" y="370"/>
                    <a:pt x="203" y="370"/>
                  </a:cubicBezTo>
                  <a:lnTo>
                    <a:pt x="501" y="370"/>
                  </a:lnTo>
                  <a:cubicBezTo>
                    <a:pt x="620" y="370"/>
                    <a:pt x="703" y="275"/>
                    <a:pt x="679" y="167"/>
                  </a:cubicBezTo>
                  <a:cubicBezTo>
                    <a:pt x="655" y="72"/>
                    <a:pt x="572" y="1"/>
                    <a:pt x="477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6579838" y="1723775"/>
              <a:ext cx="40500" cy="9250"/>
            </a:xfrm>
            <a:custGeom>
              <a:avLst/>
              <a:gdLst/>
              <a:ahLst/>
              <a:cxnLst/>
              <a:rect l="l" t="t" r="r" b="b"/>
              <a:pathLst>
                <a:path w="1620" h="370" extrusionOk="0">
                  <a:moveTo>
                    <a:pt x="179" y="0"/>
                  </a:moveTo>
                  <a:cubicBezTo>
                    <a:pt x="72" y="0"/>
                    <a:pt x="0" y="95"/>
                    <a:pt x="0" y="191"/>
                  </a:cubicBezTo>
                  <a:cubicBezTo>
                    <a:pt x="0" y="298"/>
                    <a:pt x="95" y="369"/>
                    <a:pt x="191" y="369"/>
                  </a:cubicBezTo>
                  <a:lnTo>
                    <a:pt x="1441" y="369"/>
                  </a:lnTo>
                  <a:cubicBezTo>
                    <a:pt x="1548" y="369"/>
                    <a:pt x="1619" y="286"/>
                    <a:pt x="1619" y="179"/>
                  </a:cubicBezTo>
                  <a:cubicBezTo>
                    <a:pt x="1619" y="71"/>
                    <a:pt x="1536" y="0"/>
                    <a:pt x="1429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6501838" y="1577100"/>
              <a:ext cx="39325" cy="64275"/>
            </a:xfrm>
            <a:custGeom>
              <a:avLst/>
              <a:gdLst/>
              <a:ahLst/>
              <a:cxnLst/>
              <a:rect l="l" t="t" r="r" b="b"/>
              <a:pathLst>
                <a:path w="1573" h="2571" extrusionOk="0">
                  <a:moveTo>
                    <a:pt x="903" y="0"/>
                  </a:moveTo>
                  <a:cubicBezTo>
                    <a:pt x="798" y="0"/>
                    <a:pt x="715" y="90"/>
                    <a:pt x="715" y="200"/>
                  </a:cubicBezTo>
                  <a:lnTo>
                    <a:pt x="715" y="331"/>
                  </a:lnTo>
                  <a:cubicBezTo>
                    <a:pt x="275" y="378"/>
                    <a:pt x="1" y="962"/>
                    <a:pt x="441" y="1450"/>
                  </a:cubicBezTo>
                  <a:cubicBezTo>
                    <a:pt x="489" y="1497"/>
                    <a:pt x="537" y="1521"/>
                    <a:pt x="596" y="1521"/>
                  </a:cubicBezTo>
                  <a:lnTo>
                    <a:pt x="1072" y="1521"/>
                  </a:lnTo>
                  <a:cubicBezTo>
                    <a:pt x="1084" y="1521"/>
                    <a:pt x="1108" y="1533"/>
                    <a:pt x="1132" y="1557"/>
                  </a:cubicBezTo>
                  <a:cubicBezTo>
                    <a:pt x="1275" y="1712"/>
                    <a:pt x="1168" y="1926"/>
                    <a:pt x="1025" y="1926"/>
                  </a:cubicBezTo>
                  <a:lnTo>
                    <a:pt x="417" y="1926"/>
                  </a:lnTo>
                  <a:cubicBezTo>
                    <a:pt x="310" y="1926"/>
                    <a:pt x="215" y="1998"/>
                    <a:pt x="215" y="2105"/>
                  </a:cubicBezTo>
                  <a:cubicBezTo>
                    <a:pt x="215" y="2212"/>
                    <a:pt x="298" y="2295"/>
                    <a:pt x="394" y="2295"/>
                  </a:cubicBezTo>
                  <a:lnTo>
                    <a:pt x="715" y="2295"/>
                  </a:lnTo>
                  <a:lnTo>
                    <a:pt x="715" y="2367"/>
                  </a:lnTo>
                  <a:cubicBezTo>
                    <a:pt x="715" y="2462"/>
                    <a:pt x="787" y="2545"/>
                    <a:pt x="870" y="2569"/>
                  </a:cubicBezTo>
                  <a:cubicBezTo>
                    <a:pt x="877" y="2570"/>
                    <a:pt x="883" y="2570"/>
                    <a:pt x="890" y="2570"/>
                  </a:cubicBezTo>
                  <a:cubicBezTo>
                    <a:pt x="1000" y="2570"/>
                    <a:pt x="1084" y="2480"/>
                    <a:pt x="1084" y="2390"/>
                  </a:cubicBezTo>
                  <a:lnTo>
                    <a:pt x="1084" y="2236"/>
                  </a:lnTo>
                  <a:cubicBezTo>
                    <a:pt x="1346" y="2212"/>
                    <a:pt x="1572" y="1974"/>
                    <a:pt x="1572" y="1676"/>
                  </a:cubicBezTo>
                  <a:cubicBezTo>
                    <a:pt x="1572" y="1355"/>
                    <a:pt x="1322" y="1116"/>
                    <a:pt x="1025" y="1116"/>
                  </a:cubicBezTo>
                  <a:lnTo>
                    <a:pt x="787" y="1116"/>
                  </a:lnTo>
                  <a:cubicBezTo>
                    <a:pt x="691" y="1116"/>
                    <a:pt x="608" y="1045"/>
                    <a:pt x="596" y="962"/>
                  </a:cubicBezTo>
                  <a:cubicBezTo>
                    <a:pt x="572" y="843"/>
                    <a:pt x="668" y="747"/>
                    <a:pt x="775" y="747"/>
                  </a:cubicBezTo>
                  <a:lnTo>
                    <a:pt x="1191" y="747"/>
                  </a:lnTo>
                  <a:cubicBezTo>
                    <a:pt x="1287" y="747"/>
                    <a:pt x="1382" y="676"/>
                    <a:pt x="1382" y="569"/>
                  </a:cubicBezTo>
                  <a:cubicBezTo>
                    <a:pt x="1382" y="462"/>
                    <a:pt x="1310" y="378"/>
                    <a:pt x="1203" y="378"/>
                  </a:cubicBezTo>
                  <a:lnTo>
                    <a:pt x="1084" y="378"/>
                  </a:lnTo>
                  <a:lnTo>
                    <a:pt x="1084" y="128"/>
                  </a:lnTo>
                  <a:cubicBezTo>
                    <a:pt x="1084" y="104"/>
                    <a:pt x="1084" y="93"/>
                    <a:pt x="1072" y="81"/>
                  </a:cubicBezTo>
                  <a:cubicBezTo>
                    <a:pt x="1016" y="24"/>
                    <a:pt x="956" y="0"/>
                    <a:pt x="903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6709013" y="1794225"/>
              <a:ext cx="55675" cy="20350"/>
            </a:xfrm>
            <a:custGeom>
              <a:avLst/>
              <a:gdLst/>
              <a:ahLst/>
              <a:cxnLst/>
              <a:rect l="l" t="t" r="r" b="b"/>
              <a:pathLst>
                <a:path w="2227" h="814" extrusionOk="0">
                  <a:moveTo>
                    <a:pt x="180" y="1"/>
                  </a:moveTo>
                  <a:cubicBezTo>
                    <a:pt x="137" y="1"/>
                    <a:pt x="91" y="16"/>
                    <a:pt x="48" y="51"/>
                  </a:cubicBezTo>
                  <a:cubicBezTo>
                    <a:pt x="12" y="75"/>
                    <a:pt x="1" y="111"/>
                    <a:pt x="1" y="147"/>
                  </a:cubicBezTo>
                  <a:lnTo>
                    <a:pt x="1" y="623"/>
                  </a:lnTo>
                  <a:cubicBezTo>
                    <a:pt x="1" y="730"/>
                    <a:pt x="84" y="813"/>
                    <a:pt x="191" y="813"/>
                  </a:cubicBezTo>
                  <a:lnTo>
                    <a:pt x="1917" y="813"/>
                  </a:lnTo>
                  <a:cubicBezTo>
                    <a:pt x="2096" y="813"/>
                    <a:pt x="2227" y="682"/>
                    <a:pt x="2227" y="516"/>
                  </a:cubicBezTo>
                  <a:lnTo>
                    <a:pt x="2227" y="194"/>
                  </a:lnTo>
                  <a:cubicBezTo>
                    <a:pt x="2227" y="87"/>
                    <a:pt x="2144" y="16"/>
                    <a:pt x="2036" y="16"/>
                  </a:cubicBezTo>
                  <a:cubicBezTo>
                    <a:pt x="1929" y="16"/>
                    <a:pt x="1858" y="99"/>
                    <a:pt x="1858" y="206"/>
                  </a:cubicBezTo>
                  <a:lnTo>
                    <a:pt x="1858" y="456"/>
                  </a:lnTo>
                  <a:lnTo>
                    <a:pt x="370" y="456"/>
                  </a:lnTo>
                  <a:lnTo>
                    <a:pt x="370" y="194"/>
                  </a:lnTo>
                  <a:cubicBezTo>
                    <a:pt x="370" y="86"/>
                    <a:pt x="282" y="1"/>
                    <a:pt x="180" y="1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2" name="Google Shape;1292;p47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47">
            <a:hlinkClick r:id="rId3" action="ppaction://hlinksldjump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47">
            <a:hlinkClick r:id="rId3" action="ppaction://hlinksldjump"/>
          </p:cNvPr>
          <p:cNvSpPr/>
          <p:nvPr/>
        </p:nvSpPr>
        <p:spPr>
          <a:xfrm>
            <a:off x="8153787" y="412758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5" name="Google Shape;1295;p47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1296" name="Google Shape;1296;p47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7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7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7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48"/>
          <p:cNvSpPr txBox="1">
            <a:spLocks noGrp="1"/>
          </p:cNvSpPr>
          <p:nvPr>
            <p:ph type="title"/>
          </p:nvPr>
        </p:nvSpPr>
        <p:spPr>
          <a:xfrm>
            <a:off x="720000" y="6946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Crecimiento previsto</a:t>
            </a:r>
            <a:endParaRPr/>
          </a:p>
        </p:txBody>
      </p:sp>
      <p:sp>
        <p:nvSpPr>
          <p:cNvPr id="1305" name="Google Shape;1305;p48"/>
          <p:cNvSpPr txBox="1">
            <a:spLocks noGrp="1"/>
          </p:cNvSpPr>
          <p:nvPr>
            <p:ph type="subTitle" idx="4294967295"/>
          </p:nvPr>
        </p:nvSpPr>
        <p:spPr>
          <a:xfrm>
            <a:off x="714225" y="4151400"/>
            <a:ext cx="77040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Sigue el enlace del gráfico para modificar sus datos y luego pega el nuevo aquí. </a:t>
            </a:r>
            <a:r>
              <a:rPr lang="es" sz="1100">
                <a:uFill>
                  <a:noFill/>
                </a:uFill>
                <a:hlinkClick r:id="rId3"/>
              </a:rPr>
              <a:t>Para más información, </a:t>
            </a:r>
            <a:r>
              <a:rPr lang="es" sz="1100" b="1">
                <a:uFill>
                  <a:noFill/>
                </a:uFill>
                <a:hlinkClick r:id="rId3"/>
              </a:rPr>
              <a:t>haz clic aquí</a:t>
            </a:r>
            <a:endParaRPr sz="1100" b="1"/>
          </a:p>
        </p:txBody>
      </p:sp>
      <p:sp>
        <p:nvSpPr>
          <p:cNvPr id="1306" name="Google Shape;1306;p48"/>
          <p:cNvSpPr txBox="1"/>
          <p:nvPr/>
        </p:nvSpPr>
        <p:spPr>
          <a:xfrm>
            <a:off x="5860400" y="1464650"/>
            <a:ext cx="2411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rPr>
              <a:t>Mercurio</a:t>
            </a:r>
            <a:endParaRPr sz="250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07" name="Google Shape;1307;p48"/>
          <p:cNvSpPr txBox="1"/>
          <p:nvPr/>
        </p:nvSpPr>
        <p:spPr>
          <a:xfrm>
            <a:off x="5860400" y="1854675"/>
            <a:ext cx="2411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Mercurio es el planeta más cercano al Sol y el más pequeño del sistema solar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08" name="Google Shape;1308;p48"/>
          <p:cNvSpPr txBox="1"/>
          <p:nvPr/>
        </p:nvSpPr>
        <p:spPr>
          <a:xfrm>
            <a:off x="5860400" y="2832375"/>
            <a:ext cx="2411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rPr>
              <a:t>Venus</a:t>
            </a:r>
            <a:endParaRPr sz="250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09" name="Google Shape;1309;p48"/>
          <p:cNvSpPr txBox="1"/>
          <p:nvPr/>
        </p:nvSpPr>
        <p:spPr>
          <a:xfrm>
            <a:off x="5860400" y="3222400"/>
            <a:ext cx="2411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Venus tiene un nombre precioso y es el segundo planeta más cercano al Sol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310" name="Google Shape;1310;p48" title="Points scored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l="9828" t="4660" b="5532"/>
          <a:stretch/>
        </p:blipFill>
        <p:spPr>
          <a:xfrm>
            <a:off x="1812525" y="1617050"/>
            <a:ext cx="3718572" cy="229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1" name="Google Shape;1311;p48"/>
          <p:cNvSpPr txBox="1"/>
          <p:nvPr/>
        </p:nvSpPr>
        <p:spPr>
          <a:xfrm>
            <a:off x="1107225" y="3276575"/>
            <a:ext cx="732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rPr>
              <a:t>2022</a:t>
            </a:r>
            <a:endParaRPr sz="120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12" name="Google Shape;1312;p48"/>
          <p:cNvSpPr txBox="1"/>
          <p:nvPr/>
        </p:nvSpPr>
        <p:spPr>
          <a:xfrm>
            <a:off x="1107225" y="2785450"/>
            <a:ext cx="732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rPr>
              <a:t>2023</a:t>
            </a:r>
            <a:endParaRPr sz="120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13" name="Google Shape;1313;p48"/>
          <p:cNvSpPr txBox="1"/>
          <p:nvPr/>
        </p:nvSpPr>
        <p:spPr>
          <a:xfrm>
            <a:off x="1107225" y="2294325"/>
            <a:ext cx="732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rPr>
              <a:t>2024</a:t>
            </a:r>
            <a:endParaRPr sz="120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14" name="Google Shape;1314;p48"/>
          <p:cNvSpPr txBox="1"/>
          <p:nvPr/>
        </p:nvSpPr>
        <p:spPr>
          <a:xfrm>
            <a:off x="1107225" y="1803200"/>
            <a:ext cx="732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rPr>
              <a:t>2025</a:t>
            </a:r>
            <a:endParaRPr sz="120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15" name="Google Shape;1315;p48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48">
            <a:hlinkClick r:id="rId6" action="ppaction://hlinksldjump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48">
            <a:hlinkClick r:id="rId6" action="ppaction://hlinksldjump"/>
          </p:cNvPr>
          <p:cNvSpPr/>
          <p:nvPr/>
        </p:nvSpPr>
        <p:spPr>
          <a:xfrm>
            <a:off x="8153787" y="412758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8" name="Google Shape;1318;p48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1319" name="Google Shape;1319;p48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8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8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8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49"/>
          <p:cNvSpPr/>
          <p:nvPr/>
        </p:nvSpPr>
        <p:spPr>
          <a:xfrm>
            <a:off x="5756300" y="1378800"/>
            <a:ext cx="2620200" cy="2620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49"/>
          <p:cNvSpPr txBox="1">
            <a:spLocks noGrp="1"/>
          </p:cNvSpPr>
          <p:nvPr>
            <p:ph type="title"/>
          </p:nvPr>
        </p:nvSpPr>
        <p:spPr>
          <a:xfrm>
            <a:off x="957525" y="1505125"/>
            <a:ext cx="4526400" cy="16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imagen siempre refuerza el concepto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9"/>
          <p:cNvSpPr txBox="1">
            <a:spLocks noGrp="1"/>
          </p:cNvSpPr>
          <p:nvPr>
            <p:ph type="subTitle" idx="1"/>
          </p:nvPr>
        </p:nvSpPr>
        <p:spPr>
          <a:xfrm>
            <a:off x="957525" y="3056400"/>
            <a:ext cx="45264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Las imágenes revelan grandes cantidades de datos, así que recuerda: usa una imagen en lugar de textos largos, tu público lo agradecerá</a:t>
            </a:r>
            <a:endParaRPr/>
          </a:p>
        </p:txBody>
      </p:sp>
      <p:pic>
        <p:nvPicPr>
          <p:cNvPr id="1330" name="Google Shape;1330;p49"/>
          <p:cNvPicPr preferRelativeResize="0"/>
          <p:nvPr/>
        </p:nvPicPr>
        <p:blipFill rotWithShape="1">
          <a:blip r:embed="rId3">
            <a:alphaModFix/>
          </a:blip>
          <a:srcRect t="24525" b="8883"/>
          <a:stretch/>
        </p:blipFill>
        <p:spPr>
          <a:xfrm>
            <a:off x="5925874" y="1549477"/>
            <a:ext cx="2280900" cy="2278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331" name="Google Shape;1331;p49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9">
            <a:hlinkClick r:id="rId4" action="ppaction://hlinksldjump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9">
            <a:hlinkClick r:id="rId4" action="ppaction://hlinksldjump"/>
          </p:cNvPr>
          <p:cNvSpPr/>
          <p:nvPr/>
        </p:nvSpPr>
        <p:spPr>
          <a:xfrm>
            <a:off x="8153787" y="412758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4" name="Google Shape;1334;p49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1335" name="Google Shape;1335;p49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9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9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3" name="Google Shape;1343;p50"/>
          <p:cNvGrpSpPr/>
          <p:nvPr/>
        </p:nvGrpSpPr>
        <p:grpSpPr>
          <a:xfrm>
            <a:off x="975150" y="1485595"/>
            <a:ext cx="3263388" cy="2692973"/>
            <a:chOff x="5160675" y="1292770"/>
            <a:chExt cx="3263388" cy="2692973"/>
          </a:xfrm>
        </p:grpSpPr>
        <p:sp>
          <p:nvSpPr>
            <p:cNvPr id="1344" name="Google Shape;1344;p50"/>
            <p:cNvSpPr/>
            <p:nvPr/>
          </p:nvSpPr>
          <p:spPr>
            <a:xfrm>
              <a:off x="6377126" y="3535918"/>
              <a:ext cx="827414" cy="356007"/>
            </a:xfrm>
            <a:custGeom>
              <a:avLst/>
              <a:gdLst/>
              <a:ahLst/>
              <a:cxnLst/>
              <a:rect l="l" t="t" r="r" b="b"/>
              <a:pathLst>
                <a:path w="1244231" h="535349" extrusionOk="0">
                  <a:moveTo>
                    <a:pt x="1244231" y="535349"/>
                  </a:moveTo>
                  <a:lnTo>
                    <a:pt x="0" y="535349"/>
                  </a:lnTo>
                  <a:lnTo>
                    <a:pt x="71183" y="0"/>
                  </a:lnTo>
                  <a:lnTo>
                    <a:pt x="11832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5160675" y="3238136"/>
              <a:ext cx="3263337" cy="300972"/>
            </a:xfrm>
            <a:custGeom>
              <a:avLst/>
              <a:gdLst/>
              <a:ahLst/>
              <a:cxnLst/>
              <a:rect l="l" t="t" r="r" b="b"/>
              <a:pathLst>
                <a:path w="4907273" h="452589" extrusionOk="0">
                  <a:moveTo>
                    <a:pt x="0" y="0"/>
                  </a:moveTo>
                  <a:lnTo>
                    <a:pt x="0" y="330568"/>
                  </a:lnTo>
                  <a:cubicBezTo>
                    <a:pt x="0" y="397662"/>
                    <a:pt x="54902" y="452589"/>
                    <a:pt x="122059" y="452589"/>
                  </a:cubicBezTo>
                  <a:lnTo>
                    <a:pt x="4785290" y="452589"/>
                  </a:lnTo>
                  <a:cubicBezTo>
                    <a:pt x="4852352" y="452589"/>
                    <a:pt x="4907273" y="397662"/>
                    <a:pt x="4907273" y="330568"/>
                  </a:cubicBezTo>
                  <a:lnTo>
                    <a:pt x="49072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6231761" y="3891478"/>
              <a:ext cx="1118483" cy="35226"/>
            </a:xfrm>
            <a:custGeom>
              <a:avLst/>
              <a:gdLst/>
              <a:ahLst/>
              <a:cxnLst/>
              <a:rect l="l" t="t" r="r" b="b"/>
              <a:pathLst>
                <a:path w="1681930" h="52971" extrusionOk="0">
                  <a:moveTo>
                    <a:pt x="218865" y="0"/>
                  </a:moveTo>
                  <a:lnTo>
                    <a:pt x="1463097" y="0"/>
                  </a:lnTo>
                  <a:lnTo>
                    <a:pt x="1681930" y="51727"/>
                  </a:lnTo>
                  <a:lnTo>
                    <a:pt x="0" y="52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6232050" y="3925807"/>
              <a:ext cx="1118201" cy="59935"/>
            </a:xfrm>
            <a:custGeom>
              <a:avLst/>
              <a:gdLst/>
              <a:ahLst/>
              <a:cxnLst/>
              <a:rect l="l" t="t" r="r" b="b"/>
              <a:pathLst>
                <a:path w="1681505" h="28746" extrusionOk="0">
                  <a:moveTo>
                    <a:pt x="1670050" y="28746"/>
                  </a:moveTo>
                  <a:lnTo>
                    <a:pt x="10998" y="28746"/>
                  </a:lnTo>
                  <a:lnTo>
                    <a:pt x="0" y="1244"/>
                  </a:lnTo>
                  <a:lnTo>
                    <a:pt x="1681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6732322" y="3340010"/>
              <a:ext cx="116104" cy="116108"/>
            </a:xfrm>
            <a:custGeom>
              <a:avLst/>
              <a:gdLst/>
              <a:ahLst/>
              <a:cxnLst/>
              <a:rect l="l" t="t" r="r" b="b"/>
              <a:pathLst>
                <a:path w="174593" h="174599" extrusionOk="0">
                  <a:moveTo>
                    <a:pt x="174593" y="87325"/>
                  </a:moveTo>
                  <a:cubicBezTo>
                    <a:pt x="174593" y="135521"/>
                    <a:pt x="135515" y="174599"/>
                    <a:pt x="87312" y="174599"/>
                  </a:cubicBezTo>
                  <a:cubicBezTo>
                    <a:pt x="39039" y="174599"/>
                    <a:pt x="0" y="135521"/>
                    <a:pt x="0" y="87325"/>
                  </a:cubicBezTo>
                  <a:cubicBezTo>
                    <a:pt x="0" y="39090"/>
                    <a:pt x="39039" y="0"/>
                    <a:pt x="87312" y="0"/>
                  </a:cubicBezTo>
                  <a:cubicBezTo>
                    <a:pt x="135515" y="0"/>
                    <a:pt x="174593" y="39090"/>
                    <a:pt x="174593" y="87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5160727" y="1292770"/>
              <a:ext cx="3263337" cy="1947857"/>
            </a:xfrm>
            <a:custGeom>
              <a:avLst/>
              <a:gdLst/>
              <a:ahLst/>
              <a:cxnLst/>
              <a:rect l="l" t="t" r="r" b="b"/>
              <a:pathLst>
                <a:path w="4907273" h="2929108" extrusionOk="0">
                  <a:moveTo>
                    <a:pt x="4907273" y="122040"/>
                  </a:moveTo>
                  <a:cubicBezTo>
                    <a:pt x="4907273" y="54921"/>
                    <a:pt x="4852358" y="0"/>
                    <a:pt x="4785290" y="0"/>
                  </a:cubicBezTo>
                  <a:lnTo>
                    <a:pt x="122059" y="0"/>
                  </a:lnTo>
                  <a:cubicBezTo>
                    <a:pt x="54908" y="0"/>
                    <a:pt x="0" y="54921"/>
                    <a:pt x="0" y="122040"/>
                  </a:cubicBezTo>
                  <a:lnTo>
                    <a:pt x="0" y="2929108"/>
                  </a:lnTo>
                  <a:lnTo>
                    <a:pt x="4907273" y="29291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350" name="Google Shape;1350;p50"/>
            <p:cNvSpPr/>
            <p:nvPr/>
          </p:nvSpPr>
          <p:spPr>
            <a:xfrm>
              <a:off x="6780814" y="1405478"/>
              <a:ext cx="19205" cy="19206"/>
            </a:xfrm>
            <a:custGeom>
              <a:avLst/>
              <a:gdLst/>
              <a:ahLst/>
              <a:cxnLst/>
              <a:rect l="l" t="t" r="r" b="b"/>
              <a:pathLst>
                <a:path w="174593" h="174599" extrusionOk="0">
                  <a:moveTo>
                    <a:pt x="174593" y="87325"/>
                  </a:moveTo>
                  <a:cubicBezTo>
                    <a:pt x="174593" y="135521"/>
                    <a:pt x="135515" y="174599"/>
                    <a:pt x="87312" y="174599"/>
                  </a:cubicBezTo>
                  <a:cubicBezTo>
                    <a:pt x="39039" y="174599"/>
                    <a:pt x="0" y="135521"/>
                    <a:pt x="0" y="87325"/>
                  </a:cubicBezTo>
                  <a:cubicBezTo>
                    <a:pt x="0" y="39090"/>
                    <a:pt x="39039" y="0"/>
                    <a:pt x="87312" y="0"/>
                  </a:cubicBezTo>
                  <a:cubicBezTo>
                    <a:pt x="135515" y="0"/>
                    <a:pt x="174593" y="39090"/>
                    <a:pt x="174593" y="873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pic>
        <p:nvPicPr>
          <p:cNvPr id="1351" name="Google Shape;13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663" y="1699687"/>
            <a:ext cx="2902500" cy="1632600"/>
          </a:xfrm>
          <a:prstGeom prst="roundRect">
            <a:avLst>
              <a:gd name="adj" fmla="val 5895"/>
            </a:avLst>
          </a:prstGeom>
          <a:noFill/>
          <a:ln>
            <a:noFill/>
          </a:ln>
        </p:spPr>
      </p:pic>
      <p:sp>
        <p:nvSpPr>
          <p:cNvPr id="1352" name="Google Shape;1352;p50"/>
          <p:cNvSpPr txBox="1">
            <a:spLocks noGrp="1"/>
          </p:cNvSpPr>
          <p:nvPr>
            <p:ph type="title"/>
          </p:nvPr>
        </p:nvSpPr>
        <p:spPr>
          <a:xfrm>
            <a:off x="4829539" y="1992563"/>
            <a:ext cx="333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Vistazo</a:t>
            </a:r>
            <a:endParaRPr/>
          </a:p>
        </p:txBody>
      </p:sp>
      <p:sp>
        <p:nvSpPr>
          <p:cNvPr id="1353" name="Google Shape;1353;p50"/>
          <p:cNvSpPr txBox="1">
            <a:spLocks noGrp="1"/>
          </p:cNvSpPr>
          <p:nvPr>
            <p:ph type="subTitle" idx="1"/>
          </p:nvPr>
        </p:nvSpPr>
        <p:spPr>
          <a:xfrm>
            <a:off x="4829539" y="2614263"/>
            <a:ext cx="33393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Puedes reemplazar la imagen en la pantalla por otra. Haz clic derecho en ella y luego elige "Reemplazar imagen" para que puedas agregar la tuya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50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50">
            <a:hlinkClick r:id="rId4" action="ppaction://hlinksldjump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0">
            <a:hlinkClick r:id="rId4" action="ppaction://hlinksldjump"/>
          </p:cNvPr>
          <p:cNvSpPr/>
          <p:nvPr/>
        </p:nvSpPr>
        <p:spPr>
          <a:xfrm>
            <a:off x="8153787" y="412758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7" name="Google Shape;1357;p50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1358" name="Google Shape;1358;p50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0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0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0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51"/>
          <p:cNvSpPr txBox="1">
            <a:spLocks noGrp="1"/>
          </p:cNvSpPr>
          <p:nvPr>
            <p:ph type="title"/>
          </p:nvPr>
        </p:nvSpPr>
        <p:spPr>
          <a:xfrm>
            <a:off x="1057214" y="2199938"/>
            <a:ext cx="333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Mercurio</a:t>
            </a:r>
            <a:endParaRPr/>
          </a:p>
        </p:txBody>
      </p:sp>
      <p:sp>
        <p:nvSpPr>
          <p:cNvPr id="1367" name="Google Shape;1367;p51"/>
          <p:cNvSpPr txBox="1">
            <a:spLocks noGrp="1"/>
          </p:cNvSpPr>
          <p:nvPr>
            <p:ph type="subTitle" idx="1"/>
          </p:nvPr>
        </p:nvSpPr>
        <p:spPr>
          <a:xfrm>
            <a:off x="1057214" y="2821638"/>
            <a:ext cx="33393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Mercurio es el planeta más cercano al Sol y el más pequeño de todos. El nombre de este planeta no tiene nada que ver con el metal líquido </a:t>
            </a:r>
            <a:endParaRPr/>
          </a:p>
        </p:txBody>
      </p:sp>
      <p:sp>
        <p:nvSpPr>
          <p:cNvPr id="1368" name="Google Shape;1368;p51"/>
          <p:cNvSpPr txBox="1">
            <a:spLocks noGrp="1"/>
          </p:cNvSpPr>
          <p:nvPr>
            <p:ph type="title" idx="2"/>
          </p:nvPr>
        </p:nvSpPr>
        <p:spPr>
          <a:xfrm>
            <a:off x="720000" y="6876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Vistazo</a:t>
            </a:r>
            <a:endParaRPr/>
          </a:p>
        </p:txBody>
      </p:sp>
      <p:grpSp>
        <p:nvGrpSpPr>
          <p:cNvPr id="1369" name="Google Shape;1369;p51"/>
          <p:cNvGrpSpPr/>
          <p:nvPr/>
        </p:nvGrpSpPr>
        <p:grpSpPr>
          <a:xfrm>
            <a:off x="5803193" y="1857670"/>
            <a:ext cx="2283593" cy="2233049"/>
            <a:chOff x="578925" y="1149150"/>
            <a:chExt cx="577175" cy="564400"/>
          </a:xfrm>
        </p:grpSpPr>
        <p:sp>
          <p:nvSpPr>
            <p:cNvPr id="1370" name="Google Shape;1370;p51"/>
            <p:cNvSpPr/>
            <p:nvPr/>
          </p:nvSpPr>
          <p:spPr>
            <a:xfrm>
              <a:off x="601250" y="1149150"/>
              <a:ext cx="412575" cy="515800"/>
            </a:xfrm>
            <a:custGeom>
              <a:avLst/>
              <a:gdLst/>
              <a:ahLst/>
              <a:cxnLst/>
              <a:rect l="l" t="t" r="r" b="b"/>
              <a:pathLst>
                <a:path w="16503" h="20632" extrusionOk="0">
                  <a:moveTo>
                    <a:pt x="7275" y="748"/>
                  </a:moveTo>
                  <a:cubicBezTo>
                    <a:pt x="8264" y="748"/>
                    <a:pt x="9216" y="974"/>
                    <a:pt x="10061" y="1426"/>
                  </a:cubicBezTo>
                  <a:cubicBezTo>
                    <a:pt x="12014" y="2439"/>
                    <a:pt x="13502" y="4522"/>
                    <a:pt x="14145" y="7118"/>
                  </a:cubicBezTo>
                  <a:cubicBezTo>
                    <a:pt x="14764" y="9594"/>
                    <a:pt x="14538" y="12261"/>
                    <a:pt x="13526" y="14226"/>
                  </a:cubicBezTo>
                  <a:cubicBezTo>
                    <a:pt x="12967" y="15345"/>
                    <a:pt x="12085" y="16381"/>
                    <a:pt x="10990" y="17274"/>
                  </a:cubicBezTo>
                  <a:cubicBezTo>
                    <a:pt x="9835" y="17238"/>
                    <a:pt x="8716" y="16952"/>
                    <a:pt x="7668" y="16428"/>
                  </a:cubicBezTo>
                  <a:cubicBezTo>
                    <a:pt x="5120" y="15178"/>
                    <a:pt x="3084" y="13118"/>
                    <a:pt x="1918" y="10618"/>
                  </a:cubicBezTo>
                  <a:cubicBezTo>
                    <a:pt x="596" y="7772"/>
                    <a:pt x="1013" y="5653"/>
                    <a:pt x="1382" y="4665"/>
                  </a:cubicBezTo>
                  <a:cubicBezTo>
                    <a:pt x="1953" y="3093"/>
                    <a:pt x="3251" y="1831"/>
                    <a:pt x="4918" y="1188"/>
                  </a:cubicBezTo>
                  <a:cubicBezTo>
                    <a:pt x="5692" y="891"/>
                    <a:pt x="6490" y="748"/>
                    <a:pt x="7275" y="748"/>
                  </a:cubicBezTo>
                  <a:close/>
                  <a:moveTo>
                    <a:pt x="7289" y="0"/>
                  </a:moveTo>
                  <a:cubicBezTo>
                    <a:pt x="6411" y="0"/>
                    <a:pt x="5518" y="164"/>
                    <a:pt x="4656" y="498"/>
                  </a:cubicBezTo>
                  <a:cubicBezTo>
                    <a:pt x="2787" y="1212"/>
                    <a:pt x="1358" y="2641"/>
                    <a:pt x="703" y="4391"/>
                  </a:cubicBezTo>
                  <a:cubicBezTo>
                    <a:pt x="1" y="6308"/>
                    <a:pt x="191" y="8618"/>
                    <a:pt x="1263" y="10916"/>
                  </a:cubicBezTo>
                  <a:cubicBezTo>
                    <a:pt x="2501" y="13559"/>
                    <a:pt x="4656" y="15762"/>
                    <a:pt x="7335" y="17071"/>
                  </a:cubicBezTo>
                  <a:cubicBezTo>
                    <a:pt x="8228" y="17524"/>
                    <a:pt x="9157" y="17786"/>
                    <a:pt x="10097" y="17917"/>
                  </a:cubicBezTo>
                  <a:cubicBezTo>
                    <a:pt x="8740" y="18833"/>
                    <a:pt x="7156" y="19512"/>
                    <a:pt x="5513" y="19917"/>
                  </a:cubicBezTo>
                  <a:cubicBezTo>
                    <a:pt x="5311" y="19964"/>
                    <a:pt x="5192" y="20155"/>
                    <a:pt x="5239" y="20345"/>
                  </a:cubicBezTo>
                  <a:cubicBezTo>
                    <a:pt x="5287" y="20512"/>
                    <a:pt x="5430" y="20631"/>
                    <a:pt x="5597" y="20631"/>
                  </a:cubicBezTo>
                  <a:cubicBezTo>
                    <a:pt x="5608" y="20631"/>
                    <a:pt x="5644" y="20631"/>
                    <a:pt x="5692" y="20619"/>
                  </a:cubicBezTo>
                  <a:cubicBezTo>
                    <a:pt x="7454" y="20179"/>
                    <a:pt x="9145" y="19441"/>
                    <a:pt x="10585" y="18476"/>
                  </a:cubicBezTo>
                  <a:cubicBezTo>
                    <a:pt x="10823" y="18321"/>
                    <a:pt x="11050" y="18155"/>
                    <a:pt x="11252" y="18000"/>
                  </a:cubicBezTo>
                  <a:lnTo>
                    <a:pt x="11300" y="18000"/>
                  </a:lnTo>
                  <a:cubicBezTo>
                    <a:pt x="12919" y="18000"/>
                    <a:pt x="14598" y="17548"/>
                    <a:pt x="16265" y="16666"/>
                  </a:cubicBezTo>
                  <a:cubicBezTo>
                    <a:pt x="16443" y="16583"/>
                    <a:pt x="16503" y="16357"/>
                    <a:pt x="16419" y="16178"/>
                  </a:cubicBezTo>
                  <a:cubicBezTo>
                    <a:pt x="16355" y="16057"/>
                    <a:pt x="16235" y="15990"/>
                    <a:pt x="16108" y="15990"/>
                  </a:cubicBezTo>
                  <a:cubicBezTo>
                    <a:pt x="16049" y="15990"/>
                    <a:pt x="15988" y="16005"/>
                    <a:pt x="15931" y="16035"/>
                  </a:cubicBezTo>
                  <a:cubicBezTo>
                    <a:pt x="14657" y="16702"/>
                    <a:pt x="13395" y="17107"/>
                    <a:pt x="12145" y="17226"/>
                  </a:cubicBezTo>
                  <a:cubicBezTo>
                    <a:pt x="13014" y="16405"/>
                    <a:pt x="13693" y="15500"/>
                    <a:pt x="14181" y="14547"/>
                  </a:cubicBezTo>
                  <a:cubicBezTo>
                    <a:pt x="15253" y="12416"/>
                    <a:pt x="15514" y="9570"/>
                    <a:pt x="14860" y="6915"/>
                  </a:cubicBezTo>
                  <a:cubicBezTo>
                    <a:pt x="14169" y="4129"/>
                    <a:pt x="12550" y="1879"/>
                    <a:pt x="10419" y="760"/>
                  </a:cubicBezTo>
                  <a:cubicBezTo>
                    <a:pt x="9459" y="257"/>
                    <a:pt x="8386" y="0"/>
                    <a:pt x="7289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1"/>
            <p:cNvSpPr/>
            <p:nvPr/>
          </p:nvSpPr>
          <p:spPr>
            <a:xfrm>
              <a:off x="578925" y="1549050"/>
              <a:ext cx="187550" cy="164500"/>
            </a:xfrm>
            <a:custGeom>
              <a:avLst/>
              <a:gdLst/>
              <a:ahLst/>
              <a:cxnLst/>
              <a:rect l="l" t="t" r="r" b="b"/>
              <a:pathLst>
                <a:path w="7502" h="6580" extrusionOk="0">
                  <a:moveTo>
                    <a:pt x="3757" y="1"/>
                  </a:moveTo>
                  <a:cubicBezTo>
                    <a:pt x="2529" y="1"/>
                    <a:pt x="1352" y="690"/>
                    <a:pt x="786" y="1873"/>
                  </a:cubicBezTo>
                  <a:cubicBezTo>
                    <a:pt x="1" y="3504"/>
                    <a:pt x="691" y="5469"/>
                    <a:pt x="2322" y="6254"/>
                  </a:cubicBezTo>
                  <a:cubicBezTo>
                    <a:pt x="2783" y="6475"/>
                    <a:pt x="3269" y="6579"/>
                    <a:pt x="3747" y="6579"/>
                  </a:cubicBezTo>
                  <a:cubicBezTo>
                    <a:pt x="4974" y="6579"/>
                    <a:pt x="6150" y="5892"/>
                    <a:pt x="6716" y="4719"/>
                  </a:cubicBezTo>
                  <a:cubicBezTo>
                    <a:pt x="7502" y="3075"/>
                    <a:pt x="6811" y="1111"/>
                    <a:pt x="5180" y="325"/>
                  </a:cubicBezTo>
                  <a:cubicBezTo>
                    <a:pt x="4720" y="105"/>
                    <a:pt x="4234" y="1"/>
                    <a:pt x="3757" y="1"/>
                  </a:cubicBez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1"/>
            <p:cNvSpPr/>
            <p:nvPr/>
          </p:nvSpPr>
          <p:spPr>
            <a:xfrm>
              <a:off x="598275" y="1562375"/>
              <a:ext cx="148850" cy="137850"/>
            </a:xfrm>
            <a:custGeom>
              <a:avLst/>
              <a:gdLst/>
              <a:ahLst/>
              <a:cxnLst/>
              <a:rect l="l" t="t" r="r" b="b"/>
              <a:pathLst>
                <a:path w="5954" h="5514" extrusionOk="0">
                  <a:moveTo>
                    <a:pt x="2978" y="1"/>
                  </a:moveTo>
                  <a:cubicBezTo>
                    <a:pt x="1672" y="1"/>
                    <a:pt x="507" y="941"/>
                    <a:pt x="263" y="2281"/>
                  </a:cubicBezTo>
                  <a:cubicBezTo>
                    <a:pt x="1" y="3781"/>
                    <a:pt x="1001" y="5209"/>
                    <a:pt x="2501" y="5471"/>
                  </a:cubicBezTo>
                  <a:cubicBezTo>
                    <a:pt x="2662" y="5500"/>
                    <a:pt x="2822" y="5513"/>
                    <a:pt x="2979" y="5513"/>
                  </a:cubicBezTo>
                  <a:cubicBezTo>
                    <a:pt x="4292" y="5513"/>
                    <a:pt x="5447" y="4572"/>
                    <a:pt x="5692" y="3233"/>
                  </a:cubicBezTo>
                  <a:cubicBezTo>
                    <a:pt x="5954" y="1745"/>
                    <a:pt x="4954" y="316"/>
                    <a:pt x="3453" y="42"/>
                  </a:cubicBezTo>
                  <a:cubicBezTo>
                    <a:pt x="3294" y="14"/>
                    <a:pt x="3135" y="1"/>
                    <a:pt x="2978" y="1"/>
                  </a:cubicBezTo>
                  <a:close/>
                </a:path>
              </a:pathLst>
            </a:custGeom>
            <a:solidFill>
              <a:srgbClr val="ECF4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1"/>
            <p:cNvSpPr/>
            <p:nvPr/>
          </p:nvSpPr>
          <p:spPr>
            <a:xfrm>
              <a:off x="603050" y="1562200"/>
              <a:ext cx="140800" cy="82200"/>
            </a:xfrm>
            <a:custGeom>
              <a:avLst/>
              <a:gdLst/>
              <a:ahLst/>
              <a:cxnLst/>
              <a:rect l="l" t="t" r="r" b="b"/>
              <a:pathLst>
                <a:path w="5632" h="3288" extrusionOk="0">
                  <a:moveTo>
                    <a:pt x="2794" y="1"/>
                  </a:moveTo>
                  <a:cubicBezTo>
                    <a:pt x="1543" y="1"/>
                    <a:pt x="402" y="865"/>
                    <a:pt x="95" y="2133"/>
                  </a:cubicBezTo>
                  <a:cubicBezTo>
                    <a:pt x="0" y="2526"/>
                    <a:pt x="0" y="2919"/>
                    <a:pt x="83" y="3288"/>
                  </a:cubicBezTo>
                  <a:cubicBezTo>
                    <a:pt x="95" y="3157"/>
                    <a:pt x="107" y="3002"/>
                    <a:pt x="143" y="2871"/>
                  </a:cubicBezTo>
                  <a:cubicBezTo>
                    <a:pt x="428" y="1600"/>
                    <a:pt x="1554" y="746"/>
                    <a:pt x="2804" y="746"/>
                  </a:cubicBezTo>
                  <a:cubicBezTo>
                    <a:pt x="3018" y="746"/>
                    <a:pt x="3235" y="771"/>
                    <a:pt x="3453" y="823"/>
                  </a:cubicBezTo>
                  <a:cubicBezTo>
                    <a:pt x="4548" y="1073"/>
                    <a:pt x="5334" y="1930"/>
                    <a:pt x="5525" y="2978"/>
                  </a:cubicBezTo>
                  <a:cubicBezTo>
                    <a:pt x="5632" y="1633"/>
                    <a:pt x="4751" y="383"/>
                    <a:pt x="3417" y="73"/>
                  </a:cubicBezTo>
                  <a:cubicBezTo>
                    <a:pt x="3209" y="24"/>
                    <a:pt x="3000" y="1"/>
                    <a:pt x="2794" y="1"/>
                  </a:cubicBezTo>
                  <a:close/>
                </a:path>
              </a:pathLst>
            </a:custGeom>
            <a:solidFill>
              <a:srgbClr val="C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1"/>
            <p:cNvSpPr/>
            <p:nvPr/>
          </p:nvSpPr>
          <p:spPr>
            <a:xfrm>
              <a:off x="604525" y="1570675"/>
              <a:ext cx="78900" cy="118125"/>
            </a:xfrm>
            <a:custGeom>
              <a:avLst/>
              <a:gdLst/>
              <a:ahLst/>
              <a:cxnLst/>
              <a:rect l="l" t="t" r="r" b="b"/>
              <a:pathLst>
                <a:path w="3156" h="4725" extrusionOk="0">
                  <a:moveTo>
                    <a:pt x="2648" y="0"/>
                  </a:moveTo>
                  <a:cubicBezTo>
                    <a:pt x="1546" y="0"/>
                    <a:pt x="554" y="756"/>
                    <a:pt x="298" y="1865"/>
                  </a:cubicBezTo>
                  <a:cubicBezTo>
                    <a:pt x="1" y="3092"/>
                    <a:pt x="739" y="4354"/>
                    <a:pt x="1941" y="4723"/>
                  </a:cubicBezTo>
                  <a:cubicBezTo>
                    <a:pt x="1949" y="4724"/>
                    <a:pt x="1956" y="4725"/>
                    <a:pt x="1964" y="4725"/>
                  </a:cubicBezTo>
                  <a:cubicBezTo>
                    <a:pt x="2027" y="4725"/>
                    <a:pt x="2087" y="4681"/>
                    <a:pt x="2108" y="4627"/>
                  </a:cubicBezTo>
                  <a:cubicBezTo>
                    <a:pt x="2120" y="4556"/>
                    <a:pt x="2084" y="4485"/>
                    <a:pt x="2013" y="4473"/>
                  </a:cubicBezTo>
                  <a:cubicBezTo>
                    <a:pt x="929" y="4139"/>
                    <a:pt x="286" y="3008"/>
                    <a:pt x="536" y="1913"/>
                  </a:cubicBezTo>
                  <a:cubicBezTo>
                    <a:pt x="782" y="920"/>
                    <a:pt x="1670" y="242"/>
                    <a:pt x="2658" y="242"/>
                  </a:cubicBezTo>
                  <a:cubicBezTo>
                    <a:pt x="2771" y="242"/>
                    <a:pt x="2886" y="251"/>
                    <a:pt x="3001" y="270"/>
                  </a:cubicBezTo>
                  <a:cubicBezTo>
                    <a:pt x="3010" y="271"/>
                    <a:pt x="3019" y="272"/>
                    <a:pt x="3028" y="272"/>
                  </a:cubicBezTo>
                  <a:cubicBezTo>
                    <a:pt x="3087" y="272"/>
                    <a:pt x="3133" y="238"/>
                    <a:pt x="3144" y="186"/>
                  </a:cubicBezTo>
                  <a:cubicBezTo>
                    <a:pt x="3156" y="103"/>
                    <a:pt x="3096" y="32"/>
                    <a:pt x="3037" y="32"/>
                  </a:cubicBezTo>
                  <a:cubicBezTo>
                    <a:pt x="2906" y="11"/>
                    <a:pt x="2777" y="0"/>
                    <a:pt x="2648" y="0"/>
                  </a:cubicBez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1"/>
            <p:cNvSpPr/>
            <p:nvPr/>
          </p:nvSpPr>
          <p:spPr>
            <a:xfrm>
              <a:off x="661975" y="1574050"/>
              <a:ext cx="78600" cy="117950"/>
            </a:xfrm>
            <a:custGeom>
              <a:avLst/>
              <a:gdLst/>
              <a:ahLst/>
              <a:cxnLst/>
              <a:rect l="l" t="t" r="r" b="b"/>
              <a:pathLst>
                <a:path w="3144" h="4718" extrusionOk="0">
                  <a:moveTo>
                    <a:pt x="1185" y="1"/>
                  </a:moveTo>
                  <a:cubicBezTo>
                    <a:pt x="1133" y="1"/>
                    <a:pt x="1080" y="27"/>
                    <a:pt x="1060" y="87"/>
                  </a:cubicBezTo>
                  <a:cubicBezTo>
                    <a:pt x="1036" y="147"/>
                    <a:pt x="1072" y="230"/>
                    <a:pt x="1144" y="242"/>
                  </a:cubicBezTo>
                  <a:cubicBezTo>
                    <a:pt x="2227" y="563"/>
                    <a:pt x="2870" y="1694"/>
                    <a:pt x="2620" y="2802"/>
                  </a:cubicBezTo>
                  <a:cubicBezTo>
                    <a:pt x="2398" y="3775"/>
                    <a:pt x="1508" y="4466"/>
                    <a:pt x="536" y="4466"/>
                  </a:cubicBezTo>
                  <a:cubicBezTo>
                    <a:pt x="414" y="4466"/>
                    <a:pt x="291" y="4455"/>
                    <a:pt x="167" y="4433"/>
                  </a:cubicBezTo>
                  <a:cubicBezTo>
                    <a:pt x="159" y="4432"/>
                    <a:pt x="150" y="4431"/>
                    <a:pt x="142" y="4431"/>
                  </a:cubicBezTo>
                  <a:cubicBezTo>
                    <a:pt x="72" y="4431"/>
                    <a:pt x="23" y="4476"/>
                    <a:pt x="12" y="4540"/>
                  </a:cubicBezTo>
                  <a:cubicBezTo>
                    <a:pt x="1" y="4612"/>
                    <a:pt x="48" y="4671"/>
                    <a:pt x="120" y="4683"/>
                  </a:cubicBezTo>
                  <a:cubicBezTo>
                    <a:pt x="255" y="4706"/>
                    <a:pt x="389" y="4717"/>
                    <a:pt x="522" y="4717"/>
                  </a:cubicBezTo>
                  <a:cubicBezTo>
                    <a:pt x="1619" y="4717"/>
                    <a:pt x="2603" y="3955"/>
                    <a:pt x="2858" y="2861"/>
                  </a:cubicBezTo>
                  <a:cubicBezTo>
                    <a:pt x="3144" y="1623"/>
                    <a:pt x="2417" y="373"/>
                    <a:pt x="1215" y="4"/>
                  </a:cubicBezTo>
                  <a:cubicBezTo>
                    <a:pt x="1205" y="2"/>
                    <a:pt x="1195" y="1"/>
                    <a:pt x="1185" y="1"/>
                  </a:cubicBezTo>
                  <a:close/>
                </a:path>
              </a:pathLst>
            </a:custGeom>
            <a:solidFill>
              <a:srgbClr val="FF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1"/>
            <p:cNvSpPr/>
            <p:nvPr/>
          </p:nvSpPr>
          <p:spPr>
            <a:xfrm>
              <a:off x="661975" y="1621675"/>
              <a:ext cx="21450" cy="19425"/>
            </a:xfrm>
            <a:custGeom>
              <a:avLst/>
              <a:gdLst/>
              <a:ahLst/>
              <a:cxnLst/>
              <a:rect l="l" t="t" r="r" b="b"/>
              <a:pathLst>
                <a:path w="858" h="777" extrusionOk="0">
                  <a:moveTo>
                    <a:pt x="430" y="1"/>
                  </a:moveTo>
                  <a:cubicBezTo>
                    <a:pt x="327" y="1"/>
                    <a:pt x="224" y="43"/>
                    <a:pt x="143" y="123"/>
                  </a:cubicBezTo>
                  <a:cubicBezTo>
                    <a:pt x="1" y="290"/>
                    <a:pt x="12" y="528"/>
                    <a:pt x="155" y="671"/>
                  </a:cubicBezTo>
                  <a:cubicBezTo>
                    <a:pt x="234" y="743"/>
                    <a:pt x="328" y="777"/>
                    <a:pt x="422" y="777"/>
                  </a:cubicBezTo>
                  <a:cubicBezTo>
                    <a:pt x="527" y="777"/>
                    <a:pt x="633" y="734"/>
                    <a:pt x="715" y="659"/>
                  </a:cubicBezTo>
                  <a:cubicBezTo>
                    <a:pt x="858" y="492"/>
                    <a:pt x="846" y="254"/>
                    <a:pt x="703" y="111"/>
                  </a:cubicBezTo>
                  <a:cubicBezTo>
                    <a:pt x="623" y="37"/>
                    <a:pt x="526" y="1"/>
                    <a:pt x="430" y="1"/>
                  </a:cubicBez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1"/>
            <p:cNvSpPr/>
            <p:nvPr/>
          </p:nvSpPr>
          <p:spPr>
            <a:xfrm>
              <a:off x="639350" y="1599725"/>
              <a:ext cx="47650" cy="44975"/>
            </a:xfrm>
            <a:custGeom>
              <a:avLst/>
              <a:gdLst/>
              <a:ahLst/>
              <a:cxnLst/>
              <a:rect l="l" t="t" r="r" b="b"/>
              <a:pathLst>
                <a:path w="1906" h="1799" extrusionOk="0">
                  <a:moveTo>
                    <a:pt x="1" y="1"/>
                  </a:moveTo>
                  <a:lnTo>
                    <a:pt x="1679" y="1799"/>
                  </a:lnTo>
                  <a:lnTo>
                    <a:pt x="1906" y="15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1"/>
            <p:cNvSpPr/>
            <p:nvPr/>
          </p:nvSpPr>
          <p:spPr>
            <a:xfrm>
              <a:off x="1110550" y="1418825"/>
              <a:ext cx="37225" cy="36875"/>
            </a:xfrm>
            <a:custGeom>
              <a:avLst/>
              <a:gdLst/>
              <a:ahLst/>
              <a:cxnLst/>
              <a:rect l="l" t="t" r="r" b="b"/>
              <a:pathLst>
                <a:path w="1489" h="1475" extrusionOk="0">
                  <a:moveTo>
                    <a:pt x="607" y="1"/>
                  </a:moveTo>
                  <a:cubicBezTo>
                    <a:pt x="522" y="1"/>
                    <a:pt x="438" y="31"/>
                    <a:pt x="369" y="93"/>
                  </a:cubicBezTo>
                  <a:lnTo>
                    <a:pt x="0" y="450"/>
                  </a:lnTo>
                  <a:lnTo>
                    <a:pt x="988" y="1474"/>
                  </a:lnTo>
                  <a:lnTo>
                    <a:pt x="1358" y="1117"/>
                  </a:lnTo>
                  <a:cubicBezTo>
                    <a:pt x="1489" y="986"/>
                    <a:pt x="1489" y="760"/>
                    <a:pt x="1358" y="629"/>
                  </a:cubicBezTo>
                  <a:lnTo>
                    <a:pt x="869" y="105"/>
                  </a:lnTo>
                  <a:cubicBezTo>
                    <a:pt x="795" y="36"/>
                    <a:pt x="701" y="1"/>
                    <a:pt x="607" y="1"/>
                  </a:cubicBez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1"/>
            <p:cNvSpPr/>
            <p:nvPr/>
          </p:nvSpPr>
          <p:spPr>
            <a:xfrm>
              <a:off x="987025" y="1532450"/>
              <a:ext cx="41400" cy="40925"/>
            </a:xfrm>
            <a:custGeom>
              <a:avLst/>
              <a:gdLst/>
              <a:ahLst/>
              <a:cxnLst/>
              <a:rect l="l" t="t" r="r" b="b"/>
              <a:pathLst>
                <a:path w="1656" h="1637" extrusionOk="0">
                  <a:moveTo>
                    <a:pt x="417" y="1"/>
                  </a:moveTo>
                  <a:lnTo>
                    <a:pt x="167" y="239"/>
                  </a:lnTo>
                  <a:cubicBezTo>
                    <a:pt x="24" y="382"/>
                    <a:pt x="0" y="644"/>
                    <a:pt x="155" y="787"/>
                  </a:cubicBezTo>
                  <a:lnTo>
                    <a:pt x="857" y="1513"/>
                  </a:lnTo>
                  <a:cubicBezTo>
                    <a:pt x="933" y="1595"/>
                    <a:pt x="1039" y="1637"/>
                    <a:pt x="1145" y="1637"/>
                  </a:cubicBezTo>
                  <a:cubicBezTo>
                    <a:pt x="1239" y="1637"/>
                    <a:pt x="1332" y="1604"/>
                    <a:pt x="1405" y="1537"/>
                  </a:cubicBezTo>
                  <a:lnTo>
                    <a:pt x="1655" y="1299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1"/>
            <p:cNvSpPr/>
            <p:nvPr/>
          </p:nvSpPr>
          <p:spPr>
            <a:xfrm>
              <a:off x="979575" y="1418775"/>
              <a:ext cx="176525" cy="154350"/>
            </a:xfrm>
            <a:custGeom>
              <a:avLst/>
              <a:gdLst/>
              <a:ahLst/>
              <a:cxnLst/>
              <a:rect l="l" t="t" r="r" b="b"/>
              <a:pathLst>
                <a:path w="7061" h="6174" extrusionOk="0">
                  <a:moveTo>
                    <a:pt x="4350" y="1"/>
                  </a:moveTo>
                  <a:cubicBezTo>
                    <a:pt x="3464" y="1"/>
                    <a:pt x="2484" y="401"/>
                    <a:pt x="1691" y="1167"/>
                  </a:cubicBezTo>
                  <a:cubicBezTo>
                    <a:pt x="298" y="2500"/>
                    <a:pt x="0" y="4441"/>
                    <a:pt x="1024" y="5500"/>
                  </a:cubicBezTo>
                  <a:cubicBezTo>
                    <a:pt x="1457" y="5953"/>
                    <a:pt x="2060" y="6173"/>
                    <a:pt x="2718" y="6173"/>
                  </a:cubicBezTo>
                  <a:cubicBezTo>
                    <a:pt x="3602" y="6173"/>
                    <a:pt x="4584" y="5776"/>
                    <a:pt x="5382" y="5012"/>
                  </a:cubicBezTo>
                  <a:cubicBezTo>
                    <a:pt x="6763" y="3679"/>
                    <a:pt x="7061" y="1738"/>
                    <a:pt x="6049" y="678"/>
                  </a:cubicBezTo>
                  <a:cubicBezTo>
                    <a:pt x="5612" y="222"/>
                    <a:pt x="5007" y="1"/>
                    <a:pt x="4350" y="1"/>
                  </a:cubicBezTo>
                  <a:close/>
                </a:path>
              </a:pathLst>
            </a:custGeom>
            <a:solidFill>
              <a:srgbClr val="163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1"/>
            <p:cNvSpPr/>
            <p:nvPr/>
          </p:nvSpPr>
          <p:spPr>
            <a:xfrm>
              <a:off x="1012275" y="1439100"/>
              <a:ext cx="114475" cy="112450"/>
            </a:xfrm>
            <a:custGeom>
              <a:avLst/>
              <a:gdLst/>
              <a:ahLst/>
              <a:cxnLst/>
              <a:rect l="l" t="t" r="r" b="b"/>
              <a:pathLst>
                <a:path w="4579" h="4498" extrusionOk="0">
                  <a:moveTo>
                    <a:pt x="403" y="1"/>
                  </a:moveTo>
                  <a:cubicBezTo>
                    <a:pt x="195" y="1"/>
                    <a:pt x="1" y="289"/>
                    <a:pt x="181" y="496"/>
                  </a:cubicBezTo>
                  <a:cubicBezTo>
                    <a:pt x="1312" y="1913"/>
                    <a:pt x="2562" y="3223"/>
                    <a:pt x="3931" y="4414"/>
                  </a:cubicBezTo>
                  <a:cubicBezTo>
                    <a:pt x="3995" y="4473"/>
                    <a:pt x="4067" y="4497"/>
                    <a:pt x="4136" y="4497"/>
                  </a:cubicBezTo>
                  <a:cubicBezTo>
                    <a:pt x="4373" y="4497"/>
                    <a:pt x="4579" y="4205"/>
                    <a:pt x="4348" y="4021"/>
                  </a:cubicBezTo>
                  <a:cubicBezTo>
                    <a:pt x="2979" y="2830"/>
                    <a:pt x="1729" y="1508"/>
                    <a:pt x="597" y="104"/>
                  </a:cubicBezTo>
                  <a:cubicBezTo>
                    <a:pt x="539" y="31"/>
                    <a:pt x="471" y="1"/>
                    <a:pt x="403" y="1"/>
                  </a:cubicBez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2" name="Google Shape;1382;p51"/>
          <p:cNvGrpSpPr/>
          <p:nvPr/>
        </p:nvGrpSpPr>
        <p:grpSpPr>
          <a:xfrm rot="1314014">
            <a:off x="5259325" y="2597278"/>
            <a:ext cx="235136" cy="374406"/>
            <a:chOff x="1231975" y="1773350"/>
            <a:chExt cx="148575" cy="236575"/>
          </a:xfrm>
        </p:grpSpPr>
        <p:sp>
          <p:nvSpPr>
            <p:cNvPr id="1383" name="Google Shape;1383;p51"/>
            <p:cNvSpPr/>
            <p:nvPr/>
          </p:nvSpPr>
          <p:spPr>
            <a:xfrm>
              <a:off x="1247175" y="1881325"/>
              <a:ext cx="133375" cy="128600"/>
            </a:xfrm>
            <a:custGeom>
              <a:avLst/>
              <a:gdLst/>
              <a:ahLst/>
              <a:cxnLst/>
              <a:rect l="l" t="t" r="r" b="b"/>
              <a:pathLst>
                <a:path w="5335" h="5144" extrusionOk="0">
                  <a:moveTo>
                    <a:pt x="4703" y="0"/>
                  </a:moveTo>
                  <a:lnTo>
                    <a:pt x="0" y="810"/>
                  </a:lnTo>
                  <a:lnTo>
                    <a:pt x="405" y="3155"/>
                  </a:lnTo>
                  <a:cubicBezTo>
                    <a:pt x="597" y="4316"/>
                    <a:pt x="1598" y="5143"/>
                    <a:pt x="2744" y="5143"/>
                  </a:cubicBezTo>
                  <a:cubicBezTo>
                    <a:pt x="2880" y="5143"/>
                    <a:pt x="3017" y="5132"/>
                    <a:pt x="3155" y="5108"/>
                  </a:cubicBezTo>
                  <a:cubicBezTo>
                    <a:pt x="4453" y="4882"/>
                    <a:pt x="5334" y="3667"/>
                    <a:pt x="5108" y="2357"/>
                  </a:cubicBezTo>
                  <a:lnTo>
                    <a:pt x="4703" y="0"/>
                  </a:lnTo>
                  <a:close/>
                </a:path>
              </a:pathLst>
            </a:custGeom>
            <a:solidFill>
              <a:srgbClr val="E05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1"/>
            <p:cNvSpPr/>
            <p:nvPr/>
          </p:nvSpPr>
          <p:spPr>
            <a:xfrm>
              <a:off x="1231975" y="1773350"/>
              <a:ext cx="132800" cy="128525"/>
            </a:xfrm>
            <a:custGeom>
              <a:avLst/>
              <a:gdLst/>
              <a:ahLst/>
              <a:cxnLst/>
              <a:rect l="l" t="t" r="r" b="b"/>
              <a:pathLst>
                <a:path w="5312" h="5141" extrusionOk="0">
                  <a:moveTo>
                    <a:pt x="2550" y="0"/>
                  </a:moveTo>
                  <a:cubicBezTo>
                    <a:pt x="2420" y="0"/>
                    <a:pt x="2288" y="11"/>
                    <a:pt x="2156" y="33"/>
                  </a:cubicBezTo>
                  <a:cubicBezTo>
                    <a:pt x="858" y="247"/>
                    <a:pt x="1" y="1485"/>
                    <a:pt x="203" y="2795"/>
                  </a:cubicBezTo>
                  <a:lnTo>
                    <a:pt x="608" y="5141"/>
                  </a:lnTo>
                  <a:lnTo>
                    <a:pt x="5311" y="4343"/>
                  </a:lnTo>
                  <a:lnTo>
                    <a:pt x="4906" y="1985"/>
                  </a:lnTo>
                  <a:cubicBezTo>
                    <a:pt x="4714" y="820"/>
                    <a:pt x="3696" y="0"/>
                    <a:pt x="2550" y="0"/>
                  </a:cubicBez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5" name="Google Shape;1385;p51"/>
          <p:cNvGrpSpPr/>
          <p:nvPr/>
        </p:nvGrpSpPr>
        <p:grpSpPr>
          <a:xfrm rot="8100000">
            <a:off x="7753688" y="2024558"/>
            <a:ext cx="235142" cy="374415"/>
            <a:chOff x="1231975" y="1773350"/>
            <a:chExt cx="148575" cy="236575"/>
          </a:xfrm>
        </p:grpSpPr>
        <p:sp>
          <p:nvSpPr>
            <p:cNvPr id="1386" name="Google Shape;1386;p51"/>
            <p:cNvSpPr/>
            <p:nvPr/>
          </p:nvSpPr>
          <p:spPr>
            <a:xfrm>
              <a:off x="1247175" y="1881325"/>
              <a:ext cx="133375" cy="128600"/>
            </a:xfrm>
            <a:custGeom>
              <a:avLst/>
              <a:gdLst/>
              <a:ahLst/>
              <a:cxnLst/>
              <a:rect l="l" t="t" r="r" b="b"/>
              <a:pathLst>
                <a:path w="5335" h="5144" extrusionOk="0">
                  <a:moveTo>
                    <a:pt x="4703" y="0"/>
                  </a:moveTo>
                  <a:lnTo>
                    <a:pt x="0" y="810"/>
                  </a:lnTo>
                  <a:lnTo>
                    <a:pt x="405" y="3155"/>
                  </a:lnTo>
                  <a:cubicBezTo>
                    <a:pt x="597" y="4316"/>
                    <a:pt x="1598" y="5143"/>
                    <a:pt x="2744" y="5143"/>
                  </a:cubicBezTo>
                  <a:cubicBezTo>
                    <a:pt x="2880" y="5143"/>
                    <a:pt x="3017" y="5132"/>
                    <a:pt x="3155" y="5108"/>
                  </a:cubicBezTo>
                  <a:cubicBezTo>
                    <a:pt x="4453" y="4882"/>
                    <a:pt x="5334" y="3667"/>
                    <a:pt x="5108" y="2357"/>
                  </a:cubicBezTo>
                  <a:lnTo>
                    <a:pt x="4703" y="0"/>
                  </a:lnTo>
                  <a:close/>
                </a:path>
              </a:pathLst>
            </a:custGeom>
            <a:solidFill>
              <a:srgbClr val="E05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1"/>
            <p:cNvSpPr/>
            <p:nvPr/>
          </p:nvSpPr>
          <p:spPr>
            <a:xfrm>
              <a:off x="1231975" y="1773350"/>
              <a:ext cx="132800" cy="128525"/>
            </a:xfrm>
            <a:custGeom>
              <a:avLst/>
              <a:gdLst/>
              <a:ahLst/>
              <a:cxnLst/>
              <a:rect l="l" t="t" r="r" b="b"/>
              <a:pathLst>
                <a:path w="5312" h="5141" extrusionOk="0">
                  <a:moveTo>
                    <a:pt x="2550" y="0"/>
                  </a:moveTo>
                  <a:cubicBezTo>
                    <a:pt x="2420" y="0"/>
                    <a:pt x="2288" y="11"/>
                    <a:pt x="2156" y="33"/>
                  </a:cubicBezTo>
                  <a:cubicBezTo>
                    <a:pt x="858" y="247"/>
                    <a:pt x="1" y="1485"/>
                    <a:pt x="203" y="2795"/>
                  </a:cubicBezTo>
                  <a:lnTo>
                    <a:pt x="608" y="5141"/>
                  </a:lnTo>
                  <a:lnTo>
                    <a:pt x="5311" y="4343"/>
                  </a:lnTo>
                  <a:lnTo>
                    <a:pt x="4906" y="1985"/>
                  </a:lnTo>
                  <a:cubicBezTo>
                    <a:pt x="4714" y="820"/>
                    <a:pt x="3696" y="0"/>
                    <a:pt x="2550" y="0"/>
                  </a:cubicBez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51"/>
          <p:cNvGrpSpPr/>
          <p:nvPr/>
        </p:nvGrpSpPr>
        <p:grpSpPr>
          <a:xfrm rot="4414544">
            <a:off x="7509503" y="3922414"/>
            <a:ext cx="235147" cy="374423"/>
            <a:chOff x="1231975" y="1773350"/>
            <a:chExt cx="148575" cy="236575"/>
          </a:xfrm>
        </p:grpSpPr>
        <p:sp>
          <p:nvSpPr>
            <p:cNvPr id="1389" name="Google Shape;1389;p51"/>
            <p:cNvSpPr/>
            <p:nvPr/>
          </p:nvSpPr>
          <p:spPr>
            <a:xfrm>
              <a:off x="1247175" y="1881325"/>
              <a:ext cx="133375" cy="128600"/>
            </a:xfrm>
            <a:custGeom>
              <a:avLst/>
              <a:gdLst/>
              <a:ahLst/>
              <a:cxnLst/>
              <a:rect l="l" t="t" r="r" b="b"/>
              <a:pathLst>
                <a:path w="5335" h="5144" extrusionOk="0">
                  <a:moveTo>
                    <a:pt x="4703" y="0"/>
                  </a:moveTo>
                  <a:lnTo>
                    <a:pt x="0" y="810"/>
                  </a:lnTo>
                  <a:lnTo>
                    <a:pt x="405" y="3155"/>
                  </a:lnTo>
                  <a:cubicBezTo>
                    <a:pt x="597" y="4316"/>
                    <a:pt x="1598" y="5143"/>
                    <a:pt x="2744" y="5143"/>
                  </a:cubicBezTo>
                  <a:cubicBezTo>
                    <a:pt x="2880" y="5143"/>
                    <a:pt x="3017" y="5132"/>
                    <a:pt x="3155" y="5108"/>
                  </a:cubicBezTo>
                  <a:cubicBezTo>
                    <a:pt x="4453" y="4882"/>
                    <a:pt x="5334" y="3667"/>
                    <a:pt x="5108" y="2357"/>
                  </a:cubicBezTo>
                  <a:lnTo>
                    <a:pt x="4703" y="0"/>
                  </a:lnTo>
                  <a:close/>
                </a:path>
              </a:pathLst>
            </a:custGeom>
            <a:solidFill>
              <a:srgbClr val="E05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1"/>
            <p:cNvSpPr/>
            <p:nvPr/>
          </p:nvSpPr>
          <p:spPr>
            <a:xfrm>
              <a:off x="1231975" y="1773350"/>
              <a:ext cx="132800" cy="128525"/>
            </a:xfrm>
            <a:custGeom>
              <a:avLst/>
              <a:gdLst/>
              <a:ahLst/>
              <a:cxnLst/>
              <a:rect l="l" t="t" r="r" b="b"/>
              <a:pathLst>
                <a:path w="5312" h="5141" extrusionOk="0">
                  <a:moveTo>
                    <a:pt x="2550" y="0"/>
                  </a:moveTo>
                  <a:cubicBezTo>
                    <a:pt x="2420" y="0"/>
                    <a:pt x="2288" y="11"/>
                    <a:pt x="2156" y="33"/>
                  </a:cubicBezTo>
                  <a:cubicBezTo>
                    <a:pt x="858" y="247"/>
                    <a:pt x="1" y="1485"/>
                    <a:pt x="203" y="2795"/>
                  </a:cubicBezTo>
                  <a:lnTo>
                    <a:pt x="608" y="5141"/>
                  </a:lnTo>
                  <a:lnTo>
                    <a:pt x="5311" y="4343"/>
                  </a:lnTo>
                  <a:lnTo>
                    <a:pt x="4906" y="1985"/>
                  </a:lnTo>
                  <a:cubicBezTo>
                    <a:pt x="4714" y="820"/>
                    <a:pt x="3696" y="0"/>
                    <a:pt x="2550" y="0"/>
                  </a:cubicBez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1" name="Google Shape;1391;p51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51">
            <a:hlinkClick r:id="rId3" action="ppaction://hlinksldjump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51">
            <a:hlinkClick r:id="rId3" action="ppaction://hlinksldjump"/>
          </p:cNvPr>
          <p:cNvSpPr/>
          <p:nvPr/>
        </p:nvSpPr>
        <p:spPr>
          <a:xfrm>
            <a:off x="8153787" y="412758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4" name="Google Shape;1394;p51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1395" name="Google Shape;1395;p51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1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1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1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52"/>
          <p:cNvSpPr txBox="1">
            <a:spLocks noGrp="1"/>
          </p:cNvSpPr>
          <p:nvPr>
            <p:ph type="title"/>
          </p:nvPr>
        </p:nvSpPr>
        <p:spPr>
          <a:xfrm>
            <a:off x="720000" y="6949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Etapas del proyecto</a:t>
            </a:r>
            <a:endParaRPr/>
          </a:p>
        </p:txBody>
      </p:sp>
      <p:graphicFrame>
        <p:nvGraphicFramePr>
          <p:cNvPr id="1404" name="Google Shape;1404;p5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{06FB1F04-6A9F-45E1-BCE0-9631E03CCF69}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Semana 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Semana 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Semana 3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Semana 4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Mercurio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Venus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Marte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Júpiter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405" name="Google Shape;1405;p52"/>
          <p:cNvSpPr/>
          <p:nvPr/>
        </p:nvSpPr>
        <p:spPr>
          <a:xfrm>
            <a:off x="2733450" y="2395000"/>
            <a:ext cx="2199900" cy="1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52"/>
          <p:cNvSpPr/>
          <p:nvPr/>
        </p:nvSpPr>
        <p:spPr>
          <a:xfrm>
            <a:off x="4191275" y="2798500"/>
            <a:ext cx="2199900" cy="17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52"/>
          <p:cNvSpPr/>
          <p:nvPr/>
        </p:nvSpPr>
        <p:spPr>
          <a:xfrm>
            <a:off x="2733450" y="3188975"/>
            <a:ext cx="5011500" cy="1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52"/>
          <p:cNvSpPr/>
          <p:nvPr/>
        </p:nvSpPr>
        <p:spPr>
          <a:xfrm>
            <a:off x="5888925" y="3579450"/>
            <a:ext cx="1856100" cy="17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52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52">
            <a:hlinkClick r:id="rId3" action="ppaction://hlinksldjump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52">
            <a:hlinkClick r:id="rId3" action="ppaction://hlinksldjump"/>
          </p:cNvPr>
          <p:cNvSpPr/>
          <p:nvPr/>
        </p:nvSpPr>
        <p:spPr>
          <a:xfrm>
            <a:off x="8153787" y="412758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2" name="Google Shape;1412;p52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1413" name="Google Shape;1413;p52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2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2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2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7" name="Google Shape;1417;p52"/>
          <p:cNvSpPr/>
          <p:nvPr/>
        </p:nvSpPr>
        <p:spPr>
          <a:xfrm flipH="1">
            <a:off x="1354375" y="4164749"/>
            <a:ext cx="357900" cy="358888"/>
          </a:xfrm>
          <a:custGeom>
            <a:avLst/>
            <a:gdLst/>
            <a:ahLst/>
            <a:cxnLst/>
            <a:rect l="l" t="t" r="r" b="b"/>
            <a:pathLst>
              <a:path w="348" h="349" extrusionOk="0">
                <a:moveTo>
                  <a:pt x="174" y="1"/>
                </a:moveTo>
                <a:cubicBezTo>
                  <a:pt x="73" y="1"/>
                  <a:pt x="0" y="88"/>
                  <a:pt x="0" y="175"/>
                </a:cubicBezTo>
                <a:cubicBezTo>
                  <a:pt x="0" y="276"/>
                  <a:pt x="73" y="348"/>
                  <a:pt x="174" y="348"/>
                </a:cubicBezTo>
                <a:cubicBezTo>
                  <a:pt x="275" y="348"/>
                  <a:pt x="348" y="276"/>
                  <a:pt x="348" y="175"/>
                </a:cubicBezTo>
                <a:cubicBezTo>
                  <a:pt x="348" y="88"/>
                  <a:pt x="275" y="1"/>
                  <a:pt x="17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52"/>
          <p:cNvSpPr txBox="1"/>
          <p:nvPr/>
        </p:nvSpPr>
        <p:spPr>
          <a:xfrm>
            <a:off x="1712275" y="4043525"/>
            <a:ext cx="2613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Mercurio es el planeta más cercano al Sol </a:t>
            </a:r>
            <a:endParaRPr>
              <a:solidFill>
                <a:srgbClr val="33333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19" name="Google Shape;1419;p52"/>
          <p:cNvSpPr txBox="1"/>
          <p:nvPr/>
        </p:nvSpPr>
        <p:spPr>
          <a:xfrm>
            <a:off x="5176625" y="4043525"/>
            <a:ext cx="2613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Venus es el segundo planeta más cercano al Sol</a:t>
            </a:r>
            <a:endParaRPr>
              <a:solidFill>
                <a:srgbClr val="33333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20" name="Google Shape;1420;p52"/>
          <p:cNvSpPr/>
          <p:nvPr/>
        </p:nvSpPr>
        <p:spPr>
          <a:xfrm flipH="1">
            <a:off x="4818725" y="4164749"/>
            <a:ext cx="357900" cy="358888"/>
          </a:xfrm>
          <a:custGeom>
            <a:avLst/>
            <a:gdLst/>
            <a:ahLst/>
            <a:cxnLst/>
            <a:rect l="l" t="t" r="r" b="b"/>
            <a:pathLst>
              <a:path w="348" h="349" extrusionOk="0">
                <a:moveTo>
                  <a:pt x="174" y="1"/>
                </a:moveTo>
                <a:cubicBezTo>
                  <a:pt x="73" y="1"/>
                  <a:pt x="0" y="88"/>
                  <a:pt x="0" y="175"/>
                </a:cubicBezTo>
                <a:cubicBezTo>
                  <a:pt x="0" y="276"/>
                  <a:pt x="73" y="348"/>
                  <a:pt x="174" y="348"/>
                </a:cubicBezTo>
                <a:cubicBezTo>
                  <a:pt x="275" y="348"/>
                  <a:pt x="348" y="276"/>
                  <a:pt x="348" y="175"/>
                </a:cubicBezTo>
                <a:cubicBezTo>
                  <a:pt x="348" y="88"/>
                  <a:pt x="275" y="1"/>
                  <a:pt x="1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3"/>
          <p:cNvSpPr/>
          <p:nvPr/>
        </p:nvSpPr>
        <p:spPr>
          <a:xfrm>
            <a:off x="720000" y="2559300"/>
            <a:ext cx="5128500" cy="19542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53"/>
          <p:cNvSpPr/>
          <p:nvPr/>
        </p:nvSpPr>
        <p:spPr>
          <a:xfrm>
            <a:off x="1814912" y="2715300"/>
            <a:ext cx="33879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53">
            <a:hlinkClick r:id="rId4" action="ppaction://hlinksldjump"/>
          </p:cNvPr>
          <p:cNvSpPr/>
          <p:nvPr/>
        </p:nvSpPr>
        <p:spPr>
          <a:xfrm>
            <a:off x="5305034" y="2715288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53">
            <a:hlinkClick r:id="rId4" action="ppaction://hlinksldjump"/>
          </p:cNvPr>
          <p:cNvSpPr/>
          <p:nvPr/>
        </p:nvSpPr>
        <p:spPr>
          <a:xfrm>
            <a:off x="5392699" y="2804520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9" name="Google Shape;1429;p53"/>
          <p:cNvGrpSpPr/>
          <p:nvPr/>
        </p:nvGrpSpPr>
        <p:grpSpPr>
          <a:xfrm>
            <a:off x="905409" y="2715250"/>
            <a:ext cx="807300" cy="357900"/>
            <a:chOff x="635421" y="421700"/>
            <a:chExt cx="807300" cy="357900"/>
          </a:xfrm>
        </p:grpSpPr>
        <p:sp>
          <p:nvSpPr>
            <p:cNvPr id="1430" name="Google Shape;1430;p53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3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3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3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4" name="Google Shape;1434;p53"/>
          <p:cNvSpPr txBox="1">
            <a:spLocks noGrp="1"/>
          </p:cNvSpPr>
          <p:nvPr>
            <p:ph type="title"/>
          </p:nvPr>
        </p:nvSpPr>
        <p:spPr>
          <a:xfrm>
            <a:off x="905525" y="3289175"/>
            <a:ext cx="4757400" cy="8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imagen vale más que mil palabras</a:t>
            </a:r>
            <a:endParaRPr/>
          </a:p>
        </p:txBody>
      </p:sp>
      <p:sp>
        <p:nvSpPr>
          <p:cNvPr id="1435" name="Google Shape;1435;p53"/>
          <p:cNvSpPr/>
          <p:nvPr/>
        </p:nvSpPr>
        <p:spPr>
          <a:xfrm rot="6691814" flipH="1">
            <a:off x="-1492423" y="-652801"/>
            <a:ext cx="3936372" cy="2460226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6" name="Google Shape;1436;p53"/>
          <p:cNvGrpSpPr/>
          <p:nvPr/>
        </p:nvGrpSpPr>
        <p:grpSpPr>
          <a:xfrm rot="-6654769">
            <a:off x="7711995" y="-864384"/>
            <a:ext cx="1094570" cy="1752158"/>
            <a:chOff x="3228975" y="1023575"/>
            <a:chExt cx="517625" cy="828600"/>
          </a:xfrm>
        </p:grpSpPr>
        <p:sp>
          <p:nvSpPr>
            <p:cNvPr id="1437" name="Google Shape;1437;p5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9" name="Google Shape;1439;p53"/>
          <p:cNvGrpSpPr/>
          <p:nvPr/>
        </p:nvGrpSpPr>
        <p:grpSpPr>
          <a:xfrm rot="-9641341">
            <a:off x="8287570" y="-241978"/>
            <a:ext cx="1102727" cy="1765059"/>
            <a:chOff x="3228975" y="1023575"/>
            <a:chExt cx="517625" cy="828600"/>
          </a:xfrm>
        </p:grpSpPr>
        <p:sp>
          <p:nvSpPr>
            <p:cNvPr id="1440" name="Google Shape;1440;p5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54"/>
          <p:cNvSpPr txBox="1">
            <a:spLocks noGrp="1"/>
          </p:cNvSpPr>
          <p:nvPr>
            <p:ph type="title"/>
          </p:nvPr>
        </p:nvSpPr>
        <p:spPr>
          <a:xfrm>
            <a:off x="1155800" y="1838700"/>
            <a:ext cx="6832200" cy="14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Palabras asombrosas</a:t>
            </a:r>
            <a:endParaRPr/>
          </a:p>
        </p:txBody>
      </p:sp>
      <p:sp>
        <p:nvSpPr>
          <p:cNvPr id="1447" name="Google Shape;1447;p54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54">
            <a:hlinkClick r:id="rId3" action="ppaction://hlinksldjump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54">
            <a:hlinkClick r:id="rId3" action="ppaction://hlinksldjump"/>
          </p:cNvPr>
          <p:cNvSpPr/>
          <p:nvPr/>
        </p:nvSpPr>
        <p:spPr>
          <a:xfrm>
            <a:off x="8153787" y="412758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0" name="Google Shape;1450;p54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1451" name="Google Shape;1451;p54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4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4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4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55"/>
          <p:cNvSpPr/>
          <p:nvPr/>
        </p:nvSpPr>
        <p:spPr>
          <a:xfrm>
            <a:off x="3062569" y="2906775"/>
            <a:ext cx="240300" cy="2403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14313" dist="9525" dir="3180000" algn="bl" rotWithShape="0">
              <a:schemeClr val="dk2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55"/>
          <p:cNvSpPr/>
          <p:nvPr/>
        </p:nvSpPr>
        <p:spPr>
          <a:xfrm>
            <a:off x="4451863" y="2906750"/>
            <a:ext cx="240300" cy="2403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14313" dist="9525" dir="3180000" algn="bl" rotWithShape="0">
              <a:schemeClr val="dk2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55"/>
          <p:cNvSpPr/>
          <p:nvPr/>
        </p:nvSpPr>
        <p:spPr>
          <a:xfrm>
            <a:off x="5841156" y="2906750"/>
            <a:ext cx="240300" cy="2403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14313" dist="9525" dir="3180000" algn="bl" rotWithShape="0">
              <a:schemeClr val="dk2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2" name="Google Shape;1462;p55"/>
          <p:cNvSpPr/>
          <p:nvPr/>
        </p:nvSpPr>
        <p:spPr>
          <a:xfrm>
            <a:off x="7230450" y="2906750"/>
            <a:ext cx="240300" cy="2403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14313" dist="9525" dir="3180000" algn="bl" rotWithShape="0">
              <a:schemeClr val="dk2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55"/>
          <p:cNvSpPr/>
          <p:nvPr/>
        </p:nvSpPr>
        <p:spPr>
          <a:xfrm>
            <a:off x="1673275" y="2906775"/>
            <a:ext cx="240300" cy="2403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14313" dist="9525" dir="3180000" algn="bl" rotWithShape="0">
              <a:schemeClr val="dk2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55"/>
          <p:cNvSpPr txBox="1">
            <a:spLocks noGrp="1"/>
          </p:cNvSpPr>
          <p:nvPr>
            <p:ph type="title"/>
          </p:nvPr>
        </p:nvSpPr>
        <p:spPr>
          <a:xfrm>
            <a:off x="720000" y="6946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Línea de tiempo</a:t>
            </a:r>
            <a:endParaRPr/>
          </a:p>
        </p:txBody>
      </p:sp>
      <p:sp>
        <p:nvSpPr>
          <p:cNvPr id="1465" name="Google Shape;1465;p55"/>
          <p:cNvSpPr txBox="1"/>
          <p:nvPr/>
        </p:nvSpPr>
        <p:spPr>
          <a:xfrm>
            <a:off x="6234300" y="2266413"/>
            <a:ext cx="2189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A pesar de ser rojo, Marte es muy frío</a:t>
            </a:r>
            <a:endParaRPr>
              <a:solidFill>
                <a:srgbClr val="33333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66" name="Google Shape;1466;p55"/>
          <p:cNvSpPr txBox="1"/>
          <p:nvPr/>
        </p:nvSpPr>
        <p:spPr>
          <a:xfrm>
            <a:off x="6234300" y="1876388"/>
            <a:ext cx="2189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2D67E0"/>
                </a:solidFill>
                <a:latin typeface="Krona One"/>
                <a:ea typeface="Krona One"/>
                <a:cs typeface="Krona One"/>
                <a:sym typeface="Krona One"/>
              </a:rPr>
              <a:t>Marte</a:t>
            </a:r>
            <a:endParaRPr sz="2500">
              <a:solidFill>
                <a:srgbClr val="2D67E0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467" name="Google Shape;1467;p55"/>
          <p:cNvSpPr txBox="1"/>
          <p:nvPr/>
        </p:nvSpPr>
        <p:spPr>
          <a:xfrm>
            <a:off x="720000" y="1876388"/>
            <a:ext cx="2189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2D67E0"/>
                </a:solidFill>
                <a:latin typeface="Krona One"/>
                <a:ea typeface="Krona One"/>
                <a:cs typeface="Krona One"/>
                <a:sym typeface="Krona One"/>
              </a:rPr>
              <a:t>Mercurio</a:t>
            </a:r>
            <a:endParaRPr sz="2500">
              <a:solidFill>
                <a:srgbClr val="2D67E0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468" name="Google Shape;1468;p55"/>
          <p:cNvSpPr txBox="1"/>
          <p:nvPr/>
        </p:nvSpPr>
        <p:spPr>
          <a:xfrm>
            <a:off x="720000" y="2266413"/>
            <a:ext cx="2189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Mercurio es el planeta más cercano al Sol </a:t>
            </a:r>
            <a:endParaRPr>
              <a:solidFill>
                <a:srgbClr val="33333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69" name="Google Shape;1469;p55"/>
          <p:cNvSpPr txBox="1"/>
          <p:nvPr/>
        </p:nvSpPr>
        <p:spPr>
          <a:xfrm>
            <a:off x="3498450" y="1876388"/>
            <a:ext cx="2168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2D67E0"/>
                </a:solidFill>
                <a:latin typeface="Krona One"/>
                <a:ea typeface="Krona One"/>
                <a:cs typeface="Krona One"/>
                <a:sym typeface="Krona One"/>
              </a:rPr>
              <a:t>Venus</a:t>
            </a:r>
            <a:endParaRPr sz="2500">
              <a:solidFill>
                <a:srgbClr val="2D67E0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470" name="Google Shape;1470;p55"/>
          <p:cNvSpPr txBox="1"/>
          <p:nvPr/>
        </p:nvSpPr>
        <p:spPr>
          <a:xfrm>
            <a:off x="3498450" y="2266413"/>
            <a:ext cx="2168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Es el segundo planeta más cercano al Sol</a:t>
            </a:r>
            <a:endParaRPr>
              <a:solidFill>
                <a:srgbClr val="33333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71" name="Google Shape;1471;p55"/>
          <p:cNvSpPr txBox="1"/>
          <p:nvPr/>
        </p:nvSpPr>
        <p:spPr>
          <a:xfrm>
            <a:off x="2109225" y="3167788"/>
            <a:ext cx="2189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2D67E0"/>
                </a:solidFill>
                <a:latin typeface="Krona One"/>
                <a:ea typeface="Krona One"/>
                <a:cs typeface="Krona One"/>
                <a:sym typeface="Krona One"/>
              </a:rPr>
              <a:t>Júpiter</a:t>
            </a:r>
            <a:endParaRPr sz="2500">
              <a:solidFill>
                <a:srgbClr val="2D67E0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472" name="Google Shape;1472;p55"/>
          <p:cNvSpPr txBox="1"/>
          <p:nvPr/>
        </p:nvSpPr>
        <p:spPr>
          <a:xfrm>
            <a:off x="2109225" y="3557813"/>
            <a:ext cx="2189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Es el planeta más grande del sistema solar</a:t>
            </a:r>
            <a:endParaRPr>
              <a:solidFill>
                <a:srgbClr val="33333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73" name="Google Shape;1473;p55"/>
          <p:cNvSpPr txBox="1"/>
          <p:nvPr/>
        </p:nvSpPr>
        <p:spPr>
          <a:xfrm>
            <a:off x="4866375" y="3167788"/>
            <a:ext cx="2168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2D67E0"/>
                </a:solidFill>
                <a:latin typeface="Krona One"/>
                <a:ea typeface="Krona One"/>
                <a:cs typeface="Krona One"/>
                <a:sym typeface="Krona One"/>
              </a:rPr>
              <a:t>Saturno</a:t>
            </a:r>
            <a:endParaRPr sz="2500">
              <a:solidFill>
                <a:srgbClr val="2D67E0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474" name="Google Shape;1474;p55"/>
          <p:cNvSpPr txBox="1"/>
          <p:nvPr/>
        </p:nvSpPr>
        <p:spPr>
          <a:xfrm>
            <a:off x="4866375" y="3557813"/>
            <a:ext cx="2168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Está compuesto por hidrógeno y helio</a:t>
            </a:r>
            <a:endParaRPr>
              <a:solidFill>
                <a:srgbClr val="33333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475" name="Google Shape;1475;p55"/>
          <p:cNvCxnSpPr>
            <a:stCxn id="1463" idx="6"/>
            <a:endCxn id="1459" idx="2"/>
          </p:cNvCxnSpPr>
          <p:nvPr/>
        </p:nvCxnSpPr>
        <p:spPr>
          <a:xfrm>
            <a:off x="1913575" y="3026925"/>
            <a:ext cx="1149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6" name="Google Shape;1476;p55"/>
          <p:cNvCxnSpPr>
            <a:stCxn id="1459" idx="6"/>
            <a:endCxn id="1460" idx="2"/>
          </p:cNvCxnSpPr>
          <p:nvPr/>
        </p:nvCxnSpPr>
        <p:spPr>
          <a:xfrm>
            <a:off x="3302869" y="3026925"/>
            <a:ext cx="1149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7" name="Google Shape;1477;p55"/>
          <p:cNvCxnSpPr>
            <a:stCxn id="1460" idx="6"/>
            <a:endCxn id="1461" idx="2"/>
          </p:cNvCxnSpPr>
          <p:nvPr/>
        </p:nvCxnSpPr>
        <p:spPr>
          <a:xfrm>
            <a:off x="4692163" y="3026900"/>
            <a:ext cx="1149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8" name="Google Shape;1478;p55"/>
          <p:cNvCxnSpPr>
            <a:stCxn id="1461" idx="6"/>
            <a:endCxn id="1462" idx="2"/>
          </p:cNvCxnSpPr>
          <p:nvPr/>
        </p:nvCxnSpPr>
        <p:spPr>
          <a:xfrm>
            <a:off x="6081456" y="3026900"/>
            <a:ext cx="1149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9" name="Google Shape;1479;p55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55">
            <a:hlinkClick r:id="rId3" action="ppaction://hlinksldjump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55">
            <a:hlinkClick r:id="rId3" action="ppaction://hlinksldjump"/>
          </p:cNvPr>
          <p:cNvSpPr/>
          <p:nvPr/>
        </p:nvSpPr>
        <p:spPr>
          <a:xfrm>
            <a:off x="8153787" y="412758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2" name="Google Shape;1482;p55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1483" name="Google Shape;1483;p55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5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5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5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6"/>
          <p:cNvSpPr txBox="1">
            <a:spLocks noGrp="1"/>
          </p:cNvSpPr>
          <p:nvPr>
            <p:ph type="title"/>
          </p:nvPr>
        </p:nvSpPr>
        <p:spPr>
          <a:xfrm>
            <a:off x="720000" y="6949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Nuestros usuarios</a:t>
            </a:r>
            <a:endParaRPr/>
          </a:p>
        </p:txBody>
      </p:sp>
      <p:grpSp>
        <p:nvGrpSpPr>
          <p:cNvPr id="1492" name="Google Shape;1492;p56"/>
          <p:cNvGrpSpPr/>
          <p:nvPr/>
        </p:nvGrpSpPr>
        <p:grpSpPr>
          <a:xfrm>
            <a:off x="3775256" y="1856144"/>
            <a:ext cx="4318780" cy="2300772"/>
            <a:chOff x="233350" y="949250"/>
            <a:chExt cx="7137300" cy="3802300"/>
          </a:xfrm>
        </p:grpSpPr>
        <p:sp>
          <p:nvSpPr>
            <p:cNvPr id="1493" name="Google Shape;1493;p56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6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6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6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6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6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6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6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6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6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6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6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6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6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6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6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6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6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6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6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6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6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6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6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6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6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6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6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6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6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6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6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6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6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6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6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6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6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6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6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6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6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6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6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6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6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6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6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6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6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6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4" name="Google Shape;1544;p56"/>
          <p:cNvSpPr txBox="1"/>
          <p:nvPr/>
        </p:nvSpPr>
        <p:spPr>
          <a:xfrm>
            <a:off x="1049964" y="1714500"/>
            <a:ext cx="2411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rPr>
              <a:t>Mercurio</a:t>
            </a:r>
            <a:endParaRPr sz="250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45" name="Google Shape;1545;p56"/>
          <p:cNvSpPr txBox="1"/>
          <p:nvPr/>
        </p:nvSpPr>
        <p:spPr>
          <a:xfrm>
            <a:off x="1049964" y="2104525"/>
            <a:ext cx="2411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Mercurio es el planeta más cercano al Sol y el más pequeño del sistema solar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46" name="Google Shape;1546;p56"/>
          <p:cNvSpPr txBox="1"/>
          <p:nvPr/>
        </p:nvSpPr>
        <p:spPr>
          <a:xfrm>
            <a:off x="1049964" y="3082225"/>
            <a:ext cx="2411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rPr>
              <a:t>Venus</a:t>
            </a:r>
            <a:endParaRPr sz="250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47" name="Google Shape;1547;p56"/>
          <p:cNvSpPr txBox="1"/>
          <p:nvPr/>
        </p:nvSpPr>
        <p:spPr>
          <a:xfrm>
            <a:off x="1049964" y="3472250"/>
            <a:ext cx="2411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Venus tiene un nombre precioso y es el segundo planeta más cercano al Sol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48" name="Google Shape;1548;p56"/>
          <p:cNvSpPr/>
          <p:nvPr/>
        </p:nvSpPr>
        <p:spPr>
          <a:xfrm>
            <a:off x="4884089" y="3312875"/>
            <a:ext cx="156600" cy="156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56"/>
          <p:cNvSpPr/>
          <p:nvPr/>
        </p:nvSpPr>
        <p:spPr>
          <a:xfrm>
            <a:off x="4290264" y="2242200"/>
            <a:ext cx="156600" cy="15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56"/>
          <p:cNvSpPr/>
          <p:nvPr/>
        </p:nvSpPr>
        <p:spPr>
          <a:xfrm>
            <a:off x="5969439" y="3082225"/>
            <a:ext cx="156600" cy="156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56"/>
          <p:cNvSpPr/>
          <p:nvPr/>
        </p:nvSpPr>
        <p:spPr>
          <a:xfrm>
            <a:off x="5679514" y="2741475"/>
            <a:ext cx="156600" cy="15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56"/>
          <p:cNvSpPr/>
          <p:nvPr/>
        </p:nvSpPr>
        <p:spPr>
          <a:xfrm>
            <a:off x="6229914" y="2181400"/>
            <a:ext cx="156600" cy="156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56"/>
          <p:cNvSpPr/>
          <p:nvPr/>
        </p:nvSpPr>
        <p:spPr>
          <a:xfrm>
            <a:off x="6949364" y="2181400"/>
            <a:ext cx="156600" cy="15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56"/>
          <p:cNvSpPr/>
          <p:nvPr/>
        </p:nvSpPr>
        <p:spPr>
          <a:xfrm>
            <a:off x="7000514" y="2617525"/>
            <a:ext cx="156600" cy="156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56"/>
          <p:cNvSpPr/>
          <p:nvPr/>
        </p:nvSpPr>
        <p:spPr>
          <a:xfrm>
            <a:off x="7493589" y="3544800"/>
            <a:ext cx="156600" cy="156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56"/>
          <p:cNvSpPr/>
          <p:nvPr/>
        </p:nvSpPr>
        <p:spPr>
          <a:xfrm>
            <a:off x="7200539" y="3267775"/>
            <a:ext cx="156600" cy="15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56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56">
            <a:hlinkClick r:id="rId3" action="ppaction://hlinksldjump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56">
            <a:hlinkClick r:id="rId3" action="ppaction://hlinksldjump"/>
          </p:cNvPr>
          <p:cNvSpPr/>
          <p:nvPr/>
        </p:nvSpPr>
        <p:spPr>
          <a:xfrm>
            <a:off x="8153787" y="412758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0" name="Google Shape;1560;p56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1561" name="Google Shape;1561;p56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6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6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6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4"/>
          <p:cNvSpPr txBox="1">
            <a:spLocks noGrp="1"/>
          </p:cNvSpPr>
          <p:nvPr>
            <p:ph type="title"/>
          </p:nvPr>
        </p:nvSpPr>
        <p:spPr>
          <a:xfrm>
            <a:off x="720000" y="6949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Introduction :</a:t>
            </a:r>
            <a:endParaRPr dirty="0"/>
          </a:p>
        </p:txBody>
      </p:sp>
      <p:sp>
        <p:nvSpPr>
          <p:cNvPr id="691" name="Google Shape;691;p34"/>
          <p:cNvSpPr txBox="1"/>
          <p:nvPr/>
        </p:nvSpPr>
        <p:spPr>
          <a:xfrm>
            <a:off x="720000" y="1281274"/>
            <a:ext cx="7704000" cy="351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lvl="0"/>
            <a:r>
              <a:rPr lang="en-US" sz="2000" dirty="0"/>
              <a:t>The health project is a web application developed using React for the frontend and </a:t>
            </a:r>
            <a:r>
              <a:rPr lang="en-US" sz="2000" dirty="0" err="1"/>
              <a:t>Django</a:t>
            </a:r>
            <a:r>
              <a:rPr lang="en-US" sz="2000" dirty="0"/>
              <a:t> for the backend</a:t>
            </a:r>
            <a:r>
              <a:rPr lang="en-US" sz="2000" dirty="0" smtClean="0"/>
              <a:t>.</a:t>
            </a:r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 </a:t>
            </a:r>
            <a:r>
              <a:rPr lang="en-US" sz="2000" dirty="0"/>
              <a:t>It aims to enhance patient care by providing features for disease prediction, user authentication, and access to medical professionals. </a:t>
            </a:r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The </a:t>
            </a:r>
            <a:r>
              <a:rPr lang="en-US" sz="2000" dirty="0"/>
              <a:t>platform leverages modern technologies to create a user-friendly experience.</a:t>
            </a:r>
            <a:endParaRPr sz="2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4" name="Google Shape;694;p34"/>
          <p:cNvSpPr/>
          <p:nvPr/>
        </p:nvSpPr>
        <p:spPr>
          <a:xfrm>
            <a:off x="1644251" y="332102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4">
            <a:hlinkClick r:id="rId3" action="ppaction://hlinksldjump"/>
          </p:cNvPr>
          <p:cNvSpPr/>
          <p:nvPr/>
        </p:nvSpPr>
        <p:spPr>
          <a:xfrm>
            <a:off x="8066096" y="332090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4">
            <a:hlinkClick r:id="rId3" action="ppaction://hlinksldjump"/>
          </p:cNvPr>
          <p:cNvSpPr/>
          <p:nvPr/>
        </p:nvSpPr>
        <p:spPr>
          <a:xfrm>
            <a:off x="8153787" y="421335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Google Shape;697;p34"/>
          <p:cNvGrpSpPr/>
          <p:nvPr/>
        </p:nvGrpSpPr>
        <p:grpSpPr>
          <a:xfrm>
            <a:off x="719996" y="332052"/>
            <a:ext cx="807300" cy="357900"/>
            <a:chOff x="635421" y="421700"/>
            <a:chExt cx="807300" cy="357900"/>
          </a:xfrm>
        </p:grpSpPr>
        <p:sp>
          <p:nvSpPr>
            <p:cNvPr id="698" name="Google Shape;698;p34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57"/>
          <p:cNvSpPr/>
          <p:nvPr/>
        </p:nvSpPr>
        <p:spPr>
          <a:xfrm>
            <a:off x="1196425" y="1909775"/>
            <a:ext cx="727200" cy="72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57"/>
          <p:cNvSpPr/>
          <p:nvPr/>
        </p:nvSpPr>
        <p:spPr>
          <a:xfrm>
            <a:off x="1196425" y="3452075"/>
            <a:ext cx="727200" cy="72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57"/>
          <p:cNvSpPr/>
          <p:nvPr/>
        </p:nvSpPr>
        <p:spPr>
          <a:xfrm>
            <a:off x="4797775" y="3449750"/>
            <a:ext cx="727200" cy="72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57"/>
          <p:cNvSpPr/>
          <p:nvPr/>
        </p:nvSpPr>
        <p:spPr>
          <a:xfrm>
            <a:off x="4797775" y="1909750"/>
            <a:ext cx="727200" cy="72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57"/>
          <p:cNvSpPr txBox="1">
            <a:spLocks noGrp="1"/>
          </p:cNvSpPr>
          <p:nvPr>
            <p:ph type="title"/>
          </p:nvPr>
        </p:nvSpPr>
        <p:spPr>
          <a:xfrm>
            <a:off x="720000" y="689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Nuestros compañeros</a:t>
            </a:r>
            <a:endParaRPr/>
          </a:p>
        </p:txBody>
      </p:sp>
      <p:sp>
        <p:nvSpPr>
          <p:cNvPr id="1574" name="Google Shape;1574;p57"/>
          <p:cNvSpPr txBox="1">
            <a:spLocks noGrp="1"/>
          </p:cNvSpPr>
          <p:nvPr>
            <p:ph type="subTitle" idx="6"/>
          </p:nvPr>
        </p:nvSpPr>
        <p:spPr>
          <a:xfrm>
            <a:off x="2129825" y="3694925"/>
            <a:ext cx="2237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pesar de ser rojo, Marte es muy frío</a:t>
            </a:r>
            <a:endParaRPr/>
          </a:p>
        </p:txBody>
      </p:sp>
      <p:sp>
        <p:nvSpPr>
          <p:cNvPr id="1575" name="Google Shape;1575;p57"/>
          <p:cNvSpPr txBox="1">
            <a:spLocks noGrp="1"/>
          </p:cNvSpPr>
          <p:nvPr>
            <p:ph type="title" idx="2"/>
          </p:nvPr>
        </p:nvSpPr>
        <p:spPr>
          <a:xfrm>
            <a:off x="2129825" y="1767038"/>
            <a:ext cx="2237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Venus</a:t>
            </a:r>
            <a:endParaRPr/>
          </a:p>
        </p:txBody>
      </p:sp>
      <p:sp>
        <p:nvSpPr>
          <p:cNvPr id="1576" name="Google Shape;1576;p57"/>
          <p:cNvSpPr txBox="1">
            <a:spLocks noGrp="1"/>
          </p:cNvSpPr>
          <p:nvPr>
            <p:ph type="subTitle" idx="1"/>
          </p:nvPr>
        </p:nvSpPr>
        <p:spPr>
          <a:xfrm>
            <a:off x="2129825" y="2157088"/>
            <a:ext cx="2237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el segundo planeta más cercano al Sol</a:t>
            </a:r>
            <a:endParaRPr/>
          </a:p>
        </p:txBody>
      </p:sp>
      <p:sp>
        <p:nvSpPr>
          <p:cNvPr id="1577" name="Google Shape;1577;p57"/>
          <p:cNvSpPr txBox="1">
            <a:spLocks noGrp="1"/>
          </p:cNvSpPr>
          <p:nvPr>
            <p:ph type="title" idx="3"/>
          </p:nvPr>
        </p:nvSpPr>
        <p:spPr>
          <a:xfrm>
            <a:off x="5661455" y="1767038"/>
            <a:ext cx="2237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Júpiter</a:t>
            </a:r>
            <a:endParaRPr/>
          </a:p>
        </p:txBody>
      </p:sp>
      <p:sp>
        <p:nvSpPr>
          <p:cNvPr id="1578" name="Google Shape;1578;p57"/>
          <p:cNvSpPr txBox="1">
            <a:spLocks noGrp="1"/>
          </p:cNvSpPr>
          <p:nvPr>
            <p:ph type="subTitle" idx="4"/>
          </p:nvPr>
        </p:nvSpPr>
        <p:spPr>
          <a:xfrm>
            <a:off x="5661450" y="2157088"/>
            <a:ext cx="2237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el planeta más grande del sistema solar</a:t>
            </a:r>
            <a:endParaRPr/>
          </a:p>
        </p:txBody>
      </p:sp>
      <p:sp>
        <p:nvSpPr>
          <p:cNvPr id="1579" name="Google Shape;1579;p57"/>
          <p:cNvSpPr txBox="1">
            <a:spLocks noGrp="1"/>
          </p:cNvSpPr>
          <p:nvPr>
            <p:ph type="title" idx="5"/>
          </p:nvPr>
        </p:nvSpPr>
        <p:spPr>
          <a:xfrm>
            <a:off x="2129825" y="3304875"/>
            <a:ext cx="2237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Marte</a:t>
            </a:r>
            <a:endParaRPr/>
          </a:p>
        </p:txBody>
      </p:sp>
      <p:sp>
        <p:nvSpPr>
          <p:cNvPr id="1580" name="Google Shape;1580;p57"/>
          <p:cNvSpPr txBox="1">
            <a:spLocks noGrp="1"/>
          </p:cNvSpPr>
          <p:nvPr>
            <p:ph type="title" idx="7"/>
          </p:nvPr>
        </p:nvSpPr>
        <p:spPr>
          <a:xfrm>
            <a:off x="5661455" y="3304875"/>
            <a:ext cx="2237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Saturno</a:t>
            </a:r>
            <a:endParaRPr/>
          </a:p>
        </p:txBody>
      </p:sp>
      <p:sp>
        <p:nvSpPr>
          <p:cNvPr id="1581" name="Google Shape;1581;p57"/>
          <p:cNvSpPr txBox="1">
            <a:spLocks noGrp="1"/>
          </p:cNvSpPr>
          <p:nvPr>
            <p:ph type="subTitle" idx="8"/>
          </p:nvPr>
        </p:nvSpPr>
        <p:spPr>
          <a:xfrm>
            <a:off x="5661450" y="3694925"/>
            <a:ext cx="2237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Está compuesto por hidrógeno y helio</a:t>
            </a:r>
            <a:endParaRPr/>
          </a:p>
        </p:txBody>
      </p:sp>
      <p:grpSp>
        <p:nvGrpSpPr>
          <p:cNvPr id="1582" name="Google Shape;1582;p57"/>
          <p:cNvGrpSpPr/>
          <p:nvPr/>
        </p:nvGrpSpPr>
        <p:grpSpPr>
          <a:xfrm>
            <a:off x="1377949" y="1995974"/>
            <a:ext cx="364152" cy="554332"/>
            <a:chOff x="1767038" y="3436775"/>
            <a:chExt cx="208075" cy="316725"/>
          </a:xfrm>
        </p:grpSpPr>
        <p:sp>
          <p:nvSpPr>
            <p:cNvPr id="1583" name="Google Shape;1583;p57"/>
            <p:cNvSpPr/>
            <p:nvPr/>
          </p:nvSpPr>
          <p:spPr>
            <a:xfrm>
              <a:off x="1838163" y="3582325"/>
              <a:ext cx="65500" cy="154500"/>
            </a:xfrm>
            <a:custGeom>
              <a:avLst/>
              <a:gdLst/>
              <a:ahLst/>
              <a:cxnLst/>
              <a:rect l="l" t="t" r="r" b="b"/>
              <a:pathLst>
                <a:path w="2620" h="6180" extrusionOk="0">
                  <a:moveTo>
                    <a:pt x="239" y="1"/>
                  </a:moveTo>
                  <a:lnTo>
                    <a:pt x="239" y="1810"/>
                  </a:lnTo>
                  <a:lnTo>
                    <a:pt x="1" y="2096"/>
                  </a:lnTo>
                  <a:lnTo>
                    <a:pt x="1310" y="6180"/>
                  </a:lnTo>
                  <a:lnTo>
                    <a:pt x="2620" y="2108"/>
                  </a:lnTo>
                  <a:lnTo>
                    <a:pt x="2382" y="1810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7"/>
            <p:cNvSpPr/>
            <p:nvPr/>
          </p:nvSpPr>
          <p:spPr>
            <a:xfrm>
              <a:off x="1878338" y="3582325"/>
              <a:ext cx="96775" cy="171175"/>
            </a:xfrm>
            <a:custGeom>
              <a:avLst/>
              <a:gdLst/>
              <a:ahLst/>
              <a:cxnLst/>
              <a:rect l="l" t="t" r="r" b="b"/>
              <a:pathLst>
                <a:path w="3871" h="6847" extrusionOk="0">
                  <a:moveTo>
                    <a:pt x="1" y="1"/>
                  </a:moveTo>
                  <a:lnTo>
                    <a:pt x="1" y="1977"/>
                  </a:lnTo>
                  <a:cubicBezTo>
                    <a:pt x="1" y="2072"/>
                    <a:pt x="61" y="2156"/>
                    <a:pt x="156" y="2167"/>
                  </a:cubicBezTo>
                  <a:cubicBezTo>
                    <a:pt x="656" y="2275"/>
                    <a:pt x="2263" y="2644"/>
                    <a:pt x="2597" y="3120"/>
                  </a:cubicBezTo>
                  <a:cubicBezTo>
                    <a:pt x="3144" y="3930"/>
                    <a:pt x="2597" y="6847"/>
                    <a:pt x="2597" y="6847"/>
                  </a:cubicBezTo>
                  <a:lnTo>
                    <a:pt x="3275" y="6847"/>
                  </a:lnTo>
                  <a:cubicBezTo>
                    <a:pt x="3335" y="6847"/>
                    <a:pt x="3394" y="6799"/>
                    <a:pt x="3394" y="6739"/>
                  </a:cubicBezTo>
                  <a:cubicBezTo>
                    <a:pt x="3490" y="6180"/>
                    <a:pt x="3871" y="3513"/>
                    <a:pt x="3382" y="2798"/>
                  </a:cubicBezTo>
                  <a:cubicBezTo>
                    <a:pt x="2989" y="2227"/>
                    <a:pt x="787" y="1810"/>
                    <a:pt x="787" y="1810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7"/>
            <p:cNvSpPr/>
            <p:nvPr/>
          </p:nvSpPr>
          <p:spPr>
            <a:xfrm>
              <a:off x="1844113" y="3629950"/>
              <a:ext cx="53025" cy="94825"/>
            </a:xfrm>
            <a:custGeom>
              <a:avLst/>
              <a:gdLst/>
              <a:ahLst/>
              <a:cxnLst/>
              <a:rect l="l" t="t" r="r" b="b"/>
              <a:pathLst>
                <a:path w="2121" h="3793" extrusionOk="0">
                  <a:moveTo>
                    <a:pt x="1" y="0"/>
                  </a:moveTo>
                  <a:lnTo>
                    <a:pt x="953" y="3703"/>
                  </a:lnTo>
                  <a:cubicBezTo>
                    <a:pt x="971" y="3763"/>
                    <a:pt x="1019" y="3793"/>
                    <a:pt x="1066" y="3793"/>
                  </a:cubicBezTo>
                  <a:cubicBezTo>
                    <a:pt x="1114" y="3793"/>
                    <a:pt x="1162" y="3763"/>
                    <a:pt x="1179" y="3703"/>
                  </a:cubicBezTo>
                  <a:lnTo>
                    <a:pt x="2120" y="0"/>
                  </a:lnTo>
                  <a:lnTo>
                    <a:pt x="2120" y="0"/>
                  </a:lnTo>
                  <a:cubicBezTo>
                    <a:pt x="1769" y="298"/>
                    <a:pt x="1418" y="447"/>
                    <a:pt x="1065" y="447"/>
                  </a:cubicBezTo>
                  <a:cubicBezTo>
                    <a:pt x="712" y="447"/>
                    <a:pt x="358" y="298"/>
                    <a:pt x="1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7"/>
            <p:cNvSpPr/>
            <p:nvPr/>
          </p:nvSpPr>
          <p:spPr>
            <a:xfrm>
              <a:off x="1885488" y="3629950"/>
              <a:ext cx="11650" cy="10150"/>
            </a:xfrm>
            <a:custGeom>
              <a:avLst/>
              <a:gdLst/>
              <a:ahLst/>
              <a:cxnLst/>
              <a:rect l="l" t="t" r="r" b="b"/>
              <a:pathLst>
                <a:path w="466" h="406" extrusionOk="0">
                  <a:moveTo>
                    <a:pt x="465" y="0"/>
                  </a:moveTo>
                  <a:lnTo>
                    <a:pt x="465" y="0"/>
                  </a:lnTo>
                  <a:cubicBezTo>
                    <a:pt x="310" y="131"/>
                    <a:pt x="144" y="239"/>
                    <a:pt x="1" y="310"/>
                  </a:cubicBezTo>
                  <a:cubicBezTo>
                    <a:pt x="108" y="346"/>
                    <a:pt x="227" y="358"/>
                    <a:pt x="358" y="405"/>
                  </a:cubicBezTo>
                  <a:lnTo>
                    <a:pt x="465" y="0"/>
                  </a:ln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7"/>
            <p:cNvSpPr/>
            <p:nvPr/>
          </p:nvSpPr>
          <p:spPr>
            <a:xfrm>
              <a:off x="1767038" y="3627575"/>
              <a:ext cx="207475" cy="125925"/>
            </a:xfrm>
            <a:custGeom>
              <a:avLst/>
              <a:gdLst/>
              <a:ahLst/>
              <a:cxnLst/>
              <a:rect l="l" t="t" r="r" b="b"/>
              <a:pathLst>
                <a:path w="8299" h="5037" extrusionOk="0">
                  <a:moveTo>
                    <a:pt x="3072" y="0"/>
                  </a:moveTo>
                  <a:cubicBezTo>
                    <a:pt x="3072" y="0"/>
                    <a:pt x="881" y="417"/>
                    <a:pt x="500" y="988"/>
                  </a:cubicBezTo>
                  <a:cubicBezTo>
                    <a:pt x="0" y="1703"/>
                    <a:pt x="393" y="4370"/>
                    <a:pt x="476" y="4929"/>
                  </a:cubicBezTo>
                  <a:cubicBezTo>
                    <a:pt x="476" y="4989"/>
                    <a:pt x="536" y="5037"/>
                    <a:pt x="595" y="5037"/>
                  </a:cubicBezTo>
                  <a:lnTo>
                    <a:pt x="7703" y="5037"/>
                  </a:lnTo>
                  <a:cubicBezTo>
                    <a:pt x="7763" y="5037"/>
                    <a:pt x="7799" y="4989"/>
                    <a:pt x="7822" y="4929"/>
                  </a:cubicBezTo>
                  <a:cubicBezTo>
                    <a:pt x="7906" y="4370"/>
                    <a:pt x="8299" y="1703"/>
                    <a:pt x="7799" y="988"/>
                  </a:cubicBezTo>
                  <a:cubicBezTo>
                    <a:pt x="7418" y="417"/>
                    <a:pt x="5227" y="0"/>
                    <a:pt x="5227" y="0"/>
                  </a:cubicBezTo>
                  <a:lnTo>
                    <a:pt x="4262" y="3798"/>
                  </a:lnTo>
                  <a:cubicBezTo>
                    <a:pt x="4245" y="3858"/>
                    <a:pt x="4197" y="3888"/>
                    <a:pt x="4149" y="3888"/>
                  </a:cubicBezTo>
                  <a:cubicBezTo>
                    <a:pt x="4102" y="3888"/>
                    <a:pt x="4054" y="3858"/>
                    <a:pt x="4036" y="3798"/>
                  </a:cubicBezTo>
                  <a:lnTo>
                    <a:pt x="3072" y="0"/>
                  </a:ln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7"/>
            <p:cNvSpPr/>
            <p:nvPr/>
          </p:nvSpPr>
          <p:spPr>
            <a:xfrm>
              <a:off x="1894713" y="3627575"/>
              <a:ext cx="79800" cy="125925"/>
            </a:xfrm>
            <a:custGeom>
              <a:avLst/>
              <a:gdLst/>
              <a:ahLst/>
              <a:cxnLst/>
              <a:rect l="l" t="t" r="r" b="b"/>
              <a:pathLst>
                <a:path w="3192" h="5037" extrusionOk="0">
                  <a:moveTo>
                    <a:pt x="120" y="0"/>
                  </a:moveTo>
                  <a:lnTo>
                    <a:pt x="1" y="476"/>
                  </a:lnTo>
                  <a:cubicBezTo>
                    <a:pt x="668" y="643"/>
                    <a:pt x="1668" y="953"/>
                    <a:pt x="1918" y="1310"/>
                  </a:cubicBezTo>
                  <a:cubicBezTo>
                    <a:pt x="2465" y="2120"/>
                    <a:pt x="1918" y="5037"/>
                    <a:pt x="1918" y="5037"/>
                  </a:cubicBezTo>
                  <a:lnTo>
                    <a:pt x="2608" y="5037"/>
                  </a:lnTo>
                  <a:cubicBezTo>
                    <a:pt x="2668" y="5037"/>
                    <a:pt x="2727" y="4989"/>
                    <a:pt x="2727" y="4929"/>
                  </a:cubicBezTo>
                  <a:cubicBezTo>
                    <a:pt x="2799" y="4370"/>
                    <a:pt x="3192" y="1691"/>
                    <a:pt x="2692" y="988"/>
                  </a:cubicBezTo>
                  <a:cubicBezTo>
                    <a:pt x="2311" y="417"/>
                    <a:pt x="120" y="0"/>
                    <a:pt x="120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7"/>
            <p:cNvSpPr/>
            <p:nvPr/>
          </p:nvSpPr>
          <p:spPr>
            <a:xfrm>
              <a:off x="1790238" y="3436775"/>
              <a:ext cx="160775" cy="94675"/>
            </a:xfrm>
            <a:custGeom>
              <a:avLst/>
              <a:gdLst/>
              <a:ahLst/>
              <a:cxnLst/>
              <a:rect l="l" t="t" r="r" b="b"/>
              <a:pathLst>
                <a:path w="6431" h="3787" extrusionOk="0">
                  <a:moveTo>
                    <a:pt x="2203" y="0"/>
                  </a:moveTo>
                  <a:cubicBezTo>
                    <a:pt x="977" y="0"/>
                    <a:pt x="1" y="989"/>
                    <a:pt x="1" y="2203"/>
                  </a:cubicBezTo>
                  <a:lnTo>
                    <a:pt x="1" y="3787"/>
                  </a:lnTo>
                  <a:lnTo>
                    <a:pt x="6430" y="3787"/>
                  </a:lnTo>
                  <a:lnTo>
                    <a:pt x="6430" y="2203"/>
                  </a:lnTo>
                  <a:cubicBezTo>
                    <a:pt x="6430" y="989"/>
                    <a:pt x="5442" y="0"/>
                    <a:pt x="4227" y="0"/>
                  </a:cubicBezTo>
                  <a:close/>
                </a:path>
              </a:pathLst>
            </a:custGeom>
            <a:solidFill>
              <a:srgbClr val="BE69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7"/>
            <p:cNvSpPr/>
            <p:nvPr/>
          </p:nvSpPr>
          <p:spPr>
            <a:xfrm>
              <a:off x="1878063" y="3436775"/>
              <a:ext cx="72950" cy="94675"/>
            </a:xfrm>
            <a:custGeom>
              <a:avLst/>
              <a:gdLst/>
              <a:ahLst/>
              <a:cxnLst/>
              <a:rect l="l" t="t" r="r" b="b"/>
              <a:pathLst>
                <a:path w="2918" h="3787" extrusionOk="0">
                  <a:moveTo>
                    <a:pt x="0" y="0"/>
                  </a:moveTo>
                  <a:cubicBezTo>
                    <a:pt x="1215" y="0"/>
                    <a:pt x="2215" y="989"/>
                    <a:pt x="2215" y="2203"/>
                  </a:cubicBezTo>
                  <a:lnTo>
                    <a:pt x="2215" y="3787"/>
                  </a:lnTo>
                  <a:lnTo>
                    <a:pt x="2917" y="3787"/>
                  </a:lnTo>
                  <a:lnTo>
                    <a:pt x="2917" y="2203"/>
                  </a:lnTo>
                  <a:cubicBezTo>
                    <a:pt x="2917" y="989"/>
                    <a:pt x="1929" y="0"/>
                    <a:pt x="703" y="0"/>
                  </a:cubicBezTo>
                  <a:close/>
                </a:path>
              </a:pathLst>
            </a:custGeom>
            <a:solidFill>
              <a:srgbClr val="AC5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7"/>
            <p:cNvSpPr/>
            <p:nvPr/>
          </p:nvSpPr>
          <p:spPr>
            <a:xfrm>
              <a:off x="1921813" y="3523100"/>
              <a:ext cx="36925" cy="32175"/>
            </a:xfrm>
            <a:custGeom>
              <a:avLst/>
              <a:gdLst/>
              <a:ahLst/>
              <a:cxnLst/>
              <a:rect l="l" t="t" r="r" b="b"/>
              <a:pathLst>
                <a:path w="1477" h="1287" extrusionOk="0">
                  <a:moveTo>
                    <a:pt x="0" y="0"/>
                  </a:moveTo>
                  <a:lnTo>
                    <a:pt x="0" y="1286"/>
                  </a:lnTo>
                  <a:lnTo>
                    <a:pt x="822" y="1286"/>
                  </a:lnTo>
                  <a:cubicBezTo>
                    <a:pt x="1191" y="1286"/>
                    <a:pt x="1477" y="988"/>
                    <a:pt x="1465" y="631"/>
                  </a:cubicBezTo>
                  <a:cubicBezTo>
                    <a:pt x="1465" y="274"/>
                    <a:pt x="1167" y="0"/>
                    <a:pt x="810" y="0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7"/>
            <p:cNvSpPr/>
            <p:nvPr/>
          </p:nvSpPr>
          <p:spPr>
            <a:xfrm>
              <a:off x="1782513" y="3523100"/>
              <a:ext cx="36625" cy="32175"/>
            </a:xfrm>
            <a:custGeom>
              <a:avLst/>
              <a:gdLst/>
              <a:ahLst/>
              <a:cxnLst/>
              <a:rect l="l" t="t" r="r" b="b"/>
              <a:pathLst>
                <a:path w="1465" h="1287" extrusionOk="0">
                  <a:moveTo>
                    <a:pt x="667" y="0"/>
                  </a:moveTo>
                  <a:cubicBezTo>
                    <a:pt x="310" y="0"/>
                    <a:pt x="12" y="274"/>
                    <a:pt x="12" y="631"/>
                  </a:cubicBezTo>
                  <a:cubicBezTo>
                    <a:pt x="0" y="988"/>
                    <a:pt x="298" y="1286"/>
                    <a:pt x="655" y="1286"/>
                  </a:cubicBezTo>
                  <a:lnTo>
                    <a:pt x="1465" y="1286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7"/>
            <p:cNvSpPr/>
            <p:nvPr/>
          </p:nvSpPr>
          <p:spPr>
            <a:xfrm>
              <a:off x="1809288" y="3468850"/>
              <a:ext cx="122075" cy="117150"/>
            </a:xfrm>
            <a:custGeom>
              <a:avLst/>
              <a:gdLst/>
              <a:ahLst/>
              <a:cxnLst/>
              <a:rect l="l" t="t" r="r" b="b"/>
              <a:pathLst>
                <a:path w="4883" h="4686" extrusionOk="0">
                  <a:moveTo>
                    <a:pt x="895" y="1"/>
                  </a:moveTo>
                  <a:cubicBezTo>
                    <a:pt x="875" y="1"/>
                    <a:pt x="855" y="2"/>
                    <a:pt x="834" y="3"/>
                  </a:cubicBezTo>
                  <a:cubicBezTo>
                    <a:pt x="429" y="15"/>
                    <a:pt x="132" y="337"/>
                    <a:pt x="96" y="730"/>
                  </a:cubicBezTo>
                  <a:cubicBezTo>
                    <a:pt x="36" y="1658"/>
                    <a:pt x="1" y="2992"/>
                    <a:pt x="179" y="3551"/>
                  </a:cubicBezTo>
                  <a:cubicBezTo>
                    <a:pt x="191" y="3599"/>
                    <a:pt x="203" y="3635"/>
                    <a:pt x="215" y="3670"/>
                  </a:cubicBezTo>
                  <a:cubicBezTo>
                    <a:pt x="477" y="4254"/>
                    <a:pt x="1287" y="4361"/>
                    <a:pt x="1810" y="4587"/>
                  </a:cubicBezTo>
                  <a:cubicBezTo>
                    <a:pt x="1959" y="4653"/>
                    <a:pt x="2206" y="4685"/>
                    <a:pt x="2453" y="4685"/>
                  </a:cubicBezTo>
                  <a:cubicBezTo>
                    <a:pt x="2700" y="4685"/>
                    <a:pt x="2948" y="4653"/>
                    <a:pt x="3096" y="4587"/>
                  </a:cubicBezTo>
                  <a:cubicBezTo>
                    <a:pt x="3632" y="4349"/>
                    <a:pt x="4466" y="4230"/>
                    <a:pt x="4704" y="3647"/>
                  </a:cubicBezTo>
                  <a:cubicBezTo>
                    <a:pt x="4716" y="3635"/>
                    <a:pt x="4716" y="3599"/>
                    <a:pt x="4728" y="3575"/>
                  </a:cubicBezTo>
                  <a:cubicBezTo>
                    <a:pt x="4858" y="3170"/>
                    <a:pt x="4882" y="2384"/>
                    <a:pt x="4847" y="1622"/>
                  </a:cubicBezTo>
                  <a:cubicBezTo>
                    <a:pt x="4847" y="1492"/>
                    <a:pt x="4739" y="1384"/>
                    <a:pt x="4608" y="1384"/>
                  </a:cubicBezTo>
                  <a:lnTo>
                    <a:pt x="2239" y="1384"/>
                  </a:lnTo>
                  <a:cubicBezTo>
                    <a:pt x="1906" y="1384"/>
                    <a:pt x="1632" y="1111"/>
                    <a:pt x="1632" y="777"/>
                  </a:cubicBezTo>
                  <a:lnTo>
                    <a:pt x="1632" y="753"/>
                  </a:lnTo>
                  <a:cubicBezTo>
                    <a:pt x="1632" y="345"/>
                    <a:pt x="1307" y="1"/>
                    <a:pt x="895" y="1"/>
                  </a:cubicBez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7"/>
            <p:cNvSpPr/>
            <p:nvPr/>
          </p:nvSpPr>
          <p:spPr>
            <a:xfrm>
              <a:off x="1909313" y="3503750"/>
              <a:ext cx="22050" cy="56275"/>
            </a:xfrm>
            <a:custGeom>
              <a:avLst/>
              <a:gdLst/>
              <a:ahLst/>
              <a:cxnLst/>
              <a:rect l="l" t="t" r="r" b="b"/>
              <a:pathLst>
                <a:path w="882" h="2251" extrusionOk="0">
                  <a:moveTo>
                    <a:pt x="0" y="0"/>
                  </a:moveTo>
                  <a:cubicBezTo>
                    <a:pt x="131" y="0"/>
                    <a:pt x="238" y="107"/>
                    <a:pt x="238" y="238"/>
                  </a:cubicBezTo>
                  <a:cubicBezTo>
                    <a:pt x="250" y="869"/>
                    <a:pt x="250" y="1500"/>
                    <a:pt x="179" y="1941"/>
                  </a:cubicBezTo>
                  <a:cubicBezTo>
                    <a:pt x="167" y="2024"/>
                    <a:pt x="143" y="2120"/>
                    <a:pt x="119" y="2179"/>
                  </a:cubicBezTo>
                  <a:lnTo>
                    <a:pt x="703" y="2251"/>
                  </a:lnTo>
                  <a:cubicBezTo>
                    <a:pt x="715" y="2215"/>
                    <a:pt x="715" y="2191"/>
                    <a:pt x="727" y="2179"/>
                  </a:cubicBezTo>
                  <a:cubicBezTo>
                    <a:pt x="857" y="1774"/>
                    <a:pt x="881" y="988"/>
                    <a:pt x="846" y="238"/>
                  </a:cubicBezTo>
                  <a:cubicBezTo>
                    <a:pt x="846" y="107"/>
                    <a:pt x="727" y="0"/>
                    <a:pt x="607" y="0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7"/>
            <p:cNvSpPr/>
            <p:nvPr/>
          </p:nvSpPr>
          <p:spPr>
            <a:xfrm>
              <a:off x="1799163" y="3719550"/>
              <a:ext cx="12250" cy="33950"/>
            </a:xfrm>
            <a:custGeom>
              <a:avLst/>
              <a:gdLst/>
              <a:ahLst/>
              <a:cxnLst/>
              <a:rect l="l" t="t" r="r" b="b"/>
              <a:pathLst>
                <a:path w="490" h="1358" extrusionOk="0">
                  <a:moveTo>
                    <a:pt x="180" y="0"/>
                  </a:moveTo>
                  <a:cubicBezTo>
                    <a:pt x="72" y="0"/>
                    <a:pt x="1" y="107"/>
                    <a:pt x="1" y="215"/>
                  </a:cubicBezTo>
                  <a:cubicBezTo>
                    <a:pt x="25" y="667"/>
                    <a:pt x="72" y="1108"/>
                    <a:pt x="108" y="1358"/>
                  </a:cubicBezTo>
                  <a:lnTo>
                    <a:pt x="489" y="1358"/>
                  </a:lnTo>
                  <a:cubicBezTo>
                    <a:pt x="465" y="1108"/>
                    <a:pt x="418" y="667"/>
                    <a:pt x="382" y="179"/>
                  </a:cubicBezTo>
                  <a:cubicBezTo>
                    <a:pt x="382" y="72"/>
                    <a:pt x="287" y="0"/>
                    <a:pt x="180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7"/>
            <p:cNvSpPr/>
            <p:nvPr/>
          </p:nvSpPr>
          <p:spPr>
            <a:xfrm>
              <a:off x="1929838" y="3719550"/>
              <a:ext cx="12225" cy="33950"/>
            </a:xfrm>
            <a:custGeom>
              <a:avLst/>
              <a:gdLst/>
              <a:ahLst/>
              <a:cxnLst/>
              <a:rect l="l" t="t" r="r" b="b"/>
              <a:pathLst>
                <a:path w="489" h="1358" extrusionOk="0">
                  <a:moveTo>
                    <a:pt x="310" y="0"/>
                  </a:moveTo>
                  <a:cubicBezTo>
                    <a:pt x="203" y="0"/>
                    <a:pt x="120" y="72"/>
                    <a:pt x="96" y="179"/>
                  </a:cubicBezTo>
                  <a:cubicBezTo>
                    <a:pt x="72" y="667"/>
                    <a:pt x="25" y="1108"/>
                    <a:pt x="1" y="1358"/>
                  </a:cubicBezTo>
                  <a:lnTo>
                    <a:pt x="382" y="1358"/>
                  </a:lnTo>
                  <a:cubicBezTo>
                    <a:pt x="417" y="1108"/>
                    <a:pt x="453" y="667"/>
                    <a:pt x="489" y="215"/>
                  </a:cubicBezTo>
                  <a:cubicBezTo>
                    <a:pt x="489" y="107"/>
                    <a:pt x="417" y="12"/>
                    <a:pt x="310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7"/>
            <p:cNvSpPr/>
            <p:nvPr/>
          </p:nvSpPr>
          <p:spPr>
            <a:xfrm>
              <a:off x="1836988" y="3518025"/>
              <a:ext cx="9525" cy="12275"/>
            </a:xfrm>
            <a:custGeom>
              <a:avLst/>
              <a:gdLst/>
              <a:ahLst/>
              <a:cxnLst/>
              <a:rect l="l" t="t" r="r" b="b"/>
              <a:pathLst>
                <a:path w="381" h="491" extrusionOk="0">
                  <a:moveTo>
                    <a:pt x="179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310"/>
                  </a:lnTo>
                  <a:cubicBezTo>
                    <a:pt x="0" y="411"/>
                    <a:pt x="83" y="490"/>
                    <a:pt x="162" y="490"/>
                  </a:cubicBezTo>
                  <a:cubicBezTo>
                    <a:pt x="168" y="490"/>
                    <a:pt x="173" y="490"/>
                    <a:pt x="179" y="489"/>
                  </a:cubicBezTo>
                  <a:cubicBezTo>
                    <a:pt x="185" y="490"/>
                    <a:pt x="192" y="490"/>
                    <a:pt x="199" y="490"/>
                  </a:cubicBezTo>
                  <a:cubicBezTo>
                    <a:pt x="298" y="490"/>
                    <a:pt x="381" y="411"/>
                    <a:pt x="381" y="310"/>
                  </a:cubicBezTo>
                  <a:lnTo>
                    <a:pt x="381" y="179"/>
                  </a:lnTo>
                  <a:cubicBezTo>
                    <a:pt x="381" y="72"/>
                    <a:pt x="286" y="1"/>
                    <a:pt x="179" y="1"/>
                  </a:cubicBezTo>
                  <a:close/>
                </a:path>
              </a:pathLst>
            </a:custGeom>
            <a:solidFill>
              <a:srgbClr val="AC5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7"/>
            <p:cNvSpPr/>
            <p:nvPr/>
          </p:nvSpPr>
          <p:spPr>
            <a:xfrm>
              <a:off x="1894713" y="3518025"/>
              <a:ext cx="9250" cy="12275"/>
            </a:xfrm>
            <a:custGeom>
              <a:avLst/>
              <a:gdLst/>
              <a:ahLst/>
              <a:cxnLst/>
              <a:rect l="l" t="t" r="r" b="b"/>
              <a:pathLst>
                <a:path w="370" h="491" extrusionOk="0">
                  <a:moveTo>
                    <a:pt x="179" y="1"/>
                  </a:moveTo>
                  <a:cubicBezTo>
                    <a:pt x="72" y="1"/>
                    <a:pt x="1" y="84"/>
                    <a:pt x="1" y="191"/>
                  </a:cubicBezTo>
                  <a:lnTo>
                    <a:pt x="1" y="310"/>
                  </a:lnTo>
                  <a:cubicBezTo>
                    <a:pt x="1" y="411"/>
                    <a:pt x="63" y="490"/>
                    <a:pt x="159" y="490"/>
                  </a:cubicBezTo>
                  <a:cubicBezTo>
                    <a:pt x="166" y="490"/>
                    <a:pt x="173" y="490"/>
                    <a:pt x="179" y="489"/>
                  </a:cubicBezTo>
                  <a:cubicBezTo>
                    <a:pt x="186" y="490"/>
                    <a:pt x="193" y="490"/>
                    <a:pt x="200" y="490"/>
                  </a:cubicBezTo>
                  <a:cubicBezTo>
                    <a:pt x="297" y="490"/>
                    <a:pt x="370" y="411"/>
                    <a:pt x="370" y="310"/>
                  </a:cubicBezTo>
                  <a:lnTo>
                    <a:pt x="370" y="179"/>
                  </a:lnTo>
                  <a:cubicBezTo>
                    <a:pt x="370" y="72"/>
                    <a:pt x="287" y="1"/>
                    <a:pt x="179" y="1"/>
                  </a:cubicBezTo>
                  <a:close/>
                </a:path>
              </a:pathLst>
            </a:custGeom>
            <a:solidFill>
              <a:srgbClr val="AC5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7"/>
            <p:cNvSpPr/>
            <p:nvPr/>
          </p:nvSpPr>
          <p:spPr>
            <a:xfrm>
              <a:off x="1920913" y="3630250"/>
              <a:ext cx="9250" cy="45050"/>
            </a:xfrm>
            <a:custGeom>
              <a:avLst/>
              <a:gdLst/>
              <a:ahLst/>
              <a:cxnLst/>
              <a:rect l="l" t="t" r="r" b="b"/>
              <a:pathLst>
                <a:path w="370" h="1802" extrusionOk="0">
                  <a:moveTo>
                    <a:pt x="179" y="0"/>
                  </a:moveTo>
                  <a:cubicBezTo>
                    <a:pt x="72" y="0"/>
                    <a:pt x="1" y="96"/>
                    <a:pt x="1" y="191"/>
                  </a:cubicBezTo>
                  <a:lnTo>
                    <a:pt x="1" y="1620"/>
                  </a:lnTo>
                  <a:cubicBezTo>
                    <a:pt x="1" y="1715"/>
                    <a:pt x="72" y="1798"/>
                    <a:pt x="179" y="1798"/>
                  </a:cubicBezTo>
                  <a:cubicBezTo>
                    <a:pt x="189" y="1801"/>
                    <a:pt x="199" y="1802"/>
                    <a:pt x="209" y="1802"/>
                  </a:cubicBezTo>
                  <a:cubicBezTo>
                    <a:pt x="293" y="1802"/>
                    <a:pt x="370" y="1716"/>
                    <a:pt x="370" y="1620"/>
                  </a:cubicBezTo>
                  <a:lnTo>
                    <a:pt x="370" y="179"/>
                  </a:lnTo>
                  <a:cubicBezTo>
                    <a:pt x="370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7"/>
            <p:cNvSpPr/>
            <p:nvPr/>
          </p:nvSpPr>
          <p:spPr>
            <a:xfrm>
              <a:off x="1920913" y="3629950"/>
              <a:ext cx="9250" cy="21150"/>
            </a:xfrm>
            <a:custGeom>
              <a:avLst/>
              <a:gdLst/>
              <a:ahLst/>
              <a:cxnLst/>
              <a:rect l="l" t="t" r="r" b="b"/>
              <a:pathLst>
                <a:path w="370" h="846" extrusionOk="0">
                  <a:moveTo>
                    <a:pt x="179" y="0"/>
                  </a:moveTo>
                  <a:cubicBezTo>
                    <a:pt x="84" y="0"/>
                    <a:pt x="12" y="60"/>
                    <a:pt x="1" y="131"/>
                  </a:cubicBezTo>
                  <a:lnTo>
                    <a:pt x="1" y="179"/>
                  </a:lnTo>
                  <a:lnTo>
                    <a:pt x="1" y="679"/>
                  </a:lnTo>
                  <a:cubicBezTo>
                    <a:pt x="132" y="739"/>
                    <a:pt x="251" y="786"/>
                    <a:pt x="370" y="846"/>
                  </a:cubicBezTo>
                  <a:lnTo>
                    <a:pt x="370" y="179"/>
                  </a:lnTo>
                  <a:cubicBezTo>
                    <a:pt x="370" y="84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7"/>
            <p:cNvSpPr/>
            <p:nvPr/>
          </p:nvSpPr>
          <p:spPr>
            <a:xfrm>
              <a:off x="1809888" y="3630250"/>
              <a:ext cx="9250" cy="30700"/>
            </a:xfrm>
            <a:custGeom>
              <a:avLst/>
              <a:gdLst/>
              <a:ahLst/>
              <a:cxnLst/>
              <a:rect l="l" t="t" r="r" b="b"/>
              <a:pathLst>
                <a:path w="370" h="1228" extrusionOk="0">
                  <a:moveTo>
                    <a:pt x="179" y="0"/>
                  </a:moveTo>
                  <a:cubicBezTo>
                    <a:pt x="72" y="0"/>
                    <a:pt x="1" y="84"/>
                    <a:pt x="1" y="191"/>
                  </a:cubicBezTo>
                  <a:lnTo>
                    <a:pt x="1" y="1048"/>
                  </a:lnTo>
                  <a:cubicBezTo>
                    <a:pt x="1" y="1138"/>
                    <a:pt x="85" y="1228"/>
                    <a:pt x="165" y="1228"/>
                  </a:cubicBezTo>
                  <a:cubicBezTo>
                    <a:pt x="170" y="1228"/>
                    <a:pt x="174" y="1227"/>
                    <a:pt x="179" y="1227"/>
                  </a:cubicBezTo>
                  <a:cubicBezTo>
                    <a:pt x="185" y="1227"/>
                    <a:pt x="191" y="1228"/>
                    <a:pt x="197" y="1228"/>
                  </a:cubicBezTo>
                  <a:cubicBezTo>
                    <a:pt x="296" y="1228"/>
                    <a:pt x="370" y="1138"/>
                    <a:pt x="370" y="1048"/>
                  </a:cubicBezTo>
                  <a:lnTo>
                    <a:pt x="370" y="179"/>
                  </a:lnTo>
                  <a:cubicBezTo>
                    <a:pt x="370" y="72"/>
                    <a:pt x="286" y="0"/>
                    <a:pt x="179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7"/>
            <p:cNvSpPr/>
            <p:nvPr/>
          </p:nvSpPr>
          <p:spPr>
            <a:xfrm>
              <a:off x="1814663" y="3539175"/>
              <a:ext cx="112225" cy="66175"/>
            </a:xfrm>
            <a:custGeom>
              <a:avLst/>
              <a:gdLst/>
              <a:ahLst/>
              <a:cxnLst/>
              <a:rect l="l" t="t" r="r" b="b"/>
              <a:pathLst>
                <a:path w="4489" h="2647" extrusionOk="0">
                  <a:moveTo>
                    <a:pt x="2238" y="0"/>
                  </a:moveTo>
                  <a:cubicBezTo>
                    <a:pt x="1238" y="0"/>
                    <a:pt x="322" y="631"/>
                    <a:pt x="0" y="881"/>
                  </a:cubicBezTo>
                  <a:cubicBezTo>
                    <a:pt x="262" y="1453"/>
                    <a:pt x="1072" y="2322"/>
                    <a:pt x="1595" y="2548"/>
                  </a:cubicBezTo>
                  <a:cubicBezTo>
                    <a:pt x="1744" y="2614"/>
                    <a:pt x="1991" y="2646"/>
                    <a:pt x="2238" y="2646"/>
                  </a:cubicBezTo>
                  <a:cubicBezTo>
                    <a:pt x="2485" y="2646"/>
                    <a:pt x="2733" y="2614"/>
                    <a:pt x="2881" y="2548"/>
                  </a:cubicBezTo>
                  <a:cubicBezTo>
                    <a:pt x="3417" y="2322"/>
                    <a:pt x="4251" y="1429"/>
                    <a:pt x="4489" y="845"/>
                  </a:cubicBezTo>
                  <a:cubicBezTo>
                    <a:pt x="4132" y="595"/>
                    <a:pt x="3203" y="0"/>
                    <a:pt x="2238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7"/>
            <p:cNvSpPr/>
            <p:nvPr/>
          </p:nvSpPr>
          <p:spPr>
            <a:xfrm>
              <a:off x="1862863" y="3552250"/>
              <a:ext cx="64025" cy="52950"/>
            </a:xfrm>
            <a:custGeom>
              <a:avLst/>
              <a:gdLst/>
              <a:ahLst/>
              <a:cxnLst/>
              <a:rect l="l" t="t" r="r" b="b"/>
              <a:pathLst>
                <a:path w="2561" h="2118" extrusionOk="0">
                  <a:moveTo>
                    <a:pt x="2037" y="1"/>
                  </a:moveTo>
                  <a:cubicBezTo>
                    <a:pt x="2025" y="84"/>
                    <a:pt x="2001" y="180"/>
                    <a:pt x="1977" y="239"/>
                  </a:cubicBezTo>
                  <a:cubicBezTo>
                    <a:pt x="1799" y="811"/>
                    <a:pt x="894" y="1763"/>
                    <a:pt x="334" y="2025"/>
                  </a:cubicBezTo>
                  <a:cubicBezTo>
                    <a:pt x="251" y="2061"/>
                    <a:pt x="132" y="2085"/>
                    <a:pt x="1" y="2096"/>
                  </a:cubicBezTo>
                  <a:cubicBezTo>
                    <a:pt x="99" y="2111"/>
                    <a:pt x="205" y="2118"/>
                    <a:pt x="311" y="2118"/>
                  </a:cubicBezTo>
                  <a:cubicBezTo>
                    <a:pt x="551" y="2118"/>
                    <a:pt x="789" y="2083"/>
                    <a:pt x="930" y="2025"/>
                  </a:cubicBezTo>
                  <a:cubicBezTo>
                    <a:pt x="1489" y="1787"/>
                    <a:pt x="2323" y="906"/>
                    <a:pt x="2561" y="322"/>
                  </a:cubicBezTo>
                  <a:cubicBezTo>
                    <a:pt x="2442" y="239"/>
                    <a:pt x="2263" y="120"/>
                    <a:pt x="2037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7"/>
            <p:cNvSpPr/>
            <p:nvPr/>
          </p:nvSpPr>
          <p:spPr>
            <a:xfrm>
              <a:off x="1909613" y="3666275"/>
              <a:ext cx="31275" cy="31275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31" y="393"/>
                  </a:moveTo>
                  <a:cubicBezTo>
                    <a:pt x="762" y="393"/>
                    <a:pt x="869" y="512"/>
                    <a:pt x="869" y="631"/>
                  </a:cubicBezTo>
                  <a:cubicBezTo>
                    <a:pt x="869" y="762"/>
                    <a:pt x="762" y="869"/>
                    <a:pt x="631" y="869"/>
                  </a:cubicBezTo>
                  <a:cubicBezTo>
                    <a:pt x="488" y="869"/>
                    <a:pt x="393" y="762"/>
                    <a:pt x="393" y="631"/>
                  </a:cubicBezTo>
                  <a:cubicBezTo>
                    <a:pt x="393" y="500"/>
                    <a:pt x="488" y="393"/>
                    <a:pt x="631" y="393"/>
                  </a:cubicBezTo>
                  <a:close/>
                  <a:moveTo>
                    <a:pt x="631" y="0"/>
                  </a:moveTo>
                  <a:cubicBezTo>
                    <a:pt x="286" y="0"/>
                    <a:pt x="0" y="286"/>
                    <a:pt x="0" y="631"/>
                  </a:cubicBezTo>
                  <a:cubicBezTo>
                    <a:pt x="0" y="976"/>
                    <a:pt x="286" y="1250"/>
                    <a:pt x="631" y="1250"/>
                  </a:cubicBezTo>
                  <a:cubicBezTo>
                    <a:pt x="965" y="1250"/>
                    <a:pt x="1250" y="976"/>
                    <a:pt x="1250" y="631"/>
                  </a:cubicBezTo>
                  <a:cubicBezTo>
                    <a:pt x="1250" y="286"/>
                    <a:pt x="965" y="0"/>
                    <a:pt x="631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7"/>
            <p:cNvSpPr/>
            <p:nvPr/>
          </p:nvSpPr>
          <p:spPr>
            <a:xfrm>
              <a:off x="1916738" y="3673400"/>
              <a:ext cx="17600" cy="17000"/>
            </a:xfrm>
            <a:custGeom>
              <a:avLst/>
              <a:gdLst/>
              <a:ahLst/>
              <a:cxnLst/>
              <a:rect l="l" t="t" r="r" b="b"/>
              <a:pathLst>
                <a:path w="704" h="680" extrusionOk="0">
                  <a:moveTo>
                    <a:pt x="346" y="1"/>
                  </a:moveTo>
                  <a:cubicBezTo>
                    <a:pt x="144" y="1"/>
                    <a:pt x="1" y="167"/>
                    <a:pt x="1" y="346"/>
                  </a:cubicBezTo>
                  <a:cubicBezTo>
                    <a:pt x="1" y="537"/>
                    <a:pt x="168" y="679"/>
                    <a:pt x="346" y="679"/>
                  </a:cubicBezTo>
                  <a:cubicBezTo>
                    <a:pt x="537" y="679"/>
                    <a:pt x="680" y="525"/>
                    <a:pt x="680" y="346"/>
                  </a:cubicBezTo>
                  <a:cubicBezTo>
                    <a:pt x="703" y="156"/>
                    <a:pt x="537" y="1"/>
                    <a:pt x="346" y="1"/>
                  </a:cubicBezTo>
                  <a:close/>
                </a:path>
              </a:pathLst>
            </a:custGeom>
            <a:solidFill>
              <a:srgbClr val="91D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7"/>
            <p:cNvSpPr/>
            <p:nvPr/>
          </p:nvSpPr>
          <p:spPr>
            <a:xfrm>
              <a:off x="1791438" y="3652350"/>
              <a:ext cx="46450" cy="56225"/>
            </a:xfrm>
            <a:custGeom>
              <a:avLst/>
              <a:gdLst/>
              <a:ahLst/>
              <a:cxnLst/>
              <a:rect l="l" t="t" r="r" b="b"/>
              <a:pathLst>
                <a:path w="1858" h="2249" extrusionOk="0">
                  <a:moveTo>
                    <a:pt x="928" y="0"/>
                  </a:moveTo>
                  <a:cubicBezTo>
                    <a:pt x="905" y="0"/>
                    <a:pt x="881" y="3"/>
                    <a:pt x="858" y="9"/>
                  </a:cubicBezTo>
                  <a:cubicBezTo>
                    <a:pt x="536" y="140"/>
                    <a:pt x="262" y="486"/>
                    <a:pt x="131" y="914"/>
                  </a:cubicBezTo>
                  <a:cubicBezTo>
                    <a:pt x="0" y="1379"/>
                    <a:pt x="60" y="1843"/>
                    <a:pt x="298" y="2164"/>
                  </a:cubicBezTo>
                  <a:cubicBezTo>
                    <a:pt x="322" y="2212"/>
                    <a:pt x="381" y="2248"/>
                    <a:pt x="441" y="2248"/>
                  </a:cubicBezTo>
                  <a:cubicBezTo>
                    <a:pt x="489" y="2248"/>
                    <a:pt x="512" y="2224"/>
                    <a:pt x="548" y="2212"/>
                  </a:cubicBezTo>
                  <a:cubicBezTo>
                    <a:pt x="631" y="2152"/>
                    <a:pt x="643" y="2033"/>
                    <a:pt x="584" y="1950"/>
                  </a:cubicBezTo>
                  <a:cubicBezTo>
                    <a:pt x="429" y="1712"/>
                    <a:pt x="381" y="1367"/>
                    <a:pt x="489" y="1021"/>
                  </a:cubicBezTo>
                  <a:cubicBezTo>
                    <a:pt x="560" y="736"/>
                    <a:pt x="727" y="498"/>
                    <a:pt x="917" y="390"/>
                  </a:cubicBezTo>
                  <a:cubicBezTo>
                    <a:pt x="1096" y="498"/>
                    <a:pt x="1262" y="736"/>
                    <a:pt x="1346" y="1021"/>
                  </a:cubicBezTo>
                  <a:cubicBezTo>
                    <a:pt x="1453" y="1367"/>
                    <a:pt x="1405" y="1712"/>
                    <a:pt x="1251" y="1950"/>
                  </a:cubicBezTo>
                  <a:cubicBezTo>
                    <a:pt x="1191" y="2033"/>
                    <a:pt x="1203" y="2152"/>
                    <a:pt x="1286" y="2212"/>
                  </a:cubicBezTo>
                  <a:cubicBezTo>
                    <a:pt x="1325" y="2236"/>
                    <a:pt x="1367" y="2248"/>
                    <a:pt x="1408" y="2248"/>
                  </a:cubicBezTo>
                  <a:cubicBezTo>
                    <a:pt x="1468" y="2248"/>
                    <a:pt x="1525" y="2221"/>
                    <a:pt x="1560" y="2164"/>
                  </a:cubicBezTo>
                  <a:cubicBezTo>
                    <a:pt x="1798" y="1843"/>
                    <a:pt x="1858" y="1379"/>
                    <a:pt x="1727" y="914"/>
                  </a:cubicBezTo>
                  <a:cubicBezTo>
                    <a:pt x="1608" y="486"/>
                    <a:pt x="1322" y="140"/>
                    <a:pt x="989" y="9"/>
                  </a:cubicBezTo>
                  <a:cubicBezTo>
                    <a:pt x="971" y="3"/>
                    <a:pt x="950" y="0"/>
                    <a:pt x="928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7" name="Google Shape;1607;p57"/>
          <p:cNvGrpSpPr/>
          <p:nvPr/>
        </p:nvGrpSpPr>
        <p:grpSpPr>
          <a:xfrm>
            <a:off x="1396817" y="3537940"/>
            <a:ext cx="326414" cy="552341"/>
            <a:chOff x="2310238" y="3436700"/>
            <a:chExt cx="187250" cy="316800"/>
          </a:xfrm>
        </p:grpSpPr>
        <p:sp>
          <p:nvSpPr>
            <p:cNvPr id="1608" name="Google Shape;1608;p57"/>
            <p:cNvSpPr/>
            <p:nvPr/>
          </p:nvSpPr>
          <p:spPr>
            <a:xfrm>
              <a:off x="2314113" y="3459100"/>
              <a:ext cx="180100" cy="174000"/>
            </a:xfrm>
            <a:custGeom>
              <a:avLst/>
              <a:gdLst/>
              <a:ahLst/>
              <a:cxnLst/>
              <a:rect l="l" t="t" r="r" b="b"/>
              <a:pathLst>
                <a:path w="7204" h="6960" extrusionOk="0">
                  <a:moveTo>
                    <a:pt x="2322" y="0"/>
                  </a:moveTo>
                  <a:cubicBezTo>
                    <a:pt x="310" y="488"/>
                    <a:pt x="1" y="4001"/>
                    <a:pt x="644" y="6120"/>
                  </a:cubicBezTo>
                  <a:cubicBezTo>
                    <a:pt x="667" y="6227"/>
                    <a:pt x="763" y="6323"/>
                    <a:pt x="858" y="6370"/>
                  </a:cubicBezTo>
                  <a:cubicBezTo>
                    <a:pt x="1733" y="6763"/>
                    <a:pt x="2668" y="6960"/>
                    <a:pt x="3601" y="6960"/>
                  </a:cubicBezTo>
                  <a:cubicBezTo>
                    <a:pt x="4534" y="6960"/>
                    <a:pt x="5466" y="6763"/>
                    <a:pt x="6335" y="6370"/>
                  </a:cubicBezTo>
                  <a:cubicBezTo>
                    <a:pt x="6442" y="6311"/>
                    <a:pt x="6513" y="6227"/>
                    <a:pt x="6561" y="6120"/>
                  </a:cubicBezTo>
                  <a:cubicBezTo>
                    <a:pt x="7204" y="4001"/>
                    <a:pt x="6906" y="477"/>
                    <a:pt x="4882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7"/>
            <p:cNvSpPr/>
            <p:nvPr/>
          </p:nvSpPr>
          <p:spPr>
            <a:xfrm>
              <a:off x="2419788" y="3459100"/>
              <a:ext cx="74150" cy="165225"/>
            </a:xfrm>
            <a:custGeom>
              <a:avLst/>
              <a:gdLst/>
              <a:ahLst/>
              <a:cxnLst/>
              <a:rect l="l" t="t" r="r" b="b"/>
              <a:pathLst>
                <a:path w="2966" h="6609" extrusionOk="0">
                  <a:moveTo>
                    <a:pt x="0" y="0"/>
                  </a:moveTo>
                  <a:cubicBezTo>
                    <a:pt x="2025" y="512"/>
                    <a:pt x="2322" y="4168"/>
                    <a:pt x="1679" y="6370"/>
                  </a:cubicBezTo>
                  <a:cubicBezTo>
                    <a:pt x="1655" y="6465"/>
                    <a:pt x="1596" y="6549"/>
                    <a:pt x="1513" y="6608"/>
                  </a:cubicBezTo>
                  <a:cubicBezTo>
                    <a:pt x="1715" y="6537"/>
                    <a:pt x="1917" y="6465"/>
                    <a:pt x="2108" y="6370"/>
                  </a:cubicBezTo>
                  <a:cubicBezTo>
                    <a:pt x="2215" y="6323"/>
                    <a:pt x="2310" y="6215"/>
                    <a:pt x="2334" y="6120"/>
                  </a:cubicBezTo>
                  <a:cubicBezTo>
                    <a:pt x="2965" y="4001"/>
                    <a:pt x="2667" y="477"/>
                    <a:pt x="655" y="0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7"/>
            <p:cNvSpPr/>
            <p:nvPr/>
          </p:nvSpPr>
          <p:spPr>
            <a:xfrm>
              <a:off x="2370388" y="3608825"/>
              <a:ext cx="66975" cy="120575"/>
            </a:xfrm>
            <a:custGeom>
              <a:avLst/>
              <a:gdLst/>
              <a:ahLst/>
              <a:cxnLst/>
              <a:rect l="l" t="t" r="r" b="b"/>
              <a:pathLst>
                <a:path w="2679" h="4823" extrusionOk="0">
                  <a:moveTo>
                    <a:pt x="417" y="0"/>
                  </a:moveTo>
                  <a:lnTo>
                    <a:pt x="417" y="1524"/>
                  </a:lnTo>
                  <a:cubicBezTo>
                    <a:pt x="417" y="1524"/>
                    <a:pt x="250" y="1560"/>
                    <a:pt x="0" y="1607"/>
                  </a:cubicBezTo>
                  <a:lnTo>
                    <a:pt x="1334" y="4822"/>
                  </a:lnTo>
                  <a:lnTo>
                    <a:pt x="2679" y="1607"/>
                  </a:lnTo>
                  <a:cubicBezTo>
                    <a:pt x="2417" y="1560"/>
                    <a:pt x="2238" y="1524"/>
                    <a:pt x="2238" y="1524"/>
                  </a:cubicBezTo>
                  <a:lnTo>
                    <a:pt x="2238" y="0"/>
                  </a:ln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7"/>
            <p:cNvSpPr/>
            <p:nvPr/>
          </p:nvSpPr>
          <p:spPr>
            <a:xfrm>
              <a:off x="2412638" y="3608825"/>
              <a:ext cx="83675" cy="144675"/>
            </a:xfrm>
            <a:custGeom>
              <a:avLst/>
              <a:gdLst/>
              <a:ahLst/>
              <a:cxnLst/>
              <a:rect l="l" t="t" r="r" b="b"/>
              <a:pathLst>
                <a:path w="3347" h="5787" extrusionOk="0">
                  <a:moveTo>
                    <a:pt x="1" y="0"/>
                  </a:moveTo>
                  <a:lnTo>
                    <a:pt x="1" y="1798"/>
                  </a:lnTo>
                  <a:cubicBezTo>
                    <a:pt x="1" y="1858"/>
                    <a:pt x="48" y="1917"/>
                    <a:pt x="120" y="1929"/>
                  </a:cubicBezTo>
                  <a:cubicBezTo>
                    <a:pt x="548" y="2000"/>
                    <a:pt x="2132" y="2334"/>
                    <a:pt x="2394" y="2750"/>
                  </a:cubicBezTo>
                  <a:cubicBezTo>
                    <a:pt x="2858" y="3417"/>
                    <a:pt x="2394" y="5787"/>
                    <a:pt x="2394" y="5787"/>
                  </a:cubicBezTo>
                  <a:lnTo>
                    <a:pt x="2811" y="5787"/>
                  </a:lnTo>
                  <a:cubicBezTo>
                    <a:pt x="2894" y="5787"/>
                    <a:pt x="2953" y="5727"/>
                    <a:pt x="2965" y="5656"/>
                  </a:cubicBezTo>
                  <a:cubicBezTo>
                    <a:pt x="3049" y="5096"/>
                    <a:pt x="3346" y="2941"/>
                    <a:pt x="2953" y="2358"/>
                  </a:cubicBezTo>
                  <a:cubicBezTo>
                    <a:pt x="2620" y="1881"/>
                    <a:pt x="548" y="1524"/>
                    <a:pt x="548" y="1524"/>
                  </a:cubicBezTo>
                  <a:lnTo>
                    <a:pt x="548" y="0"/>
                  </a:ln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7"/>
            <p:cNvSpPr/>
            <p:nvPr/>
          </p:nvSpPr>
          <p:spPr>
            <a:xfrm>
              <a:off x="2310238" y="3649000"/>
              <a:ext cx="187250" cy="104500"/>
            </a:xfrm>
            <a:custGeom>
              <a:avLst/>
              <a:gdLst/>
              <a:ahLst/>
              <a:cxnLst/>
              <a:rect l="l" t="t" r="r" b="b"/>
              <a:pathLst>
                <a:path w="7490" h="4180" extrusionOk="0">
                  <a:moveTo>
                    <a:pt x="2418" y="0"/>
                  </a:moveTo>
                  <a:cubicBezTo>
                    <a:pt x="1787" y="131"/>
                    <a:pt x="644" y="417"/>
                    <a:pt x="406" y="751"/>
                  </a:cubicBezTo>
                  <a:cubicBezTo>
                    <a:pt x="1" y="1334"/>
                    <a:pt x="299" y="3489"/>
                    <a:pt x="394" y="4049"/>
                  </a:cubicBezTo>
                  <a:cubicBezTo>
                    <a:pt x="406" y="4120"/>
                    <a:pt x="465" y="4180"/>
                    <a:pt x="537" y="4180"/>
                  </a:cubicBezTo>
                  <a:lnTo>
                    <a:pt x="6954" y="4180"/>
                  </a:lnTo>
                  <a:cubicBezTo>
                    <a:pt x="7026" y="4180"/>
                    <a:pt x="7109" y="4120"/>
                    <a:pt x="7109" y="4049"/>
                  </a:cubicBezTo>
                  <a:cubicBezTo>
                    <a:pt x="7192" y="3489"/>
                    <a:pt x="7490" y="1334"/>
                    <a:pt x="7085" y="751"/>
                  </a:cubicBezTo>
                  <a:cubicBezTo>
                    <a:pt x="6847" y="405"/>
                    <a:pt x="5704" y="131"/>
                    <a:pt x="5085" y="0"/>
                  </a:cubicBezTo>
                  <a:lnTo>
                    <a:pt x="3835" y="1751"/>
                  </a:lnTo>
                  <a:cubicBezTo>
                    <a:pt x="3811" y="1780"/>
                    <a:pt x="3781" y="1795"/>
                    <a:pt x="3751" y="1795"/>
                  </a:cubicBezTo>
                  <a:cubicBezTo>
                    <a:pt x="3722" y="1795"/>
                    <a:pt x="3692" y="1780"/>
                    <a:pt x="3668" y="1751"/>
                  </a:cubicBezTo>
                  <a:lnTo>
                    <a:pt x="2418" y="0"/>
                  </a:ln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7"/>
            <p:cNvSpPr/>
            <p:nvPr/>
          </p:nvSpPr>
          <p:spPr>
            <a:xfrm>
              <a:off x="2429313" y="3649000"/>
              <a:ext cx="68175" cy="104500"/>
            </a:xfrm>
            <a:custGeom>
              <a:avLst/>
              <a:gdLst/>
              <a:ahLst/>
              <a:cxnLst/>
              <a:rect l="l" t="t" r="r" b="b"/>
              <a:pathLst>
                <a:path w="2727" h="4180" extrusionOk="0">
                  <a:moveTo>
                    <a:pt x="322" y="0"/>
                  </a:moveTo>
                  <a:lnTo>
                    <a:pt x="0" y="429"/>
                  </a:lnTo>
                  <a:cubicBezTo>
                    <a:pt x="643" y="572"/>
                    <a:pt x="1560" y="834"/>
                    <a:pt x="1774" y="1132"/>
                  </a:cubicBezTo>
                  <a:cubicBezTo>
                    <a:pt x="2239" y="1798"/>
                    <a:pt x="1774" y="4168"/>
                    <a:pt x="1774" y="4168"/>
                  </a:cubicBezTo>
                  <a:lnTo>
                    <a:pt x="2191" y="4168"/>
                  </a:lnTo>
                  <a:lnTo>
                    <a:pt x="2191" y="4180"/>
                  </a:lnTo>
                  <a:cubicBezTo>
                    <a:pt x="2263" y="4180"/>
                    <a:pt x="2322" y="4120"/>
                    <a:pt x="2346" y="4049"/>
                  </a:cubicBezTo>
                  <a:cubicBezTo>
                    <a:pt x="2429" y="3489"/>
                    <a:pt x="2727" y="1334"/>
                    <a:pt x="2322" y="751"/>
                  </a:cubicBezTo>
                  <a:cubicBezTo>
                    <a:pt x="2084" y="417"/>
                    <a:pt x="941" y="131"/>
                    <a:pt x="322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7"/>
            <p:cNvSpPr/>
            <p:nvPr/>
          </p:nvSpPr>
          <p:spPr>
            <a:xfrm>
              <a:off x="2462063" y="3715075"/>
              <a:ext cx="29775" cy="38425"/>
            </a:xfrm>
            <a:custGeom>
              <a:avLst/>
              <a:gdLst/>
              <a:ahLst/>
              <a:cxnLst/>
              <a:rect l="l" t="t" r="r" b="b"/>
              <a:pathLst>
                <a:path w="1191" h="1537" extrusionOk="0">
                  <a:moveTo>
                    <a:pt x="119" y="1"/>
                  </a:moveTo>
                  <a:cubicBezTo>
                    <a:pt x="95" y="810"/>
                    <a:pt x="0" y="1537"/>
                    <a:pt x="0" y="1537"/>
                  </a:cubicBezTo>
                  <a:lnTo>
                    <a:pt x="881" y="1537"/>
                  </a:lnTo>
                  <a:cubicBezTo>
                    <a:pt x="953" y="1537"/>
                    <a:pt x="1012" y="1477"/>
                    <a:pt x="1036" y="1406"/>
                  </a:cubicBezTo>
                  <a:cubicBezTo>
                    <a:pt x="1072" y="1167"/>
                    <a:pt x="1155" y="596"/>
                    <a:pt x="1191" y="1"/>
                  </a:cubicBez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7"/>
            <p:cNvSpPr/>
            <p:nvPr/>
          </p:nvSpPr>
          <p:spPr>
            <a:xfrm>
              <a:off x="2473663" y="3715075"/>
              <a:ext cx="18175" cy="38425"/>
            </a:xfrm>
            <a:custGeom>
              <a:avLst/>
              <a:gdLst/>
              <a:ahLst/>
              <a:cxnLst/>
              <a:rect l="l" t="t" r="r" b="b"/>
              <a:pathLst>
                <a:path w="727" h="1537" extrusionOk="0">
                  <a:moveTo>
                    <a:pt x="191" y="1"/>
                  </a:moveTo>
                  <a:cubicBezTo>
                    <a:pt x="155" y="775"/>
                    <a:pt x="0" y="1537"/>
                    <a:pt x="0" y="1537"/>
                  </a:cubicBezTo>
                  <a:lnTo>
                    <a:pt x="429" y="1537"/>
                  </a:lnTo>
                  <a:cubicBezTo>
                    <a:pt x="501" y="1537"/>
                    <a:pt x="560" y="1477"/>
                    <a:pt x="584" y="1406"/>
                  </a:cubicBezTo>
                  <a:cubicBezTo>
                    <a:pt x="608" y="1167"/>
                    <a:pt x="691" y="596"/>
                    <a:pt x="727" y="1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7"/>
            <p:cNvSpPr/>
            <p:nvPr/>
          </p:nvSpPr>
          <p:spPr>
            <a:xfrm>
              <a:off x="2315913" y="3715075"/>
              <a:ext cx="29775" cy="38425"/>
            </a:xfrm>
            <a:custGeom>
              <a:avLst/>
              <a:gdLst/>
              <a:ahLst/>
              <a:cxnLst/>
              <a:rect l="l" t="t" r="r" b="b"/>
              <a:pathLst>
                <a:path w="1191" h="1537" extrusionOk="0">
                  <a:moveTo>
                    <a:pt x="0" y="1"/>
                  </a:moveTo>
                  <a:cubicBezTo>
                    <a:pt x="48" y="596"/>
                    <a:pt x="119" y="1167"/>
                    <a:pt x="167" y="1406"/>
                  </a:cubicBezTo>
                  <a:cubicBezTo>
                    <a:pt x="179" y="1477"/>
                    <a:pt x="238" y="1537"/>
                    <a:pt x="310" y="1537"/>
                  </a:cubicBezTo>
                  <a:lnTo>
                    <a:pt x="1191" y="1537"/>
                  </a:lnTo>
                  <a:cubicBezTo>
                    <a:pt x="1191" y="1537"/>
                    <a:pt x="1107" y="810"/>
                    <a:pt x="1072" y="1"/>
                  </a:cubicBez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7"/>
            <p:cNvSpPr/>
            <p:nvPr/>
          </p:nvSpPr>
          <p:spPr>
            <a:xfrm>
              <a:off x="2319763" y="3549875"/>
              <a:ext cx="37550" cy="29800"/>
            </a:xfrm>
            <a:custGeom>
              <a:avLst/>
              <a:gdLst/>
              <a:ahLst/>
              <a:cxnLst/>
              <a:rect l="l" t="t" r="r" b="b"/>
              <a:pathLst>
                <a:path w="1502" h="1192" extrusionOk="0">
                  <a:moveTo>
                    <a:pt x="632" y="1"/>
                  </a:moveTo>
                  <a:cubicBezTo>
                    <a:pt x="334" y="1"/>
                    <a:pt x="72" y="239"/>
                    <a:pt x="25" y="525"/>
                  </a:cubicBezTo>
                  <a:cubicBezTo>
                    <a:pt x="1" y="882"/>
                    <a:pt x="263" y="1191"/>
                    <a:pt x="620" y="1191"/>
                  </a:cubicBezTo>
                  <a:lnTo>
                    <a:pt x="1501" y="1191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7"/>
            <p:cNvSpPr/>
            <p:nvPr/>
          </p:nvSpPr>
          <p:spPr>
            <a:xfrm>
              <a:off x="2347763" y="3508950"/>
              <a:ext cx="111925" cy="106600"/>
            </a:xfrm>
            <a:custGeom>
              <a:avLst/>
              <a:gdLst/>
              <a:ahLst/>
              <a:cxnLst/>
              <a:rect l="l" t="t" r="r" b="b"/>
              <a:pathLst>
                <a:path w="4477" h="4264" extrusionOk="0">
                  <a:moveTo>
                    <a:pt x="1473" y="0"/>
                  </a:moveTo>
                  <a:cubicBezTo>
                    <a:pt x="1463" y="0"/>
                    <a:pt x="1452" y="2"/>
                    <a:pt x="1441" y="7"/>
                  </a:cubicBezTo>
                  <a:lnTo>
                    <a:pt x="834" y="78"/>
                  </a:lnTo>
                  <a:cubicBezTo>
                    <a:pt x="357" y="149"/>
                    <a:pt x="0" y="566"/>
                    <a:pt x="0" y="1054"/>
                  </a:cubicBezTo>
                  <a:cubicBezTo>
                    <a:pt x="24" y="1852"/>
                    <a:pt x="48" y="2781"/>
                    <a:pt x="119" y="3019"/>
                  </a:cubicBezTo>
                  <a:cubicBezTo>
                    <a:pt x="143" y="3055"/>
                    <a:pt x="155" y="3102"/>
                    <a:pt x="167" y="3126"/>
                  </a:cubicBezTo>
                  <a:cubicBezTo>
                    <a:pt x="405" y="3662"/>
                    <a:pt x="1179" y="3959"/>
                    <a:pt x="1655" y="4174"/>
                  </a:cubicBezTo>
                  <a:cubicBezTo>
                    <a:pt x="1792" y="4233"/>
                    <a:pt x="2024" y="4263"/>
                    <a:pt x="2255" y="4263"/>
                  </a:cubicBezTo>
                  <a:cubicBezTo>
                    <a:pt x="2486" y="4263"/>
                    <a:pt x="2715" y="4233"/>
                    <a:pt x="2846" y="4174"/>
                  </a:cubicBezTo>
                  <a:cubicBezTo>
                    <a:pt x="3334" y="3948"/>
                    <a:pt x="4108" y="3638"/>
                    <a:pt x="4334" y="3102"/>
                  </a:cubicBezTo>
                  <a:cubicBezTo>
                    <a:pt x="4346" y="3066"/>
                    <a:pt x="4346" y="3055"/>
                    <a:pt x="4370" y="3019"/>
                  </a:cubicBezTo>
                  <a:cubicBezTo>
                    <a:pt x="4405" y="2888"/>
                    <a:pt x="4477" y="2519"/>
                    <a:pt x="4453" y="2090"/>
                  </a:cubicBezTo>
                  <a:cubicBezTo>
                    <a:pt x="4382" y="280"/>
                    <a:pt x="2072" y="1209"/>
                    <a:pt x="1572" y="78"/>
                  </a:cubicBezTo>
                  <a:cubicBezTo>
                    <a:pt x="1562" y="39"/>
                    <a:pt x="1521" y="0"/>
                    <a:pt x="1473" y="0"/>
                  </a:cubicBez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7"/>
            <p:cNvSpPr/>
            <p:nvPr/>
          </p:nvSpPr>
          <p:spPr>
            <a:xfrm>
              <a:off x="2430788" y="3530525"/>
              <a:ext cx="28900" cy="56000"/>
            </a:xfrm>
            <a:custGeom>
              <a:avLst/>
              <a:gdLst/>
              <a:ahLst/>
              <a:cxnLst/>
              <a:rect l="l" t="t" r="r" b="b"/>
              <a:pathLst>
                <a:path w="1156" h="2240" extrusionOk="0">
                  <a:moveTo>
                    <a:pt x="1" y="1"/>
                  </a:moveTo>
                  <a:lnTo>
                    <a:pt x="1" y="1"/>
                  </a:lnTo>
                  <a:cubicBezTo>
                    <a:pt x="334" y="191"/>
                    <a:pt x="561" y="513"/>
                    <a:pt x="572" y="1072"/>
                  </a:cubicBezTo>
                  <a:cubicBezTo>
                    <a:pt x="584" y="1418"/>
                    <a:pt x="561" y="1715"/>
                    <a:pt x="513" y="1906"/>
                  </a:cubicBezTo>
                  <a:cubicBezTo>
                    <a:pt x="501" y="1965"/>
                    <a:pt x="477" y="2025"/>
                    <a:pt x="477" y="2061"/>
                  </a:cubicBezTo>
                  <a:lnTo>
                    <a:pt x="1013" y="2239"/>
                  </a:lnTo>
                  <a:cubicBezTo>
                    <a:pt x="1037" y="2203"/>
                    <a:pt x="1037" y="2180"/>
                    <a:pt x="1049" y="2156"/>
                  </a:cubicBezTo>
                  <a:cubicBezTo>
                    <a:pt x="1096" y="2025"/>
                    <a:pt x="1156" y="1656"/>
                    <a:pt x="1132" y="1227"/>
                  </a:cubicBezTo>
                  <a:cubicBezTo>
                    <a:pt x="1108" y="394"/>
                    <a:pt x="584" y="132"/>
                    <a:pt x="1" y="1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7"/>
            <p:cNvSpPr/>
            <p:nvPr/>
          </p:nvSpPr>
          <p:spPr>
            <a:xfrm>
              <a:off x="2351913" y="3566550"/>
              <a:ext cx="104200" cy="61500"/>
            </a:xfrm>
            <a:custGeom>
              <a:avLst/>
              <a:gdLst/>
              <a:ahLst/>
              <a:cxnLst/>
              <a:rect l="l" t="t" r="r" b="b"/>
              <a:pathLst>
                <a:path w="4168" h="2460" extrusionOk="0">
                  <a:moveTo>
                    <a:pt x="2073" y="0"/>
                  </a:moveTo>
                  <a:cubicBezTo>
                    <a:pt x="1180" y="0"/>
                    <a:pt x="334" y="560"/>
                    <a:pt x="1" y="810"/>
                  </a:cubicBezTo>
                  <a:cubicBezTo>
                    <a:pt x="239" y="1346"/>
                    <a:pt x="1001" y="2144"/>
                    <a:pt x="1489" y="2370"/>
                  </a:cubicBezTo>
                  <a:cubicBezTo>
                    <a:pt x="1626" y="2429"/>
                    <a:pt x="1858" y="2459"/>
                    <a:pt x="2089" y="2459"/>
                  </a:cubicBezTo>
                  <a:cubicBezTo>
                    <a:pt x="2320" y="2459"/>
                    <a:pt x="2549" y="2429"/>
                    <a:pt x="2680" y="2370"/>
                  </a:cubicBezTo>
                  <a:cubicBezTo>
                    <a:pt x="3180" y="2167"/>
                    <a:pt x="3954" y="1334"/>
                    <a:pt x="4168" y="798"/>
                  </a:cubicBezTo>
                  <a:cubicBezTo>
                    <a:pt x="3799" y="524"/>
                    <a:pt x="2954" y="0"/>
                    <a:pt x="2073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7"/>
            <p:cNvSpPr/>
            <p:nvPr/>
          </p:nvSpPr>
          <p:spPr>
            <a:xfrm>
              <a:off x="2397163" y="3578450"/>
              <a:ext cx="58950" cy="49250"/>
            </a:xfrm>
            <a:custGeom>
              <a:avLst/>
              <a:gdLst/>
              <a:ahLst/>
              <a:cxnLst/>
              <a:rect l="l" t="t" r="r" b="b"/>
              <a:pathLst>
                <a:path w="2358" h="1970" extrusionOk="0">
                  <a:moveTo>
                    <a:pt x="1858" y="1"/>
                  </a:moveTo>
                  <a:cubicBezTo>
                    <a:pt x="1846" y="60"/>
                    <a:pt x="1822" y="108"/>
                    <a:pt x="1822" y="144"/>
                  </a:cubicBezTo>
                  <a:cubicBezTo>
                    <a:pt x="1667" y="703"/>
                    <a:pt x="810" y="1644"/>
                    <a:pt x="310" y="1882"/>
                  </a:cubicBezTo>
                  <a:cubicBezTo>
                    <a:pt x="239" y="1906"/>
                    <a:pt x="120" y="1941"/>
                    <a:pt x="1" y="1953"/>
                  </a:cubicBezTo>
                  <a:cubicBezTo>
                    <a:pt x="90" y="1964"/>
                    <a:pt x="187" y="1969"/>
                    <a:pt x="284" y="1969"/>
                  </a:cubicBezTo>
                  <a:cubicBezTo>
                    <a:pt x="510" y="1969"/>
                    <a:pt x="736" y="1940"/>
                    <a:pt x="870" y="1882"/>
                  </a:cubicBezTo>
                  <a:cubicBezTo>
                    <a:pt x="1370" y="1691"/>
                    <a:pt x="2144" y="858"/>
                    <a:pt x="2358" y="322"/>
                  </a:cubicBezTo>
                  <a:cubicBezTo>
                    <a:pt x="2239" y="227"/>
                    <a:pt x="2060" y="120"/>
                    <a:pt x="1858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7"/>
            <p:cNvSpPr/>
            <p:nvPr/>
          </p:nvSpPr>
          <p:spPr>
            <a:xfrm>
              <a:off x="2351038" y="3436700"/>
              <a:ext cx="105975" cy="55650"/>
            </a:xfrm>
            <a:custGeom>
              <a:avLst/>
              <a:gdLst/>
              <a:ahLst/>
              <a:cxnLst/>
              <a:rect l="l" t="t" r="r" b="b"/>
              <a:pathLst>
                <a:path w="4239" h="2226" extrusionOk="0">
                  <a:moveTo>
                    <a:pt x="2108" y="0"/>
                  </a:moveTo>
                  <a:cubicBezTo>
                    <a:pt x="1438" y="0"/>
                    <a:pt x="768" y="116"/>
                    <a:pt x="95" y="349"/>
                  </a:cubicBezTo>
                  <a:cubicBezTo>
                    <a:pt x="36" y="361"/>
                    <a:pt x="0" y="432"/>
                    <a:pt x="24" y="515"/>
                  </a:cubicBezTo>
                  <a:lnTo>
                    <a:pt x="619" y="2146"/>
                  </a:lnTo>
                  <a:cubicBezTo>
                    <a:pt x="638" y="2193"/>
                    <a:pt x="686" y="2225"/>
                    <a:pt x="735" y="2225"/>
                  </a:cubicBezTo>
                  <a:cubicBezTo>
                    <a:pt x="748" y="2225"/>
                    <a:pt x="761" y="2223"/>
                    <a:pt x="774" y="2218"/>
                  </a:cubicBezTo>
                  <a:cubicBezTo>
                    <a:pt x="1220" y="2117"/>
                    <a:pt x="1670" y="2066"/>
                    <a:pt x="2119" y="2066"/>
                  </a:cubicBezTo>
                  <a:cubicBezTo>
                    <a:pt x="2569" y="2066"/>
                    <a:pt x="3018" y="2117"/>
                    <a:pt x="3465" y="2218"/>
                  </a:cubicBezTo>
                  <a:cubicBezTo>
                    <a:pt x="3478" y="2223"/>
                    <a:pt x="3491" y="2225"/>
                    <a:pt x="3504" y="2225"/>
                  </a:cubicBezTo>
                  <a:cubicBezTo>
                    <a:pt x="3552" y="2225"/>
                    <a:pt x="3598" y="2193"/>
                    <a:pt x="3608" y="2146"/>
                  </a:cubicBezTo>
                  <a:lnTo>
                    <a:pt x="4203" y="515"/>
                  </a:lnTo>
                  <a:cubicBezTo>
                    <a:pt x="4239" y="456"/>
                    <a:pt x="4191" y="372"/>
                    <a:pt x="4120" y="349"/>
                  </a:cubicBezTo>
                  <a:cubicBezTo>
                    <a:pt x="3447" y="116"/>
                    <a:pt x="2777" y="0"/>
                    <a:pt x="2108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7"/>
            <p:cNvSpPr/>
            <p:nvPr/>
          </p:nvSpPr>
          <p:spPr>
            <a:xfrm>
              <a:off x="2373938" y="3542725"/>
              <a:ext cx="9250" cy="11375"/>
            </a:xfrm>
            <a:custGeom>
              <a:avLst/>
              <a:gdLst/>
              <a:ahLst/>
              <a:cxnLst/>
              <a:rect l="l" t="t" r="r" b="b"/>
              <a:pathLst>
                <a:path w="370" h="455" extrusionOk="0">
                  <a:moveTo>
                    <a:pt x="179" y="1"/>
                  </a:moveTo>
                  <a:cubicBezTo>
                    <a:pt x="72" y="1"/>
                    <a:pt x="1" y="96"/>
                    <a:pt x="1" y="203"/>
                  </a:cubicBezTo>
                  <a:lnTo>
                    <a:pt x="1" y="275"/>
                  </a:lnTo>
                  <a:cubicBezTo>
                    <a:pt x="1" y="375"/>
                    <a:pt x="63" y="455"/>
                    <a:pt x="159" y="455"/>
                  </a:cubicBezTo>
                  <a:cubicBezTo>
                    <a:pt x="166" y="455"/>
                    <a:pt x="173" y="454"/>
                    <a:pt x="179" y="453"/>
                  </a:cubicBezTo>
                  <a:cubicBezTo>
                    <a:pt x="186" y="454"/>
                    <a:pt x="193" y="455"/>
                    <a:pt x="200" y="455"/>
                  </a:cubicBezTo>
                  <a:cubicBezTo>
                    <a:pt x="297" y="455"/>
                    <a:pt x="370" y="375"/>
                    <a:pt x="370" y="275"/>
                  </a:cubicBezTo>
                  <a:lnTo>
                    <a:pt x="370" y="180"/>
                  </a:lnTo>
                  <a:cubicBezTo>
                    <a:pt x="370" y="84"/>
                    <a:pt x="287" y="1"/>
                    <a:pt x="179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7"/>
            <p:cNvSpPr/>
            <p:nvPr/>
          </p:nvSpPr>
          <p:spPr>
            <a:xfrm>
              <a:off x="2424538" y="3542725"/>
              <a:ext cx="9275" cy="11375"/>
            </a:xfrm>
            <a:custGeom>
              <a:avLst/>
              <a:gdLst/>
              <a:ahLst/>
              <a:cxnLst/>
              <a:rect l="l" t="t" r="r" b="b"/>
              <a:pathLst>
                <a:path w="371" h="455" extrusionOk="0">
                  <a:moveTo>
                    <a:pt x="180" y="1"/>
                  </a:moveTo>
                  <a:cubicBezTo>
                    <a:pt x="72" y="1"/>
                    <a:pt x="1" y="96"/>
                    <a:pt x="1" y="203"/>
                  </a:cubicBezTo>
                  <a:lnTo>
                    <a:pt x="1" y="275"/>
                  </a:lnTo>
                  <a:cubicBezTo>
                    <a:pt x="1" y="375"/>
                    <a:pt x="84" y="455"/>
                    <a:pt x="163" y="455"/>
                  </a:cubicBezTo>
                  <a:cubicBezTo>
                    <a:pt x="169" y="455"/>
                    <a:pt x="174" y="454"/>
                    <a:pt x="180" y="453"/>
                  </a:cubicBezTo>
                  <a:cubicBezTo>
                    <a:pt x="186" y="454"/>
                    <a:pt x="193" y="455"/>
                    <a:pt x="200" y="455"/>
                  </a:cubicBezTo>
                  <a:cubicBezTo>
                    <a:pt x="297" y="455"/>
                    <a:pt x="370" y="375"/>
                    <a:pt x="370" y="275"/>
                  </a:cubicBezTo>
                  <a:lnTo>
                    <a:pt x="370" y="180"/>
                  </a:lnTo>
                  <a:cubicBezTo>
                    <a:pt x="370" y="84"/>
                    <a:pt x="287" y="1"/>
                    <a:pt x="180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7"/>
            <p:cNvSpPr/>
            <p:nvPr/>
          </p:nvSpPr>
          <p:spPr>
            <a:xfrm>
              <a:off x="2392113" y="3451350"/>
              <a:ext cx="23825" cy="23550"/>
            </a:xfrm>
            <a:custGeom>
              <a:avLst/>
              <a:gdLst/>
              <a:ahLst/>
              <a:cxnLst/>
              <a:rect l="l" t="t" r="r" b="b"/>
              <a:pathLst>
                <a:path w="953" h="942" extrusionOk="0">
                  <a:moveTo>
                    <a:pt x="476" y="1"/>
                  </a:moveTo>
                  <a:cubicBezTo>
                    <a:pt x="381" y="1"/>
                    <a:pt x="286" y="72"/>
                    <a:pt x="286" y="179"/>
                  </a:cubicBezTo>
                  <a:lnTo>
                    <a:pt x="286" y="287"/>
                  </a:lnTo>
                  <a:lnTo>
                    <a:pt x="191" y="287"/>
                  </a:lnTo>
                  <a:cubicBezTo>
                    <a:pt x="95" y="287"/>
                    <a:pt x="0" y="358"/>
                    <a:pt x="0" y="465"/>
                  </a:cubicBezTo>
                  <a:cubicBezTo>
                    <a:pt x="0" y="560"/>
                    <a:pt x="72" y="656"/>
                    <a:pt x="179" y="656"/>
                  </a:cubicBezTo>
                  <a:lnTo>
                    <a:pt x="286" y="656"/>
                  </a:lnTo>
                  <a:lnTo>
                    <a:pt x="286" y="739"/>
                  </a:lnTo>
                  <a:cubicBezTo>
                    <a:pt x="286" y="846"/>
                    <a:pt x="357" y="941"/>
                    <a:pt x="465" y="941"/>
                  </a:cubicBezTo>
                  <a:cubicBezTo>
                    <a:pt x="572" y="941"/>
                    <a:pt x="655" y="858"/>
                    <a:pt x="655" y="763"/>
                  </a:cubicBezTo>
                  <a:lnTo>
                    <a:pt x="655" y="656"/>
                  </a:lnTo>
                  <a:lnTo>
                    <a:pt x="762" y="656"/>
                  </a:lnTo>
                  <a:cubicBezTo>
                    <a:pt x="869" y="656"/>
                    <a:pt x="953" y="560"/>
                    <a:pt x="941" y="465"/>
                  </a:cubicBezTo>
                  <a:cubicBezTo>
                    <a:pt x="941" y="370"/>
                    <a:pt x="857" y="287"/>
                    <a:pt x="750" y="287"/>
                  </a:cubicBezTo>
                  <a:lnTo>
                    <a:pt x="655" y="287"/>
                  </a:lnTo>
                  <a:lnTo>
                    <a:pt x="655" y="191"/>
                  </a:lnTo>
                  <a:cubicBezTo>
                    <a:pt x="655" y="84"/>
                    <a:pt x="584" y="1"/>
                    <a:pt x="476" y="1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7"/>
            <p:cNvSpPr/>
            <p:nvPr/>
          </p:nvSpPr>
          <p:spPr>
            <a:xfrm>
              <a:off x="2399238" y="3689175"/>
              <a:ext cx="9250" cy="64325"/>
            </a:xfrm>
            <a:custGeom>
              <a:avLst/>
              <a:gdLst/>
              <a:ahLst/>
              <a:cxnLst/>
              <a:rect l="l" t="t" r="r" b="b"/>
              <a:pathLst>
                <a:path w="370" h="2573" extrusionOk="0">
                  <a:moveTo>
                    <a:pt x="1" y="1"/>
                  </a:moveTo>
                  <a:lnTo>
                    <a:pt x="1" y="2573"/>
                  </a:lnTo>
                  <a:lnTo>
                    <a:pt x="370" y="2573"/>
                  </a:lnTo>
                  <a:lnTo>
                    <a:pt x="370" y="1"/>
                  </a:lnTo>
                  <a:lnTo>
                    <a:pt x="275" y="144"/>
                  </a:lnTo>
                  <a:cubicBezTo>
                    <a:pt x="251" y="173"/>
                    <a:pt x="221" y="188"/>
                    <a:pt x="191" y="188"/>
                  </a:cubicBezTo>
                  <a:cubicBezTo>
                    <a:pt x="162" y="188"/>
                    <a:pt x="132" y="173"/>
                    <a:pt x="108" y="1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7"/>
            <p:cNvSpPr/>
            <p:nvPr/>
          </p:nvSpPr>
          <p:spPr>
            <a:xfrm>
              <a:off x="2418013" y="3707925"/>
              <a:ext cx="9825" cy="9550"/>
            </a:xfrm>
            <a:custGeom>
              <a:avLst/>
              <a:gdLst/>
              <a:ahLst/>
              <a:cxnLst/>
              <a:rect l="l" t="t" r="r" b="b"/>
              <a:pathLst>
                <a:path w="393" h="382" extrusionOk="0">
                  <a:moveTo>
                    <a:pt x="179" y="1"/>
                  </a:moveTo>
                  <a:cubicBezTo>
                    <a:pt x="71" y="1"/>
                    <a:pt x="0" y="96"/>
                    <a:pt x="0" y="203"/>
                  </a:cubicBezTo>
                  <a:cubicBezTo>
                    <a:pt x="0" y="299"/>
                    <a:pt x="83" y="382"/>
                    <a:pt x="191" y="382"/>
                  </a:cubicBezTo>
                  <a:lnTo>
                    <a:pt x="202" y="382"/>
                  </a:lnTo>
                  <a:cubicBezTo>
                    <a:pt x="310" y="382"/>
                    <a:pt x="393" y="299"/>
                    <a:pt x="381" y="180"/>
                  </a:cubicBezTo>
                  <a:cubicBezTo>
                    <a:pt x="381" y="84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7"/>
            <p:cNvSpPr/>
            <p:nvPr/>
          </p:nvSpPr>
          <p:spPr>
            <a:xfrm>
              <a:off x="2417113" y="3728175"/>
              <a:ext cx="10425" cy="9250"/>
            </a:xfrm>
            <a:custGeom>
              <a:avLst/>
              <a:gdLst/>
              <a:ahLst/>
              <a:cxnLst/>
              <a:rect l="l" t="t" r="r" b="b"/>
              <a:pathLst>
                <a:path w="417" h="370" extrusionOk="0">
                  <a:moveTo>
                    <a:pt x="191" y="1"/>
                  </a:moveTo>
                  <a:cubicBezTo>
                    <a:pt x="84" y="1"/>
                    <a:pt x="0" y="84"/>
                    <a:pt x="12" y="203"/>
                  </a:cubicBezTo>
                  <a:cubicBezTo>
                    <a:pt x="36" y="298"/>
                    <a:pt x="119" y="370"/>
                    <a:pt x="215" y="370"/>
                  </a:cubicBezTo>
                  <a:lnTo>
                    <a:pt x="227" y="370"/>
                  </a:lnTo>
                  <a:cubicBezTo>
                    <a:pt x="334" y="370"/>
                    <a:pt x="417" y="262"/>
                    <a:pt x="405" y="167"/>
                  </a:cubicBezTo>
                  <a:cubicBezTo>
                    <a:pt x="381" y="72"/>
                    <a:pt x="298" y="1"/>
                    <a:pt x="215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9" name="Google Shape;1629;p57"/>
          <p:cNvGrpSpPr/>
          <p:nvPr/>
        </p:nvGrpSpPr>
        <p:grpSpPr>
          <a:xfrm>
            <a:off x="4945964" y="1996001"/>
            <a:ext cx="430822" cy="554377"/>
            <a:chOff x="2909438" y="3439450"/>
            <a:chExt cx="245875" cy="316425"/>
          </a:xfrm>
        </p:grpSpPr>
        <p:sp>
          <p:nvSpPr>
            <p:cNvPr id="1630" name="Google Shape;1630;p57"/>
            <p:cNvSpPr/>
            <p:nvPr/>
          </p:nvSpPr>
          <p:spPr>
            <a:xfrm>
              <a:off x="2918663" y="3439450"/>
              <a:ext cx="236650" cy="104500"/>
            </a:xfrm>
            <a:custGeom>
              <a:avLst/>
              <a:gdLst/>
              <a:ahLst/>
              <a:cxnLst/>
              <a:rect l="l" t="t" r="r" b="b"/>
              <a:pathLst>
                <a:path w="9466" h="4180" extrusionOk="0">
                  <a:moveTo>
                    <a:pt x="4727" y="1"/>
                  </a:moveTo>
                  <a:cubicBezTo>
                    <a:pt x="1941" y="1"/>
                    <a:pt x="0" y="2036"/>
                    <a:pt x="1965" y="4180"/>
                  </a:cubicBezTo>
                  <a:lnTo>
                    <a:pt x="7501" y="4180"/>
                  </a:lnTo>
                  <a:cubicBezTo>
                    <a:pt x="9466" y="2036"/>
                    <a:pt x="7537" y="1"/>
                    <a:pt x="4727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7"/>
            <p:cNvSpPr/>
            <p:nvPr/>
          </p:nvSpPr>
          <p:spPr>
            <a:xfrm>
              <a:off x="3028488" y="3439450"/>
              <a:ext cx="126825" cy="104500"/>
            </a:xfrm>
            <a:custGeom>
              <a:avLst/>
              <a:gdLst/>
              <a:ahLst/>
              <a:cxnLst/>
              <a:rect l="l" t="t" r="r" b="b"/>
              <a:pathLst>
                <a:path w="5073" h="4180" extrusionOk="0">
                  <a:moveTo>
                    <a:pt x="334" y="1"/>
                  </a:moveTo>
                  <a:cubicBezTo>
                    <a:pt x="227" y="1"/>
                    <a:pt x="120" y="1"/>
                    <a:pt x="1" y="12"/>
                  </a:cubicBezTo>
                  <a:cubicBezTo>
                    <a:pt x="2608" y="179"/>
                    <a:pt x="4311" y="2132"/>
                    <a:pt x="2418" y="4180"/>
                  </a:cubicBezTo>
                  <a:lnTo>
                    <a:pt x="3108" y="4180"/>
                  </a:lnTo>
                  <a:cubicBezTo>
                    <a:pt x="5073" y="2036"/>
                    <a:pt x="3144" y="1"/>
                    <a:pt x="334" y="1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7"/>
            <p:cNvSpPr/>
            <p:nvPr/>
          </p:nvSpPr>
          <p:spPr>
            <a:xfrm>
              <a:off x="2935338" y="3599000"/>
              <a:ext cx="204500" cy="156575"/>
            </a:xfrm>
            <a:custGeom>
              <a:avLst/>
              <a:gdLst/>
              <a:ahLst/>
              <a:cxnLst/>
              <a:rect l="l" t="t" r="r" b="b"/>
              <a:pathLst>
                <a:path w="8180" h="6263" extrusionOk="0">
                  <a:moveTo>
                    <a:pt x="3012" y="0"/>
                  </a:moveTo>
                  <a:lnTo>
                    <a:pt x="3012" y="1655"/>
                  </a:lnTo>
                  <a:cubicBezTo>
                    <a:pt x="3012" y="1762"/>
                    <a:pt x="2941" y="1846"/>
                    <a:pt x="2834" y="1881"/>
                  </a:cubicBezTo>
                  <a:cubicBezTo>
                    <a:pt x="2298" y="2000"/>
                    <a:pt x="738" y="2370"/>
                    <a:pt x="405" y="2846"/>
                  </a:cubicBezTo>
                  <a:cubicBezTo>
                    <a:pt x="0" y="3429"/>
                    <a:pt x="167" y="5251"/>
                    <a:pt x="298" y="6263"/>
                  </a:cubicBezTo>
                  <a:lnTo>
                    <a:pt x="7763" y="6263"/>
                  </a:lnTo>
                  <a:cubicBezTo>
                    <a:pt x="7822" y="6263"/>
                    <a:pt x="7882" y="6227"/>
                    <a:pt x="7894" y="6144"/>
                  </a:cubicBezTo>
                  <a:cubicBezTo>
                    <a:pt x="8025" y="5132"/>
                    <a:pt x="8180" y="3394"/>
                    <a:pt x="7787" y="2846"/>
                  </a:cubicBezTo>
                  <a:cubicBezTo>
                    <a:pt x="7465" y="2370"/>
                    <a:pt x="5894" y="2000"/>
                    <a:pt x="5358" y="1881"/>
                  </a:cubicBezTo>
                  <a:cubicBezTo>
                    <a:pt x="5263" y="1858"/>
                    <a:pt x="5179" y="1762"/>
                    <a:pt x="5179" y="1655"/>
                  </a:cubicBezTo>
                  <a:lnTo>
                    <a:pt x="5179" y="0"/>
                  </a:ln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7"/>
            <p:cNvSpPr/>
            <p:nvPr/>
          </p:nvSpPr>
          <p:spPr>
            <a:xfrm>
              <a:off x="3044863" y="3599300"/>
              <a:ext cx="94075" cy="156275"/>
            </a:xfrm>
            <a:custGeom>
              <a:avLst/>
              <a:gdLst/>
              <a:ahLst/>
              <a:cxnLst/>
              <a:rect l="l" t="t" r="r" b="b"/>
              <a:pathLst>
                <a:path w="3763" h="6251" extrusionOk="0">
                  <a:moveTo>
                    <a:pt x="1" y="0"/>
                  </a:moveTo>
                  <a:lnTo>
                    <a:pt x="1" y="2012"/>
                  </a:lnTo>
                  <a:cubicBezTo>
                    <a:pt x="1" y="2096"/>
                    <a:pt x="60" y="2191"/>
                    <a:pt x="143" y="2203"/>
                  </a:cubicBezTo>
                  <a:cubicBezTo>
                    <a:pt x="655" y="2310"/>
                    <a:pt x="2263" y="2691"/>
                    <a:pt x="2584" y="3179"/>
                  </a:cubicBezTo>
                  <a:cubicBezTo>
                    <a:pt x="2977" y="3727"/>
                    <a:pt x="2822" y="5334"/>
                    <a:pt x="2691" y="6251"/>
                  </a:cubicBezTo>
                  <a:lnTo>
                    <a:pt x="3358" y="6251"/>
                  </a:lnTo>
                  <a:cubicBezTo>
                    <a:pt x="3441" y="6251"/>
                    <a:pt x="3477" y="6215"/>
                    <a:pt x="3477" y="6156"/>
                  </a:cubicBezTo>
                  <a:cubicBezTo>
                    <a:pt x="3620" y="5144"/>
                    <a:pt x="3763" y="3393"/>
                    <a:pt x="3382" y="2846"/>
                  </a:cubicBezTo>
                  <a:cubicBezTo>
                    <a:pt x="3060" y="2369"/>
                    <a:pt x="1501" y="2000"/>
                    <a:pt x="965" y="1881"/>
                  </a:cubicBezTo>
                  <a:cubicBezTo>
                    <a:pt x="858" y="1869"/>
                    <a:pt x="786" y="1762"/>
                    <a:pt x="786" y="1655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7"/>
            <p:cNvSpPr/>
            <p:nvPr/>
          </p:nvSpPr>
          <p:spPr>
            <a:xfrm>
              <a:off x="2935038" y="3646625"/>
              <a:ext cx="194675" cy="108950"/>
            </a:xfrm>
            <a:custGeom>
              <a:avLst/>
              <a:gdLst/>
              <a:ahLst/>
              <a:cxnLst/>
              <a:rect l="l" t="t" r="r" b="b"/>
              <a:pathLst>
                <a:path w="7787" h="4358" extrusionOk="0">
                  <a:moveTo>
                    <a:pt x="2727" y="0"/>
                  </a:moveTo>
                  <a:cubicBezTo>
                    <a:pt x="2131" y="131"/>
                    <a:pt x="715" y="488"/>
                    <a:pt x="405" y="941"/>
                  </a:cubicBezTo>
                  <a:cubicBezTo>
                    <a:pt x="0" y="1524"/>
                    <a:pt x="167" y="3346"/>
                    <a:pt x="298" y="4358"/>
                  </a:cubicBezTo>
                  <a:lnTo>
                    <a:pt x="7299" y="4358"/>
                  </a:lnTo>
                  <a:cubicBezTo>
                    <a:pt x="7299" y="4358"/>
                    <a:pt x="7787" y="1715"/>
                    <a:pt x="7430" y="1167"/>
                  </a:cubicBezTo>
                  <a:cubicBezTo>
                    <a:pt x="7146" y="741"/>
                    <a:pt x="5547" y="274"/>
                    <a:pt x="5185" y="274"/>
                  </a:cubicBezTo>
                  <a:cubicBezTo>
                    <a:pt x="5153" y="274"/>
                    <a:pt x="5131" y="278"/>
                    <a:pt x="5120" y="286"/>
                  </a:cubicBezTo>
                  <a:cubicBezTo>
                    <a:pt x="4834" y="465"/>
                    <a:pt x="4477" y="572"/>
                    <a:pt x="4096" y="572"/>
                  </a:cubicBezTo>
                  <a:cubicBezTo>
                    <a:pt x="3524" y="572"/>
                    <a:pt x="3024" y="346"/>
                    <a:pt x="2727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7"/>
            <p:cNvSpPr/>
            <p:nvPr/>
          </p:nvSpPr>
          <p:spPr>
            <a:xfrm>
              <a:off x="3057663" y="3646325"/>
              <a:ext cx="81275" cy="109250"/>
            </a:xfrm>
            <a:custGeom>
              <a:avLst/>
              <a:gdLst/>
              <a:ahLst/>
              <a:cxnLst/>
              <a:rect l="l" t="t" r="r" b="b"/>
              <a:pathLst>
                <a:path w="3251" h="4370" extrusionOk="0">
                  <a:moveTo>
                    <a:pt x="560" y="0"/>
                  </a:moveTo>
                  <a:cubicBezTo>
                    <a:pt x="405" y="167"/>
                    <a:pt x="227" y="298"/>
                    <a:pt x="1" y="381"/>
                  </a:cubicBezTo>
                  <a:cubicBezTo>
                    <a:pt x="691" y="548"/>
                    <a:pt x="1810" y="881"/>
                    <a:pt x="2084" y="1262"/>
                  </a:cubicBezTo>
                  <a:cubicBezTo>
                    <a:pt x="2477" y="1834"/>
                    <a:pt x="2322" y="3441"/>
                    <a:pt x="2191" y="4358"/>
                  </a:cubicBezTo>
                  <a:lnTo>
                    <a:pt x="2870" y="4370"/>
                  </a:lnTo>
                  <a:cubicBezTo>
                    <a:pt x="2929" y="4370"/>
                    <a:pt x="2989" y="4334"/>
                    <a:pt x="2989" y="4251"/>
                  </a:cubicBezTo>
                  <a:cubicBezTo>
                    <a:pt x="3120" y="3227"/>
                    <a:pt x="3251" y="1501"/>
                    <a:pt x="2882" y="941"/>
                  </a:cubicBezTo>
                  <a:cubicBezTo>
                    <a:pt x="2560" y="488"/>
                    <a:pt x="1155" y="131"/>
                    <a:pt x="560" y="0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7"/>
            <p:cNvSpPr/>
            <p:nvPr/>
          </p:nvSpPr>
          <p:spPr>
            <a:xfrm>
              <a:off x="3087738" y="3539475"/>
              <a:ext cx="36325" cy="31575"/>
            </a:xfrm>
            <a:custGeom>
              <a:avLst/>
              <a:gdLst/>
              <a:ahLst/>
              <a:cxnLst/>
              <a:rect l="l" t="t" r="r" b="b"/>
              <a:pathLst>
                <a:path w="1453" h="1263" extrusionOk="0">
                  <a:moveTo>
                    <a:pt x="0" y="0"/>
                  </a:moveTo>
                  <a:lnTo>
                    <a:pt x="0" y="1262"/>
                  </a:lnTo>
                  <a:lnTo>
                    <a:pt x="786" y="1262"/>
                  </a:lnTo>
                  <a:cubicBezTo>
                    <a:pt x="1155" y="1262"/>
                    <a:pt x="1453" y="953"/>
                    <a:pt x="1429" y="583"/>
                  </a:cubicBezTo>
                  <a:cubicBezTo>
                    <a:pt x="1405" y="250"/>
                    <a:pt x="1131" y="0"/>
                    <a:pt x="798" y="0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7"/>
            <p:cNvSpPr/>
            <p:nvPr/>
          </p:nvSpPr>
          <p:spPr>
            <a:xfrm>
              <a:off x="2949913" y="3539475"/>
              <a:ext cx="36350" cy="31575"/>
            </a:xfrm>
            <a:custGeom>
              <a:avLst/>
              <a:gdLst/>
              <a:ahLst/>
              <a:cxnLst/>
              <a:rect l="l" t="t" r="r" b="b"/>
              <a:pathLst>
                <a:path w="1454" h="1263" extrusionOk="0">
                  <a:moveTo>
                    <a:pt x="655" y="0"/>
                  </a:moveTo>
                  <a:cubicBezTo>
                    <a:pt x="322" y="0"/>
                    <a:pt x="48" y="250"/>
                    <a:pt x="24" y="583"/>
                  </a:cubicBezTo>
                  <a:cubicBezTo>
                    <a:pt x="0" y="953"/>
                    <a:pt x="298" y="1262"/>
                    <a:pt x="667" y="1262"/>
                  </a:cubicBezTo>
                  <a:lnTo>
                    <a:pt x="1453" y="1262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7"/>
            <p:cNvSpPr/>
            <p:nvPr/>
          </p:nvSpPr>
          <p:spPr>
            <a:xfrm>
              <a:off x="2969263" y="3497450"/>
              <a:ext cx="19075" cy="30125"/>
            </a:xfrm>
            <a:custGeom>
              <a:avLst/>
              <a:gdLst/>
              <a:ahLst/>
              <a:cxnLst/>
              <a:rect l="l" t="t" r="r" b="b"/>
              <a:pathLst>
                <a:path w="763" h="1205" extrusionOk="0">
                  <a:moveTo>
                    <a:pt x="263" y="1"/>
                  </a:moveTo>
                  <a:cubicBezTo>
                    <a:pt x="164" y="1"/>
                    <a:pt x="71" y="70"/>
                    <a:pt x="60" y="169"/>
                  </a:cubicBezTo>
                  <a:cubicBezTo>
                    <a:pt x="0" y="526"/>
                    <a:pt x="191" y="919"/>
                    <a:pt x="417" y="1145"/>
                  </a:cubicBezTo>
                  <a:cubicBezTo>
                    <a:pt x="441" y="1193"/>
                    <a:pt x="512" y="1205"/>
                    <a:pt x="548" y="1205"/>
                  </a:cubicBezTo>
                  <a:cubicBezTo>
                    <a:pt x="596" y="1205"/>
                    <a:pt x="643" y="1193"/>
                    <a:pt x="691" y="1145"/>
                  </a:cubicBezTo>
                  <a:cubicBezTo>
                    <a:pt x="762" y="1074"/>
                    <a:pt x="762" y="955"/>
                    <a:pt x="691" y="883"/>
                  </a:cubicBezTo>
                  <a:cubicBezTo>
                    <a:pt x="548" y="729"/>
                    <a:pt x="417" y="443"/>
                    <a:pt x="453" y="228"/>
                  </a:cubicBezTo>
                  <a:cubicBezTo>
                    <a:pt x="465" y="121"/>
                    <a:pt x="393" y="14"/>
                    <a:pt x="286" y="2"/>
                  </a:cubicBezTo>
                  <a:cubicBezTo>
                    <a:pt x="278" y="1"/>
                    <a:pt x="270" y="1"/>
                    <a:pt x="263" y="1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7"/>
            <p:cNvSpPr/>
            <p:nvPr/>
          </p:nvSpPr>
          <p:spPr>
            <a:xfrm>
              <a:off x="3086238" y="3497450"/>
              <a:ext cx="18775" cy="30125"/>
            </a:xfrm>
            <a:custGeom>
              <a:avLst/>
              <a:gdLst/>
              <a:ahLst/>
              <a:cxnLst/>
              <a:rect l="l" t="t" r="r" b="b"/>
              <a:pathLst>
                <a:path w="751" h="1205" extrusionOk="0">
                  <a:moveTo>
                    <a:pt x="498" y="1"/>
                  </a:moveTo>
                  <a:cubicBezTo>
                    <a:pt x="491" y="1"/>
                    <a:pt x="484" y="1"/>
                    <a:pt x="477" y="2"/>
                  </a:cubicBezTo>
                  <a:cubicBezTo>
                    <a:pt x="370" y="14"/>
                    <a:pt x="298" y="121"/>
                    <a:pt x="310" y="228"/>
                  </a:cubicBezTo>
                  <a:cubicBezTo>
                    <a:pt x="358" y="443"/>
                    <a:pt x="215" y="729"/>
                    <a:pt x="72" y="883"/>
                  </a:cubicBezTo>
                  <a:cubicBezTo>
                    <a:pt x="1" y="955"/>
                    <a:pt x="1" y="1074"/>
                    <a:pt x="72" y="1145"/>
                  </a:cubicBezTo>
                  <a:cubicBezTo>
                    <a:pt x="96" y="1193"/>
                    <a:pt x="155" y="1205"/>
                    <a:pt x="203" y="1205"/>
                  </a:cubicBezTo>
                  <a:cubicBezTo>
                    <a:pt x="251" y="1205"/>
                    <a:pt x="310" y="1193"/>
                    <a:pt x="334" y="1145"/>
                  </a:cubicBezTo>
                  <a:cubicBezTo>
                    <a:pt x="560" y="943"/>
                    <a:pt x="751" y="526"/>
                    <a:pt x="691" y="169"/>
                  </a:cubicBezTo>
                  <a:cubicBezTo>
                    <a:pt x="680" y="70"/>
                    <a:pt x="587" y="1"/>
                    <a:pt x="498" y="1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7"/>
            <p:cNvSpPr/>
            <p:nvPr/>
          </p:nvSpPr>
          <p:spPr>
            <a:xfrm>
              <a:off x="3002288" y="3481250"/>
              <a:ext cx="13725" cy="30250"/>
            </a:xfrm>
            <a:custGeom>
              <a:avLst/>
              <a:gdLst/>
              <a:ahLst/>
              <a:cxnLst/>
              <a:rect l="l" t="t" r="r" b="b"/>
              <a:pathLst>
                <a:path w="549" h="1210" extrusionOk="0">
                  <a:moveTo>
                    <a:pt x="289" y="0"/>
                  </a:moveTo>
                  <a:cubicBezTo>
                    <a:pt x="212" y="0"/>
                    <a:pt x="137" y="40"/>
                    <a:pt x="108" y="126"/>
                  </a:cubicBezTo>
                  <a:cubicBezTo>
                    <a:pt x="1" y="424"/>
                    <a:pt x="61" y="853"/>
                    <a:pt x="168" y="1091"/>
                  </a:cubicBezTo>
                  <a:cubicBezTo>
                    <a:pt x="191" y="1174"/>
                    <a:pt x="275" y="1210"/>
                    <a:pt x="346" y="1210"/>
                  </a:cubicBezTo>
                  <a:cubicBezTo>
                    <a:pt x="382" y="1210"/>
                    <a:pt x="394" y="1210"/>
                    <a:pt x="418" y="1186"/>
                  </a:cubicBezTo>
                  <a:cubicBezTo>
                    <a:pt x="513" y="1138"/>
                    <a:pt x="549" y="1019"/>
                    <a:pt x="513" y="936"/>
                  </a:cubicBezTo>
                  <a:cubicBezTo>
                    <a:pt x="430" y="769"/>
                    <a:pt x="406" y="436"/>
                    <a:pt x="465" y="245"/>
                  </a:cubicBezTo>
                  <a:cubicBezTo>
                    <a:pt x="489" y="162"/>
                    <a:pt x="453" y="43"/>
                    <a:pt x="346" y="7"/>
                  </a:cubicBezTo>
                  <a:cubicBezTo>
                    <a:pt x="328" y="3"/>
                    <a:pt x="308" y="0"/>
                    <a:pt x="289" y="0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7"/>
            <p:cNvSpPr/>
            <p:nvPr/>
          </p:nvSpPr>
          <p:spPr>
            <a:xfrm>
              <a:off x="3058263" y="3481550"/>
              <a:ext cx="13725" cy="29950"/>
            </a:xfrm>
            <a:custGeom>
              <a:avLst/>
              <a:gdLst/>
              <a:ahLst/>
              <a:cxnLst/>
              <a:rect l="l" t="t" r="r" b="b"/>
              <a:pathLst>
                <a:path w="549" h="1198" extrusionOk="0">
                  <a:moveTo>
                    <a:pt x="265" y="0"/>
                  </a:moveTo>
                  <a:cubicBezTo>
                    <a:pt x="245" y="0"/>
                    <a:pt x="224" y="3"/>
                    <a:pt x="203" y="7"/>
                  </a:cubicBezTo>
                  <a:cubicBezTo>
                    <a:pt x="96" y="43"/>
                    <a:pt x="60" y="138"/>
                    <a:pt x="84" y="245"/>
                  </a:cubicBezTo>
                  <a:cubicBezTo>
                    <a:pt x="143" y="448"/>
                    <a:pt x="119" y="769"/>
                    <a:pt x="36" y="936"/>
                  </a:cubicBezTo>
                  <a:cubicBezTo>
                    <a:pt x="0" y="1043"/>
                    <a:pt x="36" y="1138"/>
                    <a:pt x="131" y="1186"/>
                  </a:cubicBezTo>
                  <a:cubicBezTo>
                    <a:pt x="143" y="1198"/>
                    <a:pt x="179" y="1198"/>
                    <a:pt x="203" y="1198"/>
                  </a:cubicBezTo>
                  <a:cubicBezTo>
                    <a:pt x="286" y="1198"/>
                    <a:pt x="358" y="1162"/>
                    <a:pt x="381" y="1091"/>
                  </a:cubicBezTo>
                  <a:cubicBezTo>
                    <a:pt x="500" y="853"/>
                    <a:pt x="548" y="424"/>
                    <a:pt x="441" y="126"/>
                  </a:cubicBezTo>
                  <a:cubicBezTo>
                    <a:pt x="422" y="40"/>
                    <a:pt x="349" y="0"/>
                    <a:pt x="265" y="0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7"/>
            <p:cNvSpPr/>
            <p:nvPr/>
          </p:nvSpPr>
          <p:spPr>
            <a:xfrm>
              <a:off x="2976988" y="3501650"/>
              <a:ext cx="120300" cy="108450"/>
            </a:xfrm>
            <a:custGeom>
              <a:avLst/>
              <a:gdLst/>
              <a:ahLst/>
              <a:cxnLst/>
              <a:rect l="l" t="t" r="r" b="b"/>
              <a:pathLst>
                <a:path w="4812" h="4338" extrusionOk="0">
                  <a:moveTo>
                    <a:pt x="2412" y="1"/>
                  </a:moveTo>
                  <a:cubicBezTo>
                    <a:pt x="1558" y="1"/>
                    <a:pt x="703" y="322"/>
                    <a:pt x="37" y="965"/>
                  </a:cubicBezTo>
                  <a:cubicBezTo>
                    <a:pt x="1" y="1739"/>
                    <a:pt x="25" y="2561"/>
                    <a:pt x="156" y="2977"/>
                  </a:cubicBezTo>
                  <a:cubicBezTo>
                    <a:pt x="334" y="3549"/>
                    <a:pt x="1227" y="4001"/>
                    <a:pt x="1775" y="4240"/>
                  </a:cubicBezTo>
                  <a:cubicBezTo>
                    <a:pt x="1918" y="4305"/>
                    <a:pt x="2159" y="4338"/>
                    <a:pt x="2402" y="4338"/>
                  </a:cubicBezTo>
                  <a:cubicBezTo>
                    <a:pt x="2644" y="4338"/>
                    <a:pt x="2888" y="4305"/>
                    <a:pt x="3037" y="4240"/>
                  </a:cubicBezTo>
                  <a:cubicBezTo>
                    <a:pt x="3585" y="3989"/>
                    <a:pt x="4478" y="3537"/>
                    <a:pt x="4668" y="2977"/>
                  </a:cubicBezTo>
                  <a:cubicBezTo>
                    <a:pt x="4668" y="2954"/>
                    <a:pt x="4680" y="2942"/>
                    <a:pt x="4680" y="2942"/>
                  </a:cubicBezTo>
                  <a:cubicBezTo>
                    <a:pt x="4799" y="2525"/>
                    <a:pt x="4811" y="1727"/>
                    <a:pt x="4787" y="965"/>
                  </a:cubicBezTo>
                  <a:cubicBezTo>
                    <a:pt x="4121" y="322"/>
                    <a:pt x="3266" y="1"/>
                    <a:pt x="2412" y="1"/>
                  </a:cubicBez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7"/>
            <p:cNvSpPr/>
            <p:nvPr/>
          </p:nvSpPr>
          <p:spPr>
            <a:xfrm>
              <a:off x="3078788" y="3514150"/>
              <a:ext cx="18500" cy="61950"/>
            </a:xfrm>
            <a:custGeom>
              <a:avLst/>
              <a:gdLst/>
              <a:ahLst/>
              <a:cxnLst/>
              <a:rect l="l" t="t" r="r" b="b"/>
              <a:pathLst>
                <a:path w="740" h="2478" extrusionOk="0">
                  <a:moveTo>
                    <a:pt x="108" y="1"/>
                  </a:moveTo>
                  <a:lnTo>
                    <a:pt x="108" y="1"/>
                  </a:lnTo>
                  <a:cubicBezTo>
                    <a:pt x="132" y="632"/>
                    <a:pt x="132" y="1585"/>
                    <a:pt x="60" y="2132"/>
                  </a:cubicBezTo>
                  <a:cubicBezTo>
                    <a:pt x="37" y="2275"/>
                    <a:pt x="13" y="2394"/>
                    <a:pt x="1" y="2477"/>
                  </a:cubicBezTo>
                  <a:lnTo>
                    <a:pt x="608" y="2442"/>
                  </a:lnTo>
                  <a:cubicBezTo>
                    <a:pt x="727" y="2025"/>
                    <a:pt x="739" y="1227"/>
                    <a:pt x="703" y="465"/>
                  </a:cubicBezTo>
                  <a:cubicBezTo>
                    <a:pt x="513" y="287"/>
                    <a:pt x="322" y="132"/>
                    <a:pt x="108" y="1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7"/>
            <p:cNvSpPr/>
            <p:nvPr/>
          </p:nvSpPr>
          <p:spPr>
            <a:xfrm>
              <a:off x="2980863" y="3555825"/>
              <a:ext cx="113150" cy="67000"/>
            </a:xfrm>
            <a:custGeom>
              <a:avLst/>
              <a:gdLst/>
              <a:ahLst/>
              <a:cxnLst/>
              <a:rect l="l" t="t" r="r" b="b"/>
              <a:pathLst>
                <a:path w="4526" h="2680" extrusionOk="0">
                  <a:moveTo>
                    <a:pt x="2263" y="1"/>
                  </a:moveTo>
                  <a:cubicBezTo>
                    <a:pt x="1299" y="1"/>
                    <a:pt x="406" y="525"/>
                    <a:pt x="1" y="810"/>
                  </a:cubicBezTo>
                  <a:cubicBezTo>
                    <a:pt x="179" y="1382"/>
                    <a:pt x="1072" y="2334"/>
                    <a:pt x="1620" y="2573"/>
                  </a:cubicBezTo>
                  <a:cubicBezTo>
                    <a:pt x="1763" y="2644"/>
                    <a:pt x="2004" y="2680"/>
                    <a:pt x="2247" y="2680"/>
                  </a:cubicBezTo>
                  <a:cubicBezTo>
                    <a:pt x="2489" y="2680"/>
                    <a:pt x="2733" y="2644"/>
                    <a:pt x="2882" y="2573"/>
                  </a:cubicBezTo>
                  <a:cubicBezTo>
                    <a:pt x="3430" y="2334"/>
                    <a:pt x="4323" y="1370"/>
                    <a:pt x="4513" y="810"/>
                  </a:cubicBezTo>
                  <a:cubicBezTo>
                    <a:pt x="4525" y="787"/>
                    <a:pt x="4525" y="787"/>
                    <a:pt x="4525" y="775"/>
                  </a:cubicBezTo>
                  <a:cubicBezTo>
                    <a:pt x="4073" y="489"/>
                    <a:pt x="3168" y="1"/>
                    <a:pt x="2263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7"/>
            <p:cNvSpPr/>
            <p:nvPr/>
          </p:nvSpPr>
          <p:spPr>
            <a:xfrm>
              <a:off x="3029988" y="3567450"/>
              <a:ext cx="64025" cy="54950"/>
            </a:xfrm>
            <a:custGeom>
              <a:avLst/>
              <a:gdLst/>
              <a:ahLst/>
              <a:cxnLst/>
              <a:rect l="l" t="t" r="r" b="b"/>
              <a:pathLst>
                <a:path w="2561" h="2198" extrusionOk="0">
                  <a:moveTo>
                    <a:pt x="2012" y="0"/>
                  </a:moveTo>
                  <a:cubicBezTo>
                    <a:pt x="1989" y="143"/>
                    <a:pt x="1965" y="262"/>
                    <a:pt x="1953" y="345"/>
                  </a:cubicBezTo>
                  <a:cubicBezTo>
                    <a:pt x="1762" y="905"/>
                    <a:pt x="869" y="1869"/>
                    <a:pt x="322" y="2108"/>
                  </a:cubicBezTo>
                  <a:cubicBezTo>
                    <a:pt x="238" y="2143"/>
                    <a:pt x="119" y="2167"/>
                    <a:pt x="0" y="2179"/>
                  </a:cubicBezTo>
                  <a:cubicBezTo>
                    <a:pt x="103" y="2191"/>
                    <a:pt x="217" y="2198"/>
                    <a:pt x="331" y="2198"/>
                  </a:cubicBezTo>
                  <a:cubicBezTo>
                    <a:pt x="557" y="2198"/>
                    <a:pt x="782" y="2171"/>
                    <a:pt x="917" y="2108"/>
                  </a:cubicBezTo>
                  <a:cubicBezTo>
                    <a:pt x="1477" y="1869"/>
                    <a:pt x="2370" y="917"/>
                    <a:pt x="2548" y="345"/>
                  </a:cubicBezTo>
                  <a:cubicBezTo>
                    <a:pt x="2548" y="322"/>
                    <a:pt x="2548" y="322"/>
                    <a:pt x="2560" y="310"/>
                  </a:cubicBezTo>
                  <a:cubicBezTo>
                    <a:pt x="2405" y="226"/>
                    <a:pt x="2227" y="107"/>
                    <a:pt x="2012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7"/>
            <p:cNvSpPr/>
            <p:nvPr/>
          </p:nvSpPr>
          <p:spPr>
            <a:xfrm>
              <a:off x="2909438" y="3585600"/>
              <a:ext cx="35725" cy="89625"/>
            </a:xfrm>
            <a:custGeom>
              <a:avLst/>
              <a:gdLst/>
              <a:ahLst/>
              <a:cxnLst/>
              <a:rect l="l" t="t" r="r" b="b"/>
              <a:pathLst>
                <a:path w="1429" h="3585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lnTo>
                    <a:pt x="0" y="2334"/>
                  </a:lnTo>
                  <a:cubicBezTo>
                    <a:pt x="0" y="2441"/>
                    <a:pt x="60" y="2525"/>
                    <a:pt x="167" y="2572"/>
                  </a:cubicBezTo>
                  <a:lnTo>
                    <a:pt x="465" y="2691"/>
                  </a:lnTo>
                  <a:cubicBezTo>
                    <a:pt x="536" y="2727"/>
                    <a:pt x="596" y="2798"/>
                    <a:pt x="596" y="2882"/>
                  </a:cubicBezTo>
                  <a:lnTo>
                    <a:pt x="596" y="3227"/>
                  </a:lnTo>
                  <a:lnTo>
                    <a:pt x="1012" y="3584"/>
                  </a:lnTo>
                  <a:lnTo>
                    <a:pt x="1429" y="3227"/>
                  </a:lnTo>
                  <a:lnTo>
                    <a:pt x="1429" y="108"/>
                  </a:lnTo>
                  <a:cubicBezTo>
                    <a:pt x="1429" y="60"/>
                    <a:pt x="1381" y="0"/>
                    <a:pt x="1322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7"/>
            <p:cNvSpPr/>
            <p:nvPr/>
          </p:nvSpPr>
          <p:spPr>
            <a:xfrm>
              <a:off x="2924313" y="3666275"/>
              <a:ext cx="20850" cy="43175"/>
            </a:xfrm>
            <a:custGeom>
              <a:avLst/>
              <a:gdLst/>
              <a:ahLst/>
              <a:cxnLst/>
              <a:rect l="l" t="t" r="r" b="b"/>
              <a:pathLst>
                <a:path w="834" h="1727" extrusionOk="0">
                  <a:moveTo>
                    <a:pt x="834" y="0"/>
                  </a:moveTo>
                  <a:cubicBezTo>
                    <a:pt x="417" y="0"/>
                    <a:pt x="1" y="24"/>
                    <a:pt x="1" y="24"/>
                  </a:cubicBezTo>
                  <a:lnTo>
                    <a:pt x="1" y="1726"/>
                  </a:lnTo>
                  <a:lnTo>
                    <a:pt x="834" y="1726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7"/>
            <p:cNvSpPr/>
            <p:nvPr/>
          </p:nvSpPr>
          <p:spPr>
            <a:xfrm>
              <a:off x="2909438" y="3694550"/>
              <a:ext cx="50325" cy="61025"/>
            </a:xfrm>
            <a:custGeom>
              <a:avLst/>
              <a:gdLst/>
              <a:ahLst/>
              <a:cxnLst/>
              <a:rect l="l" t="t" r="r" b="b"/>
              <a:pathLst>
                <a:path w="2013" h="2441" extrusionOk="0">
                  <a:moveTo>
                    <a:pt x="762" y="0"/>
                  </a:moveTo>
                  <a:cubicBezTo>
                    <a:pt x="334" y="0"/>
                    <a:pt x="0" y="345"/>
                    <a:pt x="0" y="750"/>
                  </a:cubicBezTo>
                  <a:lnTo>
                    <a:pt x="0" y="1691"/>
                  </a:lnTo>
                  <a:cubicBezTo>
                    <a:pt x="0" y="2108"/>
                    <a:pt x="346" y="2441"/>
                    <a:pt x="762" y="2441"/>
                  </a:cubicBezTo>
                  <a:lnTo>
                    <a:pt x="1358" y="2441"/>
                  </a:lnTo>
                  <a:cubicBezTo>
                    <a:pt x="1715" y="2441"/>
                    <a:pt x="2012" y="2143"/>
                    <a:pt x="2012" y="1786"/>
                  </a:cubicBezTo>
                  <a:lnTo>
                    <a:pt x="2012" y="655"/>
                  </a:lnTo>
                  <a:cubicBezTo>
                    <a:pt x="2012" y="298"/>
                    <a:pt x="1715" y="0"/>
                    <a:pt x="1358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7"/>
            <p:cNvSpPr/>
            <p:nvPr/>
          </p:nvSpPr>
          <p:spPr>
            <a:xfrm>
              <a:off x="2928788" y="3694550"/>
              <a:ext cx="30975" cy="61025"/>
            </a:xfrm>
            <a:custGeom>
              <a:avLst/>
              <a:gdLst/>
              <a:ahLst/>
              <a:cxnLst/>
              <a:rect l="l" t="t" r="r" b="b"/>
              <a:pathLst>
                <a:path w="1239" h="2441" extrusionOk="0">
                  <a:moveTo>
                    <a:pt x="0" y="0"/>
                  </a:moveTo>
                  <a:cubicBezTo>
                    <a:pt x="369" y="0"/>
                    <a:pt x="667" y="298"/>
                    <a:pt x="667" y="655"/>
                  </a:cubicBezTo>
                  <a:lnTo>
                    <a:pt x="667" y="1786"/>
                  </a:lnTo>
                  <a:cubicBezTo>
                    <a:pt x="667" y="2143"/>
                    <a:pt x="369" y="2441"/>
                    <a:pt x="0" y="2441"/>
                  </a:cubicBezTo>
                  <a:lnTo>
                    <a:pt x="584" y="2441"/>
                  </a:lnTo>
                  <a:cubicBezTo>
                    <a:pt x="941" y="2441"/>
                    <a:pt x="1238" y="2143"/>
                    <a:pt x="1238" y="1786"/>
                  </a:cubicBezTo>
                  <a:lnTo>
                    <a:pt x="1238" y="655"/>
                  </a:lnTo>
                  <a:cubicBezTo>
                    <a:pt x="1238" y="298"/>
                    <a:pt x="941" y="0"/>
                    <a:pt x="560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7"/>
            <p:cNvSpPr/>
            <p:nvPr/>
          </p:nvSpPr>
          <p:spPr>
            <a:xfrm>
              <a:off x="2971938" y="3694250"/>
              <a:ext cx="11925" cy="61625"/>
            </a:xfrm>
            <a:custGeom>
              <a:avLst/>
              <a:gdLst/>
              <a:ahLst/>
              <a:cxnLst/>
              <a:rect l="l" t="t" r="r" b="b"/>
              <a:pathLst>
                <a:path w="477" h="2465" extrusionOk="0">
                  <a:moveTo>
                    <a:pt x="203" y="0"/>
                  </a:moveTo>
                  <a:cubicBezTo>
                    <a:pt x="108" y="0"/>
                    <a:pt x="12" y="95"/>
                    <a:pt x="12" y="191"/>
                  </a:cubicBezTo>
                  <a:cubicBezTo>
                    <a:pt x="1" y="941"/>
                    <a:pt x="48" y="1822"/>
                    <a:pt x="84" y="2465"/>
                  </a:cubicBezTo>
                  <a:lnTo>
                    <a:pt x="477" y="2465"/>
                  </a:lnTo>
                  <a:cubicBezTo>
                    <a:pt x="429" y="1798"/>
                    <a:pt x="382" y="929"/>
                    <a:pt x="405" y="191"/>
                  </a:cubicBezTo>
                  <a:cubicBezTo>
                    <a:pt x="405" y="84"/>
                    <a:pt x="322" y="0"/>
                    <a:pt x="203" y="0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7"/>
            <p:cNvSpPr/>
            <p:nvPr/>
          </p:nvSpPr>
          <p:spPr>
            <a:xfrm>
              <a:off x="3090713" y="3693950"/>
              <a:ext cx="11925" cy="61625"/>
            </a:xfrm>
            <a:custGeom>
              <a:avLst/>
              <a:gdLst/>
              <a:ahLst/>
              <a:cxnLst/>
              <a:rect l="l" t="t" r="r" b="b"/>
              <a:pathLst>
                <a:path w="477" h="2465" extrusionOk="0">
                  <a:moveTo>
                    <a:pt x="262" y="0"/>
                  </a:moveTo>
                  <a:cubicBezTo>
                    <a:pt x="155" y="0"/>
                    <a:pt x="72" y="84"/>
                    <a:pt x="72" y="191"/>
                  </a:cubicBezTo>
                  <a:cubicBezTo>
                    <a:pt x="83" y="941"/>
                    <a:pt x="36" y="1798"/>
                    <a:pt x="0" y="2465"/>
                  </a:cubicBezTo>
                  <a:lnTo>
                    <a:pt x="381" y="2465"/>
                  </a:lnTo>
                  <a:cubicBezTo>
                    <a:pt x="429" y="1798"/>
                    <a:pt x="476" y="941"/>
                    <a:pt x="453" y="191"/>
                  </a:cubicBezTo>
                  <a:cubicBezTo>
                    <a:pt x="453" y="84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7"/>
            <p:cNvSpPr/>
            <p:nvPr/>
          </p:nvSpPr>
          <p:spPr>
            <a:xfrm>
              <a:off x="3003788" y="3534400"/>
              <a:ext cx="9550" cy="12250"/>
            </a:xfrm>
            <a:custGeom>
              <a:avLst/>
              <a:gdLst/>
              <a:ahLst/>
              <a:cxnLst/>
              <a:rect l="l" t="t" r="r" b="b"/>
              <a:pathLst>
                <a:path w="382" h="490" extrusionOk="0">
                  <a:moveTo>
                    <a:pt x="179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310"/>
                  </a:lnTo>
                  <a:cubicBezTo>
                    <a:pt x="1" y="410"/>
                    <a:pt x="74" y="490"/>
                    <a:pt x="161" y="490"/>
                  </a:cubicBezTo>
                  <a:cubicBezTo>
                    <a:pt x="167" y="490"/>
                    <a:pt x="173" y="490"/>
                    <a:pt x="179" y="489"/>
                  </a:cubicBezTo>
                  <a:cubicBezTo>
                    <a:pt x="186" y="490"/>
                    <a:pt x="193" y="490"/>
                    <a:pt x="200" y="490"/>
                  </a:cubicBezTo>
                  <a:cubicBezTo>
                    <a:pt x="298" y="490"/>
                    <a:pt x="382" y="410"/>
                    <a:pt x="382" y="310"/>
                  </a:cubicBezTo>
                  <a:lnTo>
                    <a:pt x="382" y="179"/>
                  </a:lnTo>
                  <a:cubicBezTo>
                    <a:pt x="382" y="72"/>
                    <a:pt x="286" y="1"/>
                    <a:pt x="179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7"/>
            <p:cNvSpPr/>
            <p:nvPr/>
          </p:nvSpPr>
          <p:spPr>
            <a:xfrm>
              <a:off x="3061538" y="3534400"/>
              <a:ext cx="9250" cy="12250"/>
            </a:xfrm>
            <a:custGeom>
              <a:avLst/>
              <a:gdLst/>
              <a:ahLst/>
              <a:cxnLst/>
              <a:rect l="l" t="t" r="r" b="b"/>
              <a:pathLst>
                <a:path w="370" h="490" extrusionOk="0">
                  <a:moveTo>
                    <a:pt x="179" y="1"/>
                  </a:moveTo>
                  <a:cubicBezTo>
                    <a:pt x="72" y="1"/>
                    <a:pt x="0" y="84"/>
                    <a:pt x="0" y="191"/>
                  </a:cubicBezTo>
                  <a:lnTo>
                    <a:pt x="0" y="310"/>
                  </a:lnTo>
                  <a:cubicBezTo>
                    <a:pt x="0" y="410"/>
                    <a:pt x="63" y="490"/>
                    <a:pt x="159" y="490"/>
                  </a:cubicBezTo>
                  <a:cubicBezTo>
                    <a:pt x="165" y="490"/>
                    <a:pt x="172" y="490"/>
                    <a:pt x="179" y="489"/>
                  </a:cubicBezTo>
                  <a:cubicBezTo>
                    <a:pt x="186" y="490"/>
                    <a:pt x="193" y="490"/>
                    <a:pt x="199" y="490"/>
                  </a:cubicBezTo>
                  <a:cubicBezTo>
                    <a:pt x="296" y="490"/>
                    <a:pt x="369" y="410"/>
                    <a:pt x="369" y="310"/>
                  </a:cubicBezTo>
                  <a:lnTo>
                    <a:pt x="369" y="179"/>
                  </a:lnTo>
                  <a:cubicBezTo>
                    <a:pt x="369" y="72"/>
                    <a:pt x="286" y="1"/>
                    <a:pt x="179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57"/>
          <p:cNvGrpSpPr/>
          <p:nvPr/>
        </p:nvGrpSpPr>
        <p:grpSpPr>
          <a:xfrm>
            <a:off x="4945950" y="3558934"/>
            <a:ext cx="430850" cy="508692"/>
            <a:chOff x="4711438" y="4037750"/>
            <a:chExt cx="268225" cy="316725"/>
          </a:xfrm>
        </p:grpSpPr>
        <p:sp>
          <p:nvSpPr>
            <p:cNvPr id="1655" name="Google Shape;1655;p57"/>
            <p:cNvSpPr/>
            <p:nvPr/>
          </p:nvSpPr>
          <p:spPr>
            <a:xfrm>
              <a:off x="4887963" y="4037750"/>
              <a:ext cx="91700" cy="31850"/>
            </a:xfrm>
            <a:custGeom>
              <a:avLst/>
              <a:gdLst/>
              <a:ahLst/>
              <a:cxnLst/>
              <a:rect l="l" t="t" r="r" b="b"/>
              <a:pathLst>
                <a:path w="3668" h="1274" extrusionOk="0">
                  <a:moveTo>
                    <a:pt x="155" y="0"/>
                  </a:moveTo>
                  <a:cubicBezTo>
                    <a:pt x="83" y="0"/>
                    <a:pt x="0" y="60"/>
                    <a:pt x="0" y="143"/>
                  </a:cubicBezTo>
                  <a:lnTo>
                    <a:pt x="0" y="1024"/>
                  </a:lnTo>
                  <a:lnTo>
                    <a:pt x="1834" y="1274"/>
                  </a:lnTo>
                  <a:lnTo>
                    <a:pt x="3667" y="1024"/>
                  </a:lnTo>
                  <a:lnTo>
                    <a:pt x="3667" y="143"/>
                  </a:lnTo>
                  <a:cubicBezTo>
                    <a:pt x="3667" y="71"/>
                    <a:pt x="3608" y="0"/>
                    <a:pt x="3512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7"/>
            <p:cNvSpPr/>
            <p:nvPr/>
          </p:nvSpPr>
          <p:spPr>
            <a:xfrm>
              <a:off x="4959388" y="4038025"/>
              <a:ext cx="19975" cy="25325"/>
            </a:xfrm>
            <a:custGeom>
              <a:avLst/>
              <a:gdLst/>
              <a:ahLst/>
              <a:cxnLst/>
              <a:rect l="l" t="t" r="r" b="b"/>
              <a:pathLst>
                <a:path w="799" h="1013" extrusionOk="0">
                  <a:moveTo>
                    <a:pt x="1" y="1"/>
                  </a:moveTo>
                  <a:cubicBezTo>
                    <a:pt x="96" y="1"/>
                    <a:pt x="155" y="72"/>
                    <a:pt x="155" y="156"/>
                  </a:cubicBezTo>
                  <a:lnTo>
                    <a:pt x="155" y="1013"/>
                  </a:lnTo>
                  <a:lnTo>
                    <a:pt x="798" y="1013"/>
                  </a:lnTo>
                  <a:lnTo>
                    <a:pt x="798" y="156"/>
                  </a:lnTo>
                  <a:cubicBezTo>
                    <a:pt x="798" y="60"/>
                    <a:pt x="715" y="1"/>
                    <a:pt x="644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7"/>
            <p:cNvSpPr/>
            <p:nvPr/>
          </p:nvSpPr>
          <p:spPr>
            <a:xfrm>
              <a:off x="4883188" y="4144900"/>
              <a:ext cx="53900" cy="141700"/>
            </a:xfrm>
            <a:custGeom>
              <a:avLst/>
              <a:gdLst/>
              <a:ahLst/>
              <a:cxnLst/>
              <a:rect l="l" t="t" r="r" b="b"/>
              <a:pathLst>
                <a:path w="2156" h="5668" extrusionOk="0">
                  <a:moveTo>
                    <a:pt x="1965" y="0"/>
                  </a:moveTo>
                  <a:cubicBezTo>
                    <a:pt x="1858" y="0"/>
                    <a:pt x="1787" y="84"/>
                    <a:pt x="1787" y="191"/>
                  </a:cubicBezTo>
                  <a:lnTo>
                    <a:pt x="1787" y="3298"/>
                  </a:lnTo>
                  <a:cubicBezTo>
                    <a:pt x="1787" y="3691"/>
                    <a:pt x="1477" y="3989"/>
                    <a:pt x="1084" y="3989"/>
                  </a:cubicBezTo>
                  <a:cubicBezTo>
                    <a:pt x="524" y="3989"/>
                    <a:pt x="60" y="4417"/>
                    <a:pt x="1" y="4965"/>
                  </a:cubicBezTo>
                  <a:lnTo>
                    <a:pt x="1" y="4989"/>
                  </a:lnTo>
                  <a:lnTo>
                    <a:pt x="1" y="5477"/>
                  </a:lnTo>
                  <a:cubicBezTo>
                    <a:pt x="1" y="5584"/>
                    <a:pt x="84" y="5668"/>
                    <a:pt x="191" y="5668"/>
                  </a:cubicBezTo>
                  <a:cubicBezTo>
                    <a:pt x="298" y="5668"/>
                    <a:pt x="382" y="5584"/>
                    <a:pt x="405" y="5465"/>
                  </a:cubicBezTo>
                  <a:lnTo>
                    <a:pt x="405" y="4965"/>
                  </a:lnTo>
                  <a:cubicBezTo>
                    <a:pt x="453" y="4632"/>
                    <a:pt x="751" y="4358"/>
                    <a:pt x="1084" y="4358"/>
                  </a:cubicBezTo>
                  <a:cubicBezTo>
                    <a:pt x="1679" y="4346"/>
                    <a:pt x="2156" y="3870"/>
                    <a:pt x="2156" y="3274"/>
                  </a:cubicBezTo>
                  <a:lnTo>
                    <a:pt x="2156" y="179"/>
                  </a:lnTo>
                  <a:cubicBezTo>
                    <a:pt x="2156" y="72"/>
                    <a:pt x="2072" y="0"/>
                    <a:pt x="1965" y="0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7"/>
            <p:cNvSpPr/>
            <p:nvPr/>
          </p:nvSpPr>
          <p:spPr>
            <a:xfrm>
              <a:off x="4887963" y="4063625"/>
              <a:ext cx="91700" cy="89600"/>
            </a:xfrm>
            <a:custGeom>
              <a:avLst/>
              <a:gdLst/>
              <a:ahLst/>
              <a:cxnLst/>
              <a:rect l="l" t="t" r="r" b="b"/>
              <a:pathLst>
                <a:path w="3668" h="3584" extrusionOk="0">
                  <a:moveTo>
                    <a:pt x="0" y="1"/>
                  </a:moveTo>
                  <a:lnTo>
                    <a:pt x="0" y="1751"/>
                  </a:lnTo>
                  <a:cubicBezTo>
                    <a:pt x="0" y="2680"/>
                    <a:pt x="691" y="3477"/>
                    <a:pt x="1631" y="3573"/>
                  </a:cubicBezTo>
                  <a:cubicBezTo>
                    <a:pt x="1700" y="3580"/>
                    <a:pt x="1769" y="3584"/>
                    <a:pt x="1837" y="3584"/>
                  </a:cubicBezTo>
                  <a:cubicBezTo>
                    <a:pt x="2842" y="3584"/>
                    <a:pt x="3667" y="2778"/>
                    <a:pt x="3667" y="1763"/>
                  </a:cubicBezTo>
                  <a:lnTo>
                    <a:pt x="3667" y="1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7"/>
            <p:cNvSpPr/>
            <p:nvPr/>
          </p:nvSpPr>
          <p:spPr>
            <a:xfrm>
              <a:off x="4925763" y="4063625"/>
              <a:ext cx="53600" cy="89925"/>
            </a:xfrm>
            <a:custGeom>
              <a:avLst/>
              <a:gdLst/>
              <a:ahLst/>
              <a:cxnLst/>
              <a:rect l="l" t="t" r="r" b="b"/>
              <a:pathLst>
                <a:path w="2144" h="3597" extrusionOk="0">
                  <a:moveTo>
                    <a:pt x="1500" y="1"/>
                  </a:moveTo>
                  <a:lnTo>
                    <a:pt x="1500" y="1763"/>
                  </a:lnTo>
                  <a:cubicBezTo>
                    <a:pt x="1500" y="2656"/>
                    <a:pt x="857" y="3394"/>
                    <a:pt x="0" y="3561"/>
                  </a:cubicBezTo>
                  <a:cubicBezTo>
                    <a:pt x="95" y="3573"/>
                    <a:pt x="203" y="3597"/>
                    <a:pt x="322" y="3597"/>
                  </a:cubicBezTo>
                  <a:cubicBezTo>
                    <a:pt x="1334" y="3597"/>
                    <a:pt x="2143" y="2775"/>
                    <a:pt x="2143" y="1763"/>
                  </a:cubicBezTo>
                  <a:lnTo>
                    <a:pt x="2143" y="1"/>
                  </a:ln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7"/>
            <p:cNvSpPr/>
            <p:nvPr/>
          </p:nvSpPr>
          <p:spPr>
            <a:xfrm>
              <a:off x="4711438" y="4038275"/>
              <a:ext cx="198575" cy="128975"/>
            </a:xfrm>
            <a:custGeom>
              <a:avLst/>
              <a:gdLst/>
              <a:ahLst/>
              <a:cxnLst/>
              <a:rect l="l" t="t" r="r" b="b"/>
              <a:pathLst>
                <a:path w="7943" h="5159" extrusionOk="0">
                  <a:moveTo>
                    <a:pt x="1791" y="1"/>
                  </a:moveTo>
                  <a:cubicBezTo>
                    <a:pt x="1770" y="1"/>
                    <a:pt x="1749" y="1"/>
                    <a:pt x="1727" y="3"/>
                  </a:cubicBezTo>
                  <a:cubicBezTo>
                    <a:pt x="1167" y="39"/>
                    <a:pt x="727" y="467"/>
                    <a:pt x="679" y="1015"/>
                  </a:cubicBezTo>
                  <a:cubicBezTo>
                    <a:pt x="667" y="1158"/>
                    <a:pt x="679" y="1277"/>
                    <a:pt x="715" y="1408"/>
                  </a:cubicBezTo>
                  <a:cubicBezTo>
                    <a:pt x="310" y="1455"/>
                    <a:pt x="1" y="1789"/>
                    <a:pt x="1" y="2205"/>
                  </a:cubicBezTo>
                  <a:cubicBezTo>
                    <a:pt x="1" y="2551"/>
                    <a:pt x="215" y="2848"/>
                    <a:pt x="536" y="2967"/>
                  </a:cubicBezTo>
                  <a:cubicBezTo>
                    <a:pt x="370" y="3741"/>
                    <a:pt x="560" y="4587"/>
                    <a:pt x="810" y="5158"/>
                  </a:cubicBezTo>
                  <a:lnTo>
                    <a:pt x="7061" y="5158"/>
                  </a:lnTo>
                  <a:cubicBezTo>
                    <a:pt x="7644" y="3860"/>
                    <a:pt x="7942" y="1098"/>
                    <a:pt x="4358" y="1015"/>
                  </a:cubicBezTo>
                  <a:cubicBezTo>
                    <a:pt x="4311" y="515"/>
                    <a:pt x="3894" y="122"/>
                    <a:pt x="3382" y="122"/>
                  </a:cubicBezTo>
                  <a:cubicBezTo>
                    <a:pt x="3084" y="122"/>
                    <a:pt x="2834" y="265"/>
                    <a:pt x="2656" y="455"/>
                  </a:cubicBezTo>
                  <a:cubicBezTo>
                    <a:pt x="2465" y="186"/>
                    <a:pt x="2147" y="1"/>
                    <a:pt x="1791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7"/>
            <p:cNvSpPr/>
            <p:nvPr/>
          </p:nvSpPr>
          <p:spPr>
            <a:xfrm>
              <a:off x="4711438" y="4208900"/>
              <a:ext cx="197375" cy="145575"/>
            </a:xfrm>
            <a:custGeom>
              <a:avLst/>
              <a:gdLst/>
              <a:ahLst/>
              <a:cxnLst/>
              <a:rect l="l" t="t" r="r" b="b"/>
              <a:pathLst>
                <a:path w="7895" h="5823" extrusionOk="0">
                  <a:moveTo>
                    <a:pt x="2894" y="0"/>
                  </a:moveTo>
                  <a:lnTo>
                    <a:pt x="2894" y="1786"/>
                  </a:lnTo>
                  <a:cubicBezTo>
                    <a:pt x="2894" y="1786"/>
                    <a:pt x="739" y="2203"/>
                    <a:pt x="358" y="2750"/>
                  </a:cubicBezTo>
                  <a:cubicBezTo>
                    <a:pt x="1" y="3274"/>
                    <a:pt x="96" y="4810"/>
                    <a:pt x="215" y="5822"/>
                  </a:cubicBezTo>
                  <a:lnTo>
                    <a:pt x="7680" y="5822"/>
                  </a:lnTo>
                  <a:cubicBezTo>
                    <a:pt x="7799" y="4810"/>
                    <a:pt x="7895" y="3274"/>
                    <a:pt x="7573" y="2750"/>
                  </a:cubicBezTo>
                  <a:cubicBezTo>
                    <a:pt x="7180" y="2203"/>
                    <a:pt x="5025" y="1786"/>
                    <a:pt x="5025" y="1786"/>
                  </a:cubicBezTo>
                  <a:lnTo>
                    <a:pt x="5025" y="0"/>
                  </a:ln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7"/>
            <p:cNvSpPr/>
            <p:nvPr/>
          </p:nvSpPr>
          <p:spPr>
            <a:xfrm>
              <a:off x="4805788" y="4269000"/>
              <a:ext cx="9275" cy="85475"/>
            </a:xfrm>
            <a:custGeom>
              <a:avLst/>
              <a:gdLst/>
              <a:ahLst/>
              <a:cxnLst/>
              <a:rect l="l" t="t" r="r" b="b"/>
              <a:pathLst>
                <a:path w="371" h="3419" extrusionOk="0">
                  <a:moveTo>
                    <a:pt x="195" y="0"/>
                  </a:moveTo>
                  <a:cubicBezTo>
                    <a:pt x="86" y="0"/>
                    <a:pt x="1" y="91"/>
                    <a:pt x="1" y="204"/>
                  </a:cubicBezTo>
                  <a:lnTo>
                    <a:pt x="1" y="3418"/>
                  </a:lnTo>
                  <a:lnTo>
                    <a:pt x="370" y="3418"/>
                  </a:lnTo>
                  <a:lnTo>
                    <a:pt x="370" y="204"/>
                  </a:lnTo>
                  <a:cubicBezTo>
                    <a:pt x="370" y="108"/>
                    <a:pt x="299" y="25"/>
                    <a:pt x="215" y="1"/>
                  </a:cubicBezTo>
                  <a:cubicBezTo>
                    <a:pt x="208" y="0"/>
                    <a:pt x="202" y="0"/>
                    <a:pt x="195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7"/>
            <p:cNvSpPr/>
            <p:nvPr/>
          </p:nvSpPr>
          <p:spPr>
            <a:xfrm>
              <a:off x="4818888" y="4208900"/>
              <a:ext cx="89925" cy="144975"/>
            </a:xfrm>
            <a:custGeom>
              <a:avLst/>
              <a:gdLst/>
              <a:ahLst/>
              <a:cxnLst/>
              <a:rect l="l" t="t" r="r" b="b"/>
              <a:pathLst>
                <a:path w="3597" h="5799" extrusionOk="0">
                  <a:moveTo>
                    <a:pt x="1" y="0"/>
                  </a:moveTo>
                  <a:lnTo>
                    <a:pt x="1" y="2108"/>
                  </a:lnTo>
                  <a:cubicBezTo>
                    <a:pt x="1" y="2108"/>
                    <a:pt x="2144" y="2524"/>
                    <a:pt x="2525" y="3084"/>
                  </a:cubicBezTo>
                  <a:cubicBezTo>
                    <a:pt x="2882" y="3584"/>
                    <a:pt x="2763" y="4810"/>
                    <a:pt x="2668" y="5798"/>
                  </a:cubicBezTo>
                  <a:lnTo>
                    <a:pt x="3382" y="5798"/>
                  </a:lnTo>
                  <a:cubicBezTo>
                    <a:pt x="3477" y="4810"/>
                    <a:pt x="3597" y="3274"/>
                    <a:pt x="3239" y="2750"/>
                  </a:cubicBezTo>
                  <a:cubicBezTo>
                    <a:pt x="2858" y="2203"/>
                    <a:pt x="715" y="1786"/>
                    <a:pt x="715" y="1786"/>
                  </a:cubicBezTo>
                  <a:lnTo>
                    <a:pt x="715" y="0"/>
                  </a:ln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7"/>
            <p:cNvSpPr/>
            <p:nvPr/>
          </p:nvSpPr>
          <p:spPr>
            <a:xfrm>
              <a:off x="4860863" y="4149950"/>
              <a:ext cx="36650" cy="31875"/>
            </a:xfrm>
            <a:custGeom>
              <a:avLst/>
              <a:gdLst/>
              <a:ahLst/>
              <a:cxnLst/>
              <a:rect l="l" t="t" r="r" b="b"/>
              <a:pathLst>
                <a:path w="1466" h="1275" extrusionOk="0">
                  <a:moveTo>
                    <a:pt x="1" y="1"/>
                  </a:moveTo>
                  <a:lnTo>
                    <a:pt x="1" y="1275"/>
                  </a:lnTo>
                  <a:lnTo>
                    <a:pt x="786" y="1275"/>
                  </a:lnTo>
                  <a:cubicBezTo>
                    <a:pt x="1167" y="1275"/>
                    <a:pt x="1465" y="977"/>
                    <a:pt x="1429" y="584"/>
                  </a:cubicBezTo>
                  <a:cubicBezTo>
                    <a:pt x="1417" y="263"/>
                    <a:pt x="1132" y="1"/>
                    <a:pt x="810" y="1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7"/>
            <p:cNvSpPr/>
            <p:nvPr/>
          </p:nvSpPr>
          <p:spPr>
            <a:xfrm>
              <a:off x="4723338" y="4149950"/>
              <a:ext cx="36650" cy="31875"/>
            </a:xfrm>
            <a:custGeom>
              <a:avLst/>
              <a:gdLst/>
              <a:ahLst/>
              <a:cxnLst/>
              <a:rect l="l" t="t" r="r" b="b"/>
              <a:pathLst>
                <a:path w="1466" h="1275" extrusionOk="0">
                  <a:moveTo>
                    <a:pt x="668" y="1"/>
                  </a:moveTo>
                  <a:cubicBezTo>
                    <a:pt x="334" y="1"/>
                    <a:pt x="60" y="263"/>
                    <a:pt x="37" y="584"/>
                  </a:cubicBezTo>
                  <a:cubicBezTo>
                    <a:pt x="1" y="977"/>
                    <a:pt x="299" y="1275"/>
                    <a:pt x="680" y="1275"/>
                  </a:cubicBezTo>
                  <a:lnTo>
                    <a:pt x="1465" y="1275"/>
                  </a:lnTo>
                  <a:lnTo>
                    <a:pt x="1465" y="1"/>
                  </a:ln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7"/>
            <p:cNvSpPr/>
            <p:nvPr/>
          </p:nvSpPr>
          <p:spPr>
            <a:xfrm>
              <a:off x="4738838" y="4119250"/>
              <a:ext cx="142600" cy="111850"/>
            </a:xfrm>
            <a:custGeom>
              <a:avLst/>
              <a:gdLst/>
              <a:ahLst/>
              <a:cxnLst/>
              <a:rect l="l" t="t" r="r" b="b"/>
              <a:pathLst>
                <a:path w="5704" h="4474" extrusionOk="0">
                  <a:moveTo>
                    <a:pt x="1035" y="0"/>
                  </a:moveTo>
                  <a:cubicBezTo>
                    <a:pt x="859" y="0"/>
                    <a:pt x="703" y="34"/>
                    <a:pt x="583" y="121"/>
                  </a:cubicBezTo>
                  <a:cubicBezTo>
                    <a:pt x="0" y="538"/>
                    <a:pt x="512" y="2276"/>
                    <a:pt x="631" y="2646"/>
                  </a:cubicBezTo>
                  <a:cubicBezTo>
                    <a:pt x="810" y="3217"/>
                    <a:pt x="1679" y="4146"/>
                    <a:pt x="2238" y="4384"/>
                  </a:cubicBezTo>
                  <a:cubicBezTo>
                    <a:pt x="2375" y="4443"/>
                    <a:pt x="2616" y="4473"/>
                    <a:pt x="2859" y="4473"/>
                  </a:cubicBezTo>
                  <a:cubicBezTo>
                    <a:pt x="3102" y="4473"/>
                    <a:pt x="3346" y="4443"/>
                    <a:pt x="3489" y="4384"/>
                  </a:cubicBezTo>
                  <a:cubicBezTo>
                    <a:pt x="4036" y="4146"/>
                    <a:pt x="4917" y="3217"/>
                    <a:pt x="5096" y="2646"/>
                  </a:cubicBezTo>
                  <a:cubicBezTo>
                    <a:pt x="5215" y="2265"/>
                    <a:pt x="5703" y="514"/>
                    <a:pt x="5132" y="121"/>
                  </a:cubicBezTo>
                  <a:cubicBezTo>
                    <a:pt x="5013" y="37"/>
                    <a:pt x="4859" y="5"/>
                    <a:pt x="4684" y="5"/>
                  </a:cubicBezTo>
                  <a:cubicBezTo>
                    <a:pt x="4142" y="5"/>
                    <a:pt x="3398" y="312"/>
                    <a:pt x="2858" y="312"/>
                  </a:cubicBezTo>
                  <a:cubicBezTo>
                    <a:pt x="2319" y="312"/>
                    <a:pt x="1577" y="0"/>
                    <a:pt x="1035" y="0"/>
                  </a:cubicBez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7"/>
            <p:cNvSpPr/>
            <p:nvPr/>
          </p:nvSpPr>
          <p:spPr>
            <a:xfrm>
              <a:off x="4802238" y="4118775"/>
              <a:ext cx="79200" cy="112175"/>
            </a:xfrm>
            <a:custGeom>
              <a:avLst/>
              <a:gdLst/>
              <a:ahLst/>
              <a:cxnLst/>
              <a:rect l="l" t="t" r="r" b="b"/>
              <a:pathLst>
                <a:path w="3168" h="4487" extrusionOk="0">
                  <a:moveTo>
                    <a:pt x="2155" y="1"/>
                  </a:moveTo>
                  <a:cubicBezTo>
                    <a:pt x="2039" y="1"/>
                    <a:pt x="1915" y="14"/>
                    <a:pt x="1786" y="33"/>
                  </a:cubicBezTo>
                  <a:cubicBezTo>
                    <a:pt x="1857" y="45"/>
                    <a:pt x="1917" y="69"/>
                    <a:pt x="1965" y="117"/>
                  </a:cubicBezTo>
                  <a:cubicBezTo>
                    <a:pt x="2536" y="533"/>
                    <a:pt x="2036" y="2284"/>
                    <a:pt x="1917" y="2653"/>
                  </a:cubicBezTo>
                  <a:cubicBezTo>
                    <a:pt x="1738" y="3212"/>
                    <a:pt x="857" y="4153"/>
                    <a:pt x="310" y="4391"/>
                  </a:cubicBezTo>
                  <a:cubicBezTo>
                    <a:pt x="238" y="4427"/>
                    <a:pt x="119" y="4450"/>
                    <a:pt x="0" y="4462"/>
                  </a:cubicBezTo>
                  <a:cubicBezTo>
                    <a:pt x="107" y="4478"/>
                    <a:pt x="224" y="4486"/>
                    <a:pt x="339" y="4486"/>
                  </a:cubicBezTo>
                  <a:cubicBezTo>
                    <a:pt x="569" y="4486"/>
                    <a:pt x="794" y="4454"/>
                    <a:pt x="929" y="4391"/>
                  </a:cubicBezTo>
                  <a:cubicBezTo>
                    <a:pt x="1488" y="4153"/>
                    <a:pt x="2358" y="3212"/>
                    <a:pt x="2536" y="2653"/>
                  </a:cubicBezTo>
                  <a:cubicBezTo>
                    <a:pt x="2679" y="2284"/>
                    <a:pt x="3167" y="533"/>
                    <a:pt x="2596" y="117"/>
                  </a:cubicBezTo>
                  <a:cubicBezTo>
                    <a:pt x="2481" y="31"/>
                    <a:pt x="2328" y="1"/>
                    <a:pt x="2155" y="1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7"/>
            <p:cNvSpPr/>
            <p:nvPr/>
          </p:nvSpPr>
          <p:spPr>
            <a:xfrm>
              <a:off x="4860863" y="42139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24"/>
                  </a:moveTo>
                  <a:cubicBezTo>
                    <a:pt x="1" y="24"/>
                    <a:pt x="13" y="24"/>
                    <a:pt x="13" y="1"/>
                  </a:cubicBezTo>
                  <a:cubicBezTo>
                    <a:pt x="13" y="24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498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7"/>
            <p:cNvSpPr/>
            <p:nvPr/>
          </p:nvSpPr>
          <p:spPr>
            <a:xfrm>
              <a:off x="4759363" y="42139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1"/>
                  </a:moveTo>
                  <a:cubicBezTo>
                    <a:pt x="1" y="24"/>
                    <a:pt x="1" y="24"/>
                    <a:pt x="12" y="24"/>
                  </a:cubicBezTo>
                  <a:cubicBezTo>
                    <a:pt x="1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98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7"/>
            <p:cNvSpPr/>
            <p:nvPr/>
          </p:nvSpPr>
          <p:spPr>
            <a:xfrm>
              <a:off x="4751638" y="4214550"/>
              <a:ext cx="117575" cy="70275"/>
            </a:xfrm>
            <a:custGeom>
              <a:avLst/>
              <a:gdLst/>
              <a:ahLst/>
              <a:cxnLst/>
              <a:rect l="l" t="t" r="r" b="b"/>
              <a:pathLst>
                <a:path w="4703" h="2811" extrusionOk="0">
                  <a:moveTo>
                    <a:pt x="321" y="0"/>
                  </a:moveTo>
                  <a:cubicBezTo>
                    <a:pt x="441" y="131"/>
                    <a:pt x="512" y="1262"/>
                    <a:pt x="310" y="1679"/>
                  </a:cubicBezTo>
                  <a:cubicBezTo>
                    <a:pt x="0" y="2286"/>
                    <a:pt x="1191" y="2810"/>
                    <a:pt x="2346" y="2810"/>
                  </a:cubicBezTo>
                  <a:cubicBezTo>
                    <a:pt x="3512" y="2810"/>
                    <a:pt x="4703" y="2286"/>
                    <a:pt x="4382" y="1679"/>
                  </a:cubicBezTo>
                  <a:cubicBezTo>
                    <a:pt x="4155" y="1262"/>
                    <a:pt x="4251" y="131"/>
                    <a:pt x="4370" y="0"/>
                  </a:cubicBezTo>
                  <a:lnTo>
                    <a:pt x="4370" y="0"/>
                  </a:lnTo>
                  <a:cubicBezTo>
                    <a:pt x="3703" y="477"/>
                    <a:pt x="3012" y="715"/>
                    <a:pt x="2346" y="715"/>
                  </a:cubicBezTo>
                  <a:cubicBezTo>
                    <a:pt x="1679" y="715"/>
                    <a:pt x="988" y="477"/>
                    <a:pt x="321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7"/>
            <p:cNvSpPr/>
            <p:nvPr/>
          </p:nvSpPr>
          <p:spPr>
            <a:xfrm>
              <a:off x="4838838" y="4214550"/>
              <a:ext cx="27700" cy="66100"/>
            </a:xfrm>
            <a:custGeom>
              <a:avLst/>
              <a:gdLst/>
              <a:ahLst/>
              <a:cxnLst/>
              <a:rect l="l" t="t" r="r" b="b"/>
              <a:pathLst>
                <a:path w="1108" h="2644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20" y="191"/>
                    <a:pt x="346" y="334"/>
                    <a:pt x="60" y="453"/>
                  </a:cubicBezTo>
                  <a:cubicBezTo>
                    <a:pt x="24" y="917"/>
                    <a:pt x="36" y="1620"/>
                    <a:pt x="179" y="1941"/>
                  </a:cubicBezTo>
                  <a:cubicBezTo>
                    <a:pt x="286" y="2203"/>
                    <a:pt x="215" y="2441"/>
                    <a:pt x="1" y="2644"/>
                  </a:cubicBezTo>
                  <a:cubicBezTo>
                    <a:pt x="655" y="2453"/>
                    <a:pt x="1108" y="2084"/>
                    <a:pt x="894" y="1679"/>
                  </a:cubicBezTo>
                  <a:cubicBezTo>
                    <a:pt x="667" y="1262"/>
                    <a:pt x="763" y="131"/>
                    <a:pt x="882" y="0"/>
                  </a:cubicBez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7"/>
            <p:cNvSpPr/>
            <p:nvPr/>
          </p:nvSpPr>
          <p:spPr>
            <a:xfrm>
              <a:off x="4748063" y="4202825"/>
              <a:ext cx="124425" cy="42100"/>
            </a:xfrm>
            <a:custGeom>
              <a:avLst/>
              <a:gdLst/>
              <a:ahLst/>
              <a:cxnLst/>
              <a:rect l="l" t="t" r="r" b="b"/>
              <a:pathLst>
                <a:path w="4977" h="1684" extrusionOk="0">
                  <a:moveTo>
                    <a:pt x="481" y="0"/>
                  </a:moveTo>
                  <a:cubicBezTo>
                    <a:pt x="367" y="0"/>
                    <a:pt x="252" y="45"/>
                    <a:pt x="167" y="136"/>
                  </a:cubicBezTo>
                  <a:cubicBezTo>
                    <a:pt x="0" y="303"/>
                    <a:pt x="0" y="588"/>
                    <a:pt x="179" y="743"/>
                  </a:cubicBezTo>
                  <a:cubicBezTo>
                    <a:pt x="810" y="1362"/>
                    <a:pt x="1631" y="1684"/>
                    <a:pt x="2489" y="1684"/>
                  </a:cubicBezTo>
                  <a:cubicBezTo>
                    <a:pt x="3358" y="1684"/>
                    <a:pt x="4167" y="1362"/>
                    <a:pt x="4798" y="743"/>
                  </a:cubicBezTo>
                  <a:cubicBezTo>
                    <a:pt x="4977" y="588"/>
                    <a:pt x="4977" y="315"/>
                    <a:pt x="4810" y="136"/>
                  </a:cubicBezTo>
                  <a:cubicBezTo>
                    <a:pt x="4725" y="45"/>
                    <a:pt x="4616" y="0"/>
                    <a:pt x="4505" y="0"/>
                  </a:cubicBezTo>
                  <a:cubicBezTo>
                    <a:pt x="4399" y="0"/>
                    <a:pt x="4291" y="42"/>
                    <a:pt x="4203" y="124"/>
                  </a:cubicBezTo>
                  <a:cubicBezTo>
                    <a:pt x="3739" y="565"/>
                    <a:pt x="3131" y="827"/>
                    <a:pt x="2489" y="827"/>
                  </a:cubicBezTo>
                  <a:cubicBezTo>
                    <a:pt x="1846" y="827"/>
                    <a:pt x="1238" y="565"/>
                    <a:pt x="774" y="124"/>
                  </a:cubicBezTo>
                  <a:cubicBezTo>
                    <a:pt x="698" y="42"/>
                    <a:pt x="590" y="0"/>
                    <a:pt x="481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7"/>
            <p:cNvSpPr/>
            <p:nvPr/>
          </p:nvSpPr>
          <p:spPr>
            <a:xfrm>
              <a:off x="4838238" y="4202825"/>
              <a:ext cx="34250" cy="34075"/>
            </a:xfrm>
            <a:custGeom>
              <a:avLst/>
              <a:gdLst/>
              <a:ahLst/>
              <a:cxnLst/>
              <a:rect l="l" t="t" r="r" b="b"/>
              <a:pathLst>
                <a:path w="1370" h="1363" extrusionOk="0">
                  <a:moveTo>
                    <a:pt x="894" y="0"/>
                  </a:moveTo>
                  <a:cubicBezTo>
                    <a:pt x="786" y="0"/>
                    <a:pt x="678" y="42"/>
                    <a:pt x="596" y="124"/>
                  </a:cubicBezTo>
                  <a:cubicBezTo>
                    <a:pt x="417" y="303"/>
                    <a:pt x="227" y="434"/>
                    <a:pt x="1" y="541"/>
                  </a:cubicBezTo>
                  <a:cubicBezTo>
                    <a:pt x="32" y="533"/>
                    <a:pt x="64" y="529"/>
                    <a:pt x="97" y="529"/>
                  </a:cubicBezTo>
                  <a:cubicBezTo>
                    <a:pt x="213" y="529"/>
                    <a:pt x="334" y="579"/>
                    <a:pt x="417" y="672"/>
                  </a:cubicBezTo>
                  <a:cubicBezTo>
                    <a:pt x="560" y="850"/>
                    <a:pt x="548" y="1124"/>
                    <a:pt x="370" y="1279"/>
                  </a:cubicBezTo>
                  <a:cubicBezTo>
                    <a:pt x="346" y="1315"/>
                    <a:pt x="310" y="1327"/>
                    <a:pt x="286" y="1362"/>
                  </a:cubicBezTo>
                  <a:cubicBezTo>
                    <a:pt x="608" y="1208"/>
                    <a:pt x="918" y="981"/>
                    <a:pt x="1191" y="731"/>
                  </a:cubicBezTo>
                  <a:cubicBezTo>
                    <a:pt x="1358" y="588"/>
                    <a:pt x="1370" y="315"/>
                    <a:pt x="1203" y="136"/>
                  </a:cubicBezTo>
                  <a:cubicBezTo>
                    <a:pt x="1118" y="45"/>
                    <a:pt x="1006" y="0"/>
                    <a:pt x="894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7"/>
            <p:cNvSpPr/>
            <p:nvPr/>
          </p:nvSpPr>
          <p:spPr>
            <a:xfrm>
              <a:off x="4916538" y="4091900"/>
              <a:ext cx="33650" cy="33375"/>
            </a:xfrm>
            <a:custGeom>
              <a:avLst/>
              <a:gdLst/>
              <a:ahLst/>
              <a:cxnLst/>
              <a:rect l="l" t="t" r="r" b="b"/>
              <a:pathLst>
                <a:path w="1346" h="1335" extrusionOk="0">
                  <a:moveTo>
                    <a:pt x="679" y="1"/>
                  </a:moveTo>
                  <a:cubicBezTo>
                    <a:pt x="572" y="1"/>
                    <a:pt x="476" y="84"/>
                    <a:pt x="476" y="180"/>
                  </a:cubicBezTo>
                  <a:lnTo>
                    <a:pt x="476" y="477"/>
                  </a:lnTo>
                  <a:lnTo>
                    <a:pt x="202" y="477"/>
                  </a:lnTo>
                  <a:cubicBezTo>
                    <a:pt x="95" y="477"/>
                    <a:pt x="0" y="561"/>
                    <a:pt x="0" y="656"/>
                  </a:cubicBezTo>
                  <a:cubicBezTo>
                    <a:pt x="0" y="763"/>
                    <a:pt x="83" y="858"/>
                    <a:pt x="179" y="858"/>
                  </a:cubicBezTo>
                  <a:lnTo>
                    <a:pt x="476" y="858"/>
                  </a:lnTo>
                  <a:lnTo>
                    <a:pt x="476" y="1132"/>
                  </a:lnTo>
                  <a:cubicBezTo>
                    <a:pt x="476" y="1239"/>
                    <a:pt x="560" y="1334"/>
                    <a:pt x="655" y="1334"/>
                  </a:cubicBezTo>
                  <a:cubicBezTo>
                    <a:pt x="762" y="1334"/>
                    <a:pt x="857" y="1251"/>
                    <a:pt x="857" y="1156"/>
                  </a:cubicBezTo>
                  <a:lnTo>
                    <a:pt x="857" y="858"/>
                  </a:lnTo>
                  <a:lnTo>
                    <a:pt x="1155" y="858"/>
                  </a:lnTo>
                  <a:cubicBezTo>
                    <a:pt x="1250" y="858"/>
                    <a:pt x="1345" y="763"/>
                    <a:pt x="1334" y="656"/>
                  </a:cubicBezTo>
                  <a:cubicBezTo>
                    <a:pt x="1334" y="561"/>
                    <a:pt x="1238" y="477"/>
                    <a:pt x="1131" y="477"/>
                  </a:cubicBezTo>
                  <a:lnTo>
                    <a:pt x="857" y="477"/>
                  </a:lnTo>
                  <a:lnTo>
                    <a:pt x="857" y="203"/>
                  </a:lnTo>
                  <a:cubicBezTo>
                    <a:pt x="857" y="96"/>
                    <a:pt x="774" y="1"/>
                    <a:pt x="679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7"/>
            <p:cNvSpPr/>
            <p:nvPr/>
          </p:nvSpPr>
          <p:spPr>
            <a:xfrm>
              <a:off x="4746563" y="4313375"/>
              <a:ext cx="11050" cy="41100"/>
            </a:xfrm>
            <a:custGeom>
              <a:avLst/>
              <a:gdLst/>
              <a:ahLst/>
              <a:cxnLst/>
              <a:rect l="l" t="t" r="r" b="b"/>
              <a:pathLst>
                <a:path w="442" h="1644" extrusionOk="0">
                  <a:moveTo>
                    <a:pt x="203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38"/>
                    <a:pt x="24" y="1310"/>
                    <a:pt x="48" y="1643"/>
                  </a:cubicBezTo>
                  <a:lnTo>
                    <a:pt x="441" y="1643"/>
                  </a:lnTo>
                  <a:lnTo>
                    <a:pt x="441" y="1619"/>
                  </a:lnTo>
                  <a:cubicBezTo>
                    <a:pt x="405" y="1346"/>
                    <a:pt x="394" y="214"/>
                    <a:pt x="394" y="191"/>
                  </a:cubicBezTo>
                  <a:cubicBezTo>
                    <a:pt x="394" y="95"/>
                    <a:pt x="298" y="0"/>
                    <a:pt x="203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7"/>
            <p:cNvSpPr/>
            <p:nvPr/>
          </p:nvSpPr>
          <p:spPr>
            <a:xfrm>
              <a:off x="4862663" y="4313375"/>
              <a:ext cx="10725" cy="41100"/>
            </a:xfrm>
            <a:custGeom>
              <a:avLst/>
              <a:gdLst/>
              <a:ahLst/>
              <a:cxnLst/>
              <a:rect l="l" t="t" r="r" b="b"/>
              <a:pathLst>
                <a:path w="429" h="1644" extrusionOk="0">
                  <a:moveTo>
                    <a:pt x="238" y="0"/>
                  </a:moveTo>
                  <a:cubicBezTo>
                    <a:pt x="131" y="0"/>
                    <a:pt x="48" y="95"/>
                    <a:pt x="48" y="191"/>
                  </a:cubicBezTo>
                  <a:cubicBezTo>
                    <a:pt x="48" y="214"/>
                    <a:pt x="36" y="1346"/>
                    <a:pt x="0" y="1619"/>
                  </a:cubicBezTo>
                  <a:lnTo>
                    <a:pt x="0" y="1643"/>
                  </a:lnTo>
                  <a:lnTo>
                    <a:pt x="393" y="1643"/>
                  </a:lnTo>
                  <a:cubicBezTo>
                    <a:pt x="417" y="1310"/>
                    <a:pt x="429" y="238"/>
                    <a:pt x="429" y="191"/>
                  </a:cubicBezTo>
                  <a:cubicBezTo>
                    <a:pt x="429" y="84"/>
                    <a:pt x="345" y="0"/>
                    <a:pt x="238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7"/>
            <p:cNvSpPr/>
            <p:nvPr/>
          </p:nvSpPr>
          <p:spPr>
            <a:xfrm>
              <a:off x="4777213" y="4152050"/>
              <a:ext cx="9275" cy="12250"/>
            </a:xfrm>
            <a:custGeom>
              <a:avLst/>
              <a:gdLst/>
              <a:ahLst/>
              <a:cxnLst/>
              <a:rect l="l" t="t" r="r" b="b"/>
              <a:pathLst>
                <a:path w="371" h="490" extrusionOk="0">
                  <a:moveTo>
                    <a:pt x="180" y="0"/>
                  </a:moveTo>
                  <a:cubicBezTo>
                    <a:pt x="72" y="0"/>
                    <a:pt x="1" y="83"/>
                    <a:pt x="1" y="191"/>
                  </a:cubicBezTo>
                  <a:lnTo>
                    <a:pt x="1" y="298"/>
                  </a:lnTo>
                  <a:cubicBezTo>
                    <a:pt x="1" y="393"/>
                    <a:pt x="84" y="488"/>
                    <a:pt x="180" y="488"/>
                  </a:cubicBezTo>
                  <a:cubicBezTo>
                    <a:pt x="186" y="489"/>
                    <a:pt x="193" y="489"/>
                    <a:pt x="200" y="489"/>
                  </a:cubicBezTo>
                  <a:cubicBezTo>
                    <a:pt x="297" y="489"/>
                    <a:pt x="370" y="410"/>
                    <a:pt x="370" y="310"/>
                  </a:cubicBezTo>
                  <a:lnTo>
                    <a:pt x="370" y="179"/>
                  </a:lnTo>
                  <a:cubicBezTo>
                    <a:pt x="370" y="71"/>
                    <a:pt x="287" y="0"/>
                    <a:pt x="180" y="0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7"/>
            <p:cNvSpPr/>
            <p:nvPr/>
          </p:nvSpPr>
          <p:spPr>
            <a:xfrm>
              <a:off x="4833188" y="4152050"/>
              <a:ext cx="9550" cy="12250"/>
            </a:xfrm>
            <a:custGeom>
              <a:avLst/>
              <a:gdLst/>
              <a:ahLst/>
              <a:cxnLst/>
              <a:rect l="l" t="t" r="r" b="b"/>
              <a:pathLst>
                <a:path w="382" h="490" extrusionOk="0">
                  <a:moveTo>
                    <a:pt x="191" y="0"/>
                  </a:moveTo>
                  <a:cubicBezTo>
                    <a:pt x="84" y="0"/>
                    <a:pt x="0" y="83"/>
                    <a:pt x="0" y="191"/>
                  </a:cubicBezTo>
                  <a:lnTo>
                    <a:pt x="0" y="298"/>
                  </a:lnTo>
                  <a:cubicBezTo>
                    <a:pt x="0" y="393"/>
                    <a:pt x="96" y="488"/>
                    <a:pt x="191" y="488"/>
                  </a:cubicBezTo>
                  <a:cubicBezTo>
                    <a:pt x="197" y="489"/>
                    <a:pt x="203" y="489"/>
                    <a:pt x="209" y="489"/>
                  </a:cubicBezTo>
                  <a:cubicBezTo>
                    <a:pt x="298" y="489"/>
                    <a:pt x="381" y="410"/>
                    <a:pt x="381" y="310"/>
                  </a:cubicBezTo>
                  <a:lnTo>
                    <a:pt x="381" y="179"/>
                  </a:lnTo>
                  <a:cubicBezTo>
                    <a:pt x="381" y="71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7"/>
            <p:cNvSpPr/>
            <p:nvPr/>
          </p:nvSpPr>
          <p:spPr>
            <a:xfrm>
              <a:off x="4791213" y="4185525"/>
              <a:ext cx="38125" cy="11775"/>
            </a:xfrm>
            <a:custGeom>
              <a:avLst/>
              <a:gdLst/>
              <a:ahLst/>
              <a:cxnLst/>
              <a:rect l="l" t="t" r="r" b="b"/>
              <a:pathLst>
                <a:path w="1525" h="471" extrusionOk="0">
                  <a:moveTo>
                    <a:pt x="224" y="0"/>
                  </a:moveTo>
                  <a:cubicBezTo>
                    <a:pt x="141" y="0"/>
                    <a:pt x="56" y="47"/>
                    <a:pt x="36" y="125"/>
                  </a:cubicBezTo>
                  <a:cubicBezTo>
                    <a:pt x="1" y="221"/>
                    <a:pt x="48" y="340"/>
                    <a:pt x="155" y="364"/>
                  </a:cubicBezTo>
                  <a:cubicBezTo>
                    <a:pt x="346" y="447"/>
                    <a:pt x="560" y="471"/>
                    <a:pt x="763" y="471"/>
                  </a:cubicBezTo>
                  <a:cubicBezTo>
                    <a:pt x="977" y="471"/>
                    <a:pt x="1167" y="423"/>
                    <a:pt x="1370" y="364"/>
                  </a:cubicBezTo>
                  <a:cubicBezTo>
                    <a:pt x="1477" y="340"/>
                    <a:pt x="1525" y="233"/>
                    <a:pt x="1489" y="125"/>
                  </a:cubicBezTo>
                  <a:cubicBezTo>
                    <a:pt x="1469" y="47"/>
                    <a:pt x="1392" y="0"/>
                    <a:pt x="1305" y="0"/>
                  </a:cubicBezTo>
                  <a:cubicBezTo>
                    <a:pt x="1287" y="0"/>
                    <a:pt x="1269" y="2"/>
                    <a:pt x="1251" y="6"/>
                  </a:cubicBezTo>
                  <a:cubicBezTo>
                    <a:pt x="1090" y="66"/>
                    <a:pt x="926" y="96"/>
                    <a:pt x="763" y="96"/>
                  </a:cubicBezTo>
                  <a:cubicBezTo>
                    <a:pt x="599" y="96"/>
                    <a:pt x="435" y="66"/>
                    <a:pt x="274" y="6"/>
                  </a:cubicBezTo>
                  <a:cubicBezTo>
                    <a:pt x="258" y="2"/>
                    <a:pt x="241" y="0"/>
                    <a:pt x="224" y="0"/>
                  </a:cubicBezTo>
                  <a:close/>
                </a:path>
              </a:pathLst>
            </a:custGeom>
            <a:solidFill>
              <a:srgbClr val="D47F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7"/>
            <p:cNvSpPr/>
            <p:nvPr/>
          </p:nvSpPr>
          <p:spPr>
            <a:xfrm>
              <a:off x="4826938" y="4305625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179" y="1"/>
                  </a:moveTo>
                  <a:cubicBezTo>
                    <a:pt x="84" y="1"/>
                    <a:pt x="0" y="84"/>
                    <a:pt x="0" y="191"/>
                  </a:cubicBezTo>
                  <a:cubicBezTo>
                    <a:pt x="0" y="298"/>
                    <a:pt x="96" y="370"/>
                    <a:pt x="203" y="370"/>
                  </a:cubicBezTo>
                  <a:lnTo>
                    <a:pt x="238" y="370"/>
                  </a:lnTo>
                  <a:cubicBezTo>
                    <a:pt x="346" y="370"/>
                    <a:pt x="441" y="286"/>
                    <a:pt x="417" y="179"/>
                  </a:cubicBezTo>
                  <a:cubicBezTo>
                    <a:pt x="417" y="72"/>
                    <a:pt x="334" y="1"/>
                    <a:pt x="227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7"/>
            <p:cNvSpPr/>
            <p:nvPr/>
          </p:nvSpPr>
          <p:spPr>
            <a:xfrm>
              <a:off x="4826938" y="4330025"/>
              <a:ext cx="11025" cy="9550"/>
            </a:xfrm>
            <a:custGeom>
              <a:avLst/>
              <a:gdLst/>
              <a:ahLst/>
              <a:cxnLst/>
              <a:rect l="l" t="t" r="r" b="b"/>
              <a:pathLst>
                <a:path w="441" h="382" extrusionOk="0">
                  <a:moveTo>
                    <a:pt x="179" y="1"/>
                  </a:moveTo>
                  <a:cubicBezTo>
                    <a:pt x="84" y="1"/>
                    <a:pt x="0" y="96"/>
                    <a:pt x="0" y="203"/>
                  </a:cubicBezTo>
                  <a:cubicBezTo>
                    <a:pt x="0" y="299"/>
                    <a:pt x="96" y="382"/>
                    <a:pt x="203" y="382"/>
                  </a:cubicBezTo>
                  <a:lnTo>
                    <a:pt x="238" y="382"/>
                  </a:lnTo>
                  <a:cubicBezTo>
                    <a:pt x="346" y="382"/>
                    <a:pt x="441" y="287"/>
                    <a:pt x="417" y="180"/>
                  </a:cubicBezTo>
                  <a:cubicBezTo>
                    <a:pt x="417" y="84"/>
                    <a:pt x="334" y="1"/>
                    <a:pt x="227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2" name="Google Shape;1682;p57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57">
            <a:hlinkClick r:id="rId3" action="ppaction://hlinksldjump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p57">
            <a:hlinkClick r:id="rId3" action="ppaction://hlinksldjump"/>
          </p:cNvPr>
          <p:cNvSpPr/>
          <p:nvPr/>
        </p:nvSpPr>
        <p:spPr>
          <a:xfrm>
            <a:off x="8153787" y="412758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5" name="Google Shape;1685;p57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1686" name="Google Shape;1686;p57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7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7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7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58"/>
          <p:cNvSpPr/>
          <p:nvPr/>
        </p:nvSpPr>
        <p:spPr>
          <a:xfrm>
            <a:off x="3811575" y="1817797"/>
            <a:ext cx="1521000" cy="1521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58"/>
          <p:cNvSpPr/>
          <p:nvPr/>
        </p:nvSpPr>
        <p:spPr>
          <a:xfrm>
            <a:off x="6358325" y="1817797"/>
            <a:ext cx="1521000" cy="1521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58"/>
          <p:cNvSpPr/>
          <p:nvPr/>
        </p:nvSpPr>
        <p:spPr>
          <a:xfrm>
            <a:off x="1264825" y="1817797"/>
            <a:ext cx="1521000" cy="1521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58"/>
          <p:cNvSpPr txBox="1">
            <a:spLocks noGrp="1"/>
          </p:cNvSpPr>
          <p:nvPr>
            <p:ph type="title"/>
          </p:nvPr>
        </p:nvSpPr>
        <p:spPr>
          <a:xfrm>
            <a:off x="720000" y="6946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Nuestro equipo</a:t>
            </a:r>
            <a:endParaRPr/>
          </a:p>
        </p:txBody>
      </p:sp>
      <p:sp>
        <p:nvSpPr>
          <p:cNvPr id="1698" name="Google Shape;1698;p58"/>
          <p:cNvSpPr txBox="1">
            <a:spLocks noGrp="1"/>
          </p:cNvSpPr>
          <p:nvPr>
            <p:ph type="title" idx="2"/>
          </p:nvPr>
        </p:nvSpPr>
        <p:spPr>
          <a:xfrm>
            <a:off x="737300" y="3364425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Jenna Doe</a:t>
            </a:r>
            <a:endParaRPr/>
          </a:p>
        </p:txBody>
      </p:sp>
      <p:sp>
        <p:nvSpPr>
          <p:cNvPr id="1699" name="Google Shape;1699;p58"/>
          <p:cNvSpPr txBox="1">
            <a:spLocks noGrp="1"/>
          </p:cNvSpPr>
          <p:nvPr>
            <p:ph type="subTitle" idx="1"/>
          </p:nvPr>
        </p:nvSpPr>
        <p:spPr>
          <a:xfrm>
            <a:off x="737300" y="375860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Aquí puedes hablar un poco sobre esta persona</a:t>
            </a:r>
            <a:endParaRPr/>
          </a:p>
        </p:txBody>
      </p:sp>
      <p:sp>
        <p:nvSpPr>
          <p:cNvPr id="1700" name="Google Shape;1700;p58"/>
          <p:cNvSpPr txBox="1">
            <a:spLocks noGrp="1"/>
          </p:cNvSpPr>
          <p:nvPr>
            <p:ph type="title" idx="3"/>
          </p:nvPr>
        </p:nvSpPr>
        <p:spPr>
          <a:xfrm>
            <a:off x="3283950" y="3364425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Joe Clark</a:t>
            </a:r>
            <a:endParaRPr/>
          </a:p>
        </p:txBody>
      </p:sp>
      <p:sp>
        <p:nvSpPr>
          <p:cNvPr id="1701" name="Google Shape;1701;p58"/>
          <p:cNvSpPr txBox="1">
            <a:spLocks noGrp="1"/>
          </p:cNvSpPr>
          <p:nvPr>
            <p:ph type="subTitle" idx="4"/>
          </p:nvPr>
        </p:nvSpPr>
        <p:spPr>
          <a:xfrm>
            <a:off x="3283951" y="375860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Aquí puedes hablar un poco sobre esta persona</a:t>
            </a:r>
            <a:endParaRPr/>
          </a:p>
        </p:txBody>
      </p:sp>
      <p:sp>
        <p:nvSpPr>
          <p:cNvPr id="1702" name="Google Shape;1702;p58"/>
          <p:cNvSpPr txBox="1">
            <a:spLocks noGrp="1"/>
          </p:cNvSpPr>
          <p:nvPr>
            <p:ph type="title" idx="5"/>
          </p:nvPr>
        </p:nvSpPr>
        <p:spPr>
          <a:xfrm>
            <a:off x="5830751" y="3364425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Marta Lee</a:t>
            </a:r>
            <a:endParaRPr/>
          </a:p>
        </p:txBody>
      </p:sp>
      <p:sp>
        <p:nvSpPr>
          <p:cNvPr id="1703" name="Google Shape;1703;p58"/>
          <p:cNvSpPr txBox="1">
            <a:spLocks noGrp="1"/>
          </p:cNvSpPr>
          <p:nvPr>
            <p:ph type="subTitle" idx="6"/>
          </p:nvPr>
        </p:nvSpPr>
        <p:spPr>
          <a:xfrm>
            <a:off x="5830751" y="375860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Aquí puedes hablar un poco sobre esta persona</a:t>
            </a:r>
            <a:endParaRPr/>
          </a:p>
        </p:txBody>
      </p:sp>
      <p:pic>
        <p:nvPicPr>
          <p:cNvPr id="1704" name="Google Shape;1704;p58"/>
          <p:cNvPicPr preferRelativeResize="0"/>
          <p:nvPr/>
        </p:nvPicPr>
        <p:blipFill rotWithShape="1">
          <a:blip r:embed="rId3">
            <a:alphaModFix/>
          </a:blip>
          <a:srcRect l="41068" r="1899" b="14317"/>
          <a:stretch/>
        </p:blipFill>
        <p:spPr>
          <a:xfrm>
            <a:off x="1373150" y="1926722"/>
            <a:ext cx="1304400" cy="1303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705" name="Google Shape;1705;p58"/>
          <p:cNvPicPr preferRelativeResize="0"/>
          <p:nvPr/>
        </p:nvPicPr>
        <p:blipFill rotWithShape="1">
          <a:blip r:embed="rId4">
            <a:alphaModFix/>
          </a:blip>
          <a:srcRect t="16707" b="16701"/>
          <a:stretch/>
        </p:blipFill>
        <p:spPr>
          <a:xfrm>
            <a:off x="3919875" y="1926722"/>
            <a:ext cx="1304400" cy="1303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706" name="Google Shape;1706;p58"/>
          <p:cNvPicPr preferRelativeResize="0"/>
          <p:nvPr/>
        </p:nvPicPr>
        <p:blipFill rotWithShape="1">
          <a:blip r:embed="rId5">
            <a:alphaModFix/>
          </a:blip>
          <a:srcRect t="3882" b="29526"/>
          <a:stretch/>
        </p:blipFill>
        <p:spPr>
          <a:xfrm>
            <a:off x="6466600" y="1926722"/>
            <a:ext cx="1304400" cy="1303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707" name="Google Shape;1707;p58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58">
            <a:hlinkClick r:id="rId6" action="ppaction://hlinksldjump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58">
            <a:hlinkClick r:id="rId6" action="ppaction://hlinksldjump"/>
          </p:cNvPr>
          <p:cNvSpPr/>
          <p:nvPr/>
        </p:nvSpPr>
        <p:spPr>
          <a:xfrm>
            <a:off x="8153787" y="412758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0" name="Google Shape;1710;p58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1711" name="Google Shape;1711;p58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8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8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8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59"/>
          <p:cNvSpPr txBox="1">
            <a:spLocks noGrp="1"/>
          </p:cNvSpPr>
          <p:nvPr>
            <p:ph type="subTitle" idx="1"/>
          </p:nvPr>
        </p:nvSpPr>
        <p:spPr>
          <a:xfrm>
            <a:off x="2854650" y="1512100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</a:rPr>
              <a:t>¿Tienes alguna pregunta?</a:t>
            </a:r>
            <a:endParaRPr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</a:rPr>
              <a:t>tuemail@freepik.com </a:t>
            </a:r>
            <a:endParaRPr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</a:rPr>
              <a:t>+91  620 421 838 </a:t>
            </a:r>
            <a:endParaRPr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tupaginaweb.com</a:t>
            </a:r>
            <a:endParaRPr/>
          </a:p>
        </p:txBody>
      </p:sp>
      <p:sp>
        <p:nvSpPr>
          <p:cNvPr id="1720" name="Google Shape;1720;p59"/>
          <p:cNvSpPr txBox="1"/>
          <p:nvPr/>
        </p:nvSpPr>
        <p:spPr>
          <a:xfrm>
            <a:off x="2154450" y="4375750"/>
            <a:ext cx="48351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rPr>
              <a:t>Por favor, conserva esta diapositiva para atribuirnos</a:t>
            </a:r>
            <a:endParaRPr sz="1000" b="1">
              <a:solidFill>
                <a:schemeClr val="dk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721" name="Google Shape;1721;p59"/>
          <p:cNvSpPr txBox="1">
            <a:spLocks noGrp="1"/>
          </p:cNvSpPr>
          <p:nvPr>
            <p:ph type="title"/>
          </p:nvPr>
        </p:nvSpPr>
        <p:spPr>
          <a:xfrm>
            <a:off x="720000" y="592100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¡Gracias!</a:t>
            </a:r>
            <a:endParaRPr/>
          </a:p>
        </p:txBody>
      </p:sp>
      <p:grpSp>
        <p:nvGrpSpPr>
          <p:cNvPr id="1722" name="Google Shape;1722;p59"/>
          <p:cNvGrpSpPr/>
          <p:nvPr/>
        </p:nvGrpSpPr>
        <p:grpSpPr>
          <a:xfrm>
            <a:off x="4838769" y="3093482"/>
            <a:ext cx="363314" cy="356576"/>
            <a:chOff x="3763184" y="3817357"/>
            <a:chExt cx="363314" cy="356576"/>
          </a:xfrm>
        </p:grpSpPr>
        <p:sp>
          <p:nvSpPr>
            <p:cNvPr id="1723" name="Google Shape;1723;p59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9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598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9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9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9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8" name="Google Shape;1728;p59"/>
          <p:cNvGrpSpPr/>
          <p:nvPr/>
        </p:nvGrpSpPr>
        <p:grpSpPr>
          <a:xfrm>
            <a:off x="4390335" y="3093482"/>
            <a:ext cx="362920" cy="356865"/>
            <a:chOff x="3314750" y="3817357"/>
            <a:chExt cx="362920" cy="356865"/>
          </a:xfrm>
        </p:grpSpPr>
        <p:grpSp>
          <p:nvGrpSpPr>
            <p:cNvPr id="1729" name="Google Shape;1729;p59"/>
            <p:cNvGrpSpPr/>
            <p:nvPr/>
          </p:nvGrpSpPr>
          <p:grpSpPr>
            <a:xfrm>
              <a:off x="3314750" y="3817357"/>
              <a:ext cx="362920" cy="356865"/>
              <a:chOff x="3314750" y="3817357"/>
              <a:chExt cx="362920" cy="356865"/>
            </a:xfrm>
          </p:grpSpPr>
          <p:sp>
            <p:nvSpPr>
              <p:cNvPr id="1730" name="Google Shape;1730;p59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59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13" extrusionOk="0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rgbClr val="598A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59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1733" name="Google Shape;1733;p59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59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35" name="Google Shape;1735;p59"/>
          <p:cNvGrpSpPr/>
          <p:nvPr/>
        </p:nvGrpSpPr>
        <p:grpSpPr>
          <a:xfrm>
            <a:off x="3941901" y="3093482"/>
            <a:ext cx="362920" cy="356865"/>
            <a:chOff x="2866317" y="3817357"/>
            <a:chExt cx="362920" cy="356865"/>
          </a:xfrm>
        </p:grpSpPr>
        <p:sp>
          <p:nvSpPr>
            <p:cNvPr id="1736" name="Google Shape;1736;p59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9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598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9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9" name="Google Shape;1739;p59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59">
            <a:hlinkClick r:id="rId3" action="ppaction://hlinksldjump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59">
            <a:hlinkClick r:id="rId3" action="ppaction://hlinksldjump"/>
          </p:cNvPr>
          <p:cNvSpPr/>
          <p:nvPr/>
        </p:nvSpPr>
        <p:spPr>
          <a:xfrm>
            <a:off x="8153787" y="412758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2" name="Google Shape;1742;p59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1743" name="Google Shape;1743;p59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9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9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9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60"/>
          <p:cNvSpPr txBox="1">
            <a:spLocks noGrp="1"/>
          </p:cNvSpPr>
          <p:nvPr>
            <p:ph type="title"/>
          </p:nvPr>
        </p:nvSpPr>
        <p:spPr>
          <a:xfrm>
            <a:off x="720000" y="6949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Pack de iconos</a:t>
            </a:r>
            <a:endParaRPr/>
          </a:p>
        </p:txBody>
      </p:sp>
      <p:grpSp>
        <p:nvGrpSpPr>
          <p:cNvPr id="1752" name="Google Shape;1752;p60"/>
          <p:cNvGrpSpPr/>
          <p:nvPr/>
        </p:nvGrpSpPr>
        <p:grpSpPr>
          <a:xfrm>
            <a:off x="1652937" y="1455817"/>
            <a:ext cx="161560" cy="352290"/>
            <a:chOff x="1798288" y="1532675"/>
            <a:chExt cx="144975" cy="316125"/>
          </a:xfrm>
        </p:grpSpPr>
        <p:sp>
          <p:nvSpPr>
            <p:cNvPr id="1753" name="Google Shape;1753;p60"/>
            <p:cNvSpPr/>
            <p:nvPr/>
          </p:nvSpPr>
          <p:spPr>
            <a:xfrm>
              <a:off x="1820313" y="1602625"/>
              <a:ext cx="100625" cy="246175"/>
            </a:xfrm>
            <a:custGeom>
              <a:avLst/>
              <a:gdLst/>
              <a:ahLst/>
              <a:cxnLst/>
              <a:rect l="l" t="t" r="r" b="b"/>
              <a:pathLst>
                <a:path w="4025" h="9847" extrusionOk="0">
                  <a:moveTo>
                    <a:pt x="4001" y="0"/>
                  </a:moveTo>
                  <a:lnTo>
                    <a:pt x="0" y="357"/>
                  </a:lnTo>
                  <a:lnTo>
                    <a:pt x="0" y="2524"/>
                  </a:lnTo>
                  <a:lnTo>
                    <a:pt x="512" y="4906"/>
                  </a:lnTo>
                  <a:lnTo>
                    <a:pt x="0" y="7084"/>
                  </a:lnTo>
                  <a:lnTo>
                    <a:pt x="0" y="7834"/>
                  </a:lnTo>
                  <a:cubicBezTo>
                    <a:pt x="0" y="8954"/>
                    <a:pt x="905" y="9847"/>
                    <a:pt x="2012" y="9847"/>
                  </a:cubicBezTo>
                  <a:cubicBezTo>
                    <a:pt x="3132" y="9847"/>
                    <a:pt x="4025" y="8954"/>
                    <a:pt x="4001" y="7823"/>
                  </a:cubicBezTo>
                  <a:lnTo>
                    <a:pt x="4001" y="7061"/>
                  </a:lnTo>
                  <a:lnTo>
                    <a:pt x="3751" y="4953"/>
                  </a:lnTo>
                  <a:lnTo>
                    <a:pt x="4001" y="2524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0"/>
            <p:cNvSpPr/>
            <p:nvPr/>
          </p:nvSpPr>
          <p:spPr>
            <a:xfrm>
              <a:off x="1862288" y="1600825"/>
              <a:ext cx="58650" cy="247975"/>
            </a:xfrm>
            <a:custGeom>
              <a:avLst/>
              <a:gdLst/>
              <a:ahLst/>
              <a:cxnLst/>
              <a:rect l="l" t="t" r="r" b="b"/>
              <a:pathLst>
                <a:path w="2346" h="9919" extrusionOk="0">
                  <a:moveTo>
                    <a:pt x="2346" y="1"/>
                  </a:moveTo>
                  <a:lnTo>
                    <a:pt x="1643" y="429"/>
                  </a:lnTo>
                  <a:lnTo>
                    <a:pt x="1643" y="7906"/>
                  </a:lnTo>
                  <a:cubicBezTo>
                    <a:pt x="1643" y="8895"/>
                    <a:pt x="929" y="9728"/>
                    <a:pt x="0" y="9895"/>
                  </a:cubicBezTo>
                  <a:cubicBezTo>
                    <a:pt x="119" y="9907"/>
                    <a:pt x="226" y="9919"/>
                    <a:pt x="345" y="9919"/>
                  </a:cubicBezTo>
                  <a:cubicBezTo>
                    <a:pt x="1453" y="9919"/>
                    <a:pt x="2346" y="9026"/>
                    <a:pt x="2346" y="7906"/>
                  </a:cubicBezTo>
                  <a:lnTo>
                    <a:pt x="2346" y="7156"/>
                  </a:lnTo>
                  <a:lnTo>
                    <a:pt x="2084" y="4870"/>
                  </a:lnTo>
                  <a:lnTo>
                    <a:pt x="2346" y="2596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60"/>
            <p:cNvSpPr/>
            <p:nvPr/>
          </p:nvSpPr>
          <p:spPr>
            <a:xfrm>
              <a:off x="1820613" y="1666025"/>
              <a:ext cx="100325" cy="114025"/>
            </a:xfrm>
            <a:custGeom>
              <a:avLst/>
              <a:gdLst/>
              <a:ahLst/>
              <a:cxnLst/>
              <a:rect l="l" t="t" r="r" b="b"/>
              <a:pathLst>
                <a:path w="4013" h="4561" extrusionOk="0">
                  <a:moveTo>
                    <a:pt x="0" y="0"/>
                  </a:moveTo>
                  <a:lnTo>
                    <a:pt x="0" y="4560"/>
                  </a:lnTo>
                  <a:lnTo>
                    <a:pt x="4013" y="4560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0"/>
            <p:cNvSpPr/>
            <p:nvPr/>
          </p:nvSpPr>
          <p:spPr>
            <a:xfrm>
              <a:off x="1903363" y="1666025"/>
              <a:ext cx="17575" cy="114025"/>
            </a:xfrm>
            <a:custGeom>
              <a:avLst/>
              <a:gdLst/>
              <a:ahLst/>
              <a:cxnLst/>
              <a:rect l="l" t="t" r="r" b="b"/>
              <a:pathLst>
                <a:path w="703" h="4561" extrusionOk="0">
                  <a:moveTo>
                    <a:pt x="0" y="0"/>
                  </a:moveTo>
                  <a:lnTo>
                    <a:pt x="0" y="4560"/>
                  </a:lnTo>
                  <a:lnTo>
                    <a:pt x="703" y="4560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D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0"/>
            <p:cNvSpPr/>
            <p:nvPr/>
          </p:nvSpPr>
          <p:spPr>
            <a:xfrm>
              <a:off x="1849763" y="1695550"/>
              <a:ext cx="42300" cy="56525"/>
            </a:xfrm>
            <a:custGeom>
              <a:avLst/>
              <a:gdLst/>
              <a:ahLst/>
              <a:cxnLst/>
              <a:rect l="l" t="t" r="r" b="b"/>
              <a:pathLst>
                <a:path w="1692" h="2261" extrusionOk="0">
                  <a:moveTo>
                    <a:pt x="854" y="1"/>
                  </a:moveTo>
                  <a:cubicBezTo>
                    <a:pt x="817" y="1"/>
                    <a:pt x="781" y="16"/>
                    <a:pt x="763" y="46"/>
                  </a:cubicBezTo>
                  <a:cubicBezTo>
                    <a:pt x="537" y="331"/>
                    <a:pt x="1" y="1046"/>
                    <a:pt x="1" y="1415"/>
                  </a:cubicBezTo>
                  <a:cubicBezTo>
                    <a:pt x="1" y="1891"/>
                    <a:pt x="382" y="2260"/>
                    <a:pt x="846" y="2260"/>
                  </a:cubicBezTo>
                  <a:cubicBezTo>
                    <a:pt x="1323" y="2260"/>
                    <a:pt x="1692" y="1867"/>
                    <a:pt x="1692" y="1415"/>
                  </a:cubicBezTo>
                  <a:cubicBezTo>
                    <a:pt x="1692" y="1046"/>
                    <a:pt x="1180" y="331"/>
                    <a:pt x="953" y="46"/>
                  </a:cubicBezTo>
                  <a:cubicBezTo>
                    <a:pt x="930" y="16"/>
                    <a:pt x="891" y="1"/>
                    <a:pt x="854" y="1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0"/>
            <p:cNvSpPr/>
            <p:nvPr/>
          </p:nvSpPr>
          <p:spPr>
            <a:xfrm>
              <a:off x="1798288" y="1576425"/>
              <a:ext cx="144375" cy="35450"/>
            </a:xfrm>
            <a:custGeom>
              <a:avLst/>
              <a:gdLst/>
              <a:ahLst/>
              <a:cxnLst/>
              <a:rect l="l" t="t" r="r" b="b"/>
              <a:pathLst>
                <a:path w="5775" h="1418" extrusionOk="0">
                  <a:moveTo>
                    <a:pt x="2893" y="0"/>
                  </a:moveTo>
                  <a:lnTo>
                    <a:pt x="893" y="250"/>
                  </a:lnTo>
                  <a:lnTo>
                    <a:pt x="596" y="250"/>
                  </a:lnTo>
                  <a:cubicBezTo>
                    <a:pt x="274" y="250"/>
                    <a:pt x="0" y="524"/>
                    <a:pt x="12" y="846"/>
                  </a:cubicBezTo>
                  <a:cubicBezTo>
                    <a:pt x="48" y="1167"/>
                    <a:pt x="334" y="1417"/>
                    <a:pt x="631" y="1417"/>
                  </a:cubicBezTo>
                  <a:lnTo>
                    <a:pt x="5168" y="1417"/>
                  </a:lnTo>
                  <a:cubicBezTo>
                    <a:pt x="5477" y="1417"/>
                    <a:pt x="5751" y="1167"/>
                    <a:pt x="5763" y="846"/>
                  </a:cubicBezTo>
                  <a:cubicBezTo>
                    <a:pt x="5775" y="524"/>
                    <a:pt x="5513" y="250"/>
                    <a:pt x="5179" y="250"/>
                  </a:cubicBezTo>
                  <a:lnTo>
                    <a:pt x="4882" y="250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0"/>
            <p:cNvSpPr/>
            <p:nvPr/>
          </p:nvSpPr>
          <p:spPr>
            <a:xfrm>
              <a:off x="1910788" y="1582375"/>
              <a:ext cx="32475" cy="29200"/>
            </a:xfrm>
            <a:custGeom>
              <a:avLst/>
              <a:gdLst/>
              <a:ahLst/>
              <a:cxnLst/>
              <a:rect l="l" t="t" r="r" b="b"/>
              <a:pathLst>
                <a:path w="1299" h="1168" extrusionOk="0">
                  <a:moveTo>
                    <a:pt x="1" y="1"/>
                  </a:moveTo>
                  <a:cubicBezTo>
                    <a:pt x="322" y="1"/>
                    <a:pt x="584" y="251"/>
                    <a:pt x="584" y="584"/>
                  </a:cubicBezTo>
                  <a:cubicBezTo>
                    <a:pt x="584" y="905"/>
                    <a:pt x="322" y="1167"/>
                    <a:pt x="1" y="1167"/>
                  </a:cubicBezTo>
                  <a:lnTo>
                    <a:pt x="703" y="1167"/>
                  </a:lnTo>
                  <a:cubicBezTo>
                    <a:pt x="710" y="1168"/>
                    <a:pt x="716" y="1168"/>
                    <a:pt x="723" y="1168"/>
                  </a:cubicBezTo>
                  <a:cubicBezTo>
                    <a:pt x="1036" y="1168"/>
                    <a:pt x="1298" y="887"/>
                    <a:pt x="1275" y="572"/>
                  </a:cubicBezTo>
                  <a:cubicBezTo>
                    <a:pt x="1263" y="251"/>
                    <a:pt x="1001" y="1"/>
                    <a:pt x="679" y="1"/>
                  </a:cubicBezTo>
                  <a:close/>
                </a:path>
              </a:pathLst>
            </a:custGeom>
            <a:solidFill>
              <a:srgbClr val="CD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0"/>
            <p:cNvSpPr/>
            <p:nvPr/>
          </p:nvSpPr>
          <p:spPr>
            <a:xfrm>
              <a:off x="1820613" y="1532675"/>
              <a:ext cx="100325" cy="50025"/>
            </a:xfrm>
            <a:custGeom>
              <a:avLst/>
              <a:gdLst/>
              <a:ahLst/>
              <a:cxnLst/>
              <a:rect l="l" t="t" r="r" b="b"/>
              <a:pathLst>
                <a:path w="4013" h="2001" extrusionOk="0">
                  <a:moveTo>
                    <a:pt x="619" y="0"/>
                  </a:moveTo>
                  <a:cubicBezTo>
                    <a:pt x="274" y="0"/>
                    <a:pt x="0" y="274"/>
                    <a:pt x="0" y="619"/>
                  </a:cubicBezTo>
                  <a:lnTo>
                    <a:pt x="0" y="2000"/>
                  </a:lnTo>
                  <a:lnTo>
                    <a:pt x="4013" y="2000"/>
                  </a:lnTo>
                  <a:lnTo>
                    <a:pt x="4013" y="619"/>
                  </a:lnTo>
                  <a:cubicBezTo>
                    <a:pt x="4013" y="274"/>
                    <a:pt x="3727" y="0"/>
                    <a:pt x="3382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0"/>
            <p:cNvSpPr/>
            <p:nvPr/>
          </p:nvSpPr>
          <p:spPr>
            <a:xfrm>
              <a:off x="1888163" y="1532675"/>
              <a:ext cx="32775" cy="50025"/>
            </a:xfrm>
            <a:custGeom>
              <a:avLst/>
              <a:gdLst/>
              <a:ahLst/>
              <a:cxnLst/>
              <a:rect l="l" t="t" r="r" b="b"/>
              <a:pathLst>
                <a:path w="1311" h="2001" extrusionOk="0">
                  <a:moveTo>
                    <a:pt x="1" y="0"/>
                  </a:moveTo>
                  <a:cubicBezTo>
                    <a:pt x="334" y="0"/>
                    <a:pt x="608" y="274"/>
                    <a:pt x="608" y="619"/>
                  </a:cubicBezTo>
                  <a:lnTo>
                    <a:pt x="608" y="2000"/>
                  </a:lnTo>
                  <a:lnTo>
                    <a:pt x="1311" y="2000"/>
                  </a:lnTo>
                  <a:lnTo>
                    <a:pt x="1311" y="619"/>
                  </a:lnTo>
                  <a:cubicBezTo>
                    <a:pt x="1311" y="274"/>
                    <a:pt x="1025" y="0"/>
                    <a:pt x="680" y="0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0"/>
            <p:cNvSpPr/>
            <p:nvPr/>
          </p:nvSpPr>
          <p:spPr>
            <a:xfrm>
              <a:off x="1866738" y="1532675"/>
              <a:ext cx="8350" cy="50025"/>
            </a:xfrm>
            <a:custGeom>
              <a:avLst/>
              <a:gdLst/>
              <a:ahLst/>
              <a:cxnLst/>
              <a:rect l="l" t="t" r="r" b="b"/>
              <a:pathLst>
                <a:path w="334" h="2001" extrusionOk="0">
                  <a:moveTo>
                    <a:pt x="1" y="0"/>
                  </a:moveTo>
                  <a:lnTo>
                    <a:pt x="1" y="2000"/>
                  </a:lnTo>
                  <a:lnTo>
                    <a:pt x="334" y="200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0"/>
            <p:cNvSpPr/>
            <p:nvPr/>
          </p:nvSpPr>
          <p:spPr>
            <a:xfrm>
              <a:off x="1894138" y="1532675"/>
              <a:ext cx="8050" cy="50025"/>
            </a:xfrm>
            <a:custGeom>
              <a:avLst/>
              <a:gdLst/>
              <a:ahLst/>
              <a:cxnLst/>
              <a:rect l="l" t="t" r="r" b="b"/>
              <a:pathLst>
                <a:path w="322" h="2001" extrusionOk="0">
                  <a:moveTo>
                    <a:pt x="0" y="0"/>
                  </a:moveTo>
                  <a:lnTo>
                    <a:pt x="0" y="2000"/>
                  </a:lnTo>
                  <a:lnTo>
                    <a:pt x="321" y="200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0"/>
            <p:cNvSpPr/>
            <p:nvPr/>
          </p:nvSpPr>
          <p:spPr>
            <a:xfrm>
              <a:off x="1894138" y="1532675"/>
              <a:ext cx="8050" cy="9250"/>
            </a:xfrm>
            <a:custGeom>
              <a:avLst/>
              <a:gdLst/>
              <a:ahLst/>
              <a:cxnLst/>
              <a:rect l="l" t="t" r="r" b="b"/>
              <a:pathLst>
                <a:path w="322" h="370" extrusionOk="0">
                  <a:moveTo>
                    <a:pt x="0" y="0"/>
                  </a:moveTo>
                  <a:lnTo>
                    <a:pt x="0" y="36"/>
                  </a:lnTo>
                  <a:cubicBezTo>
                    <a:pt x="143" y="95"/>
                    <a:pt x="262" y="215"/>
                    <a:pt x="321" y="369"/>
                  </a:cubicBezTo>
                  <a:lnTo>
                    <a:pt x="321" y="0"/>
                  </a:ln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0"/>
            <p:cNvSpPr/>
            <p:nvPr/>
          </p:nvSpPr>
          <p:spPr>
            <a:xfrm>
              <a:off x="1839663" y="1532675"/>
              <a:ext cx="8350" cy="50025"/>
            </a:xfrm>
            <a:custGeom>
              <a:avLst/>
              <a:gdLst/>
              <a:ahLst/>
              <a:cxnLst/>
              <a:rect l="l" t="t" r="r" b="b"/>
              <a:pathLst>
                <a:path w="334" h="2001" extrusionOk="0">
                  <a:moveTo>
                    <a:pt x="0" y="0"/>
                  </a:moveTo>
                  <a:lnTo>
                    <a:pt x="0" y="2000"/>
                  </a:lnTo>
                  <a:lnTo>
                    <a:pt x="334" y="200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6" name="Google Shape;1766;p60"/>
          <p:cNvGrpSpPr/>
          <p:nvPr/>
        </p:nvGrpSpPr>
        <p:grpSpPr>
          <a:xfrm>
            <a:off x="2232815" y="1455817"/>
            <a:ext cx="260073" cy="352624"/>
            <a:chOff x="2287638" y="1532675"/>
            <a:chExt cx="233375" cy="316425"/>
          </a:xfrm>
        </p:grpSpPr>
        <p:sp>
          <p:nvSpPr>
            <p:cNvPr id="1767" name="Google Shape;1767;p60"/>
            <p:cNvSpPr/>
            <p:nvPr/>
          </p:nvSpPr>
          <p:spPr>
            <a:xfrm>
              <a:off x="2287638" y="1532975"/>
              <a:ext cx="233375" cy="316125"/>
            </a:xfrm>
            <a:custGeom>
              <a:avLst/>
              <a:gdLst/>
              <a:ahLst/>
              <a:cxnLst/>
              <a:rect l="l" t="t" r="r" b="b"/>
              <a:pathLst>
                <a:path w="9335" h="12645" extrusionOk="0">
                  <a:moveTo>
                    <a:pt x="4644" y="774"/>
                  </a:moveTo>
                  <a:cubicBezTo>
                    <a:pt x="4941" y="774"/>
                    <a:pt x="5179" y="976"/>
                    <a:pt x="5239" y="1262"/>
                  </a:cubicBezTo>
                  <a:cubicBezTo>
                    <a:pt x="5251" y="1310"/>
                    <a:pt x="5286" y="1334"/>
                    <a:pt x="5334" y="1334"/>
                  </a:cubicBezTo>
                  <a:lnTo>
                    <a:pt x="5477" y="1334"/>
                  </a:lnTo>
                  <a:cubicBezTo>
                    <a:pt x="5715" y="1334"/>
                    <a:pt x="5929" y="1536"/>
                    <a:pt x="5941" y="1774"/>
                  </a:cubicBezTo>
                  <a:cubicBezTo>
                    <a:pt x="5941" y="2024"/>
                    <a:pt x="5727" y="2227"/>
                    <a:pt x="5477" y="2227"/>
                  </a:cubicBezTo>
                  <a:lnTo>
                    <a:pt x="3798" y="2227"/>
                  </a:lnTo>
                  <a:cubicBezTo>
                    <a:pt x="3548" y="2227"/>
                    <a:pt x="3346" y="2024"/>
                    <a:pt x="3346" y="1774"/>
                  </a:cubicBezTo>
                  <a:cubicBezTo>
                    <a:pt x="3370" y="1536"/>
                    <a:pt x="3560" y="1334"/>
                    <a:pt x="3810" y="1334"/>
                  </a:cubicBezTo>
                  <a:lnTo>
                    <a:pt x="3965" y="1334"/>
                  </a:lnTo>
                  <a:cubicBezTo>
                    <a:pt x="4001" y="1334"/>
                    <a:pt x="4048" y="1310"/>
                    <a:pt x="4048" y="1262"/>
                  </a:cubicBezTo>
                  <a:cubicBezTo>
                    <a:pt x="4096" y="976"/>
                    <a:pt x="4346" y="774"/>
                    <a:pt x="4644" y="774"/>
                  </a:cubicBezTo>
                  <a:close/>
                  <a:moveTo>
                    <a:pt x="4655" y="0"/>
                  </a:moveTo>
                  <a:cubicBezTo>
                    <a:pt x="3870" y="0"/>
                    <a:pt x="3191" y="393"/>
                    <a:pt x="2798" y="1012"/>
                  </a:cubicBezTo>
                  <a:cubicBezTo>
                    <a:pt x="2608" y="1322"/>
                    <a:pt x="2262" y="1512"/>
                    <a:pt x="1893" y="1512"/>
                  </a:cubicBezTo>
                  <a:lnTo>
                    <a:pt x="500" y="1512"/>
                  </a:lnTo>
                  <a:cubicBezTo>
                    <a:pt x="226" y="1512"/>
                    <a:pt x="0" y="1738"/>
                    <a:pt x="0" y="2024"/>
                  </a:cubicBezTo>
                  <a:lnTo>
                    <a:pt x="0" y="12144"/>
                  </a:lnTo>
                  <a:cubicBezTo>
                    <a:pt x="0" y="12430"/>
                    <a:pt x="226" y="12645"/>
                    <a:pt x="500" y="12645"/>
                  </a:cubicBezTo>
                  <a:lnTo>
                    <a:pt x="8823" y="12645"/>
                  </a:lnTo>
                  <a:cubicBezTo>
                    <a:pt x="9108" y="12645"/>
                    <a:pt x="9335" y="12430"/>
                    <a:pt x="9335" y="12144"/>
                  </a:cubicBezTo>
                  <a:lnTo>
                    <a:pt x="9335" y="2024"/>
                  </a:lnTo>
                  <a:cubicBezTo>
                    <a:pt x="9323" y="1738"/>
                    <a:pt x="9096" y="1512"/>
                    <a:pt x="8811" y="1512"/>
                  </a:cubicBezTo>
                  <a:lnTo>
                    <a:pt x="7430" y="1512"/>
                  </a:lnTo>
                  <a:cubicBezTo>
                    <a:pt x="7060" y="1512"/>
                    <a:pt x="6715" y="1322"/>
                    <a:pt x="6525" y="1012"/>
                  </a:cubicBezTo>
                  <a:cubicBezTo>
                    <a:pt x="6132" y="405"/>
                    <a:pt x="5453" y="0"/>
                    <a:pt x="4655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0"/>
            <p:cNvSpPr/>
            <p:nvPr/>
          </p:nvSpPr>
          <p:spPr>
            <a:xfrm>
              <a:off x="2393588" y="1532675"/>
              <a:ext cx="79500" cy="37825"/>
            </a:xfrm>
            <a:custGeom>
              <a:avLst/>
              <a:gdLst/>
              <a:ahLst/>
              <a:cxnLst/>
              <a:rect l="l" t="t" r="r" b="b"/>
              <a:pathLst>
                <a:path w="3180" h="1513" extrusionOk="0">
                  <a:moveTo>
                    <a:pt x="406" y="0"/>
                  </a:moveTo>
                  <a:cubicBezTo>
                    <a:pt x="275" y="0"/>
                    <a:pt x="144" y="12"/>
                    <a:pt x="1" y="24"/>
                  </a:cubicBezTo>
                  <a:cubicBezTo>
                    <a:pt x="632" y="143"/>
                    <a:pt x="1156" y="500"/>
                    <a:pt x="1477" y="1012"/>
                  </a:cubicBezTo>
                  <a:cubicBezTo>
                    <a:pt x="1668" y="1322"/>
                    <a:pt x="2013" y="1512"/>
                    <a:pt x="2382" y="1512"/>
                  </a:cubicBezTo>
                  <a:lnTo>
                    <a:pt x="3180" y="1512"/>
                  </a:lnTo>
                  <a:cubicBezTo>
                    <a:pt x="2799" y="1512"/>
                    <a:pt x="2465" y="1322"/>
                    <a:pt x="2263" y="1012"/>
                  </a:cubicBezTo>
                  <a:cubicBezTo>
                    <a:pt x="1882" y="393"/>
                    <a:pt x="1191" y="0"/>
                    <a:pt x="406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0"/>
            <p:cNvSpPr/>
            <p:nvPr/>
          </p:nvSpPr>
          <p:spPr>
            <a:xfrm>
              <a:off x="2488238" y="1570775"/>
              <a:ext cx="32475" cy="278325"/>
            </a:xfrm>
            <a:custGeom>
              <a:avLst/>
              <a:gdLst/>
              <a:ahLst/>
              <a:cxnLst/>
              <a:rect l="l" t="t" r="r" b="b"/>
              <a:pathLst>
                <a:path w="1299" h="11133" extrusionOk="0">
                  <a:moveTo>
                    <a:pt x="1" y="0"/>
                  </a:moveTo>
                  <a:cubicBezTo>
                    <a:pt x="287" y="0"/>
                    <a:pt x="501" y="226"/>
                    <a:pt x="501" y="512"/>
                  </a:cubicBezTo>
                  <a:lnTo>
                    <a:pt x="501" y="10632"/>
                  </a:lnTo>
                  <a:cubicBezTo>
                    <a:pt x="501" y="10918"/>
                    <a:pt x="287" y="11133"/>
                    <a:pt x="1" y="11133"/>
                  </a:cubicBezTo>
                  <a:lnTo>
                    <a:pt x="787" y="11133"/>
                  </a:lnTo>
                  <a:cubicBezTo>
                    <a:pt x="1072" y="11133"/>
                    <a:pt x="1299" y="10918"/>
                    <a:pt x="1299" y="10632"/>
                  </a:cubicBezTo>
                  <a:lnTo>
                    <a:pt x="1299" y="512"/>
                  </a:lnTo>
                  <a:cubicBezTo>
                    <a:pt x="1299" y="226"/>
                    <a:pt x="1072" y="0"/>
                    <a:pt x="787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0"/>
            <p:cNvSpPr/>
            <p:nvPr/>
          </p:nvSpPr>
          <p:spPr>
            <a:xfrm>
              <a:off x="2424838" y="1763425"/>
              <a:ext cx="42300" cy="40425"/>
            </a:xfrm>
            <a:custGeom>
              <a:avLst/>
              <a:gdLst/>
              <a:ahLst/>
              <a:cxnLst/>
              <a:rect l="l" t="t" r="r" b="b"/>
              <a:pathLst>
                <a:path w="1692" h="1617" extrusionOk="0">
                  <a:moveTo>
                    <a:pt x="715" y="1"/>
                  </a:moveTo>
                  <a:cubicBezTo>
                    <a:pt x="552" y="1"/>
                    <a:pt x="388" y="63"/>
                    <a:pt x="263" y="188"/>
                  </a:cubicBezTo>
                  <a:cubicBezTo>
                    <a:pt x="1" y="438"/>
                    <a:pt x="1" y="843"/>
                    <a:pt x="263" y="1093"/>
                  </a:cubicBezTo>
                  <a:lnTo>
                    <a:pt x="775" y="1617"/>
                  </a:lnTo>
                  <a:lnTo>
                    <a:pt x="1656" y="1581"/>
                  </a:lnTo>
                  <a:lnTo>
                    <a:pt x="1692" y="712"/>
                  </a:lnTo>
                  <a:lnTo>
                    <a:pt x="1168" y="188"/>
                  </a:lnTo>
                  <a:cubicBezTo>
                    <a:pt x="1043" y="63"/>
                    <a:pt x="879" y="1"/>
                    <a:pt x="715" y="1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0"/>
            <p:cNvSpPr/>
            <p:nvPr/>
          </p:nvSpPr>
          <p:spPr>
            <a:xfrm>
              <a:off x="2443888" y="1780625"/>
              <a:ext cx="42000" cy="40650"/>
            </a:xfrm>
            <a:custGeom>
              <a:avLst/>
              <a:gdLst/>
              <a:ahLst/>
              <a:cxnLst/>
              <a:rect l="l" t="t" r="r" b="b"/>
              <a:pathLst>
                <a:path w="1680" h="1626" extrusionOk="0">
                  <a:moveTo>
                    <a:pt x="906" y="0"/>
                  </a:moveTo>
                  <a:lnTo>
                    <a:pt x="1" y="917"/>
                  </a:lnTo>
                  <a:lnTo>
                    <a:pt x="525" y="1429"/>
                  </a:lnTo>
                  <a:cubicBezTo>
                    <a:pt x="650" y="1560"/>
                    <a:pt x="813" y="1625"/>
                    <a:pt x="977" y="1625"/>
                  </a:cubicBezTo>
                  <a:cubicBezTo>
                    <a:pt x="1141" y="1625"/>
                    <a:pt x="1305" y="1560"/>
                    <a:pt x="1430" y="1429"/>
                  </a:cubicBezTo>
                  <a:cubicBezTo>
                    <a:pt x="1680" y="1179"/>
                    <a:pt x="1680" y="774"/>
                    <a:pt x="1430" y="524"/>
                  </a:cubicBezTo>
                  <a:lnTo>
                    <a:pt x="906" y="0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0"/>
            <p:cNvSpPr/>
            <p:nvPr/>
          </p:nvSpPr>
          <p:spPr>
            <a:xfrm>
              <a:off x="2321263" y="1763425"/>
              <a:ext cx="42000" cy="40425"/>
            </a:xfrm>
            <a:custGeom>
              <a:avLst/>
              <a:gdLst/>
              <a:ahLst/>
              <a:cxnLst/>
              <a:rect l="l" t="t" r="r" b="b"/>
              <a:pathLst>
                <a:path w="1680" h="1617" extrusionOk="0">
                  <a:moveTo>
                    <a:pt x="703" y="1"/>
                  </a:moveTo>
                  <a:cubicBezTo>
                    <a:pt x="539" y="1"/>
                    <a:pt x="376" y="63"/>
                    <a:pt x="251" y="188"/>
                  </a:cubicBezTo>
                  <a:cubicBezTo>
                    <a:pt x="0" y="438"/>
                    <a:pt x="0" y="843"/>
                    <a:pt x="251" y="1093"/>
                  </a:cubicBezTo>
                  <a:lnTo>
                    <a:pt x="774" y="1617"/>
                  </a:lnTo>
                  <a:lnTo>
                    <a:pt x="1644" y="1581"/>
                  </a:lnTo>
                  <a:lnTo>
                    <a:pt x="1679" y="712"/>
                  </a:lnTo>
                  <a:lnTo>
                    <a:pt x="1155" y="188"/>
                  </a:lnTo>
                  <a:cubicBezTo>
                    <a:pt x="1030" y="63"/>
                    <a:pt x="867" y="1"/>
                    <a:pt x="703" y="1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0"/>
            <p:cNvSpPr/>
            <p:nvPr/>
          </p:nvSpPr>
          <p:spPr>
            <a:xfrm>
              <a:off x="2340613" y="1780625"/>
              <a:ext cx="42000" cy="40650"/>
            </a:xfrm>
            <a:custGeom>
              <a:avLst/>
              <a:gdLst/>
              <a:ahLst/>
              <a:cxnLst/>
              <a:rect l="l" t="t" r="r" b="b"/>
              <a:pathLst>
                <a:path w="1680" h="1626" extrusionOk="0">
                  <a:moveTo>
                    <a:pt x="905" y="0"/>
                  </a:moveTo>
                  <a:lnTo>
                    <a:pt x="0" y="917"/>
                  </a:lnTo>
                  <a:lnTo>
                    <a:pt x="512" y="1429"/>
                  </a:lnTo>
                  <a:cubicBezTo>
                    <a:pt x="643" y="1560"/>
                    <a:pt x="807" y="1625"/>
                    <a:pt x="971" y="1625"/>
                  </a:cubicBezTo>
                  <a:cubicBezTo>
                    <a:pt x="1134" y="1625"/>
                    <a:pt x="1298" y="1560"/>
                    <a:pt x="1429" y="1429"/>
                  </a:cubicBezTo>
                  <a:cubicBezTo>
                    <a:pt x="1679" y="1179"/>
                    <a:pt x="1679" y="774"/>
                    <a:pt x="1429" y="524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0"/>
            <p:cNvSpPr/>
            <p:nvPr/>
          </p:nvSpPr>
          <p:spPr>
            <a:xfrm>
              <a:off x="2424838" y="1687825"/>
              <a:ext cx="42300" cy="40425"/>
            </a:xfrm>
            <a:custGeom>
              <a:avLst/>
              <a:gdLst/>
              <a:ahLst/>
              <a:cxnLst/>
              <a:rect l="l" t="t" r="r" b="b"/>
              <a:pathLst>
                <a:path w="1692" h="1617" extrusionOk="0">
                  <a:moveTo>
                    <a:pt x="715" y="0"/>
                  </a:moveTo>
                  <a:cubicBezTo>
                    <a:pt x="552" y="0"/>
                    <a:pt x="388" y="63"/>
                    <a:pt x="263" y="188"/>
                  </a:cubicBezTo>
                  <a:cubicBezTo>
                    <a:pt x="1" y="438"/>
                    <a:pt x="1" y="843"/>
                    <a:pt x="263" y="1093"/>
                  </a:cubicBezTo>
                  <a:lnTo>
                    <a:pt x="775" y="1617"/>
                  </a:lnTo>
                  <a:lnTo>
                    <a:pt x="1656" y="1593"/>
                  </a:lnTo>
                  <a:lnTo>
                    <a:pt x="1692" y="712"/>
                  </a:lnTo>
                  <a:lnTo>
                    <a:pt x="1168" y="188"/>
                  </a:lnTo>
                  <a:cubicBezTo>
                    <a:pt x="1043" y="63"/>
                    <a:pt x="879" y="0"/>
                    <a:pt x="715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0"/>
            <p:cNvSpPr/>
            <p:nvPr/>
          </p:nvSpPr>
          <p:spPr>
            <a:xfrm>
              <a:off x="2443888" y="1705600"/>
              <a:ext cx="42000" cy="40450"/>
            </a:xfrm>
            <a:custGeom>
              <a:avLst/>
              <a:gdLst/>
              <a:ahLst/>
              <a:cxnLst/>
              <a:rect l="l" t="t" r="r" b="b"/>
              <a:pathLst>
                <a:path w="1680" h="1618" extrusionOk="0">
                  <a:moveTo>
                    <a:pt x="906" y="1"/>
                  </a:moveTo>
                  <a:lnTo>
                    <a:pt x="1" y="906"/>
                  </a:lnTo>
                  <a:lnTo>
                    <a:pt x="525" y="1429"/>
                  </a:lnTo>
                  <a:cubicBezTo>
                    <a:pt x="650" y="1555"/>
                    <a:pt x="813" y="1617"/>
                    <a:pt x="977" y="1617"/>
                  </a:cubicBezTo>
                  <a:cubicBezTo>
                    <a:pt x="1141" y="1617"/>
                    <a:pt x="1305" y="1555"/>
                    <a:pt x="1430" y="1429"/>
                  </a:cubicBezTo>
                  <a:cubicBezTo>
                    <a:pt x="1680" y="1179"/>
                    <a:pt x="1680" y="775"/>
                    <a:pt x="1430" y="525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0"/>
            <p:cNvSpPr/>
            <p:nvPr/>
          </p:nvSpPr>
          <p:spPr>
            <a:xfrm>
              <a:off x="2321263" y="1687825"/>
              <a:ext cx="42000" cy="40425"/>
            </a:xfrm>
            <a:custGeom>
              <a:avLst/>
              <a:gdLst/>
              <a:ahLst/>
              <a:cxnLst/>
              <a:rect l="l" t="t" r="r" b="b"/>
              <a:pathLst>
                <a:path w="1680" h="1617" extrusionOk="0">
                  <a:moveTo>
                    <a:pt x="703" y="0"/>
                  </a:moveTo>
                  <a:cubicBezTo>
                    <a:pt x="539" y="0"/>
                    <a:pt x="376" y="63"/>
                    <a:pt x="251" y="188"/>
                  </a:cubicBezTo>
                  <a:cubicBezTo>
                    <a:pt x="0" y="438"/>
                    <a:pt x="0" y="843"/>
                    <a:pt x="251" y="1093"/>
                  </a:cubicBezTo>
                  <a:lnTo>
                    <a:pt x="774" y="1617"/>
                  </a:lnTo>
                  <a:lnTo>
                    <a:pt x="1644" y="1593"/>
                  </a:lnTo>
                  <a:lnTo>
                    <a:pt x="1679" y="712"/>
                  </a:lnTo>
                  <a:lnTo>
                    <a:pt x="1155" y="188"/>
                  </a:lnTo>
                  <a:cubicBezTo>
                    <a:pt x="1030" y="63"/>
                    <a:pt x="867" y="0"/>
                    <a:pt x="703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0"/>
            <p:cNvSpPr/>
            <p:nvPr/>
          </p:nvSpPr>
          <p:spPr>
            <a:xfrm>
              <a:off x="2340613" y="1705600"/>
              <a:ext cx="42000" cy="40450"/>
            </a:xfrm>
            <a:custGeom>
              <a:avLst/>
              <a:gdLst/>
              <a:ahLst/>
              <a:cxnLst/>
              <a:rect l="l" t="t" r="r" b="b"/>
              <a:pathLst>
                <a:path w="1680" h="1618" extrusionOk="0">
                  <a:moveTo>
                    <a:pt x="905" y="1"/>
                  </a:moveTo>
                  <a:lnTo>
                    <a:pt x="0" y="906"/>
                  </a:lnTo>
                  <a:lnTo>
                    <a:pt x="512" y="1429"/>
                  </a:lnTo>
                  <a:cubicBezTo>
                    <a:pt x="643" y="1555"/>
                    <a:pt x="807" y="1617"/>
                    <a:pt x="971" y="1617"/>
                  </a:cubicBezTo>
                  <a:cubicBezTo>
                    <a:pt x="1134" y="1617"/>
                    <a:pt x="1298" y="1555"/>
                    <a:pt x="1429" y="1429"/>
                  </a:cubicBezTo>
                  <a:cubicBezTo>
                    <a:pt x="1679" y="1179"/>
                    <a:pt x="1679" y="775"/>
                    <a:pt x="1429" y="525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0"/>
            <p:cNvSpPr/>
            <p:nvPr/>
          </p:nvSpPr>
          <p:spPr>
            <a:xfrm>
              <a:off x="2424838" y="1612600"/>
              <a:ext cx="42300" cy="40350"/>
            </a:xfrm>
            <a:custGeom>
              <a:avLst/>
              <a:gdLst/>
              <a:ahLst/>
              <a:cxnLst/>
              <a:rect l="l" t="t" r="r" b="b"/>
              <a:pathLst>
                <a:path w="1692" h="1614" extrusionOk="0">
                  <a:moveTo>
                    <a:pt x="715" y="0"/>
                  </a:moveTo>
                  <a:cubicBezTo>
                    <a:pt x="552" y="0"/>
                    <a:pt x="388" y="66"/>
                    <a:pt x="263" y="197"/>
                  </a:cubicBezTo>
                  <a:cubicBezTo>
                    <a:pt x="1" y="447"/>
                    <a:pt x="1" y="851"/>
                    <a:pt x="263" y="1101"/>
                  </a:cubicBezTo>
                  <a:lnTo>
                    <a:pt x="775" y="1613"/>
                  </a:lnTo>
                  <a:lnTo>
                    <a:pt x="1656" y="1590"/>
                  </a:lnTo>
                  <a:lnTo>
                    <a:pt x="1692" y="708"/>
                  </a:lnTo>
                  <a:lnTo>
                    <a:pt x="1168" y="197"/>
                  </a:lnTo>
                  <a:cubicBezTo>
                    <a:pt x="1043" y="66"/>
                    <a:pt x="879" y="0"/>
                    <a:pt x="715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0"/>
            <p:cNvSpPr/>
            <p:nvPr/>
          </p:nvSpPr>
          <p:spPr>
            <a:xfrm>
              <a:off x="2443888" y="1630300"/>
              <a:ext cx="42000" cy="40650"/>
            </a:xfrm>
            <a:custGeom>
              <a:avLst/>
              <a:gdLst/>
              <a:ahLst/>
              <a:cxnLst/>
              <a:rect l="l" t="t" r="r" b="b"/>
              <a:pathLst>
                <a:path w="1680" h="1626" extrusionOk="0">
                  <a:moveTo>
                    <a:pt x="906" y="0"/>
                  </a:moveTo>
                  <a:lnTo>
                    <a:pt x="1" y="917"/>
                  </a:lnTo>
                  <a:lnTo>
                    <a:pt x="525" y="1429"/>
                  </a:lnTo>
                  <a:cubicBezTo>
                    <a:pt x="650" y="1560"/>
                    <a:pt x="813" y="1626"/>
                    <a:pt x="977" y="1626"/>
                  </a:cubicBezTo>
                  <a:cubicBezTo>
                    <a:pt x="1141" y="1626"/>
                    <a:pt x="1305" y="1560"/>
                    <a:pt x="1430" y="1429"/>
                  </a:cubicBezTo>
                  <a:cubicBezTo>
                    <a:pt x="1680" y="1179"/>
                    <a:pt x="1680" y="774"/>
                    <a:pt x="1430" y="524"/>
                  </a:cubicBezTo>
                  <a:lnTo>
                    <a:pt x="906" y="0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0"/>
            <p:cNvSpPr/>
            <p:nvPr/>
          </p:nvSpPr>
          <p:spPr>
            <a:xfrm>
              <a:off x="2321263" y="1612600"/>
              <a:ext cx="42000" cy="40350"/>
            </a:xfrm>
            <a:custGeom>
              <a:avLst/>
              <a:gdLst/>
              <a:ahLst/>
              <a:cxnLst/>
              <a:rect l="l" t="t" r="r" b="b"/>
              <a:pathLst>
                <a:path w="1680" h="1614" extrusionOk="0">
                  <a:moveTo>
                    <a:pt x="703" y="0"/>
                  </a:moveTo>
                  <a:cubicBezTo>
                    <a:pt x="539" y="0"/>
                    <a:pt x="376" y="66"/>
                    <a:pt x="251" y="197"/>
                  </a:cubicBezTo>
                  <a:cubicBezTo>
                    <a:pt x="0" y="447"/>
                    <a:pt x="0" y="851"/>
                    <a:pt x="251" y="1101"/>
                  </a:cubicBezTo>
                  <a:lnTo>
                    <a:pt x="774" y="1613"/>
                  </a:lnTo>
                  <a:lnTo>
                    <a:pt x="1644" y="1590"/>
                  </a:lnTo>
                  <a:lnTo>
                    <a:pt x="1679" y="708"/>
                  </a:lnTo>
                  <a:lnTo>
                    <a:pt x="1155" y="197"/>
                  </a:lnTo>
                  <a:cubicBezTo>
                    <a:pt x="1030" y="66"/>
                    <a:pt x="867" y="0"/>
                    <a:pt x="703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0"/>
            <p:cNvSpPr/>
            <p:nvPr/>
          </p:nvSpPr>
          <p:spPr>
            <a:xfrm>
              <a:off x="2340613" y="1630300"/>
              <a:ext cx="42000" cy="40650"/>
            </a:xfrm>
            <a:custGeom>
              <a:avLst/>
              <a:gdLst/>
              <a:ahLst/>
              <a:cxnLst/>
              <a:rect l="l" t="t" r="r" b="b"/>
              <a:pathLst>
                <a:path w="1680" h="1626" extrusionOk="0">
                  <a:moveTo>
                    <a:pt x="905" y="0"/>
                  </a:moveTo>
                  <a:lnTo>
                    <a:pt x="0" y="917"/>
                  </a:lnTo>
                  <a:lnTo>
                    <a:pt x="512" y="1429"/>
                  </a:lnTo>
                  <a:cubicBezTo>
                    <a:pt x="643" y="1560"/>
                    <a:pt x="807" y="1626"/>
                    <a:pt x="971" y="1626"/>
                  </a:cubicBezTo>
                  <a:cubicBezTo>
                    <a:pt x="1134" y="1626"/>
                    <a:pt x="1298" y="1560"/>
                    <a:pt x="1429" y="1429"/>
                  </a:cubicBezTo>
                  <a:cubicBezTo>
                    <a:pt x="1679" y="1179"/>
                    <a:pt x="1679" y="774"/>
                    <a:pt x="1429" y="524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2" name="Google Shape;1782;p60"/>
          <p:cNvGrpSpPr/>
          <p:nvPr/>
        </p:nvGrpSpPr>
        <p:grpSpPr>
          <a:xfrm>
            <a:off x="2812999" y="1496269"/>
            <a:ext cx="353293" cy="277012"/>
            <a:chOff x="2863888" y="1568975"/>
            <a:chExt cx="317025" cy="248575"/>
          </a:xfrm>
        </p:grpSpPr>
        <p:sp>
          <p:nvSpPr>
            <p:cNvPr id="1783" name="Google Shape;1783;p60"/>
            <p:cNvSpPr/>
            <p:nvPr/>
          </p:nvSpPr>
          <p:spPr>
            <a:xfrm>
              <a:off x="3035038" y="1568975"/>
              <a:ext cx="53900" cy="33975"/>
            </a:xfrm>
            <a:custGeom>
              <a:avLst/>
              <a:gdLst/>
              <a:ahLst/>
              <a:cxnLst/>
              <a:rect l="l" t="t" r="r" b="b"/>
              <a:pathLst>
                <a:path w="2156" h="1359" extrusionOk="0">
                  <a:moveTo>
                    <a:pt x="548" y="1"/>
                  </a:moveTo>
                  <a:cubicBezTo>
                    <a:pt x="394" y="1"/>
                    <a:pt x="251" y="108"/>
                    <a:pt x="215" y="275"/>
                  </a:cubicBezTo>
                  <a:lnTo>
                    <a:pt x="1" y="1108"/>
                  </a:lnTo>
                  <a:lnTo>
                    <a:pt x="1072" y="1358"/>
                  </a:lnTo>
                  <a:lnTo>
                    <a:pt x="2156" y="1108"/>
                  </a:lnTo>
                  <a:lnTo>
                    <a:pt x="1953" y="275"/>
                  </a:lnTo>
                  <a:cubicBezTo>
                    <a:pt x="1918" y="120"/>
                    <a:pt x="1775" y="1"/>
                    <a:pt x="1608" y="1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0"/>
            <p:cNvSpPr/>
            <p:nvPr/>
          </p:nvSpPr>
          <p:spPr>
            <a:xfrm>
              <a:off x="3026713" y="1596675"/>
              <a:ext cx="71450" cy="28600"/>
            </a:xfrm>
            <a:custGeom>
              <a:avLst/>
              <a:gdLst/>
              <a:ahLst/>
              <a:cxnLst/>
              <a:rect l="l" t="t" r="r" b="b"/>
              <a:pathLst>
                <a:path w="2858" h="1144" extrusionOk="0">
                  <a:moveTo>
                    <a:pt x="203" y="0"/>
                  </a:moveTo>
                  <a:cubicBezTo>
                    <a:pt x="96" y="0"/>
                    <a:pt x="0" y="95"/>
                    <a:pt x="0" y="214"/>
                  </a:cubicBezTo>
                  <a:lnTo>
                    <a:pt x="0" y="893"/>
                  </a:lnTo>
                  <a:lnTo>
                    <a:pt x="1429" y="1143"/>
                  </a:lnTo>
                  <a:lnTo>
                    <a:pt x="2858" y="893"/>
                  </a:lnTo>
                  <a:lnTo>
                    <a:pt x="2858" y="214"/>
                  </a:lnTo>
                  <a:cubicBezTo>
                    <a:pt x="2858" y="95"/>
                    <a:pt x="2751" y="0"/>
                    <a:pt x="2632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0"/>
            <p:cNvSpPr/>
            <p:nvPr/>
          </p:nvSpPr>
          <p:spPr>
            <a:xfrm>
              <a:off x="2863888" y="1618700"/>
              <a:ext cx="316725" cy="167900"/>
            </a:xfrm>
            <a:custGeom>
              <a:avLst/>
              <a:gdLst/>
              <a:ahLst/>
              <a:cxnLst/>
              <a:rect l="l" t="t" r="r" b="b"/>
              <a:pathLst>
                <a:path w="12669" h="6716" extrusionOk="0">
                  <a:moveTo>
                    <a:pt x="620" y="0"/>
                  </a:moveTo>
                  <a:cubicBezTo>
                    <a:pt x="274" y="0"/>
                    <a:pt x="1" y="274"/>
                    <a:pt x="1" y="619"/>
                  </a:cubicBezTo>
                  <a:lnTo>
                    <a:pt x="1" y="5977"/>
                  </a:lnTo>
                  <a:lnTo>
                    <a:pt x="6835" y="6715"/>
                  </a:lnTo>
                  <a:lnTo>
                    <a:pt x="12657" y="5977"/>
                  </a:lnTo>
                  <a:lnTo>
                    <a:pt x="12657" y="4977"/>
                  </a:lnTo>
                  <a:lnTo>
                    <a:pt x="12407" y="4441"/>
                  </a:lnTo>
                  <a:lnTo>
                    <a:pt x="12657" y="3905"/>
                  </a:lnTo>
                  <a:lnTo>
                    <a:pt x="12657" y="3632"/>
                  </a:lnTo>
                  <a:cubicBezTo>
                    <a:pt x="12669" y="3227"/>
                    <a:pt x="12324" y="2893"/>
                    <a:pt x="11931" y="2893"/>
                  </a:cubicBezTo>
                  <a:lnTo>
                    <a:pt x="11585" y="2893"/>
                  </a:lnTo>
                  <a:lnTo>
                    <a:pt x="10752" y="2036"/>
                  </a:lnTo>
                  <a:lnTo>
                    <a:pt x="10919" y="1167"/>
                  </a:lnTo>
                  <a:lnTo>
                    <a:pt x="10657" y="500"/>
                  </a:lnTo>
                  <a:cubicBezTo>
                    <a:pt x="10538" y="203"/>
                    <a:pt x="10252" y="0"/>
                    <a:pt x="9930" y="0"/>
                  </a:cubicBezTo>
                  <a:lnTo>
                    <a:pt x="5835" y="0"/>
                  </a:lnTo>
                  <a:lnTo>
                    <a:pt x="3489" y="262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0"/>
            <p:cNvSpPr/>
            <p:nvPr/>
          </p:nvSpPr>
          <p:spPr>
            <a:xfrm>
              <a:off x="3094288" y="1618400"/>
              <a:ext cx="86325" cy="155700"/>
            </a:xfrm>
            <a:custGeom>
              <a:avLst/>
              <a:gdLst/>
              <a:ahLst/>
              <a:cxnLst/>
              <a:rect l="l" t="t" r="r" b="b"/>
              <a:pathLst>
                <a:path w="3453" h="6228" extrusionOk="0">
                  <a:moveTo>
                    <a:pt x="0" y="0"/>
                  </a:moveTo>
                  <a:cubicBezTo>
                    <a:pt x="333" y="0"/>
                    <a:pt x="607" y="191"/>
                    <a:pt x="726" y="512"/>
                  </a:cubicBezTo>
                  <a:lnTo>
                    <a:pt x="1893" y="3286"/>
                  </a:lnTo>
                  <a:lnTo>
                    <a:pt x="2119" y="3286"/>
                  </a:lnTo>
                  <a:cubicBezTo>
                    <a:pt x="2500" y="3286"/>
                    <a:pt x="2810" y="3608"/>
                    <a:pt x="2810" y="3989"/>
                  </a:cubicBezTo>
                  <a:lnTo>
                    <a:pt x="2810" y="6227"/>
                  </a:lnTo>
                  <a:lnTo>
                    <a:pt x="3453" y="5965"/>
                  </a:lnTo>
                  <a:lnTo>
                    <a:pt x="3453" y="4977"/>
                  </a:lnTo>
                  <a:lnTo>
                    <a:pt x="3203" y="4477"/>
                  </a:lnTo>
                  <a:lnTo>
                    <a:pt x="3453" y="3905"/>
                  </a:lnTo>
                  <a:lnTo>
                    <a:pt x="3453" y="3655"/>
                  </a:lnTo>
                  <a:cubicBezTo>
                    <a:pt x="3453" y="3251"/>
                    <a:pt x="3119" y="2905"/>
                    <a:pt x="2715" y="2905"/>
                  </a:cubicBezTo>
                  <a:lnTo>
                    <a:pt x="2369" y="2905"/>
                  </a:lnTo>
                  <a:lnTo>
                    <a:pt x="1881" y="2108"/>
                  </a:lnTo>
                  <a:lnTo>
                    <a:pt x="1679" y="1167"/>
                  </a:lnTo>
                  <a:lnTo>
                    <a:pt x="1429" y="488"/>
                  </a:lnTo>
                  <a:cubicBezTo>
                    <a:pt x="1310" y="191"/>
                    <a:pt x="1024" y="0"/>
                    <a:pt x="702" y="0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0"/>
            <p:cNvSpPr/>
            <p:nvPr/>
          </p:nvSpPr>
          <p:spPr>
            <a:xfrm>
              <a:off x="2863888" y="1768400"/>
              <a:ext cx="316725" cy="26225"/>
            </a:xfrm>
            <a:custGeom>
              <a:avLst/>
              <a:gdLst/>
              <a:ahLst/>
              <a:cxnLst/>
              <a:rect l="l" t="t" r="r" b="b"/>
              <a:pathLst>
                <a:path w="12669" h="1049" extrusionOk="0">
                  <a:moveTo>
                    <a:pt x="1" y="1"/>
                  </a:moveTo>
                  <a:lnTo>
                    <a:pt x="1" y="596"/>
                  </a:lnTo>
                  <a:cubicBezTo>
                    <a:pt x="1" y="846"/>
                    <a:pt x="203" y="1049"/>
                    <a:pt x="453" y="1049"/>
                  </a:cubicBezTo>
                  <a:lnTo>
                    <a:pt x="12228" y="1049"/>
                  </a:lnTo>
                  <a:cubicBezTo>
                    <a:pt x="12478" y="1049"/>
                    <a:pt x="12669" y="846"/>
                    <a:pt x="12669" y="596"/>
                  </a:cubicBezTo>
                  <a:lnTo>
                    <a:pt x="12669" y="1"/>
                  </a:ln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0"/>
            <p:cNvSpPr/>
            <p:nvPr/>
          </p:nvSpPr>
          <p:spPr>
            <a:xfrm>
              <a:off x="3153213" y="1768400"/>
              <a:ext cx="27100" cy="26225"/>
            </a:xfrm>
            <a:custGeom>
              <a:avLst/>
              <a:gdLst/>
              <a:ahLst/>
              <a:cxnLst/>
              <a:rect l="l" t="t" r="r" b="b"/>
              <a:pathLst>
                <a:path w="1084" h="1049" extrusionOk="0">
                  <a:moveTo>
                    <a:pt x="441" y="1"/>
                  </a:moveTo>
                  <a:lnTo>
                    <a:pt x="441" y="596"/>
                  </a:lnTo>
                  <a:cubicBezTo>
                    <a:pt x="441" y="834"/>
                    <a:pt x="239" y="1049"/>
                    <a:pt x="0" y="1049"/>
                  </a:cubicBezTo>
                  <a:lnTo>
                    <a:pt x="631" y="1049"/>
                  </a:lnTo>
                  <a:cubicBezTo>
                    <a:pt x="762" y="1049"/>
                    <a:pt x="905" y="989"/>
                    <a:pt x="977" y="882"/>
                  </a:cubicBezTo>
                  <a:cubicBezTo>
                    <a:pt x="1024" y="822"/>
                    <a:pt x="1048" y="763"/>
                    <a:pt x="1060" y="692"/>
                  </a:cubicBezTo>
                  <a:cubicBezTo>
                    <a:pt x="1060" y="656"/>
                    <a:pt x="1084" y="632"/>
                    <a:pt x="1084" y="596"/>
                  </a:cubicBezTo>
                  <a:lnTo>
                    <a:pt x="1084" y="1"/>
                  </a:lnTo>
                  <a:close/>
                </a:path>
              </a:pathLst>
            </a:custGeom>
            <a:solidFill>
              <a:srgbClr val="CD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0"/>
            <p:cNvSpPr/>
            <p:nvPr/>
          </p:nvSpPr>
          <p:spPr>
            <a:xfrm>
              <a:off x="2892163" y="1619000"/>
              <a:ext cx="117600" cy="110450"/>
            </a:xfrm>
            <a:custGeom>
              <a:avLst/>
              <a:gdLst/>
              <a:ahLst/>
              <a:cxnLst/>
              <a:rect l="l" t="t" r="r" b="b"/>
              <a:pathLst>
                <a:path w="4704" h="4418" extrusionOk="0">
                  <a:moveTo>
                    <a:pt x="1" y="0"/>
                  </a:moveTo>
                  <a:lnTo>
                    <a:pt x="1" y="4167"/>
                  </a:lnTo>
                  <a:cubicBezTo>
                    <a:pt x="1" y="4298"/>
                    <a:pt x="120" y="4417"/>
                    <a:pt x="263" y="4417"/>
                  </a:cubicBezTo>
                  <a:lnTo>
                    <a:pt x="4442" y="4417"/>
                  </a:lnTo>
                  <a:cubicBezTo>
                    <a:pt x="4573" y="4417"/>
                    <a:pt x="4692" y="4298"/>
                    <a:pt x="4692" y="4167"/>
                  </a:cubicBezTo>
                  <a:lnTo>
                    <a:pt x="4704" y="0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0"/>
            <p:cNvSpPr/>
            <p:nvPr/>
          </p:nvSpPr>
          <p:spPr>
            <a:xfrm>
              <a:off x="2904363" y="17475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406" y="1"/>
                  </a:moveTo>
                  <a:cubicBezTo>
                    <a:pt x="632" y="1"/>
                    <a:pt x="1" y="632"/>
                    <a:pt x="1" y="1394"/>
                  </a:cubicBezTo>
                  <a:cubicBezTo>
                    <a:pt x="1" y="2167"/>
                    <a:pt x="632" y="2798"/>
                    <a:pt x="1406" y="2798"/>
                  </a:cubicBezTo>
                  <a:cubicBezTo>
                    <a:pt x="2180" y="2798"/>
                    <a:pt x="2799" y="2167"/>
                    <a:pt x="2799" y="1394"/>
                  </a:cubicBezTo>
                  <a:cubicBezTo>
                    <a:pt x="2799" y="632"/>
                    <a:pt x="2180" y="1"/>
                    <a:pt x="1406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0"/>
            <p:cNvSpPr/>
            <p:nvPr/>
          </p:nvSpPr>
          <p:spPr>
            <a:xfrm>
              <a:off x="2927588" y="17705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15" y="0"/>
                    <a:pt x="1" y="215"/>
                    <a:pt x="1" y="477"/>
                  </a:cubicBezTo>
                  <a:cubicBezTo>
                    <a:pt x="1" y="750"/>
                    <a:pt x="215" y="953"/>
                    <a:pt x="477" y="953"/>
                  </a:cubicBezTo>
                  <a:cubicBezTo>
                    <a:pt x="739" y="953"/>
                    <a:pt x="953" y="750"/>
                    <a:pt x="953" y="477"/>
                  </a:cubicBezTo>
                  <a:cubicBezTo>
                    <a:pt x="953" y="215"/>
                    <a:pt x="739" y="0"/>
                    <a:pt x="477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0"/>
            <p:cNvSpPr/>
            <p:nvPr/>
          </p:nvSpPr>
          <p:spPr>
            <a:xfrm>
              <a:off x="3070763" y="17475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405" y="1"/>
                  </a:moveTo>
                  <a:cubicBezTo>
                    <a:pt x="631" y="1"/>
                    <a:pt x="0" y="632"/>
                    <a:pt x="0" y="1394"/>
                  </a:cubicBezTo>
                  <a:cubicBezTo>
                    <a:pt x="0" y="2167"/>
                    <a:pt x="631" y="2798"/>
                    <a:pt x="1405" y="2798"/>
                  </a:cubicBezTo>
                  <a:cubicBezTo>
                    <a:pt x="2179" y="2798"/>
                    <a:pt x="2798" y="2167"/>
                    <a:pt x="2798" y="1394"/>
                  </a:cubicBezTo>
                  <a:cubicBezTo>
                    <a:pt x="2798" y="632"/>
                    <a:pt x="2179" y="1"/>
                    <a:pt x="1405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0"/>
            <p:cNvSpPr/>
            <p:nvPr/>
          </p:nvSpPr>
          <p:spPr>
            <a:xfrm>
              <a:off x="3093688" y="17705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6" y="0"/>
                  </a:moveTo>
                  <a:cubicBezTo>
                    <a:pt x="203" y="0"/>
                    <a:pt x="0" y="215"/>
                    <a:pt x="0" y="477"/>
                  </a:cubicBezTo>
                  <a:cubicBezTo>
                    <a:pt x="0" y="750"/>
                    <a:pt x="203" y="953"/>
                    <a:pt x="476" y="953"/>
                  </a:cubicBezTo>
                  <a:cubicBezTo>
                    <a:pt x="738" y="953"/>
                    <a:pt x="953" y="750"/>
                    <a:pt x="953" y="477"/>
                  </a:cubicBezTo>
                  <a:cubicBezTo>
                    <a:pt x="953" y="215"/>
                    <a:pt x="738" y="0"/>
                    <a:pt x="476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0"/>
            <p:cNvSpPr/>
            <p:nvPr/>
          </p:nvSpPr>
          <p:spPr>
            <a:xfrm>
              <a:off x="3149038" y="1716325"/>
              <a:ext cx="31875" cy="27100"/>
            </a:xfrm>
            <a:custGeom>
              <a:avLst/>
              <a:gdLst/>
              <a:ahLst/>
              <a:cxnLst/>
              <a:rect l="l" t="t" r="r" b="b"/>
              <a:pathLst>
                <a:path w="1275" h="1084" extrusionOk="0">
                  <a:moveTo>
                    <a:pt x="227" y="0"/>
                  </a:moveTo>
                  <a:cubicBezTo>
                    <a:pt x="108" y="0"/>
                    <a:pt x="1" y="108"/>
                    <a:pt x="1" y="227"/>
                  </a:cubicBezTo>
                  <a:lnTo>
                    <a:pt x="1" y="870"/>
                  </a:lnTo>
                  <a:cubicBezTo>
                    <a:pt x="1" y="989"/>
                    <a:pt x="108" y="1084"/>
                    <a:pt x="227" y="1084"/>
                  </a:cubicBezTo>
                  <a:lnTo>
                    <a:pt x="1275" y="1084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0"/>
            <p:cNvSpPr/>
            <p:nvPr/>
          </p:nvSpPr>
          <p:spPr>
            <a:xfrm>
              <a:off x="3164213" y="1716325"/>
              <a:ext cx="16100" cy="27100"/>
            </a:xfrm>
            <a:custGeom>
              <a:avLst/>
              <a:gdLst/>
              <a:ahLst/>
              <a:cxnLst/>
              <a:rect l="l" t="t" r="r" b="b"/>
              <a:pathLst>
                <a:path w="644" h="1084" extrusionOk="0">
                  <a:moveTo>
                    <a:pt x="1" y="0"/>
                  </a:moveTo>
                  <a:lnTo>
                    <a:pt x="1" y="72"/>
                  </a:lnTo>
                  <a:lnTo>
                    <a:pt x="1" y="1084"/>
                  </a:lnTo>
                  <a:lnTo>
                    <a:pt x="644" y="1084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0"/>
            <p:cNvSpPr/>
            <p:nvPr/>
          </p:nvSpPr>
          <p:spPr>
            <a:xfrm>
              <a:off x="3089513" y="1647850"/>
              <a:ext cx="64025" cy="43500"/>
            </a:xfrm>
            <a:custGeom>
              <a:avLst/>
              <a:gdLst/>
              <a:ahLst/>
              <a:cxnLst/>
              <a:rect l="l" t="t" r="r" b="b"/>
              <a:pathLst>
                <a:path w="2561" h="1740" extrusionOk="0">
                  <a:moveTo>
                    <a:pt x="131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1608"/>
                  </a:lnTo>
                  <a:cubicBezTo>
                    <a:pt x="1" y="1680"/>
                    <a:pt x="60" y="1739"/>
                    <a:pt x="131" y="1739"/>
                  </a:cubicBezTo>
                  <a:lnTo>
                    <a:pt x="2560" y="1739"/>
                  </a:lnTo>
                  <a:lnTo>
                    <a:pt x="1894" y="1"/>
                  </a:ln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0"/>
            <p:cNvSpPr/>
            <p:nvPr/>
          </p:nvSpPr>
          <p:spPr>
            <a:xfrm>
              <a:off x="3119588" y="1647850"/>
              <a:ext cx="33950" cy="43200"/>
            </a:xfrm>
            <a:custGeom>
              <a:avLst/>
              <a:gdLst/>
              <a:ahLst/>
              <a:cxnLst/>
              <a:rect l="l" t="t" r="r" b="b"/>
              <a:pathLst>
                <a:path w="1358" h="1728" extrusionOk="0">
                  <a:moveTo>
                    <a:pt x="0" y="1"/>
                  </a:moveTo>
                  <a:lnTo>
                    <a:pt x="714" y="1727"/>
                  </a:lnTo>
                  <a:lnTo>
                    <a:pt x="1357" y="1727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0"/>
            <p:cNvSpPr/>
            <p:nvPr/>
          </p:nvSpPr>
          <p:spPr>
            <a:xfrm>
              <a:off x="2919838" y="1642800"/>
              <a:ext cx="62250" cy="61950"/>
            </a:xfrm>
            <a:custGeom>
              <a:avLst/>
              <a:gdLst/>
              <a:ahLst/>
              <a:cxnLst/>
              <a:rect l="l" t="t" r="r" b="b"/>
              <a:pathLst>
                <a:path w="2490" h="2478" extrusionOk="0">
                  <a:moveTo>
                    <a:pt x="894" y="1"/>
                  </a:moveTo>
                  <a:cubicBezTo>
                    <a:pt x="846" y="1"/>
                    <a:pt x="811" y="24"/>
                    <a:pt x="811" y="72"/>
                  </a:cubicBezTo>
                  <a:lnTo>
                    <a:pt x="811" y="774"/>
                  </a:lnTo>
                  <a:cubicBezTo>
                    <a:pt x="811" y="798"/>
                    <a:pt x="799" y="810"/>
                    <a:pt x="775" y="810"/>
                  </a:cubicBezTo>
                  <a:lnTo>
                    <a:pt x="72" y="810"/>
                  </a:lnTo>
                  <a:cubicBezTo>
                    <a:pt x="25" y="810"/>
                    <a:pt x="1" y="846"/>
                    <a:pt x="1" y="894"/>
                  </a:cubicBezTo>
                  <a:lnTo>
                    <a:pt x="1" y="1584"/>
                  </a:lnTo>
                  <a:cubicBezTo>
                    <a:pt x="1" y="1632"/>
                    <a:pt x="25" y="1667"/>
                    <a:pt x="72" y="1667"/>
                  </a:cubicBezTo>
                  <a:lnTo>
                    <a:pt x="775" y="1667"/>
                  </a:lnTo>
                  <a:cubicBezTo>
                    <a:pt x="799" y="1667"/>
                    <a:pt x="811" y="1679"/>
                    <a:pt x="811" y="1703"/>
                  </a:cubicBezTo>
                  <a:lnTo>
                    <a:pt x="811" y="2406"/>
                  </a:lnTo>
                  <a:cubicBezTo>
                    <a:pt x="811" y="2453"/>
                    <a:pt x="846" y="2477"/>
                    <a:pt x="894" y="2477"/>
                  </a:cubicBezTo>
                  <a:lnTo>
                    <a:pt x="1596" y="2477"/>
                  </a:lnTo>
                  <a:cubicBezTo>
                    <a:pt x="1632" y="2477"/>
                    <a:pt x="1668" y="2453"/>
                    <a:pt x="1668" y="2406"/>
                  </a:cubicBezTo>
                  <a:lnTo>
                    <a:pt x="1668" y="1703"/>
                  </a:lnTo>
                  <a:cubicBezTo>
                    <a:pt x="1668" y="1679"/>
                    <a:pt x="1680" y="1667"/>
                    <a:pt x="1704" y="1667"/>
                  </a:cubicBezTo>
                  <a:lnTo>
                    <a:pt x="2406" y="1667"/>
                  </a:lnTo>
                  <a:cubicBezTo>
                    <a:pt x="2454" y="1667"/>
                    <a:pt x="2489" y="1632"/>
                    <a:pt x="2489" y="1584"/>
                  </a:cubicBezTo>
                  <a:lnTo>
                    <a:pt x="2489" y="894"/>
                  </a:lnTo>
                  <a:cubicBezTo>
                    <a:pt x="2489" y="858"/>
                    <a:pt x="2454" y="810"/>
                    <a:pt x="2406" y="810"/>
                  </a:cubicBezTo>
                  <a:lnTo>
                    <a:pt x="1704" y="810"/>
                  </a:lnTo>
                  <a:cubicBezTo>
                    <a:pt x="1680" y="810"/>
                    <a:pt x="1668" y="798"/>
                    <a:pt x="1668" y="774"/>
                  </a:cubicBezTo>
                  <a:lnTo>
                    <a:pt x="1668" y="72"/>
                  </a:lnTo>
                  <a:cubicBezTo>
                    <a:pt x="1668" y="24"/>
                    <a:pt x="1632" y="1"/>
                    <a:pt x="1596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9" name="Google Shape;1799;p60"/>
          <p:cNvGrpSpPr/>
          <p:nvPr/>
        </p:nvGrpSpPr>
        <p:grpSpPr>
          <a:xfrm>
            <a:off x="3491388" y="1458463"/>
            <a:ext cx="211318" cy="352624"/>
            <a:chOff x="3541063" y="1535050"/>
            <a:chExt cx="189625" cy="316425"/>
          </a:xfrm>
        </p:grpSpPr>
        <p:sp>
          <p:nvSpPr>
            <p:cNvPr id="1800" name="Google Shape;1800;p60"/>
            <p:cNvSpPr/>
            <p:nvPr/>
          </p:nvSpPr>
          <p:spPr>
            <a:xfrm>
              <a:off x="3543438" y="1705000"/>
              <a:ext cx="175350" cy="122975"/>
            </a:xfrm>
            <a:custGeom>
              <a:avLst/>
              <a:gdLst/>
              <a:ahLst/>
              <a:cxnLst/>
              <a:rect l="l" t="t" r="r" b="b"/>
              <a:pathLst>
                <a:path w="7014" h="4919" extrusionOk="0">
                  <a:moveTo>
                    <a:pt x="3715" y="1"/>
                  </a:moveTo>
                  <a:cubicBezTo>
                    <a:pt x="3596" y="1"/>
                    <a:pt x="3525" y="203"/>
                    <a:pt x="3525" y="203"/>
                  </a:cubicBezTo>
                  <a:lnTo>
                    <a:pt x="3525" y="977"/>
                  </a:lnTo>
                  <a:cubicBezTo>
                    <a:pt x="3525" y="1120"/>
                    <a:pt x="3644" y="1263"/>
                    <a:pt x="3811" y="1263"/>
                  </a:cubicBezTo>
                  <a:lnTo>
                    <a:pt x="5906" y="1263"/>
                  </a:lnTo>
                  <a:cubicBezTo>
                    <a:pt x="6478" y="1263"/>
                    <a:pt x="6894" y="1918"/>
                    <a:pt x="6418" y="2513"/>
                  </a:cubicBezTo>
                  <a:cubicBezTo>
                    <a:pt x="6323" y="2620"/>
                    <a:pt x="6192" y="2680"/>
                    <a:pt x="6037" y="2680"/>
                  </a:cubicBezTo>
                  <a:lnTo>
                    <a:pt x="1298" y="2680"/>
                  </a:lnTo>
                  <a:cubicBezTo>
                    <a:pt x="1096" y="2680"/>
                    <a:pt x="834" y="2823"/>
                    <a:pt x="715" y="2966"/>
                  </a:cubicBezTo>
                  <a:cubicBezTo>
                    <a:pt x="1" y="3870"/>
                    <a:pt x="643" y="4894"/>
                    <a:pt x="1501" y="4894"/>
                  </a:cubicBezTo>
                  <a:lnTo>
                    <a:pt x="1501" y="4918"/>
                  </a:lnTo>
                  <a:lnTo>
                    <a:pt x="2668" y="4918"/>
                  </a:lnTo>
                  <a:cubicBezTo>
                    <a:pt x="2763" y="4918"/>
                    <a:pt x="2846" y="4835"/>
                    <a:pt x="2846" y="4728"/>
                  </a:cubicBezTo>
                  <a:cubicBezTo>
                    <a:pt x="2846" y="4621"/>
                    <a:pt x="2751" y="4549"/>
                    <a:pt x="2644" y="4549"/>
                  </a:cubicBezTo>
                  <a:lnTo>
                    <a:pt x="1501" y="4549"/>
                  </a:lnTo>
                  <a:cubicBezTo>
                    <a:pt x="1036" y="4549"/>
                    <a:pt x="679" y="4132"/>
                    <a:pt x="786" y="3656"/>
                  </a:cubicBezTo>
                  <a:cubicBezTo>
                    <a:pt x="858" y="3323"/>
                    <a:pt x="1155" y="3085"/>
                    <a:pt x="1501" y="3085"/>
                  </a:cubicBezTo>
                  <a:lnTo>
                    <a:pt x="5906" y="3085"/>
                  </a:lnTo>
                  <a:cubicBezTo>
                    <a:pt x="5906" y="3085"/>
                    <a:pt x="7013" y="2596"/>
                    <a:pt x="7013" y="1989"/>
                  </a:cubicBezTo>
                  <a:cubicBezTo>
                    <a:pt x="7013" y="1389"/>
                    <a:pt x="6525" y="882"/>
                    <a:pt x="5927" y="882"/>
                  </a:cubicBezTo>
                  <a:cubicBezTo>
                    <a:pt x="5920" y="882"/>
                    <a:pt x="5913" y="882"/>
                    <a:pt x="5906" y="882"/>
                  </a:cubicBezTo>
                  <a:lnTo>
                    <a:pt x="3953" y="882"/>
                  </a:lnTo>
                  <a:cubicBezTo>
                    <a:pt x="3930" y="870"/>
                    <a:pt x="3894" y="834"/>
                    <a:pt x="3894" y="811"/>
                  </a:cubicBezTo>
                  <a:lnTo>
                    <a:pt x="3894" y="203"/>
                  </a:lnTo>
                  <a:cubicBezTo>
                    <a:pt x="3918" y="96"/>
                    <a:pt x="3822" y="1"/>
                    <a:pt x="3715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0"/>
            <p:cNvSpPr/>
            <p:nvPr/>
          </p:nvSpPr>
          <p:spPr>
            <a:xfrm>
              <a:off x="3675013" y="1545450"/>
              <a:ext cx="55675" cy="121475"/>
            </a:xfrm>
            <a:custGeom>
              <a:avLst/>
              <a:gdLst/>
              <a:ahLst/>
              <a:cxnLst/>
              <a:rect l="l" t="t" r="r" b="b"/>
              <a:pathLst>
                <a:path w="2227" h="4859" extrusionOk="0">
                  <a:moveTo>
                    <a:pt x="422" y="0"/>
                  </a:moveTo>
                  <a:cubicBezTo>
                    <a:pt x="323" y="0"/>
                    <a:pt x="238" y="90"/>
                    <a:pt x="238" y="180"/>
                  </a:cubicBezTo>
                  <a:cubicBezTo>
                    <a:pt x="238" y="287"/>
                    <a:pt x="333" y="382"/>
                    <a:pt x="441" y="382"/>
                  </a:cubicBezTo>
                  <a:lnTo>
                    <a:pt x="774" y="382"/>
                  </a:lnTo>
                  <a:cubicBezTo>
                    <a:pt x="1405" y="382"/>
                    <a:pt x="1631" y="882"/>
                    <a:pt x="1703" y="1192"/>
                  </a:cubicBezTo>
                  <a:cubicBezTo>
                    <a:pt x="1834" y="1704"/>
                    <a:pt x="1762" y="2359"/>
                    <a:pt x="1512" y="2942"/>
                  </a:cubicBezTo>
                  <a:cubicBezTo>
                    <a:pt x="1226" y="3609"/>
                    <a:pt x="738" y="4156"/>
                    <a:pt x="119" y="4502"/>
                  </a:cubicBezTo>
                  <a:cubicBezTo>
                    <a:pt x="36" y="4549"/>
                    <a:pt x="0" y="4668"/>
                    <a:pt x="48" y="4752"/>
                  </a:cubicBezTo>
                  <a:cubicBezTo>
                    <a:pt x="83" y="4823"/>
                    <a:pt x="143" y="4859"/>
                    <a:pt x="214" y="4859"/>
                  </a:cubicBezTo>
                  <a:cubicBezTo>
                    <a:pt x="238" y="4859"/>
                    <a:pt x="274" y="4859"/>
                    <a:pt x="322" y="4811"/>
                  </a:cubicBezTo>
                  <a:cubicBezTo>
                    <a:pt x="1000" y="4442"/>
                    <a:pt x="1548" y="3811"/>
                    <a:pt x="1869" y="3073"/>
                  </a:cubicBezTo>
                  <a:cubicBezTo>
                    <a:pt x="2143" y="2406"/>
                    <a:pt x="2227" y="1692"/>
                    <a:pt x="2072" y="1097"/>
                  </a:cubicBezTo>
                  <a:cubicBezTo>
                    <a:pt x="1896" y="404"/>
                    <a:pt x="1431" y="1"/>
                    <a:pt x="802" y="1"/>
                  </a:cubicBezTo>
                  <a:cubicBezTo>
                    <a:pt x="792" y="1"/>
                    <a:pt x="783" y="1"/>
                    <a:pt x="774" y="1"/>
                  </a:cubicBezTo>
                  <a:lnTo>
                    <a:pt x="441" y="1"/>
                  </a:lnTo>
                  <a:cubicBezTo>
                    <a:pt x="435" y="1"/>
                    <a:pt x="428" y="0"/>
                    <a:pt x="422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0"/>
            <p:cNvSpPr/>
            <p:nvPr/>
          </p:nvSpPr>
          <p:spPr>
            <a:xfrm>
              <a:off x="3541063" y="1545975"/>
              <a:ext cx="55375" cy="120950"/>
            </a:xfrm>
            <a:custGeom>
              <a:avLst/>
              <a:gdLst/>
              <a:ahLst/>
              <a:cxnLst/>
              <a:rect l="l" t="t" r="r" b="b"/>
              <a:pathLst>
                <a:path w="2215" h="4838" extrusionOk="0">
                  <a:moveTo>
                    <a:pt x="1819" y="0"/>
                  </a:moveTo>
                  <a:cubicBezTo>
                    <a:pt x="1809" y="0"/>
                    <a:pt x="1797" y="2"/>
                    <a:pt x="1786" y="4"/>
                  </a:cubicBezTo>
                  <a:lnTo>
                    <a:pt x="1453" y="4"/>
                  </a:lnTo>
                  <a:cubicBezTo>
                    <a:pt x="1435" y="3"/>
                    <a:pt x="1417" y="3"/>
                    <a:pt x="1399" y="3"/>
                  </a:cubicBezTo>
                  <a:cubicBezTo>
                    <a:pt x="784" y="3"/>
                    <a:pt x="329" y="405"/>
                    <a:pt x="155" y="1087"/>
                  </a:cubicBezTo>
                  <a:cubicBezTo>
                    <a:pt x="0" y="1671"/>
                    <a:pt x="84" y="2397"/>
                    <a:pt x="357" y="3064"/>
                  </a:cubicBezTo>
                  <a:cubicBezTo>
                    <a:pt x="679" y="3814"/>
                    <a:pt x="1227" y="4433"/>
                    <a:pt x="1905" y="4802"/>
                  </a:cubicBezTo>
                  <a:cubicBezTo>
                    <a:pt x="1941" y="4826"/>
                    <a:pt x="1965" y="4838"/>
                    <a:pt x="2001" y="4838"/>
                  </a:cubicBezTo>
                  <a:cubicBezTo>
                    <a:pt x="2072" y="4838"/>
                    <a:pt x="2132" y="4802"/>
                    <a:pt x="2179" y="4743"/>
                  </a:cubicBezTo>
                  <a:cubicBezTo>
                    <a:pt x="2215" y="4659"/>
                    <a:pt x="2191" y="4540"/>
                    <a:pt x="2096" y="4493"/>
                  </a:cubicBezTo>
                  <a:cubicBezTo>
                    <a:pt x="1489" y="4147"/>
                    <a:pt x="1000" y="3600"/>
                    <a:pt x="715" y="2933"/>
                  </a:cubicBezTo>
                  <a:cubicBezTo>
                    <a:pt x="465" y="2338"/>
                    <a:pt x="393" y="1695"/>
                    <a:pt x="524" y="1195"/>
                  </a:cubicBezTo>
                  <a:cubicBezTo>
                    <a:pt x="596" y="873"/>
                    <a:pt x="822" y="373"/>
                    <a:pt x="1453" y="373"/>
                  </a:cubicBezTo>
                  <a:lnTo>
                    <a:pt x="1786" y="373"/>
                  </a:lnTo>
                  <a:cubicBezTo>
                    <a:pt x="1893" y="373"/>
                    <a:pt x="1989" y="278"/>
                    <a:pt x="1989" y="183"/>
                  </a:cubicBezTo>
                  <a:cubicBezTo>
                    <a:pt x="1989" y="87"/>
                    <a:pt x="1912" y="0"/>
                    <a:pt x="1819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0"/>
            <p:cNvSpPr/>
            <p:nvPr/>
          </p:nvSpPr>
          <p:spPr>
            <a:xfrm>
              <a:off x="3610413" y="17949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132" y="1"/>
                  </a:moveTo>
                  <a:cubicBezTo>
                    <a:pt x="501" y="1"/>
                    <a:pt x="0" y="501"/>
                    <a:pt x="0" y="1132"/>
                  </a:cubicBezTo>
                  <a:cubicBezTo>
                    <a:pt x="0" y="1751"/>
                    <a:pt x="501" y="2263"/>
                    <a:pt x="1132" y="2263"/>
                  </a:cubicBezTo>
                  <a:cubicBezTo>
                    <a:pt x="1751" y="2263"/>
                    <a:pt x="2263" y="1751"/>
                    <a:pt x="2263" y="1132"/>
                  </a:cubicBezTo>
                  <a:cubicBezTo>
                    <a:pt x="2263" y="501"/>
                    <a:pt x="1751" y="1"/>
                    <a:pt x="1132" y="1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0"/>
            <p:cNvSpPr/>
            <p:nvPr/>
          </p:nvSpPr>
          <p:spPr>
            <a:xfrm>
              <a:off x="3633338" y="1794900"/>
              <a:ext cx="33650" cy="56575"/>
            </a:xfrm>
            <a:custGeom>
              <a:avLst/>
              <a:gdLst/>
              <a:ahLst/>
              <a:cxnLst/>
              <a:rect l="l" t="t" r="r" b="b"/>
              <a:pathLst>
                <a:path w="1346" h="2263" extrusionOk="0">
                  <a:moveTo>
                    <a:pt x="215" y="1"/>
                  </a:moveTo>
                  <a:cubicBezTo>
                    <a:pt x="143" y="1"/>
                    <a:pt x="60" y="1"/>
                    <a:pt x="0" y="13"/>
                  </a:cubicBezTo>
                  <a:cubicBezTo>
                    <a:pt x="524" y="120"/>
                    <a:pt x="929" y="584"/>
                    <a:pt x="929" y="1132"/>
                  </a:cubicBezTo>
                  <a:cubicBezTo>
                    <a:pt x="929" y="1679"/>
                    <a:pt x="524" y="2144"/>
                    <a:pt x="0" y="2251"/>
                  </a:cubicBezTo>
                  <a:cubicBezTo>
                    <a:pt x="84" y="2263"/>
                    <a:pt x="143" y="2263"/>
                    <a:pt x="215" y="2263"/>
                  </a:cubicBezTo>
                  <a:cubicBezTo>
                    <a:pt x="834" y="2263"/>
                    <a:pt x="1346" y="1751"/>
                    <a:pt x="1346" y="1132"/>
                  </a:cubicBezTo>
                  <a:cubicBezTo>
                    <a:pt x="1346" y="501"/>
                    <a:pt x="834" y="1"/>
                    <a:pt x="215" y="1"/>
                  </a:cubicBez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0"/>
            <p:cNvSpPr/>
            <p:nvPr/>
          </p:nvSpPr>
          <p:spPr>
            <a:xfrm>
              <a:off x="3628263" y="1813050"/>
              <a:ext cx="19975" cy="20275"/>
            </a:xfrm>
            <a:custGeom>
              <a:avLst/>
              <a:gdLst/>
              <a:ahLst/>
              <a:cxnLst/>
              <a:rect l="l" t="t" r="r" b="b"/>
              <a:pathLst>
                <a:path w="799" h="811" extrusionOk="0">
                  <a:moveTo>
                    <a:pt x="406" y="1"/>
                  </a:moveTo>
                  <a:cubicBezTo>
                    <a:pt x="179" y="1"/>
                    <a:pt x="1" y="179"/>
                    <a:pt x="1" y="406"/>
                  </a:cubicBezTo>
                  <a:cubicBezTo>
                    <a:pt x="1" y="620"/>
                    <a:pt x="179" y="811"/>
                    <a:pt x="406" y="811"/>
                  </a:cubicBezTo>
                  <a:cubicBezTo>
                    <a:pt x="620" y="811"/>
                    <a:pt x="799" y="620"/>
                    <a:pt x="799" y="406"/>
                  </a:cubicBezTo>
                  <a:cubicBezTo>
                    <a:pt x="799" y="179"/>
                    <a:pt x="620" y="1"/>
                    <a:pt x="406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0"/>
            <p:cNvSpPr/>
            <p:nvPr/>
          </p:nvSpPr>
          <p:spPr>
            <a:xfrm>
              <a:off x="3585713" y="1653250"/>
              <a:ext cx="103300" cy="57150"/>
            </a:xfrm>
            <a:custGeom>
              <a:avLst/>
              <a:gdLst/>
              <a:ahLst/>
              <a:cxnLst/>
              <a:rect l="l" t="t" r="r" b="b"/>
              <a:pathLst>
                <a:path w="4132" h="2286" extrusionOk="0">
                  <a:moveTo>
                    <a:pt x="440" y="1"/>
                  </a:moveTo>
                  <a:cubicBezTo>
                    <a:pt x="421" y="1"/>
                    <a:pt x="401" y="15"/>
                    <a:pt x="393" y="23"/>
                  </a:cubicBezTo>
                  <a:lnTo>
                    <a:pt x="24" y="690"/>
                  </a:lnTo>
                  <a:cubicBezTo>
                    <a:pt x="0" y="726"/>
                    <a:pt x="24" y="749"/>
                    <a:pt x="36" y="761"/>
                  </a:cubicBezTo>
                  <a:cubicBezTo>
                    <a:pt x="476" y="999"/>
                    <a:pt x="953" y="1154"/>
                    <a:pt x="1489" y="1214"/>
                  </a:cubicBezTo>
                  <a:cubicBezTo>
                    <a:pt x="1524" y="1214"/>
                    <a:pt x="1548" y="1238"/>
                    <a:pt x="1548" y="1285"/>
                  </a:cubicBezTo>
                  <a:lnTo>
                    <a:pt x="1548" y="2226"/>
                  </a:lnTo>
                  <a:cubicBezTo>
                    <a:pt x="1548" y="2250"/>
                    <a:pt x="1584" y="2285"/>
                    <a:pt x="1608" y="2285"/>
                  </a:cubicBezTo>
                  <a:lnTo>
                    <a:pt x="2370" y="2285"/>
                  </a:lnTo>
                  <a:cubicBezTo>
                    <a:pt x="2405" y="2285"/>
                    <a:pt x="2429" y="2261"/>
                    <a:pt x="2429" y="2226"/>
                  </a:cubicBezTo>
                  <a:lnTo>
                    <a:pt x="2429" y="1285"/>
                  </a:lnTo>
                  <a:cubicBezTo>
                    <a:pt x="2429" y="1261"/>
                    <a:pt x="2465" y="1226"/>
                    <a:pt x="2489" y="1214"/>
                  </a:cubicBezTo>
                  <a:cubicBezTo>
                    <a:pt x="3072" y="1154"/>
                    <a:pt x="3620" y="976"/>
                    <a:pt x="4096" y="690"/>
                  </a:cubicBezTo>
                  <a:cubicBezTo>
                    <a:pt x="4132" y="678"/>
                    <a:pt x="4108" y="630"/>
                    <a:pt x="4084" y="630"/>
                  </a:cubicBezTo>
                  <a:lnTo>
                    <a:pt x="3929" y="630"/>
                  </a:lnTo>
                  <a:lnTo>
                    <a:pt x="3929" y="618"/>
                  </a:lnTo>
                  <a:lnTo>
                    <a:pt x="3632" y="83"/>
                  </a:lnTo>
                  <a:cubicBezTo>
                    <a:pt x="3615" y="42"/>
                    <a:pt x="3577" y="18"/>
                    <a:pt x="3536" y="18"/>
                  </a:cubicBezTo>
                  <a:cubicBezTo>
                    <a:pt x="3516" y="18"/>
                    <a:pt x="3496" y="24"/>
                    <a:pt x="3477" y="35"/>
                  </a:cubicBezTo>
                  <a:cubicBezTo>
                    <a:pt x="3036" y="249"/>
                    <a:pt x="2548" y="368"/>
                    <a:pt x="2000" y="368"/>
                  </a:cubicBezTo>
                  <a:cubicBezTo>
                    <a:pt x="1429" y="368"/>
                    <a:pt x="917" y="249"/>
                    <a:pt x="465" y="11"/>
                  </a:cubicBezTo>
                  <a:cubicBezTo>
                    <a:pt x="457" y="4"/>
                    <a:pt x="449" y="1"/>
                    <a:pt x="440" y="1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0"/>
            <p:cNvSpPr/>
            <p:nvPr/>
          </p:nvSpPr>
          <p:spPr>
            <a:xfrm>
              <a:off x="3633938" y="1653575"/>
              <a:ext cx="52100" cy="56225"/>
            </a:xfrm>
            <a:custGeom>
              <a:avLst/>
              <a:gdLst/>
              <a:ahLst/>
              <a:cxnLst/>
              <a:rect l="l" t="t" r="r" b="b"/>
              <a:pathLst>
                <a:path w="2084" h="2249" extrusionOk="0">
                  <a:moveTo>
                    <a:pt x="1633" y="1"/>
                  </a:moveTo>
                  <a:cubicBezTo>
                    <a:pt x="1616" y="1"/>
                    <a:pt x="1599" y="4"/>
                    <a:pt x="1584" y="10"/>
                  </a:cubicBezTo>
                  <a:cubicBezTo>
                    <a:pt x="1524" y="46"/>
                    <a:pt x="1488" y="58"/>
                    <a:pt x="1429" y="82"/>
                  </a:cubicBezTo>
                  <a:lnTo>
                    <a:pt x="1691" y="546"/>
                  </a:lnTo>
                  <a:cubicBezTo>
                    <a:pt x="1726" y="605"/>
                    <a:pt x="1703" y="701"/>
                    <a:pt x="1631" y="724"/>
                  </a:cubicBezTo>
                  <a:cubicBezTo>
                    <a:pt x="1226" y="939"/>
                    <a:pt x="786" y="1010"/>
                    <a:pt x="298" y="1070"/>
                  </a:cubicBezTo>
                  <a:cubicBezTo>
                    <a:pt x="202" y="1082"/>
                    <a:pt x="143" y="1153"/>
                    <a:pt x="143" y="1236"/>
                  </a:cubicBezTo>
                  <a:lnTo>
                    <a:pt x="143" y="2106"/>
                  </a:lnTo>
                  <a:cubicBezTo>
                    <a:pt x="143" y="2189"/>
                    <a:pt x="83" y="2248"/>
                    <a:pt x="0" y="2248"/>
                  </a:cubicBezTo>
                  <a:lnTo>
                    <a:pt x="369" y="2248"/>
                  </a:lnTo>
                  <a:cubicBezTo>
                    <a:pt x="441" y="2248"/>
                    <a:pt x="500" y="2189"/>
                    <a:pt x="500" y="2106"/>
                  </a:cubicBezTo>
                  <a:lnTo>
                    <a:pt x="500" y="1332"/>
                  </a:lnTo>
                  <a:cubicBezTo>
                    <a:pt x="500" y="1248"/>
                    <a:pt x="560" y="1177"/>
                    <a:pt x="643" y="1177"/>
                  </a:cubicBezTo>
                  <a:cubicBezTo>
                    <a:pt x="1131" y="1117"/>
                    <a:pt x="1572" y="974"/>
                    <a:pt x="1988" y="784"/>
                  </a:cubicBezTo>
                  <a:cubicBezTo>
                    <a:pt x="2048" y="736"/>
                    <a:pt x="2084" y="665"/>
                    <a:pt x="2048" y="605"/>
                  </a:cubicBezTo>
                  <a:lnTo>
                    <a:pt x="1750" y="70"/>
                  </a:lnTo>
                  <a:cubicBezTo>
                    <a:pt x="1733" y="25"/>
                    <a:pt x="1682" y="1"/>
                    <a:pt x="1633" y="1"/>
                  </a:cubicBezTo>
                  <a:close/>
                </a:path>
              </a:pathLst>
            </a:custGeom>
            <a:solidFill>
              <a:srgbClr val="CD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0"/>
            <p:cNvSpPr/>
            <p:nvPr/>
          </p:nvSpPr>
          <p:spPr>
            <a:xfrm>
              <a:off x="3586013" y="1535050"/>
              <a:ext cx="19075" cy="30675"/>
            </a:xfrm>
            <a:custGeom>
              <a:avLst/>
              <a:gdLst/>
              <a:ahLst/>
              <a:cxnLst/>
              <a:rect l="l" t="t" r="r" b="b"/>
              <a:pathLst>
                <a:path w="763" h="1227" extrusionOk="0">
                  <a:moveTo>
                    <a:pt x="262" y="0"/>
                  </a:moveTo>
                  <a:cubicBezTo>
                    <a:pt x="119" y="0"/>
                    <a:pt x="0" y="108"/>
                    <a:pt x="0" y="262"/>
                  </a:cubicBezTo>
                  <a:lnTo>
                    <a:pt x="0" y="977"/>
                  </a:lnTo>
                  <a:cubicBezTo>
                    <a:pt x="0" y="1108"/>
                    <a:pt x="107" y="1227"/>
                    <a:pt x="262" y="1227"/>
                  </a:cubicBezTo>
                  <a:lnTo>
                    <a:pt x="512" y="1227"/>
                  </a:lnTo>
                  <a:cubicBezTo>
                    <a:pt x="643" y="1227"/>
                    <a:pt x="762" y="1120"/>
                    <a:pt x="762" y="977"/>
                  </a:cubicBezTo>
                  <a:lnTo>
                    <a:pt x="762" y="262"/>
                  </a:lnTo>
                  <a:cubicBezTo>
                    <a:pt x="762" y="120"/>
                    <a:pt x="667" y="0"/>
                    <a:pt x="512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0"/>
            <p:cNvSpPr/>
            <p:nvPr/>
          </p:nvSpPr>
          <p:spPr>
            <a:xfrm>
              <a:off x="3666063" y="1535050"/>
              <a:ext cx="19375" cy="30675"/>
            </a:xfrm>
            <a:custGeom>
              <a:avLst/>
              <a:gdLst/>
              <a:ahLst/>
              <a:cxnLst/>
              <a:rect l="l" t="t" r="r" b="b"/>
              <a:pathLst>
                <a:path w="775" h="1227" extrusionOk="0">
                  <a:moveTo>
                    <a:pt x="251" y="0"/>
                  </a:moveTo>
                  <a:cubicBezTo>
                    <a:pt x="120" y="0"/>
                    <a:pt x="1" y="108"/>
                    <a:pt x="1" y="262"/>
                  </a:cubicBezTo>
                  <a:lnTo>
                    <a:pt x="1" y="977"/>
                  </a:lnTo>
                  <a:cubicBezTo>
                    <a:pt x="1" y="1108"/>
                    <a:pt x="108" y="1227"/>
                    <a:pt x="251" y="1227"/>
                  </a:cubicBezTo>
                  <a:lnTo>
                    <a:pt x="513" y="1227"/>
                  </a:lnTo>
                  <a:cubicBezTo>
                    <a:pt x="656" y="1227"/>
                    <a:pt x="775" y="1120"/>
                    <a:pt x="763" y="977"/>
                  </a:cubicBezTo>
                  <a:lnTo>
                    <a:pt x="763" y="262"/>
                  </a:lnTo>
                  <a:cubicBezTo>
                    <a:pt x="763" y="120"/>
                    <a:pt x="656" y="0"/>
                    <a:pt x="513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60"/>
          <p:cNvGrpSpPr/>
          <p:nvPr/>
        </p:nvGrpSpPr>
        <p:grpSpPr>
          <a:xfrm>
            <a:off x="4068702" y="1514183"/>
            <a:ext cx="353293" cy="240850"/>
            <a:chOff x="4079813" y="1585050"/>
            <a:chExt cx="317025" cy="216125"/>
          </a:xfrm>
        </p:grpSpPr>
        <p:sp>
          <p:nvSpPr>
            <p:cNvPr id="1811" name="Google Shape;1811;p60"/>
            <p:cNvSpPr/>
            <p:nvPr/>
          </p:nvSpPr>
          <p:spPr>
            <a:xfrm>
              <a:off x="4228638" y="1762400"/>
              <a:ext cx="18475" cy="36700"/>
            </a:xfrm>
            <a:custGeom>
              <a:avLst/>
              <a:gdLst/>
              <a:ahLst/>
              <a:cxnLst/>
              <a:rect l="l" t="t" r="r" b="b"/>
              <a:pathLst>
                <a:path w="739" h="1468" extrusionOk="0">
                  <a:moveTo>
                    <a:pt x="523" y="0"/>
                  </a:moveTo>
                  <a:cubicBezTo>
                    <a:pt x="469" y="0"/>
                    <a:pt x="416" y="22"/>
                    <a:pt x="382" y="62"/>
                  </a:cubicBezTo>
                  <a:cubicBezTo>
                    <a:pt x="275" y="217"/>
                    <a:pt x="1" y="634"/>
                    <a:pt x="1" y="1372"/>
                  </a:cubicBezTo>
                  <a:lnTo>
                    <a:pt x="203" y="1467"/>
                  </a:lnTo>
                  <a:lnTo>
                    <a:pt x="382" y="1372"/>
                  </a:lnTo>
                  <a:cubicBezTo>
                    <a:pt x="382" y="1027"/>
                    <a:pt x="453" y="574"/>
                    <a:pt x="679" y="300"/>
                  </a:cubicBezTo>
                  <a:cubicBezTo>
                    <a:pt x="739" y="217"/>
                    <a:pt x="715" y="98"/>
                    <a:pt x="644" y="39"/>
                  </a:cubicBezTo>
                  <a:cubicBezTo>
                    <a:pt x="608" y="13"/>
                    <a:pt x="565" y="0"/>
                    <a:pt x="523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0"/>
            <p:cNvSpPr/>
            <p:nvPr/>
          </p:nvSpPr>
          <p:spPr>
            <a:xfrm>
              <a:off x="4337888" y="1758325"/>
              <a:ext cx="22650" cy="40175"/>
            </a:xfrm>
            <a:custGeom>
              <a:avLst/>
              <a:gdLst/>
              <a:ahLst/>
              <a:cxnLst/>
              <a:rect l="l" t="t" r="r" b="b"/>
              <a:pathLst>
                <a:path w="906" h="1607" extrusionOk="0">
                  <a:moveTo>
                    <a:pt x="214" y="1"/>
                  </a:moveTo>
                  <a:cubicBezTo>
                    <a:pt x="159" y="1"/>
                    <a:pt x="106" y="28"/>
                    <a:pt x="72" y="82"/>
                  </a:cubicBezTo>
                  <a:cubicBezTo>
                    <a:pt x="0" y="166"/>
                    <a:pt x="12" y="285"/>
                    <a:pt x="96" y="344"/>
                  </a:cubicBezTo>
                  <a:cubicBezTo>
                    <a:pt x="417" y="583"/>
                    <a:pt x="512" y="1130"/>
                    <a:pt x="512" y="1535"/>
                  </a:cubicBezTo>
                  <a:lnTo>
                    <a:pt x="715" y="1606"/>
                  </a:lnTo>
                  <a:lnTo>
                    <a:pt x="905" y="1535"/>
                  </a:lnTo>
                  <a:cubicBezTo>
                    <a:pt x="905" y="1249"/>
                    <a:pt x="858" y="975"/>
                    <a:pt x="786" y="737"/>
                  </a:cubicBezTo>
                  <a:cubicBezTo>
                    <a:pt x="679" y="440"/>
                    <a:pt x="536" y="202"/>
                    <a:pt x="334" y="47"/>
                  </a:cubicBezTo>
                  <a:cubicBezTo>
                    <a:pt x="298" y="16"/>
                    <a:pt x="256" y="1"/>
                    <a:pt x="214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0"/>
            <p:cNvSpPr/>
            <p:nvPr/>
          </p:nvSpPr>
          <p:spPr>
            <a:xfrm>
              <a:off x="4282813" y="1612450"/>
              <a:ext cx="9250" cy="39100"/>
            </a:xfrm>
            <a:custGeom>
              <a:avLst/>
              <a:gdLst/>
              <a:ahLst/>
              <a:cxnLst/>
              <a:rect l="l" t="t" r="r" b="b"/>
              <a:pathLst>
                <a:path w="370" h="1564" extrusionOk="0">
                  <a:moveTo>
                    <a:pt x="179" y="0"/>
                  </a:moveTo>
                  <a:cubicBezTo>
                    <a:pt x="72" y="0"/>
                    <a:pt x="1" y="95"/>
                    <a:pt x="1" y="203"/>
                  </a:cubicBezTo>
                  <a:lnTo>
                    <a:pt x="1" y="1393"/>
                  </a:lnTo>
                  <a:cubicBezTo>
                    <a:pt x="1" y="1478"/>
                    <a:pt x="58" y="1564"/>
                    <a:pt x="147" y="1564"/>
                  </a:cubicBezTo>
                  <a:cubicBezTo>
                    <a:pt x="157" y="1564"/>
                    <a:pt x="168" y="1562"/>
                    <a:pt x="179" y="1560"/>
                  </a:cubicBezTo>
                  <a:cubicBezTo>
                    <a:pt x="189" y="1562"/>
                    <a:pt x="199" y="1564"/>
                    <a:pt x="209" y="1564"/>
                  </a:cubicBezTo>
                  <a:cubicBezTo>
                    <a:pt x="294" y="1564"/>
                    <a:pt x="370" y="1478"/>
                    <a:pt x="370" y="1393"/>
                  </a:cubicBezTo>
                  <a:lnTo>
                    <a:pt x="370" y="179"/>
                  </a:lnTo>
                  <a:cubicBezTo>
                    <a:pt x="370" y="83"/>
                    <a:pt x="275" y="0"/>
                    <a:pt x="179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0"/>
            <p:cNvSpPr/>
            <p:nvPr/>
          </p:nvSpPr>
          <p:spPr>
            <a:xfrm>
              <a:off x="4079813" y="1641325"/>
              <a:ext cx="307800" cy="130675"/>
            </a:xfrm>
            <a:custGeom>
              <a:avLst/>
              <a:gdLst/>
              <a:ahLst/>
              <a:cxnLst/>
              <a:rect l="l" t="t" r="r" b="b"/>
              <a:pathLst>
                <a:path w="12312" h="5227" extrusionOk="0">
                  <a:moveTo>
                    <a:pt x="5942" y="0"/>
                  </a:moveTo>
                  <a:cubicBezTo>
                    <a:pt x="5751" y="0"/>
                    <a:pt x="5585" y="95"/>
                    <a:pt x="5477" y="262"/>
                  </a:cubicBezTo>
                  <a:lnTo>
                    <a:pt x="4989" y="1083"/>
                  </a:lnTo>
                  <a:cubicBezTo>
                    <a:pt x="4882" y="1250"/>
                    <a:pt x="4727" y="1345"/>
                    <a:pt x="4525" y="1345"/>
                  </a:cubicBezTo>
                  <a:lnTo>
                    <a:pt x="1453" y="1345"/>
                  </a:lnTo>
                  <a:cubicBezTo>
                    <a:pt x="1394" y="1345"/>
                    <a:pt x="1334" y="1322"/>
                    <a:pt x="1298" y="1262"/>
                  </a:cubicBezTo>
                  <a:lnTo>
                    <a:pt x="989" y="667"/>
                  </a:lnTo>
                  <a:cubicBezTo>
                    <a:pt x="882" y="452"/>
                    <a:pt x="655" y="321"/>
                    <a:pt x="417" y="321"/>
                  </a:cubicBezTo>
                  <a:lnTo>
                    <a:pt x="84" y="321"/>
                  </a:lnTo>
                  <a:cubicBezTo>
                    <a:pt x="36" y="321"/>
                    <a:pt x="1" y="369"/>
                    <a:pt x="1" y="417"/>
                  </a:cubicBezTo>
                  <a:lnTo>
                    <a:pt x="203" y="2226"/>
                  </a:lnTo>
                  <a:cubicBezTo>
                    <a:pt x="239" y="2596"/>
                    <a:pt x="536" y="2881"/>
                    <a:pt x="917" y="2881"/>
                  </a:cubicBezTo>
                  <a:lnTo>
                    <a:pt x="4835" y="2881"/>
                  </a:lnTo>
                  <a:cubicBezTo>
                    <a:pt x="5061" y="2881"/>
                    <a:pt x="5239" y="3060"/>
                    <a:pt x="5239" y="3286"/>
                  </a:cubicBezTo>
                  <a:lnTo>
                    <a:pt x="5239" y="3941"/>
                  </a:lnTo>
                  <a:cubicBezTo>
                    <a:pt x="5239" y="4655"/>
                    <a:pt x="5823" y="5227"/>
                    <a:pt x="6537" y="5227"/>
                  </a:cubicBezTo>
                  <a:lnTo>
                    <a:pt x="9728" y="5227"/>
                  </a:lnTo>
                  <a:cubicBezTo>
                    <a:pt x="11133" y="5227"/>
                    <a:pt x="12300" y="4108"/>
                    <a:pt x="12312" y="2691"/>
                  </a:cubicBezTo>
                  <a:cubicBezTo>
                    <a:pt x="12312" y="2679"/>
                    <a:pt x="11883" y="1822"/>
                    <a:pt x="11633" y="1405"/>
                  </a:cubicBezTo>
                  <a:cubicBezTo>
                    <a:pt x="11228" y="786"/>
                    <a:pt x="10764" y="333"/>
                    <a:pt x="10061" y="60"/>
                  </a:cubicBezTo>
                  <a:cubicBezTo>
                    <a:pt x="9966" y="12"/>
                    <a:pt x="9847" y="0"/>
                    <a:pt x="9728" y="0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0"/>
            <p:cNvSpPr/>
            <p:nvPr/>
          </p:nvSpPr>
          <p:spPr>
            <a:xfrm>
              <a:off x="4304838" y="1641325"/>
              <a:ext cx="82475" cy="129500"/>
            </a:xfrm>
            <a:custGeom>
              <a:avLst/>
              <a:gdLst/>
              <a:ahLst/>
              <a:cxnLst/>
              <a:rect l="l" t="t" r="r" b="b"/>
              <a:pathLst>
                <a:path w="3299" h="5180" extrusionOk="0">
                  <a:moveTo>
                    <a:pt x="1" y="0"/>
                  </a:moveTo>
                  <a:cubicBezTo>
                    <a:pt x="1441" y="0"/>
                    <a:pt x="2596" y="1155"/>
                    <a:pt x="2596" y="2584"/>
                  </a:cubicBezTo>
                  <a:cubicBezTo>
                    <a:pt x="2596" y="4012"/>
                    <a:pt x="1441" y="5179"/>
                    <a:pt x="1" y="5179"/>
                  </a:cubicBezTo>
                  <a:lnTo>
                    <a:pt x="703" y="5179"/>
                  </a:lnTo>
                  <a:cubicBezTo>
                    <a:pt x="2120" y="5179"/>
                    <a:pt x="3275" y="4048"/>
                    <a:pt x="3299" y="2631"/>
                  </a:cubicBezTo>
                  <a:cubicBezTo>
                    <a:pt x="3299" y="2619"/>
                    <a:pt x="2823" y="2596"/>
                    <a:pt x="2823" y="2572"/>
                  </a:cubicBezTo>
                  <a:cubicBezTo>
                    <a:pt x="2823" y="1262"/>
                    <a:pt x="2299" y="369"/>
                    <a:pt x="1048" y="0"/>
                  </a:cubicBezTo>
                  <a:cubicBezTo>
                    <a:pt x="1013" y="4"/>
                    <a:pt x="976" y="5"/>
                    <a:pt x="938" y="5"/>
                  </a:cubicBezTo>
                  <a:cubicBezTo>
                    <a:pt x="862" y="5"/>
                    <a:pt x="783" y="0"/>
                    <a:pt x="703" y="0"/>
                  </a:cubicBezTo>
                  <a:close/>
                </a:path>
              </a:pathLst>
            </a:custGeom>
            <a:solidFill>
              <a:srgbClr val="CD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0"/>
            <p:cNvSpPr/>
            <p:nvPr/>
          </p:nvSpPr>
          <p:spPr>
            <a:xfrm>
              <a:off x="4241438" y="1674350"/>
              <a:ext cx="64625" cy="64025"/>
            </a:xfrm>
            <a:custGeom>
              <a:avLst/>
              <a:gdLst/>
              <a:ahLst/>
              <a:cxnLst/>
              <a:rect l="l" t="t" r="r" b="b"/>
              <a:pathLst>
                <a:path w="2585" h="2561" extrusionOk="0">
                  <a:moveTo>
                    <a:pt x="906" y="1"/>
                  </a:moveTo>
                  <a:cubicBezTo>
                    <a:pt x="858" y="1"/>
                    <a:pt x="834" y="24"/>
                    <a:pt x="834" y="72"/>
                  </a:cubicBezTo>
                  <a:lnTo>
                    <a:pt x="834" y="786"/>
                  </a:lnTo>
                  <a:cubicBezTo>
                    <a:pt x="834" y="810"/>
                    <a:pt x="798" y="834"/>
                    <a:pt x="787" y="834"/>
                  </a:cubicBezTo>
                  <a:lnTo>
                    <a:pt x="72" y="834"/>
                  </a:lnTo>
                  <a:cubicBezTo>
                    <a:pt x="25" y="834"/>
                    <a:pt x="1" y="858"/>
                    <a:pt x="1" y="905"/>
                  </a:cubicBezTo>
                  <a:lnTo>
                    <a:pt x="1" y="1656"/>
                  </a:lnTo>
                  <a:cubicBezTo>
                    <a:pt x="1" y="1691"/>
                    <a:pt x="25" y="1727"/>
                    <a:pt x="72" y="1727"/>
                  </a:cubicBezTo>
                  <a:lnTo>
                    <a:pt x="787" y="1727"/>
                  </a:lnTo>
                  <a:cubicBezTo>
                    <a:pt x="822" y="1727"/>
                    <a:pt x="834" y="1751"/>
                    <a:pt x="834" y="1775"/>
                  </a:cubicBezTo>
                  <a:lnTo>
                    <a:pt x="834" y="2489"/>
                  </a:lnTo>
                  <a:cubicBezTo>
                    <a:pt x="834" y="2525"/>
                    <a:pt x="858" y="2560"/>
                    <a:pt x="906" y="2560"/>
                  </a:cubicBezTo>
                  <a:lnTo>
                    <a:pt x="1668" y="2560"/>
                  </a:lnTo>
                  <a:cubicBezTo>
                    <a:pt x="1703" y="2560"/>
                    <a:pt x="1739" y="2525"/>
                    <a:pt x="1739" y="2489"/>
                  </a:cubicBezTo>
                  <a:lnTo>
                    <a:pt x="1739" y="1775"/>
                  </a:lnTo>
                  <a:cubicBezTo>
                    <a:pt x="1739" y="1739"/>
                    <a:pt x="1775" y="1727"/>
                    <a:pt x="1787" y="1727"/>
                  </a:cubicBezTo>
                  <a:lnTo>
                    <a:pt x="2501" y="1727"/>
                  </a:lnTo>
                  <a:cubicBezTo>
                    <a:pt x="2537" y="1727"/>
                    <a:pt x="2572" y="1691"/>
                    <a:pt x="2572" y="1656"/>
                  </a:cubicBezTo>
                  <a:lnTo>
                    <a:pt x="2572" y="905"/>
                  </a:lnTo>
                  <a:cubicBezTo>
                    <a:pt x="2584" y="858"/>
                    <a:pt x="2561" y="834"/>
                    <a:pt x="2513" y="834"/>
                  </a:cubicBezTo>
                  <a:lnTo>
                    <a:pt x="1775" y="834"/>
                  </a:lnTo>
                  <a:cubicBezTo>
                    <a:pt x="1739" y="834"/>
                    <a:pt x="1727" y="798"/>
                    <a:pt x="1727" y="786"/>
                  </a:cubicBezTo>
                  <a:lnTo>
                    <a:pt x="1727" y="72"/>
                  </a:lnTo>
                  <a:cubicBezTo>
                    <a:pt x="1727" y="24"/>
                    <a:pt x="1691" y="1"/>
                    <a:pt x="1656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60"/>
            <p:cNvSpPr/>
            <p:nvPr/>
          </p:nvSpPr>
          <p:spPr>
            <a:xfrm>
              <a:off x="4331338" y="1641900"/>
              <a:ext cx="56275" cy="65525"/>
            </a:xfrm>
            <a:custGeom>
              <a:avLst/>
              <a:gdLst/>
              <a:ahLst/>
              <a:cxnLst/>
              <a:rect l="l" t="t" r="r" b="b"/>
              <a:pathLst>
                <a:path w="2251" h="2621" extrusionOk="0">
                  <a:moveTo>
                    <a:pt x="0" y="1"/>
                  </a:moveTo>
                  <a:lnTo>
                    <a:pt x="0" y="2299"/>
                  </a:lnTo>
                  <a:cubicBezTo>
                    <a:pt x="0" y="2477"/>
                    <a:pt x="155" y="2620"/>
                    <a:pt x="334" y="2620"/>
                  </a:cubicBezTo>
                  <a:lnTo>
                    <a:pt x="2251" y="2620"/>
                  </a:lnTo>
                  <a:lnTo>
                    <a:pt x="2251" y="2561"/>
                  </a:lnTo>
                  <a:cubicBezTo>
                    <a:pt x="2251" y="1251"/>
                    <a:pt x="1274" y="168"/>
                    <a:pt x="0" y="1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0"/>
            <p:cNvSpPr/>
            <p:nvPr/>
          </p:nvSpPr>
          <p:spPr>
            <a:xfrm>
              <a:off x="4331338" y="1641900"/>
              <a:ext cx="56275" cy="65525"/>
            </a:xfrm>
            <a:custGeom>
              <a:avLst/>
              <a:gdLst/>
              <a:ahLst/>
              <a:cxnLst/>
              <a:rect l="l" t="t" r="r" b="b"/>
              <a:pathLst>
                <a:path w="2251" h="2621" extrusionOk="0">
                  <a:moveTo>
                    <a:pt x="0" y="1"/>
                  </a:moveTo>
                  <a:lnTo>
                    <a:pt x="0" y="191"/>
                  </a:lnTo>
                  <a:cubicBezTo>
                    <a:pt x="917" y="596"/>
                    <a:pt x="1548" y="1501"/>
                    <a:pt x="1548" y="2561"/>
                  </a:cubicBezTo>
                  <a:lnTo>
                    <a:pt x="1548" y="2620"/>
                  </a:lnTo>
                  <a:lnTo>
                    <a:pt x="2251" y="2620"/>
                  </a:lnTo>
                  <a:lnTo>
                    <a:pt x="2251" y="2561"/>
                  </a:lnTo>
                  <a:cubicBezTo>
                    <a:pt x="2251" y="1251"/>
                    <a:pt x="1274" y="168"/>
                    <a:pt x="0" y="1"/>
                  </a:cubicBez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0"/>
            <p:cNvSpPr/>
            <p:nvPr/>
          </p:nvSpPr>
          <p:spPr>
            <a:xfrm>
              <a:off x="4275388" y="1585050"/>
              <a:ext cx="24125" cy="30700"/>
            </a:xfrm>
            <a:custGeom>
              <a:avLst/>
              <a:gdLst/>
              <a:ahLst/>
              <a:cxnLst/>
              <a:rect l="l" t="t" r="r" b="b"/>
              <a:pathLst>
                <a:path w="965" h="1228" extrusionOk="0">
                  <a:moveTo>
                    <a:pt x="310" y="1"/>
                  </a:moveTo>
                  <a:cubicBezTo>
                    <a:pt x="131" y="1"/>
                    <a:pt x="0" y="132"/>
                    <a:pt x="0" y="310"/>
                  </a:cubicBezTo>
                  <a:lnTo>
                    <a:pt x="0" y="834"/>
                  </a:lnTo>
                  <a:lnTo>
                    <a:pt x="964" y="1227"/>
                  </a:lnTo>
                  <a:lnTo>
                    <a:pt x="964" y="310"/>
                  </a:lnTo>
                  <a:cubicBezTo>
                    <a:pt x="964" y="132"/>
                    <a:pt x="833" y="1"/>
                    <a:pt x="655" y="1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0"/>
            <p:cNvSpPr/>
            <p:nvPr/>
          </p:nvSpPr>
          <p:spPr>
            <a:xfrm>
              <a:off x="4203938" y="1605900"/>
              <a:ext cx="167000" cy="19650"/>
            </a:xfrm>
            <a:custGeom>
              <a:avLst/>
              <a:gdLst/>
              <a:ahLst/>
              <a:cxnLst/>
              <a:rect l="l" t="t" r="r" b="b"/>
              <a:pathLst>
                <a:path w="6680" h="786" extrusionOk="0">
                  <a:moveTo>
                    <a:pt x="536" y="0"/>
                  </a:moveTo>
                  <a:cubicBezTo>
                    <a:pt x="239" y="0"/>
                    <a:pt x="1" y="238"/>
                    <a:pt x="1" y="536"/>
                  </a:cubicBezTo>
                  <a:lnTo>
                    <a:pt x="1" y="667"/>
                  </a:lnTo>
                  <a:cubicBezTo>
                    <a:pt x="1" y="726"/>
                    <a:pt x="60" y="786"/>
                    <a:pt x="120" y="786"/>
                  </a:cubicBezTo>
                  <a:lnTo>
                    <a:pt x="6561" y="786"/>
                  </a:lnTo>
                  <a:cubicBezTo>
                    <a:pt x="6620" y="786"/>
                    <a:pt x="6680" y="726"/>
                    <a:pt x="6680" y="667"/>
                  </a:cubicBezTo>
                  <a:lnTo>
                    <a:pt x="6680" y="536"/>
                  </a:lnTo>
                  <a:cubicBezTo>
                    <a:pt x="6668" y="250"/>
                    <a:pt x="6430" y="0"/>
                    <a:pt x="6132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0"/>
            <p:cNvSpPr/>
            <p:nvPr/>
          </p:nvSpPr>
          <p:spPr>
            <a:xfrm>
              <a:off x="4192638" y="1777650"/>
              <a:ext cx="204200" cy="23525"/>
            </a:xfrm>
            <a:custGeom>
              <a:avLst/>
              <a:gdLst/>
              <a:ahLst/>
              <a:cxnLst/>
              <a:rect l="l" t="t" r="r" b="b"/>
              <a:pathLst>
                <a:path w="8168" h="941" extrusionOk="0">
                  <a:moveTo>
                    <a:pt x="200" y="1"/>
                  </a:moveTo>
                  <a:cubicBezTo>
                    <a:pt x="155" y="1"/>
                    <a:pt x="108" y="16"/>
                    <a:pt x="72" y="48"/>
                  </a:cubicBezTo>
                  <a:cubicBezTo>
                    <a:pt x="0" y="119"/>
                    <a:pt x="0" y="238"/>
                    <a:pt x="60" y="310"/>
                  </a:cubicBezTo>
                  <a:lnTo>
                    <a:pt x="322" y="655"/>
                  </a:lnTo>
                  <a:cubicBezTo>
                    <a:pt x="476" y="833"/>
                    <a:pt x="703" y="941"/>
                    <a:pt x="941" y="941"/>
                  </a:cubicBezTo>
                  <a:lnTo>
                    <a:pt x="7215" y="941"/>
                  </a:lnTo>
                  <a:cubicBezTo>
                    <a:pt x="7453" y="941"/>
                    <a:pt x="7680" y="833"/>
                    <a:pt x="7834" y="655"/>
                  </a:cubicBezTo>
                  <a:lnTo>
                    <a:pt x="8096" y="310"/>
                  </a:lnTo>
                  <a:cubicBezTo>
                    <a:pt x="8168" y="226"/>
                    <a:pt x="8156" y="107"/>
                    <a:pt x="8084" y="48"/>
                  </a:cubicBezTo>
                  <a:cubicBezTo>
                    <a:pt x="8054" y="22"/>
                    <a:pt x="8009" y="10"/>
                    <a:pt x="7964" y="10"/>
                  </a:cubicBezTo>
                  <a:cubicBezTo>
                    <a:pt x="7905" y="10"/>
                    <a:pt x="7844" y="31"/>
                    <a:pt x="7811" y="71"/>
                  </a:cubicBezTo>
                  <a:lnTo>
                    <a:pt x="7537" y="417"/>
                  </a:lnTo>
                  <a:cubicBezTo>
                    <a:pt x="7453" y="512"/>
                    <a:pt x="7334" y="572"/>
                    <a:pt x="7215" y="572"/>
                  </a:cubicBezTo>
                  <a:lnTo>
                    <a:pt x="941" y="572"/>
                  </a:lnTo>
                  <a:cubicBezTo>
                    <a:pt x="822" y="572"/>
                    <a:pt x="703" y="512"/>
                    <a:pt x="619" y="417"/>
                  </a:cubicBezTo>
                  <a:lnTo>
                    <a:pt x="345" y="71"/>
                  </a:lnTo>
                  <a:cubicBezTo>
                    <a:pt x="312" y="25"/>
                    <a:pt x="257" y="1"/>
                    <a:pt x="200" y="1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2" name="Google Shape;1822;p60"/>
          <p:cNvGrpSpPr/>
          <p:nvPr/>
        </p:nvGrpSpPr>
        <p:grpSpPr>
          <a:xfrm>
            <a:off x="4714022" y="1458129"/>
            <a:ext cx="349977" cy="352958"/>
            <a:chOff x="4688513" y="1534750"/>
            <a:chExt cx="314050" cy="316725"/>
          </a:xfrm>
        </p:grpSpPr>
        <p:sp>
          <p:nvSpPr>
            <p:cNvPr id="1823" name="Google Shape;1823;p60"/>
            <p:cNvSpPr/>
            <p:nvPr/>
          </p:nvSpPr>
          <p:spPr>
            <a:xfrm>
              <a:off x="4688513" y="1535025"/>
              <a:ext cx="313475" cy="316450"/>
            </a:xfrm>
            <a:custGeom>
              <a:avLst/>
              <a:gdLst/>
              <a:ahLst/>
              <a:cxnLst/>
              <a:rect l="l" t="t" r="r" b="b"/>
              <a:pathLst>
                <a:path w="12539" h="12658" extrusionOk="0">
                  <a:moveTo>
                    <a:pt x="211" y="1"/>
                  </a:moveTo>
                  <a:cubicBezTo>
                    <a:pt x="98" y="1"/>
                    <a:pt x="1" y="116"/>
                    <a:pt x="1" y="263"/>
                  </a:cubicBezTo>
                  <a:lnTo>
                    <a:pt x="1" y="12408"/>
                  </a:lnTo>
                  <a:cubicBezTo>
                    <a:pt x="1" y="12539"/>
                    <a:pt x="120" y="12658"/>
                    <a:pt x="263" y="12658"/>
                  </a:cubicBezTo>
                  <a:lnTo>
                    <a:pt x="1656" y="12658"/>
                  </a:lnTo>
                  <a:lnTo>
                    <a:pt x="2084" y="12146"/>
                  </a:lnTo>
                  <a:lnTo>
                    <a:pt x="2608" y="12658"/>
                  </a:lnTo>
                  <a:lnTo>
                    <a:pt x="9931" y="12658"/>
                  </a:lnTo>
                  <a:lnTo>
                    <a:pt x="10419" y="12408"/>
                  </a:lnTo>
                  <a:lnTo>
                    <a:pt x="10883" y="12658"/>
                  </a:lnTo>
                  <a:lnTo>
                    <a:pt x="12288" y="12658"/>
                  </a:lnTo>
                  <a:cubicBezTo>
                    <a:pt x="12419" y="12658"/>
                    <a:pt x="12538" y="12539"/>
                    <a:pt x="12538" y="12408"/>
                  </a:cubicBezTo>
                  <a:lnTo>
                    <a:pt x="12538" y="263"/>
                  </a:lnTo>
                  <a:cubicBezTo>
                    <a:pt x="12538" y="121"/>
                    <a:pt x="12419" y="1"/>
                    <a:pt x="12288" y="1"/>
                  </a:cubicBezTo>
                  <a:lnTo>
                    <a:pt x="7145" y="1"/>
                  </a:lnTo>
                  <a:lnTo>
                    <a:pt x="6252" y="263"/>
                  </a:lnTo>
                  <a:lnTo>
                    <a:pt x="5359" y="1"/>
                  </a:lnTo>
                  <a:lnTo>
                    <a:pt x="227" y="1"/>
                  </a:lnTo>
                  <a:cubicBezTo>
                    <a:pt x="222" y="1"/>
                    <a:pt x="216" y="1"/>
                    <a:pt x="211" y="1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0"/>
            <p:cNvSpPr/>
            <p:nvPr/>
          </p:nvSpPr>
          <p:spPr>
            <a:xfrm>
              <a:off x="4975463" y="1535050"/>
              <a:ext cx="27100" cy="316425"/>
            </a:xfrm>
            <a:custGeom>
              <a:avLst/>
              <a:gdLst/>
              <a:ahLst/>
              <a:cxnLst/>
              <a:rect l="l" t="t" r="r" b="b"/>
              <a:pathLst>
                <a:path w="1084" h="12657" extrusionOk="0">
                  <a:moveTo>
                    <a:pt x="1" y="0"/>
                  </a:moveTo>
                  <a:cubicBezTo>
                    <a:pt x="131" y="0"/>
                    <a:pt x="251" y="120"/>
                    <a:pt x="251" y="262"/>
                  </a:cubicBezTo>
                  <a:lnTo>
                    <a:pt x="251" y="12407"/>
                  </a:lnTo>
                  <a:cubicBezTo>
                    <a:pt x="251" y="12538"/>
                    <a:pt x="131" y="12657"/>
                    <a:pt x="1" y="12657"/>
                  </a:cubicBezTo>
                  <a:lnTo>
                    <a:pt x="834" y="12657"/>
                  </a:lnTo>
                  <a:cubicBezTo>
                    <a:pt x="965" y="12657"/>
                    <a:pt x="1084" y="12538"/>
                    <a:pt x="1084" y="12407"/>
                  </a:cubicBezTo>
                  <a:lnTo>
                    <a:pt x="1084" y="262"/>
                  </a:lnTo>
                  <a:cubicBezTo>
                    <a:pt x="1084" y="120"/>
                    <a:pt x="965" y="0"/>
                    <a:pt x="834" y="0"/>
                  </a:cubicBez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0"/>
            <p:cNvSpPr/>
            <p:nvPr/>
          </p:nvSpPr>
          <p:spPr>
            <a:xfrm>
              <a:off x="4720363" y="1717950"/>
              <a:ext cx="83675" cy="132650"/>
            </a:xfrm>
            <a:custGeom>
              <a:avLst/>
              <a:gdLst/>
              <a:ahLst/>
              <a:cxnLst/>
              <a:rect l="l" t="t" r="r" b="b"/>
              <a:pathLst>
                <a:path w="3347" h="5306" extrusionOk="0">
                  <a:moveTo>
                    <a:pt x="1861" y="0"/>
                  </a:moveTo>
                  <a:cubicBezTo>
                    <a:pt x="1571" y="0"/>
                    <a:pt x="1305" y="111"/>
                    <a:pt x="1144" y="328"/>
                  </a:cubicBezTo>
                  <a:cubicBezTo>
                    <a:pt x="930" y="590"/>
                    <a:pt x="930" y="947"/>
                    <a:pt x="1084" y="1281"/>
                  </a:cubicBezTo>
                  <a:lnTo>
                    <a:pt x="953" y="1471"/>
                  </a:lnTo>
                  <a:cubicBezTo>
                    <a:pt x="891" y="1552"/>
                    <a:pt x="802" y="1592"/>
                    <a:pt x="711" y="1592"/>
                  </a:cubicBezTo>
                  <a:cubicBezTo>
                    <a:pt x="680" y="1592"/>
                    <a:pt x="650" y="1587"/>
                    <a:pt x="620" y="1578"/>
                  </a:cubicBezTo>
                  <a:lnTo>
                    <a:pt x="501" y="1531"/>
                  </a:lnTo>
                  <a:cubicBezTo>
                    <a:pt x="471" y="1521"/>
                    <a:pt x="441" y="1516"/>
                    <a:pt x="412" y="1516"/>
                  </a:cubicBezTo>
                  <a:cubicBezTo>
                    <a:pt x="298" y="1516"/>
                    <a:pt x="191" y="1587"/>
                    <a:pt x="144" y="1709"/>
                  </a:cubicBezTo>
                  <a:lnTo>
                    <a:pt x="72" y="1936"/>
                  </a:lnTo>
                  <a:cubicBezTo>
                    <a:pt x="1" y="2138"/>
                    <a:pt x="1" y="2352"/>
                    <a:pt x="96" y="2507"/>
                  </a:cubicBezTo>
                  <a:lnTo>
                    <a:pt x="382" y="3210"/>
                  </a:lnTo>
                  <a:cubicBezTo>
                    <a:pt x="406" y="3281"/>
                    <a:pt x="429" y="3364"/>
                    <a:pt x="429" y="3436"/>
                  </a:cubicBezTo>
                  <a:lnTo>
                    <a:pt x="429" y="5305"/>
                  </a:lnTo>
                  <a:lnTo>
                    <a:pt x="1394" y="5305"/>
                  </a:lnTo>
                  <a:lnTo>
                    <a:pt x="1394" y="2543"/>
                  </a:lnTo>
                  <a:cubicBezTo>
                    <a:pt x="1394" y="2531"/>
                    <a:pt x="1406" y="2495"/>
                    <a:pt x="1430" y="2471"/>
                  </a:cubicBezTo>
                  <a:lnTo>
                    <a:pt x="1739" y="2031"/>
                  </a:lnTo>
                  <a:cubicBezTo>
                    <a:pt x="1756" y="2005"/>
                    <a:pt x="1804" y="1986"/>
                    <a:pt x="1852" y="1986"/>
                  </a:cubicBezTo>
                  <a:cubicBezTo>
                    <a:pt x="1871" y="1986"/>
                    <a:pt x="1889" y="1989"/>
                    <a:pt x="1906" y="1995"/>
                  </a:cubicBezTo>
                  <a:cubicBezTo>
                    <a:pt x="2040" y="2040"/>
                    <a:pt x="2178" y="2062"/>
                    <a:pt x="2311" y="2062"/>
                  </a:cubicBezTo>
                  <a:cubicBezTo>
                    <a:pt x="2603" y="2062"/>
                    <a:pt x="2873" y="1954"/>
                    <a:pt x="3037" y="1733"/>
                  </a:cubicBezTo>
                  <a:cubicBezTo>
                    <a:pt x="3347" y="1316"/>
                    <a:pt x="3180" y="662"/>
                    <a:pt x="2656" y="281"/>
                  </a:cubicBezTo>
                  <a:cubicBezTo>
                    <a:pt x="2411" y="93"/>
                    <a:pt x="2126" y="0"/>
                    <a:pt x="1861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0"/>
            <p:cNvSpPr/>
            <p:nvPr/>
          </p:nvSpPr>
          <p:spPr>
            <a:xfrm>
              <a:off x="4887663" y="1717950"/>
              <a:ext cx="83650" cy="132650"/>
            </a:xfrm>
            <a:custGeom>
              <a:avLst/>
              <a:gdLst/>
              <a:ahLst/>
              <a:cxnLst/>
              <a:rect l="l" t="t" r="r" b="b"/>
              <a:pathLst>
                <a:path w="3346" h="5306" extrusionOk="0">
                  <a:moveTo>
                    <a:pt x="1484" y="0"/>
                  </a:moveTo>
                  <a:cubicBezTo>
                    <a:pt x="1218" y="0"/>
                    <a:pt x="929" y="93"/>
                    <a:pt x="679" y="281"/>
                  </a:cubicBezTo>
                  <a:cubicBezTo>
                    <a:pt x="167" y="662"/>
                    <a:pt x="0" y="1316"/>
                    <a:pt x="310" y="1733"/>
                  </a:cubicBezTo>
                  <a:cubicBezTo>
                    <a:pt x="473" y="1954"/>
                    <a:pt x="744" y="2062"/>
                    <a:pt x="1036" y="2062"/>
                  </a:cubicBezTo>
                  <a:cubicBezTo>
                    <a:pt x="1169" y="2062"/>
                    <a:pt x="1307" y="2040"/>
                    <a:pt x="1441" y="1995"/>
                  </a:cubicBezTo>
                  <a:cubicBezTo>
                    <a:pt x="1457" y="1989"/>
                    <a:pt x="1475" y="1986"/>
                    <a:pt x="1492" y="1986"/>
                  </a:cubicBezTo>
                  <a:cubicBezTo>
                    <a:pt x="1537" y="1986"/>
                    <a:pt x="1582" y="2005"/>
                    <a:pt x="1608" y="2031"/>
                  </a:cubicBezTo>
                  <a:lnTo>
                    <a:pt x="1917" y="2471"/>
                  </a:lnTo>
                  <a:cubicBezTo>
                    <a:pt x="1929" y="2495"/>
                    <a:pt x="1953" y="2531"/>
                    <a:pt x="1953" y="2543"/>
                  </a:cubicBezTo>
                  <a:lnTo>
                    <a:pt x="1953" y="5305"/>
                  </a:lnTo>
                  <a:lnTo>
                    <a:pt x="2917" y="5305"/>
                  </a:lnTo>
                  <a:lnTo>
                    <a:pt x="2917" y="3436"/>
                  </a:lnTo>
                  <a:cubicBezTo>
                    <a:pt x="2917" y="3364"/>
                    <a:pt x="2929" y="3281"/>
                    <a:pt x="2965" y="3210"/>
                  </a:cubicBezTo>
                  <a:lnTo>
                    <a:pt x="3239" y="2507"/>
                  </a:lnTo>
                  <a:cubicBezTo>
                    <a:pt x="3346" y="2352"/>
                    <a:pt x="3346" y="2138"/>
                    <a:pt x="3274" y="1936"/>
                  </a:cubicBezTo>
                  <a:lnTo>
                    <a:pt x="3203" y="1709"/>
                  </a:lnTo>
                  <a:cubicBezTo>
                    <a:pt x="3156" y="1587"/>
                    <a:pt x="3048" y="1516"/>
                    <a:pt x="2935" y="1516"/>
                  </a:cubicBezTo>
                  <a:cubicBezTo>
                    <a:pt x="2905" y="1516"/>
                    <a:pt x="2875" y="1521"/>
                    <a:pt x="2846" y="1531"/>
                  </a:cubicBezTo>
                  <a:lnTo>
                    <a:pt x="2727" y="1578"/>
                  </a:lnTo>
                  <a:cubicBezTo>
                    <a:pt x="2697" y="1587"/>
                    <a:pt x="2666" y="1592"/>
                    <a:pt x="2636" y="1592"/>
                  </a:cubicBezTo>
                  <a:cubicBezTo>
                    <a:pt x="2545" y="1592"/>
                    <a:pt x="2456" y="1552"/>
                    <a:pt x="2393" y="1471"/>
                  </a:cubicBezTo>
                  <a:lnTo>
                    <a:pt x="2262" y="1281"/>
                  </a:lnTo>
                  <a:cubicBezTo>
                    <a:pt x="2405" y="947"/>
                    <a:pt x="2405" y="590"/>
                    <a:pt x="2203" y="328"/>
                  </a:cubicBezTo>
                  <a:cubicBezTo>
                    <a:pt x="2041" y="111"/>
                    <a:pt x="1776" y="0"/>
                    <a:pt x="1484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0"/>
            <p:cNvSpPr/>
            <p:nvPr/>
          </p:nvSpPr>
          <p:spPr>
            <a:xfrm>
              <a:off x="4823363" y="1534750"/>
              <a:ext cx="44675" cy="157775"/>
            </a:xfrm>
            <a:custGeom>
              <a:avLst/>
              <a:gdLst/>
              <a:ahLst/>
              <a:cxnLst/>
              <a:rect l="l" t="t" r="r" b="b"/>
              <a:pathLst>
                <a:path w="1787" h="6311" extrusionOk="0">
                  <a:moveTo>
                    <a:pt x="0" y="1"/>
                  </a:moveTo>
                  <a:lnTo>
                    <a:pt x="0" y="6311"/>
                  </a:lnTo>
                  <a:lnTo>
                    <a:pt x="1786" y="6311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0"/>
            <p:cNvSpPr/>
            <p:nvPr/>
          </p:nvSpPr>
          <p:spPr>
            <a:xfrm>
              <a:off x="4716788" y="1637700"/>
              <a:ext cx="257800" cy="152775"/>
            </a:xfrm>
            <a:custGeom>
              <a:avLst/>
              <a:gdLst/>
              <a:ahLst/>
              <a:cxnLst/>
              <a:rect l="l" t="t" r="r" b="b"/>
              <a:pathLst>
                <a:path w="10312" h="6111" extrusionOk="0">
                  <a:moveTo>
                    <a:pt x="6783" y="2384"/>
                  </a:moveTo>
                  <a:cubicBezTo>
                    <a:pt x="6892" y="2384"/>
                    <a:pt x="6990" y="2506"/>
                    <a:pt x="6942" y="2621"/>
                  </a:cubicBezTo>
                  <a:cubicBezTo>
                    <a:pt x="6645" y="3360"/>
                    <a:pt x="6228" y="4205"/>
                    <a:pt x="5168" y="4205"/>
                  </a:cubicBezTo>
                  <a:cubicBezTo>
                    <a:pt x="4097" y="4205"/>
                    <a:pt x="3692" y="3360"/>
                    <a:pt x="3394" y="2621"/>
                  </a:cubicBezTo>
                  <a:cubicBezTo>
                    <a:pt x="3346" y="2506"/>
                    <a:pt x="3437" y="2384"/>
                    <a:pt x="3549" y="2384"/>
                  </a:cubicBezTo>
                  <a:cubicBezTo>
                    <a:pt x="3576" y="2384"/>
                    <a:pt x="3605" y="2391"/>
                    <a:pt x="3632" y="2407"/>
                  </a:cubicBezTo>
                  <a:cubicBezTo>
                    <a:pt x="4150" y="2657"/>
                    <a:pt x="4662" y="2782"/>
                    <a:pt x="5173" y="2782"/>
                  </a:cubicBezTo>
                  <a:cubicBezTo>
                    <a:pt x="5683" y="2782"/>
                    <a:pt x="6192" y="2657"/>
                    <a:pt x="6704" y="2407"/>
                  </a:cubicBezTo>
                  <a:cubicBezTo>
                    <a:pt x="6730" y="2391"/>
                    <a:pt x="6757" y="2384"/>
                    <a:pt x="6783" y="2384"/>
                  </a:cubicBezTo>
                  <a:close/>
                  <a:moveTo>
                    <a:pt x="1649" y="1"/>
                  </a:moveTo>
                  <a:cubicBezTo>
                    <a:pt x="1627" y="1"/>
                    <a:pt x="1606" y="1"/>
                    <a:pt x="1585" y="2"/>
                  </a:cubicBezTo>
                  <a:cubicBezTo>
                    <a:pt x="751" y="50"/>
                    <a:pt x="84" y="717"/>
                    <a:pt x="49" y="1550"/>
                  </a:cubicBezTo>
                  <a:cubicBezTo>
                    <a:pt x="1" y="2491"/>
                    <a:pt x="751" y="3264"/>
                    <a:pt x="1668" y="3264"/>
                  </a:cubicBezTo>
                  <a:cubicBezTo>
                    <a:pt x="2597" y="3264"/>
                    <a:pt x="3144" y="4134"/>
                    <a:pt x="3144" y="5050"/>
                  </a:cubicBezTo>
                  <a:cubicBezTo>
                    <a:pt x="3144" y="5634"/>
                    <a:pt x="3620" y="6110"/>
                    <a:pt x="4204" y="6110"/>
                  </a:cubicBezTo>
                  <a:cubicBezTo>
                    <a:pt x="4525" y="6110"/>
                    <a:pt x="4823" y="5955"/>
                    <a:pt x="5025" y="5717"/>
                  </a:cubicBezTo>
                  <a:cubicBezTo>
                    <a:pt x="5061" y="5675"/>
                    <a:pt x="5112" y="5655"/>
                    <a:pt x="5161" y="5655"/>
                  </a:cubicBezTo>
                  <a:cubicBezTo>
                    <a:pt x="5210" y="5655"/>
                    <a:pt x="5258" y="5675"/>
                    <a:pt x="5287" y="5717"/>
                  </a:cubicBezTo>
                  <a:cubicBezTo>
                    <a:pt x="5478" y="5955"/>
                    <a:pt x="5776" y="6110"/>
                    <a:pt x="6109" y="6110"/>
                  </a:cubicBezTo>
                  <a:cubicBezTo>
                    <a:pt x="6692" y="6110"/>
                    <a:pt x="7157" y="5634"/>
                    <a:pt x="7157" y="5050"/>
                  </a:cubicBezTo>
                  <a:cubicBezTo>
                    <a:pt x="7157" y="4134"/>
                    <a:pt x="7692" y="3264"/>
                    <a:pt x="8633" y="3264"/>
                  </a:cubicBezTo>
                  <a:cubicBezTo>
                    <a:pt x="9574" y="3264"/>
                    <a:pt x="10312" y="2491"/>
                    <a:pt x="10276" y="1550"/>
                  </a:cubicBezTo>
                  <a:cubicBezTo>
                    <a:pt x="10228" y="717"/>
                    <a:pt x="9562" y="50"/>
                    <a:pt x="8740" y="2"/>
                  </a:cubicBezTo>
                  <a:cubicBezTo>
                    <a:pt x="8718" y="1"/>
                    <a:pt x="8696" y="1"/>
                    <a:pt x="8673" y="1"/>
                  </a:cubicBezTo>
                  <a:cubicBezTo>
                    <a:pt x="8059" y="1"/>
                    <a:pt x="7528" y="318"/>
                    <a:pt x="7252" y="812"/>
                  </a:cubicBezTo>
                  <a:cubicBezTo>
                    <a:pt x="6966" y="1288"/>
                    <a:pt x="6478" y="1609"/>
                    <a:pt x="5930" y="1717"/>
                  </a:cubicBezTo>
                  <a:cubicBezTo>
                    <a:pt x="5674" y="1758"/>
                    <a:pt x="5415" y="1779"/>
                    <a:pt x="5158" y="1779"/>
                  </a:cubicBezTo>
                  <a:cubicBezTo>
                    <a:pt x="4900" y="1779"/>
                    <a:pt x="4644" y="1758"/>
                    <a:pt x="4394" y="1717"/>
                  </a:cubicBezTo>
                  <a:cubicBezTo>
                    <a:pt x="3847" y="1609"/>
                    <a:pt x="3359" y="1300"/>
                    <a:pt x="3073" y="812"/>
                  </a:cubicBezTo>
                  <a:cubicBezTo>
                    <a:pt x="2785" y="318"/>
                    <a:pt x="2243" y="1"/>
                    <a:pt x="1649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60"/>
            <p:cNvSpPr/>
            <p:nvPr/>
          </p:nvSpPr>
          <p:spPr>
            <a:xfrm>
              <a:off x="4862363" y="1640725"/>
              <a:ext cx="112225" cy="149750"/>
            </a:xfrm>
            <a:custGeom>
              <a:avLst/>
              <a:gdLst/>
              <a:ahLst/>
              <a:cxnLst/>
              <a:rect l="l" t="t" r="r" b="b"/>
              <a:pathLst>
                <a:path w="4489" h="5990" extrusionOk="0">
                  <a:moveTo>
                    <a:pt x="3441" y="0"/>
                  </a:moveTo>
                  <a:lnTo>
                    <a:pt x="3441" y="0"/>
                  </a:lnTo>
                  <a:cubicBezTo>
                    <a:pt x="3703" y="286"/>
                    <a:pt x="3870" y="643"/>
                    <a:pt x="3882" y="1048"/>
                  </a:cubicBezTo>
                  <a:cubicBezTo>
                    <a:pt x="3929" y="1989"/>
                    <a:pt x="3191" y="2762"/>
                    <a:pt x="2262" y="2762"/>
                  </a:cubicBezTo>
                  <a:cubicBezTo>
                    <a:pt x="1334" y="2762"/>
                    <a:pt x="786" y="3667"/>
                    <a:pt x="786" y="4917"/>
                  </a:cubicBezTo>
                  <a:cubicBezTo>
                    <a:pt x="786" y="5406"/>
                    <a:pt x="464" y="5822"/>
                    <a:pt x="0" y="5941"/>
                  </a:cubicBezTo>
                  <a:cubicBezTo>
                    <a:pt x="83" y="5977"/>
                    <a:pt x="179" y="5989"/>
                    <a:pt x="286" y="5989"/>
                  </a:cubicBezTo>
                  <a:cubicBezTo>
                    <a:pt x="869" y="5989"/>
                    <a:pt x="1334" y="5513"/>
                    <a:pt x="1334" y="4929"/>
                  </a:cubicBezTo>
                  <a:cubicBezTo>
                    <a:pt x="1334" y="4013"/>
                    <a:pt x="1869" y="3143"/>
                    <a:pt x="2810" y="3143"/>
                  </a:cubicBezTo>
                  <a:cubicBezTo>
                    <a:pt x="3751" y="3143"/>
                    <a:pt x="4489" y="2370"/>
                    <a:pt x="4453" y="1429"/>
                  </a:cubicBezTo>
                  <a:cubicBezTo>
                    <a:pt x="4417" y="786"/>
                    <a:pt x="4001" y="238"/>
                    <a:pt x="3441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60"/>
            <p:cNvSpPr/>
            <p:nvPr/>
          </p:nvSpPr>
          <p:spPr>
            <a:xfrm>
              <a:off x="4823063" y="1594275"/>
              <a:ext cx="44675" cy="16425"/>
            </a:xfrm>
            <a:custGeom>
              <a:avLst/>
              <a:gdLst/>
              <a:ahLst/>
              <a:cxnLst/>
              <a:rect l="l" t="t" r="r" b="b"/>
              <a:pathLst>
                <a:path w="1787" h="657" extrusionOk="0">
                  <a:moveTo>
                    <a:pt x="1" y="1"/>
                  </a:moveTo>
                  <a:lnTo>
                    <a:pt x="1" y="453"/>
                  </a:lnTo>
                  <a:cubicBezTo>
                    <a:pt x="274" y="584"/>
                    <a:pt x="572" y="656"/>
                    <a:pt x="893" y="656"/>
                  </a:cubicBezTo>
                  <a:cubicBezTo>
                    <a:pt x="916" y="657"/>
                    <a:pt x="938" y="657"/>
                    <a:pt x="960" y="657"/>
                  </a:cubicBezTo>
                  <a:cubicBezTo>
                    <a:pt x="1247" y="657"/>
                    <a:pt x="1532" y="586"/>
                    <a:pt x="1786" y="453"/>
                  </a:cubicBezTo>
                  <a:lnTo>
                    <a:pt x="1786" y="1"/>
                  </a:lnTo>
                  <a:cubicBezTo>
                    <a:pt x="1525" y="179"/>
                    <a:pt x="1209" y="269"/>
                    <a:pt x="893" y="269"/>
                  </a:cubicBezTo>
                  <a:cubicBezTo>
                    <a:pt x="578" y="269"/>
                    <a:pt x="262" y="179"/>
                    <a:pt x="1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0"/>
            <p:cNvSpPr/>
            <p:nvPr/>
          </p:nvSpPr>
          <p:spPr>
            <a:xfrm>
              <a:off x="4823363" y="1545475"/>
              <a:ext cx="44675" cy="16400"/>
            </a:xfrm>
            <a:custGeom>
              <a:avLst/>
              <a:gdLst/>
              <a:ahLst/>
              <a:cxnLst/>
              <a:rect l="l" t="t" r="r" b="b"/>
              <a:pathLst>
                <a:path w="1787" h="656" extrusionOk="0">
                  <a:moveTo>
                    <a:pt x="0" y="0"/>
                  </a:moveTo>
                  <a:lnTo>
                    <a:pt x="0" y="453"/>
                  </a:lnTo>
                  <a:cubicBezTo>
                    <a:pt x="286" y="584"/>
                    <a:pt x="584" y="655"/>
                    <a:pt x="893" y="655"/>
                  </a:cubicBezTo>
                  <a:cubicBezTo>
                    <a:pt x="1203" y="655"/>
                    <a:pt x="1501" y="584"/>
                    <a:pt x="1786" y="453"/>
                  </a:cubicBezTo>
                  <a:lnTo>
                    <a:pt x="1786" y="0"/>
                  </a:lnTo>
                  <a:cubicBezTo>
                    <a:pt x="1518" y="179"/>
                    <a:pt x="1203" y="268"/>
                    <a:pt x="889" y="268"/>
                  </a:cubicBezTo>
                  <a:cubicBezTo>
                    <a:pt x="575" y="268"/>
                    <a:pt x="262" y="179"/>
                    <a:pt x="0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0"/>
            <p:cNvSpPr/>
            <p:nvPr/>
          </p:nvSpPr>
          <p:spPr>
            <a:xfrm>
              <a:off x="4823063" y="1643700"/>
              <a:ext cx="44675" cy="16400"/>
            </a:xfrm>
            <a:custGeom>
              <a:avLst/>
              <a:gdLst/>
              <a:ahLst/>
              <a:cxnLst/>
              <a:rect l="l" t="t" r="r" b="b"/>
              <a:pathLst>
                <a:path w="1787" h="656" extrusionOk="0">
                  <a:moveTo>
                    <a:pt x="1" y="0"/>
                  </a:moveTo>
                  <a:lnTo>
                    <a:pt x="1" y="453"/>
                  </a:lnTo>
                  <a:cubicBezTo>
                    <a:pt x="274" y="584"/>
                    <a:pt x="572" y="655"/>
                    <a:pt x="893" y="655"/>
                  </a:cubicBezTo>
                  <a:cubicBezTo>
                    <a:pt x="1203" y="655"/>
                    <a:pt x="1513" y="584"/>
                    <a:pt x="1786" y="453"/>
                  </a:cubicBezTo>
                  <a:lnTo>
                    <a:pt x="1786" y="0"/>
                  </a:lnTo>
                  <a:cubicBezTo>
                    <a:pt x="1525" y="179"/>
                    <a:pt x="1209" y="268"/>
                    <a:pt x="893" y="268"/>
                  </a:cubicBezTo>
                  <a:cubicBezTo>
                    <a:pt x="578" y="268"/>
                    <a:pt x="262" y="179"/>
                    <a:pt x="1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0"/>
            <p:cNvSpPr/>
            <p:nvPr/>
          </p:nvSpPr>
          <p:spPr>
            <a:xfrm>
              <a:off x="4714413" y="1552900"/>
              <a:ext cx="21750" cy="9550"/>
            </a:xfrm>
            <a:custGeom>
              <a:avLst/>
              <a:gdLst/>
              <a:ahLst/>
              <a:cxnLst/>
              <a:rect l="l" t="t" r="r" b="b"/>
              <a:pathLst>
                <a:path w="870" h="382" extrusionOk="0">
                  <a:moveTo>
                    <a:pt x="179" y="1"/>
                  </a:moveTo>
                  <a:cubicBezTo>
                    <a:pt x="72" y="1"/>
                    <a:pt x="1" y="96"/>
                    <a:pt x="1" y="203"/>
                  </a:cubicBezTo>
                  <a:cubicBezTo>
                    <a:pt x="1" y="299"/>
                    <a:pt x="84" y="382"/>
                    <a:pt x="191" y="382"/>
                  </a:cubicBezTo>
                  <a:lnTo>
                    <a:pt x="691" y="382"/>
                  </a:lnTo>
                  <a:cubicBezTo>
                    <a:pt x="798" y="382"/>
                    <a:pt x="870" y="287"/>
                    <a:pt x="870" y="179"/>
                  </a:cubicBezTo>
                  <a:cubicBezTo>
                    <a:pt x="870" y="84"/>
                    <a:pt x="787" y="1"/>
                    <a:pt x="679" y="1"/>
                  </a:cubicBezTo>
                  <a:close/>
                </a:path>
              </a:pathLst>
            </a:custGeom>
            <a:solidFill>
              <a:srgbClr val="91D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0"/>
            <p:cNvSpPr/>
            <p:nvPr/>
          </p:nvSpPr>
          <p:spPr>
            <a:xfrm>
              <a:off x="4714713" y="1573750"/>
              <a:ext cx="49150" cy="9550"/>
            </a:xfrm>
            <a:custGeom>
              <a:avLst/>
              <a:gdLst/>
              <a:ahLst/>
              <a:cxnLst/>
              <a:rect l="l" t="t" r="r" b="b"/>
              <a:pathLst>
                <a:path w="1966" h="382" extrusionOk="0">
                  <a:moveTo>
                    <a:pt x="179" y="0"/>
                  </a:moveTo>
                  <a:cubicBezTo>
                    <a:pt x="72" y="0"/>
                    <a:pt x="1" y="96"/>
                    <a:pt x="1" y="203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787" y="381"/>
                  </a:lnTo>
                  <a:cubicBezTo>
                    <a:pt x="1894" y="381"/>
                    <a:pt x="1965" y="286"/>
                    <a:pt x="1965" y="179"/>
                  </a:cubicBezTo>
                  <a:cubicBezTo>
                    <a:pt x="1965" y="84"/>
                    <a:pt x="1870" y="0"/>
                    <a:pt x="1775" y="0"/>
                  </a:cubicBezTo>
                  <a:close/>
                </a:path>
              </a:pathLst>
            </a:custGeom>
            <a:solidFill>
              <a:srgbClr val="91D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60"/>
            <p:cNvSpPr/>
            <p:nvPr/>
          </p:nvSpPr>
          <p:spPr>
            <a:xfrm>
              <a:off x="4714713" y="1594275"/>
              <a:ext cx="49150" cy="9250"/>
            </a:xfrm>
            <a:custGeom>
              <a:avLst/>
              <a:gdLst/>
              <a:ahLst/>
              <a:cxnLst/>
              <a:rect l="l" t="t" r="r" b="b"/>
              <a:pathLst>
                <a:path w="1966" h="370" extrusionOk="0">
                  <a:moveTo>
                    <a:pt x="179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98"/>
                    <a:pt x="84" y="370"/>
                    <a:pt x="191" y="370"/>
                  </a:cubicBezTo>
                  <a:lnTo>
                    <a:pt x="1787" y="370"/>
                  </a:lnTo>
                  <a:cubicBezTo>
                    <a:pt x="1894" y="370"/>
                    <a:pt x="1965" y="287"/>
                    <a:pt x="1965" y="179"/>
                  </a:cubicBezTo>
                  <a:cubicBezTo>
                    <a:pt x="1965" y="72"/>
                    <a:pt x="1870" y="1"/>
                    <a:pt x="1775" y="1"/>
                  </a:cubicBezTo>
                  <a:close/>
                </a:path>
              </a:pathLst>
            </a:custGeom>
            <a:solidFill>
              <a:srgbClr val="91D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6" name="Google Shape;1836;p60"/>
          <p:cNvGrpSpPr/>
          <p:nvPr/>
        </p:nvGrpSpPr>
        <p:grpSpPr>
          <a:xfrm>
            <a:off x="5356026" y="1458463"/>
            <a:ext cx="337050" cy="352624"/>
            <a:chOff x="5351988" y="1535050"/>
            <a:chExt cx="302450" cy="316425"/>
          </a:xfrm>
        </p:grpSpPr>
        <p:sp>
          <p:nvSpPr>
            <p:cNvPr id="1837" name="Google Shape;1837;p60"/>
            <p:cNvSpPr/>
            <p:nvPr/>
          </p:nvSpPr>
          <p:spPr>
            <a:xfrm>
              <a:off x="5495763" y="1675550"/>
              <a:ext cx="44075" cy="39600"/>
            </a:xfrm>
            <a:custGeom>
              <a:avLst/>
              <a:gdLst/>
              <a:ahLst/>
              <a:cxnLst/>
              <a:rect l="l" t="t" r="r" b="b"/>
              <a:pathLst>
                <a:path w="1763" h="1584" extrusionOk="0">
                  <a:moveTo>
                    <a:pt x="1263" y="0"/>
                  </a:moveTo>
                  <a:lnTo>
                    <a:pt x="263" y="310"/>
                  </a:lnTo>
                  <a:lnTo>
                    <a:pt x="24" y="953"/>
                  </a:lnTo>
                  <a:cubicBezTo>
                    <a:pt x="1" y="1024"/>
                    <a:pt x="36" y="1107"/>
                    <a:pt x="120" y="1131"/>
                  </a:cubicBezTo>
                  <a:lnTo>
                    <a:pt x="1346" y="1572"/>
                  </a:lnTo>
                  <a:cubicBezTo>
                    <a:pt x="1366" y="1580"/>
                    <a:pt x="1385" y="1584"/>
                    <a:pt x="1404" y="1584"/>
                  </a:cubicBezTo>
                  <a:cubicBezTo>
                    <a:pt x="1464" y="1584"/>
                    <a:pt x="1516" y="1543"/>
                    <a:pt x="1525" y="1488"/>
                  </a:cubicBezTo>
                  <a:lnTo>
                    <a:pt x="1763" y="846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0"/>
            <p:cNvSpPr/>
            <p:nvPr/>
          </p:nvSpPr>
          <p:spPr>
            <a:xfrm>
              <a:off x="5351988" y="1535050"/>
              <a:ext cx="140225" cy="163075"/>
            </a:xfrm>
            <a:custGeom>
              <a:avLst/>
              <a:gdLst/>
              <a:ahLst/>
              <a:cxnLst/>
              <a:rect l="l" t="t" r="r" b="b"/>
              <a:pathLst>
                <a:path w="5609" h="6523" extrusionOk="0">
                  <a:moveTo>
                    <a:pt x="2818" y="0"/>
                  </a:moveTo>
                  <a:cubicBezTo>
                    <a:pt x="2804" y="0"/>
                    <a:pt x="2790" y="0"/>
                    <a:pt x="2775" y="0"/>
                  </a:cubicBezTo>
                  <a:cubicBezTo>
                    <a:pt x="1263" y="12"/>
                    <a:pt x="37" y="1251"/>
                    <a:pt x="13" y="2763"/>
                  </a:cubicBezTo>
                  <a:cubicBezTo>
                    <a:pt x="1" y="4322"/>
                    <a:pt x="1251" y="5596"/>
                    <a:pt x="2811" y="5596"/>
                  </a:cubicBezTo>
                  <a:lnTo>
                    <a:pt x="3013" y="5596"/>
                  </a:lnTo>
                  <a:cubicBezTo>
                    <a:pt x="3073" y="5596"/>
                    <a:pt x="3132" y="5608"/>
                    <a:pt x="3168" y="5656"/>
                  </a:cubicBezTo>
                  <a:lnTo>
                    <a:pt x="4001" y="6477"/>
                  </a:lnTo>
                  <a:cubicBezTo>
                    <a:pt x="4033" y="6509"/>
                    <a:pt x="4069" y="6522"/>
                    <a:pt x="4104" y="6522"/>
                  </a:cubicBezTo>
                  <a:cubicBezTo>
                    <a:pt x="4176" y="6522"/>
                    <a:pt x="4243" y="6466"/>
                    <a:pt x="4251" y="6394"/>
                  </a:cubicBezTo>
                  <a:lnTo>
                    <a:pt x="4371" y="5215"/>
                  </a:lnTo>
                  <a:cubicBezTo>
                    <a:pt x="4371" y="5156"/>
                    <a:pt x="4418" y="5096"/>
                    <a:pt x="4466" y="5061"/>
                  </a:cubicBezTo>
                  <a:cubicBezTo>
                    <a:pt x="5168" y="4549"/>
                    <a:pt x="5609" y="3727"/>
                    <a:pt x="5609" y="2798"/>
                  </a:cubicBezTo>
                  <a:cubicBezTo>
                    <a:pt x="5609" y="1253"/>
                    <a:pt x="4358" y="0"/>
                    <a:pt x="2818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0"/>
            <p:cNvSpPr/>
            <p:nvPr/>
          </p:nvSpPr>
          <p:spPr>
            <a:xfrm>
              <a:off x="5547263" y="1549925"/>
              <a:ext cx="35450" cy="47650"/>
            </a:xfrm>
            <a:custGeom>
              <a:avLst/>
              <a:gdLst/>
              <a:ahLst/>
              <a:cxnLst/>
              <a:rect l="l" t="t" r="r" b="b"/>
              <a:pathLst>
                <a:path w="1418" h="1906" extrusionOk="0">
                  <a:moveTo>
                    <a:pt x="536" y="0"/>
                  </a:moveTo>
                  <a:cubicBezTo>
                    <a:pt x="493" y="0"/>
                    <a:pt x="457" y="29"/>
                    <a:pt x="441" y="84"/>
                  </a:cubicBezTo>
                  <a:lnTo>
                    <a:pt x="0" y="1239"/>
                  </a:lnTo>
                  <a:lnTo>
                    <a:pt x="167" y="1906"/>
                  </a:lnTo>
                  <a:lnTo>
                    <a:pt x="953" y="1596"/>
                  </a:lnTo>
                  <a:lnTo>
                    <a:pt x="1393" y="441"/>
                  </a:lnTo>
                  <a:cubicBezTo>
                    <a:pt x="1417" y="358"/>
                    <a:pt x="1370" y="287"/>
                    <a:pt x="1310" y="275"/>
                  </a:cubicBezTo>
                  <a:lnTo>
                    <a:pt x="608" y="25"/>
                  </a:lnTo>
                  <a:cubicBezTo>
                    <a:pt x="583" y="8"/>
                    <a:pt x="559" y="0"/>
                    <a:pt x="536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0"/>
            <p:cNvSpPr/>
            <p:nvPr/>
          </p:nvSpPr>
          <p:spPr>
            <a:xfrm>
              <a:off x="5556788" y="1551125"/>
              <a:ext cx="25625" cy="38425"/>
            </a:xfrm>
            <a:custGeom>
              <a:avLst/>
              <a:gdLst/>
              <a:ahLst/>
              <a:cxnLst/>
              <a:rect l="l" t="t" r="r" b="b"/>
              <a:pathLst>
                <a:path w="1025" h="1537" extrusionOk="0">
                  <a:moveTo>
                    <a:pt x="370" y="0"/>
                  </a:moveTo>
                  <a:lnTo>
                    <a:pt x="387" y="6"/>
                  </a:lnTo>
                  <a:lnTo>
                    <a:pt x="387" y="6"/>
                  </a:lnTo>
                  <a:cubicBezTo>
                    <a:pt x="381" y="4"/>
                    <a:pt x="376" y="2"/>
                    <a:pt x="370" y="0"/>
                  </a:cubicBezTo>
                  <a:close/>
                  <a:moveTo>
                    <a:pt x="387" y="6"/>
                  </a:moveTo>
                  <a:lnTo>
                    <a:pt x="387" y="6"/>
                  </a:lnTo>
                  <a:cubicBezTo>
                    <a:pt x="431" y="29"/>
                    <a:pt x="440" y="103"/>
                    <a:pt x="429" y="167"/>
                  </a:cubicBezTo>
                  <a:lnTo>
                    <a:pt x="0" y="1322"/>
                  </a:lnTo>
                  <a:lnTo>
                    <a:pt x="560" y="1536"/>
                  </a:lnTo>
                  <a:lnTo>
                    <a:pt x="989" y="370"/>
                  </a:lnTo>
                  <a:cubicBezTo>
                    <a:pt x="1024" y="298"/>
                    <a:pt x="989" y="227"/>
                    <a:pt x="917" y="191"/>
                  </a:cubicBezTo>
                  <a:lnTo>
                    <a:pt x="387" y="6"/>
                  </a:ln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0"/>
            <p:cNvSpPr/>
            <p:nvPr/>
          </p:nvSpPr>
          <p:spPr>
            <a:xfrm>
              <a:off x="5494288" y="1576200"/>
              <a:ext cx="91700" cy="122925"/>
            </a:xfrm>
            <a:custGeom>
              <a:avLst/>
              <a:gdLst/>
              <a:ahLst/>
              <a:cxnLst/>
              <a:rect l="l" t="t" r="r" b="b"/>
              <a:pathLst>
                <a:path w="3668" h="4917" extrusionOk="0">
                  <a:moveTo>
                    <a:pt x="1573" y="1"/>
                  </a:moveTo>
                  <a:cubicBezTo>
                    <a:pt x="1526" y="1"/>
                    <a:pt x="1479" y="27"/>
                    <a:pt x="1453" y="81"/>
                  </a:cubicBezTo>
                  <a:lnTo>
                    <a:pt x="12" y="4034"/>
                  </a:lnTo>
                  <a:cubicBezTo>
                    <a:pt x="0" y="4105"/>
                    <a:pt x="24" y="4177"/>
                    <a:pt x="83" y="4189"/>
                  </a:cubicBezTo>
                  <a:lnTo>
                    <a:pt x="2036" y="4903"/>
                  </a:lnTo>
                  <a:cubicBezTo>
                    <a:pt x="2052" y="4912"/>
                    <a:pt x="2069" y="4917"/>
                    <a:pt x="2085" y="4917"/>
                  </a:cubicBezTo>
                  <a:cubicBezTo>
                    <a:pt x="2130" y="4917"/>
                    <a:pt x="2173" y="4884"/>
                    <a:pt x="2191" y="4831"/>
                  </a:cubicBezTo>
                  <a:lnTo>
                    <a:pt x="3643" y="891"/>
                  </a:lnTo>
                  <a:cubicBezTo>
                    <a:pt x="3667" y="831"/>
                    <a:pt x="3643" y="760"/>
                    <a:pt x="3560" y="724"/>
                  </a:cubicBezTo>
                  <a:lnTo>
                    <a:pt x="1619" y="9"/>
                  </a:lnTo>
                  <a:cubicBezTo>
                    <a:pt x="1604" y="3"/>
                    <a:pt x="1589" y="1"/>
                    <a:pt x="1573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60"/>
            <p:cNvSpPr/>
            <p:nvPr/>
          </p:nvSpPr>
          <p:spPr>
            <a:xfrm>
              <a:off x="5533563" y="1589825"/>
              <a:ext cx="53025" cy="109700"/>
            </a:xfrm>
            <a:custGeom>
              <a:avLst/>
              <a:gdLst/>
              <a:ahLst/>
              <a:cxnLst/>
              <a:rect l="l" t="t" r="r" b="b"/>
              <a:pathLst>
                <a:path w="2121" h="4388" extrusionOk="0">
                  <a:moveTo>
                    <a:pt x="1537" y="0"/>
                  </a:moveTo>
                  <a:lnTo>
                    <a:pt x="1558" y="8"/>
                  </a:lnTo>
                  <a:lnTo>
                    <a:pt x="1558" y="8"/>
                  </a:lnTo>
                  <a:cubicBezTo>
                    <a:pt x="1551" y="4"/>
                    <a:pt x="1544" y="2"/>
                    <a:pt x="1537" y="0"/>
                  </a:cubicBezTo>
                  <a:close/>
                  <a:moveTo>
                    <a:pt x="1558" y="8"/>
                  </a:moveTo>
                  <a:lnTo>
                    <a:pt x="1558" y="8"/>
                  </a:lnTo>
                  <a:cubicBezTo>
                    <a:pt x="1601" y="33"/>
                    <a:pt x="1617" y="105"/>
                    <a:pt x="1596" y="167"/>
                  </a:cubicBezTo>
                  <a:lnTo>
                    <a:pt x="156" y="4108"/>
                  </a:lnTo>
                  <a:cubicBezTo>
                    <a:pt x="124" y="4170"/>
                    <a:pt x="75" y="4205"/>
                    <a:pt x="23" y="4205"/>
                  </a:cubicBezTo>
                  <a:cubicBezTo>
                    <a:pt x="16" y="4205"/>
                    <a:pt x="8" y="4205"/>
                    <a:pt x="1" y="4203"/>
                  </a:cubicBezTo>
                  <a:lnTo>
                    <a:pt x="1" y="4203"/>
                  </a:lnTo>
                  <a:lnTo>
                    <a:pt x="477" y="4382"/>
                  </a:lnTo>
                  <a:cubicBezTo>
                    <a:pt x="490" y="4386"/>
                    <a:pt x="503" y="4388"/>
                    <a:pt x="516" y="4388"/>
                  </a:cubicBezTo>
                  <a:cubicBezTo>
                    <a:pt x="576" y="4388"/>
                    <a:pt x="634" y="4347"/>
                    <a:pt x="644" y="4298"/>
                  </a:cubicBezTo>
                  <a:lnTo>
                    <a:pt x="2084" y="357"/>
                  </a:lnTo>
                  <a:cubicBezTo>
                    <a:pt x="2120" y="274"/>
                    <a:pt x="2072" y="191"/>
                    <a:pt x="2013" y="179"/>
                  </a:cubicBezTo>
                  <a:lnTo>
                    <a:pt x="1558" y="8"/>
                  </a:ln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60"/>
            <p:cNvSpPr/>
            <p:nvPr/>
          </p:nvSpPr>
          <p:spPr>
            <a:xfrm>
              <a:off x="5514213" y="1691325"/>
              <a:ext cx="25325" cy="24125"/>
            </a:xfrm>
            <a:custGeom>
              <a:avLst/>
              <a:gdLst/>
              <a:ahLst/>
              <a:cxnLst/>
              <a:rect l="l" t="t" r="r" b="b"/>
              <a:pathLst>
                <a:path w="1013" h="965" extrusionOk="0">
                  <a:moveTo>
                    <a:pt x="1" y="738"/>
                  </a:moveTo>
                  <a:lnTo>
                    <a:pt x="1" y="738"/>
                  </a:lnTo>
                  <a:cubicBezTo>
                    <a:pt x="3" y="739"/>
                    <a:pt x="5" y="740"/>
                    <a:pt x="7" y="740"/>
                  </a:cubicBezTo>
                  <a:lnTo>
                    <a:pt x="7" y="740"/>
                  </a:lnTo>
                  <a:lnTo>
                    <a:pt x="1" y="738"/>
                  </a:lnTo>
                  <a:close/>
                  <a:moveTo>
                    <a:pt x="406" y="0"/>
                  </a:moveTo>
                  <a:lnTo>
                    <a:pt x="168" y="643"/>
                  </a:lnTo>
                  <a:cubicBezTo>
                    <a:pt x="138" y="702"/>
                    <a:pt x="85" y="745"/>
                    <a:pt x="33" y="745"/>
                  </a:cubicBezTo>
                  <a:cubicBezTo>
                    <a:pt x="24" y="745"/>
                    <a:pt x="15" y="743"/>
                    <a:pt x="7" y="740"/>
                  </a:cubicBezTo>
                  <a:lnTo>
                    <a:pt x="7" y="740"/>
                  </a:lnTo>
                  <a:lnTo>
                    <a:pt x="596" y="953"/>
                  </a:lnTo>
                  <a:cubicBezTo>
                    <a:pt x="613" y="961"/>
                    <a:pt x="631" y="965"/>
                    <a:pt x="649" y="965"/>
                  </a:cubicBezTo>
                  <a:cubicBezTo>
                    <a:pt x="708" y="965"/>
                    <a:pt x="766" y="924"/>
                    <a:pt x="775" y="869"/>
                  </a:cubicBezTo>
                  <a:lnTo>
                    <a:pt x="1013" y="226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60"/>
            <p:cNvSpPr/>
            <p:nvPr/>
          </p:nvSpPr>
          <p:spPr>
            <a:xfrm>
              <a:off x="5481788" y="1631200"/>
              <a:ext cx="172650" cy="199750"/>
            </a:xfrm>
            <a:custGeom>
              <a:avLst/>
              <a:gdLst/>
              <a:ahLst/>
              <a:cxnLst/>
              <a:rect l="l" t="t" r="r" b="b"/>
              <a:pathLst>
                <a:path w="6906" h="7990" extrusionOk="0">
                  <a:moveTo>
                    <a:pt x="3119" y="0"/>
                  </a:moveTo>
                  <a:lnTo>
                    <a:pt x="3119" y="905"/>
                  </a:lnTo>
                  <a:lnTo>
                    <a:pt x="4453" y="905"/>
                  </a:lnTo>
                  <a:cubicBezTo>
                    <a:pt x="4643" y="905"/>
                    <a:pt x="4798" y="1060"/>
                    <a:pt x="4798" y="1250"/>
                  </a:cubicBezTo>
                  <a:lnTo>
                    <a:pt x="4798" y="5120"/>
                  </a:lnTo>
                  <a:cubicBezTo>
                    <a:pt x="4798" y="5489"/>
                    <a:pt x="4489" y="5799"/>
                    <a:pt x="4108" y="5799"/>
                  </a:cubicBezTo>
                  <a:lnTo>
                    <a:pt x="3298" y="5799"/>
                  </a:lnTo>
                  <a:lnTo>
                    <a:pt x="0" y="5560"/>
                  </a:lnTo>
                  <a:lnTo>
                    <a:pt x="0" y="7989"/>
                  </a:lnTo>
                  <a:lnTo>
                    <a:pt x="4441" y="7739"/>
                  </a:lnTo>
                  <a:lnTo>
                    <a:pt x="5120" y="7739"/>
                  </a:lnTo>
                  <a:cubicBezTo>
                    <a:pt x="6132" y="7739"/>
                    <a:pt x="6906" y="6811"/>
                    <a:pt x="6727" y="5822"/>
                  </a:cubicBezTo>
                  <a:lnTo>
                    <a:pt x="5798" y="548"/>
                  </a:lnTo>
                  <a:cubicBezTo>
                    <a:pt x="5727" y="226"/>
                    <a:pt x="5453" y="0"/>
                    <a:pt x="5120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60"/>
            <p:cNvSpPr/>
            <p:nvPr/>
          </p:nvSpPr>
          <p:spPr>
            <a:xfrm>
              <a:off x="5591913" y="1631500"/>
              <a:ext cx="61925" cy="193500"/>
            </a:xfrm>
            <a:custGeom>
              <a:avLst/>
              <a:gdLst/>
              <a:ahLst/>
              <a:cxnLst/>
              <a:rect l="l" t="t" r="r" b="b"/>
              <a:pathLst>
                <a:path w="2477" h="7740" extrusionOk="0">
                  <a:moveTo>
                    <a:pt x="0" y="0"/>
                  </a:moveTo>
                  <a:cubicBezTo>
                    <a:pt x="334" y="0"/>
                    <a:pt x="619" y="238"/>
                    <a:pt x="679" y="548"/>
                  </a:cubicBezTo>
                  <a:lnTo>
                    <a:pt x="1608" y="5822"/>
                  </a:lnTo>
                  <a:cubicBezTo>
                    <a:pt x="1786" y="6810"/>
                    <a:pt x="1012" y="7739"/>
                    <a:pt x="0" y="7739"/>
                  </a:cubicBezTo>
                  <a:lnTo>
                    <a:pt x="691" y="7739"/>
                  </a:lnTo>
                  <a:cubicBezTo>
                    <a:pt x="1715" y="7739"/>
                    <a:pt x="2477" y="6822"/>
                    <a:pt x="2298" y="5822"/>
                  </a:cubicBezTo>
                  <a:lnTo>
                    <a:pt x="1358" y="548"/>
                  </a:lnTo>
                  <a:cubicBezTo>
                    <a:pt x="1298" y="226"/>
                    <a:pt x="1012" y="0"/>
                    <a:pt x="691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60"/>
            <p:cNvSpPr/>
            <p:nvPr/>
          </p:nvSpPr>
          <p:spPr>
            <a:xfrm>
              <a:off x="5430588" y="1824675"/>
              <a:ext cx="170875" cy="26800"/>
            </a:xfrm>
            <a:custGeom>
              <a:avLst/>
              <a:gdLst/>
              <a:ahLst/>
              <a:cxnLst/>
              <a:rect l="l" t="t" r="r" b="b"/>
              <a:pathLst>
                <a:path w="6835" h="1072" extrusionOk="0">
                  <a:moveTo>
                    <a:pt x="131" y="0"/>
                  </a:moveTo>
                  <a:cubicBezTo>
                    <a:pt x="60" y="12"/>
                    <a:pt x="0" y="60"/>
                    <a:pt x="0" y="131"/>
                  </a:cubicBezTo>
                  <a:lnTo>
                    <a:pt x="0" y="941"/>
                  </a:lnTo>
                  <a:cubicBezTo>
                    <a:pt x="0" y="1012"/>
                    <a:pt x="60" y="1072"/>
                    <a:pt x="131" y="1072"/>
                  </a:cubicBezTo>
                  <a:lnTo>
                    <a:pt x="6691" y="1072"/>
                  </a:lnTo>
                  <a:cubicBezTo>
                    <a:pt x="6763" y="1072"/>
                    <a:pt x="6834" y="1012"/>
                    <a:pt x="6834" y="941"/>
                  </a:cubicBezTo>
                  <a:lnTo>
                    <a:pt x="6834" y="0"/>
                  </a:ln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0"/>
            <p:cNvSpPr/>
            <p:nvPr/>
          </p:nvSpPr>
          <p:spPr>
            <a:xfrm>
              <a:off x="5582688" y="1824675"/>
              <a:ext cx="19375" cy="26800"/>
            </a:xfrm>
            <a:custGeom>
              <a:avLst/>
              <a:gdLst/>
              <a:ahLst/>
              <a:cxnLst/>
              <a:rect l="l" t="t" r="r" b="b"/>
              <a:pathLst>
                <a:path w="775" h="1072" extrusionOk="0">
                  <a:moveTo>
                    <a:pt x="774" y="0"/>
                  </a:moveTo>
                  <a:lnTo>
                    <a:pt x="119" y="12"/>
                  </a:lnTo>
                  <a:lnTo>
                    <a:pt x="119" y="953"/>
                  </a:lnTo>
                  <a:cubicBezTo>
                    <a:pt x="119" y="1024"/>
                    <a:pt x="60" y="1072"/>
                    <a:pt x="0" y="1072"/>
                  </a:cubicBezTo>
                  <a:lnTo>
                    <a:pt x="643" y="1072"/>
                  </a:lnTo>
                  <a:cubicBezTo>
                    <a:pt x="715" y="1072"/>
                    <a:pt x="774" y="1012"/>
                    <a:pt x="774" y="941"/>
                  </a:cubicBezTo>
                  <a:lnTo>
                    <a:pt x="774" y="0"/>
                  </a:ln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0"/>
            <p:cNvSpPr/>
            <p:nvPr/>
          </p:nvSpPr>
          <p:spPr>
            <a:xfrm>
              <a:off x="5461538" y="1751750"/>
              <a:ext cx="109550" cy="25025"/>
            </a:xfrm>
            <a:custGeom>
              <a:avLst/>
              <a:gdLst/>
              <a:ahLst/>
              <a:cxnLst/>
              <a:rect l="l" t="t" r="r" b="b"/>
              <a:pathLst>
                <a:path w="4382" h="1001" extrusionOk="0">
                  <a:moveTo>
                    <a:pt x="131" y="0"/>
                  </a:moveTo>
                  <a:cubicBezTo>
                    <a:pt x="60" y="12"/>
                    <a:pt x="0" y="60"/>
                    <a:pt x="0" y="131"/>
                  </a:cubicBezTo>
                  <a:lnTo>
                    <a:pt x="0" y="857"/>
                  </a:lnTo>
                  <a:cubicBezTo>
                    <a:pt x="0" y="941"/>
                    <a:pt x="60" y="1000"/>
                    <a:pt x="131" y="1000"/>
                  </a:cubicBezTo>
                  <a:lnTo>
                    <a:pt x="4251" y="1000"/>
                  </a:lnTo>
                  <a:cubicBezTo>
                    <a:pt x="4322" y="1000"/>
                    <a:pt x="4382" y="941"/>
                    <a:pt x="4382" y="857"/>
                  </a:cubicBezTo>
                  <a:lnTo>
                    <a:pt x="4382" y="131"/>
                  </a:lnTo>
                  <a:cubicBezTo>
                    <a:pt x="4382" y="60"/>
                    <a:pt x="4322" y="0"/>
                    <a:pt x="4251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0"/>
            <p:cNvSpPr/>
            <p:nvPr/>
          </p:nvSpPr>
          <p:spPr>
            <a:xfrm>
              <a:off x="5551438" y="1751750"/>
              <a:ext cx="19350" cy="24125"/>
            </a:xfrm>
            <a:custGeom>
              <a:avLst/>
              <a:gdLst/>
              <a:ahLst/>
              <a:cxnLst/>
              <a:rect l="l" t="t" r="r" b="b"/>
              <a:pathLst>
                <a:path w="774" h="965" extrusionOk="0">
                  <a:moveTo>
                    <a:pt x="0" y="0"/>
                  </a:moveTo>
                  <a:cubicBezTo>
                    <a:pt x="72" y="0"/>
                    <a:pt x="119" y="60"/>
                    <a:pt x="119" y="119"/>
                  </a:cubicBezTo>
                  <a:lnTo>
                    <a:pt x="119" y="846"/>
                  </a:lnTo>
                  <a:cubicBezTo>
                    <a:pt x="119" y="917"/>
                    <a:pt x="60" y="965"/>
                    <a:pt x="0" y="965"/>
                  </a:cubicBezTo>
                  <a:lnTo>
                    <a:pt x="643" y="965"/>
                  </a:lnTo>
                  <a:cubicBezTo>
                    <a:pt x="714" y="965"/>
                    <a:pt x="774" y="905"/>
                    <a:pt x="774" y="834"/>
                  </a:cubicBezTo>
                  <a:lnTo>
                    <a:pt x="774" y="131"/>
                  </a:lnTo>
                  <a:cubicBezTo>
                    <a:pt x="774" y="60"/>
                    <a:pt x="714" y="0"/>
                    <a:pt x="643" y="0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0"/>
            <p:cNvSpPr/>
            <p:nvPr/>
          </p:nvSpPr>
          <p:spPr>
            <a:xfrm>
              <a:off x="5533863" y="1614400"/>
              <a:ext cx="62525" cy="58000"/>
            </a:xfrm>
            <a:custGeom>
              <a:avLst/>
              <a:gdLst/>
              <a:ahLst/>
              <a:cxnLst/>
              <a:rect l="l" t="t" r="r" b="b"/>
              <a:pathLst>
                <a:path w="2501" h="2320" extrusionOk="0">
                  <a:moveTo>
                    <a:pt x="1266" y="1"/>
                  </a:moveTo>
                  <a:cubicBezTo>
                    <a:pt x="1202" y="1"/>
                    <a:pt x="1137" y="6"/>
                    <a:pt x="1072" y="17"/>
                  </a:cubicBezTo>
                  <a:cubicBezTo>
                    <a:pt x="429" y="113"/>
                    <a:pt x="1" y="708"/>
                    <a:pt x="108" y="1339"/>
                  </a:cubicBezTo>
                  <a:cubicBezTo>
                    <a:pt x="204" y="1916"/>
                    <a:pt x="693" y="2320"/>
                    <a:pt x="1248" y="2320"/>
                  </a:cubicBezTo>
                  <a:cubicBezTo>
                    <a:pt x="1311" y="2320"/>
                    <a:pt x="1376" y="2314"/>
                    <a:pt x="1441" y="2303"/>
                  </a:cubicBezTo>
                  <a:cubicBezTo>
                    <a:pt x="2072" y="2196"/>
                    <a:pt x="2501" y="1601"/>
                    <a:pt x="2394" y="970"/>
                  </a:cubicBezTo>
                  <a:cubicBezTo>
                    <a:pt x="2308" y="404"/>
                    <a:pt x="1821" y="1"/>
                    <a:pt x="1266" y="1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0"/>
            <p:cNvSpPr/>
            <p:nvPr/>
          </p:nvSpPr>
          <p:spPr>
            <a:xfrm>
              <a:off x="5555588" y="1633875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0"/>
            <p:cNvSpPr/>
            <p:nvPr/>
          </p:nvSpPr>
          <p:spPr>
            <a:xfrm>
              <a:off x="5442188" y="1575225"/>
              <a:ext cx="19975" cy="20275"/>
            </a:xfrm>
            <a:custGeom>
              <a:avLst/>
              <a:gdLst/>
              <a:ahLst/>
              <a:cxnLst/>
              <a:rect l="l" t="t" r="r" b="b"/>
              <a:pathLst>
                <a:path w="799" h="811" extrusionOk="0">
                  <a:moveTo>
                    <a:pt x="393" y="1"/>
                  </a:moveTo>
                  <a:cubicBezTo>
                    <a:pt x="179" y="1"/>
                    <a:pt x="1" y="179"/>
                    <a:pt x="1" y="406"/>
                  </a:cubicBezTo>
                  <a:cubicBezTo>
                    <a:pt x="1" y="632"/>
                    <a:pt x="179" y="810"/>
                    <a:pt x="393" y="810"/>
                  </a:cubicBezTo>
                  <a:cubicBezTo>
                    <a:pt x="620" y="810"/>
                    <a:pt x="798" y="632"/>
                    <a:pt x="798" y="406"/>
                  </a:cubicBezTo>
                  <a:cubicBezTo>
                    <a:pt x="798" y="179"/>
                    <a:pt x="620" y="1"/>
                    <a:pt x="393" y="1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0"/>
            <p:cNvSpPr/>
            <p:nvPr/>
          </p:nvSpPr>
          <p:spPr>
            <a:xfrm>
              <a:off x="5377888" y="1594275"/>
              <a:ext cx="20275" cy="20275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1"/>
                  </a:moveTo>
                  <a:cubicBezTo>
                    <a:pt x="191" y="1"/>
                    <a:pt x="1" y="179"/>
                    <a:pt x="1" y="406"/>
                  </a:cubicBezTo>
                  <a:cubicBezTo>
                    <a:pt x="1" y="620"/>
                    <a:pt x="191" y="810"/>
                    <a:pt x="406" y="810"/>
                  </a:cubicBezTo>
                  <a:cubicBezTo>
                    <a:pt x="632" y="810"/>
                    <a:pt x="810" y="620"/>
                    <a:pt x="810" y="406"/>
                  </a:cubicBezTo>
                  <a:cubicBezTo>
                    <a:pt x="810" y="179"/>
                    <a:pt x="632" y="1"/>
                    <a:pt x="406" y="1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0"/>
            <p:cNvSpPr/>
            <p:nvPr/>
          </p:nvSpPr>
          <p:spPr>
            <a:xfrm>
              <a:off x="5452613" y="1618925"/>
              <a:ext cx="17875" cy="17050"/>
            </a:xfrm>
            <a:custGeom>
              <a:avLst/>
              <a:gdLst/>
              <a:ahLst/>
              <a:cxnLst/>
              <a:rect l="l" t="t" r="r" b="b"/>
              <a:pathLst>
                <a:path w="715" h="682" extrusionOk="0">
                  <a:moveTo>
                    <a:pt x="500" y="0"/>
                  </a:moveTo>
                  <a:cubicBezTo>
                    <a:pt x="453" y="0"/>
                    <a:pt x="405" y="21"/>
                    <a:pt x="369" y="63"/>
                  </a:cubicBezTo>
                  <a:lnTo>
                    <a:pt x="72" y="360"/>
                  </a:lnTo>
                  <a:cubicBezTo>
                    <a:pt x="0" y="432"/>
                    <a:pt x="0" y="551"/>
                    <a:pt x="72" y="622"/>
                  </a:cubicBezTo>
                  <a:cubicBezTo>
                    <a:pt x="95" y="670"/>
                    <a:pt x="155" y="682"/>
                    <a:pt x="203" y="682"/>
                  </a:cubicBezTo>
                  <a:cubicBezTo>
                    <a:pt x="250" y="682"/>
                    <a:pt x="310" y="670"/>
                    <a:pt x="334" y="622"/>
                  </a:cubicBezTo>
                  <a:lnTo>
                    <a:pt x="631" y="325"/>
                  </a:lnTo>
                  <a:cubicBezTo>
                    <a:pt x="715" y="253"/>
                    <a:pt x="715" y="134"/>
                    <a:pt x="631" y="63"/>
                  </a:cubicBezTo>
                  <a:cubicBezTo>
                    <a:pt x="596" y="21"/>
                    <a:pt x="548" y="0"/>
                    <a:pt x="500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0"/>
            <p:cNvSpPr/>
            <p:nvPr/>
          </p:nvSpPr>
          <p:spPr>
            <a:xfrm>
              <a:off x="5398438" y="1560800"/>
              <a:ext cx="17875" cy="17125"/>
            </a:xfrm>
            <a:custGeom>
              <a:avLst/>
              <a:gdLst/>
              <a:ahLst/>
              <a:cxnLst/>
              <a:rect l="l" t="t" r="r" b="b"/>
              <a:pathLst>
                <a:path w="715" h="685" extrusionOk="0">
                  <a:moveTo>
                    <a:pt x="512" y="0"/>
                  </a:moveTo>
                  <a:cubicBezTo>
                    <a:pt x="465" y="0"/>
                    <a:pt x="417" y="18"/>
                    <a:pt x="381" y="54"/>
                  </a:cubicBezTo>
                  <a:lnTo>
                    <a:pt x="84" y="352"/>
                  </a:lnTo>
                  <a:cubicBezTo>
                    <a:pt x="0" y="435"/>
                    <a:pt x="0" y="554"/>
                    <a:pt x="84" y="625"/>
                  </a:cubicBezTo>
                  <a:cubicBezTo>
                    <a:pt x="107" y="673"/>
                    <a:pt x="167" y="685"/>
                    <a:pt x="215" y="685"/>
                  </a:cubicBezTo>
                  <a:cubicBezTo>
                    <a:pt x="262" y="685"/>
                    <a:pt x="298" y="673"/>
                    <a:pt x="346" y="625"/>
                  </a:cubicBezTo>
                  <a:lnTo>
                    <a:pt x="643" y="328"/>
                  </a:lnTo>
                  <a:cubicBezTo>
                    <a:pt x="715" y="256"/>
                    <a:pt x="715" y="137"/>
                    <a:pt x="643" y="54"/>
                  </a:cubicBezTo>
                  <a:cubicBezTo>
                    <a:pt x="608" y="18"/>
                    <a:pt x="560" y="0"/>
                    <a:pt x="512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0"/>
            <p:cNvSpPr/>
            <p:nvPr/>
          </p:nvSpPr>
          <p:spPr>
            <a:xfrm>
              <a:off x="5413313" y="1593625"/>
              <a:ext cx="17875" cy="17050"/>
            </a:xfrm>
            <a:custGeom>
              <a:avLst/>
              <a:gdLst/>
              <a:ahLst/>
              <a:cxnLst/>
              <a:rect l="l" t="t" r="r" b="b"/>
              <a:pathLst>
                <a:path w="715" h="682" extrusionOk="0">
                  <a:moveTo>
                    <a:pt x="215" y="0"/>
                  </a:moveTo>
                  <a:cubicBezTo>
                    <a:pt x="167" y="0"/>
                    <a:pt x="120" y="21"/>
                    <a:pt x="84" y="63"/>
                  </a:cubicBezTo>
                  <a:cubicBezTo>
                    <a:pt x="1" y="134"/>
                    <a:pt x="1" y="253"/>
                    <a:pt x="84" y="324"/>
                  </a:cubicBezTo>
                  <a:lnTo>
                    <a:pt x="382" y="622"/>
                  </a:lnTo>
                  <a:cubicBezTo>
                    <a:pt x="405" y="670"/>
                    <a:pt x="465" y="682"/>
                    <a:pt x="513" y="682"/>
                  </a:cubicBezTo>
                  <a:cubicBezTo>
                    <a:pt x="560" y="682"/>
                    <a:pt x="596" y="658"/>
                    <a:pt x="644" y="622"/>
                  </a:cubicBezTo>
                  <a:cubicBezTo>
                    <a:pt x="715" y="551"/>
                    <a:pt x="715" y="432"/>
                    <a:pt x="644" y="360"/>
                  </a:cubicBezTo>
                  <a:lnTo>
                    <a:pt x="346" y="63"/>
                  </a:lnTo>
                  <a:cubicBezTo>
                    <a:pt x="310" y="21"/>
                    <a:pt x="263" y="0"/>
                    <a:pt x="215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0"/>
            <p:cNvSpPr/>
            <p:nvPr/>
          </p:nvSpPr>
          <p:spPr>
            <a:xfrm>
              <a:off x="5407063" y="1631650"/>
              <a:ext cx="17875" cy="17125"/>
            </a:xfrm>
            <a:custGeom>
              <a:avLst/>
              <a:gdLst/>
              <a:ahLst/>
              <a:cxnLst/>
              <a:rect l="l" t="t" r="r" b="b"/>
              <a:pathLst>
                <a:path w="715" h="685" extrusionOk="0">
                  <a:moveTo>
                    <a:pt x="507" y="0"/>
                  </a:moveTo>
                  <a:cubicBezTo>
                    <a:pt x="459" y="0"/>
                    <a:pt x="411" y="18"/>
                    <a:pt x="370" y="54"/>
                  </a:cubicBezTo>
                  <a:lnTo>
                    <a:pt x="72" y="351"/>
                  </a:lnTo>
                  <a:cubicBezTo>
                    <a:pt x="1" y="423"/>
                    <a:pt x="1" y="542"/>
                    <a:pt x="72" y="625"/>
                  </a:cubicBezTo>
                  <a:cubicBezTo>
                    <a:pt x="108" y="661"/>
                    <a:pt x="167" y="685"/>
                    <a:pt x="215" y="685"/>
                  </a:cubicBezTo>
                  <a:cubicBezTo>
                    <a:pt x="251" y="685"/>
                    <a:pt x="298" y="661"/>
                    <a:pt x="346" y="625"/>
                  </a:cubicBezTo>
                  <a:lnTo>
                    <a:pt x="644" y="327"/>
                  </a:lnTo>
                  <a:cubicBezTo>
                    <a:pt x="715" y="244"/>
                    <a:pt x="715" y="125"/>
                    <a:pt x="644" y="54"/>
                  </a:cubicBezTo>
                  <a:cubicBezTo>
                    <a:pt x="602" y="18"/>
                    <a:pt x="554" y="0"/>
                    <a:pt x="507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8" name="Google Shape;1858;p60"/>
          <p:cNvGrpSpPr/>
          <p:nvPr/>
        </p:nvGrpSpPr>
        <p:grpSpPr>
          <a:xfrm>
            <a:off x="6029234" y="1458463"/>
            <a:ext cx="260073" cy="351733"/>
            <a:chOff x="5991963" y="1535050"/>
            <a:chExt cx="233375" cy="315625"/>
          </a:xfrm>
        </p:grpSpPr>
        <p:sp>
          <p:nvSpPr>
            <p:cNvPr id="1859" name="Google Shape;1859;p60"/>
            <p:cNvSpPr/>
            <p:nvPr/>
          </p:nvSpPr>
          <p:spPr>
            <a:xfrm>
              <a:off x="6043463" y="1762725"/>
              <a:ext cx="9250" cy="87950"/>
            </a:xfrm>
            <a:custGeom>
              <a:avLst/>
              <a:gdLst/>
              <a:ahLst/>
              <a:cxnLst/>
              <a:rect l="l" t="t" r="r" b="b"/>
              <a:pathLst>
                <a:path w="370" h="3518" extrusionOk="0">
                  <a:moveTo>
                    <a:pt x="175" y="1"/>
                  </a:moveTo>
                  <a:cubicBezTo>
                    <a:pt x="168" y="1"/>
                    <a:pt x="162" y="1"/>
                    <a:pt x="155" y="2"/>
                  </a:cubicBezTo>
                  <a:cubicBezTo>
                    <a:pt x="72" y="26"/>
                    <a:pt x="0" y="109"/>
                    <a:pt x="0" y="204"/>
                  </a:cubicBezTo>
                  <a:lnTo>
                    <a:pt x="0" y="3335"/>
                  </a:lnTo>
                  <a:cubicBezTo>
                    <a:pt x="0" y="3443"/>
                    <a:pt x="72" y="3514"/>
                    <a:pt x="155" y="3514"/>
                  </a:cubicBezTo>
                  <a:cubicBezTo>
                    <a:pt x="167" y="3517"/>
                    <a:pt x="180" y="3518"/>
                    <a:pt x="192" y="3518"/>
                  </a:cubicBezTo>
                  <a:cubicBezTo>
                    <a:pt x="293" y="3518"/>
                    <a:pt x="369" y="3431"/>
                    <a:pt x="369" y="3335"/>
                  </a:cubicBezTo>
                  <a:lnTo>
                    <a:pt x="369" y="180"/>
                  </a:lnTo>
                  <a:cubicBezTo>
                    <a:pt x="369" y="91"/>
                    <a:pt x="285" y="1"/>
                    <a:pt x="175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0"/>
            <p:cNvSpPr/>
            <p:nvPr/>
          </p:nvSpPr>
          <p:spPr>
            <a:xfrm>
              <a:off x="6032138" y="1746975"/>
              <a:ext cx="31575" cy="32775"/>
            </a:xfrm>
            <a:custGeom>
              <a:avLst/>
              <a:gdLst/>
              <a:ahLst/>
              <a:cxnLst/>
              <a:rect l="l" t="t" r="r" b="b"/>
              <a:pathLst>
                <a:path w="1263" h="1311" extrusionOk="0">
                  <a:moveTo>
                    <a:pt x="632" y="1"/>
                  </a:moveTo>
                  <a:lnTo>
                    <a:pt x="1" y="251"/>
                  </a:lnTo>
                  <a:lnTo>
                    <a:pt x="1" y="739"/>
                  </a:lnTo>
                  <a:cubicBezTo>
                    <a:pt x="1" y="1048"/>
                    <a:pt x="251" y="1310"/>
                    <a:pt x="572" y="1310"/>
                  </a:cubicBezTo>
                  <a:lnTo>
                    <a:pt x="715" y="1310"/>
                  </a:lnTo>
                  <a:cubicBezTo>
                    <a:pt x="1013" y="1310"/>
                    <a:pt x="1263" y="1048"/>
                    <a:pt x="1251" y="739"/>
                  </a:cubicBezTo>
                  <a:lnTo>
                    <a:pt x="1251" y="251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0"/>
            <p:cNvSpPr/>
            <p:nvPr/>
          </p:nvSpPr>
          <p:spPr>
            <a:xfrm>
              <a:off x="6043463" y="1542800"/>
              <a:ext cx="9250" cy="61650"/>
            </a:xfrm>
            <a:custGeom>
              <a:avLst/>
              <a:gdLst/>
              <a:ahLst/>
              <a:cxnLst/>
              <a:rect l="l" t="t" r="r" b="b"/>
              <a:pathLst>
                <a:path w="370" h="2466" extrusionOk="0">
                  <a:moveTo>
                    <a:pt x="179" y="0"/>
                  </a:moveTo>
                  <a:cubicBezTo>
                    <a:pt x="72" y="0"/>
                    <a:pt x="0" y="95"/>
                    <a:pt x="0" y="202"/>
                  </a:cubicBezTo>
                  <a:lnTo>
                    <a:pt x="0" y="2286"/>
                  </a:lnTo>
                  <a:cubicBezTo>
                    <a:pt x="0" y="2386"/>
                    <a:pt x="73" y="2466"/>
                    <a:pt x="161" y="2466"/>
                  </a:cubicBezTo>
                  <a:cubicBezTo>
                    <a:pt x="167" y="2466"/>
                    <a:pt x="173" y="2465"/>
                    <a:pt x="179" y="2465"/>
                  </a:cubicBezTo>
                  <a:cubicBezTo>
                    <a:pt x="184" y="2465"/>
                    <a:pt x="190" y="2466"/>
                    <a:pt x="195" y="2466"/>
                  </a:cubicBezTo>
                  <a:cubicBezTo>
                    <a:pt x="285" y="2466"/>
                    <a:pt x="369" y="2376"/>
                    <a:pt x="369" y="2286"/>
                  </a:cubicBezTo>
                  <a:lnTo>
                    <a:pt x="369" y="179"/>
                  </a:lnTo>
                  <a:cubicBezTo>
                    <a:pt x="369" y="83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0"/>
            <p:cNvSpPr/>
            <p:nvPr/>
          </p:nvSpPr>
          <p:spPr>
            <a:xfrm>
              <a:off x="6001788" y="1535350"/>
              <a:ext cx="92600" cy="20275"/>
            </a:xfrm>
            <a:custGeom>
              <a:avLst/>
              <a:gdLst/>
              <a:ahLst/>
              <a:cxnLst/>
              <a:rect l="l" t="t" r="r" b="b"/>
              <a:pathLst>
                <a:path w="3704" h="811" extrusionOk="0">
                  <a:moveTo>
                    <a:pt x="572" y="0"/>
                  </a:moveTo>
                  <a:cubicBezTo>
                    <a:pt x="262" y="0"/>
                    <a:pt x="0" y="262"/>
                    <a:pt x="0" y="584"/>
                  </a:cubicBezTo>
                  <a:lnTo>
                    <a:pt x="0" y="667"/>
                  </a:lnTo>
                  <a:cubicBezTo>
                    <a:pt x="0" y="739"/>
                    <a:pt x="60" y="810"/>
                    <a:pt x="143" y="810"/>
                  </a:cubicBezTo>
                  <a:lnTo>
                    <a:pt x="3536" y="810"/>
                  </a:lnTo>
                  <a:cubicBezTo>
                    <a:pt x="3632" y="810"/>
                    <a:pt x="3703" y="739"/>
                    <a:pt x="3703" y="667"/>
                  </a:cubicBezTo>
                  <a:lnTo>
                    <a:pt x="3703" y="584"/>
                  </a:lnTo>
                  <a:cubicBezTo>
                    <a:pt x="3703" y="274"/>
                    <a:pt x="3453" y="0"/>
                    <a:pt x="3120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0"/>
            <p:cNvSpPr/>
            <p:nvPr/>
          </p:nvSpPr>
          <p:spPr>
            <a:xfrm>
              <a:off x="6066088" y="1535050"/>
              <a:ext cx="28300" cy="20850"/>
            </a:xfrm>
            <a:custGeom>
              <a:avLst/>
              <a:gdLst/>
              <a:ahLst/>
              <a:cxnLst/>
              <a:rect l="l" t="t" r="r" b="b"/>
              <a:pathLst>
                <a:path w="1132" h="834" extrusionOk="0">
                  <a:moveTo>
                    <a:pt x="0" y="0"/>
                  </a:moveTo>
                  <a:cubicBezTo>
                    <a:pt x="321" y="0"/>
                    <a:pt x="595" y="274"/>
                    <a:pt x="595" y="596"/>
                  </a:cubicBezTo>
                  <a:lnTo>
                    <a:pt x="595" y="679"/>
                  </a:lnTo>
                  <a:cubicBezTo>
                    <a:pt x="595" y="762"/>
                    <a:pt x="524" y="834"/>
                    <a:pt x="429" y="834"/>
                  </a:cubicBezTo>
                  <a:lnTo>
                    <a:pt x="976" y="834"/>
                  </a:lnTo>
                  <a:cubicBezTo>
                    <a:pt x="1072" y="834"/>
                    <a:pt x="1131" y="762"/>
                    <a:pt x="1131" y="691"/>
                  </a:cubicBezTo>
                  <a:lnTo>
                    <a:pt x="1131" y="584"/>
                  </a:lnTo>
                  <a:cubicBezTo>
                    <a:pt x="1131" y="262"/>
                    <a:pt x="857" y="0"/>
                    <a:pt x="548" y="0"/>
                  </a:cubicBez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0"/>
            <p:cNvSpPr/>
            <p:nvPr/>
          </p:nvSpPr>
          <p:spPr>
            <a:xfrm>
              <a:off x="6124413" y="1704125"/>
              <a:ext cx="100925" cy="142600"/>
            </a:xfrm>
            <a:custGeom>
              <a:avLst/>
              <a:gdLst/>
              <a:ahLst/>
              <a:cxnLst/>
              <a:rect l="l" t="t" r="r" b="b"/>
              <a:pathLst>
                <a:path w="4037" h="5704" extrusionOk="0">
                  <a:moveTo>
                    <a:pt x="1084" y="0"/>
                  </a:moveTo>
                  <a:lnTo>
                    <a:pt x="1084" y="965"/>
                  </a:lnTo>
                  <a:cubicBezTo>
                    <a:pt x="1084" y="1036"/>
                    <a:pt x="1060" y="1119"/>
                    <a:pt x="1001" y="1143"/>
                  </a:cubicBezTo>
                  <a:lnTo>
                    <a:pt x="715" y="1334"/>
                  </a:lnTo>
                  <a:cubicBezTo>
                    <a:pt x="274" y="1667"/>
                    <a:pt x="1" y="2191"/>
                    <a:pt x="1" y="2739"/>
                  </a:cubicBezTo>
                  <a:lnTo>
                    <a:pt x="1" y="5549"/>
                  </a:lnTo>
                  <a:cubicBezTo>
                    <a:pt x="1" y="5644"/>
                    <a:pt x="72" y="5703"/>
                    <a:pt x="155" y="5703"/>
                  </a:cubicBezTo>
                  <a:lnTo>
                    <a:pt x="3882" y="5703"/>
                  </a:lnTo>
                  <a:cubicBezTo>
                    <a:pt x="3977" y="5703"/>
                    <a:pt x="4037" y="5620"/>
                    <a:pt x="4037" y="5549"/>
                  </a:cubicBezTo>
                  <a:lnTo>
                    <a:pt x="4037" y="2739"/>
                  </a:lnTo>
                  <a:cubicBezTo>
                    <a:pt x="4037" y="2191"/>
                    <a:pt x="3763" y="1667"/>
                    <a:pt x="3322" y="1334"/>
                  </a:cubicBezTo>
                  <a:lnTo>
                    <a:pt x="3037" y="1143"/>
                  </a:lnTo>
                  <a:cubicBezTo>
                    <a:pt x="2977" y="1096"/>
                    <a:pt x="2953" y="1036"/>
                    <a:pt x="2953" y="965"/>
                  </a:cubicBezTo>
                  <a:lnTo>
                    <a:pt x="2953" y="0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0"/>
            <p:cNvSpPr/>
            <p:nvPr/>
          </p:nvSpPr>
          <p:spPr>
            <a:xfrm>
              <a:off x="6182163" y="1704425"/>
              <a:ext cx="43175" cy="142600"/>
            </a:xfrm>
            <a:custGeom>
              <a:avLst/>
              <a:gdLst/>
              <a:ahLst/>
              <a:cxnLst/>
              <a:rect l="l" t="t" r="r" b="b"/>
              <a:pathLst>
                <a:path w="1727" h="5704" extrusionOk="0">
                  <a:moveTo>
                    <a:pt x="0" y="0"/>
                  </a:moveTo>
                  <a:lnTo>
                    <a:pt x="0" y="965"/>
                  </a:lnTo>
                  <a:cubicBezTo>
                    <a:pt x="0" y="1048"/>
                    <a:pt x="24" y="1119"/>
                    <a:pt x="84" y="1143"/>
                  </a:cubicBezTo>
                  <a:lnTo>
                    <a:pt x="370" y="1346"/>
                  </a:lnTo>
                  <a:cubicBezTo>
                    <a:pt x="822" y="1667"/>
                    <a:pt x="1084" y="2191"/>
                    <a:pt x="1084" y="2739"/>
                  </a:cubicBezTo>
                  <a:lnTo>
                    <a:pt x="1084" y="5548"/>
                  </a:lnTo>
                  <a:cubicBezTo>
                    <a:pt x="1084" y="5644"/>
                    <a:pt x="1024" y="5703"/>
                    <a:pt x="941" y="5703"/>
                  </a:cubicBezTo>
                  <a:lnTo>
                    <a:pt x="1572" y="5703"/>
                  </a:lnTo>
                  <a:cubicBezTo>
                    <a:pt x="1667" y="5703"/>
                    <a:pt x="1727" y="5632"/>
                    <a:pt x="1727" y="5548"/>
                  </a:cubicBezTo>
                  <a:lnTo>
                    <a:pt x="1727" y="2739"/>
                  </a:lnTo>
                  <a:cubicBezTo>
                    <a:pt x="1727" y="2179"/>
                    <a:pt x="1453" y="1655"/>
                    <a:pt x="1012" y="1346"/>
                  </a:cubicBezTo>
                  <a:lnTo>
                    <a:pt x="727" y="1143"/>
                  </a:lnTo>
                  <a:cubicBezTo>
                    <a:pt x="667" y="1095"/>
                    <a:pt x="643" y="1024"/>
                    <a:pt x="643" y="965"/>
                  </a:cubicBezTo>
                  <a:lnTo>
                    <a:pt x="643" y="0"/>
                  </a:ln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0"/>
            <p:cNvSpPr/>
            <p:nvPr/>
          </p:nvSpPr>
          <p:spPr>
            <a:xfrm>
              <a:off x="6016663" y="1728525"/>
              <a:ext cx="61950" cy="25025"/>
            </a:xfrm>
            <a:custGeom>
              <a:avLst/>
              <a:gdLst/>
              <a:ahLst/>
              <a:cxnLst/>
              <a:rect l="l" t="t" r="r" b="b"/>
              <a:pathLst>
                <a:path w="2478" h="1001" extrusionOk="0">
                  <a:moveTo>
                    <a:pt x="1251" y="1"/>
                  </a:moveTo>
                  <a:lnTo>
                    <a:pt x="12" y="262"/>
                  </a:lnTo>
                  <a:lnTo>
                    <a:pt x="1" y="262"/>
                  </a:lnTo>
                  <a:lnTo>
                    <a:pt x="1" y="477"/>
                  </a:lnTo>
                  <a:cubicBezTo>
                    <a:pt x="1" y="774"/>
                    <a:pt x="227" y="1001"/>
                    <a:pt x="513" y="1001"/>
                  </a:cubicBezTo>
                  <a:lnTo>
                    <a:pt x="1965" y="1001"/>
                  </a:lnTo>
                  <a:cubicBezTo>
                    <a:pt x="2263" y="1001"/>
                    <a:pt x="2477" y="763"/>
                    <a:pt x="2477" y="477"/>
                  </a:cubicBezTo>
                  <a:lnTo>
                    <a:pt x="2477" y="262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0"/>
            <p:cNvSpPr/>
            <p:nvPr/>
          </p:nvSpPr>
          <p:spPr>
            <a:xfrm>
              <a:off x="6050888" y="1735075"/>
              <a:ext cx="27725" cy="18475"/>
            </a:xfrm>
            <a:custGeom>
              <a:avLst/>
              <a:gdLst/>
              <a:ahLst/>
              <a:cxnLst/>
              <a:rect l="l" t="t" r="r" b="b"/>
              <a:pathLst>
                <a:path w="1109" h="739" extrusionOk="0">
                  <a:moveTo>
                    <a:pt x="513" y="0"/>
                  </a:moveTo>
                  <a:lnTo>
                    <a:pt x="513" y="215"/>
                  </a:lnTo>
                  <a:cubicBezTo>
                    <a:pt x="513" y="501"/>
                    <a:pt x="275" y="739"/>
                    <a:pt x="1" y="739"/>
                  </a:cubicBezTo>
                  <a:lnTo>
                    <a:pt x="596" y="739"/>
                  </a:lnTo>
                  <a:cubicBezTo>
                    <a:pt x="870" y="739"/>
                    <a:pt x="1108" y="512"/>
                    <a:pt x="1108" y="215"/>
                  </a:cubicBezTo>
                  <a:lnTo>
                    <a:pt x="1108" y="0"/>
                  </a:ln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0"/>
            <p:cNvSpPr/>
            <p:nvPr/>
          </p:nvSpPr>
          <p:spPr>
            <a:xfrm>
              <a:off x="6011313" y="1610050"/>
              <a:ext cx="72950" cy="43500"/>
            </a:xfrm>
            <a:custGeom>
              <a:avLst/>
              <a:gdLst/>
              <a:ahLst/>
              <a:cxnLst/>
              <a:rect l="l" t="t" r="r" b="b"/>
              <a:pathLst>
                <a:path w="2918" h="1740" extrusionOk="0">
                  <a:moveTo>
                    <a:pt x="1465" y="1"/>
                  </a:moveTo>
                  <a:lnTo>
                    <a:pt x="0" y="251"/>
                  </a:lnTo>
                  <a:lnTo>
                    <a:pt x="0" y="1251"/>
                  </a:lnTo>
                  <a:lnTo>
                    <a:pt x="1465" y="1739"/>
                  </a:lnTo>
                  <a:lnTo>
                    <a:pt x="2917" y="1251"/>
                  </a:lnTo>
                  <a:lnTo>
                    <a:pt x="2917" y="251"/>
                  </a:lnTo>
                  <a:lnTo>
                    <a:pt x="1465" y="1"/>
                  </a:ln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0"/>
            <p:cNvSpPr/>
            <p:nvPr/>
          </p:nvSpPr>
          <p:spPr>
            <a:xfrm>
              <a:off x="6065188" y="1616300"/>
              <a:ext cx="18775" cy="118800"/>
            </a:xfrm>
            <a:custGeom>
              <a:avLst/>
              <a:gdLst/>
              <a:ahLst/>
              <a:cxnLst/>
              <a:rect l="l" t="t" r="r" b="b"/>
              <a:pathLst>
                <a:path w="751" h="4752" extrusionOk="0">
                  <a:moveTo>
                    <a:pt x="143" y="1"/>
                  </a:moveTo>
                  <a:lnTo>
                    <a:pt x="143" y="4609"/>
                  </a:lnTo>
                  <a:cubicBezTo>
                    <a:pt x="143" y="4692"/>
                    <a:pt x="72" y="4751"/>
                    <a:pt x="0" y="4751"/>
                  </a:cubicBezTo>
                  <a:lnTo>
                    <a:pt x="608" y="4751"/>
                  </a:lnTo>
                  <a:cubicBezTo>
                    <a:pt x="691" y="4751"/>
                    <a:pt x="750" y="4692"/>
                    <a:pt x="750" y="4609"/>
                  </a:cubicBezTo>
                  <a:lnTo>
                    <a:pt x="750" y="1"/>
                  </a:ln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0"/>
            <p:cNvSpPr/>
            <p:nvPr/>
          </p:nvSpPr>
          <p:spPr>
            <a:xfrm>
              <a:off x="6011313" y="1640725"/>
              <a:ext cx="72650" cy="93775"/>
            </a:xfrm>
            <a:custGeom>
              <a:avLst/>
              <a:gdLst/>
              <a:ahLst/>
              <a:cxnLst/>
              <a:rect l="l" t="t" r="r" b="b"/>
              <a:pathLst>
                <a:path w="2906" h="3751" extrusionOk="0">
                  <a:moveTo>
                    <a:pt x="0" y="0"/>
                  </a:moveTo>
                  <a:lnTo>
                    <a:pt x="0" y="3620"/>
                  </a:lnTo>
                  <a:cubicBezTo>
                    <a:pt x="0" y="3691"/>
                    <a:pt x="60" y="3751"/>
                    <a:pt x="131" y="3751"/>
                  </a:cubicBezTo>
                  <a:lnTo>
                    <a:pt x="2774" y="3751"/>
                  </a:lnTo>
                  <a:cubicBezTo>
                    <a:pt x="2846" y="3751"/>
                    <a:pt x="2905" y="3691"/>
                    <a:pt x="2905" y="3620"/>
                  </a:cubicBezTo>
                  <a:lnTo>
                    <a:pt x="2905" y="0"/>
                  </a:ln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0"/>
            <p:cNvSpPr/>
            <p:nvPr/>
          </p:nvSpPr>
          <p:spPr>
            <a:xfrm>
              <a:off x="6065188" y="1641325"/>
              <a:ext cx="18775" cy="93775"/>
            </a:xfrm>
            <a:custGeom>
              <a:avLst/>
              <a:gdLst/>
              <a:ahLst/>
              <a:cxnLst/>
              <a:rect l="l" t="t" r="r" b="b"/>
              <a:pathLst>
                <a:path w="751" h="3751" extrusionOk="0">
                  <a:moveTo>
                    <a:pt x="119" y="0"/>
                  </a:moveTo>
                  <a:lnTo>
                    <a:pt x="143" y="3608"/>
                  </a:lnTo>
                  <a:cubicBezTo>
                    <a:pt x="143" y="3691"/>
                    <a:pt x="72" y="3750"/>
                    <a:pt x="0" y="3750"/>
                  </a:cubicBezTo>
                  <a:lnTo>
                    <a:pt x="631" y="3750"/>
                  </a:lnTo>
                  <a:cubicBezTo>
                    <a:pt x="667" y="3750"/>
                    <a:pt x="703" y="3727"/>
                    <a:pt x="715" y="3703"/>
                  </a:cubicBezTo>
                  <a:lnTo>
                    <a:pt x="727" y="3691"/>
                  </a:lnTo>
                  <a:cubicBezTo>
                    <a:pt x="727" y="3667"/>
                    <a:pt x="750" y="3655"/>
                    <a:pt x="750" y="3655"/>
                  </a:cubicBezTo>
                  <a:lnTo>
                    <a:pt x="750" y="3608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rgbClr val="CD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0"/>
            <p:cNvSpPr/>
            <p:nvPr/>
          </p:nvSpPr>
          <p:spPr>
            <a:xfrm>
              <a:off x="5991963" y="1592200"/>
              <a:ext cx="111950" cy="23550"/>
            </a:xfrm>
            <a:custGeom>
              <a:avLst/>
              <a:gdLst/>
              <a:ahLst/>
              <a:cxnLst/>
              <a:rect l="l" t="t" r="r" b="b"/>
              <a:pathLst>
                <a:path w="4478" h="942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lnTo>
                    <a:pt x="0" y="774"/>
                  </a:lnTo>
                  <a:cubicBezTo>
                    <a:pt x="0" y="870"/>
                    <a:pt x="72" y="941"/>
                    <a:pt x="179" y="941"/>
                  </a:cubicBezTo>
                  <a:lnTo>
                    <a:pt x="4299" y="941"/>
                  </a:lnTo>
                  <a:cubicBezTo>
                    <a:pt x="4406" y="941"/>
                    <a:pt x="4477" y="870"/>
                    <a:pt x="4477" y="774"/>
                  </a:cubicBezTo>
                  <a:lnTo>
                    <a:pt x="4477" y="179"/>
                  </a:lnTo>
                  <a:cubicBezTo>
                    <a:pt x="4477" y="72"/>
                    <a:pt x="4406" y="0"/>
                    <a:pt x="4299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0"/>
            <p:cNvSpPr/>
            <p:nvPr/>
          </p:nvSpPr>
          <p:spPr>
            <a:xfrm>
              <a:off x="6083638" y="1592200"/>
              <a:ext cx="19675" cy="23550"/>
            </a:xfrm>
            <a:custGeom>
              <a:avLst/>
              <a:gdLst/>
              <a:ahLst/>
              <a:cxnLst/>
              <a:rect l="l" t="t" r="r" b="b"/>
              <a:pathLst>
                <a:path w="787" h="942" extrusionOk="0">
                  <a:moveTo>
                    <a:pt x="0" y="0"/>
                  </a:moveTo>
                  <a:cubicBezTo>
                    <a:pt x="84" y="0"/>
                    <a:pt x="179" y="72"/>
                    <a:pt x="179" y="179"/>
                  </a:cubicBezTo>
                  <a:lnTo>
                    <a:pt x="179" y="774"/>
                  </a:lnTo>
                  <a:cubicBezTo>
                    <a:pt x="179" y="858"/>
                    <a:pt x="96" y="941"/>
                    <a:pt x="0" y="941"/>
                  </a:cubicBezTo>
                  <a:lnTo>
                    <a:pt x="608" y="941"/>
                  </a:lnTo>
                  <a:cubicBezTo>
                    <a:pt x="715" y="941"/>
                    <a:pt x="786" y="870"/>
                    <a:pt x="786" y="774"/>
                  </a:cubicBezTo>
                  <a:lnTo>
                    <a:pt x="786" y="179"/>
                  </a:lnTo>
                  <a:cubicBezTo>
                    <a:pt x="786" y="72"/>
                    <a:pt x="715" y="0"/>
                    <a:pt x="608" y="0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0"/>
            <p:cNvSpPr/>
            <p:nvPr/>
          </p:nvSpPr>
          <p:spPr>
            <a:xfrm>
              <a:off x="6136313" y="1678825"/>
              <a:ext cx="76825" cy="31275"/>
            </a:xfrm>
            <a:custGeom>
              <a:avLst/>
              <a:gdLst/>
              <a:ahLst/>
              <a:cxnLst/>
              <a:rect l="l" t="t" r="r" b="b"/>
              <a:pathLst>
                <a:path w="3073" h="1251" extrusionOk="0">
                  <a:moveTo>
                    <a:pt x="227" y="0"/>
                  </a:moveTo>
                  <a:cubicBezTo>
                    <a:pt x="108" y="0"/>
                    <a:pt x="1" y="95"/>
                    <a:pt x="1" y="226"/>
                  </a:cubicBezTo>
                  <a:lnTo>
                    <a:pt x="1" y="1024"/>
                  </a:lnTo>
                  <a:cubicBezTo>
                    <a:pt x="1" y="1143"/>
                    <a:pt x="108" y="1250"/>
                    <a:pt x="227" y="1250"/>
                  </a:cubicBezTo>
                  <a:lnTo>
                    <a:pt x="2835" y="1250"/>
                  </a:lnTo>
                  <a:cubicBezTo>
                    <a:pt x="2966" y="1250"/>
                    <a:pt x="3073" y="1155"/>
                    <a:pt x="3049" y="1024"/>
                  </a:cubicBezTo>
                  <a:lnTo>
                    <a:pt x="3049" y="226"/>
                  </a:lnTo>
                  <a:cubicBezTo>
                    <a:pt x="3049" y="95"/>
                    <a:pt x="2954" y="0"/>
                    <a:pt x="2835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0"/>
            <p:cNvSpPr/>
            <p:nvPr/>
          </p:nvSpPr>
          <p:spPr>
            <a:xfrm>
              <a:off x="6191388" y="1678825"/>
              <a:ext cx="21750" cy="31275"/>
            </a:xfrm>
            <a:custGeom>
              <a:avLst/>
              <a:gdLst/>
              <a:ahLst/>
              <a:cxnLst/>
              <a:rect l="l" t="t" r="r" b="b"/>
              <a:pathLst>
                <a:path w="870" h="1251" extrusionOk="0">
                  <a:moveTo>
                    <a:pt x="1" y="0"/>
                  </a:moveTo>
                  <a:cubicBezTo>
                    <a:pt x="120" y="0"/>
                    <a:pt x="227" y="107"/>
                    <a:pt x="227" y="226"/>
                  </a:cubicBezTo>
                  <a:lnTo>
                    <a:pt x="227" y="1024"/>
                  </a:lnTo>
                  <a:cubicBezTo>
                    <a:pt x="227" y="1143"/>
                    <a:pt x="120" y="1250"/>
                    <a:pt x="1" y="1250"/>
                  </a:cubicBezTo>
                  <a:lnTo>
                    <a:pt x="608" y="1250"/>
                  </a:lnTo>
                  <a:cubicBezTo>
                    <a:pt x="727" y="1250"/>
                    <a:pt x="834" y="1143"/>
                    <a:pt x="834" y="1024"/>
                  </a:cubicBezTo>
                  <a:lnTo>
                    <a:pt x="834" y="226"/>
                  </a:lnTo>
                  <a:cubicBezTo>
                    <a:pt x="870" y="107"/>
                    <a:pt x="763" y="0"/>
                    <a:pt x="632" y="0"/>
                  </a:cubicBez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0"/>
            <p:cNvSpPr/>
            <p:nvPr/>
          </p:nvSpPr>
          <p:spPr>
            <a:xfrm>
              <a:off x="6153888" y="1593700"/>
              <a:ext cx="41700" cy="55975"/>
            </a:xfrm>
            <a:custGeom>
              <a:avLst/>
              <a:gdLst/>
              <a:ahLst/>
              <a:cxnLst/>
              <a:rect l="l" t="t" r="r" b="b"/>
              <a:pathLst>
                <a:path w="1668" h="2239" extrusionOk="0">
                  <a:moveTo>
                    <a:pt x="825" y="0"/>
                  </a:moveTo>
                  <a:cubicBezTo>
                    <a:pt x="798" y="0"/>
                    <a:pt x="774" y="12"/>
                    <a:pt x="762" y="36"/>
                  </a:cubicBezTo>
                  <a:cubicBezTo>
                    <a:pt x="548" y="310"/>
                    <a:pt x="0" y="1036"/>
                    <a:pt x="0" y="1405"/>
                  </a:cubicBezTo>
                  <a:cubicBezTo>
                    <a:pt x="0" y="1869"/>
                    <a:pt x="369" y="2238"/>
                    <a:pt x="834" y="2238"/>
                  </a:cubicBezTo>
                  <a:cubicBezTo>
                    <a:pt x="1286" y="2238"/>
                    <a:pt x="1667" y="1869"/>
                    <a:pt x="1667" y="1405"/>
                  </a:cubicBezTo>
                  <a:cubicBezTo>
                    <a:pt x="1667" y="1036"/>
                    <a:pt x="1120" y="298"/>
                    <a:pt x="905" y="36"/>
                  </a:cubicBezTo>
                  <a:cubicBezTo>
                    <a:pt x="881" y="12"/>
                    <a:pt x="852" y="0"/>
                    <a:pt x="825" y="0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0"/>
            <p:cNvSpPr/>
            <p:nvPr/>
          </p:nvSpPr>
          <p:spPr>
            <a:xfrm>
              <a:off x="6169063" y="1593700"/>
              <a:ext cx="26825" cy="55975"/>
            </a:xfrm>
            <a:custGeom>
              <a:avLst/>
              <a:gdLst/>
              <a:ahLst/>
              <a:cxnLst/>
              <a:rect l="l" t="t" r="r" b="b"/>
              <a:pathLst>
                <a:path w="1073" h="2239" extrusionOk="0">
                  <a:moveTo>
                    <a:pt x="218" y="0"/>
                  </a:moveTo>
                  <a:cubicBezTo>
                    <a:pt x="191" y="0"/>
                    <a:pt x="167" y="12"/>
                    <a:pt x="155" y="36"/>
                  </a:cubicBezTo>
                  <a:cubicBezTo>
                    <a:pt x="108" y="83"/>
                    <a:pt x="60" y="155"/>
                    <a:pt x="1" y="238"/>
                  </a:cubicBezTo>
                  <a:cubicBezTo>
                    <a:pt x="251" y="560"/>
                    <a:pt x="608" y="1095"/>
                    <a:pt x="608" y="1405"/>
                  </a:cubicBezTo>
                  <a:cubicBezTo>
                    <a:pt x="608" y="1798"/>
                    <a:pt x="358" y="2119"/>
                    <a:pt x="1" y="2215"/>
                  </a:cubicBezTo>
                  <a:cubicBezTo>
                    <a:pt x="72" y="2226"/>
                    <a:pt x="155" y="2238"/>
                    <a:pt x="239" y="2238"/>
                  </a:cubicBezTo>
                  <a:cubicBezTo>
                    <a:pt x="703" y="2238"/>
                    <a:pt x="1072" y="1869"/>
                    <a:pt x="1072" y="1405"/>
                  </a:cubicBezTo>
                  <a:cubicBezTo>
                    <a:pt x="1060" y="1036"/>
                    <a:pt x="513" y="298"/>
                    <a:pt x="298" y="36"/>
                  </a:cubicBezTo>
                  <a:cubicBezTo>
                    <a:pt x="274" y="12"/>
                    <a:pt x="245" y="0"/>
                    <a:pt x="218" y="0"/>
                  </a:cubicBezTo>
                  <a:close/>
                </a:path>
              </a:pathLst>
            </a:custGeom>
            <a:solidFill>
              <a:srgbClr val="CD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0"/>
            <p:cNvSpPr/>
            <p:nvPr/>
          </p:nvSpPr>
          <p:spPr>
            <a:xfrm>
              <a:off x="6152388" y="1775850"/>
              <a:ext cx="44975" cy="35750"/>
            </a:xfrm>
            <a:custGeom>
              <a:avLst/>
              <a:gdLst/>
              <a:ahLst/>
              <a:cxnLst/>
              <a:rect l="l" t="t" r="r" b="b"/>
              <a:pathLst>
                <a:path w="1799" h="1430" extrusionOk="0"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1358"/>
                  </a:lnTo>
                  <a:cubicBezTo>
                    <a:pt x="1" y="1406"/>
                    <a:pt x="25" y="1429"/>
                    <a:pt x="72" y="1429"/>
                  </a:cubicBezTo>
                  <a:lnTo>
                    <a:pt x="1727" y="1429"/>
                  </a:lnTo>
                  <a:cubicBezTo>
                    <a:pt x="1775" y="1429"/>
                    <a:pt x="1799" y="1406"/>
                    <a:pt x="1799" y="1358"/>
                  </a:cubicBezTo>
                  <a:lnTo>
                    <a:pt x="1799" y="72"/>
                  </a:lnTo>
                  <a:cubicBezTo>
                    <a:pt x="1799" y="36"/>
                    <a:pt x="1775" y="1"/>
                    <a:pt x="1727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0"/>
            <p:cNvSpPr/>
            <p:nvPr/>
          </p:nvSpPr>
          <p:spPr>
            <a:xfrm>
              <a:off x="6036613" y="1660075"/>
              <a:ext cx="22650" cy="9550"/>
            </a:xfrm>
            <a:custGeom>
              <a:avLst/>
              <a:gdLst/>
              <a:ahLst/>
              <a:cxnLst/>
              <a:rect l="l" t="t" r="r" b="b"/>
              <a:pathLst>
                <a:path w="906" h="382" extrusionOk="0">
                  <a:moveTo>
                    <a:pt x="179" y="0"/>
                  </a:moveTo>
                  <a:cubicBezTo>
                    <a:pt x="72" y="0"/>
                    <a:pt x="0" y="95"/>
                    <a:pt x="0" y="203"/>
                  </a:cubicBezTo>
                  <a:cubicBezTo>
                    <a:pt x="0" y="298"/>
                    <a:pt x="96" y="381"/>
                    <a:pt x="191" y="381"/>
                  </a:cubicBezTo>
                  <a:lnTo>
                    <a:pt x="715" y="381"/>
                  </a:lnTo>
                  <a:cubicBezTo>
                    <a:pt x="822" y="381"/>
                    <a:pt x="905" y="286"/>
                    <a:pt x="893" y="179"/>
                  </a:cubicBezTo>
                  <a:cubicBezTo>
                    <a:pt x="893" y="83"/>
                    <a:pt x="810" y="0"/>
                    <a:pt x="703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0"/>
            <p:cNvSpPr/>
            <p:nvPr/>
          </p:nvSpPr>
          <p:spPr>
            <a:xfrm>
              <a:off x="6036613" y="1683575"/>
              <a:ext cx="22650" cy="9250"/>
            </a:xfrm>
            <a:custGeom>
              <a:avLst/>
              <a:gdLst/>
              <a:ahLst/>
              <a:cxnLst/>
              <a:rect l="l" t="t" r="r" b="b"/>
              <a:pathLst>
                <a:path w="906" h="370" extrusionOk="0">
                  <a:moveTo>
                    <a:pt x="179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98"/>
                    <a:pt x="96" y="370"/>
                    <a:pt x="191" y="370"/>
                  </a:cubicBezTo>
                  <a:lnTo>
                    <a:pt x="715" y="370"/>
                  </a:lnTo>
                  <a:cubicBezTo>
                    <a:pt x="822" y="370"/>
                    <a:pt x="905" y="286"/>
                    <a:pt x="893" y="179"/>
                  </a:cubicBezTo>
                  <a:cubicBezTo>
                    <a:pt x="893" y="72"/>
                    <a:pt x="810" y="1"/>
                    <a:pt x="703" y="1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0"/>
            <p:cNvSpPr/>
            <p:nvPr/>
          </p:nvSpPr>
          <p:spPr>
            <a:xfrm>
              <a:off x="6036613" y="1707100"/>
              <a:ext cx="22650" cy="9250"/>
            </a:xfrm>
            <a:custGeom>
              <a:avLst/>
              <a:gdLst/>
              <a:ahLst/>
              <a:cxnLst/>
              <a:rect l="l" t="t" r="r" b="b"/>
              <a:pathLst>
                <a:path w="906" h="370" extrusionOk="0">
                  <a:moveTo>
                    <a:pt x="179" y="0"/>
                  </a:moveTo>
                  <a:cubicBezTo>
                    <a:pt x="72" y="0"/>
                    <a:pt x="0" y="84"/>
                    <a:pt x="0" y="191"/>
                  </a:cubicBezTo>
                  <a:cubicBezTo>
                    <a:pt x="0" y="298"/>
                    <a:pt x="96" y="369"/>
                    <a:pt x="191" y="369"/>
                  </a:cubicBezTo>
                  <a:lnTo>
                    <a:pt x="715" y="369"/>
                  </a:lnTo>
                  <a:cubicBezTo>
                    <a:pt x="822" y="369"/>
                    <a:pt x="905" y="286"/>
                    <a:pt x="893" y="179"/>
                  </a:cubicBezTo>
                  <a:cubicBezTo>
                    <a:pt x="893" y="72"/>
                    <a:pt x="810" y="0"/>
                    <a:pt x="703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2" name="Google Shape;1882;p60"/>
          <p:cNvGrpSpPr/>
          <p:nvPr/>
        </p:nvGrpSpPr>
        <p:grpSpPr>
          <a:xfrm>
            <a:off x="6608249" y="1472393"/>
            <a:ext cx="352958" cy="324430"/>
            <a:chOff x="6475663" y="1547550"/>
            <a:chExt cx="316725" cy="291125"/>
          </a:xfrm>
        </p:grpSpPr>
        <p:sp>
          <p:nvSpPr>
            <p:cNvPr id="1883" name="Google Shape;1883;p60"/>
            <p:cNvSpPr/>
            <p:nvPr/>
          </p:nvSpPr>
          <p:spPr>
            <a:xfrm>
              <a:off x="6599488" y="1547550"/>
              <a:ext cx="192900" cy="291125"/>
            </a:xfrm>
            <a:custGeom>
              <a:avLst/>
              <a:gdLst/>
              <a:ahLst/>
              <a:cxnLst/>
              <a:rect l="l" t="t" r="r" b="b"/>
              <a:pathLst>
                <a:path w="7716" h="11645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11514"/>
                  </a:lnTo>
                  <a:cubicBezTo>
                    <a:pt x="0" y="11585"/>
                    <a:pt x="60" y="11645"/>
                    <a:pt x="143" y="11645"/>
                  </a:cubicBezTo>
                  <a:lnTo>
                    <a:pt x="7584" y="11645"/>
                  </a:lnTo>
                  <a:cubicBezTo>
                    <a:pt x="7644" y="11645"/>
                    <a:pt x="7703" y="11585"/>
                    <a:pt x="7715" y="11514"/>
                  </a:cubicBezTo>
                  <a:lnTo>
                    <a:pt x="7715" y="132"/>
                  </a:lnTo>
                  <a:cubicBezTo>
                    <a:pt x="7715" y="60"/>
                    <a:pt x="7656" y="1"/>
                    <a:pt x="7584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0"/>
            <p:cNvSpPr/>
            <p:nvPr/>
          </p:nvSpPr>
          <p:spPr>
            <a:xfrm>
              <a:off x="6769138" y="1547550"/>
              <a:ext cx="23250" cy="291125"/>
            </a:xfrm>
            <a:custGeom>
              <a:avLst/>
              <a:gdLst/>
              <a:ahLst/>
              <a:cxnLst/>
              <a:rect l="l" t="t" r="r" b="b"/>
              <a:pathLst>
                <a:path w="930" h="11645" extrusionOk="0">
                  <a:moveTo>
                    <a:pt x="1" y="1"/>
                  </a:moveTo>
                  <a:cubicBezTo>
                    <a:pt x="84" y="1"/>
                    <a:pt x="143" y="60"/>
                    <a:pt x="143" y="132"/>
                  </a:cubicBezTo>
                  <a:lnTo>
                    <a:pt x="143" y="11514"/>
                  </a:lnTo>
                  <a:cubicBezTo>
                    <a:pt x="143" y="11585"/>
                    <a:pt x="84" y="11645"/>
                    <a:pt x="1" y="11645"/>
                  </a:cubicBezTo>
                  <a:lnTo>
                    <a:pt x="798" y="11645"/>
                  </a:lnTo>
                  <a:cubicBezTo>
                    <a:pt x="870" y="11645"/>
                    <a:pt x="929" y="11585"/>
                    <a:pt x="929" y="11514"/>
                  </a:cubicBezTo>
                  <a:lnTo>
                    <a:pt x="929" y="132"/>
                  </a:lnTo>
                  <a:cubicBezTo>
                    <a:pt x="917" y="60"/>
                    <a:pt x="858" y="1"/>
                    <a:pt x="798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0"/>
            <p:cNvSpPr/>
            <p:nvPr/>
          </p:nvSpPr>
          <p:spPr>
            <a:xfrm>
              <a:off x="6628938" y="1665125"/>
              <a:ext cx="80700" cy="9250"/>
            </a:xfrm>
            <a:custGeom>
              <a:avLst/>
              <a:gdLst/>
              <a:ahLst/>
              <a:cxnLst/>
              <a:rect l="l" t="t" r="r" b="b"/>
              <a:pathLst>
                <a:path w="3228" h="370" extrusionOk="0">
                  <a:moveTo>
                    <a:pt x="215" y="1"/>
                  </a:moveTo>
                  <a:cubicBezTo>
                    <a:pt x="96" y="1"/>
                    <a:pt x="1" y="84"/>
                    <a:pt x="13" y="203"/>
                  </a:cubicBezTo>
                  <a:cubicBezTo>
                    <a:pt x="36" y="298"/>
                    <a:pt x="120" y="370"/>
                    <a:pt x="215" y="370"/>
                  </a:cubicBezTo>
                  <a:lnTo>
                    <a:pt x="3025" y="370"/>
                  </a:lnTo>
                  <a:cubicBezTo>
                    <a:pt x="3132" y="370"/>
                    <a:pt x="3227" y="274"/>
                    <a:pt x="3215" y="155"/>
                  </a:cubicBezTo>
                  <a:cubicBezTo>
                    <a:pt x="3204" y="72"/>
                    <a:pt x="3108" y="1"/>
                    <a:pt x="3025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0"/>
            <p:cNvSpPr/>
            <p:nvPr/>
          </p:nvSpPr>
          <p:spPr>
            <a:xfrm>
              <a:off x="6734013" y="1665125"/>
              <a:ext cx="28300" cy="9250"/>
            </a:xfrm>
            <a:custGeom>
              <a:avLst/>
              <a:gdLst/>
              <a:ahLst/>
              <a:cxnLst/>
              <a:rect l="l" t="t" r="r" b="b"/>
              <a:pathLst>
                <a:path w="1132" h="370" extrusionOk="0">
                  <a:moveTo>
                    <a:pt x="179" y="1"/>
                  </a:moveTo>
                  <a:cubicBezTo>
                    <a:pt x="72" y="1"/>
                    <a:pt x="1" y="84"/>
                    <a:pt x="1" y="191"/>
                  </a:cubicBezTo>
                  <a:cubicBezTo>
                    <a:pt x="1" y="298"/>
                    <a:pt x="84" y="370"/>
                    <a:pt x="191" y="370"/>
                  </a:cubicBezTo>
                  <a:lnTo>
                    <a:pt x="953" y="370"/>
                  </a:lnTo>
                  <a:cubicBezTo>
                    <a:pt x="1048" y="370"/>
                    <a:pt x="1132" y="274"/>
                    <a:pt x="1132" y="179"/>
                  </a:cubicBezTo>
                  <a:cubicBezTo>
                    <a:pt x="1132" y="72"/>
                    <a:pt x="1036" y="1"/>
                    <a:pt x="929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0"/>
            <p:cNvSpPr/>
            <p:nvPr/>
          </p:nvSpPr>
          <p:spPr>
            <a:xfrm>
              <a:off x="6636088" y="1711550"/>
              <a:ext cx="73550" cy="9250"/>
            </a:xfrm>
            <a:custGeom>
              <a:avLst/>
              <a:gdLst/>
              <a:ahLst/>
              <a:cxnLst/>
              <a:rect l="l" t="t" r="r" b="b"/>
              <a:pathLst>
                <a:path w="2942" h="370" extrusionOk="0">
                  <a:moveTo>
                    <a:pt x="203" y="1"/>
                  </a:moveTo>
                  <a:cubicBezTo>
                    <a:pt x="84" y="1"/>
                    <a:pt x="0" y="84"/>
                    <a:pt x="12" y="203"/>
                  </a:cubicBezTo>
                  <a:cubicBezTo>
                    <a:pt x="24" y="299"/>
                    <a:pt x="120" y="370"/>
                    <a:pt x="203" y="370"/>
                  </a:cubicBezTo>
                  <a:lnTo>
                    <a:pt x="2739" y="370"/>
                  </a:lnTo>
                  <a:cubicBezTo>
                    <a:pt x="2846" y="370"/>
                    <a:pt x="2941" y="263"/>
                    <a:pt x="2929" y="168"/>
                  </a:cubicBezTo>
                  <a:cubicBezTo>
                    <a:pt x="2918" y="72"/>
                    <a:pt x="2822" y="1"/>
                    <a:pt x="2739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0"/>
            <p:cNvSpPr/>
            <p:nvPr/>
          </p:nvSpPr>
          <p:spPr>
            <a:xfrm>
              <a:off x="6636088" y="1757700"/>
              <a:ext cx="73550" cy="9250"/>
            </a:xfrm>
            <a:custGeom>
              <a:avLst/>
              <a:gdLst/>
              <a:ahLst/>
              <a:cxnLst/>
              <a:rect l="l" t="t" r="r" b="b"/>
              <a:pathLst>
                <a:path w="2942" h="370" extrusionOk="0">
                  <a:moveTo>
                    <a:pt x="203" y="0"/>
                  </a:moveTo>
                  <a:cubicBezTo>
                    <a:pt x="84" y="0"/>
                    <a:pt x="0" y="84"/>
                    <a:pt x="12" y="203"/>
                  </a:cubicBezTo>
                  <a:cubicBezTo>
                    <a:pt x="24" y="298"/>
                    <a:pt x="120" y="369"/>
                    <a:pt x="203" y="369"/>
                  </a:cubicBezTo>
                  <a:lnTo>
                    <a:pt x="2739" y="369"/>
                  </a:lnTo>
                  <a:cubicBezTo>
                    <a:pt x="2846" y="369"/>
                    <a:pt x="2941" y="286"/>
                    <a:pt x="2929" y="167"/>
                  </a:cubicBezTo>
                  <a:cubicBezTo>
                    <a:pt x="2918" y="72"/>
                    <a:pt x="2822" y="0"/>
                    <a:pt x="2739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0"/>
            <p:cNvSpPr/>
            <p:nvPr/>
          </p:nvSpPr>
          <p:spPr>
            <a:xfrm>
              <a:off x="6662888" y="1573150"/>
              <a:ext cx="66700" cy="66700"/>
            </a:xfrm>
            <a:custGeom>
              <a:avLst/>
              <a:gdLst/>
              <a:ahLst/>
              <a:cxnLst/>
              <a:rect l="l" t="t" r="r" b="b"/>
              <a:pathLst>
                <a:path w="2668" h="2668" extrusionOk="0">
                  <a:moveTo>
                    <a:pt x="953" y="0"/>
                  </a:moveTo>
                  <a:cubicBezTo>
                    <a:pt x="905" y="0"/>
                    <a:pt x="881" y="24"/>
                    <a:pt x="881" y="72"/>
                  </a:cubicBezTo>
                  <a:lnTo>
                    <a:pt x="881" y="834"/>
                  </a:lnTo>
                  <a:cubicBezTo>
                    <a:pt x="881" y="858"/>
                    <a:pt x="845" y="882"/>
                    <a:pt x="833" y="882"/>
                  </a:cubicBezTo>
                  <a:lnTo>
                    <a:pt x="71" y="882"/>
                  </a:lnTo>
                  <a:cubicBezTo>
                    <a:pt x="24" y="882"/>
                    <a:pt x="0" y="905"/>
                    <a:pt x="0" y="953"/>
                  </a:cubicBezTo>
                  <a:lnTo>
                    <a:pt x="0" y="1715"/>
                  </a:lnTo>
                  <a:cubicBezTo>
                    <a:pt x="0" y="1751"/>
                    <a:pt x="24" y="1786"/>
                    <a:pt x="71" y="1786"/>
                  </a:cubicBezTo>
                  <a:lnTo>
                    <a:pt x="833" y="1786"/>
                  </a:lnTo>
                  <a:cubicBezTo>
                    <a:pt x="857" y="1786"/>
                    <a:pt x="881" y="1810"/>
                    <a:pt x="881" y="1834"/>
                  </a:cubicBezTo>
                  <a:lnTo>
                    <a:pt x="881" y="2584"/>
                  </a:lnTo>
                  <a:cubicBezTo>
                    <a:pt x="881" y="2632"/>
                    <a:pt x="905" y="2667"/>
                    <a:pt x="953" y="2667"/>
                  </a:cubicBezTo>
                  <a:lnTo>
                    <a:pt x="1715" y="2667"/>
                  </a:lnTo>
                  <a:cubicBezTo>
                    <a:pt x="1750" y="2667"/>
                    <a:pt x="1786" y="2632"/>
                    <a:pt x="1786" y="2584"/>
                  </a:cubicBezTo>
                  <a:lnTo>
                    <a:pt x="1786" y="1834"/>
                  </a:lnTo>
                  <a:cubicBezTo>
                    <a:pt x="1786" y="1798"/>
                    <a:pt x="1810" y="1786"/>
                    <a:pt x="1834" y="1786"/>
                  </a:cubicBezTo>
                  <a:lnTo>
                    <a:pt x="2584" y="1786"/>
                  </a:lnTo>
                  <a:cubicBezTo>
                    <a:pt x="2631" y="1786"/>
                    <a:pt x="2667" y="1751"/>
                    <a:pt x="2667" y="1715"/>
                  </a:cubicBezTo>
                  <a:lnTo>
                    <a:pt x="2667" y="953"/>
                  </a:lnTo>
                  <a:cubicBezTo>
                    <a:pt x="2667" y="917"/>
                    <a:pt x="2631" y="882"/>
                    <a:pt x="2584" y="882"/>
                  </a:cubicBezTo>
                  <a:lnTo>
                    <a:pt x="1834" y="882"/>
                  </a:lnTo>
                  <a:cubicBezTo>
                    <a:pt x="1798" y="882"/>
                    <a:pt x="1786" y="846"/>
                    <a:pt x="1786" y="834"/>
                  </a:cubicBezTo>
                  <a:lnTo>
                    <a:pt x="1786" y="72"/>
                  </a:lnTo>
                  <a:cubicBezTo>
                    <a:pt x="1786" y="24"/>
                    <a:pt x="1750" y="0"/>
                    <a:pt x="1715" y="0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0"/>
            <p:cNvSpPr/>
            <p:nvPr/>
          </p:nvSpPr>
          <p:spPr>
            <a:xfrm>
              <a:off x="6475663" y="1691025"/>
              <a:ext cx="169675" cy="123250"/>
            </a:xfrm>
            <a:custGeom>
              <a:avLst/>
              <a:gdLst/>
              <a:ahLst/>
              <a:cxnLst/>
              <a:rect l="l" t="t" r="r" b="b"/>
              <a:pathLst>
                <a:path w="6787" h="4930" extrusionOk="0">
                  <a:moveTo>
                    <a:pt x="298" y="0"/>
                  </a:moveTo>
                  <a:cubicBezTo>
                    <a:pt x="119" y="0"/>
                    <a:pt x="0" y="131"/>
                    <a:pt x="0" y="298"/>
                  </a:cubicBezTo>
                  <a:lnTo>
                    <a:pt x="0" y="4632"/>
                  </a:lnTo>
                  <a:cubicBezTo>
                    <a:pt x="0" y="4799"/>
                    <a:pt x="131" y="4930"/>
                    <a:pt x="298" y="4930"/>
                  </a:cubicBezTo>
                  <a:lnTo>
                    <a:pt x="6489" y="4930"/>
                  </a:lnTo>
                  <a:cubicBezTo>
                    <a:pt x="6656" y="4930"/>
                    <a:pt x="6787" y="4799"/>
                    <a:pt x="6787" y="4632"/>
                  </a:cubicBezTo>
                  <a:lnTo>
                    <a:pt x="6787" y="298"/>
                  </a:lnTo>
                  <a:cubicBezTo>
                    <a:pt x="6787" y="131"/>
                    <a:pt x="6656" y="0"/>
                    <a:pt x="6489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0"/>
            <p:cNvSpPr/>
            <p:nvPr/>
          </p:nvSpPr>
          <p:spPr>
            <a:xfrm>
              <a:off x="6617938" y="1691025"/>
              <a:ext cx="27100" cy="123250"/>
            </a:xfrm>
            <a:custGeom>
              <a:avLst/>
              <a:gdLst/>
              <a:ahLst/>
              <a:cxnLst/>
              <a:rect l="l" t="t" r="r" b="b"/>
              <a:pathLst>
                <a:path w="1084" h="4930" extrusionOk="0">
                  <a:moveTo>
                    <a:pt x="0" y="0"/>
                  </a:moveTo>
                  <a:cubicBezTo>
                    <a:pt x="155" y="0"/>
                    <a:pt x="298" y="131"/>
                    <a:pt x="298" y="298"/>
                  </a:cubicBezTo>
                  <a:lnTo>
                    <a:pt x="298" y="4632"/>
                  </a:lnTo>
                  <a:cubicBezTo>
                    <a:pt x="298" y="4799"/>
                    <a:pt x="155" y="4930"/>
                    <a:pt x="0" y="4930"/>
                  </a:cubicBezTo>
                  <a:lnTo>
                    <a:pt x="786" y="4930"/>
                  </a:lnTo>
                  <a:cubicBezTo>
                    <a:pt x="953" y="4930"/>
                    <a:pt x="1084" y="4799"/>
                    <a:pt x="1084" y="4632"/>
                  </a:cubicBezTo>
                  <a:lnTo>
                    <a:pt x="1084" y="298"/>
                  </a:lnTo>
                  <a:cubicBezTo>
                    <a:pt x="1084" y="131"/>
                    <a:pt x="953" y="0"/>
                    <a:pt x="786" y="0"/>
                  </a:cubicBez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0"/>
            <p:cNvSpPr/>
            <p:nvPr/>
          </p:nvSpPr>
          <p:spPr>
            <a:xfrm>
              <a:off x="6499463" y="1714525"/>
              <a:ext cx="28300" cy="28325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96" y="1"/>
                  </a:moveTo>
                  <a:cubicBezTo>
                    <a:pt x="48" y="1"/>
                    <a:pt x="1" y="49"/>
                    <a:pt x="1" y="84"/>
                  </a:cubicBezTo>
                  <a:lnTo>
                    <a:pt x="1" y="1037"/>
                  </a:lnTo>
                  <a:cubicBezTo>
                    <a:pt x="1" y="1084"/>
                    <a:pt x="36" y="1132"/>
                    <a:pt x="96" y="1132"/>
                  </a:cubicBezTo>
                  <a:lnTo>
                    <a:pt x="1048" y="1132"/>
                  </a:lnTo>
                  <a:cubicBezTo>
                    <a:pt x="1084" y="1132"/>
                    <a:pt x="1132" y="1096"/>
                    <a:pt x="1132" y="1037"/>
                  </a:cubicBezTo>
                  <a:lnTo>
                    <a:pt x="1132" y="84"/>
                  </a:lnTo>
                  <a:cubicBezTo>
                    <a:pt x="1132" y="49"/>
                    <a:pt x="1108" y="1"/>
                    <a:pt x="1048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0"/>
            <p:cNvSpPr/>
            <p:nvPr/>
          </p:nvSpPr>
          <p:spPr>
            <a:xfrm>
              <a:off x="6475663" y="1561850"/>
              <a:ext cx="96750" cy="96750"/>
            </a:xfrm>
            <a:custGeom>
              <a:avLst/>
              <a:gdLst/>
              <a:ahLst/>
              <a:cxnLst/>
              <a:rect l="l" t="t" r="r" b="b"/>
              <a:pathLst>
                <a:path w="3870" h="3870" extrusionOk="0">
                  <a:moveTo>
                    <a:pt x="1941" y="0"/>
                  </a:moveTo>
                  <a:cubicBezTo>
                    <a:pt x="869" y="0"/>
                    <a:pt x="0" y="869"/>
                    <a:pt x="0" y="1941"/>
                  </a:cubicBezTo>
                  <a:cubicBezTo>
                    <a:pt x="0" y="3000"/>
                    <a:pt x="869" y="3870"/>
                    <a:pt x="1941" y="3870"/>
                  </a:cubicBezTo>
                  <a:cubicBezTo>
                    <a:pt x="3000" y="3870"/>
                    <a:pt x="3870" y="3000"/>
                    <a:pt x="3870" y="1941"/>
                  </a:cubicBezTo>
                  <a:cubicBezTo>
                    <a:pt x="3870" y="869"/>
                    <a:pt x="3000" y="0"/>
                    <a:pt x="1941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0"/>
            <p:cNvSpPr/>
            <p:nvPr/>
          </p:nvSpPr>
          <p:spPr>
            <a:xfrm>
              <a:off x="6506613" y="1561850"/>
              <a:ext cx="65800" cy="96750"/>
            </a:xfrm>
            <a:custGeom>
              <a:avLst/>
              <a:gdLst/>
              <a:ahLst/>
              <a:cxnLst/>
              <a:rect l="l" t="t" r="r" b="b"/>
              <a:pathLst>
                <a:path w="2632" h="3870" extrusionOk="0">
                  <a:moveTo>
                    <a:pt x="727" y="0"/>
                  </a:moveTo>
                  <a:lnTo>
                    <a:pt x="727" y="0"/>
                  </a:lnTo>
                  <a:cubicBezTo>
                    <a:pt x="1453" y="286"/>
                    <a:pt x="1965" y="988"/>
                    <a:pt x="1965" y="1810"/>
                  </a:cubicBezTo>
                  <a:cubicBezTo>
                    <a:pt x="1965" y="2881"/>
                    <a:pt x="1096" y="3739"/>
                    <a:pt x="24" y="3739"/>
                  </a:cubicBezTo>
                  <a:lnTo>
                    <a:pt x="0" y="3739"/>
                  </a:lnTo>
                  <a:cubicBezTo>
                    <a:pt x="226" y="3834"/>
                    <a:pt x="441" y="3870"/>
                    <a:pt x="703" y="3870"/>
                  </a:cubicBezTo>
                  <a:cubicBezTo>
                    <a:pt x="1774" y="3870"/>
                    <a:pt x="2632" y="3012"/>
                    <a:pt x="2632" y="1941"/>
                  </a:cubicBezTo>
                  <a:cubicBezTo>
                    <a:pt x="2632" y="881"/>
                    <a:pt x="1786" y="24"/>
                    <a:pt x="727" y="0"/>
                  </a:cubicBez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0"/>
            <p:cNvSpPr/>
            <p:nvPr/>
          </p:nvSpPr>
          <p:spPr>
            <a:xfrm>
              <a:off x="6734013" y="1711550"/>
              <a:ext cx="28600" cy="9250"/>
            </a:xfrm>
            <a:custGeom>
              <a:avLst/>
              <a:gdLst/>
              <a:ahLst/>
              <a:cxnLst/>
              <a:rect l="l" t="t" r="r" b="b"/>
              <a:pathLst>
                <a:path w="1144" h="370" extrusionOk="0">
                  <a:moveTo>
                    <a:pt x="179" y="1"/>
                  </a:moveTo>
                  <a:cubicBezTo>
                    <a:pt x="72" y="1"/>
                    <a:pt x="1" y="84"/>
                    <a:pt x="1" y="191"/>
                  </a:cubicBezTo>
                  <a:cubicBezTo>
                    <a:pt x="1" y="299"/>
                    <a:pt x="84" y="370"/>
                    <a:pt x="191" y="370"/>
                  </a:cubicBezTo>
                  <a:lnTo>
                    <a:pt x="953" y="370"/>
                  </a:lnTo>
                  <a:cubicBezTo>
                    <a:pt x="1048" y="370"/>
                    <a:pt x="1144" y="263"/>
                    <a:pt x="1132" y="168"/>
                  </a:cubicBezTo>
                  <a:cubicBezTo>
                    <a:pt x="1108" y="72"/>
                    <a:pt x="1025" y="1"/>
                    <a:pt x="929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0"/>
            <p:cNvSpPr/>
            <p:nvPr/>
          </p:nvSpPr>
          <p:spPr>
            <a:xfrm>
              <a:off x="6734013" y="1757700"/>
              <a:ext cx="28600" cy="9250"/>
            </a:xfrm>
            <a:custGeom>
              <a:avLst/>
              <a:gdLst/>
              <a:ahLst/>
              <a:cxnLst/>
              <a:rect l="l" t="t" r="r" b="b"/>
              <a:pathLst>
                <a:path w="1144" h="370" extrusionOk="0">
                  <a:moveTo>
                    <a:pt x="179" y="0"/>
                  </a:moveTo>
                  <a:cubicBezTo>
                    <a:pt x="72" y="0"/>
                    <a:pt x="1" y="84"/>
                    <a:pt x="1" y="191"/>
                  </a:cubicBezTo>
                  <a:cubicBezTo>
                    <a:pt x="1" y="298"/>
                    <a:pt x="84" y="369"/>
                    <a:pt x="191" y="369"/>
                  </a:cubicBezTo>
                  <a:lnTo>
                    <a:pt x="953" y="369"/>
                  </a:lnTo>
                  <a:cubicBezTo>
                    <a:pt x="1048" y="369"/>
                    <a:pt x="1144" y="286"/>
                    <a:pt x="1132" y="167"/>
                  </a:cubicBezTo>
                  <a:cubicBezTo>
                    <a:pt x="1108" y="72"/>
                    <a:pt x="1025" y="0"/>
                    <a:pt x="929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0"/>
            <p:cNvSpPr/>
            <p:nvPr/>
          </p:nvSpPr>
          <p:spPr>
            <a:xfrm>
              <a:off x="6502738" y="1778825"/>
              <a:ext cx="17300" cy="9250"/>
            </a:xfrm>
            <a:custGeom>
              <a:avLst/>
              <a:gdLst/>
              <a:ahLst/>
              <a:cxnLst/>
              <a:rect l="l" t="t" r="r" b="b"/>
              <a:pathLst>
                <a:path w="692" h="370" extrusionOk="0">
                  <a:moveTo>
                    <a:pt x="179" y="1"/>
                  </a:moveTo>
                  <a:cubicBezTo>
                    <a:pt x="84" y="1"/>
                    <a:pt x="0" y="96"/>
                    <a:pt x="0" y="191"/>
                  </a:cubicBezTo>
                  <a:cubicBezTo>
                    <a:pt x="0" y="298"/>
                    <a:pt x="96" y="370"/>
                    <a:pt x="203" y="370"/>
                  </a:cubicBezTo>
                  <a:lnTo>
                    <a:pt x="501" y="370"/>
                  </a:lnTo>
                  <a:cubicBezTo>
                    <a:pt x="596" y="370"/>
                    <a:pt x="691" y="275"/>
                    <a:pt x="679" y="167"/>
                  </a:cubicBezTo>
                  <a:cubicBezTo>
                    <a:pt x="655" y="72"/>
                    <a:pt x="572" y="1"/>
                    <a:pt x="477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0"/>
            <p:cNvSpPr/>
            <p:nvPr/>
          </p:nvSpPr>
          <p:spPr>
            <a:xfrm>
              <a:off x="6535488" y="1778825"/>
              <a:ext cx="17275" cy="9250"/>
            </a:xfrm>
            <a:custGeom>
              <a:avLst/>
              <a:gdLst/>
              <a:ahLst/>
              <a:cxnLst/>
              <a:rect l="l" t="t" r="r" b="b"/>
              <a:pathLst>
                <a:path w="691" h="370" extrusionOk="0">
                  <a:moveTo>
                    <a:pt x="179" y="1"/>
                  </a:moveTo>
                  <a:cubicBezTo>
                    <a:pt x="84" y="1"/>
                    <a:pt x="0" y="96"/>
                    <a:pt x="0" y="191"/>
                  </a:cubicBezTo>
                  <a:cubicBezTo>
                    <a:pt x="0" y="298"/>
                    <a:pt x="95" y="370"/>
                    <a:pt x="203" y="370"/>
                  </a:cubicBezTo>
                  <a:lnTo>
                    <a:pt x="500" y="370"/>
                  </a:lnTo>
                  <a:cubicBezTo>
                    <a:pt x="595" y="370"/>
                    <a:pt x="691" y="275"/>
                    <a:pt x="679" y="167"/>
                  </a:cubicBezTo>
                  <a:cubicBezTo>
                    <a:pt x="655" y="72"/>
                    <a:pt x="572" y="1"/>
                    <a:pt x="476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0"/>
            <p:cNvSpPr/>
            <p:nvPr/>
          </p:nvSpPr>
          <p:spPr>
            <a:xfrm>
              <a:off x="6568213" y="1778825"/>
              <a:ext cx="17300" cy="9250"/>
            </a:xfrm>
            <a:custGeom>
              <a:avLst/>
              <a:gdLst/>
              <a:ahLst/>
              <a:cxnLst/>
              <a:rect l="l" t="t" r="r" b="b"/>
              <a:pathLst>
                <a:path w="692" h="370" extrusionOk="0">
                  <a:moveTo>
                    <a:pt x="179" y="1"/>
                  </a:moveTo>
                  <a:cubicBezTo>
                    <a:pt x="84" y="1"/>
                    <a:pt x="1" y="96"/>
                    <a:pt x="1" y="191"/>
                  </a:cubicBezTo>
                  <a:cubicBezTo>
                    <a:pt x="1" y="298"/>
                    <a:pt x="96" y="370"/>
                    <a:pt x="203" y="370"/>
                  </a:cubicBezTo>
                  <a:lnTo>
                    <a:pt x="501" y="370"/>
                  </a:lnTo>
                  <a:cubicBezTo>
                    <a:pt x="596" y="370"/>
                    <a:pt x="691" y="275"/>
                    <a:pt x="680" y="167"/>
                  </a:cubicBezTo>
                  <a:cubicBezTo>
                    <a:pt x="656" y="72"/>
                    <a:pt x="572" y="1"/>
                    <a:pt x="477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0"/>
            <p:cNvSpPr/>
            <p:nvPr/>
          </p:nvSpPr>
          <p:spPr>
            <a:xfrm>
              <a:off x="6600963" y="1778825"/>
              <a:ext cx="17575" cy="9250"/>
            </a:xfrm>
            <a:custGeom>
              <a:avLst/>
              <a:gdLst/>
              <a:ahLst/>
              <a:cxnLst/>
              <a:rect l="l" t="t" r="r" b="b"/>
              <a:pathLst>
                <a:path w="703" h="370" extrusionOk="0">
                  <a:moveTo>
                    <a:pt x="179" y="1"/>
                  </a:moveTo>
                  <a:cubicBezTo>
                    <a:pt x="84" y="1"/>
                    <a:pt x="1" y="96"/>
                    <a:pt x="1" y="191"/>
                  </a:cubicBezTo>
                  <a:cubicBezTo>
                    <a:pt x="1" y="298"/>
                    <a:pt x="96" y="370"/>
                    <a:pt x="203" y="370"/>
                  </a:cubicBezTo>
                  <a:lnTo>
                    <a:pt x="501" y="370"/>
                  </a:lnTo>
                  <a:cubicBezTo>
                    <a:pt x="620" y="370"/>
                    <a:pt x="703" y="275"/>
                    <a:pt x="679" y="167"/>
                  </a:cubicBezTo>
                  <a:cubicBezTo>
                    <a:pt x="655" y="72"/>
                    <a:pt x="572" y="1"/>
                    <a:pt x="477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0"/>
            <p:cNvSpPr/>
            <p:nvPr/>
          </p:nvSpPr>
          <p:spPr>
            <a:xfrm>
              <a:off x="6579838" y="1723775"/>
              <a:ext cx="40500" cy="9250"/>
            </a:xfrm>
            <a:custGeom>
              <a:avLst/>
              <a:gdLst/>
              <a:ahLst/>
              <a:cxnLst/>
              <a:rect l="l" t="t" r="r" b="b"/>
              <a:pathLst>
                <a:path w="1620" h="370" extrusionOk="0">
                  <a:moveTo>
                    <a:pt x="179" y="0"/>
                  </a:moveTo>
                  <a:cubicBezTo>
                    <a:pt x="72" y="0"/>
                    <a:pt x="0" y="95"/>
                    <a:pt x="0" y="191"/>
                  </a:cubicBezTo>
                  <a:cubicBezTo>
                    <a:pt x="0" y="298"/>
                    <a:pt x="95" y="369"/>
                    <a:pt x="191" y="369"/>
                  </a:cubicBezTo>
                  <a:lnTo>
                    <a:pt x="1441" y="369"/>
                  </a:lnTo>
                  <a:cubicBezTo>
                    <a:pt x="1548" y="369"/>
                    <a:pt x="1619" y="286"/>
                    <a:pt x="1619" y="179"/>
                  </a:cubicBezTo>
                  <a:cubicBezTo>
                    <a:pt x="1619" y="71"/>
                    <a:pt x="1536" y="0"/>
                    <a:pt x="1429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0"/>
            <p:cNvSpPr/>
            <p:nvPr/>
          </p:nvSpPr>
          <p:spPr>
            <a:xfrm>
              <a:off x="6501838" y="1577100"/>
              <a:ext cx="39325" cy="64275"/>
            </a:xfrm>
            <a:custGeom>
              <a:avLst/>
              <a:gdLst/>
              <a:ahLst/>
              <a:cxnLst/>
              <a:rect l="l" t="t" r="r" b="b"/>
              <a:pathLst>
                <a:path w="1573" h="2571" extrusionOk="0">
                  <a:moveTo>
                    <a:pt x="903" y="0"/>
                  </a:moveTo>
                  <a:cubicBezTo>
                    <a:pt x="798" y="0"/>
                    <a:pt x="715" y="90"/>
                    <a:pt x="715" y="200"/>
                  </a:cubicBezTo>
                  <a:lnTo>
                    <a:pt x="715" y="331"/>
                  </a:lnTo>
                  <a:cubicBezTo>
                    <a:pt x="275" y="378"/>
                    <a:pt x="1" y="962"/>
                    <a:pt x="441" y="1450"/>
                  </a:cubicBezTo>
                  <a:cubicBezTo>
                    <a:pt x="489" y="1497"/>
                    <a:pt x="537" y="1521"/>
                    <a:pt x="596" y="1521"/>
                  </a:cubicBezTo>
                  <a:lnTo>
                    <a:pt x="1072" y="1521"/>
                  </a:lnTo>
                  <a:cubicBezTo>
                    <a:pt x="1084" y="1521"/>
                    <a:pt x="1108" y="1533"/>
                    <a:pt x="1132" y="1557"/>
                  </a:cubicBezTo>
                  <a:cubicBezTo>
                    <a:pt x="1275" y="1712"/>
                    <a:pt x="1168" y="1926"/>
                    <a:pt x="1025" y="1926"/>
                  </a:cubicBezTo>
                  <a:lnTo>
                    <a:pt x="417" y="1926"/>
                  </a:lnTo>
                  <a:cubicBezTo>
                    <a:pt x="310" y="1926"/>
                    <a:pt x="215" y="1998"/>
                    <a:pt x="215" y="2105"/>
                  </a:cubicBezTo>
                  <a:cubicBezTo>
                    <a:pt x="215" y="2212"/>
                    <a:pt x="298" y="2295"/>
                    <a:pt x="394" y="2295"/>
                  </a:cubicBezTo>
                  <a:lnTo>
                    <a:pt x="715" y="2295"/>
                  </a:lnTo>
                  <a:lnTo>
                    <a:pt x="715" y="2367"/>
                  </a:lnTo>
                  <a:cubicBezTo>
                    <a:pt x="715" y="2462"/>
                    <a:pt x="787" y="2545"/>
                    <a:pt x="870" y="2569"/>
                  </a:cubicBezTo>
                  <a:cubicBezTo>
                    <a:pt x="877" y="2570"/>
                    <a:pt x="883" y="2570"/>
                    <a:pt x="890" y="2570"/>
                  </a:cubicBezTo>
                  <a:cubicBezTo>
                    <a:pt x="1000" y="2570"/>
                    <a:pt x="1084" y="2480"/>
                    <a:pt x="1084" y="2390"/>
                  </a:cubicBezTo>
                  <a:lnTo>
                    <a:pt x="1084" y="2236"/>
                  </a:lnTo>
                  <a:cubicBezTo>
                    <a:pt x="1346" y="2212"/>
                    <a:pt x="1572" y="1974"/>
                    <a:pt x="1572" y="1676"/>
                  </a:cubicBezTo>
                  <a:cubicBezTo>
                    <a:pt x="1572" y="1355"/>
                    <a:pt x="1322" y="1116"/>
                    <a:pt x="1025" y="1116"/>
                  </a:cubicBezTo>
                  <a:lnTo>
                    <a:pt x="787" y="1116"/>
                  </a:lnTo>
                  <a:cubicBezTo>
                    <a:pt x="691" y="1116"/>
                    <a:pt x="608" y="1045"/>
                    <a:pt x="596" y="962"/>
                  </a:cubicBezTo>
                  <a:cubicBezTo>
                    <a:pt x="572" y="843"/>
                    <a:pt x="668" y="747"/>
                    <a:pt x="775" y="747"/>
                  </a:cubicBezTo>
                  <a:lnTo>
                    <a:pt x="1191" y="747"/>
                  </a:lnTo>
                  <a:cubicBezTo>
                    <a:pt x="1287" y="747"/>
                    <a:pt x="1382" y="676"/>
                    <a:pt x="1382" y="569"/>
                  </a:cubicBezTo>
                  <a:cubicBezTo>
                    <a:pt x="1382" y="462"/>
                    <a:pt x="1310" y="378"/>
                    <a:pt x="1203" y="378"/>
                  </a:cubicBezTo>
                  <a:lnTo>
                    <a:pt x="1084" y="378"/>
                  </a:lnTo>
                  <a:lnTo>
                    <a:pt x="1084" y="128"/>
                  </a:lnTo>
                  <a:cubicBezTo>
                    <a:pt x="1084" y="104"/>
                    <a:pt x="1084" y="93"/>
                    <a:pt x="1072" y="81"/>
                  </a:cubicBezTo>
                  <a:cubicBezTo>
                    <a:pt x="1016" y="24"/>
                    <a:pt x="956" y="0"/>
                    <a:pt x="903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0"/>
            <p:cNvSpPr/>
            <p:nvPr/>
          </p:nvSpPr>
          <p:spPr>
            <a:xfrm>
              <a:off x="6709013" y="1794225"/>
              <a:ext cx="55675" cy="20350"/>
            </a:xfrm>
            <a:custGeom>
              <a:avLst/>
              <a:gdLst/>
              <a:ahLst/>
              <a:cxnLst/>
              <a:rect l="l" t="t" r="r" b="b"/>
              <a:pathLst>
                <a:path w="2227" h="814" extrusionOk="0">
                  <a:moveTo>
                    <a:pt x="180" y="1"/>
                  </a:moveTo>
                  <a:cubicBezTo>
                    <a:pt x="137" y="1"/>
                    <a:pt x="91" y="16"/>
                    <a:pt x="48" y="51"/>
                  </a:cubicBezTo>
                  <a:cubicBezTo>
                    <a:pt x="12" y="75"/>
                    <a:pt x="1" y="111"/>
                    <a:pt x="1" y="147"/>
                  </a:cubicBezTo>
                  <a:lnTo>
                    <a:pt x="1" y="623"/>
                  </a:lnTo>
                  <a:cubicBezTo>
                    <a:pt x="1" y="730"/>
                    <a:pt x="84" y="813"/>
                    <a:pt x="191" y="813"/>
                  </a:cubicBezTo>
                  <a:lnTo>
                    <a:pt x="1917" y="813"/>
                  </a:lnTo>
                  <a:cubicBezTo>
                    <a:pt x="2096" y="813"/>
                    <a:pt x="2227" y="682"/>
                    <a:pt x="2227" y="516"/>
                  </a:cubicBezTo>
                  <a:lnTo>
                    <a:pt x="2227" y="194"/>
                  </a:lnTo>
                  <a:cubicBezTo>
                    <a:pt x="2227" y="87"/>
                    <a:pt x="2144" y="16"/>
                    <a:pt x="2036" y="16"/>
                  </a:cubicBezTo>
                  <a:cubicBezTo>
                    <a:pt x="1929" y="16"/>
                    <a:pt x="1858" y="99"/>
                    <a:pt x="1858" y="206"/>
                  </a:cubicBezTo>
                  <a:lnTo>
                    <a:pt x="1858" y="456"/>
                  </a:lnTo>
                  <a:lnTo>
                    <a:pt x="370" y="456"/>
                  </a:lnTo>
                  <a:lnTo>
                    <a:pt x="370" y="194"/>
                  </a:lnTo>
                  <a:cubicBezTo>
                    <a:pt x="370" y="86"/>
                    <a:pt x="282" y="1"/>
                    <a:pt x="180" y="1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0"/>
          <p:cNvGrpSpPr/>
          <p:nvPr/>
        </p:nvGrpSpPr>
        <p:grpSpPr>
          <a:xfrm>
            <a:off x="7239026" y="1458547"/>
            <a:ext cx="342344" cy="353042"/>
            <a:chOff x="7119788" y="1535125"/>
            <a:chExt cx="307200" cy="316800"/>
          </a:xfrm>
        </p:grpSpPr>
        <p:sp>
          <p:nvSpPr>
            <p:cNvPr id="1905" name="Google Shape;1905;p60"/>
            <p:cNvSpPr/>
            <p:nvPr/>
          </p:nvSpPr>
          <p:spPr>
            <a:xfrm>
              <a:off x="7373088" y="1642950"/>
              <a:ext cx="37225" cy="26075"/>
            </a:xfrm>
            <a:custGeom>
              <a:avLst/>
              <a:gdLst/>
              <a:ahLst/>
              <a:cxnLst/>
              <a:rect l="l" t="t" r="r" b="b"/>
              <a:pathLst>
                <a:path w="1489" h="1043" extrusionOk="0">
                  <a:moveTo>
                    <a:pt x="231" y="1"/>
                  </a:moveTo>
                  <a:cubicBezTo>
                    <a:pt x="164" y="1"/>
                    <a:pt x="99" y="35"/>
                    <a:pt x="60" y="90"/>
                  </a:cubicBezTo>
                  <a:cubicBezTo>
                    <a:pt x="0" y="185"/>
                    <a:pt x="36" y="304"/>
                    <a:pt x="119" y="364"/>
                  </a:cubicBezTo>
                  <a:lnTo>
                    <a:pt x="1167" y="1018"/>
                  </a:lnTo>
                  <a:cubicBezTo>
                    <a:pt x="1191" y="1030"/>
                    <a:pt x="1239" y="1042"/>
                    <a:pt x="1262" y="1042"/>
                  </a:cubicBezTo>
                  <a:cubicBezTo>
                    <a:pt x="1322" y="1042"/>
                    <a:pt x="1381" y="1018"/>
                    <a:pt x="1429" y="959"/>
                  </a:cubicBezTo>
                  <a:cubicBezTo>
                    <a:pt x="1489" y="864"/>
                    <a:pt x="1453" y="745"/>
                    <a:pt x="1370" y="685"/>
                  </a:cubicBezTo>
                  <a:lnTo>
                    <a:pt x="334" y="30"/>
                  </a:lnTo>
                  <a:cubicBezTo>
                    <a:pt x="301" y="10"/>
                    <a:pt x="266" y="1"/>
                    <a:pt x="231" y="1"/>
                  </a:cubicBezTo>
                  <a:close/>
                </a:path>
              </a:pathLst>
            </a:custGeom>
            <a:solidFill>
              <a:srgbClr val="E69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0"/>
            <p:cNvSpPr/>
            <p:nvPr/>
          </p:nvSpPr>
          <p:spPr>
            <a:xfrm>
              <a:off x="7119788" y="1606475"/>
              <a:ext cx="217900" cy="244925"/>
            </a:xfrm>
            <a:custGeom>
              <a:avLst/>
              <a:gdLst/>
              <a:ahLst/>
              <a:cxnLst/>
              <a:rect l="l" t="t" r="r" b="b"/>
              <a:pathLst>
                <a:path w="8716" h="9797" extrusionOk="0">
                  <a:moveTo>
                    <a:pt x="4358" y="1"/>
                  </a:moveTo>
                  <a:cubicBezTo>
                    <a:pt x="3893" y="1"/>
                    <a:pt x="3453" y="96"/>
                    <a:pt x="3048" y="275"/>
                  </a:cubicBezTo>
                  <a:cubicBezTo>
                    <a:pt x="2167" y="656"/>
                    <a:pt x="1000" y="1418"/>
                    <a:pt x="60" y="2466"/>
                  </a:cubicBezTo>
                  <a:cubicBezTo>
                    <a:pt x="12" y="2501"/>
                    <a:pt x="0" y="2585"/>
                    <a:pt x="12" y="2644"/>
                  </a:cubicBezTo>
                  <a:lnTo>
                    <a:pt x="1607" y="8216"/>
                  </a:lnTo>
                  <a:cubicBezTo>
                    <a:pt x="1619" y="8264"/>
                    <a:pt x="1631" y="8300"/>
                    <a:pt x="1679" y="8323"/>
                  </a:cubicBezTo>
                  <a:cubicBezTo>
                    <a:pt x="2191" y="8657"/>
                    <a:pt x="3239" y="9228"/>
                    <a:pt x="4251" y="9788"/>
                  </a:cubicBezTo>
                  <a:cubicBezTo>
                    <a:pt x="4280" y="9794"/>
                    <a:pt x="4310" y="9797"/>
                    <a:pt x="4344" y="9797"/>
                  </a:cubicBezTo>
                  <a:cubicBezTo>
                    <a:pt x="4379" y="9797"/>
                    <a:pt x="4417" y="9794"/>
                    <a:pt x="4465" y="9788"/>
                  </a:cubicBezTo>
                  <a:cubicBezTo>
                    <a:pt x="5477" y="9240"/>
                    <a:pt x="6525" y="8645"/>
                    <a:pt x="7037" y="8323"/>
                  </a:cubicBezTo>
                  <a:cubicBezTo>
                    <a:pt x="7061" y="8312"/>
                    <a:pt x="7096" y="8264"/>
                    <a:pt x="7108" y="8216"/>
                  </a:cubicBezTo>
                  <a:lnTo>
                    <a:pt x="8704" y="2644"/>
                  </a:lnTo>
                  <a:cubicBezTo>
                    <a:pt x="8716" y="2585"/>
                    <a:pt x="8704" y="2501"/>
                    <a:pt x="8656" y="2466"/>
                  </a:cubicBezTo>
                  <a:cubicBezTo>
                    <a:pt x="7715" y="1418"/>
                    <a:pt x="6549" y="656"/>
                    <a:pt x="5668" y="275"/>
                  </a:cubicBezTo>
                  <a:cubicBezTo>
                    <a:pt x="5251" y="96"/>
                    <a:pt x="4822" y="1"/>
                    <a:pt x="4358" y="1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0"/>
            <p:cNvSpPr/>
            <p:nvPr/>
          </p:nvSpPr>
          <p:spPr>
            <a:xfrm>
              <a:off x="7216513" y="1606200"/>
              <a:ext cx="120575" cy="245725"/>
            </a:xfrm>
            <a:custGeom>
              <a:avLst/>
              <a:gdLst/>
              <a:ahLst/>
              <a:cxnLst/>
              <a:rect l="l" t="t" r="r" b="b"/>
              <a:pathLst>
                <a:path w="4823" h="9829" extrusionOk="0">
                  <a:moveTo>
                    <a:pt x="477" y="0"/>
                  </a:moveTo>
                  <a:cubicBezTo>
                    <a:pt x="382" y="0"/>
                    <a:pt x="286" y="0"/>
                    <a:pt x="191" y="12"/>
                  </a:cubicBezTo>
                  <a:cubicBezTo>
                    <a:pt x="548" y="48"/>
                    <a:pt x="894" y="131"/>
                    <a:pt x="1203" y="274"/>
                  </a:cubicBezTo>
                  <a:cubicBezTo>
                    <a:pt x="2084" y="655"/>
                    <a:pt x="3263" y="1381"/>
                    <a:pt x="4192" y="2417"/>
                  </a:cubicBezTo>
                  <a:cubicBezTo>
                    <a:pt x="4239" y="2453"/>
                    <a:pt x="4251" y="2536"/>
                    <a:pt x="4239" y="2596"/>
                  </a:cubicBezTo>
                  <a:lnTo>
                    <a:pt x="2644" y="8049"/>
                  </a:lnTo>
                  <a:cubicBezTo>
                    <a:pt x="2632" y="8096"/>
                    <a:pt x="2608" y="8120"/>
                    <a:pt x="2572" y="8156"/>
                  </a:cubicBezTo>
                  <a:cubicBezTo>
                    <a:pt x="2060" y="8477"/>
                    <a:pt x="1013" y="9049"/>
                    <a:pt x="1" y="9585"/>
                  </a:cubicBezTo>
                  <a:lnTo>
                    <a:pt x="405" y="9811"/>
                  </a:lnTo>
                  <a:cubicBezTo>
                    <a:pt x="435" y="9823"/>
                    <a:pt x="465" y="9829"/>
                    <a:pt x="495" y="9829"/>
                  </a:cubicBezTo>
                  <a:cubicBezTo>
                    <a:pt x="525" y="9829"/>
                    <a:pt x="554" y="9823"/>
                    <a:pt x="584" y="9811"/>
                  </a:cubicBezTo>
                  <a:cubicBezTo>
                    <a:pt x="1596" y="9251"/>
                    <a:pt x="2644" y="8680"/>
                    <a:pt x="3156" y="8346"/>
                  </a:cubicBezTo>
                  <a:cubicBezTo>
                    <a:pt x="3203" y="8323"/>
                    <a:pt x="3215" y="8287"/>
                    <a:pt x="3227" y="8239"/>
                  </a:cubicBezTo>
                  <a:lnTo>
                    <a:pt x="4823" y="2667"/>
                  </a:lnTo>
                  <a:cubicBezTo>
                    <a:pt x="4823" y="2572"/>
                    <a:pt x="4823" y="2512"/>
                    <a:pt x="4775" y="2453"/>
                  </a:cubicBezTo>
                  <a:cubicBezTo>
                    <a:pt x="3834" y="1417"/>
                    <a:pt x="2668" y="655"/>
                    <a:pt x="1787" y="274"/>
                  </a:cubicBezTo>
                  <a:cubicBezTo>
                    <a:pt x="1382" y="95"/>
                    <a:pt x="941" y="0"/>
                    <a:pt x="477" y="0"/>
                  </a:cubicBez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0"/>
            <p:cNvSpPr/>
            <p:nvPr/>
          </p:nvSpPr>
          <p:spPr>
            <a:xfrm>
              <a:off x="7151638" y="1642300"/>
              <a:ext cx="153300" cy="176750"/>
            </a:xfrm>
            <a:custGeom>
              <a:avLst/>
              <a:gdLst/>
              <a:ahLst/>
              <a:cxnLst/>
              <a:rect l="l" t="t" r="r" b="b"/>
              <a:pathLst>
                <a:path w="6132" h="7070" extrusionOk="0">
                  <a:moveTo>
                    <a:pt x="2035" y="0"/>
                  </a:moveTo>
                  <a:cubicBezTo>
                    <a:pt x="2008" y="0"/>
                    <a:pt x="1980" y="7"/>
                    <a:pt x="1953" y="21"/>
                  </a:cubicBezTo>
                  <a:cubicBezTo>
                    <a:pt x="1369" y="318"/>
                    <a:pt x="643" y="794"/>
                    <a:pt x="0" y="1414"/>
                  </a:cubicBezTo>
                  <a:lnTo>
                    <a:pt x="1346" y="6093"/>
                  </a:lnTo>
                  <a:cubicBezTo>
                    <a:pt x="1762" y="6343"/>
                    <a:pt x="2381" y="6700"/>
                    <a:pt x="3072" y="7069"/>
                  </a:cubicBezTo>
                  <a:cubicBezTo>
                    <a:pt x="3751" y="6700"/>
                    <a:pt x="4382" y="6343"/>
                    <a:pt x="4798" y="6093"/>
                  </a:cubicBezTo>
                  <a:lnTo>
                    <a:pt x="6132" y="1414"/>
                  </a:lnTo>
                  <a:cubicBezTo>
                    <a:pt x="5501" y="794"/>
                    <a:pt x="4763" y="318"/>
                    <a:pt x="4155" y="21"/>
                  </a:cubicBezTo>
                  <a:cubicBezTo>
                    <a:pt x="4133" y="7"/>
                    <a:pt x="4107" y="0"/>
                    <a:pt x="4082" y="0"/>
                  </a:cubicBezTo>
                  <a:cubicBezTo>
                    <a:pt x="4038" y="0"/>
                    <a:pt x="3995" y="19"/>
                    <a:pt x="3965" y="56"/>
                  </a:cubicBezTo>
                  <a:cubicBezTo>
                    <a:pt x="3751" y="330"/>
                    <a:pt x="3429" y="509"/>
                    <a:pt x="3060" y="509"/>
                  </a:cubicBezTo>
                  <a:cubicBezTo>
                    <a:pt x="2679" y="509"/>
                    <a:pt x="2358" y="330"/>
                    <a:pt x="2143" y="56"/>
                  </a:cubicBezTo>
                  <a:cubicBezTo>
                    <a:pt x="2121" y="19"/>
                    <a:pt x="2080" y="0"/>
                    <a:pt x="2035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0"/>
            <p:cNvSpPr/>
            <p:nvPr/>
          </p:nvSpPr>
          <p:spPr>
            <a:xfrm>
              <a:off x="7195988" y="1686550"/>
              <a:ext cx="69375" cy="69375"/>
            </a:xfrm>
            <a:custGeom>
              <a:avLst/>
              <a:gdLst/>
              <a:ahLst/>
              <a:cxnLst/>
              <a:rect l="l" t="t" r="r" b="b"/>
              <a:pathLst>
                <a:path w="2775" h="2775" extrusionOk="0">
                  <a:moveTo>
                    <a:pt x="976" y="1"/>
                  </a:moveTo>
                  <a:cubicBezTo>
                    <a:pt x="941" y="1"/>
                    <a:pt x="905" y="36"/>
                    <a:pt x="905" y="72"/>
                  </a:cubicBezTo>
                  <a:lnTo>
                    <a:pt x="905" y="846"/>
                  </a:lnTo>
                  <a:cubicBezTo>
                    <a:pt x="905" y="882"/>
                    <a:pt x="881" y="906"/>
                    <a:pt x="845" y="906"/>
                  </a:cubicBezTo>
                  <a:lnTo>
                    <a:pt x="72" y="906"/>
                  </a:lnTo>
                  <a:cubicBezTo>
                    <a:pt x="24" y="906"/>
                    <a:pt x="0" y="941"/>
                    <a:pt x="0" y="989"/>
                  </a:cubicBezTo>
                  <a:lnTo>
                    <a:pt x="0" y="1787"/>
                  </a:lnTo>
                  <a:cubicBezTo>
                    <a:pt x="0" y="1834"/>
                    <a:pt x="24" y="1858"/>
                    <a:pt x="72" y="1858"/>
                  </a:cubicBezTo>
                  <a:lnTo>
                    <a:pt x="845" y="1858"/>
                  </a:lnTo>
                  <a:cubicBezTo>
                    <a:pt x="881" y="1858"/>
                    <a:pt x="905" y="1894"/>
                    <a:pt x="905" y="1918"/>
                  </a:cubicBezTo>
                  <a:lnTo>
                    <a:pt x="905" y="2692"/>
                  </a:lnTo>
                  <a:cubicBezTo>
                    <a:pt x="905" y="2739"/>
                    <a:pt x="941" y="2775"/>
                    <a:pt x="976" y="2775"/>
                  </a:cubicBezTo>
                  <a:lnTo>
                    <a:pt x="1786" y="2775"/>
                  </a:lnTo>
                  <a:cubicBezTo>
                    <a:pt x="1834" y="2775"/>
                    <a:pt x="1858" y="2739"/>
                    <a:pt x="1858" y="2692"/>
                  </a:cubicBezTo>
                  <a:lnTo>
                    <a:pt x="1858" y="1918"/>
                  </a:lnTo>
                  <a:cubicBezTo>
                    <a:pt x="1858" y="1894"/>
                    <a:pt x="1893" y="1858"/>
                    <a:pt x="1917" y="1858"/>
                  </a:cubicBezTo>
                  <a:lnTo>
                    <a:pt x="2691" y="1858"/>
                  </a:lnTo>
                  <a:cubicBezTo>
                    <a:pt x="2739" y="1858"/>
                    <a:pt x="2774" y="1834"/>
                    <a:pt x="2774" y="1787"/>
                  </a:cubicBezTo>
                  <a:lnTo>
                    <a:pt x="2774" y="989"/>
                  </a:lnTo>
                  <a:cubicBezTo>
                    <a:pt x="2774" y="941"/>
                    <a:pt x="2739" y="906"/>
                    <a:pt x="2691" y="906"/>
                  </a:cubicBezTo>
                  <a:lnTo>
                    <a:pt x="1917" y="906"/>
                  </a:lnTo>
                  <a:cubicBezTo>
                    <a:pt x="1893" y="906"/>
                    <a:pt x="1858" y="882"/>
                    <a:pt x="1858" y="846"/>
                  </a:cubicBezTo>
                  <a:lnTo>
                    <a:pt x="1858" y="72"/>
                  </a:lnTo>
                  <a:cubicBezTo>
                    <a:pt x="1858" y="36"/>
                    <a:pt x="1834" y="1"/>
                    <a:pt x="1786" y="1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0"/>
            <p:cNvSpPr/>
            <p:nvPr/>
          </p:nvSpPr>
          <p:spPr>
            <a:xfrm>
              <a:off x="7344813" y="1662925"/>
              <a:ext cx="14900" cy="26925"/>
            </a:xfrm>
            <a:custGeom>
              <a:avLst/>
              <a:gdLst/>
              <a:ahLst/>
              <a:cxnLst/>
              <a:rect l="l" t="t" r="r" b="b"/>
              <a:pathLst>
                <a:path w="596" h="1077" extrusionOk="0">
                  <a:moveTo>
                    <a:pt x="221" y="1"/>
                  </a:moveTo>
                  <a:cubicBezTo>
                    <a:pt x="207" y="1"/>
                    <a:pt x="193" y="2"/>
                    <a:pt x="179" y="5"/>
                  </a:cubicBezTo>
                  <a:cubicBezTo>
                    <a:pt x="72" y="29"/>
                    <a:pt x="0" y="124"/>
                    <a:pt x="36" y="231"/>
                  </a:cubicBezTo>
                  <a:lnTo>
                    <a:pt x="191" y="934"/>
                  </a:lnTo>
                  <a:cubicBezTo>
                    <a:pt x="215" y="1017"/>
                    <a:pt x="286" y="1077"/>
                    <a:pt x="369" y="1077"/>
                  </a:cubicBezTo>
                  <a:lnTo>
                    <a:pt x="417" y="1077"/>
                  </a:lnTo>
                  <a:cubicBezTo>
                    <a:pt x="524" y="1065"/>
                    <a:pt x="596" y="958"/>
                    <a:pt x="572" y="862"/>
                  </a:cubicBezTo>
                  <a:lnTo>
                    <a:pt x="405" y="160"/>
                  </a:lnTo>
                  <a:cubicBezTo>
                    <a:pt x="395" y="67"/>
                    <a:pt x="312" y="1"/>
                    <a:pt x="221" y="1"/>
                  </a:cubicBezTo>
                  <a:close/>
                </a:path>
              </a:pathLst>
            </a:custGeom>
            <a:solidFill>
              <a:srgbClr val="E69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0"/>
            <p:cNvSpPr/>
            <p:nvPr/>
          </p:nvSpPr>
          <p:spPr>
            <a:xfrm>
              <a:off x="7281113" y="1585425"/>
              <a:ext cx="26500" cy="19300"/>
            </a:xfrm>
            <a:custGeom>
              <a:avLst/>
              <a:gdLst/>
              <a:ahLst/>
              <a:cxnLst/>
              <a:rect l="l" t="t" r="r" b="b"/>
              <a:pathLst>
                <a:path w="1060" h="772" extrusionOk="0">
                  <a:moveTo>
                    <a:pt x="223" y="1"/>
                  </a:moveTo>
                  <a:cubicBezTo>
                    <a:pt x="159" y="1"/>
                    <a:pt x="98" y="33"/>
                    <a:pt x="60" y="93"/>
                  </a:cubicBezTo>
                  <a:cubicBezTo>
                    <a:pt x="0" y="176"/>
                    <a:pt x="36" y="295"/>
                    <a:pt x="119" y="355"/>
                  </a:cubicBezTo>
                  <a:lnTo>
                    <a:pt x="739" y="748"/>
                  </a:lnTo>
                  <a:cubicBezTo>
                    <a:pt x="762" y="760"/>
                    <a:pt x="810" y="772"/>
                    <a:pt x="834" y="772"/>
                  </a:cubicBezTo>
                  <a:cubicBezTo>
                    <a:pt x="917" y="772"/>
                    <a:pt x="977" y="748"/>
                    <a:pt x="1000" y="688"/>
                  </a:cubicBezTo>
                  <a:cubicBezTo>
                    <a:pt x="1060" y="593"/>
                    <a:pt x="1024" y="474"/>
                    <a:pt x="941" y="414"/>
                  </a:cubicBezTo>
                  <a:lnTo>
                    <a:pt x="334" y="33"/>
                  </a:lnTo>
                  <a:cubicBezTo>
                    <a:pt x="299" y="12"/>
                    <a:pt x="261" y="1"/>
                    <a:pt x="223" y="1"/>
                  </a:cubicBezTo>
                  <a:close/>
                </a:path>
              </a:pathLst>
            </a:custGeom>
            <a:solidFill>
              <a:srgbClr val="E69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0"/>
            <p:cNvSpPr/>
            <p:nvPr/>
          </p:nvSpPr>
          <p:spPr>
            <a:xfrm>
              <a:off x="7265938" y="1629175"/>
              <a:ext cx="35725" cy="15150"/>
            </a:xfrm>
            <a:custGeom>
              <a:avLst/>
              <a:gdLst/>
              <a:ahLst/>
              <a:cxnLst/>
              <a:rect l="l" t="t" r="r" b="b"/>
              <a:pathLst>
                <a:path w="1429" h="606" extrusionOk="0">
                  <a:moveTo>
                    <a:pt x="1234" y="0"/>
                  </a:moveTo>
                  <a:cubicBezTo>
                    <a:pt x="1216" y="0"/>
                    <a:pt x="1198" y="3"/>
                    <a:pt x="1179" y="10"/>
                  </a:cubicBezTo>
                  <a:lnTo>
                    <a:pt x="179" y="224"/>
                  </a:lnTo>
                  <a:cubicBezTo>
                    <a:pt x="72" y="248"/>
                    <a:pt x="0" y="343"/>
                    <a:pt x="36" y="450"/>
                  </a:cubicBezTo>
                  <a:cubicBezTo>
                    <a:pt x="48" y="546"/>
                    <a:pt x="119" y="605"/>
                    <a:pt x="214" y="605"/>
                  </a:cubicBezTo>
                  <a:lnTo>
                    <a:pt x="250" y="605"/>
                  </a:lnTo>
                  <a:lnTo>
                    <a:pt x="1250" y="379"/>
                  </a:lnTo>
                  <a:cubicBezTo>
                    <a:pt x="1357" y="367"/>
                    <a:pt x="1429" y="260"/>
                    <a:pt x="1405" y="153"/>
                  </a:cubicBezTo>
                  <a:cubicBezTo>
                    <a:pt x="1385" y="64"/>
                    <a:pt x="1317" y="0"/>
                    <a:pt x="1234" y="0"/>
                  </a:cubicBezTo>
                  <a:close/>
                </a:path>
              </a:pathLst>
            </a:custGeom>
            <a:solidFill>
              <a:srgbClr val="E69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0"/>
            <p:cNvSpPr/>
            <p:nvPr/>
          </p:nvSpPr>
          <p:spPr>
            <a:xfrm>
              <a:off x="7379038" y="1605350"/>
              <a:ext cx="27100" cy="13075"/>
            </a:xfrm>
            <a:custGeom>
              <a:avLst/>
              <a:gdLst/>
              <a:ahLst/>
              <a:cxnLst/>
              <a:rect l="l" t="t" r="r" b="b"/>
              <a:pathLst>
                <a:path w="1084" h="523" extrusionOk="0">
                  <a:moveTo>
                    <a:pt x="890" y="1"/>
                  </a:moveTo>
                  <a:cubicBezTo>
                    <a:pt x="872" y="1"/>
                    <a:pt x="853" y="4"/>
                    <a:pt x="834" y="10"/>
                  </a:cubicBezTo>
                  <a:lnTo>
                    <a:pt x="179" y="153"/>
                  </a:lnTo>
                  <a:cubicBezTo>
                    <a:pt x="72" y="165"/>
                    <a:pt x="0" y="272"/>
                    <a:pt x="36" y="379"/>
                  </a:cubicBezTo>
                  <a:cubicBezTo>
                    <a:pt x="48" y="463"/>
                    <a:pt x="120" y="522"/>
                    <a:pt x="215" y="522"/>
                  </a:cubicBezTo>
                  <a:lnTo>
                    <a:pt x="251" y="522"/>
                  </a:lnTo>
                  <a:lnTo>
                    <a:pt x="905" y="379"/>
                  </a:lnTo>
                  <a:cubicBezTo>
                    <a:pt x="1013" y="367"/>
                    <a:pt x="1084" y="260"/>
                    <a:pt x="1060" y="153"/>
                  </a:cubicBezTo>
                  <a:cubicBezTo>
                    <a:pt x="1050" y="65"/>
                    <a:pt x="976" y="1"/>
                    <a:pt x="890" y="1"/>
                  </a:cubicBezTo>
                  <a:close/>
                </a:path>
              </a:pathLst>
            </a:custGeom>
            <a:solidFill>
              <a:srgbClr val="E69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0"/>
            <p:cNvSpPr/>
            <p:nvPr/>
          </p:nvSpPr>
          <p:spPr>
            <a:xfrm>
              <a:off x="7358488" y="1565575"/>
              <a:ext cx="20875" cy="25150"/>
            </a:xfrm>
            <a:custGeom>
              <a:avLst/>
              <a:gdLst/>
              <a:ahLst/>
              <a:cxnLst/>
              <a:rect l="l" t="t" r="r" b="b"/>
              <a:pathLst>
                <a:path w="835" h="1006" extrusionOk="0">
                  <a:moveTo>
                    <a:pt x="621" y="0"/>
                  </a:moveTo>
                  <a:cubicBezTo>
                    <a:pt x="558" y="0"/>
                    <a:pt x="493" y="34"/>
                    <a:pt x="453" y="89"/>
                  </a:cubicBezTo>
                  <a:lnTo>
                    <a:pt x="60" y="708"/>
                  </a:lnTo>
                  <a:cubicBezTo>
                    <a:pt x="1" y="792"/>
                    <a:pt x="37" y="911"/>
                    <a:pt x="120" y="970"/>
                  </a:cubicBezTo>
                  <a:cubicBezTo>
                    <a:pt x="156" y="982"/>
                    <a:pt x="203" y="1006"/>
                    <a:pt x="227" y="1006"/>
                  </a:cubicBezTo>
                  <a:cubicBezTo>
                    <a:pt x="287" y="1006"/>
                    <a:pt x="358" y="970"/>
                    <a:pt x="394" y="911"/>
                  </a:cubicBezTo>
                  <a:lnTo>
                    <a:pt x="775" y="303"/>
                  </a:lnTo>
                  <a:cubicBezTo>
                    <a:pt x="834" y="208"/>
                    <a:pt x="811" y="89"/>
                    <a:pt x="715" y="30"/>
                  </a:cubicBezTo>
                  <a:cubicBezTo>
                    <a:pt x="687" y="9"/>
                    <a:pt x="654" y="0"/>
                    <a:pt x="621" y="0"/>
                  </a:cubicBezTo>
                  <a:close/>
                </a:path>
              </a:pathLst>
            </a:custGeom>
            <a:solidFill>
              <a:srgbClr val="E69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0"/>
            <p:cNvSpPr/>
            <p:nvPr/>
          </p:nvSpPr>
          <p:spPr>
            <a:xfrm>
              <a:off x="7295388" y="1578375"/>
              <a:ext cx="91700" cy="90525"/>
            </a:xfrm>
            <a:custGeom>
              <a:avLst/>
              <a:gdLst/>
              <a:ahLst/>
              <a:cxnLst/>
              <a:rect l="l" t="t" r="r" b="b"/>
              <a:pathLst>
                <a:path w="3668" h="3621" extrusionOk="0">
                  <a:moveTo>
                    <a:pt x="1800" y="1"/>
                  </a:moveTo>
                  <a:cubicBezTo>
                    <a:pt x="1066" y="1"/>
                    <a:pt x="414" y="472"/>
                    <a:pt x="144" y="1113"/>
                  </a:cubicBezTo>
                  <a:cubicBezTo>
                    <a:pt x="108" y="1304"/>
                    <a:pt x="132" y="1446"/>
                    <a:pt x="120" y="1649"/>
                  </a:cubicBezTo>
                  <a:cubicBezTo>
                    <a:pt x="120" y="1720"/>
                    <a:pt x="13" y="1863"/>
                    <a:pt x="1" y="1899"/>
                  </a:cubicBezTo>
                  <a:cubicBezTo>
                    <a:pt x="48" y="2816"/>
                    <a:pt x="763" y="3554"/>
                    <a:pt x="1680" y="3613"/>
                  </a:cubicBezTo>
                  <a:cubicBezTo>
                    <a:pt x="1731" y="3618"/>
                    <a:pt x="1782" y="3621"/>
                    <a:pt x="1833" y="3621"/>
                  </a:cubicBezTo>
                  <a:cubicBezTo>
                    <a:pt x="2144" y="3621"/>
                    <a:pt x="2436" y="3529"/>
                    <a:pt x="2692" y="3375"/>
                  </a:cubicBezTo>
                  <a:cubicBezTo>
                    <a:pt x="2930" y="3018"/>
                    <a:pt x="3299" y="2482"/>
                    <a:pt x="3597" y="1982"/>
                  </a:cubicBezTo>
                  <a:lnTo>
                    <a:pt x="3597" y="1935"/>
                  </a:lnTo>
                  <a:cubicBezTo>
                    <a:pt x="3668" y="934"/>
                    <a:pt x="2918" y="89"/>
                    <a:pt x="1930" y="6"/>
                  </a:cubicBezTo>
                  <a:cubicBezTo>
                    <a:pt x="1886" y="2"/>
                    <a:pt x="1843" y="1"/>
                    <a:pt x="1800" y="1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0"/>
            <p:cNvSpPr/>
            <p:nvPr/>
          </p:nvSpPr>
          <p:spPr>
            <a:xfrm>
              <a:off x="7328438" y="1579100"/>
              <a:ext cx="58375" cy="89800"/>
            </a:xfrm>
            <a:custGeom>
              <a:avLst/>
              <a:gdLst/>
              <a:ahLst/>
              <a:cxnLst/>
              <a:rect l="l" t="t" r="r" b="b"/>
              <a:pathLst>
                <a:path w="2335" h="3592" extrusionOk="0">
                  <a:moveTo>
                    <a:pt x="346" y="1"/>
                  </a:moveTo>
                  <a:cubicBezTo>
                    <a:pt x="1143" y="227"/>
                    <a:pt x="1727" y="1001"/>
                    <a:pt x="1667" y="1858"/>
                  </a:cubicBezTo>
                  <a:cubicBezTo>
                    <a:pt x="1608" y="2763"/>
                    <a:pt x="881" y="3465"/>
                    <a:pt x="0" y="3525"/>
                  </a:cubicBezTo>
                  <a:cubicBezTo>
                    <a:pt x="119" y="3549"/>
                    <a:pt x="239" y="3572"/>
                    <a:pt x="358" y="3584"/>
                  </a:cubicBezTo>
                  <a:cubicBezTo>
                    <a:pt x="409" y="3589"/>
                    <a:pt x="460" y="3592"/>
                    <a:pt x="511" y="3592"/>
                  </a:cubicBezTo>
                  <a:cubicBezTo>
                    <a:pt x="822" y="3592"/>
                    <a:pt x="1114" y="3500"/>
                    <a:pt x="1370" y="3346"/>
                  </a:cubicBezTo>
                  <a:cubicBezTo>
                    <a:pt x="1596" y="3001"/>
                    <a:pt x="2060" y="2382"/>
                    <a:pt x="2275" y="1953"/>
                  </a:cubicBezTo>
                  <a:lnTo>
                    <a:pt x="2275" y="1906"/>
                  </a:lnTo>
                  <a:cubicBezTo>
                    <a:pt x="2334" y="917"/>
                    <a:pt x="1596" y="60"/>
                    <a:pt x="596" y="1"/>
                  </a:cubicBezTo>
                  <a:close/>
                </a:path>
              </a:pathLst>
            </a:custGeom>
            <a:solidFill>
              <a:srgbClr val="CD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0"/>
            <p:cNvSpPr/>
            <p:nvPr/>
          </p:nvSpPr>
          <p:spPr>
            <a:xfrm>
              <a:off x="7342713" y="1617700"/>
              <a:ext cx="42600" cy="45375"/>
            </a:xfrm>
            <a:custGeom>
              <a:avLst/>
              <a:gdLst/>
              <a:ahLst/>
              <a:cxnLst/>
              <a:rect l="l" t="t" r="r" b="b"/>
              <a:pathLst>
                <a:path w="1704" h="1815" extrusionOk="0">
                  <a:moveTo>
                    <a:pt x="927" y="0"/>
                  </a:moveTo>
                  <a:cubicBezTo>
                    <a:pt x="443" y="0"/>
                    <a:pt x="58" y="377"/>
                    <a:pt x="25" y="850"/>
                  </a:cubicBezTo>
                  <a:cubicBezTo>
                    <a:pt x="1" y="1326"/>
                    <a:pt x="334" y="1743"/>
                    <a:pt x="799" y="1814"/>
                  </a:cubicBezTo>
                  <a:cubicBezTo>
                    <a:pt x="1287" y="1540"/>
                    <a:pt x="1644" y="1028"/>
                    <a:pt x="1704" y="421"/>
                  </a:cubicBezTo>
                  <a:cubicBezTo>
                    <a:pt x="1561" y="195"/>
                    <a:pt x="1311" y="28"/>
                    <a:pt x="1013" y="4"/>
                  </a:cubicBezTo>
                  <a:cubicBezTo>
                    <a:pt x="984" y="2"/>
                    <a:pt x="955" y="0"/>
                    <a:pt x="927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0"/>
            <p:cNvSpPr/>
            <p:nvPr/>
          </p:nvSpPr>
          <p:spPr>
            <a:xfrm>
              <a:off x="7351963" y="1617800"/>
              <a:ext cx="32750" cy="44975"/>
            </a:xfrm>
            <a:custGeom>
              <a:avLst/>
              <a:gdLst/>
              <a:ahLst/>
              <a:cxnLst/>
              <a:rect l="l" t="t" r="r" b="b"/>
              <a:pathLst>
                <a:path w="1310" h="1799" extrusionOk="0">
                  <a:moveTo>
                    <a:pt x="714" y="0"/>
                  </a:moveTo>
                  <a:lnTo>
                    <a:pt x="714" y="0"/>
                  </a:lnTo>
                  <a:cubicBezTo>
                    <a:pt x="726" y="108"/>
                    <a:pt x="726" y="191"/>
                    <a:pt x="714" y="298"/>
                  </a:cubicBezTo>
                  <a:cubicBezTo>
                    <a:pt x="667" y="846"/>
                    <a:pt x="405" y="1310"/>
                    <a:pt x="0" y="1620"/>
                  </a:cubicBezTo>
                  <a:cubicBezTo>
                    <a:pt x="119" y="1715"/>
                    <a:pt x="262" y="1786"/>
                    <a:pt x="417" y="1798"/>
                  </a:cubicBezTo>
                  <a:cubicBezTo>
                    <a:pt x="845" y="1560"/>
                    <a:pt x="1143" y="1143"/>
                    <a:pt x="1262" y="667"/>
                  </a:cubicBezTo>
                  <a:cubicBezTo>
                    <a:pt x="1298" y="584"/>
                    <a:pt x="1310" y="489"/>
                    <a:pt x="1310" y="381"/>
                  </a:cubicBezTo>
                  <a:cubicBezTo>
                    <a:pt x="1191" y="191"/>
                    <a:pt x="976" y="48"/>
                    <a:pt x="714" y="0"/>
                  </a:cubicBez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0"/>
            <p:cNvSpPr/>
            <p:nvPr/>
          </p:nvSpPr>
          <p:spPr>
            <a:xfrm>
              <a:off x="7295388" y="1604350"/>
              <a:ext cx="25025" cy="27175"/>
            </a:xfrm>
            <a:custGeom>
              <a:avLst/>
              <a:gdLst/>
              <a:ahLst/>
              <a:cxnLst/>
              <a:rect l="l" t="t" r="r" b="b"/>
              <a:pathLst>
                <a:path w="1001" h="1087" extrusionOk="0">
                  <a:moveTo>
                    <a:pt x="427" y="0"/>
                  </a:moveTo>
                  <a:cubicBezTo>
                    <a:pt x="316" y="0"/>
                    <a:pt x="215" y="34"/>
                    <a:pt x="132" y="86"/>
                  </a:cubicBezTo>
                  <a:cubicBezTo>
                    <a:pt x="60" y="265"/>
                    <a:pt x="13" y="455"/>
                    <a:pt x="1" y="657"/>
                  </a:cubicBezTo>
                  <a:lnTo>
                    <a:pt x="1" y="860"/>
                  </a:lnTo>
                  <a:cubicBezTo>
                    <a:pt x="84" y="1003"/>
                    <a:pt x="239" y="1074"/>
                    <a:pt x="406" y="1086"/>
                  </a:cubicBezTo>
                  <a:cubicBezTo>
                    <a:pt x="414" y="1086"/>
                    <a:pt x="421" y="1087"/>
                    <a:pt x="429" y="1087"/>
                  </a:cubicBezTo>
                  <a:cubicBezTo>
                    <a:pt x="717" y="1087"/>
                    <a:pt x="966" y="876"/>
                    <a:pt x="977" y="586"/>
                  </a:cubicBezTo>
                  <a:cubicBezTo>
                    <a:pt x="1001" y="288"/>
                    <a:pt x="775" y="15"/>
                    <a:pt x="477" y="3"/>
                  </a:cubicBezTo>
                  <a:cubicBezTo>
                    <a:pt x="460" y="1"/>
                    <a:pt x="443" y="0"/>
                    <a:pt x="427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0"/>
            <p:cNvSpPr/>
            <p:nvPr/>
          </p:nvSpPr>
          <p:spPr>
            <a:xfrm>
              <a:off x="7322188" y="1562200"/>
              <a:ext cx="17000" cy="36875"/>
            </a:xfrm>
            <a:custGeom>
              <a:avLst/>
              <a:gdLst/>
              <a:ahLst/>
              <a:cxnLst/>
              <a:rect l="l" t="t" r="r" b="b"/>
              <a:pathLst>
                <a:path w="680" h="1475" extrusionOk="0">
                  <a:moveTo>
                    <a:pt x="234" y="1"/>
                  </a:moveTo>
                  <a:cubicBezTo>
                    <a:pt x="217" y="1"/>
                    <a:pt x="198" y="4"/>
                    <a:pt x="179" y="10"/>
                  </a:cubicBezTo>
                  <a:cubicBezTo>
                    <a:pt x="72" y="22"/>
                    <a:pt x="0" y="129"/>
                    <a:pt x="24" y="224"/>
                  </a:cubicBezTo>
                  <a:lnTo>
                    <a:pt x="286" y="1331"/>
                  </a:lnTo>
                  <a:cubicBezTo>
                    <a:pt x="298" y="1415"/>
                    <a:pt x="369" y="1474"/>
                    <a:pt x="465" y="1474"/>
                  </a:cubicBezTo>
                  <a:lnTo>
                    <a:pt x="500" y="1474"/>
                  </a:lnTo>
                  <a:cubicBezTo>
                    <a:pt x="608" y="1462"/>
                    <a:pt x="679" y="1355"/>
                    <a:pt x="655" y="1260"/>
                  </a:cubicBezTo>
                  <a:lnTo>
                    <a:pt x="393" y="153"/>
                  </a:lnTo>
                  <a:cubicBezTo>
                    <a:pt x="383" y="65"/>
                    <a:pt x="317" y="1"/>
                    <a:pt x="234" y="1"/>
                  </a:cubicBezTo>
                  <a:close/>
                </a:path>
              </a:pathLst>
            </a:custGeom>
            <a:solidFill>
              <a:srgbClr val="E69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0"/>
            <p:cNvSpPr/>
            <p:nvPr/>
          </p:nvSpPr>
          <p:spPr>
            <a:xfrm>
              <a:off x="7302838" y="1645275"/>
              <a:ext cx="26225" cy="34150"/>
            </a:xfrm>
            <a:custGeom>
              <a:avLst/>
              <a:gdLst/>
              <a:ahLst/>
              <a:cxnLst/>
              <a:rect l="l" t="t" r="r" b="b"/>
              <a:pathLst>
                <a:path w="1049" h="1366" extrusionOk="0">
                  <a:moveTo>
                    <a:pt x="828" y="0"/>
                  </a:moveTo>
                  <a:cubicBezTo>
                    <a:pt x="767" y="0"/>
                    <a:pt x="705" y="32"/>
                    <a:pt x="667" y="92"/>
                  </a:cubicBezTo>
                  <a:lnTo>
                    <a:pt x="60" y="1068"/>
                  </a:lnTo>
                  <a:cubicBezTo>
                    <a:pt x="0" y="1164"/>
                    <a:pt x="24" y="1283"/>
                    <a:pt x="120" y="1342"/>
                  </a:cubicBezTo>
                  <a:cubicBezTo>
                    <a:pt x="143" y="1354"/>
                    <a:pt x="191" y="1366"/>
                    <a:pt x="227" y="1366"/>
                  </a:cubicBezTo>
                  <a:cubicBezTo>
                    <a:pt x="286" y="1366"/>
                    <a:pt x="346" y="1342"/>
                    <a:pt x="381" y="1283"/>
                  </a:cubicBezTo>
                  <a:lnTo>
                    <a:pt x="989" y="294"/>
                  </a:lnTo>
                  <a:cubicBezTo>
                    <a:pt x="1048" y="211"/>
                    <a:pt x="1024" y="92"/>
                    <a:pt x="929" y="33"/>
                  </a:cubicBezTo>
                  <a:cubicBezTo>
                    <a:pt x="899" y="11"/>
                    <a:pt x="863" y="0"/>
                    <a:pt x="828" y="0"/>
                  </a:cubicBezTo>
                  <a:close/>
                </a:path>
              </a:pathLst>
            </a:custGeom>
            <a:solidFill>
              <a:srgbClr val="E69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0"/>
            <p:cNvSpPr/>
            <p:nvPr/>
          </p:nvSpPr>
          <p:spPr>
            <a:xfrm>
              <a:off x="7263838" y="1571725"/>
              <a:ext cx="28600" cy="26450"/>
            </a:xfrm>
            <a:custGeom>
              <a:avLst/>
              <a:gdLst/>
              <a:ahLst/>
              <a:cxnLst/>
              <a:rect l="l" t="t" r="r" b="b"/>
              <a:pathLst>
                <a:path w="1144" h="1058" extrusionOk="0">
                  <a:moveTo>
                    <a:pt x="577" y="1"/>
                  </a:moveTo>
                  <a:cubicBezTo>
                    <a:pt x="543" y="1"/>
                    <a:pt x="510" y="4"/>
                    <a:pt x="477" y="10"/>
                  </a:cubicBezTo>
                  <a:cubicBezTo>
                    <a:pt x="334" y="46"/>
                    <a:pt x="215" y="129"/>
                    <a:pt x="144" y="248"/>
                  </a:cubicBezTo>
                  <a:cubicBezTo>
                    <a:pt x="1" y="498"/>
                    <a:pt x="72" y="831"/>
                    <a:pt x="310" y="974"/>
                  </a:cubicBezTo>
                  <a:cubicBezTo>
                    <a:pt x="394" y="1034"/>
                    <a:pt x="489" y="1058"/>
                    <a:pt x="596" y="1058"/>
                  </a:cubicBezTo>
                  <a:cubicBezTo>
                    <a:pt x="632" y="1058"/>
                    <a:pt x="668" y="1058"/>
                    <a:pt x="715" y="1034"/>
                  </a:cubicBezTo>
                  <a:cubicBezTo>
                    <a:pt x="846" y="1010"/>
                    <a:pt x="965" y="939"/>
                    <a:pt x="1037" y="819"/>
                  </a:cubicBezTo>
                  <a:cubicBezTo>
                    <a:pt x="1108" y="700"/>
                    <a:pt x="1144" y="546"/>
                    <a:pt x="1108" y="415"/>
                  </a:cubicBezTo>
                  <a:cubicBezTo>
                    <a:pt x="1084" y="284"/>
                    <a:pt x="989" y="165"/>
                    <a:pt x="870" y="81"/>
                  </a:cubicBezTo>
                  <a:cubicBezTo>
                    <a:pt x="781" y="28"/>
                    <a:pt x="678" y="1"/>
                    <a:pt x="577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0"/>
            <p:cNvSpPr/>
            <p:nvPr/>
          </p:nvSpPr>
          <p:spPr>
            <a:xfrm>
              <a:off x="7246888" y="1628525"/>
              <a:ext cx="28300" cy="26800"/>
            </a:xfrm>
            <a:custGeom>
              <a:avLst/>
              <a:gdLst/>
              <a:ahLst/>
              <a:cxnLst/>
              <a:rect l="l" t="t" r="r" b="b"/>
              <a:pathLst>
                <a:path w="1132" h="1072" extrusionOk="0">
                  <a:moveTo>
                    <a:pt x="575" y="1"/>
                  </a:moveTo>
                  <a:cubicBezTo>
                    <a:pt x="539" y="1"/>
                    <a:pt x="501" y="4"/>
                    <a:pt x="464" y="12"/>
                  </a:cubicBezTo>
                  <a:cubicBezTo>
                    <a:pt x="179" y="71"/>
                    <a:pt x="0" y="357"/>
                    <a:pt x="60" y="655"/>
                  </a:cubicBezTo>
                  <a:cubicBezTo>
                    <a:pt x="119" y="893"/>
                    <a:pt x="333" y="1072"/>
                    <a:pt x="584" y="1072"/>
                  </a:cubicBezTo>
                  <a:cubicBezTo>
                    <a:pt x="631" y="1072"/>
                    <a:pt x="655" y="1072"/>
                    <a:pt x="703" y="1060"/>
                  </a:cubicBezTo>
                  <a:cubicBezTo>
                    <a:pt x="834" y="1024"/>
                    <a:pt x="953" y="941"/>
                    <a:pt x="1036" y="822"/>
                  </a:cubicBezTo>
                  <a:cubicBezTo>
                    <a:pt x="1107" y="703"/>
                    <a:pt x="1131" y="548"/>
                    <a:pt x="1107" y="417"/>
                  </a:cubicBezTo>
                  <a:cubicBezTo>
                    <a:pt x="1045" y="168"/>
                    <a:pt x="821" y="1"/>
                    <a:pt x="575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0"/>
            <p:cNvSpPr/>
            <p:nvPr/>
          </p:nvSpPr>
          <p:spPr>
            <a:xfrm>
              <a:off x="7341838" y="1681875"/>
              <a:ext cx="28900" cy="26725"/>
            </a:xfrm>
            <a:custGeom>
              <a:avLst/>
              <a:gdLst/>
              <a:ahLst/>
              <a:cxnLst/>
              <a:rect l="l" t="t" r="r" b="b"/>
              <a:pathLst>
                <a:path w="1156" h="1069" extrusionOk="0">
                  <a:moveTo>
                    <a:pt x="566" y="0"/>
                  </a:moveTo>
                  <a:cubicBezTo>
                    <a:pt x="532" y="0"/>
                    <a:pt x="497" y="3"/>
                    <a:pt x="465" y="9"/>
                  </a:cubicBezTo>
                  <a:cubicBezTo>
                    <a:pt x="179" y="69"/>
                    <a:pt x="0" y="354"/>
                    <a:pt x="60" y="652"/>
                  </a:cubicBezTo>
                  <a:cubicBezTo>
                    <a:pt x="119" y="890"/>
                    <a:pt x="322" y="1069"/>
                    <a:pt x="584" y="1069"/>
                  </a:cubicBezTo>
                  <a:cubicBezTo>
                    <a:pt x="619" y="1069"/>
                    <a:pt x="655" y="1069"/>
                    <a:pt x="703" y="1057"/>
                  </a:cubicBezTo>
                  <a:cubicBezTo>
                    <a:pt x="988" y="997"/>
                    <a:pt x="1155" y="712"/>
                    <a:pt x="1096" y="414"/>
                  </a:cubicBezTo>
                  <a:cubicBezTo>
                    <a:pt x="1072" y="283"/>
                    <a:pt x="988" y="164"/>
                    <a:pt x="869" y="81"/>
                  </a:cubicBezTo>
                  <a:cubicBezTo>
                    <a:pt x="780" y="27"/>
                    <a:pt x="671" y="0"/>
                    <a:pt x="566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0"/>
            <p:cNvSpPr/>
            <p:nvPr/>
          </p:nvSpPr>
          <p:spPr>
            <a:xfrm>
              <a:off x="7398088" y="1656575"/>
              <a:ext cx="28900" cy="26425"/>
            </a:xfrm>
            <a:custGeom>
              <a:avLst/>
              <a:gdLst/>
              <a:ahLst/>
              <a:cxnLst/>
              <a:rect l="l" t="t" r="r" b="b"/>
              <a:pathLst>
                <a:path w="1156" h="1057" extrusionOk="0">
                  <a:moveTo>
                    <a:pt x="578" y="0"/>
                  </a:moveTo>
                  <a:cubicBezTo>
                    <a:pt x="544" y="0"/>
                    <a:pt x="509" y="3"/>
                    <a:pt x="477" y="9"/>
                  </a:cubicBezTo>
                  <a:cubicBezTo>
                    <a:pt x="346" y="45"/>
                    <a:pt x="227" y="128"/>
                    <a:pt x="143" y="247"/>
                  </a:cubicBezTo>
                  <a:cubicBezTo>
                    <a:pt x="0" y="497"/>
                    <a:pt x="72" y="831"/>
                    <a:pt x="310" y="974"/>
                  </a:cubicBezTo>
                  <a:cubicBezTo>
                    <a:pt x="405" y="1033"/>
                    <a:pt x="489" y="1057"/>
                    <a:pt x="596" y="1057"/>
                  </a:cubicBezTo>
                  <a:cubicBezTo>
                    <a:pt x="774" y="1057"/>
                    <a:pt x="941" y="962"/>
                    <a:pt x="1036" y="795"/>
                  </a:cubicBezTo>
                  <a:cubicBezTo>
                    <a:pt x="1132" y="676"/>
                    <a:pt x="1155" y="545"/>
                    <a:pt x="1120" y="414"/>
                  </a:cubicBezTo>
                  <a:cubicBezTo>
                    <a:pt x="1084" y="283"/>
                    <a:pt x="1001" y="164"/>
                    <a:pt x="882" y="81"/>
                  </a:cubicBezTo>
                  <a:cubicBezTo>
                    <a:pt x="792" y="27"/>
                    <a:pt x="683" y="0"/>
                    <a:pt x="578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0"/>
            <p:cNvSpPr/>
            <p:nvPr/>
          </p:nvSpPr>
          <p:spPr>
            <a:xfrm>
              <a:off x="7396588" y="1594300"/>
              <a:ext cx="28325" cy="26800"/>
            </a:xfrm>
            <a:custGeom>
              <a:avLst/>
              <a:gdLst/>
              <a:ahLst/>
              <a:cxnLst/>
              <a:rect l="l" t="t" r="r" b="b"/>
              <a:pathLst>
                <a:path w="1133" h="1072" extrusionOk="0">
                  <a:moveTo>
                    <a:pt x="544" y="0"/>
                  </a:moveTo>
                  <a:cubicBezTo>
                    <a:pt x="507" y="0"/>
                    <a:pt x="468" y="4"/>
                    <a:pt x="430" y="12"/>
                  </a:cubicBezTo>
                  <a:cubicBezTo>
                    <a:pt x="299" y="47"/>
                    <a:pt x="180" y="131"/>
                    <a:pt x="108" y="250"/>
                  </a:cubicBezTo>
                  <a:cubicBezTo>
                    <a:pt x="25" y="369"/>
                    <a:pt x="1" y="524"/>
                    <a:pt x="25" y="655"/>
                  </a:cubicBezTo>
                  <a:cubicBezTo>
                    <a:pt x="84" y="905"/>
                    <a:pt x="311" y="1071"/>
                    <a:pt x="549" y="1071"/>
                  </a:cubicBezTo>
                  <a:cubicBezTo>
                    <a:pt x="596" y="1071"/>
                    <a:pt x="620" y="1071"/>
                    <a:pt x="668" y="1059"/>
                  </a:cubicBezTo>
                  <a:cubicBezTo>
                    <a:pt x="953" y="1000"/>
                    <a:pt x="1132" y="714"/>
                    <a:pt x="1073" y="417"/>
                  </a:cubicBezTo>
                  <a:cubicBezTo>
                    <a:pt x="1021" y="168"/>
                    <a:pt x="798" y="0"/>
                    <a:pt x="544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0"/>
            <p:cNvSpPr/>
            <p:nvPr/>
          </p:nvSpPr>
          <p:spPr>
            <a:xfrm>
              <a:off x="7365338" y="1548850"/>
              <a:ext cx="28900" cy="26100"/>
            </a:xfrm>
            <a:custGeom>
              <a:avLst/>
              <a:gdLst/>
              <a:ahLst/>
              <a:cxnLst/>
              <a:rect l="l" t="t" r="r" b="b"/>
              <a:pathLst>
                <a:path w="1156" h="1044" extrusionOk="0">
                  <a:moveTo>
                    <a:pt x="556" y="1"/>
                  </a:moveTo>
                  <a:cubicBezTo>
                    <a:pt x="376" y="1"/>
                    <a:pt x="201" y="90"/>
                    <a:pt x="108" y="246"/>
                  </a:cubicBezTo>
                  <a:cubicBezTo>
                    <a:pt x="25" y="365"/>
                    <a:pt x="1" y="508"/>
                    <a:pt x="25" y="639"/>
                  </a:cubicBezTo>
                  <a:cubicBezTo>
                    <a:pt x="60" y="782"/>
                    <a:pt x="144" y="889"/>
                    <a:pt x="263" y="972"/>
                  </a:cubicBezTo>
                  <a:cubicBezTo>
                    <a:pt x="358" y="1032"/>
                    <a:pt x="441" y="1044"/>
                    <a:pt x="548" y="1044"/>
                  </a:cubicBezTo>
                  <a:cubicBezTo>
                    <a:pt x="596" y="1044"/>
                    <a:pt x="620" y="1044"/>
                    <a:pt x="668" y="1032"/>
                  </a:cubicBezTo>
                  <a:cubicBezTo>
                    <a:pt x="799" y="996"/>
                    <a:pt x="918" y="913"/>
                    <a:pt x="1001" y="794"/>
                  </a:cubicBezTo>
                  <a:cubicBezTo>
                    <a:pt x="1156" y="568"/>
                    <a:pt x="1084" y="246"/>
                    <a:pt x="834" y="80"/>
                  </a:cubicBezTo>
                  <a:cubicBezTo>
                    <a:pt x="748" y="26"/>
                    <a:pt x="651" y="1"/>
                    <a:pt x="556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0"/>
            <p:cNvSpPr/>
            <p:nvPr/>
          </p:nvSpPr>
          <p:spPr>
            <a:xfrm>
              <a:off x="7304613" y="1535125"/>
              <a:ext cx="39025" cy="35375"/>
            </a:xfrm>
            <a:custGeom>
              <a:avLst/>
              <a:gdLst/>
              <a:ahLst/>
              <a:cxnLst/>
              <a:rect l="l" t="t" r="r" b="b"/>
              <a:pathLst>
                <a:path w="1561" h="1415" extrusionOk="0">
                  <a:moveTo>
                    <a:pt x="797" y="0"/>
                  </a:moveTo>
                  <a:cubicBezTo>
                    <a:pt x="742" y="0"/>
                    <a:pt x="687" y="7"/>
                    <a:pt x="632" y="21"/>
                  </a:cubicBezTo>
                  <a:cubicBezTo>
                    <a:pt x="239" y="105"/>
                    <a:pt x="1" y="474"/>
                    <a:pt x="96" y="867"/>
                  </a:cubicBezTo>
                  <a:cubicBezTo>
                    <a:pt x="168" y="1188"/>
                    <a:pt x="465" y="1414"/>
                    <a:pt x="775" y="1414"/>
                  </a:cubicBezTo>
                  <a:cubicBezTo>
                    <a:pt x="822" y="1414"/>
                    <a:pt x="882" y="1414"/>
                    <a:pt x="942" y="1402"/>
                  </a:cubicBezTo>
                  <a:cubicBezTo>
                    <a:pt x="1323" y="1307"/>
                    <a:pt x="1561" y="938"/>
                    <a:pt x="1477" y="557"/>
                  </a:cubicBezTo>
                  <a:cubicBezTo>
                    <a:pt x="1396" y="223"/>
                    <a:pt x="1108" y="0"/>
                    <a:pt x="797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0"/>
            <p:cNvSpPr/>
            <p:nvPr/>
          </p:nvSpPr>
          <p:spPr>
            <a:xfrm>
              <a:off x="7282588" y="1669525"/>
              <a:ext cx="37250" cy="32825"/>
            </a:xfrm>
            <a:custGeom>
              <a:avLst/>
              <a:gdLst/>
              <a:ahLst/>
              <a:cxnLst/>
              <a:rect l="l" t="t" r="r" b="b"/>
              <a:pathLst>
                <a:path w="1490" h="1313" extrusionOk="0">
                  <a:moveTo>
                    <a:pt x="760" y="0"/>
                  </a:moveTo>
                  <a:cubicBezTo>
                    <a:pt x="542" y="0"/>
                    <a:pt x="327" y="111"/>
                    <a:pt x="203" y="313"/>
                  </a:cubicBezTo>
                  <a:cubicBezTo>
                    <a:pt x="1" y="610"/>
                    <a:pt x="96" y="1015"/>
                    <a:pt x="406" y="1206"/>
                  </a:cubicBezTo>
                  <a:cubicBezTo>
                    <a:pt x="513" y="1265"/>
                    <a:pt x="632" y="1313"/>
                    <a:pt x="751" y="1313"/>
                  </a:cubicBezTo>
                  <a:cubicBezTo>
                    <a:pt x="953" y="1313"/>
                    <a:pt x="1180" y="1206"/>
                    <a:pt x="1299" y="1015"/>
                  </a:cubicBezTo>
                  <a:cubicBezTo>
                    <a:pt x="1489" y="682"/>
                    <a:pt x="1406" y="301"/>
                    <a:pt x="1096" y="98"/>
                  </a:cubicBezTo>
                  <a:cubicBezTo>
                    <a:pt x="992" y="32"/>
                    <a:pt x="876" y="0"/>
                    <a:pt x="760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0" name="Google Shape;1930;p60"/>
          <p:cNvGrpSpPr/>
          <p:nvPr/>
        </p:nvGrpSpPr>
        <p:grpSpPr>
          <a:xfrm>
            <a:off x="1557739" y="2108075"/>
            <a:ext cx="352958" cy="343987"/>
            <a:chOff x="1712863" y="2136325"/>
            <a:chExt cx="316725" cy="308675"/>
          </a:xfrm>
        </p:grpSpPr>
        <p:sp>
          <p:nvSpPr>
            <p:cNvPr id="1931" name="Google Shape;1931;p60"/>
            <p:cNvSpPr/>
            <p:nvPr/>
          </p:nvSpPr>
          <p:spPr>
            <a:xfrm>
              <a:off x="1722088" y="2372325"/>
              <a:ext cx="9250" cy="72675"/>
            </a:xfrm>
            <a:custGeom>
              <a:avLst/>
              <a:gdLst/>
              <a:ahLst/>
              <a:cxnLst/>
              <a:rect l="l" t="t" r="r" b="b"/>
              <a:pathLst>
                <a:path w="370" h="2907" extrusionOk="0">
                  <a:moveTo>
                    <a:pt x="189" y="1"/>
                  </a:moveTo>
                  <a:cubicBezTo>
                    <a:pt x="182" y="1"/>
                    <a:pt x="174" y="1"/>
                    <a:pt x="167" y="2"/>
                  </a:cubicBezTo>
                  <a:cubicBezTo>
                    <a:pt x="72" y="14"/>
                    <a:pt x="0" y="109"/>
                    <a:pt x="0" y="192"/>
                  </a:cubicBezTo>
                  <a:lnTo>
                    <a:pt x="0" y="2704"/>
                  </a:lnTo>
                  <a:cubicBezTo>
                    <a:pt x="0" y="2812"/>
                    <a:pt x="72" y="2907"/>
                    <a:pt x="179" y="2907"/>
                  </a:cubicBezTo>
                  <a:cubicBezTo>
                    <a:pt x="286" y="2907"/>
                    <a:pt x="357" y="2812"/>
                    <a:pt x="369" y="2693"/>
                  </a:cubicBezTo>
                  <a:lnTo>
                    <a:pt x="369" y="192"/>
                  </a:lnTo>
                  <a:cubicBezTo>
                    <a:pt x="369" y="81"/>
                    <a:pt x="296" y="1"/>
                    <a:pt x="189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0"/>
            <p:cNvSpPr/>
            <p:nvPr/>
          </p:nvSpPr>
          <p:spPr>
            <a:xfrm>
              <a:off x="1897988" y="2372325"/>
              <a:ext cx="9550" cy="72675"/>
            </a:xfrm>
            <a:custGeom>
              <a:avLst/>
              <a:gdLst/>
              <a:ahLst/>
              <a:cxnLst/>
              <a:rect l="l" t="t" r="r" b="b"/>
              <a:pathLst>
                <a:path w="382" h="2907" extrusionOk="0">
                  <a:moveTo>
                    <a:pt x="190" y="1"/>
                  </a:moveTo>
                  <a:cubicBezTo>
                    <a:pt x="183" y="1"/>
                    <a:pt x="175" y="1"/>
                    <a:pt x="167" y="2"/>
                  </a:cubicBezTo>
                  <a:cubicBezTo>
                    <a:pt x="84" y="14"/>
                    <a:pt x="1" y="109"/>
                    <a:pt x="1" y="192"/>
                  </a:cubicBezTo>
                  <a:lnTo>
                    <a:pt x="1" y="2704"/>
                  </a:lnTo>
                  <a:cubicBezTo>
                    <a:pt x="1" y="2812"/>
                    <a:pt x="84" y="2907"/>
                    <a:pt x="179" y="2907"/>
                  </a:cubicBezTo>
                  <a:cubicBezTo>
                    <a:pt x="287" y="2907"/>
                    <a:pt x="382" y="2812"/>
                    <a:pt x="382" y="2693"/>
                  </a:cubicBezTo>
                  <a:lnTo>
                    <a:pt x="382" y="192"/>
                  </a:lnTo>
                  <a:cubicBezTo>
                    <a:pt x="382" y="81"/>
                    <a:pt x="298" y="1"/>
                    <a:pt x="190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0"/>
            <p:cNvSpPr/>
            <p:nvPr/>
          </p:nvSpPr>
          <p:spPr>
            <a:xfrm>
              <a:off x="1980438" y="2252900"/>
              <a:ext cx="9250" cy="115350"/>
            </a:xfrm>
            <a:custGeom>
              <a:avLst/>
              <a:gdLst/>
              <a:ahLst/>
              <a:cxnLst/>
              <a:rect l="l" t="t" r="r" b="b"/>
              <a:pathLst>
                <a:path w="370" h="4614" extrusionOk="0">
                  <a:moveTo>
                    <a:pt x="192" y="1"/>
                  </a:moveTo>
                  <a:cubicBezTo>
                    <a:pt x="180" y="1"/>
                    <a:pt x="168" y="2"/>
                    <a:pt x="156" y="4"/>
                  </a:cubicBezTo>
                  <a:cubicBezTo>
                    <a:pt x="72" y="16"/>
                    <a:pt x="1" y="100"/>
                    <a:pt x="1" y="195"/>
                  </a:cubicBezTo>
                  <a:lnTo>
                    <a:pt x="1" y="4422"/>
                  </a:lnTo>
                  <a:cubicBezTo>
                    <a:pt x="1" y="4505"/>
                    <a:pt x="72" y="4600"/>
                    <a:pt x="156" y="4612"/>
                  </a:cubicBezTo>
                  <a:cubicBezTo>
                    <a:pt x="163" y="4613"/>
                    <a:pt x="171" y="4613"/>
                    <a:pt x="178" y="4613"/>
                  </a:cubicBezTo>
                  <a:cubicBezTo>
                    <a:pt x="286" y="4613"/>
                    <a:pt x="370" y="4533"/>
                    <a:pt x="370" y="4422"/>
                  </a:cubicBezTo>
                  <a:lnTo>
                    <a:pt x="370" y="195"/>
                  </a:lnTo>
                  <a:cubicBezTo>
                    <a:pt x="370" y="88"/>
                    <a:pt x="294" y="1"/>
                    <a:pt x="192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0"/>
            <p:cNvSpPr/>
            <p:nvPr/>
          </p:nvSpPr>
          <p:spPr>
            <a:xfrm>
              <a:off x="1738163" y="2327700"/>
              <a:ext cx="51200" cy="37525"/>
            </a:xfrm>
            <a:custGeom>
              <a:avLst/>
              <a:gdLst/>
              <a:ahLst/>
              <a:cxnLst/>
              <a:rect l="l" t="t" r="r" b="b"/>
              <a:pathLst>
                <a:path w="2048" h="1501" extrusionOk="0">
                  <a:moveTo>
                    <a:pt x="1024" y="1"/>
                  </a:moveTo>
                  <a:lnTo>
                    <a:pt x="0" y="251"/>
                  </a:lnTo>
                  <a:lnTo>
                    <a:pt x="0" y="1251"/>
                  </a:lnTo>
                  <a:lnTo>
                    <a:pt x="1024" y="1501"/>
                  </a:lnTo>
                  <a:lnTo>
                    <a:pt x="2048" y="1251"/>
                  </a:lnTo>
                  <a:lnTo>
                    <a:pt x="2048" y="251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0"/>
            <p:cNvSpPr/>
            <p:nvPr/>
          </p:nvSpPr>
          <p:spPr>
            <a:xfrm>
              <a:off x="1775063" y="2333950"/>
              <a:ext cx="14900" cy="25325"/>
            </a:xfrm>
            <a:custGeom>
              <a:avLst/>
              <a:gdLst/>
              <a:ahLst/>
              <a:cxnLst/>
              <a:rect l="l" t="t" r="r" b="b"/>
              <a:pathLst>
                <a:path w="596" h="1013" extrusionOk="0">
                  <a:moveTo>
                    <a:pt x="1" y="1"/>
                  </a:moveTo>
                  <a:lnTo>
                    <a:pt x="1" y="1013"/>
                  </a:lnTo>
                  <a:lnTo>
                    <a:pt x="596" y="101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0"/>
            <p:cNvSpPr/>
            <p:nvPr/>
          </p:nvSpPr>
          <p:spPr>
            <a:xfrm>
              <a:off x="1712863" y="2359250"/>
              <a:ext cx="102100" cy="25325"/>
            </a:xfrm>
            <a:custGeom>
              <a:avLst/>
              <a:gdLst/>
              <a:ahLst/>
              <a:cxnLst/>
              <a:rect l="l" t="t" r="r" b="b"/>
              <a:pathLst>
                <a:path w="4084" h="1013" extrusionOk="0">
                  <a:moveTo>
                    <a:pt x="548" y="1"/>
                  </a:moveTo>
                  <a:cubicBezTo>
                    <a:pt x="238" y="1"/>
                    <a:pt x="0" y="251"/>
                    <a:pt x="0" y="549"/>
                  </a:cubicBezTo>
                  <a:lnTo>
                    <a:pt x="0" y="894"/>
                  </a:lnTo>
                  <a:cubicBezTo>
                    <a:pt x="0" y="953"/>
                    <a:pt x="48" y="1013"/>
                    <a:pt x="131" y="1013"/>
                  </a:cubicBezTo>
                  <a:lnTo>
                    <a:pt x="3965" y="1013"/>
                  </a:lnTo>
                  <a:cubicBezTo>
                    <a:pt x="4024" y="1013"/>
                    <a:pt x="4084" y="965"/>
                    <a:pt x="4084" y="894"/>
                  </a:cubicBezTo>
                  <a:lnTo>
                    <a:pt x="4084" y="549"/>
                  </a:lnTo>
                  <a:cubicBezTo>
                    <a:pt x="4084" y="239"/>
                    <a:pt x="3834" y="1"/>
                    <a:pt x="3536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0"/>
            <p:cNvSpPr/>
            <p:nvPr/>
          </p:nvSpPr>
          <p:spPr>
            <a:xfrm>
              <a:off x="1786088" y="2359250"/>
              <a:ext cx="28600" cy="25325"/>
            </a:xfrm>
            <a:custGeom>
              <a:avLst/>
              <a:gdLst/>
              <a:ahLst/>
              <a:cxnLst/>
              <a:rect l="l" t="t" r="r" b="b"/>
              <a:pathLst>
                <a:path w="1144" h="1013" extrusionOk="0">
                  <a:moveTo>
                    <a:pt x="0" y="1"/>
                  </a:moveTo>
                  <a:cubicBezTo>
                    <a:pt x="298" y="1"/>
                    <a:pt x="536" y="239"/>
                    <a:pt x="536" y="537"/>
                  </a:cubicBezTo>
                  <a:lnTo>
                    <a:pt x="536" y="1013"/>
                  </a:lnTo>
                  <a:lnTo>
                    <a:pt x="1012" y="1013"/>
                  </a:lnTo>
                  <a:cubicBezTo>
                    <a:pt x="1084" y="1013"/>
                    <a:pt x="1131" y="953"/>
                    <a:pt x="1131" y="894"/>
                  </a:cubicBezTo>
                  <a:lnTo>
                    <a:pt x="1131" y="549"/>
                  </a:lnTo>
                  <a:cubicBezTo>
                    <a:pt x="1143" y="239"/>
                    <a:pt x="893" y="1"/>
                    <a:pt x="595" y="1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0"/>
            <p:cNvSpPr/>
            <p:nvPr/>
          </p:nvSpPr>
          <p:spPr>
            <a:xfrm>
              <a:off x="1723863" y="2264300"/>
              <a:ext cx="80100" cy="69675"/>
            </a:xfrm>
            <a:custGeom>
              <a:avLst/>
              <a:gdLst/>
              <a:ahLst/>
              <a:cxnLst/>
              <a:rect l="l" t="t" r="r" b="b"/>
              <a:pathLst>
                <a:path w="3204" h="2787" extrusionOk="0">
                  <a:moveTo>
                    <a:pt x="405" y="1"/>
                  </a:moveTo>
                  <a:cubicBezTo>
                    <a:pt x="179" y="1"/>
                    <a:pt x="1" y="179"/>
                    <a:pt x="1" y="406"/>
                  </a:cubicBezTo>
                  <a:lnTo>
                    <a:pt x="1" y="2382"/>
                  </a:lnTo>
                  <a:cubicBezTo>
                    <a:pt x="1" y="2608"/>
                    <a:pt x="167" y="2787"/>
                    <a:pt x="405" y="2787"/>
                  </a:cubicBezTo>
                  <a:lnTo>
                    <a:pt x="2799" y="2787"/>
                  </a:lnTo>
                  <a:cubicBezTo>
                    <a:pt x="3025" y="2787"/>
                    <a:pt x="3203" y="2608"/>
                    <a:pt x="3203" y="2382"/>
                  </a:cubicBezTo>
                  <a:lnTo>
                    <a:pt x="3203" y="406"/>
                  </a:lnTo>
                  <a:cubicBezTo>
                    <a:pt x="3203" y="179"/>
                    <a:pt x="3025" y="1"/>
                    <a:pt x="2799" y="1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0"/>
            <p:cNvSpPr/>
            <p:nvPr/>
          </p:nvSpPr>
          <p:spPr>
            <a:xfrm>
              <a:off x="1778638" y="2264900"/>
              <a:ext cx="25025" cy="69375"/>
            </a:xfrm>
            <a:custGeom>
              <a:avLst/>
              <a:gdLst/>
              <a:ahLst/>
              <a:cxnLst/>
              <a:rect l="l" t="t" r="r" b="b"/>
              <a:pathLst>
                <a:path w="1001" h="2775" extrusionOk="0">
                  <a:moveTo>
                    <a:pt x="0" y="1"/>
                  </a:moveTo>
                  <a:cubicBezTo>
                    <a:pt x="227" y="1"/>
                    <a:pt x="393" y="179"/>
                    <a:pt x="393" y="393"/>
                  </a:cubicBezTo>
                  <a:lnTo>
                    <a:pt x="393" y="2382"/>
                  </a:lnTo>
                  <a:cubicBezTo>
                    <a:pt x="393" y="2596"/>
                    <a:pt x="215" y="2775"/>
                    <a:pt x="0" y="2775"/>
                  </a:cubicBezTo>
                  <a:lnTo>
                    <a:pt x="596" y="2775"/>
                  </a:lnTo>
                  <a:cubicBezTo>
                    <a:pt x="822" y="2775"/>
                    <a:pt x="1001" y="2596"/>
                    <a:pt x="1001" y="2382"/>
                  </a:cubicBezTo>
                  <a:lnTo>
                    <a:pt x="1001" y="393"/>
                  </a:lnTo>
                  <a:cubicBezTo>
                    <a:pt x="1001" y="179"/>
                    <a:pt x="822" y="1"/>
                    <a:pt x="596" y="1"/>
                  </a:cubicBez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0"/>
            <p:cNvSpPr/>
            <p:nvPr/>
          </p:nvSpPr>
          <p:spPr>
            <a:xfrm>
              <a:off x="1839963" y="2327700"/>
              <a:ext cx="51500" cy="37525"/>
            </a:xfrm>
            <a:custGeom>
              <a:avLst/>
              <a:gdLst/>
              <a:ahLst/>
              <a:cxnLst/>
              <a:rect l="l" t="t" r="r" b="b"/>
              <a:pathLst>
                <a:path w="2060" h="1501" extrusionOk="0">
                  <a:moveTo>
                    <a:pt x="1036" y="1"/>
                  </a:moveTo>
                  <a:lnTo>
                    <a:pt x="0" y="251"/>
                  </a:lnTo>
                  <a:lnTo>
                    <a:pt x="0" y="1251"/>
                  </a:lnTo>
                  <a:lnTo>
                    <a:pt x="1036" y="1501"/>
                  </a:lnTo>
                  <a:lnTo>
                    <a:pt x="2060" y="1251"/>
                  </a:lnTo>
                  <a:lnTo>
                    <a:pt x="2060" y="251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0"/>
            <p:cNvSpPr/>
            <p:nvPr/>
          </p:nvSpPr>
          <p:spPr>
            <a:xfrm>
              <a:off x="1876563" y="2333950"/>
              <a:ext cx="14900" cy="25325"/>
            </a:xfrm>
            <a:custGeom>
              <a:avLst/>
              <a:gdLst/>
              <a:ahLst/>
              <a:cxnLst/>
              <a:rect l="l" t="t" r="r" b="b"/>
              <a:pathLst>
                <a:path w="596" h="1013" extrusionOk="0">
                  <a:moveTo>
                    <a:pt x="1" y="1"/>
                  </a:moveTo>
                  <a:lnTo>
                    <a:pt x="1" y="1013"/>
                  </a:lnTo>
                  <a:lnTo>
                    <a:pt x="596" y="101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0"/>
            <p:cNvSpPr/>
            <p:nvPr/>
          </p:nvSpPr>
          <p:spPr>
            <a:xfrm>
              <a:off x="1814663" y="2359250"/>
              <a:ext cx="102100" cy="25325"/>
            </a:xfrm>
            <a:custGeom>
              <a:avLst/>
              <a:gdLst/>
              <a:ahLst/>
              <a:cxnLst/>
              <a:rect l="l" t="t" r="r" b="b"/>
              <a:pathLst>
                <a:path w="4084" h="1013" extrusionOk="0">
                  <a:moveTo>
                    <a:pt x="560" y="1"/>
                  </a:moveTo>
                  <a:cubicBezTo>
                    <a:pt x="238" y="1"/>
                    <a:pt x="0" y="251"/>
                    <a:pt x="0" y="549"/>
                  </a:cubicBezTo>
                  <a:lnTo>
                    <a:pt x="0" y="894"/>
                  </a:lnTo>
                  <a:cubicBezTo>
                    <a:pt x="0" y="953"/>
                    <a:pt x="48" y="1013"/>
                    <a:pt x="119" y="1013"/>
                  </a:cubicBezTo>
                  <a:lnTo>
                    <a:pt x="3965" y="1013"/>
                  </a:lnTo>
                  <a:cubicBezTo>
                    <a:pt x="4024" y="1013"/>
                    <a:pt x="4084" y="965"/>
                    <a:pt x="4084" y="894"/>
                  </a:cubicBezTo>
                  <a:lnTo>
                    <a:pt x="4084" y="549"/>
                  </a:lnTo>
                  <a:cubicBezTo>
                    <a:pt x="4084" y="239"/>
                    <a:pt x="3834" y="1"/>
                    <a:pt x="3536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0"/>
            <p:cNvSpPr/>
            <p:nvPr/>
          </p:nvSpPr>
          <p:spPr>
            <a:xfrm>
              <a:off x="1888163" y="2359250"/>
              <a:ext cx="28600" cy="25325"/>
            </a:xfrm>
            <a:custGeom>
              <a:avLst/>
              <a:gdLst/>
              <a:ahLst/>
              <a:cxnLst/>
              <a:rect l="l" t="t" r="r" b="b"/>
              <a:pathLst>
                <a:path w="1144" h="1013" extrusionOk="0">
                  <a:moveTo>
                    <a:pt x="1" y="1"/>
                  </a:moveTo>
                  <a:cubicBezTo>
                    <a:pt x="299" y="1"/>
                    <a:pt x="537" y="239"/>
                    <a:pt x="537" y="537"/>
                  </a:cubicBezTo>
                  <a:lnTo>
                    <a:pt x="537" y="1013"/>
                  </a:lnTo>
                  <a:lnTo>
                    <a:pt x="1013" y="1013"/>
                  </a:lnTo>
                  <a:cubicBezTo>
                    <a:pt x="1084" y="1013"/>
                    <a:pt x="1132" y="953"/>
                    <a:pt x="1132" y="894"/>
                  </a:cubicBezTo>
                  <a:lnTo>
                    <a:pt x="1132" y="549"/>
                  </a:lnTo>
                  <a:cubicBezTo>
                    <a:pt x="1144" y="239"/>
                    <a:pt x="906" y="1"/>
                    <a:pt x="596" y="1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0"/>
            <p:cNvSpPr/>
            <p:nvPr/>
          </p:nvSpPr>
          <p:spPr>
            <a:xfrm>
              <a:off x="1825963" y="2264300"/>
              <a:ext cx="79500" cy="69675"/>
            </a:xfrm>
            <a:custGeom>
              <a:avLst/>
              <a:gdLst/>
              <a:ahLst/>
              <a:cxnLst/>
              <a:rect l="l" t="t" r="r" b="b"/>
              <a:pathLst>
                <a:path w="3180" h="2787" extrusionOk="0">
                  <a:moveTo>
                    <a:pt x="405" y="1"/>
                  </a:moveTo>
                  <a:cubicBezTo>
                    <a:pt x="179" y="1"/>
                    <a:pt x="0" y="179"/>
                    <a:pt x="0" y="406"/>
                  </a:cubicBezTo>
                  <a:lnTo>
                    <a:pt x="0" y="2382"/>
                  </a:lnTo>
                  <a:cubicBezTo>
                    <a:pt x="0" y="2608"/>
                    <a:pt x="179" y="2787"/>
                    <a:pt x="381" y="2787"/>
                  </a:cubicBezTo>
                  <a:lnTo>
                    <a:pt x="2787" y="2787"/>
                  </a:lnTo>
                  <a:cubicBezTo>
                    <a:pt x="3001" y="2787"/>
                    <a:pt x="3179" y="2608"/>
                    <a:pt x="3179" y="2382"/>
                  </a:cubicBezTo>
                  <a:lnTo>
                    <a:pt x="3179" y="406"/>
                  </a:lnTo>
                  <a:cubicBezTo>
                    <a:pt x="3179" y="179"/>
                    <a:pt x="3001" y="1"/>
                    <a:pt x="2787" y="1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0"/>
            <p:cNvSpPr/>
            <p:nvPr/>
          </p:nvSpPr>
          <p:spPr>
            <a:xfrm>
              <a:off x="1880738" y="2264900"/>
              <a:ext cx="24725" cy="69375"/>
            </a:xfrm>
            <a:custGeom>
              <a:avLst/>
              <a:gdLst/>
              <a:ahLst/>
              <a:cxnLst/>
              <a:rect l="l" t="t" r="r" b="b"/>
              <a:pathLst>
                <a:path w="989" h="2775" extrusionOk="0">
                  <a:moveTo>
                    <a:pt x="0" y="1"/>
                  </a:moveTo>
                  <a:cubicBezTo>
                    <a:pt x="215" y="1"/>
                    <a:pt x="381" y="179"/>
                    <a:pt x="381" y="393"/>
                  </a:cubicBezTo>
                  <a:lnTo>
                    <a:pt x="381" y="2382"/>
                  </a:lnTo>
                  <a:cubicBezTo>
                    <a:pt x="381" y="2596"/>
                    <a:pt x="203" y="2775"/>
                    <a:pt x="0" y="2775"/>
                  </a:cubicBezTo>
                  <a:lnTo>
                    <a:pt x="596" y="2775"/>
                  </a:lnTo>
                  <a:cubicBezTo>
                    <a:pt x="810" y="2775"/>
                    <a:pt x="988" y="2596"/>
                    <a:pt x="988" y="2382"/>
                  </a:cubicBezTo>
                  <a:lnTo>
                    <a:pt x="988" y="393"/>
                  </a:lnTo>
                  <a:cubicBezTo>
                    <a:pt x="988" y="179"/>
                    <a:pt x="810" y="1"/>
                    <a:pt x="596" y="1"/>
                  </a:cubicBez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0"/>
            <p:cNvSpPr/>
            <p:nvPr/>
          </p:nvSpPr>
          <p:spPr>
            <a:xfrm>
              <a:off x="1951563" y="2358950"/>
              <a:ext cx="66125" cy="78025"/>
            </a:xfrm>
            <a:custGeom>
              <a:avLst/>
              <a:gdLst/>
              <a:ahLst/>
              <a:cxnLst/>
              <a:rect l="l" t="t" r="r" b="b"/>
              <a:pathLst>
                <a:path w="2645" h="3121" extrusionOk="0">
                  <a:moveTo>
                    <a:pt x="120" y="1"/>
                  </a:moveTo>
                  <a:cubicBezTo>
                    <a:pt x="60" y="1"/>
                    <a:pt x="1" y="60"/>
                    <a:pt x="25" y="132"/>
                  </a:cubicBezTo>
                  <a:lnTo>
                    <a:pt x="537" y="3049"/>
                  </a:lnTo>
                  <a:cubicBezTo>
                    <a:pt x="561" y="3097"/>
                    <a:pt x="584" y="3120"/>
                    <a:pt x="632" y="3120"/>
                  </a:cubicBezTo>
                  <a:lnTo>
                    <a:pt x="2049" y="3120"/>
                  </a:lnTo>
                  <a:cubicBezTo>
                    <a:pt x="2085" y="3120"/>
                    <a:pt x="2120" y="3097"/>
                    <a:pt x="2108" y="3049"/>
                  </a:cubicBezTo>
                  <a:lnTo>
                    <a:pt x="2620" y="132"/>
                  </a:lnTo>
                  <a:cubicBezTo>
                    <a:pt x="2644" y="60"/>
                    <a:pt x="2596" y="1"/>
                    <a:pt x="2525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0"/>
            <p:cNvSpPr/>
            <p:nvPr/>
          </p:nvSpPr>
          <p:spPr>
            <a:xfrm>
              <a:off x="1988488" y="2359250"/>
              <a:ext cx="29475" cy="78325"/>
            </a:xfrm>
            <a:custGeom>
              <a:avLst/>
              <a:gdLst/>
              <a:ahLst/>
              <a:cxnLst/>
              <a:rect l="l" t="t" r="r" b="b"/>
              <a:pathLst>
                <a:path w="1179" h="3133" extrusionOk="0">
                  <a:moveTo>
                    <a:pt x="512" y="1"/>
                  </a:moveTo>
                  <a:cubicBezTo>
                    <a:pt x="584" y="1"/>
                    <a:pt x="631" y="60"/>
                    <a:pt x="608" y="132"/>
                  </a:cubicBezTo>
                  <a:lnTo>
                    <a:pt x="96" y="3049"/>
                  </a:lnTo>
                  <a:cubicBezTo>
                    <a:pt x="96" y="3096"/>
                    <a:pt x="48" y="3132"/>
                    <a:pt x="0" y="3132"/>
                  </a:cubicBezTo>
                  <a:lnTo>
                    <a:pt x="548" y="3132"/>
                  </a:lnTo>
                  <a:cubicBezTo>
                    <a:pt x="596" y="3132"/>
                    <a:pt x="631" y="3096"/>
                    <a:pt x="643" y="3049"/>
                  </a:cubicBezTo>
                  <a:lnTo>
                    <a:pt x="1167" y="132"/>
                  </a:lnTo>
                  <a:cubicBezTo>
                    <a:pt x="1179" y="60"/>
                    <a:pt x="1131" y="1"/>
                    <a:pt x="1060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0"/>
            <p:cNvSpPr/>
            <p:nvPr/>
          </p:nvSpPr>
          <p:spPr>
            <a:xfrm>
              <a:off x="1981938" y="2303025"/>
              <a:ext cx="47650" cy="37425"/>
            </a:xfrm>
            <a:custGeom>
              <a:avLst/>
              <a:gdLst/>
              <a:ahLst/>
              <a:cxnLst/>
              <a:rect l="l" t="t" r="r" b="b"/>
              <a:pathLst>
                <a:path w="1906" h="1497" extrusionOk="0">
                  <a:moveTo>
                    <a:pt x="645" y="1"/>
                  </a:moveTo>
                  <a:cubicBezTo>
                    <a:pt x="385" y="1"/>
                    <a:pt x="155" y="99"/>
                    <a:pt x="36" y="273"/>
                  </a:cubicBezTo>
                  <a:cubicBezTo>
                    <a:pt x="12" y="321"/>
                    <a:pt x="0" y="392"/>
                    <a:pt x="12" y="440"/>
                  </a:cubicBezTo>
                  <a:cubicBezTo>
                    <a:pt x="188" y="1049"/>
                    <a:pt x="918" y="1497"/>
                    <a:pt x="1536" y="1497"/>
                  </a:cubicBezTo>
                  <a:cubicBezTo>
                    <a:pt x="1631" y="1497"/>
                    <a:pt x="1723" y="1486"/>
                    <a:pt x="1810" y="1464"/>
                  </a:cubicBezTo>
                  <a:cubicBezTo>
                    <a:pt x="1870" y="1440"/>
                    <a:pt x="1905" y="1404"/>
                    <a:pt x="1905" y="1345"/>
                  </a:cubicBezTo>
                  <a:cubicBezTo>
                    <a:pt x="1802" y="392"/>
                    <a:pt x="1165" y="1"/>
                    <a:pt x="645" y="1"/>
                  </a:cubicBez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0"/>
            <p:cNvSpPr/>
            <p:nvPr/>
          </p:nvSpPr>
          <p:spPr>
            <a:xfrm>
              <a:off x="1940263" y="2303025"/>
              <a:ext cx="47950" cy="37425"/>
            </a:xfrm>
            <a:custGeom>
              <a:avLst/>
              <a:gdLst/>
              <a:ahLst/>
              <a:cxnLst/>
              <a:rect l="l" t="t" r="r" b="b"/>
              <a:pathLst>
                <a:path w="1918" h="1497" extrusionOk="0">
                  <a:moveTo>
                    <a:pt x="1249" y="1"/>
                  </a:moveTo>
                  <a:cubicBezTo>
                    <a:pt x="731" y="1"/>
                    <a:pt x="96" y="392"/>
                    <a:pt x="0" y="1345"/>
                  </a:cubicBezTo>
                  <a:cubicBezTo>
                    <a:pt x="0" y="1404"/>
                    <a:pt x="24" y="1440"/>
                    <a:pt x="84" y="1464"/>
                  </a:cubicBezTo>
                  <a:cubicBezTo>
                    <a:pt x="171" y="1486"/>
                    <a:pt x="263" y="1497"/>
                    <a:pt x="358" y="1497"/>
                  </a:cubicBezTo>
                  <a:cubicBezTo>
                    <a:pt x="976" y="1497"/>
                    <a:pt x="1706" y="1049"/>
                    <a:pt x="1882" y="440"/>
                  </a:cubicBezTo>
                  <a:cubicBezTo>
                    <a:pt x="1917" y="392"/>
                    <a:pt x="1905" y="321"/>
                    <a:pt x="1858" y="273"/>
                  </a:cubicBezTo>
                  <a:cubicBezTo>
                    <a:pt x="1739" y="99"/>
                    <a:pt x="1509" y="1"/>
                    <a:pt x="1249" y="1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0"/>
            <p:cNvSpPr/>
            <p:nvPr/>
          </p:nvSpPr>
          <p:spPr>
            <a:xfrm>
              <a:off x="1981938" y="2247200"/>
              <a:ext cx="47650" cy="37300"/>
            </a:xfrm>
            <a:custGeom>
              <a:avLst/>
              <a:gdLst/>
              <a:ahLst/>
              <a:cxnLst/>
              <a:rect l="l" t="t" r="r" b="b"/>
              <a:pathLst>
                <a:path w="1906" h="1492" extrusionOk="0">
                  <a:moveTo>
                    <a:pt x="645" y="1"/>
                  </a:moveTo>
                  <a:cubicBezTo>
                    <a:pt x="385" y="1"/>
                    <a:pt x="155" y="97"/>
                    <a:pt x="36" y="268"/>
                  </a:cubicBezTo>
                  <a:cubicBezTo>
                    <a:pt x="12" y="328"/>
                    <a:pt x="0" y="387"/>
                    <a:pt x="12" y="435"/>
                  </a:cubicBezTo>
                  <a:cubicBezTo>
                    <a:pt x="187" y="1052"/>
                    <a:pt x="914" y="1492"/>
                    <a:pt x="1531" y="1492"/>
                  </a:cubicBezTo>
                  <a:cubicBezTo>
                    <a:pt x="1628" y="1492"/>
                    <a:pt x="1721" y="1481"/>
                    <a:pt x="1810" y="1459"/>
                  </a:cubicBezTo>
                  <a:cubicBezTo>
                    <a:pt x="1870" y="1447"/>
                    <a:pt x="1905" y="1399"/>
                    <a:pt x="1905" y="1340"/>
                  </a:cubicBezTo>
                  <a:cubicBezTo>
                    <a:pt x="1802" y="387"/>
                    <a:pt x="1165" y="1"/>
                    <a:pt x="645" y="1"/>
                  </a:cubicBez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0"/>
            <p:cNvSpPr/>
            <p:nvPr/>
          </p:nvSpPr>
          <p:spPr>
            <a:xfrm>
              <a:off x="1940263" y="2247200"/>
              <a:ext cx="47950" cy="37300"/>
            </a:xfrm>
            <a:custGeom>
              <a:avLst/>
              <a:gdLst/>
              <a:ahLst/>
              <a:cxnLst/>
              <a:rect l="l" t="t" r="r" b="b"/>
              <a:pathLst>
                <a:path w="1918" h="1492" extrusionOk="0">
                  <a:moveTo>
                    <a:pt x="1249" y="1"/>
                  </a:moveTo>
                  <a:cubicBezTo>
                    <a:pt x="731" y="1"/>
                    <a:pt x="96" y="387"/>
                    <a:pt x="0" y="1340"/>
                  </a:cubicBezTo>
                  <a:cubicBezTo>
                    <a:pt x="0" y="1399"/>
                    <a:pt x="24" y="1447"/>
                    <a:pt x="84" y="1459"/>
                  </a:cubicBezTo>
                  <a:cubicBezTo>
                    <a:pt x="172" y="1481"/>
                    <a:pt x="266" y="1492"/>
                    <a:pt x="363" y="1492"/>
                  </a:cubicBezTo>
                  <a:cubicBezTo>
                    <a:pt x="980" y="1492"/>
                    <a:pt x="1707" y="1052"/>
                    <a:pt x="1882" y="435"/>
                  </a:cubicBezTo>
                  <a:cubicBezTo>
                    <a:pt x="1917" y="387"/>
                    <a:pt x="1905" y="328"/>
                    <a:pt x="1858" y="268"/>
                  </a:cubicBezTo>
                  <a:cubicBezTo>
                    <a:pt x="1739" y="97"/>
                    <a:pt x="1509" y="1"/>
                    <a:pt x="1249" y="1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0"/>
            <p:cNvSpPr/>
            <p:nvPr/>
          </p:nvSpPr>
          <p:spPr>
            <a:xfrm>
              <a:off x="1771488" y="2141375"/>
              <a:ext cx="86350" cy="86350"/>
            </a:xfrm>
            <a:custGeom>
              <a:avLst/>
              <a:gdLst/>
              <a:ahLst/>
              <a:cxnLst/>
              <a:rect l="l" t="t" r="r" b="b"/>
              <a:pathLst>
                <a:path w="3454" h="3454" extrusionOk="0">
                  <a:moveTo>
                    <a:pt x="1727" y="0"/>
                  </a:moveTo>
                  <a:cubicBezTo>
                    <a:pt x="775" y="0"/>
                    <a:pt x="1" y="762"/>
                    <a:pt x="1" y="1727"/>
                  </a:cubicBezTo>
                  <a:cubicBezTo>
                    <a:pt x="1" y="2679"/>
                    <a:pt x="775" y="3453"/>
                    <a:pt x="1727" y="3453"/>
                  </a:cubicBezTo>
                  <a:cubicBezTo>
                    <a:pt x="2680" y="3453"/>
                    <a:pt x="3453" y="2679"/>
                    <a:pt x="3453" y="1727"/>
                  </a:cubicBezTo>
                  <a:cubicBezTo>
                    <a:pt x="3453" y="762"/>
                    <a:pt x="2680" y="0"/>
                    <a:pt x="1727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0"/>
            <p:cNvSpPr/>
            <p:nvPr/>
          </p:nvSpPr>
          <p:spPr>
            <a:xfrm>
              <a:off x="1907813" y="2156625"/>
              <a:ext cx="84850" cy="55975"/>
            </a:xfrm>
            <a:custGeom>
              <a:avLst/>
              <a:gdLst/>
              <a:ahLst/>
              <a:cxnLst/>
              <a:rect l="l" t="t" r="r" b="b"/>
              <a:pathLst>
                <a:path w="3394" h="2239" extrusionOk="0">
                  <a:moveTo>
                    <a:pt x="1527" y="0"/>
                  </a:moveTo>
                  <a:cubicBezTo>
                    <a:pt x="1514" y="0"/>
                    <a:pt x="1501" y="3"/>
                    <a:pt x="1489" y="10"/>
                  </a:cubicBezTo>
                  <a:lnTo>
                    <a:pt x="60" y="1022"/>
                  </a:lnTo>
                  <a:cubicBezTo>
                    <a:pt x="1" y="1069"/>
                    <a:pt x="1" y="1176"/>
                    <a:pt x="60" y="1212"/>
                  </a:cubicBezTo>
                  <a:lnTo>
                    <a:pt x="1489" y="2224"/>
                  </a:lnTo>
                  <a:cubicBezTo>
                    <a:pt x="1502" y="2234"/>
                    <a:pt x="1516" y="2238"/>
                    <a:pt x="1530" y="2238"/>
                  </a:cubicBezTo>
                  <a:cubicBezTo>
                    <a:pt x="1565" y="2238"/>
                    <a:pt x="1596" y="2208"/>
                    <a:pt x="1596" y="2165"/>
                  </a:cubicBezTo>
                  <a:lnTo>
                    <a:pt x="1596" y="1605"/>
                  </a:lnTo>
                  <a:lnTo>
                    <a:pt x="3275" y="1605"/>
                  </a:lnTo>
                  <a:cubicBezTo>
                    <a:pt x="3346" y="1605"/>
                    <a:pt x="3394" y="1545"/>
                    <a:pt x="3394" y="1486"/>
                  </a:cubicBezTo>
                  <a:lnTo>
                    <a:pt x="3394" y="772"/>
                  </a:lnTo>
                  <a:cubicBezTo>
                    <a:pt x="3394" y="700"/>
                    <a:pt x="3346" y="641"/>
                    <a:pt x="3275" y="641"/>
                  </a:cubicBezTo>
                  <a:lnTo>
                    <a:pt x="1596" y="641"/>
                  </a:lnTo>
                  <a:lnTo>
                    <a:pt x="1596" y="69"/>
                  </a:lnTo>
                  <a:cubicBezTo>
                    <a:pt x="1596" y="25"/>
                    <a:pt x="1563" y="0"/>
                    <a:pt x="1527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0"/>
            <p:cNvSpPr/>
            <p:nvPr/>
          </p:nvSpPr>
          <p:spPr>
            <a:xfrm>
              <a:off x="1714038" y="2435150"/>
              <a:ext cx="25625" cy="9250"/>
            </a:xfrm>
            <a:custGeom>
              <a:avLst/>
              <a:gdLst/>
              <a:ahLst/>
              <a:cxnLst/>
              <a:rect l="l" t="t" r="r" b="b"/>
              <a:pathLst>
                <a:path w="1025" h="370" extrusionOk="0">
                  <a:moveTo>
                    <a:pt x="167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99"/>
                    <a:pt x="84" y="370"/>
                    <a:pt x="191" y="370"/>
                  </a:cubicBezTo>
                  <a:lnTo>
                    <a:pt x="834" y="370"/>
                  </a:lnTo>
                  <a:cubicBezTo>
                    <a:pt x="929" y="370"/>
                    <a:pt x="1025" y="287"/>
                    <a:pt x="1013" y="180"/>
                  </a:cubicBezTo>
                  <a:cubicBezTo>
                    <a:pt x="1013" y="72"/>
                    <a:pt x="918" y="1"/>
                    <a:pt x="810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0"/>
            <p:cNvSpPr/>
            <p:nvPr/>
          </p:nvSpPr>
          <p:spPr>
            <a:xfrm>
              <a:off x="1890263" y="2435150"/>
              <a:ext cx="25625" cy="9250"/>
            </a:xfrm>
            <a:custGeom>
              <a:avLst/>
              <a:gdLst/>
              <a:ahLst/>
              <a:cxnLst/>
              <a:rect l="l" t="t" r="r" b="b"/>
              <a:pathLst>
                <a:path w="1025" h="370" extrusionOk="0">
                  <a:moveTo>
                    <a:pt x="179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99"/>
                    <a:pt x="95" y="370"/>
                    <a:pt x="191" y="370"/>
                  </a:cubicBezTo>
                  <a:lnTo>
                    <a:pt x="834" y="370"/>
                  </a:lnTo>
                  <a:cubicBezTo>
                    <a:pt x="941" y="370"/>
                    <a:pt x="1024" y="287"/>
                    <a:pt x="1012" y="180"/>
                  </a:cubicBezTo>
                  <a:cubicBezTo>
                    <a:pt x="1012" y="72"/>
                    <a:pt x="917" y="1"/>
                    <a:pt x="822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0"/>
            <p:cNvSpPr/>
            <p:nvPr/>
          </p:nvSpPr>
          <p:spPr>
            <a:xfrm>
              <a:off x="1766738" y="2136325"/>
              <a:ext cx="96150" cy="96150"/>
            </a:xfrm>
            <a:custGeom>
              <a:avLst/>
              <a:gdLst/>
              <a:ahLst/>
              <a:cxnLst/>
              <a:rect l="l" t="t" r="r" b="b"/>
              <a:pathLst>
                <a:path w="3846" h="3846" extrusionOk="0">
                  <a:moveTo>
                    <a:pt x="1917" y="381"/>
                  </a:moveTo>
                  <a:cubicBezTo>
                    <a:pt x="2774" y="381"/>
                    <a:pt x="3465" y="1072"/>
                    <a:pt x="3453" y="1905"/>
                  </a:cubicBezTo>
                  <a:cubicBezTo>
                    <a:pt x="3453" y="2762"/>
                    <a:pt x="2774" y="3441"/>
                    <a:pt x="1917" y="3441"/>
                  </a:cubicBezTo>
                  <a:cubicBezTo>
                    <a:pt x="1072" y="3441"/>
                    <a:pt x="393" y="2762"/>
                    <a:pt x="393" y="1905"/>
                  </a:cubicBezTo>
                  <a:cubicBezTo>
                    <a:pt x="393" y="1060"/>
                    <a:pt x="1072" y="381"/>
                    <a:pt x="1917" y="381"/>
                  </a:cubicBezTo>
                  <a:close/>
                  <a:moveTo>
                    <a:pt x="1917" y="0"/>
                  </a:moveTo>
                  <a:cubicBezTo>
                    <a:pt x="869" y="0"/>
                    <a:pt x="0" y="869"/>
                    <a:pt x="0" y="1929"/>
                  </a:cubicBezTo>
                  <a:cubicBezTo>
                    <a:pt x="0" y="2977"/>
                    <a:pt x="869" y="3846"/>
                    <a:pt x="1917" y="3846"/>
                  </a:cubicBezTo>
                  <a:cubicBezTo>
                    <a:pt x="2989" y="3846"/>
                    <a:pt x="3846" y="2977"/>
                    <a:pt x="3846" y="1929"/>
                  </a:cubicBezTo>
                  <a:cubicBezTo>
                    <a:pt x="3846" y="869"/>
                    <a:pt x="2977" y="0"/>
                    <a:pt x="1917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0"/>
            <p:cNvSpPr/>
            <p:nvPr/>
          </p:nvSpPr>
          <p:spPr>
            <a:xfrm>
              <a:off x="1812263" y="2156825"/>
              <a:ext cx="9250" cy="31700"/>
            </a:xfrm>
            <a:custGeom>
              <a:avLst/>
              <a:gdLst/>
              <a:ahLst/>
              <a:cxnLst/>
              <a:rect l="l" t="t" r="r" b="b"/>
              <a:pathLst>
                <a:path w="370" h="1268" extrusionOk="0">
                  <a:moveTo>
                    <a:pt x="178" y="0"/>
                  </a:moveTo>
                  <a:cubicBezTo>
                    <a:pt x="171" y="0"/>
                    <a:pt x="163" y="1"/>
                    <a:pt x="156" y="2"/>
                  </a:cubicBezTo>
                  <a:cubicBezTo>
                    <a:pt x="72" y="13"/>
                    <a:pt x="1" y="109"/>
                    <a:pt x="1" y="192"/>
                  </a:cubicBezTo>
                  <a:lnTo>
                    <a:pt x="1" y="1085"/>
                  </a:lnTo>
                  <a:cubicBezTo>
                    <a:pt x="1" y="1180"/>
                    <a:pt x="72" y="1264"/>
                    <a:pt x="156" y="1264"/>
                  </a:cubicBezTo>
                  <a:cubicBezTo>
                    <a:pt x="168" y="1266"/>
                    <a:pt x="180" y="1267"/>
                    <a:pt x="192" y="1267"/>
                  </a:cubicBezTo>
                  <a:cubicBezTo>
                    <a:pt x="294" y="1267"/>
                    <a:pt x="370" y="1181"/>
                    <a:pt x="370" y="1085"/>
                  </a:cubicBezTo>
                  <a:lnTo>
                    <a:pt x="370" y="180"/>
                  </a:lnTo>
                  <a:cubicBezTo>
                    <a:pt x="370" y="80"/>
                    <a:pt x="286" y="0"/>
                    <a:pt x="178" y="0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0"/>
            <p:cNvSpPr/>
            <p:nvPr/>
          </p:nvSpPr>
          <p:spPr>
            <a:xfrm>
              <a:off x="1800663" y="2179625"/>
              <a:ext cx="21150" cy="20400"/>
            </a:xfrm>
            <a:custGeom>
              <a:avLst/>
              <a:gdLst/>
              <a:ahLst/>
              <a:cxnLst/>
              <a:rect l="l" t="t" r="r" b="b"/>
              <a:pathLst>
                <a:path w="846" h="816" extrusionOk="0">
                  <a:moveTo>
                    <a:pt x="642" y="0"/>
                  </a:moveTo>
                  <a:cubicBezTo>
                    <a:pt x="593" y="0"/>
                    <a:pt x="542" y="18"/>
                    <a:pt x="501" y="54"/>
                  </a:cubicBezTo>
                  <a:lnTo>
                    <a:pt x="72" y="495"/>
                  </a:lnTo>
                  <a:cubicBezTo>
                    <a:pt x="0" y="566"/>
                    <a:pt x="0" y="685"/>
                    <a:pt x="72" y="756"/>
                  </a:cubicBezTo>
                  <a:cubicBezTo>
                    <a:pt x="108" y="804"/>
                    <a:pt x="167" y="816"/>
                    <a:pt x="203" y="816"/>
                  </a:cubicBezTo>
                  <a:cubicBezTo>
                    <a:pt x="250" y="816"/>
                    <a:pt x="310" y="804"/>
                    <a:pt x="346" y="756"/>
                  </a:cubicBezTo>
                  <a:lnTo>
                    <a:pt x="774" y="328"/>
                  </a:lnTo>
                  <a:cubicBezTo>
                    <a:pt x="846" y="256"/>
                    <a:pt x="846" y="137"/>
                    <a:pt x="774" y="54"/>
                  </a:cubicBezTo>
                  <a:cubicBezTo>
                    <a:pt x="739" y="18"/>
                    <a:pt x="691" y="0"/>
                    <a:pt x="642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9" name="Google Shape;1959;p60"/>
          <p:cNvGrpSpPr/>
          <p:nvPr/>
        </p:nvGrpSpPr>
        <p:grpSpPr>
          <a:xfrm>
            <a:off x="2186039" y="2136269"/>
            <a:ext cx="352958" cy="287599"/>
            <a:chOff x="2245663" y="2161625"/>
            <a:chExt cx="316725" cy="258075"/>
          </a:xfrm>
        </p:grpSpPr>
        <p:sp>
          <p:nvSpPr>
            <p:cNvPr id="1960" name="Google Shape;1960;p60"/>
            <p:cNvSpPr/>
            <p:nvPr/>
          </p:nvSpPr>
          <p:spPr>
            <a:xfrm>
              <a:off x="2333163" y="2161625"/>
              <a:ext cx="142300" cy="76800"/>
            </a:xfrm>
            <a:custGeom>
              <a:avLst/>
              <a:gdLst/>
              <a:ahLst/>
              <a:cxnLst/>
              <a:rect l="l" t="t" r="r" b="b"/>
              <a:pathLst>
                <a:path w="5692" h="3072" extrusionOk="0">
                  <a:moveTo>
                    <a:pt x="798" y="0"/>
                  </a:moveTo>
                  <a:cubicBezTo>
                    <a:pt x="656" y="0"/>
                    <a:pt x="537" y="119"/>
                    <a:pt x="537" y="274"/>
                  </a:cubicBezTo>
                  <a:lnTo>
                    <a:pt x="537" y="1250"/>
                  </a:lnTo>
                  <a:lnTo>
                    <a:pt x="1" y="3072"/>
                  </a:lnTo>
                  <a:lnTo>
                    <a:pt x="1346" y="3072"/>
                  </a:lnTo>
                  <a:lnTo>
                    <a:pt x="1346" y="941"/>
                  </a:lnTo>
                  <a:cubicBezTo>
                    <a:pt x="1346" y="881"/>
                    <a:pt x="1394" y="834"/>
                    <a:pt x="1453" y="834"/>
                  </a:cubicBezTo>
                  <a:lnTo>
                    <a:pt x="4239" y="834"/>
                  </a:lnTo>
                  <a:cubicBezTo>
                    <a:pt x="4299" y="834"/>
                    <a:pt x="4335" y="881"/>
                    <a:pt x="4335" y="941"/>
                  </a:cubicBezTo>
                  <a:lnTo>
                    <a:pt x="4335" y="3072"/>
                  </a:lnTo>
                  <a:lnTo>
                    <a:pt x="5692" y="3072"/>
                  </a:lnTo>
                  <a:lnTo>
                    <a:pt x="5156" y="1250"/>
                  </a:lnTo>
                  <a:lnTo>
                    <a:pt x="5156" y="274"/>
                  </a:lnTo>
                  <a:cubicBezTo>
                    <a:pt x="5156" y="119"/>
                    <a:pt x="5037" y="0"/>
                    <a:pt x="4894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0"/>
            <p:cNvSpPr/>
            <p:nvPr/>
          </p:nvSpPr>
          <p:spPr>
            <a:xfrm>
              <a:off x="2461463" y="2193475"/>
              <a:ext cx="83650" cy="45250"/>
            </a:xfrm>
            <a:custGeom>
              <a:avLst/>
              <a:gdLst/>
              <a:ahLst/>
              <a:cxnLst/>
              <a:rect l="l" t="t" r="r" b="b"/>
              <a:pathLst>
                <a:path w="3346" h="1810" extrusionOk="0">
                  <a:moveTo>
                    <a:pt x="12" y="0"/>
                  </a:moveTo>
                  <a:lnTo>
                    <a:pt x="12" y="1807"/>
                  </a:lnTo>
                  <a:lnTo>
                    <a:pt x="3346" y="988"/>
                  </a:lnTo>
                  <a:lnTo>
                    <a:pt x="2691" y="95"/>
                  </a:lnTo>
                  <a:cubicBezTo>
                    <a:pt x="2644" y="36"/>
                    <a:pt x="2572" y="0"/>
                    <a:pt x="2489" y="0"/>
                  </a:cubicBezTo>
                  <a:lnTo>
                    <a:pt x="1989" y="0"/>
                  </a:lnTo>
                  <a:lnTo>
                    <a:pt x="1536" y="250"/>
                  </a:lnTo>
                  <a:lnTo>
                    <a:pt x="1072" y="0"/>
                  </a:lnTo>
                  <a:close/>
                  <a:moveTo>
                    <a:pt x="12" y="1807"/>
                  </a:moveTo>
                  <a:lnTo>
                    <a:pt x="0" y="1810"/>
                  </a:lnTo>
                  <a:lnTo>
                    <a:pt x="12" y="1810"/>
                  </a:lnTo>
                  <a:lnTo>
                    <a:pt x="12" y="1807"/>
                  </a:ln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0"/>
            <p:cNvSpPr/>
            <p:nvPr/>
          </p:nvSpPr>
          <p:spPr>
            <a:xfrm>
              <a:off x="2262613" y="2193475"/>
              <a:ext cx="83975" cy="35725"/>
            </a:xfrm>
            <a:custGeom>
              <a:avLst/>
              <a:gdLst/>
              <a:ahLst/>
              <a:cxnLst/>
              <a:rect l="l" t="t" r="r" b="b"/>
              <a:pathLst>
                <a:path w="3359" h="1429" extrusionOk="0">
                  <a:moveTo>
                    <a:pt x="870" y="0"/>
                  </a:moveTo>
                  <a:cubicBezTo>
                    <a:pt x="775" y="0"/>
                    <a:pt x="703" y="36"/>
                    <a:pt x="656" y="95"/>
                  </a:cubicBezTo>
                  <a:lnTo>
                    <a:pt x="1" y="988"/>
                  </a:lnTo>
                  <a:lnTo>
                    <a:pt x="3335" y="1426"/>
                  </a:lnTo>
                  <a:lnTo>
                    <a:pt x="3335" y="1426"/>
                  </a:lnTo>
                  <a:lnTo>
                    <a:pt x="3335" y="0"/>
                  </a:lnTo>
                  <a:lnTo>
                    <a:pt x="2287" y="0"/>
                  </a:lnTo>
                  <a:lnTo>
                    <a:pt x="1823" y="488"/>
                  </a:lnTo>
                  <a:lnTo>
                    <a:pt x="1358" y="0"/>
                  </a:lnTo>
                  <a:close/>
                  <a:moveTo>
                    <a:pt x="3335" y="1426"/>
                  </a:moveTo>
                  <a:lnTo>
                    <a:pt x="3335" y="1429"/>
                  </a:lnTo>
                  <a:lnTo>
                    <a:pt x="3359" y="1429"/>
                  </a:lnTo>
                  <a:lnTo>
                    <a:pt x="3335" y="1426"/>
                  </a:ln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0"/>
            <p:cNvSpPr/>
            <p:nvPr/>
          </p:nvSpPr>
          <p:spPr>
            <a:xfrm>
              <a:off x="2245663" y="2217875"/>
              <a:ext cx="316725" cy="201825"/>
            </a:xfrm>
            <a:custGeom>
              <a:avLst/>
              <a:gdLst/>
              <a:ahLst/>
              <a:cxnLst/>
              <a:rect l="l" t="t" r="r" b="b"/>
              <a:pathLst>
                <a:path w="12669" h="8073" extrusionOk="0">
                  <a:moveTo>
                    <a:pt x="143" y="0"/>
                  </a:moveTo>
                  <a:cubicBezTo>
                    <a:pt x="72" y="0"/>
                    <a:pt x="0" y="60"/>
                    <a:pt x="0" y="155"/>
                  </a:cubicBezTo>
                  <a:lnTo>
                    <a:pt x="0" y="7918"/>
                  </a:lnTo>
                  <a:cubicBezTo>
                    <a:pt x="0" y="8013"/>
                    <a:pt x="60" y="8073"/>
                    <a:pt x="143" y="8073"/>
                  </a:cubicBezTo>
                  <a:lnTo>
                    <a:pt x="2036" y="8073"/>
                  </a:lnTo>
                  <a:lnTo>
                    <a:pt x="2441" y="7811"/>
                  </a:lnTo>
                  <a:lnTo>
                    <a:pt x="2965" y="8073"/>
                  </a:lnTo>
                  <a:lnTo>
                    <a:pt x="9704" y="8073"/>
                  </a:lnTo>
                  <a:lnTo>
                    <a:pt x="10168" y="7811"/>
                  </a:lnTo>
                  <a:lnTo>
                    <a:pt x="10621" y="8073"/>
                  </a:lnTo>
                  <a:lnTo>
                    <a:pt x="12514" y="8073"/>
                  </a:lnTo>
                  <a:cubicBezTo>
                    <a:pt x="12609" y="8073"/>
                    <a:pt x="12669" y="8013"/>
                    <a:pt x="12669" y="7918"/>
                  </a:cubicBezTo>
                  <a:lnTo>
                    <a:pt x="12669" y="155"/>
                  </a:lnTo>
                  <a:cubicBezTo>
                    <a:pt x="12669" y="60"/>
                    <a:pt x="12609" y="0"/>
                    <a:pt x="12514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0"/>
            <p:cNvSpPr/>
            <p:nvPr/>
          </p:nvSpPr>
          <p:spPr>
            <a:xfrm>
              <a:off x="2542413" y="2217875"/>
              <a:ext cx="19975" cy="201525"/>
            </a:xfrm>
            <a:custGeom>
              <a:avLst/>
              <a:gdLst/>
              <a:ahLst/>
              <a:cxnLst/>
              <a:rect l="l" t="t" r="r" b="b"/>
              <a:pathLst>
                <a:path w="799" h="8061" extrusionOk="0">
                  <a:moveTo>
                    <a:pt x="1" y="0"/>
                  </a:moveTo>
                  <a:cubicBezTo>
                    <a:pt x="84" y="0"/>
                    <a:pt x="120" y="60"/>
                    <a:pt x="120" y="131"/>
                  </a:cubicBezTo>
                  <a:lnTo>
                    <a:pt x="120" y="7930"/>
                  </a:lnTo>
                  <a:cubicBezTo>
                    <a:pt x="120" y="8001"/>
                    <a:pt x="60" y="8061"/>
                    <a:pt x="1" y="8061"/>
                  </a:cubicBezTo>
                  <a:lnTo>
                    <a:pt x="644" y="8061"/>
                  </a:lnTo>
                  <a:cubicBezTo>
                    <a:pt x="739" y="8061"/>
                    <a:pt x="799" y="8001"/>
                    <a:pt x="799" y="7918"/>
                  </a:cubicBezTo>
                  <a:lnTo>
                    <a:pt x="799" y="155"/>
                  </a:lnTo>
                  <a:cubicBezTo>
                    <a:pt x="799" y="60"/>
                    <a:pt x="739" y="0"/>
                    <a:pt x="644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0"/>
            <p:cNvSpPr/>
            <p:nvPr/>
          </p:nvSpPr>
          <p:spPr>
            <a:xfrm>
              <a:off x="2345963" y="2261025"/>
              <a:ext cx="115525" cy="115225"/>
            </a:xfrm>
            <a:custGeom>
              <a:avLst/>
              <a:gdLst/>
              <a:ahLst/>
              <a:cxnLst/>
              <a:rect l="l" t="t" r="r" b="b"/>
              <a:pathLst>
                <a:path w="4621" h="4609" extrusionOk="0">
                  <a:moveTo>
                    <a:pt x="2311" y="1"/>
                  </a:moveTo>
                  <a:cubicBezTo>
                    <a:pt x="1037" y="1"/>
                    <a:pt x="1" y="1037"/>
                    <a:pt x="1" y="2311"/>
                  </a:cubicBezTo>
                  <a:cubicBezTo>
                    <a:pt x="1" y="3585"/>
                    <a:pt x="1037" y="4608"/>
                    <a:pt x="2311" y="4608"/>
                  </a:cubicBezTo>
                  <a:cubicBezTo>
                    <a:pt x="3584" y="4608"/>
                    <a:pt x="4620" y="3585"/>
                    <a:pt x="4620" y="2311"/>
                  </a:cubicBezTo>
                  <a:cubicBezTo>
                    <a:pt x="4620" y="1037"/>
                    <a:pt x="3584" y="1"/>
                    <a:pt x="2311" y="1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0"/>
            <p:cNvSpPr/>
            <p:nvPr/>
          </p:nvSpPr>
          <p:spPr>
            <a:xfrm>
              <a:off x="2488538" y="2193475"/>
              <a:ext cx="22650" cy="226225"/>
            </a:xfrm>
            <a:custGeom>
              <a:avLst/>
              <a:gdLst/>
              <a:ahLst/>
              <a:cxnLst/>
              <a:rect l="l" t="t" r="r" b="b"/>
              <a:pathLst>
                <a:path w="906" h="9049" extrusionOk="0">
                  <a:moveTo>
                    <a:pt x="1" y="0"/>
                  </a:moveTo>
                  <a:lnTo>
                    <a:pt x="1" y="9049"/>
                  </a:lnTo>
                  <a:lnTo>
                    <a:pt x="906" y="9049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0"/>
            <p:cNvSpPr/>
            <p:nvPr/>
          </p:nvSpPr>
          <p:spPr>
            <a:xfrm>
              <a:off x="2296263" y="2193475"/>
              <a:ext cx="22650" cy="226225"/>
            </a:xfrm>
            <a:custGeom>
              <a:avLst/>
              <a:gdLst/>
              <a:ahLst/>
              <a:cxnLst/>
              <a:rect l="l" t="t" r="r" b="b"/>
              <a:pathLst>
                <a:path w="906" h="9049" extrusionOk="0">
                  <a:moveTo>
                    <a:pt x="0" y="0"/>
                  </a:moveTo>
                  <a:lnTo>
                    <a:pt x="0" y="9049"/>
                  </a:lnTo>
                  <a:lnTo>
                    <a:pt x="905" y="9049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0"/>
            <p:cNvSpPr/>
            <p:nvPr/>
          </p:nvSpPr>
          <p:spPr>
            <a:xfrm>
              <a:off x="2372463" y="2287525"/>
              <a:ext cx="62525" cy="62525"/>
            </a:xfrm>
            <a:custGeom>
              <a:avLst/>
              <a:gdLst/>
              <a:ahLst/>
              <a:cxnLst/>
              <a:rect l="l" t="t" r="r" b="b"/>
              <a:pathLst>
                <a:path w="2501" h="2501" extrusionOk="0">
                  <a:moveTo>
                    <a:pt x="881" y="0"/>
                  </a:moveTo>
                  <a:cubicBezTo>
                    <a:pt x="822" y="0"/>
                    <a:pt x="774" y="48"/>
                    <a:pt x="774" y="108"/>
                  </a:cubicBezTo>
                  <a:lnTo>
                    <a:pt x="774" y="703"/>
                  </a:lnTo>
                  <a:cubicBezTo>
                    <a:pt x="774" y="739"/>
                    <a:pt x="750" y="774"/>
                    <a:pt x="703" y="774"/>
                  </a:cubicBezTo>
                  <a:lnTo>
                    <a:pt x="108" y="774"/>
                  </a:lnTo>
                  <a:cubicBezTo>
                    <a:pt x="48" y="774"/>
                    <a:pt x="0" y="822"/>
                    <a:pt x="0" y="881"/>
                  </a:cubicBezTo>
                  <a:lnTo>
                    <a:pt x="0" y="1620"/>
                  </a:lnTo>
                  <a:cubicBezTo>
                    <a:pt x="0" y="1679"/>
                    <a:pt x="48" y="1727"/>
                    <a:pt x="108" y="1727"/>
                  </a:cubicBezTo>
                  <a:lnTo>
                    <a:pt x="703" y="1727"/>
                  </a:lnTo>
                  <a:cubicBezTo>
                    <a:pt x="750" y="1727"/>
                    <a:pt x="774" y="1751"/>
                    <a:pt x="774" y="1798"/>
                  </a:cubicBezTo>
                  <a:lnTo>
                    <a:pt x="774" y="2394"/>
                  </a:lnTo>
                  <a:cubicBezTo>
                    <a:pt x="774" y="2453"/>
                    <a:pt x="822" y="2501"/>
                    <a:pt x="881" y="2501"/>
                  </a:cubicBezTo>
                  <a:lnTo>
                    <a:pt x="1620" y="2501"/>
                  </a:lnTo>
                  <a:cubicBezTo>
                    <a:pt x="1679" y="2501"/>
                    <a:pt x="1727" y="2453"/>
                    <a:pt x="1727" y="2394"/>
                  </a:cubicBezTo>
                  <a:lnTo>
                    <a:pt x="1727" y="1798"/>
                  </a:lnTo>
                  <a:cubicBezTo>
                    <a:pt x="1727" y="1751"/>
                    <a:pt x="1762" y="1727"/>
                    <a:pt x="1798" y="1727"/>
                  </a:cubicBezTo>
                  <a:lnTo>
                    <a:pt x="2394" y="1727"/>
                  </a:lnTo>
                  <a:cubicBezTo>
                    <a:pt x="2453" y="1727"/>
                    <a:pt x="2501" y="1679"/>
                    <a:pt x="2501" y="1620"/>
                  </a:cubicBezTo>
                  <a:lnTo>
                    <a:pt x="2501" y="881"/>
                  </a:lnTo>
                  <a:cubicBezTo>
                    <a:pt x="2501" y="822"/>
                    <a:pt x="2453" y="774"/>
                    <a:pt x="2394" y="774"/>
                  </a:cubicBezTo>
                  <a:lnTo>
                    <a:pt x="1798" y="774"/>
                  </a:lnTo>
                  <a:cubicBezTo>
                    <a:pt x="1762" y="774"/>
                    <a:pt x="1727" y="739"/>
                    <a:pt x="1727" y="703"/>
                  </a:cubicBezTo>
                  <a:lnTo>
                    <a:pt x="1727" y="108"/>
                  </a:lnTo>
                  <a:cubicBezTo>
                    <a:pt x="1727" y="48"/>
                    <a:pt x="1679" y="0"/>
                    <a:pt x="1620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60"/>
          <p:cNvGrpSpPr/>
          <p:nvPr/>
        </p:nvGrpSpPr>
        <p:grpSpPr>
          <a:xfrm>
            <a:off x="2813667" y="2113034"/>
            <a:ext cx="353293" cy="339697"/>
            <a:chOff x="2864488" y="2140775"/>
            <a:chExt cx="317025" cy="304825"/>
          </a:xfrm>
        </p:grpSpPr>
        <p:sp>
          <p:nvSpPr>
            <p:cNvPr id="1970" name="Google Shape;1970;p60"/>
            <p:cNvSpPr/>
            <p:nvPr/>
          </p:nvSpPr>
          <p:spPr>
            <a:xfrm>
              <a:off x="3042488" y="2140775"/>
              <a:ext cx="54500" cy="186650"/>
            </a:xfrm>
            <a:custGeom>
              <a:avLst/>
              <a:gdLst/>
              <a:ahLst/>
              <a:cxnLst/>
              <a:rect l="l" t="t" r="r" b="b"/>
              <a:pathLst>
                <a:path w="2180" h="7466" extrusionOk="0"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lnTo>
                    <a:pt x="0" y="3918"/>
                  </a:lnTo>
                  <a:cubicBezTo>
                    <a:pt x="0" y="4049"/>
                    <a:pt x="96" y="4156"/>
                    <a:pt x="215" y="4192"/>
                  </a:cubicBezTo>
                  <a:lnTo>
                    <a:pt x="786" y="4311"/>
                  </a:lnTo>
                  <a:cubicBezTo>
                    <a:pt x="834" y="4323"/>
                    <a:pt x="846" y="4346"/>
                    <a:pt x="846" y="4382"/>
                  </a:cubicBezTo>
                  <a:lnTo>
                    <a:pt x="846" y="7466"/>
                  </a:lnTo>
                  <a:lnTo>
                    <a:pt x="1917" y="7466"/>
                  </a:lnTo>
                  <a:lnTo>
                    <a:pt x="2155" y="5597"/>
                  </a:lnTo>
                  <a:lnTo>
                    <a:pt x="2155" y="227"/>
                  </a:lnTo>
                  <a:cubicBezTo>
                    <a:pt x="2179" y="108"/>
                    <a:pt x="2072" y="1"/>
                    <a:pt x="1941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0"/>
            <p:cNvSpPr/>
            <p:nvPr/>
          </p:nvSpPr>
          <p:spPr>
            <a:xfrm>
              <a:off x="3079088" y="2140775"/>
              <a:ext cx="17900" cy="186950"/>
            </a:xfrm>
            <a:custGeom>
              <a:avLst/>
              <a:gdLst/>
              <a:ahLst/>
              <a:cxnLst/>
              <a:rect l="l" t="t" r="r" b="b"/>
              <a:pathLst>
                <a:path w="716" h="7478" extrusionOk="0">
                  <a:moveTo>
                    <a:pt x="358" y="1"/>
                  </a:moveTo>
                  <a:cubicBezTo>
                    <a:pt x="239" y="1"/>
                    <a:pt x="120" y="24"/>
                    <a:pt x="1" y="36"/>
                  </a:cubicBezTo>
                  <a:cubicBezTo>
                    <a:pt x="72" y="84"/>
                    <a:pt x="120" y="155"/>
                    <a:pt x="120" y="239"/>
                  </a:cubicBezTo>
                  <a:lnTo>
                    <a:pt x="120" y="7478"/>
                  </a:lnTo>
                  <a:lnTo>
                    <a:pt x="453" y="7478"/>
                  </a:lnTo>
                  <a:lnTo>
                    <a:pt x="691" y="5620"/>
                  </a:lnTo>
                  <a:lnTo>
                    <a:pt x="691" y="239"/>
                  </a:lnTo>
                  <a:cubicBezTo>
                    <a:pt x="715" y="108"/>
                    <a:pt x="608" y="1"/>
                    <a:pt x="477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0"/>
            <p:cNvSpPr/>
            <p:nvPr/>
          </p:nvSpPr>
          <p:spPr>
            <a:xfrm>
              <a:off x="3049338" y="2277300"/>
              <a:ext cx="48225" cy="167175"/>
            </a:xfrm>
            <a:custGeom>
              <a:avLst/>
              <a:gdLst/>
              <a:ahLst/>
              <a:cxnLst/>
              <a:rect l="l" t="t" r="r" b="b"/>
              <a:pathLst>
                <a:path w="1929" h="6687" extrusionOk="0">
                  <a:moveTo>
                    <a:pt x="1768" y="0"/>
                  </a:moveTo>
                  <a:cubicBezTo>
                    <a:pt x="1754" y="0"/>
                    <a:pt x="1741" y="2"/>
                    <a:pt x="1727" y="5"/>
                  </a:cubicBezTo>
                  <a:lnTo>
                    <a:pt x="203" y="528"/>
                  </a:lnTo>
                  <a:cubicBezTo>
                    <a:pt x="72" y="576"/>
                    <a:pt x="0" y="671"/>
                    <a:pt x="0" y="814"/>
                  </a:cubicBezTo>
                  <a:lnTo>
                    <a:pt x="0" y="5874"/>
                  </a:lnTo>
                  <a:cubicBezTo>
                    <a:pt x="0" y="6308"/>
                    <a:pt x="339" y="6686"/>
                    <a:pt x="785" y="6686"/>
                  </a:cubicBezTo>
                  <a:cubicBezTo>
                    <a:pt x="805" y="6686"/>
                    <a:pt x="825" y="6686"/>
                    <a:pt x="846" y="6684"/>
                  </a:cubicBezTo>
                  <a:lnTo>
                    <a:pt x="1096" y="6684"/>
                  </a:lnTo>
                  <a:cubicBezTo>
                    <a:pt x="1560" y="6684"/>
                    <a:pt x="1929" y="6315"/>
                    <a:pt x="1929" y="5851"/>
                  </a:cubicBezTo>
                  <a:lnTo>
                    <a:pt x="1929" y="159"/>
                  </a:lnTo>
                  <a:cubicBezTo>
                    <a:pt x="1929" y="66"/>
                    <a:pt x="1857" y="0"/>
                    <a:pt x="1768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0"/>
            <p:cNvSpPr/>
            <p:nvPr/>
          </p:nvSpPr>
          <p:spPr>
            <a:xfrm>
              <a:off x="3065713" y="2277500"/>
              <a:ext cx="31275" cy="167500"/>
            </a:xfrm>
            <a:custGeom>
              <a:avLst/>
              <a:gdLst/>
              <a:ahLst/>
              <a:cxnLst/>
              <a:rect l="l" t="t" r="r" b="b"/>
              <a:pathLst>
                <a:path w="1251" h="6700" extrusionOk="0">
                  <a:moveTo>
                    <a:pt x="1083" y="0"/>
                  </a:moveTo>
                  <a:cubicBezTo>
                    <a:pt x="1067" y="0"/>
                    <a:pt x="1051" y="3"/>
                    <a:pt x="1036" y="9"/>
                  </a:cubicBezTo>
                  <a:lnTo>
                    <a:pt x="655" y="151"/>
                  </a:lnTo>
                  <a:lnTo>
                    <a:pt x="655" y="163"/>
                  </a:lnTo>
                  <a:lnTo>
                    <a:pt x="655" y="5866"/>
                  </a:lnTo>
                  <a:cubicBezTo>
                    <a:pt x="655" y="6259"/>
                    <a:pt x="369" y="6605"/>
                    <a:pt x="0" y="6676"/>
                  </a:cubicBezTo>
                  <a:cubicBezTo>
                    <a:pt x="60" y="6700"/>
                    <a:pt x="119" y="6700"/>
                    <a:pt x="179" y="6700"/>
                  </a:cubicBezTo>
                  <a:lnTo>
                    <a:pt x="417" y="6700"/>
                  </a:lnTo>
                  <a:cubicBezTo>
                    <a:pt x="881" y="6700"/>
                    <a:pt x="1250" y="6319"/>
                    <a:pt x="1250" y="5866"/>
                  </a:cubicBezTo>
                  <a:lnTo>
                    <a:pt x="1250" y="163"/>
                  </a:lnTo>
                  <a:cubicBezTo>
                    <a:pt x="1250" y="73"/>
                    <a:pt x="1166" y="0"/>
                    <a:pt x="1083" y="0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0"/>
            <p:cNvSpPr/>
            <p:nvPr/>
          </p:nvSpPr>
          <p:spPr>
            <a:xfrm>
              <a:off x="2864488" y="2141150"/>
              <a:ext cx="109250" cy="304150"/>
            </a:xfrm>
            <a:custGeom>
              <a:avLst/>
              <a:gdLst/>
              <a:ahLst/>
              <a:cxnLst/>
              <a:rect l="l" t="t" r="r" b="b"/>
              <a:pathLst>
                <a:path w="4370" h="12166" extrusionOk="0">
                  <a:moveTo>
                    <a:pt x="1632" y="9487"/>
                  </a:moveTo>
                  <a:cubicBezTo>
                    <a:pt x="1810" y="9487"/>
                    <a:pt x="1977" y="9546"/>
                    <a:pt x="2108" y="9630"/>
                  </a:cubicBezTo>
                  <a:cubicBezTo>
                    <a:pt x="2346" y="9796"/>
                    <a:pt x="2501" y="10082"/>
                    <a:pt x="2501" y="10404"/>
                  </a:cubicBezTo>
                  <a:cubicBezTo>
                    <a:pt x="2501" y="10916"/>
                    <a:pt x="2108" y="11332"/>
                    <a:pt x="1632" y="11332"/>
                  </a:cubicBezTo>
                  <a:cubicBezTo>
                    <a:pt x="1155" y="11332"/>
                    <a:pt x="774" y="10916"/>
                    <a:pt x="774" y="10404"/>
                  </a:cubicBezTo>
                  <a:cubicBezTo>
                    <a:pt x="774" y="10082"/>
                    <a:pt x="917" y="9796"/>
                    <a:pt x="1155" y="9630"/>
                  </a:cubicBezTo>
                  <a:cubicBezTo>
                    <a:pt x="1286" y="9546"/>
                    <a:pt x="1453" y="9487"/>
                    <a:pt x="1632" y="9487"/>
                  </a:cubicBezTo>
                  <a:close/>
                  <a:moveTo>
                    <a:pt x="3264" y="1"/>
                  </a:moveTo>
                  <a:cubicBezTo>
                    <a:pt x="3182" y="1"/>
                    <a:pt x="3102" y="39"/>
                    <a:pt x="3060" y="117"/>
                  </a:cubicBezTo>
                  <a:cubicBezTo>
                    <a:pt x="2501" y="1164"/>
                    <a:pt x="2108" y="3022"/>
                    <a:pt x="2108" y="7570"/>
                  </a:cubicBezTo>
                  <a:lnTo>
                    <a:pt x="2108" y="8511"/>
                  </a:lnTo>
                  <a:cubicBezTo>
                    <a:pt x="2108" y="8606"/>
                    <a:pt x="2022" y="8693"/>
                    <a:pt x="1936" y="8693"/>
                  </a:cubicBezTo>
                  <a:cubicBezTo>
                    <a:pt x="1926" y="8693"/>
                    <a:pt x="1915" y="8692"/>
                    <a:pt x="1905" y="8689"/>
                  </a:cubicBezTo>
                  <a:cubicBezTo>
                    <a:pt x="1810" y="8677"/>
                    <a:pt x="1727" y="8665"/>
                    <a:pt x="1632" y="8665"/>
                  </a:cubicBezTo>
                  <a:cubicBezTo>
                    <a:pt x="1465" y="8665"/>
                    <a:pt x="1310" y="8689"/>
                    <a:pt x="1155" y="8737"/>
                  </a:cubicBezTo>
                  <a:cubicBezTo>
                    <a:pt x="489" y="8951"/>
                    <a:pt x="0" y="9618"/>
                    <a:pt x="0" y="10404"/>
                  </a:cubicBezTo>
                  <a:cubicBezTo>
                    <a:pt x="0" y="11380"/>
                    <a:pt x="727" y="12166"/>
                    <a:pt x="1632" y="12166"/>
                  </a:cubicBezTo>
                  <a:cubicBezTo>
                    <a:pt x="2536" y="12166"/>
                    <a:pt x="3275" y="11380"/>
                    <a:pt x="3275" y="10404"/>
                  </a:cubicBezTo>
                  <a:lnTo>
                    <a:pt x="3275" y="4855"/>
                  </a:lnTo>
                  <a:lnTo>
                    <a:pt x="4370" y="4855"/>
                  </a:lnTo>
                  <a:cubicBezTo>
                    <a:pt x="4239" y="2224"/>
                    <a:pt x="3906" y="926"/>
                    <a:pt x="3477" y="117"/>
                  </a:cubicBezTo>
                  <a:cubicBezTo>
                    <a:pt x="3429" y="39"/>
                    <a:pt x="3346" y="1"/>
                    <a:pt x="3264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0"/>
            <p:cNvSpPr/>
            <p:nvPr/>
          </p:nvSpPr>
          <p:spPr>
            <a:xfrm>
              <a:off x="2917763" y="2140850"/>
              <a:ext cx="109850" cy="304750"/>
            </a:xfrm>
            <a:custGeom>
              <a:avLst/>
              <a:gdLst/>
              <a:ahLst/>
              <a:cxnLst/>
              <a:rect l="l" t="t" r="r" b="b"/>
              <a:pathLst>
                <a:path w="4394" h="12190" extrusionOk="0">
                  <a:moveTo>
                    <a:pt x="2763" y="9499"/>
                  </a:moveTo>
                  <a:cubicBezTo>
                    <a:pt x="3239" y="9499"/>
                    <a:pt x="3620" y="9916"/>
                    <a:pt x="3620" y="10416"/>
                  </a:cubicBezTo>
                  <a:cubicBezTo>
                    <a:pt x="3620" y="10928"/>
                    <a:pt x="3239" y="11344"/>
                    <a:pt x="2763" y="11344"/>
                  </a:cubicBezTo>
                  <a:cubicBezTo>
                    <a:pt x="2275" y="11344"/>
                    <a:pt x="1894" y="10928"/>
                    <a:pt x="1894" y="10416"/>
                  </a:cubicBezTo>
                  <a:cubicBezTo>
                    <a:pt x="1894" y="10094"/>
                    <a:pt x="2048" y="9808"/>
                    <a:pt x="2287" y="9642"/>
                  </a:cubicBezTo>
                  <a:cubicBezTo>
                    <a:pt x="2418" y="9558"/>
                    <a:pt x="2584" y="9499"/>
                    <a:pt x="2763" y="9499"/>
                  </a:cubicBezTo>
                  <a:close/>
                  <a:moveTo>
                    <a:pt x="1121" y="1"/>
                  </a:moveTo>
                  <a:cubicBezTo>
                    <a:pt x="1039" y="1"/>
                    <a:pt x="959" y="39"/>
                    <a:pt x="917" y="117"/>
                  </a:cubicBezTo>
                  <a:cubicBezTo>
                    <a:pt x="453" y="974"/>
                    <a:pt x="108" y="2355"/>
                    <a:pt x="1" y="5272"/>
                  </a:cubicBezTo>
                  <a:lnTo>
                    <a:pt x="1120" y="6177"/>
                  </a:lnTo>
                  <a:lnTo>
                    <a:pt x="1120" y="10439"/>
                  </a:lnTo>
                  <a:cubicBezTo>
                    <a:pt x="1120" y="11404"/>
                    <a:pt x="1846" y="12190"/>
                    <a:pt x="2763" y="12190"/>
                  </a:cubicBezTo>
                  <a:cubicBezTo>
                    <a:pt x="3668" y="12190"/>
                    <a:pt x="4394" y="11404"/>
                    <a:pt x="4394" y="10439"/>
                  </a:cubicBezTo>
                  <a:cubicBezTo>
                    <a:pt x="4394" y="9463"/>
                    <a:pt x="3668" y="8677"/>
                    <a:pt x="2763" y="8677"/>
                  </a:cubicBezTo>
                  <a:cubicBezTo>
                    <a:pt x="2668" y="8677"/>
                    <a:pt x="2584" y="8689"/>
                    <a:pt x="2489" y="8713"/>
                  </a:cubicBezTo>
                  <a:cubicBezTo>
                    <a:pt x="2481" y="8714"/>
                    <a:pt x="2474" y="8714"/>
                    <a:pt x="2466" y="8714"/>
                  </a:cubicBezTo>
                  <a:cubicBezTo>
                    <a:pt x="2369" y="8714"/>
                    <a:pt x="2287" y="8645"/>
                    <a:pt x="2287" y="8534"/>
                  </a:cubicBezTo>
                  <a:lnTo>
                    <a:pt x="2287" y="7582"/>
                  </a:lnTo>
                  <a:cubicBezTo>
                    <a:pt x="2287" y="3034"/>
                    <a:pt x="1894" y="1176"/>
                    <a:pt x="1334" y="117"/>
                  </a:cubicBezTo>
                  <a:cubicBezTo>
                    <a:pt x="1286" y="39"/>
                    <a:pt x="1203" y="1"/>
                    <a:pt x="1121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0"/>
            <p:cNvSpPr/>
            <p:nvPr/>
          </p:nvSpPr>
          <p:spPr>
            <a:xfrm>
              <a:off x="2938888" y="2140850"/>
              <a:ext cx="38425" cy="217325"/>
            </a:xfrm>
            <a:custGeom>
              <a:avLst/>
              <a:gdLst/>
              <a:ahLst/>
              <a:cxnLst/>
              <a:rect l="l" t="t" r="r" b="b"/>
              <a:pathLst>
                <a:path w="1537" h="8693" extrusionOk="0">
                  <a:moveTo>
                    <a:pt x="261" y="1"/>
                  </a:moveTo>
                  <a:cubicBezTo>
                    <a:pt x="180" y="1"/>
                    <a:pt x="96" y="39"/>
                    <a:pt x="49" y="117"/>
                  </a:cubicBezTo>
                  <a:cubicBezTo>
                    <a:pt x="37" y="164"/>
                    <a:pt x="13" y="200"/>
                    <a:pt x="1" y="236"/>
                  </a:cubicBezTo>
                  <a:cubicBezTo>
                    <a:pt x="537" y="1331"/>
                    <a:pt x="906" y="3200"/>
                    <a:pt x="906" y="7558"/>
                  </a:cubicBezTo>
                  <a:lnTo>
                    <a:pt x="906" y="8511"/>
                  </a:lnTo>
                  <a:cubicBezTo>
                    <a:pt x="906" y="8607"/>
                    <a:pt x="992" y="8693"/>
                    <a:pt x="1078" y="8693"/>
                  </a:cubicBezTo>
                  <a:cubicBezTo>
                    <a:pt x="1088" y="8693"/>
                    <a:pt x="1098" y="8692"/>
                    <a:pt x="1108" y="8689"/>
                  </a:cubicBezTo>
                  <a:cubicBezTo>
                    <a:pt x="1203" y="8677"/>
                    <a:pt x="1287" y="8665"/>
                    <a:pt x="1382" y="8665"/>
                  </a:cubicBezTo>
                  <a:cubicBezTo>
                    <a:pt x="1442" y="8665"/>
                    <a:pt x="1501" y="8665"/>
                    <a:pt x="1537" y="8677"/>
                  </a:cubicBezTo>
                  <a:cubicBezTo>
                    <a:pt x="1489" y="8653"/>
                    <a:pt x="1442" y="8594"/>
                    <a:pt x="1442" y="8511"/>
                  </a:cubicBezTo>
                  <a:lnTo>
                    <a:pt x="1442" y="7558"/>
                  </a:lnTo>
                  <a:cubicBezTo>
                    <a:pt x="1442" y="3034"/>
                    <a:pt x="1049" y="1176"/>
                    <a:pt x="465" y="117"/>
                  </a:cubicBezTo>
                  <a:cubicBezTo>
                    <a:pt x="424" y="39"/>
                    <a:pt x="343" y="1"/>
                    <a:pt x="261" y="1"/>
                  </a:cubicBezTo>
                  <a:close/>
                </a:path>
              </a:pathLst>
            </a:custGeom>
            <a:solidFill>
              <a:srgbClr val="9EC8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0"/>
            <p:cNvSpPr/>
            <p:nvPr/>
          </p:nvSpPr>
          <p:spPr>
            <a:xfrm>
              <a:off x="2979688" y="2357475"/>
              <a:ext cx="47650" cy="87825"/>
            </a:xfrm>
            <a:custGeom>
              <a:avLst/>
              <a:gdLst/>
              <a:ahLst/>
              <a:cxnLst/>
              <a:rect l="l" t="t" r="r" b="b"/>
              <a:pathLst>
                <a:path w="1906" h="3513" extrusionOk="0">
                  <a:moveTo>
                    <a:pt x="274" y="0"/>
                  </a:moveTo>
                  <a:cubicBezTo>
                    <a:pt x="179" y="0"/>
                    <a:pt x="95" y="12"/>
                    <a:pt x="0" y="24"/>
                  </a:cubicBezTo>
                  <a:cubicBezTo>
                    <a:pt x="774" y="155"/>
                    <a:pt x="1369" y="893"/>
                    <a:pt x="1369" y="1751"/>
                  </a:cubicBezTo>
                  <a:cubicBezTo>
                    <a:pt x="1369" y="2620"/>
                    <a:pt x="774" y="3346"/>
                    <a:pt x="12" y="3477"/>
                  </a:cubicBezTo>
                  <a:cubicBezTo>
                    <a:pt x="107" y="3501"/>
                    <a:pt x="191" y="3513"/>
                    <a:pt x="286" y="3513"/>
                  </a:cubicBezTo>
                  <a:cubicBezTo>
                    <a:pt x="1179" y="3513"/>
                    <a:pt x="1905" y="2727"/>
                    <a:pt x="1905" y="1751"/>
                  </a:cubicBezTo>
                  <a:cubicBezTo>
                    <a:pt x="1905" y="786"/>
                    <a:pt x="1179" y="0"/>
                    <a:pt x="274" y="0"/>
                  </a:cubicBezTo>
                  <a:close/>
                </a:path>
              </a:pathLst>
            </a:custGeom>
            <a:solidFill>
              <a:srgbClr val="9EC8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0"/>
            <p:cNvSpPr/>
            <p:nvPr/>
          </p:nvSpPr>
          <p:spPr>
            <a:xfrm>
              <a:off x="2939188" y="2142850"/>
              <a:ext cx="33375" cy="104525"/>
            </a:xfrm>
            <a:custGeom>
              <a:avLst/>
              <a:gdLst/>
              <a:ahLst/>
              <a:cxnLst/>
              <a:rect l="l" t="t" r="r" b="b"/>
              <a:pathLst>
                <a:path w="1335" h="4181" extrusionOk="0">
                  <a:moveTo>
                    <a:pt x="429" y="1"/>
                  </a:moveTo>
                  <a:cubicBezTo>
                    <a:pt x="179" y="1013"/>
                    <a:pt x="25" y="2382"/>
                    <a:pt x="13" y="3061"/>
                  </a:cubicBezTo>
                  <a:cubicBezTo>
                    <a:pt x="1" y="3287"/>
                    <a:pt x="96" y="3490"/>
                    <a:pt x="299" y="3597"/>
                  </a:cubicBezTo>
                  <a:cubicBezTo>
                    <a:pt x="572" y="3763"/>
                    <a:pt x="965" y="3978"/>
                    <a:pt x="1334" y="4180"/>
                  </a:cubicBezTo>
                  <a:cubicBezTo>
                    <a:pt x="1191" y="1966"/>
                    <a:pt x="882" y="799"/>
                    <a:pt x="477" y="49"/>
                  </a:cubicBezTo>
                  <a:cubicBezTo>
                    <a:pt x="465" y="25"/>
                    <a:pt x="441" y="13"/>
                    <a:pt x="429" y="1"/>
                  </a:cubicBezTo>
                  <a:close/>
                </a:path>
              </a:pathLst>
            </a:custGeom>
            <a:solidFill>
              <a:srgbClr val="9EC8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0"/>
            <p:cNvSpPr/>
            <p:nvPr/>
          </p:nvSpPr>
          <p:spPr>
            <a:xfrm>
              <a:off x="2945738" y="2142850"/>
              <a:ext cx="26825" cy="104225"/>
            </a:xfrm>
            <a:custGeom>
              <a:avLst/>
              <a:gdLst/>
              <a:ahLst/>
              <a:cxnLst/>
              <a:rect l="l" t="t" r="r" b="b"/>
              <a:pathLst>
                <a:path w="1073" h="4169" extrusionOk="0">
                  <a:moveTo>
                    <a:pt x="167" y="1"/>
                  </a:moveTo>
                  <a:cubicBezTo>
                    <a:pt x="108" y="251"/>
                    <a:pt x="48" y="537"/>
                    <a:pt x="1" y="811"/>
                  </a:cubicBezTo>
                  <a:cubicBezTo>
                    <a:pt x="227" y="1501"/>
                    <a:pt x="406" y="2454"/>
                    <a:pt x="525" y="3871"/>
                  </a:cubicBezTo>
                  <a:cubicBezTo>
                    <a:pt x="703" y="3966"/>
                    <a:pt x="894" y="4073"/>
                    <a:pt x="1072" y="4168"/>
                  </a:cubicBezTo>
                  <a:cubicBezTo>
                    <a:pt x="929" y="1942"/>
                    <a:pt x="620" y="799"/>
                    <a:pt x="215" y="49"/>
                  </a:cubicBezTo>
                  <a:cubicBezTo>
                    <a:pt x="203" y="37"/>
                    <a:pt x="179" y="13"/>
                    <a:pt x="167" y="1"/>
                  </a:cubicBezTo>
                  <a:close/>
                </a:path>
              </a:pathLst>
            </a:custGeom>
            <a:solidFill>
              <a:srgbClr val="80B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0"/>
            <p:cNvSpPr/>
            <p:nvPr/>
          </p:nvSpPr>
          <p:spPr>
            <a:xfrm>
              <a:off x="3123138" y="2181850"/>
              <a:ext cx="58375" cy="263150"/>
            </a:xfrm>
            <a:custGeom>
              <a:avLst/>
              <a:gdLst/>
              <a:ahLst/>
              <a:cxnLst/>
              <a:rect l="l" t="t" r="r" b="b"/>
              <a:pathLst>
                <a:path w="2335" h="10526" extrusionOk="0">
                  <a:moveTo>
                    <a:pt x="1168" y="1"/>
                  </a:moveTo>
                  <a:cubicBezTo>
                    <a:pt x="1049" y="1"/>
                    <a:pt x="942" y="84"/>
                    <a:pt x="930" y="203"/>
                  </a:cubicBezTo>
                  <a:lnTo>
                    <a:pt x="596" y="3334"/>
                  </a:lnTo>
                  <a:cubicBezTo>
                    <a:pt x="596" y="3394"/>
                    <a:pt x="572" y="3454"/>
                    <a:pt x="513" y="3501"/>
                  </a:cubicBezTo>
                  <a:lnTo>
                    <a:pt x="227" y="3751"/>
                  </a:lnTo>
                  <a:cubicBezTo>
                    <a:pt x="96" y="3882"/>
                    <a:pt x="1" y="4061"/>
                    <a:pt x="25" y="4251"/>
                  </a:cubicBezTo>
                  <a:lnTo>
                    <a:pt x="239" y="9633"/>
                  </a:lnTo>
                  <a:cubicBezTo>
                    <a:pt x="263" y="10121"/>
                    <a:pt x="680" y="10526"/>
                    <a:pt x="1168" y="10526"/>
                  </a:cubicBezTo>
                  <a:cubicBezTo>
                    <a:pt x="1656" y="10526"/>
                    <a:pt x="2073" y="10133"/>
                    <a:pt x="2096" y="9633"/>
                  </a:cubicBezTo>
                  <a:lnTo>
                    <a:pt x="2311" y="4251"/>
                  </a:lnTo>
                  <a:cubicBezTo>
                    <a:pt x="2335" y="4061"/>
                    <a:pt x="2239" y="3882"/>
                    <a:pt x="2108" y="3751"/>
                  </a:cubicBezTo>
                  <a:lnTo>
                    <a:pt x="1823" y="3501"/>
                  </a:lnTo>
                  <a:cubicBezTo>
                    <a:pt x="1763" y="3465"/>
                    <a:pt x="1739" y="3394"/>
                    <a:pt x="1739" y="3334"/>
                  </a:cubicBezTo>
                  <a:lnTo>
                    <a:pt x="1406" y="203"/>
                  </a:lnTo>
                  <a:cubicBezTo>
                    <a:pt x="1394" y="84"/>
                    <a:pt x="1287" y="1"/>
                    <a:pt x="1168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0"/>
            <p:cNvSpPr/>
            <p:nvPr/>
          </p:nvSpPr>
          <p:spPr>
            <a:xfrm>
              <a:off x="3144888" y="2182150"/>
              <a:ext cx="36025" cy="263150"/>
            </a:xfrm>
            <a:custGeom>
              <a:avLst/>
              <a:gdLst/>
              <a:ahLst/>
              <a:cxnLst/>
              <a:rect l="l" t="t" r="r" b="b"/>
              <a:pathLst>
                <a:path w="1441" h="10526" extrusionOk="0">
                  <a:moveTo>
                    <a:pt x="286" y="1"/>
                  </a:moveTo>
                  <a:cubicBezTo>
                    <a:pt x="226" y="1"/>
                    <a:pt x="179" y="13"/>
                    <a:pt x="143" y="48"/>
                  </a:cubicBezTo>
                  <a:cubicBezTo>
                    <a:pt x="179" y="72"/>
                    <a:pt x="191" y="120"/>
                    <a:pt x="191" y="167"/>
                  </a:cubicBezTo>
                  <a:lnTo>
                    <a:pt x="262" y="3346"/>
                  </a:lnTo>
                  <a:cubicBezTo>
                    <a:pt x="262" y="3406"/>
                    <a:pt x="298" y="3465"/>
                    <a:pt x="357" y="3513"/>
                  </a:cubicBezTo>
                  <a:lnTo>
                    <a:pt x="643" y="3763"/>
                  </a:lnTo>
                  <a:cubicBezTo>
                    <a:pt x="774" y="3906"/>
                    <a:pt x="857" y="4084"/>
                    <a:pt x="845" y="4275"/>
                  </a:cubicBezTo>
                  <a:lnTo>
                    <a:pt x="619" y="9645"/>
                  </a:lnTo>
                  <a:cubicBezTo>
                    <a:pt x="607" y="10038"/>
                    <a:pt x="345" y="10359"/>
                    <a:pt x="0" y="10478"/>
                  </a:cubicBezTo>
                  <a:cubicBezTo>
                    <a:pt x="83" y="10514"/>
                    <a:pt x="191" y="10526"/>
                    <a:pt x="298" y="10526"/>
                  </a:cubicBezTo>
                  <a:cubicBezTo>
                    <a:pt x="786" y="10526"/>
                    <a:pt x="1203" y="10133"/>
                    <a:pt x="1215" y="9633"/>
                  </a:cubicBezTo>
                  <a:lnTo>
                    <a:pt x="1441" y="4263"/>
                  </a:lnTo>
                  <a:cubicBezTo>
                    <a:pt x="1441" y="4061"/>
                    <a:pt x="1369" y="3870"/>
                    <a:pt x="1226" y="3751"/>
                  </a:cubicBezTo>
                  <a:lnTo>
                    <a:pt x="941" y="3501"/>
                  </a:lnTo>
                  <a:cubicBezTo>
                    <a:pt x="893" y="3453"/>
                    <a:pt x="869" y="3394"/>
                    <a:pt x="845" y="3334"/>
                  </a:cubicBezTo>
                  <a:lnTo>
                    <a:pt x="524" y="215"/>
                  </a:lnTo>
                  <a:cubicBezTo>
                    <a:pt x="500" y="96"/>
                    <a:pt x="405" y="1"/>
                    <a:pt x="286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0"/>
            <p:cNvSpPr/>
            <p:nvPr/>
          </p:nvSpPr>
          <p:spPr>
            <a:xfrm>
              <a:off x="3067188" y="2326200"/>
              <a:ext cx="9250" cy="66725"/>
            </a:xfrm>
            <a:custGeom>
              <a:avLst/>
              <a:gdLst/>
              <a:ahLst/>
              <a:cxnLst/>
              <a:rect l="l" t="t" r="r" b="b"/>
              <a:pathLst>
                <a:path w="370" h="2669" extrusionOk="0">
                  <a:moveTo>
                    <a:pt x="188" y="0"/>
                  </a:moveTo>
                  <a:cubicBezTo>
                    <a:pt x="181" y="0"/>
                    <a:pt x="174" y="0"/>
                    <a:pt x="167" y="1"/>
                  </a:cubicBezTo>
                  <a:cubicBezTo>
                    <a:pt x="72" y="13"/>
                    <a:pt x="1" y="108"/>
                    <a:pt x="1" y="192"/>
                  </a:cubicBezTo>
                  <a:lnTo>
                    <a:pt x="1" y="2490"/>
                  </a:lnTo>
                  <a:cubicBezTo>
                    <a:pt x="1" y="2573"/>
                    <a:pt x="72" y="2668"/>
                    <a:pt x="179" y="2668"/>
                  </a:cubicBezTo>
                  <a:cubicBezTo>
                    <a:pt x="274" y="2668"/>
                    <a:pt x="370" y="2573"/>
                    <a:pt x="370" y="2490"/>
                  </a:cubicBezTo>
                  <a:lnTo>
                    <a:pt x="370" y="180"/>
                  </a:lnTo>
                  <a:cubicBezTo>
                    <a:pt x="370" y="80"/>
                    <a:pt x="286" y="0"/>
                    <a:pt x="188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3" name="Google Shape;1983;p60"/>
          <p:cNvGrpSpPr/>
          <p:nvPr/>
        </p:nvGrpSpPr>
        <p:grpSpPr>
          <a:xfrm>
            <a:off x="3440961" y="2106347"/>
            <a:ext cx="311837" cy="352680"/>
            <a:chOff x="3495813" y="2134775"/>
            <a:chExt cx="279825" cy="316475"/>
          </a:xfrm>
        </p:grpSpPr>
        <p:sp>
          <p:nvSpPr>
            <p:cNvPr id="1984" name="Google Shape;1984;p60"/>
            <p:cNvSpPr/>
            <p:nvPr/>
          </p:nvSpPr>
          <p:spPr>
            <a:xfrm>
              <a:off x="3642263" y="2355375"/>
              <a:ext cx="87825" cy="73850"/>
            </a:xfrm>
            <a:custGeom>
              <a:avLst/>
              <a:gdLst/>
              <a:ahLst/>
              <a:cxnLst/>
              <a:rect l="l" t="t" r="r" b="b"/>
              <a:pathLst>
                <a:path w="3513" h="2954" extrusionOk="0">
                  <a:moveTo>
                    <a:pt x="3330" y="0"/>
                  </a:moveTo>
                  <a:cubicBezTo>
                    <a:pt x="3324" y="0"/>
                    <a:pt x="3317" y="0"/>
                    <a:pt x="3310" y="1"/>
                  </a:cubicBezTo>
                  <a:cubicBezTo>
                    <a:pt x="3215" y="25"/>
                    <a:pt x="3144" y="108"/>
                    <a:pt x="3144" y="203"/>
                  </a:cubicBezTo>
                  <a:lnTo>
                    <a:pt x="3144" y="2108"/>
                  </a:lnTo>
                  <a:cubicBezTo>
                    <a:pt x="3144" y="2368"/>
                    <a:pt x="2927" y="2579"/>
                    <a:pt x="2646" y="2579"/>
                  </a:cubicBezTo>
                  <a:cubicBezTo>
                    <a:pt x="2618" y="2579"/>
                    <a:pt x="2589" y="2577"/>
                    <a:pt x="2560" y="2573"/>
                  </a:cubicBezTo>
                  <a:cubicBezTo>
                    <a:pt x="2346" y="2525"/>
                    <a:pt x="2179" y="2311"/>
                    <a:pt x="2179" y="2097"/>
                  </a:cubicBezTo>
                  <a:lnTo>
                    <a:pt x="2179" y="2037"/>
                  </a:lnTo>
                  <a:cubicBezTo>
                    <a:pt x="2179" y="1799"/>
                    <a:pt x="1989" y="1596"/>
                    <a:pt x="1751" y="1596"/>
                  </a:cubicBezTo>
                  <a:lnTo>
                    <a:pt x="215" y="1596"/>
                  </a:lnTo>
                  <a:cubicBezTo>
                    <a:pt x="96" y="1596"/>
                    <a:pt x="0" y="1704"/>
                    <a:pt x="36" y="1823"/>
                  </a:cubicBezTo>
                  <a:cubicBezTo>
                    <a:pt x="60" y="1918"/>
                    <a:pt x="143" y="1977"/>
                    <a:pt x="227" y="1977"/>
                  </a:cubicBezTo>
                  <a:lnTo>
                    <a:pt x="1763" y="1977"/>
                  </a:lnTo>
                  <a:cubicBezTo>
                    <a:pt x="1786" y="1977"/>
                    <a:pt x="1822" y="2001"/>
                    <a:pt x="1822" y="2037"/>
                  </a:cubicBezTo>
                  <a:lnTo>
                    <a:pt x="1822" y="2108"/>
                  </a:lnTo>
                  <a:cubicBezTo>
                    <a:pt x="1822" y="2573"/>
                    <a:pt x="2191" y="2954"/>
                    <a:pt x="2667" y="2954"/>
                  </a:cubicBezTo>
                  <a:cubicBezTo>
                    <a:pt x="3144" y="2954"/>
                    <a:pt x="3513" y="2573"/>
                    <a:pt x="3513" y="2108"/>
                  </a:cubicBezTo>
                  <a:lnTo>
                    <a:pt x="3513" y="180"/>
                  </a:lnTo>
                  <a:cubicBezTo>
                    <a:pt x="3513" y="90"/>
                    <a:pt x="3439" y="0"/>
                    <a:pt x="3330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0"/>
            <p:cNvSpPr/>
            <p:nvPr/>
          </p:nvSpPr>
          <p:spPr>
            <a:xfrm>
              <a:off x="3512788" y="2174550"/>
              <a:ext cx="30375" cy="32625"/>
            </a:xfrm>
            <a:custGeom>
              <a:avLst/>
              <a:gdLst/>
              <a:ahLst/>
              <a:cxnLst/>
              <a:rect l="l" t="t" r="r" b="b"/>
              <a:pathLst>
                <a:path w="1215" h="1305" extrusionOk="0">
                  <a:moveTo>
                    <a:pt x="214" y="1"/>
                  </a:moveTo>
                  <a:cubicBezTo>
                    <a:pt x="171" y="1"/>
                    <a:pt x="128" y="15"/>
                    <a:pt x="95" y="43"/>
                  </a:cubicBezTo>
                  <a:cubicBezTo>
                    <a:pt x="0" y="114"/>
                    <a:pt x="0" y="233"/>
                    <a:pt x="60" y="305"/>
                  </a:cubicBezTo>
                  <a:lnTo>
                    <a:pt x="857" y="1245"/>
                  </a:lnTo>
                  <a:cubicBezTo>
                    <a:pt x="893" y="1269"/>
                    <a:pt x="941" y="1305"/>
                    <a:pt x="1000" y="1305"/>
                  </a:cubicBezTo>
                  <a:cubicBezTo>
                    <a:pt x="1036" y="1305"/>
                    <a:pt x="1072" y="1293"/>
                    <a:pt x="1119" y="1269"/>
                  </a:cubicBezTo>
                  <a:cubicBezTo>
                    <a:pt x="1215" y="1198"/>
                    <a:pt x="1215" y="1079"/>
                    <a:pt x="1155" y="1007"/>
                  </a:cubicBezTo>
                  <a:lnTo>
                    <a:pt x="357" y="66"/>
                  </a:lnTo>
                  <a:cubicBezTo>
                    <a:pt x="319" y="21"/>
                    <a:pt x="266" y="1"/>
                    <a:pt x="214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0"/>
            <p:cNvSpPr/>
            <p:nvPr/>
          </p:nvSpPr>
          <p:spPr>
            <a:xfrm>
              <a:off x="3512488" y="2134775"/>
              <a:ext cx="29475" cy="33425"/>
            </a:xfrm>
            <a:custGeom>
              <a:avLst/>
              <a:gdLst/>
              <a:ahLst/>
              <a:cxnLst/>
              <a:rect l="l" t="t" r="r" b="b"/>
              <a:pathLst>
                <a:path w="1179" h="1337" extrusionOk="0">
                  <a:moveTo>
                    <a:pt x="963" y="0"/>
                  </a:moveTo>
                  <a:cubicBezTo>
                    <a:pt x="909" y="0"/>
                    <a:pt x="856" y="21"/>
                    <a:pt x="822" y="62"/>
                  </a:cubicBezTo>
                  <a:lnTo>
                    <a:pt x="60" y="1015"/>
                  </a:lnTo>
                  <a:cubicBezTo>
                    <a:pt x="0" y="1110"/>
                    <a:pt x="12" y="1229"/>
                    <a:pt x="96" y="1288"/>
                  </a:cubicBezTo>
                  <a:cubicBezTo>
                    <a:pt x="131" y="1312"/>
                    <a:pt x="167" y="1336"/>
                    <a:pt x="215" y="1336"/>
                  </a:cubicBezTo>
                  <a:cubicBezTo>
                    <a:pt x="274" y="1336"/>
                    <a:pt x="334" y="1300"/>
                    <a:pt x="357" y="1253"/>
                  </a:cubicBezTo>
                  <a:lnTo>
                    <a:pt x="1119" y="300"/>
                  </a:lnTo>
                  <a:cubicBezTo>
                    <a:pt x="1179" y="217"/>
                    <a:pt x="1167" y="98"/>
                    <a:pt x="1084" y="38"/>
                  </a:cubicBezTo>
                  <a:cubicBezTo>
                    <a:pt x="1048" y="13"/>
                    <a:pt x="1005" y="0"/>
                    <a:pt x="963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0"/>
            <p:cNvSpPr/>
            <p:nvPr/>
          </p:nvSpPr>
          <p:spPr>
            <a:xfrm>
              <a:off x="3728588" y="2174175"/>
              <a:ext cx="30375" cy="33000"/>
            </a:xfrm>
            <a:custGeom>
              <a:avLst/>
              <a:gdLst/>
              <a:ahLst/>
              <a:cxnLst/>
              <a:rect l="l" t="t" r="r" b="b"/>
              <a:pathLst>
                <a:path w="1215" h="1320" extrusionOk="0">
                  <a:moveTo>
                    <a:pt x="1011" y="0"/>
                  </a:moveTo>
                  <a:cubicBezTo>
                    <a:pt x="952" y="0"/>
                    <a:pt x="894" y="26"/>
                    <a:pt x="857" y="70"/>
                  </a:cubicBezTo>
                  <a:lnTo>
                    <a:pt x="60" y="1010"/>
                  </a:lnTo>
                  <a:cubicBezTo>
                    <a:pt x="0" y="1094"/>
                    <a:pt x="24" y="1213"/>
                    <a:pt x="95" y="1272"/>
                  </a:cubicBezTo>
                  <a:cubicBezTo>
                    <a:pt x="119" y="1308"/>
                    <a:pt x="167" y="1320"/>
                    <a:pt x="215" y="1320"/>
                  </a:cubicBezTo>
                  <a:cubicBezTo>
                    <a:pt x="262" y="1320"/>
                    <a:pt x="322" y="1308"/>
                    <a:pt x="357" y="1248"/>
                  </a:cubicBezTo>
                  <a:lnTo>
                    <a:pt x="1155" y="308"/>
                  </a:lnTo>
                  <a:cubicBezTo>
                    <a:pt x="1215" y="212"/>
                    <a:pt x="1191" y="93"/>
                    <a:pt x="1119" y="34"/>
                  </a:cubicBezTo>
                  <a:cubicBezTo>
                    <a:pt x="1087" y="11"/>
                    <a:pt x="1049" y="0"/>
                    <a:pt x="1011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0"/>
            <p:cNvSpPr/>
            <p:nvPr/>
          </p:nvSpPr>
          <p:spPr>
            <a:xfrm>
              <a:off x="3729463" y="2134775"/>
              <a:ext cx="29500" cy="33425"/>
            </a:xfrm>
            <a:custGeom>
              <a:avLst/>
              <a:gdLst/>
              <a:ahLst/>
              <a:cxnLst/>
              <a:rect l="l" t="t" r="r" b="b"/>
              <a:pathLst>
                <a:path w="1180" h="1337" extrusionOk="0">
                  <a:moveTo>
                    <a:pt x="206" y="0"/>
                  </a:moveTo>
                  <a:cubicBezTo>
                    <a:pt x="163" y="0"/>
                    <a:pt x="120" y="13"/>
                    <a:pt x="84" y="38"/>
                  </a:cubicBezTo>
                  <a:cubicBezTo>
                    <a:pt x="13" y="110"/>
                    <a:pt x="1" y="229"/>
                    <a:pt x="60" y="300"/>
                  </a:cubicBezTo>
                  <a:lnTo>
                    <a:pt x="822" y="1253"/>
                  </a:lnTo>
                  <a:cubicBezTo>
                    <a:pt x="858" y="1300"/>
                    <a:pt x="906" y="1336"/>
                    <a:pt x="965" y="1336"/>
                  </a:cubicBezTo>
                  <a:cubicBezTo>
                    <a:pt x="1001" y="1336"/>
                    <a:pt x="1037" y="1312"/>
                    <a:pt x="1084" y="1288"/>
                  </a:cubicBezTo>
                  <a:cubicBezTo>
                    <a:pt x="1156" y="1217"/>
                    <a:pt x="1180" y="1098"/>
                    <a:pt x="1120" y="1015"/>
                  </a:cubicBezTo>
                  <a:lnTo>
                    <a:pt x="358" y="62"/>
                  </a:lnTo>
                  <a:cubicBezTo>
                    <a:pt x="318" y="21"/>
                    <a:pt x="262" y="0"/>
                    <a:pt x="206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0"/>
            <p:cNvSpPr/>
            <p:nvPr/>
          </p:nvSpPr>
          <p:spPr>
            <a:xfrm>
              <a:off x="3517238" y="2222050"/>
              <a:ext cx="36650" cy="34125"/>
            </a:xfrm>
            <a:custGeom>
              <a:avLst/>
              <a:gdLst/>
              <a:ahLst/>
              <a:cxnLst/>
              <a:rect l="l" t="t" r="r" b="b"/>
              <a:pathLst>
                <a:path w="1466" h="1365" extrusionOk="0">
                  <a:moveTo>
                    <a:pt x="1144" y="0"/>
                  </a:moveTo>
                  <a:lnTo>
                    <a:pt x="513" y="322"/>
                  </a:lnTo>
                  <a:lnTo>
                    <a:pt x="1" y="953"/>
                  </a:lnTo>
                  <a:lnTo>
                    <a:pt x="525" y="1322"/>
                  </a:lnTo>
                  <a:cubicBezTo>
                    <a:pt x="570" y="1350"/>
                    <a:pt x="621" y="1365"/>
                    <a:pt x="671" y="1365"/>
                  </a:cubicBezTo>
                  <a:cubicBezTo>
                    <a:pt x="725" y="1365"/>
                    <a:pt x="779" y="1347"/>
                    <a:pt x="822" y="1310"/>
                  </a:cubicBezTo>
                  <a:lnTo>
                    <a:pt x="1346" y="881"/>
                  </a:lnTo>
                  <a:cubicBezTo>
                    <a:pt x="1430" y="798"/>
                    <a:pt x="1465" y="679"/>
                    <a:pt x="1418" y="583"/>
                  </a:cubicBezTo>
                  <a:lnTo>
                    <a:pt x="1144" y="0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0"/>
            <p:cNvSpPr/>
            <p:nvPr/>
          </p:nvSpPr>
          <p:spPr>
            <a:xfrm>
              <a:off x="3555638" y="2189900"/>
              <a:ext cx="36050" cy="34400"/>
            </a:xfrm>
            <a:custGeom>
              <a:avLst/>
              <a:gdLst/>
              <a:ahLst/>
              <a:cxnLst/>
              <a:rect l="l" t="t" r="r" b="b"/>
              <a:pathLst>
                <a:path w="1442" h="1376" extrusionOk="0">
                  <a:moveTo>
                    <a:pt x="1132" y="0"/>
                  </a:moveTo>
                  <a:lnTo>
                    <a:pt x="525" y="405"/>
                  </a:lnTo>
                  <a:lnTo>
                    <a:pt x="1" y="953"/>
                  </a:lnTo>
                  <a:lnTo>
                    <a:pt x="525" y="1334"/>
                  </a:lnTo>
                  <a:cubicBezTo>
                    <a:pt x="563" y="1361"/>
                    <a:pt x="608" y="1376"/>
                    <a:pt x="656" y="1376"/>
                  </a:cubicBezTo>
                  <a:cubicBezTo>
                    <a:pt x="712" y="1376"/>
                    <a:pt x="771" y="1355"/>
                    <a:pt x="822" y="1310"/>
                  </a:cubicBezTo>
                  <a:lnTo>
                    <a:pt x="1346" y="881"/>
                  </a:lnTo>
                  <a:cubicBezTo>
                    <a:pt x="1429" y="810"/>
                    <a:pt x="1441" y="691"/>
                    <a:pt x="1406" y="584"/>
                  </a:cubicBezTo>
                  <a:lnTo>
                    <a:pt x="1132" y="0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0"/>
            <p:cNvSpPr/>
            <p:nvPr/>
          </p:nvSpPr>
          <p:spPr>
            <a:xfrm>
              <a:off x="3495813" y="2167900"/>
              <a:ext cx="96175" cy="84800"/>
            </a:xfrm>
            <a:custGeom>
              <a:avLst/>
              <a:gdLst/>
              <a:ahLst/>
              <a:cxnLst/>
              <a:rect l="l" t="t" r="r" b="b"/>
              <a:pathLst>
                <a:path w="3847" h="3392" extrusionOk="0">
                  <a:moveTo>
                    <a:pt x="3369" y="0"/>
                  </a:moveTo>
                  <a:cubicBezTo>
                    <a:pt x="3336" y="0"/>
                    <a:pt x="3303" y="12"/>
                    <a:pt x="3275" y="35"/>
                  </a:cubicBezTo>
                  <a:lnTo>
                    <a:pt x="60" y="2749"/>
                  </a:lnTo>
                  <a:cubicBezTo>
                    <a:pt x="1" y="2785"/>
                    <a:pt x="1" y="2880"/>
                    <a:pt x="48" y="2940"/>
                  </a:cubicBezTo>
                  <a:lnTo>
                    <a:pt x="382" y="3345"/>
                  </a:lnTo>
                  <a:cubicBezTo>
                    <a:pt x="407" y="3376"/>
                    <a:pt x="445" y="3391"/>
                    <a:pt x="485" y="3391"/>
                  </a:cubicBezTo>
                  <a:cubicBezTo>
                    <a:pt x="520" y="3391"/>
                    <a:pt x="556" y="3379"/>
                    <a:pt x="584" y="3357"/>
                  </a:cubicBezTo>
                  <a:lnTo>
                    <a:pt x="3787" y="642"/>
                  </a:lnTo>
                  <a:cubicBezTo>
                    <a:pt x="3846" y="606"/>
                    <a:pt x="3846" y="511"/>
                    <a:pt x="3811" y="452"/>
                  </a:cubicBezTo>
                  <a:lnTo>
                    <a:pt x="3465" y="47"/>
                  </a:lnTo>
                  <a:cubicBezTo>
                    <a:pt x="3440" y="15"/>
                    <a:pt x="3405" y="0"/>
                    <a:pt x="3369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0"/>
            <p:cNvSpPr/>
            <p:nvPr/>
          </p:nvSpPr>
          <p:spPr>
            <a:xfrm>
              <a:off x="3717563" y="2222050"/>
              <a:ext cx="36350" cy="34125"/>
            </a:xfrm>
            <a:custGeom>
              <a:avLst/>
              <a:gdLst/>
              <a:ahLst/>
              <a:cxnLst/>
              <a:rect l="l" t="t" r="r" b="b"/>
              <a:pathLst>
                <a:path w="1454" h="1365" extrusionOk="0">
                  <a:moveTo>
                    <a:pt x="310" y="0"/>
                  </a:moveTo>
                  <a:lnTo>
                    <a:pt x="48" y="572"/>
                  </a:lnTo>
                  <a:cubicBezTo>
                    <a:pt x="1" y="679"/>
                    <a:pt x="25" y="798"/>
                    <a:pt x="120" y="881"/>
                  </a:cubicBezTo>
                  <a:lnTo>
                    <a:pt x="644" y="1310"/>
                  </a:lnTo>
                  <a:cubicBezTo>
                    <a:pt x="687" y="1347"/>
                    <a:pt x="741" y="1365"/>
                    <a:pt x="795" y="1365"/>
                  </a:cubicBezTo>
                  <a:cubicBezTo>
                    <a:pt x="845" y="1365"/>
                    <a:pt x="896" y="1350"/>
                    <a:pt x="941" y="1322"/>
                  </a:cubicBezTo>
                  <a:lnTo>
                    <a:pt x="1453" y="953"/>
                  </a:lnTo>
                  <a:lnTo>
                    <a:pt x="1037" y="345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0"/>
            <p:cNvSpPr/>
            <p:nvPr/>
          </p:nvSpPr>
          <p:spPr>
            <a:xfrm>
              <a:off x="3679463" y="2189900"/>
              <a:ext cx="36650" cy="34400"/>
            </a:xfrm>
            <a:custGeom>
              <a:avLst/>
              <a:gdLst/>
              <a:ahLst/>
              <a:cxnLst/>
              <a:rect l="l" t="t" r="r" b="b"/>
              <a:pathLst>
                <a:path w="1466" h="1376" extrusionOk="0">
                  <a:moveTo>
                    <a:pt x="334" y="0"/>
                  </a:moveTo>
                  <a:lnTo>
                    <a:pt x="60" y="584"/>
                  </a:lnTo>
                  <a:cubicBezTo>
                    <a:pt x="1" y="691"/>
                    <a:pt x="36" y="810"/>
                    <a:pt x="120" y="881"/>
                  </a:cubicBezTo>
                  <a:lnTo>
                    <a:pt x="644" y="1310"/>
                  </a:lnTo>
                  <a:cubicBezTo>
                    <a:pt x="695" y="1355"/>
                    <a:pt x="754" y="1376"/>
                    <a:pt x="810" y="1376"/>
                  </a:cubicBezTo>
                  <a:cubicBezTo>
                    <a:pt x="857" y="1376"/>
                    <a:pt x="903" y="1361"/>
                    <a:pt x="941" y="1334"/>
                  </a:cubicBezTo>
                  <a:lnTo>
                    <a:pt x="1465" y="953"/>
                  </a:lnTo>
                  <a:lnTo>
                    <a:pt x="1001" y="393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0"/>
            <p:cNvSpPr/>
            <p:nvPr/>
          </p:nvSpPr>
          <p:spPr>
            <a:xfrm>
              <a:off x="3678863" y="2167900"/>
              <a:ext cx="96775" cy="84800"/>
            </a:xfrm>
            <a:custGeom>
              <a:avLst/>
              <a:gdLst/>
              <a:ahLst/>
              <a:cxnLst/>
              <a:rect l="l" t="t" r="r" b="b"/>
              <a:pathLst>
                <a:path w="3871" h="3392" extrusionOk="0">
                  <a:moveTo>
                    <a:pt x="485" y="0"/>
                  </a:moveTo>
                  <a:cubicBezTo>
                    <a:pt x="445" y="0"/>
                    <a:pt x="407" y="15"/>
                    <a:pt x="382" y="47"/>
                  </a:cubicBezTo>
                  <a:lnTo>
                    <a:pt x="49" y="452"/>
                  </a:lnTo>
                  <a:cubicBezTo>
                    <a:pt x="1" y="511"/>
                    <a:pt x="1" y="606"/>
                    <a:pt x="60" y="642"/>
                  </a:cubicBezTo>
                  <a:lnTo>
                    <a:pt x="3275" y="3357"/>
                  </a:lnTo>
                  <a:cubicBezTo>
                    <a:pt x="3303" y="3379"/>
                    <a:pt x="3337" y="3391"/>
                    <a:pt x="3369" y="3391"/>
                  </a:cubicBezTo>
                  <a:cubicBezTo>
                    <a:pt x="3405" y="3391"/>
                    <a:pt x="3440" y="3376"/>
                    <a:pt x="3466" y="3345"/>
                  </a:cubicBezTo>
                  <a:lnTo>
                    <a:pt x="3811" y="2940"/>
                  </a:lnTo>
                  <a:cubicBezTo>
                    <a:pt x="3870" y="2880"/>
                    <a:pt x="3870" y="2785"/>
                    <a:pt x="3811" y="2749"/>
                  </a:cubicBezTo>
                  <a:lnTo>
                    <a:pt x="584" y="35"/>
                  </a:lnTo>
                  <a:cubicBezTo>
                    <a:pt x="556" y="12"/>
                    <a:pt x="520" y="0"/>
                    <a:pt x="485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0"/>
            <p:cNvSpPr/>
            <p:nvPr/>
          </p:nvSpPr>
          <p:spPr>
            <a:xfrm>
              <a:off x="3624113" y="2353600"/>
              <a:ext cx="23525" cy="61950"/>
            </a:xfrm>
            <a:custGeom>
              <a:avLst/>
              <a:gdLst/>
              <a:ahLst/>
              <a:cxnLst/>
              <a:rect l="l" t="t" r="r" b="b"/>
              <a:pathLst>
                <a:path w="941" h="2478" extrusionOk="0">
                  <a:moveTo>
                    <a:pt x="464" y="1"/>
                  </a:moveTo>
                  <a:lnTo>
                    <a:pt x="0" y="263"/>
                  </a:lnTo>
                  <a:lnTo>
                    <a:pt x="0" y="2477"/>
                  </a:lnTo>
                  <a:lnTo>
                    <a:pt x="941" y="2477"/>
                  </a:lnTo>
                  <a:lnTo>
                    <a:pt x="941" y="26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0"/>
            <p:cNvSpPr/>
            <p:nvPr/>
          </p:nvSpPr>
          <p:spPr>
            <a:xfrm>
              <a:off x="3519913" y="2305950"/>
              <a:ext cx="231600" cy="36675"/>
            </a:xfrm>
            <a:custGeom>
              <a:avLst/>
              <a:gdLst/>
              <a:ahLst/>
              <a:cxnLst/>
              <a:rect l="l" t="t" r="r" b="b"/>
              <a:pathLst>
                <a:path w="9264" h="1467" extrusionOk="0">
                  <a:moveTo>
                    <a:pt x="199" y="1"/>
                  </a:moveTo>
                  <a:cubicBezTo>
                    <a:pt x="97" y="1"/>
                    <a:pt x="1" y="104"/>
                    <a:pt x="1" y="228"/>
                  </a:cubicBezTo>
                  <a:lnTo>
                    <a:pt x="1" y="1216"/>
                  </a:lnTo>
                  <a:lnTo>
                    <a:pt x="4632" y="1466"/>
                  </a:lnTo>
                  <a:lnTo>
                    <a:pt x="9264" y="1216"/>
                  </a:lnTo>
                  <a:lnTo>
                    <a:pt x="9264" y="228"/>
                  </a:lnTo>
                  <a:cubicBezTo>
                    <a:pt x="9264" y="109"/>
                    <a:pt x="9157" y="2"/>
                    <a:pt x="9038" y="2"/>
                  </a:cubicBezTo>
                  <a:lnTo>
                    <a:pt x="215" y="2"/>
                  </a:lnTo>
                  <a:cubicBezTo>
                    <a:pt x="210" y="1"/>
                    <a:pt x="204" y="1"/>
                    <a:pt x="199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0"/>
            <p:cNvSpPr/>
            <p:nvPr/>
          </p:nvSpPr>
          <p:spPr>
            <a:xfrm>
              <a:off x="3729763" y="2305975"/>
              <a:ext cx="21750" cy="30400"/>
            </a:xfrm>
            <a:custGeom>
              <a:avLst/>
              <a:gdLst/>
              <a:ahLst/>
              <a:cxnLst/>
              <a:rect l="l" t="t" r="r" b="b"/>
              <a:pathLst>
                <a:path w="870" h="1216" extrusionOk="0">
                  <a:moveTo>
                    <a:pt x="1" y="1"/>
                  </a:moveTo>
                  <a:cubicBezTo>
                    <a:pt x="120" y="1"/>
                    <a:pt x="227" y="108"/>
                    <a:pt x="227" y="227"/>
                  </a:cubicBezTo>
                  <a:lnTo>
                    <a:pt x="227" y="1215"/>
                  </a:lnTo>
                  <a:lnTo>
                    <a:pt x="870" y="1215"/>
                  </a:lnTo>
                  <a:lnTo>
                    <a:pt x="870" y="227"/>
                  </a:lnTo>
                  <a:cubicBezTo>
                    <a:pt x="870" y="108"/>
                    <a:pt x="763" y="1"/>
                    <a:pt x="644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0"/>
            <p:cNvSpPr/>
            <p:nvPr/>
          </p:nvSpPr>
          <p:spPr>
            <a:xfrm>
              <a:off x="3603563" y="2393200"/>
              <a:ext cx="64025" cy="53600"/>
            </a:xfrm>
            <a:custGeom>
              <a:avLst/>
              <a:gdLst/>
              <a:ahLst/>
              <a:cxnLst/>
              <a:rect l="l" t="t" r="r" b="b"/>
              <a:pathLst>
                <a:path w="2561" h="2144" extrusionOk="0">
                  <a:moveTo>
                    <a:pt x="1001" y="0"/>
                  </a:moveTo>
                  <a:cubicBezTo>
                    <a:pt x="453" y="0"/>
                    <a:pt x="1" y="441"/>
                    <a:pt x="1" y="1000"/>
                  </a:cubicBezTo>
                  <a:lnTo>
                    <a:pt x="1" y="2143"/>
                  </a:lnTo>
                  <a:lnTo>
                    <a:pt x="2560" y="2143"/>
                  </a:lnTo>
                  <a:lnTo>
                    <a:pt x="2560" y="1000"/>
                  </a:lnTo>
                  <a:cubicBezTo>
                    <a:pt x="2560" y="441"/>
                    <a:pt x="2120" y="0"/>
                    <a:pt x="1572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0"/>
            <p:cNvSpPr/>
            <p:nvPr/>
          </p:nvSpPr>
          <p:spPr>
            <a:xfrm>
              <a:off x="3628563" y="2392900"/>
              <a:ext cx="39025" cy="53900"/>
            </a:xfrm>
            <a:custGeom>
              <a:avLst/>
              <a:gdLst/>
              <a:ahLst/>
              <a:cxnLst/>
              <a:rect l="l" t="t" r="r" b="b"/>
              <a:pathLst>
                <a:path w="1561" h="2156" extrusionOk="0">
                  <a:moveTo>
                    <a:pt x="1" y="0"/>
                  </a:moveTo>
                  <a:cubicBezTo>
                    <a:pt x="537" y="12"/>
                    <a:pt x="965" y="441"/>
                    <a:pt x="965" y="988"/>
                  </a:cubicBezTo>
                  <a:lnTo>
                    <a:pt x="965" y="2155"/>
                  </a:lnTo>
                  <a:lnTo>
                    <a:pt x="1560" y="2155"/>
                  </a:lnTo>
                  <a:lnTo>
                    <a:pt x="1560" y="988"/>
                  </a:lnTo>
                  <a:cubicBezTo>
                    <a:pt x="1560" y="441"/>
                    <a:pt x="1132" y="0"/>
                    <a:pt x="584" y="0"/>
                  </a:cubicBez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0"/>
            <p:cNvSpPr/>
            <p:nvPr/>
          </p:nvSpPr>
          <p:spPr>
            <a:xfrm>
              <a:off x="3505938" y="2335750"/>
              <a:ext cx="259875" cy="23825"/>
            </a:xfrm>
            <a:custGeom>
              <a:avLst/>
              <a:gdLst/>
              <a:ahLst/>
              <a:cxnLst/>
              <a:rect l="l" t="t" r="r" b="b"/>
              <a:pathLst>
                <a:path w="10395" h="953" extrusionOk="0">
                  <a:moveTo>
                    <a:pt x="108" y="0"/>
                  </a:moveTo>
                  <a:cubicBezTo>
                    <a:pt x="36" y="0"/>
                    <a:pt x="0" y="60"/>
                    <a:pt x="0" y="119"/>
                  </a:cubicBezTo>
                  <a:lnTo>
                    <a:pt x="0" y="834"/>
                  </a:lnTo>
                  <a:cubicBezTo>
                    <a:pt x="0" y="917"/>
                    <a:pt x="60" y="953"/>
                    <a:pt x="108" y="953"/>
                  </a:cubicBezTo>
                  <a:lnTo>
                    <a:pt x="10275" y="953"/>
                  </a:lnTo>
                  <a:cubicBezTo>
                    <a:pt x="10347" y="953"/>
                    <a:pt x="10395" y="893"/>
                    <a:pt x="10395" y="834"/>
                  </a:cubicBezTo>
                  <a:lnTo>
                    <a:pt x="10395" y="119"/>
                  </a:lnTo>
                  <a:cubicBezTo>
                    <a:pt x="10395" y="48"/>
                    <a:pt x="10335" y="0"/>
                    <a:pt x="10275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0"/>
            <p:cNvSpPr/>
            <p:nvPr/>
          </p:nvSpPr>
          <p:spPr>
            <a:xfrm>
              <a:off x="3746438" y="2336350"/>
              <a:ext cx="19075" cy="22925"/>
            </a:xfrm>
            <a:custGeom>
              <a:avLst/>
              <a:gdLst/>
              <a:ahLst/>
              <a:cxnLst/>
              <a:rect l="l" t="t" r="r" b="b"/>
              <a:pathLst>
                <a:path w="763" h="917" extrusionOk="0">
                  <a:moveTo>
                    <a:pt x="1" y="0"/>
                  </a:moveTo>
                  <a:cubicBezTo>
                    <a:pt x="60" y="0"/>
                    <a:pt x="108" y="36"/>
                    <a:pt x="108" y="95"/>
                  </a:cubicBezTo>
                  <a:lnTo>
                    <a:pt x="108" y="810"/>
                  </a:lnTo>
                  <a:cubicBezTo>
                    <a:pt x="108" y="869"/>
                    <a:pt x="60" y="917"/>
                    <a:pt x="1" y="917"/>
                  </a:cubicBezTo>
                  <a:lnTo>
                    <a:pt x="644" y="917"/>
                  </a:lnTo>
                  <a:cubicBezTo>
                    <a:pt x="703" y="917"/>
                    <a:pt x="763" y="869"/>
                    <a:pt x="763" y="798"/>
                  </a:cubicBezTo>
                  <a:lnTo>
                    <a:pt x="763" y="83"/>
                  </a:lnTo>
                  <a:cubicBezTo>
                    <a:pt x="763" y="36"/>
                    <a:pt x="715" y="0"/>
                    <a:pt x="644" y="0"/>
                  </a:cubicBez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0"/>
            <p:cNvSpPr/>
            <p:nvPr/>
          </p:nvSpPr>
          <p:spPr>
            <a:xfrm>
              <a:off x="3497013" y="2157750"/>
              <a:ext cx="27400" cy="27400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548" y="0"/>
                  </a:moveTo>
                  <a:cubicBezTo>
                    <a:pt x="250" y="0"/>
                    <a:pt x="0" y="250"/>
                    <a:pt x="0" y="548"/>
                  </a:cubicBezTo>
                  <a:cubicBezTo>
                    <a:pt x="0" y="846"/>
                    <a:pt x="250" y="1096"/>
                    <a:pt x="548" y="1096"/>
                  </a:cubicBezTo>
                  <a:cubicBezTo>
                    <a:pt x="846" y="1096"/>
                    <a:pt x="1096" y="846"/>
                    <a:pt x="1096" y="548"/>
                  </a:cubicBezTo>
                  <a:cubicBezTo>
                    <a:pt x="1096" y="250"/>
                    <a:pt x="857" y="0"/>
                    <a:pt x="548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0"/>
            <p:cNvSpPr/>
            <p:nvPr/>
          </p:nvSpPr>
          <p:spPr>
            <a:xfrm>
              <a:off x="3746738" y="2157750"/>
              <a:ext cx="27700" cy="27400"/>
            </a:xfrm>
            <a:custGeom>
              <a:avLst/>
              <a:gdLst/>
              <a:ahLst/>
              <a:cxnLst/>
              <a:rect l="l" t="t" r="r" b="b"/>
              <a:pathLst>
                <a:path w="1108" h="1096" extrusionOk="0">
                  <a:moveTo>
                    <a:pt x="560" y="0"/>
                  </a:moveTo>
                  <a:cubicBezTo>
                    <a:pt x="262" y="0"/>
                    <a:pt x="1" y="250"/>
                    <a:pt x="1" y="548"/>
                  </a:cubicBezTo>
                  <a:cubicBezTo>
                    <a:pt x="1" y="846"/>
                    <a:pt x="262" y="1096"/>
                    <a:pt x="560" y="1096"/>
                  </a:cubicBezTo>
                  <a:cubicBezTo>
                    <a:pt x="858" y="1096"/>
                    <a:pt x="1108" y="846"/>
                    <a:pt x="1108" y="548"/>
                  </a:cubicBezTo>
                  <a:cubicBezTo>
                    <a:pt x="1108" y="250"/>
                    <a:pt x="858" y="0"/>
                    <a:pt x="560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0"/>
            <p:cNvSpPr/>
            <p:nvPr/>
          </p:nvSpPr>
          <p:spPr>
            <a:xfrm>
              <a:off x="3631238" y="2410950"/>
              <a:ext cx="9250" cy="10575"/>
            </a:xfrm>
            <a:custGeom>
              <a:avLst/>
              <a:gdLst/>
              <a:ahLst/>
              <a:cxnLst/>
              <a:rect l="l" t="t" r="r" b="b"/>
              <a:pathLst>
                <a:path w="370" h="423" extrusionOk="0">
                  <a:moveTo>
                    <a:pt x="204" y="1"/>
                  </a:moveTo>
                  <a:cubicBezTo>
                    <a:pt x="192" y="1"/>
                    <a:pt x="180" y="2"/>
                    <a:pt x="168" y="5"/>
                  </a:cubicBezTo>
                  <a:cubicBezTo>
                    <a:pt x="72" y="16"/>
                    <a:pt x="1" y="100"/>
                    <a:pt x="1" y="195"/>
                  </a:cubicBezTo>
                  <a:lnTo>
                    <a:pt x="1" y="243"/>
                  </a:lnTo>
                  <a:cubicBezTo>
                    <a:pt x="1" y="326"/>
                    <a:pt x="72" y="421"/>
                    <a:pt x="168" y="421"/>
                  </a:cubicBezTo>
                  <a:cubicBezTo>
                    <a:pt x="174" y="422"/>
                    <a:pt x="181" y="422"/>
                    <a:pt x="188" y="422"/>
                  </a:cubicBezTo>
                  <a:cubicBezTo>
                    <a:pt x="296" y="422"/>
                    <a:pt x="370" y="332"/>
                    <a:pt x="370" y="243"/>
                  </a:cubicBezTo>
                  <a:lnTo>
                    <a:pt x="370" y="183"/>
                  </a:lnTo>
                  <a:cubicBezTo>
                    <a:pt x="370" y="87"/>
                    <a:pt x="303" y="1"/>
                    <a:pt x="204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0"/>
            <p:cNvSpPr/>
            <p:nvPr/>
          </p:nvSpPr>
          <p:spPr>
            <a:xfrm>
              <a:off x="3533613" y="2442000"/>
              <a:ext cx="203925" cy="9250"/>
            </a:xfrm>
            <a:custGeom>
              <a:avLst/>
              <a:gdLst/>
              <a:ahLst/>
              <a:cxnLst/>
              <a:rect l="l" t="t" r="r" b="b"/>
              <a:pathLst>
                <a:path w="8157" h="370" extrusionOk="0">
                  <a:moveTo>
                    <a:pt x="203" y="1"/>
                  </a:moveTo>
                  <a:cubicBezTo>
                    <a:pt x="96" y="1"/>
                    <a:pt x="1" y="84"/>
                    <a:pt x="24" y="203"/>
                  </a:cubicBezTo>
                  <a:cubicBezTo>
                    <a:pt x="36" y="298"/>
                    <a:pt x="120" y="370"/>
                    <a:pt x="215" y="370"/>
                  </a:cubicBezTo>
                  <a:lnTo>
                    <a:pt x="7966" y="370"/>
                  </a:lnTo>
                  <a:cubicBezTo>
                    <a:pt x="8073" y="370"/>
                    <a:pt x="8156" y="263"/>
                    <a:pt x="8145" y="156"/>
                  </a:cubicBezTo>
                  <a:cubicBezTo>
                    <a:pt x="8133" y="72"/>
                    <a:pt x="8037" y="1"/>
                    <a:pt x="7954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6" name="Google Shape;2006;p60"/>
          <p:cNvGrpSpPr/>
          <p:nvPr/>
        </p:nvGrpSpPr>
        <p:grpSpPr>
          <a:xfrm>
            <a:off x="4094584" y="2106403"/>
            <a:ext cx="300219" cy="352624"/>
            <a:chOff x="4103038" y="2134825"/>
            <a:chExt cx="269400" cy="316425"/>
          </a:xfrm>
        </p:grpSpPr>
        <p:sp>
          <p:nvSpPr>
            <p:cNvPr id="2007" name="Google Shape;2007;p60"/>
            <p:cNvSpPr/>
            <p:nvPr/>
          </p:nvSpPr>
          <p:spPr>
            <a:xfrm>
              <a:off x="4164063" y="2192250"/>
              <a:ext cx="208075" cy="259000"/>
            </a:xfrm>
            <a:custGeom>
              <a:avLst/>
              <a:gdLst/>
              <a:ahLst/>
              <a:cxnLst/>
              <a:rect l="l" t="t" r="r" b="b"/>
              <a:pathLst>
                <a:path w="8323" h="10360" extrusionOk="0">
                  <a:moveTo>
                    <a:pt x="115" y="0"/>
                  </a:moveTo>
                  <a:cubicBezTo>
                    <a:pt x="51" y="0"/>
                    <a:pt x="0" y="66"/>
                    <a:pt x="0" y="132"/>
                  </a:cubicBezTo>
                  <a:lnTo>
                    <a:pt x="0" y="10229"/>
                  </a:lnTo>
                  <a:cubicBezTo>
                    <a:pt x="0" y="10300"/>
                    <a:pt x="60" y="10360"/>
                    <a:pt x="131" y="10360"/>
                  </a:cubicBezTo>
                  <a:lnTo>
                    <a:pt x="8180" y="10360"/>
                  </a:lnTo>
                  <a:cubicBezTo>
                    <a:pt x="8263" y="10360"/>
                    <a:pt x="8323" y="10300"/>
                    <a:pt x="8323" y="10229"/>
                  </a:cubicBezTo>
                  <a:lnTo>
                    <a:pt x="8323" y="132"/>
                  </a:lnTo>
                  <a:cubicBezTo>
                    <a:pt x="8323" y="61"/>
                    <a:pt x="8263" y="1"/>
                    <a:pt x="8180" y="1"/>
                  </a:cubicBezTo>
                  <a:lnTo>
                    <a:pt x="131" y="1"/>
                  </a:lnTo>
                  <a:cubicBezTo>
                    <a:pt x="126" y="1"/>
                    <a:pt x="121" y="0"/>
                    <a:pt x="115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0"/>
            <p:cNvSpPr/>
            <p:nvPr/>
          </p:nvSpPr>
          <p:spPr>
            <a:xfrm>
              <a:off x="4353063" y="2191975"/>
              <a:ext cx="19375" cy="258700"/>
            </a:xfrm>
            <a:custGeom>
              <a:avLst/>
              <a:gdLst/>
              <a:ahLst/>
              <a:cxnLst/>
              <a:rect l="l" t="t" r="r" b="b"/>
              <a:pathLst>
                <a:path w="775" h="10348" extrusionOk="0">
                  <a:moveTo>
                    <a:pt x="1" y="1"/>
                  </a:moveTo>
                  <a:cubicBezTo>
                    <a:pt x="72" y="1"/>
                    <a:pt x="132" y="60"/>
                    <a:pt x="132" y="131"/>
                  </a:cubicBezTo>
                  <a:lnTo>
                    <a:pt x="132" y="10216"/>
                  </a:lnTo>
                  <a:cubicBezTo>
                    <a:pt x="132" y="10299"/>
                    <a:pt x="72" y="10347"/>
                    <a:pt x="1" y="10347"/>
                  </a:cubicBezTo>
                  <a:lnTo>
                    <a:pt x="643" y="10347"/>
                  </a:lnTo>
                  <a:cubicBezTo>
                    <a:pt x="715" y="10347"/>
                    <a:pt x="774" y="10299"/>
                    <a:pt x="774" y="10216"/>
                  </a:cubicBezTo>
                  <a:lnTo>
                    <a:pt x="774" y="131"/>
                  </a:lnTo>
                  <a:cubicBezTo>
                    <a:pt x="774" y="72"/>
                    <a:pt x="715" y="1"/>
                    <a:pt x="643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0"/>
            <p:cNvSpPr/>
            <p:nvPr/>
          </p:nvSpPr>
          <p:spPr>
            <a:xfrm>
              <a:off x="4292638" y="2134825"/>
              <a:ext cx="26225" cy="36350"/>
            </a:xfrm>
            <a:custGeom>
              <a:avLst/>
              <a:gdLst/>
              <a:ahLst/>
              <a:cxnLst/>
              <a:rect l="l" t="t" r="r" b="b"/>
              <a:pathLst>
                <a:path w="1049" h="1454" extrusionOk="0">
                  <a:moveTo>
                    <a:pt x="534" y="0"/>
                  </a:moveTo>
                  <a:cubicBezTo>
                    <a:pt x="527" y="0"/>
                    <a:pt x="520" y="0"/>
                    <a:pt x="513" y="1"/>
                  </a:cubicBezTo>
                  <a:cubicBezTo>
                    <a:pt x="227" y="24"/>
                    <a:pt x="1" y="262"/>
                    <a:pt x="1" y="536"/>
                  </a:cubicBezTo>
                  <a:lnTo>
                    <a:pt x="1" y="1048"/>
                  </a:lnTo>
                  <a:lnTo>
                    <a:pt x="1048" y="1453"/>
                  </a:lnTo>
                  <a:lnTo>
                    <a:pt x="1048" y="524"/>
                  </a:lnTo>
                  <a:cubicBezTo>
                    <a:pt x="1048" y="234"/>
                    <a:pt x="822" y="0"/>
                    <a:pt x="534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0"/>
            <p:cNvSpPr/>
            <p:nvPr/>
          </p:nvSpPr>
          <p:spPr>
            <a:xfrm>
              <a:off x="4284913" y="2219050"/>
              <a:ext cx="41100" cy="81300"/>
            </a:xfrm>
            <a:custGeom>
              <a:avLst/>
              <a:gdLst/>
              <a:ahLst/>
              <a:cxnLst/>
              <a:rect l="l" t="t" r="r" b="b"/>
              <a:pathLst>
                <a:path w="1644" h="3252" extrusionOk="0">
                  <a:moveTo>
                    <a:pt x="810" y="1"/>
                  </a:moveTo>
                  <a:lnTo>
                    <a:pt x="0" y="251"/>
                  </a:lnTo>
                  <a:cubicBezTo>
                    <a:pt x="0" y="382"/>
                    <a:pt x="12" y="537"/>
                    <a:pt x="12" y="680"/>
                  </a:cubicBezTo>
                  <a:cubicBezTo>
                    <a:pt x="48" y="1394"/>
                    <a:pt x="155" y="2168"/>
                    <a:pt x="298" y="2823"/>
                  </a:cubicBezTo>
                  <a:lnTo>
                    <a:pt x="822" y="3251"/>
                  </a:lnTo>
                  <a:lnTo>
                    <a:pt x="1345" y="2823"/>
                  </a:lnTo>
                  <a:cubicBezTo>
                    <a:pt x="1500" y="2192"/>
                    <a:pt x="1595" y="1394"/>
                    <a:pt x="1619" y="680"/>
                  </a:cubicBezTo>
                  <a:cubicBezTo>
                    <a:pt x="1643" y="537"/>
                    <a:pt x="1643" y="382"/>
                    <a:pt x="1643" y="251"/>
                  </a:cubicBezTo>
                  <a:lnTo>
                    <a:pt x="810" y="1"/>
                  </a:ln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0"/>
            <p:cNvSpPr/>
            <p:nvPr/>
          </p:nvSpPr>
          <p:spPr>
            <a:xfrm>
              <a:off x="4305138" y="2225325"/>
              <a:ext cx="20275" cy="68775"/>
            </a:xfrm>
            <a:custGeom>
              <a:avLst/>
              <a:gdLst/>
              <a:ahLst/>
              <a:cxnLst/>
              <a:rect l="l" t="t" r="r" b="b"/>
              <a:pathLst>
                <a:path w="811" h="2751" extrusionOk="0">
                  <a:moveTo>
                    <a:pt x="239" y="0"/>
                  </a:moveTo>
                  <a:cubicBezTo>
                    <a:pt x="239" y="822"/>
                    <a:pt x="144" y="1786"/>
                    <a:pt x="1" y="2572"/>
                  </a:cubicBezTo>
                  <a:lnTo>
                    <a:pt x="263" y="2750"/>
                  </a:lnTo>
                  <a:lnTo>
                    <a:pt x="536" y="2572"/>
                  </a:lnTo>
                  <a:cubicBezTo>
                    <a:pt x="691" y="1941"/>
                    <a:pt x="786" y="1143"/>
                    <a:pt x="810" y="429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0"/>
            <p:cNvSpPr/>
            <p:nvPr/>
          </p:nvSpPr>
          <p:spPr>
            <a:xfrm>
              <a:off x="4292338" y="2289600"/>
              <a:ext cx="26225" cy="29350"/>
            </a:xfrm>
            <a:custGeom>
              <a:avLst/>
              <a:gdLst/>
              <a:ahLst/>
              <a:cxnLst/>
              <a:rect l="l" t="t" r="r" b="b"/>
              <a:pathLst>
                <a:path w="1049" h="1174" extrusionOk="0">
                  <a:moveTo>
                    <a:pt x="1" y="1"/>
                  </a:moveTo>
                  <a:cubicBezTo>
                    <a:pt x="108" y="465"/>
                    <a:pt x="251" y="870"/>
                    <a:pt x="417" y="1120"/>
                  </a:cubicBezTo>
                  <a:cubicBezTo>
                    <a:pt x="441" y="1156"/>
                    <a:pt x="483" y="1174"/>
                    <a:pt x="525" y="1174"/>
                  </a:cubicBezTo>
                  <a:cubicBezTo>
                    <a:pt x="566" y="1174"/>
                    <a:pt x="608" y="1156"/>
                    <a:pt x="632" y="1120"/>
                  </a:cubicBezTo>
                  <a:cubicBezTo>
                    <a:pt x="786" y="858"/>
                    <a:pt x="941" y="465"/>
                    <a:pt x="1048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0"/>
            <p:cNvSpPr/>
            <p:nvPr/>
          </p:nvSpPr>
          <p:spPr>
            <a:xfrm>
              <a:off x="4299488" y="2289600"/>
              <a:ext cx="19075" cy="29350"/>
            </a:xfrm>
            <a:custGeom>
              <a:avLst/>
              <a:gdLst/>
              <a:ahLst/>
              <a:cxnLst/>
              <a:rect l="l" t="t" r="r" b="b"/>
              <a:pathLst>
                <a:path w="763" h="1174" extrusionOk="0">
                  <a:moveTo>
                    <a:pt x="215" y="1"/>
                  </a:moveTo>
                  <a:cubicBezTo>
                    <a:pt x="167" y="334"/>
                    <a:pt x="84" y="632"/>
                    <a:pt x="0" y="870"/>
                  </a:cubicBezTo>
                  <a:cubicBezTo>
                    <a:pt x="36" y="953"/>
                    <a:pt x="84" y="1049"/>
                    <a:pt x="131" y="1120"/>
                  </a:cubicBezTo>
                  <a:cubicBezTo>
                    <a:pt x="155" y="1156"/>
                    <a:pt x="197" y="1174"/>
                    <a:pt x="239" y="1174"/>
                  </a:cubicBezTo>
                  <a:cubicBezTo>
                    <a:pt x="280" y="1174"/>
                    <a:pt x="322" y="1156"/>
                    <a:pt x="346" y="1120"/>
                  </a:cubicBezTo>
                  <a:cubicBezTo>
                    <a:pt x="500" y="858"/>
                    <a:pt x="655" y="465"/>
                    <a:pt x="762" y="1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0"/>
            <p:cNvSpPr/>
            <p:nvPr/>
          </p:nvSpPr>
          <p:spPr>
            <a:xfrm>
              <a:off x="4318538" y="2168750"/>
              <a:ext cx="30675" cy="47175"/>
            </a:xfrm>
            <a:custGeom>
              <a:avLst/>
              <a:gdLst/>
              <a:ahLst/>
              <a:cxnLst/>
              <a:rect l="l" t="t" r="r" b="b"/>
              <a:pathLst>
                <a:path w="1227" h="1887" extrusionOk="0">
                  <a:moveTo>
                    <a:pt x="262" y="1"/>
                  </a:moveTo>
                  <a:cubicBezTo>
                    <a:pt x="96" y="1"/>
                    <a:pt x="0" y="179"/>
                    <a:pt x="143" y="346"/>
                  </a:cubicBezTo>
                  <a:cubicBezTo>
                    <a:pt x="143" y="346"/>
                    <a:pt x="179" y="358"/>
                    <a:pt x="191" y="358"/>
                  </a:cubicBezTo>
                  <a:lnTo>
                    <a:pt x="786" y="358"/>
                  </a:lnTo>
                  <a:cubicBezTo>
                    <a:pt x="810" y="358"/>
                    <a:pt x="846" y="394"/>
                    <a:pt x="846" y="418"/>
                  </a:cubicBezTo>
                  <a:lnTo>
                    <a:pt x="846" y="1739"/>
                  </a:lnTo>
                  <a:cubicBezTo>
                    <a:pt x="846" y="1763"/>
                    <a:pt x="858" y="1787"/>
                    <a:pt x="893" y="1822"/>
                  </a:cubicBezTo>
                  <a:cubicBezTo>
                    <a:pt x="939" y="1868"/>
                    <a:pt x="989" y="1887"/>
                    <a:pt x="1037" y="1887"/>
                  </a:cubicBezTo>
                  <a:cubicBezTo>
                    <a:pt x="1138" y="1887"/>
                    <a:pt x="1227" y="1801"/>
                    <a:pt x="1227" y="1703"/>
                  </a:cubicBezTo>
                  <a:lnTo>
                    <a:pt x="1227" y="191"/>
                  </a:lnTo>
                  <a:cubicBezTo>
                    <a:pt x="1227" y="96"/>
                    <a:pt x="1143" y="1"/>
                    <a:pt x="1036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0"/>
            <p:cNvSpPr/>
            <p:nvPr/>
          </p:nvSpPr>
          <p:spPr>
            <a:xfrm>
              <a:off x="4284913" y="2160950"/>
              <a:ext cx="40500" cy="75100"/>
            </a:xfrm>
            <a:custGeom>
              <a:avLst/>
              <a:gdLst/>
              <a:ahLst/>
              <a:cxnLst/>
              <a:rect l="l" t="t" r="r" b="b"/>
              <a:pathLst>
                <a:path w="1620" h="3004" extrusionOk="0">
                  <a:moveTo>
                    <a:pt x="1552" y="0"/>
                  </a:moveTo>
                  <a:cubicBezTo>
                    <a:pt x="1544" y="0"/>
                    <a:pt x="1534" y="1"/>
                    <a:pt x="1524" y="3"/>
                  </a:cubicBezTo>
                  <a:lnTo>
                    <a:pt x="95" y="3"/>
                  </a:lnTo>
                  <a:cubicBezTo>
                    <a:pt x="36" y="3"/>
                    <a:pt x="0" y="51"/>
                    <a:pt x="0" y="87"/>
                  </a:cubicBezTo>
                  <a:cubicBezTo>
                    <a:pt x="0" y="87"/>
                    <a:pt x="0" y="2861"/>
                    <a:pt x="12" y="3004"/>
                  </a:cubicBezTo>
                  <a:lnTo>
                    <a:pt x="1607" y="3004"/>
                  </a:lnTo>
                  <a:cubicBezTo>
                    <a:pt x="1607" y="2861"/>
                    <a:pt x="1619" y="2706"/>
                    <a:pt x="1619" y="2575"/>
                  </a:cubicBezTo>
                  <a:lnTo>
                    <a:pt x="1619" y="63"/>
                  </a:lnTo>
                  <a:cubicBezTo>
                    <a:pt x="1619" y="23"/>
                    <a:pt x="1595" y="0"/>
                    <a:pt x="1552" y="0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0"/>
            <p:cNvSpPr/>
            <p:nvPr/>
          </p:nvSpPr>
          <p:spPr>
            <a:xfrm>
              <a:off x="4309013" y="2161275"/>
              <a:ext cx="17000" cy="75375"/>
            </a:xfrm>
            <a:custGeom>
              <a:avLst/>
              <a:gdLst/>
              <a:ahLst/>
              <a:cxnLst/>
              <a:rect l="l" t="t" r="r" b="b"/>
              <a:pathLst>
                <a:path w="680" h="3015" extrusionOk="0">
                  <a:moveTo>
                    <a:pt x="11" y="0"/>
                  </a:moveTo>
                  <a:cubicBezTo>
                    <a:pt x="8" y="0"/>
                    <a:pt x="4" y="1"/>
                    <a:pt x="0" y="2"/>
                  </a:cubicBezTo>
                  <a:lnTo>
                    <a:pt x="21" y="2"/>
                  </a:lnTo>
                  <a:cubicBezTo>
                    <a:pt x="18" y="1"/>
                    <a:pt x="15" y="0"/>
                    <a:pt x="11" y="0"/>
                  </a:cubicBezTo>
                  <a:close/>
                  <a:moveTo>
                    <a:pt x="21" y="2"/>
                  </a:moveTo>
                  <a:lnTo>
                    <a:pt x="21" y="2"/>
                  </a:lnTo>
                  <a:cubicBezTo>
                    <a:pt x="45" y="11"/>
                    <a:pt x="60" y="51"/>
                    <a:pt x="60" y="97"/>
                  </a:cubicBezTo>
                  <a:lnTo>
                    <a:pt x="60" y="3014"/>
                  </a:lnTo>
                  <a:lnTo>
                    <a:pt x="655" y="3014"/>
                  </a:lnTo>
                  <a:cubicBezTo>
                    <a:pt x="655" y="2860"/>
                    <a:pt x="679" y="2717"/>
                    <a:pt x="679" y="2574"/>
                  </a:cubicBezTo>
                  <a:lnTo>
                    <a:pt x="679" y="97"/>
                  </a:lnTo>
                  <a:cubicBezTo>
                    <a:pt x="679" y="38"/>
                    <a:pt x="631" y="2"/>
                    <a:pt x="584" y="2"/>
                  </a:cubicBezTo>
                  <a:close/>
                </a:path>
              </a:pathLst>
            </a:custGeom>
            <a:solidFill>
              <a:srgbClr val="CD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0"/>
            <p:cNvSpPr/>
            <p:nvPr/>
          </p:nvSpPr>
          <p:spPr>
            <a:xfrm>
              <a:off x="4103038" y="2412550"/>
              <a:ext cx="54800" cy="38700"/>
            </a:xfrm>
            <a:custGeom>
              <a:avLst/>
              <a:gdLst/>
              <a:ahLst/>
              <a:cxnLst/>
              <a:rect l="l" t="t" r="r" b="b"/>
              <a:pathLst>
                <a:path w="2192" h="1548" extrusionOk="0">
                  <a:moveTo>
                    <a:pt x="798" y="0"/>
                  </a:moveTo>
                  <a:lnTo>
                    <a:pt x="798" y="12"/>
                  </a:lnTo>
                  <a:cubicBezTo>
                    <a:pt x="357" y="12"/>
                    <a:pt x="0" y="381"/>
                    <a:pt x="48" y="833"/>
                  </a:cubicBezTo>
                  <a:cubicBezTo>
                    <a:pt x="72" y="1238"/>
                    <a:pt x="417" y="1548"/>
                    <a:pt x="822" y="1548"/>
                  </a:cubicBezTo>
                  <a:lnTo>
                    <a:pt x="1679" y="1548"/>
                  </a:lnTo>
                  <a:lnTo>
                    <a:pt x="2191" y="774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0"/>
            <p:cNvSpPr/>
            <p:nvPr/>
          </p:nvSpPr>
          <p:spPr>
            <a:xfrm>
              <a:off x="4145013" y="2412825"/>
              <a:ext cx="41675" cy="38425"/>
            </a:xfrm>
            <a:custGeom>
              <a:avLst/>
              <a:gdLst/>
              <a:ahLst/>
              <a:cxnLst/>
              <a:rect l="l" t="t" r="r" b="b"/>
              <a:pathLst>
                <a:path w="1667" h="1537" extrusionOk="0">
                  <a:moveTo>
                    <a:pt x="0" y="1"/>
                  </a:moveTo>
                  <a:lnTo>
                    <a:pt x="0" y="1537"/>
                  </a:lnTo>
                  <a:lnTo>
                    <a:pt x="869" y="1537"/>
                  </a:lnTo>
                  <a:cubicBezTo>
                    <a:pt x="1262" y="1537"/>
                    <a:pt x="1607" y="1215"/>
                    <a:pt x="1643" y="822"/>
                  </a:cubicBezTo>
                  <a:cubicBezTo>
                    <a:pt x="1667" y="370"/>
                    <a:pt x="1310" y="1"/>
                    <a:pt x="881" y="1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0"/>
            <p:cNvSpPr/>
            <p:nvPr/>
          </p:nvSpPr>
          <p:spPr>
            <a:xfrm>
              <a:off x="4108088" y="2319150"/>
              <a:ext cx="50325" cy="48475"/>
            </a:xfrm>
            <a:custGeom>
              <a:avLst/>
              <a:gdLst/>
              <a:ahLst/>
              <a:cxnLst/>
              <a:rect l="l" t="t" r="r" b="b"/>
              <a:pathLst>
                <a:path w="2013" h="1939" extrusionOk="0">
                  <a:moveTo>
                    <a:pt x="846" y="0"/>
                  </a:moveTo>
                  <a:cubicBezTo>
                    <a:pt x="647" y="0"/>
                    <a:pt x="447" y="75"/>
                    <a:pt x="298" y="224"/>
                  </a:cubicBezTo>
                  <a:cubicBezTo>
                    <a:pt x="1" y="521"/>
                    <a:pt x="1" y="1010"/>
                    <a:pt x="298" y="1307"/>
                  </a:cubicBezTo>
                  <a:lnTo>
                    <a:pt x="929" y="1938"/>
                  </a:lnTo>
                  <a:lnTo>
                    <a:pt x="1846" y="1819"/>
                  </a:lnTo>
                  <a:lnTo>
                    <a:pt x="2013" y="843"/>
                  </a:lnTo>
                  <a:lnTo>
                    <a:pt x="1394" y="224"/>
                  </a:lnTo>
                  <a:cubicBezTo>
                    <a:pt x="1245" y="75"/>
                    <a:pt x="1045" y="0"/>
                    <a:pt x="846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0"/>
            <p:cNvSpPr/>
            <p:nvPr/>
          </p:nvSpPr>
          <p:spPr>
            <a:xfrm>
              <a:off x="4131313" y="2339900"/>
              <a:ext cx="50325" cy="48475"/>
            </a:xfrm>
            <a:custGeom>
              <a:avLst/>
              <a:gdLst/>
              <a:ahLst/>
              <a:cxnLst/>
              <a:rect l="l" t="t" r="r" b="b"/>
              <a:pathLst>
                <a:path w="2013" h="1939" extrusionOk="0">
                  <a:moveTo>
                    <a:pt x="1084" y="1"/>
                  </a:moveTo>
                  <a:lnTo>
                    <a:pt x="0" y="1084"/>
                  </a:lnTo>
                  <a:lnTo>
                    <a:pt x="620" y="1715"/>
                  </a:lnTo>
                  <a:cubicBezTo>
                    <a:pt x="768" y="1864"/>
                    <a:pt x="968" y="1939"/>
                    <a:pt x="1167" y="1939"/>
                  </a:cubicBezTo>
                  <a:cubicBezTo>
                    <a:pt x="1367" y="1939"/>
                    <a:pt x="1566" y="1864"/>
                    <a:pt x="1715" y="1715"/>
                  </a:cubicBezTo>
                  <a:cubicBezTo>
                    <a:pt x="2013" y="1418"/>
                    <a:pt x="2013" y="930"/>
                    <a:pt x="1715" y="632"/>
                  </a:cubicBezTo>
                  <a:lnTo>
                    <a:pt x="1084" y="1"/>
                  </a:ln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0"/>
            <p:cNvSpPr/>
            <p:nvPr/>
          </p:nvSpPr>
          <p:spPr>
            <a:xfrm>
              <a:off x="4204838" y="2219650"/>
              <a:ext cx="49125" cy="66250"/>
            </a:xfrm>
            <a:custGeom>
              <a:avLst/>
              <a:gdLst/>
              <a:ahLst/>
              <a:cxnLst/>
              <a:rect l="l" t="t" r="r" b="b"/>
              <a:pathLst>
                <a:path w="1965" h="2650" extrusionOk="0">
                  <a:moveTo>
                    <a:pt x="977" y="382"/>
                  </a:moveTo>
                  <a:cubicBezTo>
                    <a:pt x="1179" y="382"/>
                    <a:pt x="1346" y="584"/>
                    <a:pt x="1286" y="799"/>
                  </a:cubicBezTo>
                  <a:cubicBezTo>
                    <a:pt x="1238" y="941"/>
                    <a:pt x="1108" y="1013"/>
                    <a:pt x="977" y="1013"/>
                  </a:cubicBezTo>
                  <a:lnTo>
                    <a:pt x="417" y="1013"/>
                  </a:lnTo>
                  <a:lnTo>
                    <a:pt x="417" y="382"/>
                  </a:lnTo>
                  <a:close/>
                  <a:moveTo>
                    <a:pt x="203" y="1"/>
                  </a:moveTo>
                  <a:cubicBezTo>
                    <a:pt x="95" y="1"/>
                    <a:pt x="0" y="96"/>
                    <a:pt x="0" y="203"/>
                  </a:cubicBezTo>
                  <a:lnTo>
                    <a:pt x="0" y="2072"/>
                  </a:lnTo>
                  <a:cubicBezTo>
                    <a:pt x="0" y="2168"/>
                    <a:pt x="84" y="2251"/>
                    <a:pt x="167" y="2263"/>
                  </a:cubicBezTo>
                  <a:cubicBezTo>
                    <a:pt x="179" y="2265"/>
                    <a:pt x="192" y="2267"/>
                    <a:pt x="203" y="2267"/>
                  </a:cubicBezTo>
                  <a:cubicBezTo>
                    <a:pt x="305" y="2267"/>
                    <a:pt x="381" y="2179"/>
                    <a:pt x="381" y="2072"/>
                  </a:cubicBezTo>
                  <a:lnTo>
                    <a:pt x="381" y="1394"/>
                  </a:lnTo>
                  <a:lnTo>
                    <a:pt x="441" y="1394"/>
                  </a:lnTo>
                  <a:lnTo>
                    <a:pt x="1060" y="2025"/>
                  </a:lnTo>
                  <a:lnTo>
                    <a:pt x="762" y="2323"/>
                  </a:lnTo>
                  <a:cubicBezTo>
                    <a:pt x="691" y="2406"/>
                    <a:pt x="691" y="2525"/>
                    <a:pt x="762" y="2596"/>
                  </a:cubicBezTo>
                  <a:cubicBezTo>
                    <a:pt x="798" y="2632"/>
                    <a:pt x="846" y="2650"/>
                    <a:pt x="895" y="2650"/>
                  </a:cubicBezTo>
                  <a:cubicBezTo>
                    <a:pt x="944" y="2650"/>
                    <a:pt x="994" y="2632"/>
                    <a:pt x="1036" y="2596"/>
                  </a:cubicBezTo>
                  <a:lnTo>
                    <a:pt x="1334" y="2299"/>
                  </a:lnTo>
                  <a:lnTo>
                    <a:pt x="1584" y="2561"/>
                  </a:lnTo>
                  <a:cubicBezTo>
                    <a:pt x="1622" y="2606"/>
                    <a:pt x="1675" y="2626"/>
                    <a:pt x="1727" y="2626"/>
                  </a:cubicBezTo>
                  <a:cubicBezTo>
                    <a:pt x="1770" y="2626"/>
                    <a:pt x="1813" y="2612"/>
                    <a:pt x="1846" y="2584"/>
                  </a:cubicBezTo>
                  <a:cubicBezTo>
                    <a:pt x="1929" y="2501"/>
                    <a:pt x="1929" y="2382"/>
                    <a:pt x="1846" y="2311"/>
                  </a:cubicBezTo>
                  <a:lnTo>
                    <a:pt x="1596" y="2025"/>
                  </a:lnTo>
                  <a:lnTo>
                    <a:pt x="1893" y="1727"/>
                  </a:lnTo>
                  <a:cubicBezTo>
                    <a:pt x="1965" y="1656"/>
                    <a:pt x="1965" y="1537"/>
                    <a:pt x="1893" y="1465"/>
                  </a:cubicBezTo>
                  <a:cubicBezTo>
                    <a:pt x="1858" y="1430"/>
                    <a:pt x="1810" y="1412"/>
                    <a:pt x="1762" y="1412"/>
                  </a:cubicBezTo>
                  <a:cubicBezTo>
                    <a:pt x="1715" y="1412"/>
                    <a:pt x="1667" y="1430"/>
                    <a:pt x="1631" y="1465"/>
                  </a:cubicBezTo>
                  <a:lnTo>
                    <a:pt x="1334" y="1763"/>
                  </a:lnTo>
                  <a:lnTo>
                    <a:pt x="953" y="1394"/>
                  </a:lnTo>
                  <a:cubicBezTo>
                    <a:pt x="1286" y="1358"/>
                    <a:pt x="1548" y="1096"/>
                    <a:pt x="1584" y="751"/>
                  </a:cubicBezTo>
                  <a:cubicBezTo>
                    <a:pt x="1608" y="346"/>
                    <a:pt x="1286" y="1"/>
                    <a:pt x="869" y="1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0"/>
            <p:cNvSpPr/>
            <p:nvPr/>
          </p:nvSpPr>
          <p:spPr>
            <a:xfrm>
              <a:off x="4206313" y="2311925"/>
              <a:ext cx="46175" cy="9550"/>
            </a:xfrm>
            <a:custGeom>
              <a:avLst/>
              <a:gdLst/>
              <a:ahLst/>
              <a:cxnLst/>
              <a:rect l="l" t="t" r="r" b="b"/>
              <a:pathLst>
                <a:path w="1847" h="382" extrusionOk="0">
                  <a:moveTo>
                    <a:pt x="179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656" y="382"/>
                  </a:lnTo>
                  <a:cubicBezTo>
                    <a:pt x="1763" y="382"/>
                    <a:pt x="1846" y="275"/>
                    <a:pt x="1834" y="167"/>
                  </a:cubicBezTo>
                  <a:cubicBezTo>
                    <a:pt x="1822" y="84"/>
                    <a:pt x="1727" y="1"/>
                    <a:pt x="1644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0"/>
            <p:cNvSpPr/>
            <p:nvPr/>
          </p:nvSpPr>
          <p:spPr>
            <a:xfrm>
              <a:off x="4205438" y="2358075"/>
              <a:ext cx="125625" cy="9550"/>
            </a:xfrm>
            <a:custGeom>
              <a:avLst/>
              <a:gdLst/>
              <a:ahLst/>
              <a:cxnLst/>
              <a:rect l="l" t="t" r="r" b="b"/>
              <a:pathLst>
                <a:path w="5025" h="382" extrusionOk="0">
                  <a:moveTo>
                    <a:pt x="202" y="0"/>
                  </a:moveTo>
                  <a:cubicBezTo>
                    <a:pt x="83" y="0"/>
                    <a:pt x="0" y="95"/>
                    <a:pt x="12" y="215"/>
                  </a:cubicBezTo>
                  <a:cubicBezTo>
                    <a:pt x="24" y="298"/>
                    <a:pt x="119" y="381"/>
                    <a:pt x="202" y="381"/>
                  </a:cubicBezTo>
                  <a:lnTo>
                    <a:pt x="4822" y="381"/>
                  </a:lnTo>
                  <a:cubicBezTo>
                    <a:pt x="4941" y="381"/>
                    <a:pt x="5024" y="286"/>
                    <a:pt x="5013" y="167"/>
                  </a:cubicBezTo>
                  <a:cubicBezTo>
                    <a:pt x="5001" y="84"/>
                    <a:pt x="4905" y="0"/>
                    <a:pt x="4822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0"/>
            <p:cNvSpPr/>
            <p:nvPr/>
          </p:nvSpPr>
          <p:spPr>
            <a:xfrm>
              <a:off x="4205438" y="2403900"/>
              <a:ext cx="125625" cy="9250"/>
            </a:xfrm>
            <a:custGeom>
              <a:avLst/>
              <a:gdLst/>
              <a:ahLst/>
              <a:cxnLst/>
              <a:rect l="l" t="t" r="r" b="b"/>
              <a:pathLst>
                <a:path w="5025" h="370" extrusionOk="0">
                  <a:moveTo>
                    <a:pt x="202" y="1"/>
                  </a:moveTo>
                  <a:cubicBezTo>
                    <a:pt x="83" y="1"/>
                    <a:pt x="0" y="84"/>
                    <a:pt x="12" y="215"/>
                  </a:cubicBezTo>
                  <a:cubicBezTo>
                    <a:pt x="24" y="298"/>
                    <a:pt x="119" y="370"/>
                    <a:pt x="202" y="370"/>
                  </a:cubicBezTo>
                  <a:lnTo>
                    <a:pt x="4822" y="370"/>
                  </a:lnTo>
                  <a:cubicBezTo>
                    <a:pt x="4941" y="370"/>
                    <a:pt x="5024" y="287"/>
                    <a:pt x="5013" y="167"/>
                  </a:cubicBezTo>
                  <a:cubicBezTo>
                    <a:pt x="5001" y="72"/>
                    <a:pt x="4905" y="1"/>
                    <a:pt x="4822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5" name="Google Shape;2025;p60"/>
          <p:cNvGrpSpPr/>
          <p:nvPr/>
        </p:nvGrpSpPr>
        <p:grpSpPr>
          <a:xfrm>
            <a:off x="4759796" y="2106487"/>
            <a:ext cx="261745" cy="352540"/>
            <a:chOff x="4729588" y="2134900"/>
            <a:chExt cx="234875" cy="316350"/>
          </a:xfrm>
        </p:grpSpPr>
        <p:sp>
          <p:nvSpPr>
            <p:cNvPr id="2026" name="Google Shape;2026;p60"/>
            <p:cNvSpPr/>
            <p:nvPr/>
          </p:nvSpPr>
          <p:spPr>
            <a:xfrm>
              <a:off x="4812938" y="2193750"/>
              <a:ext cx="128625" cy="168800"/>
            </a:xfrm>
            <a:custGeom>
              <a:avLst/>
              <a:gdLst/>
              <a:ahLst/>
              <a:cxnLst/>
              <a:rect l="l" t="t" r="r" b="b"/>
              <a:pathLst>
                <a:path w="5145" h="6752" extrusionOk="0">
                  <a:moveTo>
                    <a:pt x="3406" y="1"/>
                  </a:moveTo>
                  <a:cubicBezTo>
                    <a:pt x="3406" y="1"/>
                    <a:pt x="2989" y="727"/>
                    <a:pt x="2668" y="1299"/>
                  </a:cubicBezTo>
                  <a:cubicBezTo>
                    <a:pt x="1656" y="3037"/>
                    <a:pt x="1" y="3823"/>
                    <a:pt x="120" y="5787"/>
                  </a:cubicBezTo>
                  <a:lnTo>
                    <a:pt x="1787" y="6752"/>
                  </a:lnTo>
                  <a:cubicBezTo>
                    <a:pt x="3561" y="5883"/>
                    <a:pt x="3406" y="4061"/>
                    <a:pt x="4406" y="2311"/>
                  </a:cubicBezTo>
                  <a:cubicBezTo>
                    <a:pt x="4727" y="1739"/>
                    <a:pt x="5144" y="1013"/>
                    <a:pt x="5144" y="1013"/>
                  </a:cubicBezTo>
                  <a:lnTo>
                    <a:pt x="3406" y="1"/>
                  </a:ln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0"/>
            <p:cNvSpPr/>
            <p:nvPr/>
          </p:nvSpPr>
          <p:spPr>
            <a:xfrm>
              <a:off x="4841513" y="2210125"/>
              <a:ext cx="100050" cy="152425"/>
            </a:xfrm>
            <a:custGeom>
              <a:avLst/>
              <a:gdLst/>
              <a:ahLst/>
              <a:cxnLst/>
              <a:rect l="l" t="t" r="r" b="b"/>
              <a:pathLst>
                <a:path w="4002" h="6097" extrusionOk="0">
                  <a:moveTo>
                    <a:pt x="3382" y="1"/>
                  </a:moveTo>
                  <a:cubicBezTo>
                    <a:pt x="3382" y="1"/>
                    <a:pt x="2965" y="727"/>
                    <a:pt x="2632" y="1299"/>
                  </a:cubicBezTo>
                  <a:cubicBezTo>
                    <a:pt x="1620" y="3037"/>
                    <a:pt x="1918" y="4954"/>
                    <a:pt x="1" y="5728"/>
                  </a:cubicBezTo>
                  <a:lnTo>
                    <a:pt x="644" y="6097"/>
                  </a:lnTo>
                  <a:cubicBezTo>
                    <a:pt x="2394" y="5228"/>
                    <a:pt x="2251" y="3406"/>
                    <a:pt x="3263" y="1656"/>
                  </a:cubicBezTo>
                  <a:cubicBezTo>
                    <a:pt x="3584" y="1084"/>
                    <a:pt x="4001" y="358"/>
                    <a:pt x="4001" y="358"/>
                  </a:cubicBezTo>
                  <a:lnTo>
                    <a:pt x="3382" y="1"/>
                  </a:ln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0"/>
            <p:cNvSpPr/>
            <p:nvPr/>
          </p:nvSpPr>
          <p:spPr>
            <a:xfrm>
              <a:off x="4884388" y="2169450"/>
              <a:ext cx="80075" cy="59775"/>
            </a:xfrm>
            <a:custGeom>
              <a:avLst/>
              <a:gdLst/>
              <a:ahLst/>
              <a:cxnLst/>
              <a:rect l="l" t="t" r="r" b="b"/>
              <a:pathLst>
                <a:path w="3203" h="2391" extrusionOk="0">
                  <a:moveTo>
                    <a:pt x="910" y="1"/>
                  </a:moveTo>
                  <a:cubicBezTo>
                    <a:pt x="630" y="1"/>
                    <a:pt x="363" y="144"/>
                    <a:pt x="226" y="401"/>
                  </a:cubicBezTo>
                  <a:cubicBezTo>
                    <a:pt x="0" y="794"/>
                    <a:pt x="131" y="1283"/>
                    <a:pt x="524" y="1497"/>
                  </a:cubicBezTo>
                  <a:lnTo>
                    <a:pt x="1893" y="2283"/>
                  </a:lnTo>
                  <a:cubicBezTo>
                    <a:pt x="2017" y="2356"/>
                    <a:pt x="2152" y="2391"/>
                    <a:pt x="2286" y="2391"/>
                  </a:cubicBezTo>
                  <a:cubicBezTo>
                    <a:pt x="2563" y="2391"/>
                    <a:pt x="2832" y="2242"/>
                    <a:pt x="2977" y="1985"/>
                  </a:cubicBezTo>
                  <a:cubicBezTo>
                    <a:pt x="3203" y="1616"/>
                    <a:pt x="3060" y="1116"/>
                    <a:pt x="2679" y="902"/>
                  </a:cubicBezTo>
                  <a:lnTo>
                    <a:pt x="1310" y="104"/>
                  </a:lnTo>
                  <a:cubicBezTo>
                    <a:pt x="1182" y="34"/>
                    <a:pt x="1045" y="1"/>
                    <a:pt x="910" y="1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0"/>
            <p:cNvSpPr/>
            <p:nvPr/>
          </p:nvSpPr>
          <p:spPr>
            <a:xfrm>
              <a:off x="4914738" y="2182150"/>
              <a:ext cx="49725" cy="47075"/>
            </a:xfrm>
            <a:custGeom>
              <a:avLst/>
              <a:gdLst/>
              <a:ahLst/>
              <a:cxnLst/>
              <a:rect l="l" t="t" r="r" b="b"/>
              <a:pathLst>
                <a:path w="1989" h="1883" extrusionOk="0">
                  <a:moveTo>
                    <a:pt x="810" y="1"/>
                  </a:moveTo>
                  <a:lnTo>
                    <a:pt x="854" y="27"/>
                  </a:lnTo>
                  <a:lnTo>
                    <a:pt x="854" y="27"/>
                  </a:lnTo>
                  <a:cubicBezTo>
                    <a:pt x="839" y="18"/>
                    <a:pt x="825" y="9"/>
                    <a:pt x="810" y="1"/>
                  </a:cubicBezTo>
                  <a:close/>
                  <a:moveTo>
                    <a:pt x="1" y="1382"/>
                  </a:moveTo>
                  <a:cubicBezTo>
                    <a:pt x="3" y="1383"/>
                    <a:pt x="6" y="1385"/>
                    <a:pt x="8" y="1386"/>
                  </a:cubicBezTo>
                  <a:lnTo>
                    <a:pt x="8" y="1386"/>
                  </a:lnTo>
                  <a:lnTo>
                    <a:pt x="1" y="1382"/>
                  </a:lnTo>
                  <a:close/>
                  <a:moveTo>
                    <a:pt x="854" y="27"/>
                  </a:moveTo>
                  <a:lnTo>
                    <a:pt x="854" y="27"/>
                  </a:lnTo>
                  <a:cubicBezTo>
                    <a:pt x="1262" y="286"/>
                    <a:pt x="1422" y="788"/>
                    <a:pt x="1203" y="1167"/>
                  </a:cubicBezTo>
                  <a:cubicBezTo>
                    <a:pt x="1070" y="1404"/>
                    <a:pt x="814" y="1535"/>
                    <a:pt x="530" y="1535"/>
                  </a:cubicBezTo>
                  <a:cubicBezTo>
                    <a:pt x="359" y="1535"/>
                    <a:pt x="178" y="1487"/>
                    <a:pt x="8" y="1386"/>
                  </a:cubicBezTo>
                  <a:lnTo>
                    <a:pt x="8" y="1386"/>
                  </a:lnTo>
                  <a:lnTo>
                    <a:pt x="655" y="1775"/>
                  </a:lnTo>
                  <a:cubicBezTo>
                    <a:pt x="783" y="1848"/>
                    <a:pt x="921" y="1883"/>
                    <a:pt x="1056" y="1883"/>
                  </a:cubicBezTo>
                  <a:cubicBezTo>
                    <a:pt x="1337" y="1883"/>
                    <a:pt x="1606" y="1734"/>
                    <a:pt x="1751" y="1477"/>
                  </a:cubicBezTo>
                  <a:cubicBezTo>
                    <a:pt x="1989" y="1108"/>
                    <a:pt x="1846" y="608"/>
                    <a:pt x="1465" y="394"/>
                  </a:cubicBezTo>
                  <a:lnTo>
                    <a:pt x="854" y="27"/>
                  </a:lnTo>
                  <a:close/>
                </a:path>
              </a:pathLst>
            </a:custGeom>
            <a:solidFill>
              <a:srgbClr val="518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0"/>
            <p:cNvSpPr/>
            <p:nvPr/>
          </p:nvSpPr>
          <p:spPr>
            <a:xfrm>
              <a:off x="4742988" y="2311925"/>
              <a:ext cx="204525" cy="115225"/>
            </a:xfrm>
            <a:custGeom>
              <a:avLst/>
              <a:gdLst/>
              <a:ahLst/>
              <a:cxnLst/>
              <a:rect l="l" t="t" r="r" b="b"/>
              <a:pathLst>
                <a:path w="8181" h="4609" extrusionOk="0">
                  <a:moveTo>
                    <a:pt x="1" y="1"/>
                  </a:moveTo>
                  <a:lnTo>
                    <a:pt x="1" y="2644"/>
                  </a:lnTo>
                  <a:cubicBezTo>
                    <a:pt x="13" y="3727"/>
                    <a:pt x="894" y="4608"/>
                    <a:pt x="1977" y="4608"/>
                  </a:cubicBezTo>
                  <a:lnTo>
                    <a:pt x="6216" y="4608"/>
                  </a:lnTo>
                  <a:cubicBezTo>
                    <a:pt x="7299" y="4608"/>
                    <a:pt x="8180" y="3727"/>
                    <a:pt x="8180" y="2644"/>
                  </a:cubicBezTo>
                  <a:lnTo>
                    <a:pt x="8180" y="1"/>
                  </a:ln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0"/>
            <p:cNvSpPr/>
            <p:nvPr/>
          </p:nvSpPr>
          <p:spPr>
            <a:xfrm>
              <a:off x="4877538" y="2311925"/>
              <a:ext cx="69975" cy="115225"/>
            </a:xfrm>
            <a:custGeom>
              <a:avLst/>
              <a:gdLst/>
              <a:ahLst/>
              <a:cxnLst/>
              <a:rect l="l" t="t" r="r" b="b"/>
              <a:pathLst>
                <a:path w="2799" h="4609" extrusionOk="0">
                  <a:moveTo>
                    <a:pt x="2001" y="1"/>
                  </a:moveTo>
                  <a:lnTo>
                    <a:pt x="2001" y="2644"/>
                  </a:lnTo>
                  <a:cubicBezTo>
                    <a:pt x="2001" y="3727"/>
                    <a:pt x="1108" y="4608"/>
                    <a:pt x="0" y="4608"/>
                  </a:cubicBezTo>
                  <a:lnTo>
                    <a:pt x="834" y="4608"/>
                  </a:lnTo>
                  <a:cubicBezTo>
                    <a:pt x="1917" y="4608"/>
                    <a:pt x="2798" y="3727"/>
                    <a:pt x="2798" y="2644"/>
                  </a:cubicBezTo>
                  <a:lnTo>
                    <a:pt x="2798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0"/>
            <p:cNvSpPr/>
            <p:nvPr/>
          </p:nvSpPr>
          <p:spPr>
            <a:xfrm>
              <a:off x="4762038" y="2421075"/>
              <a:ext cx="167325" cy="30175"/>
            </a:xfrm>
            <a:custGeom>
              <a:avLst/>
              <a:gdLst/>
              <a:ahLst/>
              <a:cxnLst/>
              <a:rect l="l" t="t" r="r" b="b"/>
              <a:pathLst>
                <a:path w="6693" h="1207" extrusionOk="0">
                  <a:moveTo>
                    <a:pt x="229" y="1"/>
                  </a:moveTo>
                  <a:cubicBezTo>
                    <a:pt x="120" y="1"/>
                    <a:pt x="12" y="99"/>
                    <a:pt x="1" y="207"/>
                  </a:cubicBezTo>
                  <a:lnTo>
                    <a:pt x="1" y="993"/>
                  </a:lnTo>
                  <a:cubicBezTo>
                    <a:pt x="1" y="1112"/>
                    <a:pt x="84" y="1207"/>
                    <a:pt x="203" y="1207"/>
                  </a:cubicBezTo>
                  <a:lnTo>
                    <a:pt x="6490" y="1207"/>
                  </a:lnTo>
                  <a:cubicBezTo>
                    <a:pt x="6609" y="1207"/>
                    <a:pt x="6692" y="1112"/>
                    <a:pt x="6692" y="993"/>
                  </a:cubicBezTo>
                  <a:lnTo>
                    <a:pt x="6692" y="207"/>
                  </a:lnTo>
                  <a:cubicBezTo>
                    <a:pt x="6692" y="88"/>
                    <a:pt x="6609" y="4"/>
                    <a:pt x="6490" y="4"/>
                  </a:cubicBezTo>
                  <a:lnTo>
                    <a:pt x="263" y="4"/>
                  </a:lnTo>
                  <a:cubicBezTo>
                    <a:pt x="251" y="2"/>
                    <a:pt x="240" y="1"/>
                    <a:pt x="229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0"/>
            <p:cNvSpPr/>
            <p:nvPr/>
          </p:nvSpPr>
          <p:spPr>
            <a:xfrm>
              <a:off x="4903738" y="2420575"/>
              <a:ext cx="25625" cy="30100"/>
            </a:xfrm>
            <a:custGeom>
              <a:avLst/>
              <a:gdLst/>
              <a:ahLst/>
              <a:cxnLst/>
              <a:rect l="l" t="t" r="r" b="b"/>
              <a:pathLst>
                <a:path w="1025" h="1204" extrusionOk="0">
                  <a:moveTo>
                    <a:pt x="0" y="1"/>
                  </a:moveTo>
                  <a:cubicBezTo>
                    <a:pt x="119" y="1"/>
                    <a:pt x="203" y="96"/>
                    <a:pt x="203" y="215"/>
                  </a:cubicBezTo>
                  <a:lnTo>
                    <a:pt x="203" y="1001"/>
                  </a:lnTo>
                  <a:cubicBezTo>
                    <a:pt x="203" y="1120"/>
                    <a:pt x="119" y="1203"/>
                    <a:pt x="0" y="1203"/>
                  </a:cubicBezTo>
                  <a:lnTo>
                    <a:pt x="822" y="1203"/>
                  </a:lnTo>
                  <a:cubicBezTo>
                    <a:pt x="941" y="1203"/>
                    <a:pt x="1024" y="1120"/>
                    <a:pt x="1024" y="1001"/>
                  </a:cubicBezTo>
                  <a:lnTo>
                    <a:pt x="1024" y="215"/>
                  </a:lnTo>
                  <a:cubicBezTo>
                    <a:pt x="1024" y="108"/>
                    <a:pt x="917" y="1"/>
                    <a:pt x="822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0"/>
            <p:cNvSpPr/>
            <p:nvPr/>
          </p:nvSpPr>
          <p:spPr>
            <a:xfrm>
              <a:off x="4729588" y="2279200"/>
              <a:ext cx="231900" cy="47050"/>
            </a:xfrm>
            <a:custGeom>
              <a:avLst/>
              <a:gdLst/>
              <a:ahLst/>
              <a:cxnLst/>
              <a:rect l="l" t="t" r="r" b="b"/>
              <a:pathLst>
                <a:path w="9276" h="1882" extrusionOk="0">
                  <a:moveTo>
                    <a:pt x="263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1607"/>
                  </a:lnTo>
                  <a:cubicBezTo>
                    <a:pt x="1" y="1762"/>
                    <a:pt x="120" y="1881"/>
                    <a:pt x="263" y="1881"/>
                  </a:cubicBezTo>
                  <a:lnTo>
                    <a:pt x="9002" y="1881"/>
                  </a:lnTo>
                  <a:cubicBezTo>
                    <a:pt x="9157" y="1881"/>
                    <a:pt x="9276" y="1762"/>
                    <a:pt x="9276" y="1607"/>
                  </a:cubicBezTo>
                  <a:lnTo>
                    <a:pt x="9276" y="274"/>
                  </a:lnTo>
                  <a:cubicBezTo>
                    <a:pt x="9276" y="119"/>
                    <a:pt x="9157" y="0"/>
                    <a:pt x="9002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0"/>
            <p:cNvSpPr/>
            <p:nvPr/>
          </p:nvSpPr>
          <p:spPr>
            <a:xfrm>
              <a:off x="4934088" y="2279200"/>
              <a:ext cx="27400" cy="47350"/>
            </a:xfrm>
            <a:custGeom>
              <a:avLst/>
              <a:gdLst/>
              <a:ahLst/>
              <a:cxnLst/>
              <a:rect l="l" t="t" r="r" b="b"/>
              <a:pathLst>
                <a:path w="1096" h="1894" extrusionOk="0">
                  <a:moveTo>
                    <a:pt x="1" y="0"/>
                  </a:moveTo>
                  <a:cubicBezTo>
                    <a:pt x="155" y="0"/>
                    <a:pt x="274" y="119"/>
                    <a:pt x="274" y="274"/>
                  </a:cubicBezTo>
                  <a:lnTo>
                    <a:pt x="274" y="1631"/>
                  </a:lnTo>
                  <a:cubicBezTo>
                    <a:pt x="274" y="1774"/>
                    <a:pt x="155" y="1893"/>
                    <a:pt x="1" y="1893"/>
                  </a:cubicBezTo>
                  <a:lnTo>
                    <a:pt x="822" y="1893"/>
                  </a:lnTo>
                  <a:cubicBezTo>
                    <a:pt x="977" y="1893"/>
                    <a:pt x="1096" y="1774"/>
                    <a:pt x="1096" y="1631"/>
                  </a:cubicBezTo>
                  <a:lnTo>
                    <a:pt x="1096" y="274"/>
                  </a:lnTo>
                  <a:cubicBezTo>
                    <a:pt x="1096" y="119"/>
                    <a:pt x="977" y="0"/>
                    <a:pt x="822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0"/>
            <p:cNvSpPr/>
            <p:nvPr/>
          </p:nvSpPr>
          <p:spPr>
            <a:xfrm>
              <a:off x="4756688" y="2214000"/>
              <a:ext cx="43175" cy="43475"/>
            </a:xfrm>
            <a:custGeom>
              <a:avLst/>
              <a:gdLst/>
              <a:ahLst/>
              <a:cxnLst/>
              <a:rect l="l" t="t" r="r" b="b"/>
              <a:pathLst>
                <a:path w="1727" h="1739" extrusionOk="0">
                  <a:moveTo>
                    <a:pt x="858" y="1"/>
                  </a:moveTo>
                  <a:cubicBezTo>
                    <a:pt x="381" y="1"/>
                    <a:pt x="0" y="393"/>
                    <a:pt x="0" y="870"/>
                  </a:cubicBezTo>
                  <a:cubicBezTo>
                    <a:pt x="0" y="1346"/>
                    <a:pt x="381" y="1739"/>
                    <a:pt x="858" y="1739"/>
                  </a:cubicBezTo>
                  <a:cubicBezTo>
                    <a:pt x="1346" y="1739"/>
                    <a:pt x="1727" y="1346"/>
                    <a:pt x="1727" y="870"/>
                  </a:cubicBezTo>
                  <a:cubicBezTo>
                    <a:pt x="1727" y="393"/>
                    <a:pt x="1346" y="1"/>
                    <a:pt x="858" y="1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0"/>
            <p:cNvSpPr/>
            <p:nvPr/>
          </p:nvSpPr>
          <p:spPr>
            <a:xfrm>
              <a:off x="4778713" y="2134900"/>
              <a:ext cx="74450" cy="70425"/>
            </a:xfrm>
            <a:custGeom>
              <a:avLst/>
              <a:gdLst/>
              <a:ahLst/>
              <a:cxnLst/>
              <a:rect l="l" t="t" r="r" b="b"/>
              <a:pathLst>
                <a:path w="2978" h="2817" extrusionOk="0">
                  <a:moveTo>
                    <a:pt x="846" y="1"/>
                  </a:moveTo>
                  <a:cubicBezTo>
                    <a:pt x="646" y="1"/>
                    <a:pt x="447" y="75"/>
                    <a:pt x="298" y="224"/>
                  </a:cubicBezTo>
                  <a:cubicBezTo>
                    <a:pt x="0" y="521"/>
                    <a:pt x="0" y="1033"/>
                    <a:pt x="298" y="1331"/>
                  </a:cubicBezTo>
                  <a:lnTo>
                    <a:pt x="1560" y="2593"/>
                  </a:lnTo>
                  <a:cubicBezTo>
                    <a:pt x="1709" y="2742"/>
                    <a:pt x="1911" y="2816"/>
                    <a:pt x="2114" y="2816"/>
                  </a:cubicBezTo>
                  <a:cubicBezTo>
                    <a:pt x="2316" y="2816"/>
                    <a:pt x="2519" y="2742"/>
                    <a:pt x="2667" y="2593"/>
                  </a:cubicBezTo>
                  <a:cubicBezTo>
                    <a:pt x="2977" y="2284"/>
                    <a:pt x="2977" y="1783"/>
                    <a:pt x="2667" y="1486"/>
                  </a:cubicBezTo>
                  <a:lnTo>
                    <a:pt x="1394" y="224"/>
                  </a:lnTo>
                  <a:cubicBezTo>
                    <a:pt x="1245" y="75"/>
                    <a:pt x="1045" y="1"/>
                    <a:pt x="846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0"/>
            <p:cNvSpPr/>
            <p:nvPr/>
          </p:nvSpPr>
          <p:spPr>
            <a:xfrm>
              <a:off x="4802238" y="2156250"/>
              <a:ext cx="50625" cy="48775"/>
            </a:xfrm>
            <a:custGeom>
              <a:avLst/>
              <a:gdLst/>
              <a:ahLst/>
              <a:cxnLst/>
              <a:rect l="l" t="t" r="r" b="b"/>
              <a:pathLst>
                <a:path w="2025" h="1951" extrusionOk="0">
                  <a:moveTo>
                    <a:pt x="1095" y="1"/>
                  </a:moveTo>
                  <a:lnTo>
                    <a:pt x="0" y="1096"/>
                  </a:lnTo>
                  <a:lnTo>
                    <a:pt x="619" y="1727"/>
                  </a:lnTo>
                  <a:cubicBezTo>
                    <a:pt x="768" y="1876"/>
                    <a:pt x="970" y="1950"/>
                    <a:pt x="1173" y="1950"/>
                  </a:cubicBezTo>
                  <a:cubicBezTo>
                    <a:pt x="1375" y="1950"/>
                    <a:pt x="1578" y="1876"/>
                    <a:pt x="1726" y="1727"/>
                  </a:cubicBezTo>
                  <a:cubicBezTo>
                    <a:pt x="2024" y="1430"/>
                    <a:pt x="2024" y="918"/>
                    <a:pt x="1726" y="620"/>
                  </a:cubicBezTo>
                  <a:lnTo>
                    <a:pt x="1095" y="1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0"/>
            <p:cNvSpPr/>
            <p:nvPr/>
          </p:nvSpPr>
          <p:spPr>
            <a:xfrm>
              <a:off x="4831088" y="2343775"/>
              <a:ext cx="44100" cy="61050"/>
            </a:xfrm>
            <a:custGeom>
              <a:avLst/>
              <a:gdLst/>
              <a:ahLst/>
              <a:cxnLst/>
              <a:rect l="l" t="t" r="r" b="b"/>
              <a:pathLst>
                <a:path w="1764" h="2442" extrusionOk="0">
                  <a:moveTo>
                    <a:pt x="834" y="358"/>
                  </a:moveTo>
                  <a:cubicBezTo>
                    <a:pt x="965" y="370"/>
                    <a:pt x="1084" y="489"/>
                    <a:pt x="1084" y="620"/>
                  </a:cubicBezTo>
                  <a:cubicBezTo>
                    <a:pt x="1084" y="775"/>
                    <a:pt x="965" y="870"/>
                    <a:pt x="834" y="870"/>
                  </a:cubicBezTo>
                  <a:lnTo>
                    <a:pt x="370" y="870"/>
                  </a:lnTo>
                  <a:lnTo>
                    <a:pt x="370" y="358"/>
                  </a:lnTo>
                  <a:close/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1096"/>
                  </a:lnTo>
                  <a:lnTo>
                    <a:pt x="1" y="1870"/>
                  </a:lnTo>
                  <a:cubicBezTo>
                    <a:pt x="1" y="1965"/>
                    <a:pt x="61" y="2049"/>
                    <a:pt x="168" y="2060"/>
                  </a:cubicBezTo>
                  <a:cubicBezTo>
                    <a:pt x="180" y="2063"/>
                    <a:pt x="192" y="2064"/>
                    <a:pt x="204" y="2064"/>
                  </a:cubicBezTo>
                  <a:cubicBezTo>
                    <a:pt x="303" y="2064"/>
                    <a:pt x="370" y="1977"/>
                    <a:pt x="370" y="1870"/>
                  </a:cubicBezTo>
                  <a:lnTo>
                    <a:pt x="370" y="1287"/>
                  </a:lnTo>
                  <a:lnTo>
                    <a:pt x="382" y="1287"/>
                  </a:lnTo>
                  <a:lnTo>
                    <a:pt x="918" y="1846"/>
                  </a:lnTo>
                  <a:lnTo>
                    <a:pt x="680" y="2096"/>
                  </a:lnTo>
                  <a:cubicBezTo>
                    <a:pt x="644" y="2156"/>
                    <a:pt x="608" y="2239"/>
                    <a:pt x="644" y="2322"/>
                  </a:cubicBezTo>
                  <a:cubicBezTo>
                    <a:pt x="668" y="2394"/>
                    <a:pt x="739" y="2441"/>
                    <a:pt x="799" y="2441"/>
                  </a:cubicBezTo>
                  <a:cubicBezTo>
                    <a:pt x="846" y="2441"/>
                    <a:pt x="894" y="2418"/>
                    <a:pt x="942" y="2382"/>
                  </a:cubicBezTo>
                  <a:lnTo>
                    <a:pt x="1180" y="2120"/>
                  </a:lnTo>
                  <a:lnTo>
                    <a:pt x="1394" y="2346"/>
                  </a:lnTo>
                  <a:cubicBezTo>
                    <a:pt x="1430" y="2394"/>
                    <a:pt x="1489" y="2406"/>
                    <a:pt x="1537" y="2406"/>
                  </a:cubicBezTo>
                  <a:cubicBezTo>
                    <a:pt x="1573" y="2406"/>
                    <a:pt x="1620" y="2394"/>
                    <a:pt x="1668" y="2346"/>
                  </a:cubicBezTo>
                  <a:cubicBezTo>
                    <a:pt x="1739" y="2275"/>
                    <a:pt x="1739" y="2156"/>
                    <a:pt x="1668" y="2084"/>
                  </a:cubicBezTo>
                  <a:lnTo>
                    <a:pt x="1442" y="1822"/>
                  </a:lnTo>
                  <a:lnTo>
                    <a:pt x="1680" y="1572"/>
                  </a:lnTo>
                  <a:cubicBezTo>
                    <a:pt x="1739" y="1513"/>
                    <a:pt x="1763" y="1429"/>
                    <a:pt x="1727" y="1346"/>
                  </a:cubicBezTo>
                  <a:cubicBezTo>
                    <a:pt x="1694" y="1280"/>
                    <a:pt x="1632" y="1247"/>
                    <a:pt x="1569" y="1247"/>
                  </a:cubicBezTo>
                  <a:cubicBezTo>
                    <a:pt x="1518" y="1247"/>
                    <a:pt x="1467" y="1268"/>
                    <a:pt x="1430" y="1310"/>
                  </a:cubicBezTo>
                  <a:lnTo>
                    <a:pt x="1192" y="1560"/>
                  </a:lnTo>
                  <a:lnTo>
                    <a:pt x="906" y="1275"/>
                  </a:lnTo>
                  <a:cubicBezTo>
                    <a:pt x="1215" y="1227"/>
                    <a:pt x="1465" y="929"/>
                    <a:pt x="1430" y="572"/>
                  </a:cubicBezTo>
                  <a:cubicBezTo>
                    <a:pt x="1394" y="251"/>
                    <a:pt x="1120" y="1"/>
                    <a:pt x="775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0"/>
            <p:cNvSpPr/>
            <p:nvPr/>
          </p:nvSpPr>
          <p:spPr>
            <a:xfrm>
              <a:off x="4759963" y="2217575"/>
              <a:ext cx="36625" cy="36350"/>
            </a:xfrm>
            <a:custGeom>
              <a:avLst/>
              <a:gdLst/>
              <a:ahLst/>
              <a:cxnLst/>
              <a:rect l="l" t="t" r="r" b="b"/>
              <a:pathLst>
                <a:path w="1465" h="1454" extrusionOk="0">
                  <a:moveTo>
                    <a:pt x="274" y="0"/>
                  </a:moveTo>
                  <a:cubicBezTo>
                    <a:pt x="167" y="72"/>
                    <a:pt x="84" y="167"/>
                    <a:pt x="0" y="262"/>
                  </a:cubicBezTo>
                  <a:lnTo>
                    <a:pt x="1191" y="1453"/>
                  </a:lnTo>
                  <a:cubicBezTo>
                    <a:pt x="1298" y="1382"/>
                    <a:pt x="1393" y="1298"/>
                    <a:pt x="1465" y="1191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1" name="Google Shape;2041;p60"/>
          <p:cNvGrpSpPr/>
          <p:nvPr/>
        </p:nvGrpSpPr>
        <p:grpSpPr>
          <a:xfrm>
            <a:off x="5374943" y="2106041"/>
            <a:ext cx="294926" cy="353321"/>
            <a:chOff x="5368963" y="2134500"/>
            <a:chExt cx="264650" cy="317050"/>
          </a:xfrm>
        </p:grpSpPr>
        <p:sp>
          <p:nvSpPr>
            <p:cNvPr id="2042" name="Google Shape;2042;p60"/>
            <p:cNvSpPr/>
            <p:nvPr/>
          </p:nvSpPr>
          <p:spPr>
            <a:xfrm>
              <a:off x="5552313" y="2134825"/>
              <a:ext cx="9250" cy="32200"/>
            </a:xfrm>
            <a:custGeom>
              <a:avLst/>
              <a:gdLst/>
              <a:ahLst/>
              <a:cxnLst/>
              <a:rect l="l" t="t" r="r" b="b"/>
              <a:pathLst>
                <a:path w="370" h="1288" extrusionOk="0">
                  <a:moveTo>
                    <a:pt x="179" y="1"/>
                  </a:moveTo>
                  <a:cubicBezTo>
                    <a:pt x="72" y="1"/>
                    <a:pt x="1" y="96"/>
                    <a:pt x="1" y="203"/>
                  </a:cubicBezTo>
                  <a:lnTo>
                    <a:pt x="1" y="1108"/>
                  </a:lnTo>
                  <a:cubicBezTo>
                    <a:pt x="1" y="1191"/>
                    <a:pt x="72" y="1286"/>
                    <a:pt x="179" y="1286"/>
                  </a:cubicBezTo>
                  <a:cubicBezTo>
                    <a:pt x="185" y="1287"/>
                    <a:pt x="190" y="1287"/>
                    <a:pt x="196" y="1287"/>
                  </a:cubicBezTo>
                  <a:cubicBezTo>
                    <a:pt x="285" y="1287"/>
                    <a:pt x="370" y="1198"/>
                    <a:pt x="370" y="1108"/>
                  </a:cubicBezTo>
                  <a:lnTo>
                    <a:pt x="370" y="179"/>
                  </a:lnTo>
                  <a:cubicBezTo>
                    <a:pt x="370" y="72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0"/>
            <p:cNvSpPr/>
            <p:nvPr/>
          </p:nvSpPr>
          <p:spPr>
            <a:xfrm>
              <a:off x="5441588" y="2134500"/>
              <a:ext cx="9250" cy="32300"/>
            </a:xfrm>
            <a:custGeom>
              <a:avLst/>
              <a:gdLst/>
              <a:ahLst/>
              <a:cxnLst/>
              <a:rect l="l" t="t" r="r" b="b"/>
              <a:pathLst>
                <a:path w="370" h="1292" extrusionOk="0">
                  <a:moveTo>
                    <a:pt x="190" y="0"/>
                  </a:moveTo>
                  <a:cubicBezTo>
                    <a:pt x="182" y="0"/>
                    <a:pt x="175" y="1"/>
                    <a:pt x="167" y="2"/>
                  </a:cubicBezTo>
                  <a:cubicBezTo>
                    <a:pt x="72" y="14"/>
                    <a:pt x="1" y="109"/>
                    <a:pt x="1" y="192"/>
                  </a:cubicBezTo>
                  <a:lnTo>
                    <a:pt x="1" y="1121"/>
                  </a:lnTo>
                  <a:cubicBezTo>
                    <a:pt x="1" y="1215"/>
                    <a:pt x="56" y="1292"/>
                    <a:pt x="152" y="1292"/>
                  </a:cubicBezTo>
                  <a:cubicBezTo>
                    <a:pt x="164" y="1292"/>
                    <a:pt x="177" y="1290"/>
                    <a:pt x="191" y="1287"/>
                  </a:cubicBezTo>
                  <a:cubicBezTo>
                    <a:pt x="286" y="1287"/>
                    <a:pt x="370" y="1204"/>
                    <a:pt x="370" y="1109"/>
                  </a:cubicBezTo>
                  <a:lnTo>
                    <a:pt x="370" y="180"/>
                  </a:lnTo>
                  <a:cubicBezTo>
                    <a:pt x="370" y="80"/>
                    <a:pt x="297" y="0"/>
                    <a:pt x="190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0"/>
            <p:cNvSpPr/>
            <p:nvPr/>
          </p:nvSpPr>
          <p:spPr>
            <a:xfrm>
              <a:off x="5371638" y="2253600"/>
              <a:ext cx="259875" cy="196775"/>
            </a:xfrm>
            <a:custGeom>
              <a:avLst/>
              <a:gdLst/>
              <a:ahLst/>
              <a:cxnLst/>
              <a:rect l="l" t="t" r="r" b="b"/>
              <a:pathLst>
                <a:path w="10395" h="7871" extrusionOk="0">
                  <a:moveTo>
                    <a:pt x="334" y="0"/>
                  </a:moveTo>
                  <a:cubicBezTo>
                    <a:pt x="156" y="0"/>
                    <a:pt x="1" y="155"/>
                    <a:pt x="1" y="333"/>
                  </a:cubicBezTo>
                  <a:lnTo>
                    <a:pt x="1" y="7751"/>
                  </a:lnTo>
                  <a:cubicBezTo>
                    <a:pt x="1" y="7834"/>
                    <a:pt x="60" y="7870"/>
                    <a:pt x="120" y="7870"/>
                  </a:cubicBezTo>
                  <a:lnTo>
                    <a:pt x="775" y="7870"/>
                  </a:lnTo>
                  <a:lnTo>
                    <a:pt x="5204" y="7382"/>
                  </a:lnTo>
                  <a:lnTo>
                    <a:pt x="9621" y="7870"/>
                  </a:lnTo>
                  <a:lnTo>
                    <a:pt x="10276" y="7870"/>
                  </a:lnTo>
                  <a:cubicBezTo>
                    <a:pt x="10347" y="7870"/>
                    <a:pt x="10395" y="7811"/>
                    <a:pt x="10395" y="7751"/>
                  </a:cubicBezTo>
                  <a:lnTo>
                    <a:pt x="10395" y="333"/>
                  </a:lnTo>
                  <a:cubicBezTo>
                    <a:pt x="10395" y="155"/>
                    <a:pt x="10240" y="0"/>
                    <a:pt x="10062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0"/>
            <p:cNvSpPr/>
            <p:nvPr/>
          </p:nvSpPr>
          <p:spPr>
            <a:xfrm>
              <a:off x="5413313" y="2152675"/>
              <a:ext cx="176525" cy="79800"/>
            </a:xfrm>
            <a:custGeom>
              <a:avLst/>
              <a:gdLst/>
              <a:ahLst/>
              <a:cxnLst/>
              <a:rect l="l" t="t" r="r" b="b"/>
              <a:pathLst>
                <a:path w="7061" h="3192" extrusionOk="0">
                  <a:moveTo>
                    <a:pt x="334" y="1"/>
                  </a:moveTo>
                  <a:cubicBezTo>
                    <a:pt x="155" y="1"/>
                    <a:pt x="1" y="156"/>
                    <a:pt x="1" y="334"/>
                  </a:cubicBezTo>
                  <a:lnTo>
                    <a:pt x="1" y="2858"/>
                  </a:lnTo>
                  <a:cubicBezTo>
                    <a:pt x="1" y="3037"/>
                    <a:pt x="155" y="3192"/>
                    <a:pt x="334" y="3192"/>
                  </a:cubicBezTo>
                  <a:lnTo>
                    <a:pt x="6728" y="3192"/>
                  </a:lnTo>
                  <a:cubicBezTo>
                    <a:pt x="6906" y="3192"/>
                    <a:pt x="7061" y="3037"/>
                    <a:pt x="7061" y="2858"/>
                  </a:cubicBezTo>
                  <a:lnTo>
                    <a:pt x="7061" y="334"/>
                  </a:lnTo>
                  <a:cubicBezTo>
                    <a:pt x="7049" y="156"/>
                    <a:pt x="6894" y="1"/>
                    <a:pt x="6716" y="1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0"/>
            <p:cNvSpPr/>
            <p:nvPr/>
          </p:nvSpPr>
          <p:spPr>
            <a:xfrm>
              <a:off x="5565113" y="2152675"/>
              <a:ext cx="24450" cy="79800"/>
            </a:xfrm>
            <a:custGeom>
              <a:avLst/>
              <a:gdLst/>
              <a:ahLst/>
              <a:cxnLst/>
              <a:rect l="l" t="t" r="r" b="b"/>
              <a:pathLst>
                <a:path w="978" h="3192" extrusionOk="0">
                  <a:moveTo>
                    <a:pt x="1" y="1"/>
                  </a:moveTo>
                  <a:cubicBezTo>
                    <a:pt x="179" y="1"/>
                    <a:pt x="334" y="156"/>
                    <a:pt x="334" y="334"/>
                  </a:cubicBezTo>
                  <a:lnTo>
                    <a:pt x="334" y="2858"/>
                  </a:lnTo>
                  <a:cubicBezTo>
                    <a:pt x="334" y="3037"/>
                    <a:pt x="179" y="3192"/>
                    <a:pt x="1" y="3192"/>
                  </a:cubicBezTo>
                  <a:lnTo>
                    <a:pt x="644" y="3192"/>
                  </a:lnTo>
                  <a:cubicBezTo>
                    <a:pt x="822" y="3192"/>
                    <a:pt x="977" y="3037"/>
                    <a:pt x="977" y="2858"/>
                  </a:cubicBezTo>
                  <a:lnTo>
                    <a:pt x="977" y="334"/>
                  </a:lnTo>
                  <a:cubicBezTo>
                    <a:pt x="977" y="156"/>
                    <a:pt x="822" y="1"/>
                    <a:pt x="644" y="1"/>
                  </a:cubicBezTo>
                  <a:close/>
                </a:path>
              </a:pathLst>
            </a:custGeom>
            <a:solidFill>
              <a:srgbClr val="CD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0"/>
            <p:cNvSpPr/>
            <p:nvPr/>
          </p:nvSpPr>
          <p:spPr>
            <a:xfrm>
              <a:off x="5390688" y="2272950"/>
              <a:ext cx="221200" cy="178300"/>
            </a:xfrm>
            <a:custGeom>
              <a:avLst/>
              <a:gdLst/>
              <a:ahLst/>
              <a:cxnLst/>
              <a:rect l="l" t="t" r="r" b="b"/>
              <a:pathLst>
                <a:path w="8848" h="7132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lnTo>
                    <a:pt x="1" y="7132"/>
                  </a:lnTo>
                  <a:lnTo>
                    <a:pt x="4227" y="7132"/>
                  </a:lnTo>
                  <a:lnTo>
                    <a:pt x="4418" y="6882"/>
                  </a:lnTo>
                  <a:lnTo>
                    <a:pt x="4620" y="7132"/>
                  </a:lnTo>
                  <a:lnTo>
                    <a:pt x="8847" y="7132"/>
                  </a:lnTo>
                  <a:lnTo>
                    <a:pt x="8847" y="226"/>
                  </a:lnTo>
                  <a:cubicBezTo>
                    <a:pt x="8847" y="107"/>
                    <a:pt x="8740" y="0"/>
                    <a:pt x="8621" y="0"/>
                  </a:cubicBezTo>
                  <a:lnTo>
                    <a:pt x="4620" y="0"/>
                  </a:lnTo>
                  <a:lnTo>
                    <a:pt x="4418" y="250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0"/>
            <p:cNvSpPr/>
            <p:nvPr/>
          </p:nvSpPr>
          <p:spPr>
            <a:xfrm>
              <a:off x="5591613" y="2273225"/>
              <a:ext cx="20550" cy="178325"/>
            </a:xfrm>
            <a:custGeom>
              <a:avLst/>
              <a:gdLst/>
              <a:ahLst/>
              <a:cxnLst/>
              <a:rect l="l" t="t" r="r" b="b"/>
              <a:pathLst>
                <a:path w="822" h="7133" extrusionOk="0">
                  <a:moveTo>
                    <a:pt x="0" y="1"/>
                  </a:moveTo>
                  <a:cubicBezTo>
                    <a:pt x="120" y="1"/>
                    <a:pt x="227" y="108"/>
                    <a:pt x="227" y="227"/>
                  </a:cubicBezTo>
                  <a:lnTo>
                    <a:pt x="227" y="7133"/>
                  </a:lnTo>
                  <a:lnTo>
                    <a:pt x="822" y="7133"/>
                  </a:lnTo>
                  <a:lnTo>
                    <a:pt x="822" y="227"/>
                  </a:lnTo>
                  <a:cubicBezTo>
                    <a:pt x="822" y="108"/>
                    <a:pt x="727" y="1"/>
                    <a:pt x="596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0"/>
            <p:cNvSpPr/>
            <p:nvPr/>
          </p:nvSpPr>
          <p:spPr>
            <a:xfrm>
              <a:off x="5426713" y="2303900"/>
              <a:ext cx="38725" cy="38725"/>
            </a:xfrm>
            <a:custGeom>
              <a:avLst/>
              <a:gdLst/>
              <a:ahLst/>
              <a:cxnLst/>
              <a:rect l="l" t="t" r="r" b="b"/>
              <a:pathLst>
                <a:path w="1549" h="1549" extrusionOk="0">
                  <a:moveTo>
                    <a:pt x="774" y="0"/>
                  </a:moveTo>
                  <a:cubicBezTo>
                    <a:pt x="346" y="0"/>
                    <a:pt x="0" y="346"/>
                    <a:pt x="0" y="774"/>
                  </a:cubicBezTo>
                  <a:cubicBezTo>
                    <a:pt x="0" y="1203"/>
                    <a:pt x="346" y="1548"/>
                    <a:pt x="774" y="1548"/>
                  </a:cubicBezTo>
                  <a:cubicBezTo>
                    <a:pt x="1203" y="1548"/>
                    <a:pt x="1548" y="1203"/>
                    <a:pt x="1548" y="774"/>
                  </a:cubicBezTo>
                  <a:cubicBezTo>
                    <a:pt x="1548" y="346"/>
                    <a:pt x="1203" y="0"/>
                    <a:pt x="774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0"/>
            <p:cNvSpPr/>
            <p:nvPr/>
          </p:nvSpPr>
          <p:spPr>
            <a:xfrm>
              <a:off x="5537438" y="2303900"/>
              <a:ext cx="38425" cy="38725"/>
            </a:xfrm>
            <a:custGeom>
              <a:avLst/>
              <a:gdLst/>
              <a:ahLst/>
              <a:cxnLst/>
              <a:rect l="l" t="t" r="r" b="b"/>
              <a:pathLst>
                <a:path w="1537" h="1549" extrusionOk="0">
                  <a:moveTo>
                    <a:pt x="774" y="0"/>
                  </a:moveTo>
                  <a:cubicBezTo>
                    <a:pt x="346" y="0"/>
                    <a:pt x="1" y="346"/>
                    <a:pt x="1" y="774"/>
                  </a:cubicBezTo>
                  <a:cubicBezTo>
                    <a:pt x="1" y="1203"/>
                    <a:pt x="346" y="1548"/>
                    <a:pt x="774" y="1548"/>
                  </a:cubicBezTo>
                  <a:cubicBezTo>
                    <a:pt x="1191" y="1548"/>
                    <a:pt x="1536" y="1203"/>
                    <a:pt x="1536" y="774"/>
                  </a:cubicBezTo>
                  <a:cubicBezTo>
                    <a:pt x="1536" y="346"/>
                    <a:pt x="1191" y="0"/>
                    <a:pt x="774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0"/>
            <p:cNvSpPr/>
            <p:nvPr/>
          </p:nvSpPr>
          <p:spPr>
            <a:xfrm>
              <a:off x="5496663" y="2273225"/>
              <a:ext cx="9550" cy="178025"/>
            </a:xfrm>
            <a:custGeom>
              <a:avLst/>
              <a:gdLst/>
              <a:ahLst/>
              <a:cxnLst/>
              <a:rect l="l" t="t" r="r" b="b"/>
              <a:pathLst>
                <a:path w="382" h="7121" extrusionOk="0">
                  <a:moveTo>
                    <a:pt x="0" y="1"/>
                  </a:moveTo>
                  <a:lnTo>
                    <a:pt x="0" y="7121"/>
                  </a:lnTo>
                  <a:lnTo>
                    <a:pt x="381" y="712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0"/>
            <p:cNvSpPr/>
            <p:nvPr/>
          </p:nvSpPr>
          <p:spPr>
            <a:xfrm>
              <a:off x="5474938" y="2371175"/>
              <a:ext cx="9250" cy="28325"/>
            </a:xfrm>
            <a:custGeom>
              <a:avLst/>
              <a:gdLst/>
              <a:ahLst/>
              <a:cxnLst/>
              <a:rect l="l" t="t" r="r" b="b"/>
              <a:pathLst>
                <a:path w="370" h="1133" extrusionOk="0">
                  <a:moveTo>
                    <a:pt x="179" y="0"/>
                  </a:moveTo>
                  <a:cubicBezTo>
                    <a:pt x="72" y="0"/>
                    <a:pt x="0" y="95"/>
                    <a:pt x="0" y="191"/>
                  </a:cubicBezTo>
                  <a:lnTo>
                    <a:pt x="0" y="953"/>
                  </a:lnTo>
                  <a:cubicBezTo>
                    <a:pt x="0" y="1053"/>
                    <a:pt x="73" y="1132"/>
                    <a:pt x="161" y="1132"/>
                  </a:cubicBezTo>
                  <a:cubicBezTo>
                    <a:pt x="167" y="1132"/>
                    <a:pt x="173" y="1132"/>
                    <a:pt x="179" y="1131"/>
                  </a:cubicBezTo>
                  <a:cubicBezTo>
                    <a:pt x="185" y="1132"/>
                    <a:pt x="191" y="1132"/>
                    <a:pt x="197" y="1132"/>
                  </a:cubicBezTo>
                  <a:cubicBezTo>
                    <a:pt x="286" y="1132"/>
                    <a:pt x="369" y="1053"/>
                    <a:pt x="369" y="953"/>
                  </a:cubicBezTo>
                  <a:lnTo>
                    <a:pt x="369" y="179"/>
                  </a:lnTo>
                  <a:cubicBezTo>
                    <a:pt x="369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0"/>
            <p:cNvSpPr/>
            <p:nvPr/>
          </p:nvSpPr>
          <p:spPr>
            <a:xfrm>
              <a:off x="5518688" y="2371175"/>
              <a:ext cx="9250" cy="28325"/>
            </a:xfrm>
            <a:custGeom>
              <a:avLst/>
              <a:gdLst/>
              <a:ahLst/>
              <a:cxnLst/>
              <a:rect l="l" t="t" r="r" b="b"/>
              <a:pathLst>
                <a:path w="370" h="1133" extrusionOk="0">
                  <a:moveTo>
                    <a:pt x="179" y="0"/>
                  </a:moveTo>
                  <a:cubicBezTo>
                    <a:pt x="72" y="0"/>
                    <a:pt x="0" y="95"/>
                    <a:pt x="0" y="191"/>
                  </a:cubicBezTo>
                  <a:lnTo>
                    <a:pt x="0" y="953"/>
                  </a:lnTo>
                  <a:cubicBezTo>
                    <a:pt x="0" y="1053"/>
                    <a:pt x="84" y="1132"/>
                    <a:pt x="163" y="1132"/>
                  </a:cubicBezTo>
                  <a:cubicBezTo>
                    <a:pt x="168" y="1132"/>
                    <a:pt x="174" y="1132"/>
                    <a:pt x="179" y="1131"/>
                  </a:cubicBezTo>
                  <a:cubicBezTo>
                    <a:pt x="186" y="1132"/>
                    <a:pt x="193" y="1132"/>
                    <a:pt x="199" y="1132"/>
                  </a:cubicBezTo>
                  <a:cubicBezTo>
                    <a:pt x="296" y="1132"/>
                    <a:pt x="370" y="1053"/>
                    <a:pt x="370" y="953"/>
                  </a:cubicBezTo>
                  <a:lnTo>
                    <a:pt x="370" y="179"/>
                  </a:lnTo>
                  <a:cubicBezTo>
                    <a:pt x="370" y="72"/>
                    <a:pt x="286" y="0"/>
                    <a:pt x="179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0"/>
            <p:cNvSpPr/>
            <p:nvPr/>
          </p:nvSpPr>
          <p:spPr>
            <a:xfrm>
              <a:off x="5615413" y="2188100"/>
              <a:ext cx="18200" cy="9250"/>
            </a:xfrm>
            <a:custGeom>
              <a:avLst/>
              <a:gdLst/>
              <a:ahLst/>
              <a:cxnLst/>
              <a:rect l="l" t="t" r="r" b="b"/>
              <a:pathLst>
                <a:path w="728" h="370" extrusionOk="0">
                  <a:moveTo>
                    <a:pt x="180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98"/>
                    <a:pt x="84" y="370"/>
                    <a:pt x="191" y="370"/>
                  </a:cubicBezTo>
                  <a:lnTo>
                    <a:pt x="549" y="370"/>
                  </a:lnTo>
                  <a:cubicBezTo>
                    <a:pt x="656" y="370"/>
                    <a:pt x="727" y="286"/>
                    <a:pt x="727" y="179"/>
                  </a:cubicBezTo>
                  <a:cubicBezTo>
                    <a:pt x="727" y="72"/>
                    <a:pt x="644" y="1"/>
                    <a:pt x="537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0"/>
            <p:cNvSpPr/>
            <p:nvPr/>
          </p:nvSpPr>
          <p:spPr>
            <a:xfrm>
              <a:off x="5609763" y="2162850"/>
              <a:ext cx="18475" cy="14575"/>
            </a:xfrm>
            <a:custGeom>
              <a:avLst/>
              <a:gdLst/>
              <a:ahLst/>
              <a:cxnLst/>
              <a:rect l="l" t="t" r="r" b="b"/>
              <a:pathLst>
                <a:path w="739" h="583" extrusionOk="0">
                  <a:moveTo>
                    <a:pt x="518" y="1"/>
                  </a:moveTo>
                  <a:cubicBezTo>
                    <a:pt x="478" y="1"/>
                    <a:pt x="438" y="11"/>
                    <a:pt x="406" y="34"/>
                  </a:cubicBezTo>
                  <a:lnTo>
                    <a:pt x="108" y="225"/>
                  </a:lnTo>
                  <a:cubicBezTo>
                    <a:pt x="36" y="284"/>
                    <a:pt x="1" y="404"/>
                    <a:pt x="60" y="487"/>
                  </a:cubicBezTo>
                  <a:cubicBezTo>
                    <a:pt x="96" y="546"/>
                    <a:pt x="156" y="582"/>
                    <a:pt x="215" y="582"/>
                  </a:cubicBezTo>
                  <a:cubicBezTo>
                    <a:pt x="263" y="582"/>
                    <a:pt x="286" y="582"/>
                    <a:pt x="334" y="534"/>
                  </a:cubicBezTo>
                  <a:lnTo>
                    <a:pt x="632" y="344"/>
                  </a:lnTo>
                  <a:cubicBezTo>
                    <a:pt x="703" y="284"/>
                    <a:pt x="739" y="165"/>
                    <a:pt x="679" y="70"/>
                  </a:cubicBezTo>
                  <a:cubicBezTo>
                    <a:pt x="643" y="27"/>
                    <a:pt x="580" y="1"/>
                    <a:pt x="518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0"/>
            <p:cNvSpPr/>
            <p:nvPr/>
          </p:nvSpPr>
          <p:spPr>
            <a:xfrm>
              <a:off x="5609763" y="2207725"/>
              <a:ext cx="18475" cy="14350"/>
            </a:xfrm>
            <a:custGeom>
              <a:avLst/>
              <a:gdLst/>
              <a:ahLst/>
              <a:cxnLst/>
              <a:rect l="l" t="t" r="r" b="b"/>
              <a:pathLst>
                <a:path w="739" h="574" extrusionOk="0">
                  <a:moveTo>
                    <a:pt x="213" y="1"/>
                  </a:moveTo>
                  <a:cubicBezTo>
                    <a:pt x="153" y="1"/>
                    <a:pt x="96" y="28"/>
                    <a:pt x="60" y="85"/>
                  </a:cubicBezTo>
                  <a:cubicBezTo>
                    <a:pt x="1" y="168"/>
                    <a:pt x="25" y="287"/>
                    <a:pt x="108" y="347"/>
                  </a:cubicBezTo>
                  <a:lnTo>
                    <a:pt x="406" y="537"/>
                  </a:lnTo>
                  <a:cubicBezTo>
                    <a:pt x="441" y="561"/>
                    <a:pt x="477" y="573"/>
                    <a:pt x="513" y="573"/>
                  </a:cubicBezTo>
                  <a:cubicBezTo>
                    <a:pt x="572" y="573"/>
                    <a:pt x="632" y="537"/>
                    <a:pt x="679" y="502"/>
                  </a:cubicBezTo>
                  <a:cubicBezTo>
                    <a:pt x="739" y="406"/>
                    <a:pt x="715" y="287"/>
                    <a:pt x="632" y="228"/>
                  </a:cubicBezTo>
                  <a:lnTo>
                    <a:pt x="334" y="37"/>
                  </a:lnTo>
                  <a:cubicBezTo>
                    <a:pt x="296" y="13"/>
                    <a:pt x="253" y="1"/>
                    <a:pt x="213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0"/>
            <p:cNvSpPr/>
            <p:nvPr/>
          </p:nvSpPr>
          <p:spPr>
            <a:xfrm>
              <a:off x="5368963" y="2188100"/>
              <a:ext cx="18475" cy="9250"/>
            </a:xfrm>
            <a:custGeom>
              <a:avLst/>
              <a:gdLst/>
              <a:ahLst/>
              <a:cxnLst/>
              <a:rect l="l" t="t" r="r" b="b"/>
              <a:pathLst>
                <a:path w="739" h="370" extrusionOk="0">
                  <a:moveTo>
                    <a:pt x="191" y="1"/>
                  </a:moveTo>
                  <a:cubicBezTo>
                    <a:pt x="84" y="1"/>
                    <a:pt x="1" y="96"/>
                    <a:pt x="1" y="191"/>
                  </a:cubicBezTo>
                  <a:cubicBezTo>
                    <a:pt x="1" y="298"/>
                    <a:pt x="96" y="370"/>
                    <a:pt x="203" y="370"/>
                  </a:cubicBezTo>
                  <a:lnTo>
                    <a:pt x="560" y="370"/>
                  </a:lnTo>
                  <a:cubicBezTo>
                    <a:pt x="667" y="370"/>
                    <a:pt x="739" y="286"/>
                    <a:pt x="739" y="179"/>
                  </a:cubicBezTo>
                  <a:cubicBezTo>
                    <a:pt x="739" y="72"/>
                    <a:pt x="644" y="1"/>
                    <a:pt x="548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0"/>
            <p:cNvSpPr/>
            <p:nvPr/>
          </p:nvSpPr>
          <p:spPr>
            <a:xfrm>
              <a:off x="5374913" y="2163075"/>
              <a:ext cx="18475" cy="14350"/>
            </a:xfrm>
            <a:custGeom>
              <a:avLst/>
              <a:gdLst/>
              <a:ahLst/>
              <a:cxnLst/>
              <a:rect l="l" t="t" r="r" b="b"/>
              <a:pathLst>
                <a:path w="739" h="574" extrusionOk="0">
                  <a:moveTo>
                    <a:pt x="221" y="1"/>
                  </a:moveTo>
                  <a:cubicBezTo>
                    <a:pt x="162" y="1"/>
                    <a:pt x="103" y="28"/>
                    <a:pt x="60" y="85"/>
                  </a:cubicBezTo>
                  <a:cubicBezTo>
                    <a:pt x="1" y="168"/>
                    <a:pt x="25" y="287"/>
                    <a:pt x="108" y="347"/>
                  </a:cubicBezTo>
                  <a:lnTo>
                    <a:pt x="406" y="537"/>
                  </a:lnTo>
                  <a:cubicBezTo>
                    <a:pt x="441" y="561"/>
                    <a:pt x="477" y="573"/>
                    <a:pt x="513" y="573"/>
                  </a:cubicBezTo>
                  <a:cubicBezTo>
                    <a:pt x="572" y="573"/>
                    <a:pt x="632" y="537"/>
                    <a:pt x="679" y="502"/>
                  </a:cubicBezTo>
                  <a:cubicBezTo>
                    <a:pt x="739" y="406"/>
                    <a:pt x="715" y="287"/>
                    <a:pt x="632" y="228"/>
                  </a:cubicBezTo>
                  <a:lnTo>
                    <a:pt x="334" y="37"/>
                  </a:lnTo>
                  <a:cubicBezTo>
                    <a:pt x="300" y="13"/>
                    <a:pt x="261" y="1"/>
                    <a:pt x="221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0"/>
            <p:cNvSpPr/>
            <p:nvPr/>
          </p:nvSpPr>
          <p:spPr>
            <a:xfrm>
              <a:off x="5374913" y="2207500"/>
              <a:ext cx="18475" cy="14575"/>
            </a:xfrm>
            <a:custGeom>
              <a:avLst/>
              <a:gdLst/>
              <a:ahLst/>
              <a:cxnLst/>
              <a:rect l="l" t="t" r="r" b="b"/>
              <a:pathLst>
                <a:path w="739" h="583" extrusionOk="0">
                  <a:moveTo>
                    <a:pt x="523" y="1"/>
                  </a:moveTo>
                  <a:cubicBezTo>
                    <a:pt x="483" y="1"/>
                    <a:pt x="443" y="11"/>
                    <a:pt x="406" y="34"/>
                  </a:cubicBezTo>
                  <a:lnTo>
                    <a:pt x="108" y="225"/>
                  </a:lnTo>
                  <a:cubicBezTo>
                    <a:pt x="36" y="284"/>
                    <a:pt x="1" y="403"/>
                    <a:pt x="60" y="487"/>
                  </a:cubicBezTo>
                  <a:cubicBezTo>
                    <a:pt x="96" y="546"/>
                    <a:pt x="155" y="582"/>
                    <a:pt x="215" y="582"/>
                  </a:cubicBezTo>
                  <a:cubicBezTo>
                    <a:pt x="251" y="582"/>
                    <a:pt x="286" y="570"/>
                    <a:pt x="334" y="534"/>
                  </a:cubicBezTo>
                  <a:lnTo>
                    <a:pt x="632" y="344"/>
                  </a:lnTo>
                  <a:cubicBezTo>
                    <a:pt x="703" y="284"/>
                    <a:pt x="739" y="165"/>
                    <a:pt x="679" y="70"/>
                  </a:cubicBezTo>
                  <a:cubicBezTo>
                    <a:pt x="643" y="26"/>
                    <a:pt x="585" y="1"/>
                    <a:pt x="523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0"/>
            <p:cNvSpPr/>
            <p:nvPr/>
          </p:nvSpPr>
          <p:spPr>
            <a:xfrm>
              <a:off x="5466888" y="2168750"/>
              <a:ext cx="25025" cy="47350"/>
            </a:xfrm>
            <a:custGeom>
              <a:avLst/>
              <a:gdLst/>
              <a:ahLst/>
              <a:cxnLst/>
              <a:rect l="l" t="t" r="r" b="b"/>
              <a:pathLst>
                <a:path w="1001" h="1894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703"/>
                  </a:lnTo>
                  <a:cubicBezTo>
                    <a:pt x="1" y="1799"/>
                    <a:pt x="96" y="1894"/>
                    <a:pt x="191" y="1894"/>
                  </a:cubicBezTo>
                  <a:lnTo>
                    <a:pt x="810" y="1894"/>
                  </a:lnTo>
                  <a:cubicBezTo>
                    <a:pt x="906" y="1894"/>
                    <a:pt x="1001" y="1822"/>
                    <a:pt x="1001" y="1715"/>
                  </a:cubicBezTo>
                  <a:cubicBezTo>
                    <a:pt x="1001" y="1608"/>
                    <a:pt x="929" y="1525"/>
                    <a:pt x="822" y="1525"/>
                  </a:cubicBezTo>
                  <a:lnTo>
                    <a:pt x="370" y="1525"/>
                  </a:lnTo>
                  <a:lnTo>
                    <a:pt x="370" y="1144"/>
                  </a:lnTo>
                  <a:lnTo>
                    <a:pt x="763" y="1144"/>
                  </a:lnTo>
                  <a:cubicBezTo>
                    <a:pt x="870" y="1144"/>
                    <a:pt x="953" y="1072"/>
                    <a:pt x="953" y="965"/>
                  </a:cubicBezTo>
                  <a:cubicBezTo>
                    <a:pt x="953" y="870"/>
                    <a:pt x="882" y="775"/>
                    <a:pt x="775" y="775"/>
                  </a:cubicBezTo>
                  <a:lnTo>
                    <a:pt x="370" y="775"/>
                  </a:lnTo>
                  <a:lnTo>
                    <a:pt x="370" y="370"/>
                  </a:lnTo>
                  <a:lnTo>
                    <a:pt x="810" y="370"/>
                  </a:lnTo>
                  <a:cubicBezTo>
                    <a:pt x="918" y="370"/>
                    <a:pt x="1001" y="298"/>
                    <a:pt x="1001" y="191"/>
                  </a:cubicBezTo>
                  <a:cubicBezTo>
                    <a:pt x="1001" y="96"/>
                    <a:pt x="929" y="1"/>
                    <a:pt x="822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0"/>
            <p:cNvSpPr/>
            <p:nvPr/>
          </p:nvSpPr>
          <p:spPr>
            <a:xfrm>
              <a:off x="5506188" y="2168750"/>
              <a:ext cx="30075" cy="47675"/>
            </a:xfrm>
            <a:custGeom>
              <a:avLst/>
              <a:gdLst/>
              <a:ahLst/>
              <a:cxnLst/>
              <a:rect l="l" t="t" r="r" b="b"/>
              <a:pathLst>
                <a:path w="1203" h="1907" extrusionOk="0">
                  <a:moveTo>
                    <a:pt x="560" y="370"/>
                  </a:moveTo>
                  <a:cubicBezTo>
                    <a:pt x="679" y="370"/>
                    <a:pt x="786" y="465"/>
                    <a:pt x="786" y="584"/>
                  </a:cubicBezTo>
                  <a:cubicBezTo>
                    <a:pt x="786" y="703"/>
                    <a:pt x="679" y="787"/>
                    <a:pt x="560" y="787"/>
                  </a:cubicBezTo>
                  <a:lnTo>
                    <a:pt x="358" y="787"/>
                  </a:lnTo>
                  <a:lnTo>
                    <a:pt x="358" y="370"/>
                  </a:lnTo>
                  <a:close/>
                  <a:moveTo>
                    <a:pt x="179" y="1"/>
                  </a:moveTo>
                  <a:cubicBezTo>
                    <a:pt x="72" y="1"/>
                    <a:pt x="0" y="96"/>
                    <a:pt x="0" y="191"/>
                  </a:cubicBezTo>
                  <a:lnTo>
                    <a:pt x="0" y="1715"/>
                  </a:lnTo>
                  <a:cubicBezTo>
                    <a:pt x="0" y="1799"/>
                    <a:pt x="72" y="1894"/>
                    <a:pt x="155" y="1906"/>
                  </a:cubicBezTo>
                  <a:cubicBezTo>
                    <a:pt x="163" y="1907"/>
                    <a:pt x="170" y="1907"/>
                    <a:pt x="178" y="1907"/>
                  </a:cubicBezTo>
                  <a:cubicBezTo>
                    <a:pt x="286" y="1907"/>
                    <a:pt x="369" y="1827"/>
                    <a:pt x="369" y="1715"/>
                  </a:cubicBezTo>
                  <a:lnTo>
                    <a:pt x="369" y="1287"/>
                  </a:lnTo>
                  <a:lnTo>
                    <a:pt x="858" y="1846"/>
                  </a:lnTo>
                  <a:cubicBezTo>
                    <a:pt x="893" y="1894"/>
                    <a:pt x="953" y="1906"/>
                    <a:pt x="989" y="1906"/>
                  </a:cubicBezTo>
                  <a:cubicBezTo>
                    <a:pt x="1048" y="1906"/>
                    <a:pt x="1108" y="1882"/>
                    <a:pt x="1155" y="1822"/>
                  </a:cubicBezTo>
                  <a:cubicBezTo>
                    <a:pt x="1203" y="1739"/>
                    <a:pt x="1191" y="1656"/>
                    <a:pt x="1143" y="1596"/>
                  </a:cubicBezTo>
                  <a:lnTo>
                    <a:pt x="739" y="1144"/>
                  </a:lnTo>
                  <a:cubicBezTo>
                    <a:pt x="989" y="1072"/>
                    <a:pt x="1167" y="846"/>
                    <a:pt x="1167" y="584"/>
                  </a:cubicBezTo>
                  <a:cubicBezTo>
                    <a:pt x="1167" y="251"/>
                    <a:pt x="905" y="1"/>
                    <a:pt x="572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0"/>
            <p:cNvSpPr/>
            <p:nvPr/>
          </p:nvSpPr>
          <p:spPr>
            <a:xfrm>
              <a:off x="5422238" y="2299725"/>
              <a:ext cx="47650" cy="47650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358"/>
                  </a:moveTo>
                  <a:cubicBezTo>
                    <a:pt x="1275" y="358"/>
                    <a:pt x="1537" y="632"/>
                    <a:pt x="1537" y="941"/>
                  </a:cubicBezTo>
                  <a:cubicBezTo>
                    <a:pt x="1537" y="1263"/>
                    <a:pt x="1263" y="1525"/>
                    <a:pt x="953" y="1525"/>
                  </a:cubicBezTo>
                  <a:cubicBezTo>
                    <a:pt x="632" y="1525"/>
                    <a:pt x="370" y="1251"/>
                    <a:pt x="370" y="941"/>
                  </a:cubicBezTo>
                  <a:cubicBezTo>
                    <a:pt x="370" y="608"/>
                    <a:pt x="644" y="358"/>
                    <a:pt x="953" y="358"/>
                  </a:cubicBezTo>
                  <a:close/>
                  <a:moveTo>
                    <a:pt x="953" y="1"/>
                  </a:moveTo>
                  <a:cubicBezTo>
                    <a:pt x="441" y="1"/>
                    <a:pt x="1" y="429"/>
                    <a:pt x="1" y="953"/>
                  </a:cubicBezTo>
                  <a:cubicBezTo>
                    <a:pt x="1" y="1477"/>
                    <a:pt x="441" y="1906"/>
                    <a:pt x="953" y="1906"/>
                  </a:cubicBezTo>
                  <a:cubicBezTo>
                    <a:pt x="1477" y="1906"/>
                    <a:pt x="1906" y="1477"/>
                    <a:pt x="1906" y="953"/>
                  </a:cubicBezTo>
                  <a:cubicBezTo>
                    <a:pt x="1906" y="429"/>
                    <a:pt x="1477" y="1"/>
                    <a:pt x="953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0"/>
            <p:cNvSpPr/>
            <p:nvPr/>
          </p:nvSpPr>
          <p:spPr>
            <a:xfrm>
              <a:off x="5532688" y="2299725"/>
              <a:ext cx="47925" cy="47650"/>
            </a:xfrm>
            <a:custGeom>
              <a:avLst/>
              <a:gdLst/>
              <a:ahLst/>
              <a:cxnLst/>
              <a:rect l="l" t="t" r="r" b="b"/>
              <a:pathLst>
                <a:path w="1917" h="1906" extrusionOk="0">
                  <a:moveTo>
                    <a:pt x="964" y="358"/>
                  </a:moveTo>
                  <a:cubicBezTo>
                    <a:pt x="1274" y="358"/>
                    <a:pt x="1536" y="632"/>
                    <a:pt x="1536" y="941"/>
                  </a:cubicBezTo>
                  <a:cubicBezTo>
                    <a:pt x="1536" y="1263"/>
                    <a:pt x="1274" y="1525"/>
                    <a:pt x="964" y="1525"/>
                  </a:cubicBezTo>
                  <a:cubicBezTo>
                    <a:pt x="631" y="1525"/>
                    <a:pt x="381" y="1251"/>
                    <a:pt x="381" y="941"/>
                  </a:cubicBezTo>
                  <a:cubicBezTo>
                    <a:pt x="381" y="608"/>
                    <a:pt x="643" y="358"/>
                    <a:pt x="964" y="358"/>
                  </a:cubicBezTo>
                  <a:close/>
                  <a:moveTo>
                    <a:pt x="964" y="1"/>
                  </a:moveTo>
                  <a:cubicBezTo>
                    <a:pt x="441" y="1"/>
                    <a:pt x="0" y="429"/>
                    <a:pt x="0" y="953"/>
                  </a:cubicBezTo>
                  <a:cubicBezTo>
                    <a:pt x="0" y="1477"/>
                    <a:pt x="441" y="1906"/>
                    <a:pt x="964" y="1906"/>
                  </a:cubicBezTo>
                  <a:cubicBezTo>
                    <a:pt x="1476" y="1906"/>
                    <a:pt x="1917" y="1477"/>
                    <a:pt x="1917" y="953"/>
                  </a:cubicBezTo>
                  <a:cubicBezTo>
                    <a:pt x="1917" y="429"/>
                    <a:pt x="1476" y="1"/>
                    <a:pt x="964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4" name="Google Shape;2064;p60"/>
          <p:cNvGrpSpPr/>
          <p:nvPr/>
        </p:nvGrpSpPr>
        <p:grpSpPr>
          <a:xfrm>
            <a:off x="5982791" y="2107072"/>
            <a:ext cx="352290" cy="350980"/>
            <a:chOff x="5950288" y="2135425"/>
            <a:chExt cx="316125" cy="314950"/>
          </a:xfrm>
        </p:grpSpPr>
        <p:sp>
          <p:nvSpPr>
            <p:cNvPr id="2065" name="Google Shape;2065;p60"/>
            <p:cNvSpPr/>
            <p:nvPr/>
          </p:nvSpPr>
          <p:spPr>
            <a:xfrm>
              <a:off x="6172338" y="2287825"/>
              <a:ext cx="94075" cy="72950"/>
            </a:xfrm>
            <a:custGeom>
              <a:avLst/>
              <a:gdLst/>
              <a:ahLst/>
              <a:cxnLst/>
              <a:rect l="l" t="t" r="r" b="b"/>
              <a:pathLst>
                <a:path w="3763" h="2918" extrusionOk="0">
                  <a:moveTo>
                    <a:pt x="2108" y="0"/>
                  </a:moveTo>
                  <a:cubicBezTo>
                    <a:pt x="2060" y="0"/>
                    <a:pt x="1929" y="0"/>
                    <a:pt x="1894" y="179"/>
                  </a:cubicBezTo>
                  <a:cubicBezTo>
                    <a:pt x="1894" y="191"/>
                    <a:pt x="1584" y="1941"/>
                    <a:pt x="1548" y="2143"/>
                  </a:cubicBezTo>
                  <a:lnTo>
                    <a:pt x="1108" y="1346"/>
                  </a:lnTo>
                  <a:cubicBezTo>
                    <a:pt x="1072" y="1286"/>
                    <a:pt x="941" y="1239"/>
                    <a:pt x="941" y="1239"/>
                  </a:cubicBezTo>
                  <a:lnTo>
                    <a:pt x="179" y="1239"/>
                  </a:lnTo>
                  <a:cubicBezTo>
                    <a:pt x="84" y="1239"/>
                    <a:pt x="1" y="1322"/>
                    <a:pt x="1" y="1429"/>
                  </a:cubicBezTo>
                  <a:cubicBezTo>
                    <a:pt x="1" y="1536"/>
                    <a:pt x="96" y="1608"/>
                    <a:pt x="203" y="1608"/>
                  </a:cubicBezTo>
                  <a:lnTo>
                    <a:pt x="834" y="1608"/>
                  </a:lnTo>
                  <a:lnTo>
                    <a:pt x="1489" y="2810"/>
                  </a:lnTo>
                  <a:cubicBezTo>
                    <a:pt x="1525" y="2894"/>
                    <a:pt x="1584" y="2917"/>
                    <a:pt x="1656" y="2917"/>
                  </a:cubicBezTo>
                  <a:cubicBezTo>
                    <a:pt x="1667" y="2917"/>
                    <a:pt x="1667" y="2917"/>
                    <a:pt x="1703" y="2905"/>
                  </a:cubicBezTo>
                  <a:cubicBezTo>
                    <a:pt x="1775" y="2905"/>
                    <a:pt x="1834" y="2834"/>
                    <a:pt x="1846" y="2751"/>
                  </a:cubicBezTo>
                  <a:cubicBezTo>
                    <a:pt x="1953" y="2120"/>
                    <a:pt x="2096" y="1286"/>
                    <a:pt x="2191" y="750"/>
                  </a:cubicBezTo>
                  <a:cubicBezTo>
                    <a:pt x="2310" y="941"/>
                    <a:pt x="2477" y="1203"/>
                    <a:pt x="2691" y="1560"/>
                  </a:cubicBezTo>
                  <a:cubicBezTo>
                    <a:pt x="2739" y="1620"/>
                    <a:pt x="2858" y="1643"/>
                    <a:pt x="2858" y="1643"/>
                  </a:cubicBezTo>
                  <a:lnTo>
                    <a:pt x="3584" y="1643"/>
                  </a:lnTo>
                  <a:cubicBezTo>
                    <a:pt x="3691" y="1643"/>
                    <a:pt x="3763" y="1548"/>
                    <a:pt x="3763" y="1441"/>
                  </a:cubicBezTo>
                  <a:cubicBezTo>
                    <a:pt x="3763" y="1346"/>
                    <a:pt x="3680" y="1262"/>
                    <a:pt x="3572" y="1262"/>
                  </a:cubicBezTo>
                  <a:lnTo>
                    <a:pt x="2953" y="1262"/>
                  </a:lnTo>
                  <a:cubicBezTo>
                    <a:pt x="2953" y="1262"/>
                    <a:pt x="2310" y="250"/>
                    <a:pt x="2263" y="155"/>
                  </a:cubicBezTo>
                  <a:cubicBezTo>
                    <a:pt x="2251" y="72"/>
                    <a:pt x="2191" y="0"/>
                    <a:pt x="2108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0"/>
            <p:cNvSpPr/>
            <p:nvPr/>
          </p:nvSpPr>
          <p:spPr>
            <a:xfrm>
              <a:off x="6112513" y="2237225"/>
              <a:ext cx="41400" cy="213150"/>
            </a:xfrm>
            <a:custGeom>
              <a:avLst/>
              <a:gdLst/>
              <a:ahLst/>
              <a:cxnLst/>
              <a:rect l="l" t="t" r="r" b="b"/>
              <a:pathLst>
                <a:path w="1656" h="8526" extrusionOk="0">
                  <a:moveTo>
                    <a:pt x="0" y="0"/>
                  </a:moveTo>
                  <a:lnTo>
                    <a:pt x="0" y="8406"/>
                  </a:lnTo>
                  <a:cubicBezTo>
                    <a:pt x="0" y="8489"/>
                    <a:pt x="48" y="8525"/>
                    <a:pt x="119" y="8525"/>
                  </a:cubicBezTo>
                  <a:lnTo>
                    <a:pt x="1536" y="8525"/>
                  </a:lnTo>
                  <a:cubicBezTo>
                    <a:pt x="1608" y="8525"/>
                    <a:pt x="1655" y="8466"/>
                    <a:pt x="1655" y="8406"/>
                  </a:cubicBezTo>
                  <a:lnTo>
                    <a:pt x="1655" y="0"/>
                  </a:lnTo>
                  <a:close/>
                </a:path>
              </a:pathLst>
            </a:custGeom>
            <a:solidFill>
              <a:srgbClr val="DC8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0"/>
            <p:cNvSpPr/>
            <p:nvPr/>
          </p:nvSpPr>
          <p:spPr>
            <a:xfrm>
              <a:off x="5981538" y="2189600"/>
              <a:ext cx="171175" cy="231900"/>
            </a:xfrm>
            <a:custGeom>
              <a:avLst/>
              <a:gdLst/>
              <a:ahLst/>
              <a:cxnLst/>
              <a:rect l="l" t="t" r="r" b="b"/>
              <a:pathLst>
                <a:path w="6847" h="9276" extrusionOk="0">
                  <a:moveTo>
                    <a:pt x="120" y="0"/>
                  </a:moveTo>
                  <a:cubicBezTo>
                    <a:pt x="48" y="0"/>
                    <a:pt x="1" y="60"/>
                    <a:pt x="1" y="119"/>
                  </a:cubicBezTo>
                  <a:lnTo>
                    <a:pt x="1" y="750"/>
                  </a:lnTo>
                  <a:cubicBezTo>
                    <a:pt x="1" y="822"/>
                    <a:pt x="60" y="869"/>
                    <a:pt x="120" y="869"/>
                  </a:cubicBezTo>
                  <a:lnTo>
                    <a:pt x="1477" y="869"/>
                  </a:lnTo>
                  <a:cubicBezTo>
                    <a:pt x="1715" y="869"/>
                    <a:pt x="1906" y="1060"/>
                    <a:pt x="1906" y="1298"/>
                  </a:cubicBezTo>
                  <a:lnTo>
                    <a:pt x="1906" y="9156"/>
                  </a:lnTo>
                  <a:cubicBezTo>
                    <a:pt x="1906" y="9228"/>
                    <a:pt x="1965" y="9275"/>
                    <a:pt x="2025" y="9275"/>
                  </a:cubicBezTo>
                  <a:lnTo>
                    <a:pt x="3084" y="9275"/>
                  </a:lnTo>
                  <a:cubicBezTo>
                    <a:pt x="3156" y="9275"/>
                    <a:pt x="3203" y="9216"/>
                    <a:pt x="3203" y="9156"/>
                  </a:cubicBezTo>
                  <a:lnTo>
                    <a:pt x="3203" y="1762"/>
                  </a:lnTo>
                  <a:cubicBezTo>
                    <a:pt x="3203" y="1262"/>
                    <a:pt x="3608" y="869"/>
                    <a:pt x="4096" y="869"/>
                  </a:cubicBezTo>
                  <a:lnTo>
                    <a:pt x="6835" y="869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0"/>
            <p:cNvSpPr/>
            <p:nvPr/>
          </p:nvSpPr>
          <p:spPr>
            <a:xfrm>
              <a:off x="6051188" y="2211325"/>
              <a:ext cx="31875" cy="210175"/>
            </a:xfrm>
            <a:custGeom>
              <a:avLst/>
              <a:gdLst/>
              <a:ahLst/>
              <a:cxnLst/>
              <a:rect l="l" t="t" r="r" b="b"/>
              <a:pathLst>
                <a:path w="1275" h="8407" extrusionOk="0">
                  <a:moveTo>
                    <a:pt x="882" y="0"/>
                  </a:moveTo>
                  <a:cubicBezTo>
                    <a:pt x="406" y="12"/>
                    <a:pt x="1" y="393"/>
                    <a:pt x="1" y="893"/>
                  </a:cubicBezTo>
                  <a:lnTo>
                    <a:pt x="1" y="8406"/>
                  </a:lnTo>
                  <a:lnTo>
                    <a:pt x="298" y="8406"/>
                  </a:lnTo>
                  <a:cubicBezTo>
                    <a:pt x="370" y="8406"/>
                    <a:pt x="417" y="8347"/>
                    <a:pt x="417" y="8287"/>
                  </a:cubicBezTo>
                  <a:lnTo>
                    <a:pt x="417" y="893"/>
                  </a:lnTo>
                  <a:cubicBezTo>
                    <a:pt x="417" y="393"/>
                    <a:pt x="798" y="0"/>
                    <a:pt x="1275" y="0"/>
                  </a:cubicBez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0"/>
            <p:cNvSpPr/>
            <p:nvPr/>
          </p:nvSpPr>
          <p:spPr>
            <a:xfrm>
              <a:off x="6014288" y="2135425"/>
              <a:ext cx="140225" cy="199750"/>
            </a:xfrm>
            <a:custGeom>
              <a:avLst/>
              <a:gdLst/>
              <a:ahLst/>
              <a:cxnLst/>
              <a:rect l="l" t="t" r="r" b="b"/>
              <a:pathLst>
                <a:path w="5609" h="7990" extrusionOk="0">
                  <a:moveTo>
                    <a:pt x="2620" y="0"/>
                  </a:moveTo>
                  <a:cubicBezTo>
                    <a:pt x="2572" y="0"/>
                    <a:pt x="2548" y="24"/>
                    <a:pt x="2548" y="72"/>
                  </a:cubicBezTo>
                  <a:lnTo>
                    <a:pt x="2548" y="905"/>
                  </a:lnTo>
                  <a:cubicBezTo>
                    <a:pt x="2548" y="965"/>
                    <a:pt x="2501" y="1012"/>
                    <a:pt x="2441" y="1012"/>
                  </a:cubicBezTo>
                  <a:cubicBezTo>
                    <a:pt x="2310" y="1024"/>
                    <a:pt x="2155" y="1036"/>
                    <a:pt x="2024" y="1072"/>
                  </a:cubicBezTo>
                  <a:cubicBezTo>
                    <a:pt x="2018" y="1073"/>
                    <a:pt x="2011" y="1074"/>
                    <a:pt x="2005" y="1074"/>
                  </a:cubicBezTo>
                  <a:cubicBezTo>
                    <a:pt x="1962" y="1074"/>
                    <a:pt x="1916" y="1043"/>
                    <a:pt x="1905" y="1012"/>
                  </a:cubicBezTo>
                  <a:lnTo>
                    <a:pt x="1524" y="191"/>
                  </a:lnTo>
                  <a:cubicBezTo>
                    <a:pt x="1506" y="154"/>
                    <a:pt x="1481" y="139"/>
                    <a:pt x="1449" y="139"/>
                  </a:cubicBezTo>
                  <a:cubicBezTo>
                    <a:pt x="1439" y="139"/>
                    <a:pt x="1428" y="140"/>
                    <a:pt x="1417" y="143"/>
                  </a:cubicBezTo>
                  <a:lnTo>
                    <a:pt x="834" y="417"/>
                  </a:lnTo>
                  <a:cubicBezTo>
                    <a:pt x="786" y="429"/>
                    <a:pt x="774" y="477"/>
                    <a:pt x="786" y="512"/>
                  </a:cubicBezTo>
                  <a:lnTo>
                    <a:pt x="1167" y="1322"/>
                  </a:lnTo>
                  <a:cubicBezTo>
                    <a:pt x="1179" y="1370"/>
                    <a:pt x="1167" y="1429"/>
                    <a:pt x="1131" y="1453"/>
                  </a:cubicBezTo>
                  <a:cubicBezTo>
                    <a:pt x="453" y="1917"/>
                    <a:pt x="0" y="2703"/>
                    <a:pt x="0" y="3596"/>
                  </a:cubicBezTo>
                  <a:lnTo>
                    <a:pt x="0" y="7989"/>
                  </a:lnTo>
                  <a:lnTo>
                    <a:pt x="5584" y="7989"/>
                  </a:lnTo>
                  <a:lnTo>
                    <a:pt x="5584" y="3596"/>
                  </a:lnTo>
                  <a:cubicBezTo>
                    <a:pt x="5608" y="2751"/>
                    <a:pt x="5191" y="1989"/>
                    <a:pt x="4560" y="1512"/>
                  </a:cubicBezTo>
                  <a:cubicBezTo>
                    <a:pt x="4513" y="1489"/>
                    <a:pt x="4489" y="1429"/>
                    <a:pt x="4525" y="1381"/>
                  </a:cubicBezTo>
                  <a:lnTo>
                    <a:pt x="4953" y="453"/>
                  </a:lnTo>
                  <a:cubicBezTo>
                    <a:pt x="4977" y="417"/>
                    <a:pt x="4953" y="369"/>
                    <a:pt x="4918" y="358"/>
                  </a:cubicBezTo>
                  <a:lnTo>
                    <a:pt x="4334" y="84"/>
                  </a:lnTo>
                  <a:cubicBezTo>
                    <a:pt x="4323" y="81"/>
                    <a:pt x="4312" y="79"/>
                    <a:pt x="4301" y="79"/>
                  </a:cubicBezTo>
                  <a:cubicBezTo>
                    <a:pt x="4266" y="79"/>
                    <a:pt x="4236" y="95"/>
                    <a:pt x="4227" y="131"/>
                  </a:cubicBezTo>
                  <a:lnTo>
                    <a:pt x="3810" y="1036"/>
                  </a:lnTo>
                  <a:cubicBezTo>
                    <a:pt x="3800" y="1076"/>
                    <a:pt x="3758" y="1099"/>
                    <a:pt x="3717" y="1099"/>
                  </a:cubicBezTo>
                  <a:cubicBezTo>
                    <a:pt x="3708" y="1099"/>
                    <a:pt x="3699" y="1098"/>
                    <a:pt x="3691" y="1096"/>
                  </a:cubicBezTo>
                  <a:cubicBezTo>
                    <a:pt x="3608" y="1072"/>
                    <a:pt x="3513" y="1048"/>
                    <a:pt x="3429" y="1036"/>
                  </a:cubicBezTo>
                  <a:cubicBezTo>
                    <a:pt x="3382" y="1024"/>
                    <a:pt x="3334" y="989"/>
                    <a:pt x="3334" y="929"/>
                  </a:cubicBezTo>
                  <a:lnTo>
                    <a:pt x="3334" y="72"/>
                  </a:lnTo>
                  <a:cubicBezTo>
                    <a:pt x="3334" y="24"/>
                    <a:pt x="3310" y="0"/>
                    <a:pt x="3263" y="0"/>
                  </a:cubicBezTo>
                  <a:close/>
                </a:path>
              </a:pathLst>
            </a:custGeom>
            <a:solidFill>
              <a:srgbClr val="DC8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0"/>
            <p:cNvSpPr/>
            <p:nvPr/>
          </p:nvSpPr>
          <p:spPr>
            <a:xfrm>
              <a:off x="6144663" y="2237225"/>
              <a:ext cx="9550" cy="213150"/>
            </a:xfrm>
            <a:custGeom>
              <a:avLst/>
              <a:gdLst/>
              <a:ahLst/>
              <a:cxnLst/>
              <a:rect l="l" t="t" r="r" b="b"/>
              <a:pathLst>
                <a:path w="382" h="8526" extrusionOk="0">
                  <a:moveTo>
                    <a:pt x="0" y="0"/>
                  </a:moveTo>
                  <a:lnTo>
                    <a:pt x="0" y="8525"/>
                  </a:lnTo>
                  <a:lnTo>
                    <a:pt x="262" y="8525"/>
                  </a:lnTo>
                  <a:cubicBezTo>
                    <a:pt x="334" y="8525"/>
                    <a:pt x="381" y="8466"/>
                    <a:pt x="381" y="840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D571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0"/>
            <p:cNvSpPr/>
            <p:nvPr/>
          </p:nvSpPr>
          <p:spPr>
            <a:xfrm>
              <a:off x="6116963" y="2140775"/>
              <a:ext cx="37550" cy="194100"/>
            </a:xfrm>
            <a:custGeom>
              <a:avLst/>
              <a:gdLst/>
              <a:ahLst/>
              <a:cxnLst/>
              <a:rect l="l" t="t" r="r" b="b"/>
              <a:pathLst>
                <a:path w="1502" h="7764" extrusionOk="0">
                  <a:moveTo>
                    <a:pt x="489" y="1"/>
                  </a:moveTo>
                  <a:lnTo>
                    <a:pt x="489" y="1"/>
                  </a:lnTo>
                  <a:cubicBezTo>
                    <a:pt x="525" y="36"/>
                    <a:pt x="525" y="60"/>
                    <a:pt x="513" y="96"/>
                  </a:cubicBezTo>
                  <a:lnTo>
                    <a:pt x="13" y="1167"/>
                  </a:lnTo>
                  <a:cubicBezTo>
                    <a:pt x="1" y="1215"/>
                    <a:pt x="1" y="1275"/>
                    <a:pt x="49" y="1298"/>
                  </a:cubicBezTo>
                  <a:cubicBezTo>
                    <a:pt x="692" y="1775"/>
                    <a:pt x="1084" y="2525"/>
                    <a:pt x="1084" y="3382"/>
                  </a:cubicBezTo>
                  <a:lnTo>
                    <a:pt x="1084" y="7764"/>
                  </a:lnTo>
                  <a:lnTo>
                    <a:pt x="1489" y="7764"/>
                  </a:lnTo>
                  <a:lnTo>
                    <a:pt x="1489" y="3382"/>
                  </a:lnTo>
                  <a:cubicBezTo>
                    <a:pt x="1501" y="2537"/>
                    <a:pt x="1084" y="1787"/>
                    <a:pt x="453" y="1310"/>
                  </a:cubicBezTo>
                  <a:cubicBezTo>
                    <a:pt x="406" y="1287"/>
                    <a:pt x="382" y="1227"/>
                    <a:pt x="418" y="1179"/>
                  </a:cubicBezTo>
                  <a:lnTo>
                    <a:pt x="846" y="263"/>
                  </a:lnTo>
                  <a:cubicBezTo>
                    <a:pt x="870" y="215"/>
                    <a:pt x="846" y="167"/>
                    <a:pt x="811" y="15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rgbClr val="D571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0"/>
            <p:cNvSpPr/>
            <p:nvPr/>
          </p:nvSpPr>
          <p:spPr>
            <a:xfrm>
              <a:off x="6044338" y="2189600"/>
              <a:ext cx="130400" cy="62525"/>
            </a:xfrm>
            <a:custGeom>
              <a:avLst/>
              <a:gdLst/>
              <a:ahLst/>
              <a:cxnLst/>
              <a:rect l="l" t="t" r="r" b="b"/>
              <a:pathLst>
                <a:path w="5216" h="2501" extrusionOk="0">
                  <a:moveTo>
                    <a:pt x="751" y="0"/>
                  </a:moveTo>
                  <a:cubicBezTo>
                    <a:pt x="334" y="0"/>
                    <a:pt x="1" y="334"/>
                    <a:pt x="1" y="750"/>
                  </a:cubicBezTo>
                  <a:lnTo>
                    <a:pt x="1" y="2501"/>
                  </a:lnTo>
                  <a:lnTo>
                    <a:pt x="2692" y="2501"/>
                  </a:lnTo>
                  <a:lnTo>
                    <a:pt x="2692" y="1536"/>
                  </a:lnTo>
                  <a:cubicBezTo>
                    <a:pt x="2692" y="1179"/>
                    <a:pt x="2989" y="881"/>
                    <a:pt x="3358" y="881"/>
                  </a:cubicBezTo>
                  <a:lnTo>
                    <a:pt x="5097" y="881"/>
                  </a:lnTo>
                  <a:cubicBezTo>
                    <a:pt x="5156" y="881"/>
                    <a:pt x="5216" y="834"/>
                    <a:pt x="5216" y="762"/>
                  </a:cubicBezTo>
                  <a:lnTo>
                    <a:pt x="5216" y="72"/>
                  </a:lnTo>
                  <a:cubicBezTo>
                    <a:pt x="5216" y="36"/>
                    <a:pt x="5180" y="0"/>
                    <a:pt x="5156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0"/>
            <p:cNvSpPr/>
            <p:nvPr/>
          </p:nvSpPr>
          <p:spPr>
            <a:xfrm>
              <a:off x="5978863" y="2219925"/>
              <a:ext cx="217900" cy="199050"/>
            </a:xfrm>
            <a:custGeom>
              <a:avLst/>
              <a:gdLst/>
              <a:ahLst/>
              <a:cxnLst/>
              <a:rect l="l" t="t" r="r" b="b"/>
              <a:pathLst>
                <a:path w="8716" h="7962" extrusionOk="0">
                  <a:moveTo>
                    <a:pt x="3902" y="1"/>
                  </a:moveTo>
                  <a:cubicBezTo>
                    <a:pt x="3070" y="1"/>
                    <a:pt x="2253" y="151"/>
                    <a:pt x="1667" y="466"/>
                  </a:cubicBezTo>
                  <a:cubicBezTo>
                    <a:pt x="393" y="1133"/>
                    <a:pt x="0" y="1871"/>
                    <a:pt x="60" y="2669"/>
                  </a:cubicBezTo>
                  <a:cubicBezTo>
                    <a:pt x="260" y="5474"/>
                    <a:pt x="4603" y="7961"/>
                    <a:pt x="6731" y="7961"/>
                  </a:cubicBezTo>
                  <a:cubicBezTo>
                    <a:pt x="7141" y="7961"/>
                    <a:pt x="7468" y="7869"/>
                    <a:pt x="7668" y="7669"/>
                  </a:cubicBezTo>
                  <a:cubicBezTo>
                    <a:pt x="8716" y="6645"/>
                    <a:pt x="8311" y="2823"/>
                    <a:pt x="7180" y="1145"/>
                  </a:cubicBezTo>
                  <a:cubicBezTo>
                    <a:pt x="6677" y="405"/>
                    <a:pt x="5268" y="1"/>
                    <a:pt x="3902" y="1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0"/>
            <p:cNvSpPr/>
            <p:nvPr/>
          </p:nvSpPr>
          <p:spPr>
            <a:xfrm>
              <a:off x="6067263" y="2220200"/>
              <a:ext cx="129500" cy="198975"/>
            </a:xfrm>
            <a:custGeom>
              <a:avLst/>
              <a:gdLst/>
              <a:ahLst/>
              <a:cxnLst/>
              <a:rect l="l" t="t" r="r" b="b"/>
              <a:pathLst>
                <a:path w="5180" h="7959" extrusionOk="0">
                  <a:moveTo>
                    <a:pt x="427" y="1"/>
                  </a:moveTo>
                  <a:cubicBezTo>
                    <a:pt x="284" y="1"/>
                    <a:pt x="141" y="5"/>
                    <a:pt x="1" y="15"/>
                  </a:cubicBezTo>
                  <a:cubicBezTo>
                    <a:pt x="1227" y="86"/>
                    <a:pt x="2406" y="479"/>
                    <a:pt x="2858" y="1134"/>
                  </a:cubicBezTo>
                  <a:cubicBezTo>
                    <a:pt x="3989" y="2812"/>
                    <a:pt x="4382" y="6634"/>
                    <a:pt x="3346" y="7658"/>
                  </a:cubicBezTo>
                  <a:cubicBezTo>
                    <a:pt x="3215" y="7789"/>
                    <a:pt x="3013" y="7885"/>
                    <a:pt x="2763" y="7932"/>
                  </a:cubicBezTo>
                  <a:cubicBezTo>
                    <a:pt x="2908" y="7949"/>
                    <a:pt x="3046" y="7958"/>
                    <a:pt x="3177" y="7958"/>
                  </a:cubicBezTo>
                  <a:cubicBezTo>
                    <a:pt x="3594" y="7958"/>
                    <a:pt x="3930" y="7867"/>
                    <a:pt x="4120" y="7658"/>
                  </a:cubicBezTo>
                  <a:cubicBezTo>
                    <a:pt x="5180" y="6622"/>
                    <a:pt x="4775" y="2812"/>
                    <a:pt x="3644" y="1134"/>
                  </a:cubicBezTo>
                  <a:cubicBezTo>
                    <a:pt x="3160" y="402"/>
                    <a:pt x="1771" y="1"/>
                    <a:pt x="427" y="1"/>
                  </a:cubicBezTo>
                  <a:close/>
                </a:path>
              </a:pathLst>
            </a:custGeom>
            <a:solidFill>
              <a:srgbClr val="CD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0"/>
            <p:cNvSpPr/>
            <p:nvPr/>
          </p:nvSpPr>
          <p:spPr>
            <a:xfrm>
              <a:off x="5950288" y="2279200"/>
              <a:ext cx="159275" cy="84850"/>
            </a:xfrm>
            <a:custGeom>
              <a:avLst/>
              <a:gdLst/>
              <a:ahLst/>
              <a:cxnLst/>
              <a:rect l="l" t="t" r="r" b="b"/>
              <a:pathLst>
                <a:path w="6371" h="3394" extrusionOk="0">
                  <a:moveTo>
                    <a:pt x="2977" y="0"/>
                  </a:moveTo>
                  <a:cubicBezTo>
                    <a:pt x="2906" y="0"/>
                    <a:pt x="2834" y="36"/>
                    <a:pt x="2798" y="107"/>
                  </a:cubicBezTo>
                  <a:lnTo>
                    <a:pt x="2096" y="1584"/>
                  </a:lnTo>
                  <a:lnTo>
                    <a:pt x="179" y="1584"/>
                  </a:lnTo>
                  <a:cubicBezTo>
                    <a:pt x="72" y="1584"/>
                    <a:pt x="0" y="1667"/>
                    <a:pt x="0" y="1774"/>
                  </a:cubicBezTo>
                  <a:cubicBezTo>
                    <a:pt x="0" y="1881"/>
                    <a:pt x="96" y="1953"/>
                    <a:pt x="191" y="1953"/>
                  </a:cubicBezTo>
                  <a:lnTo>
                    <a:pt x="2215" y="1953"/>
                  </a:lnTo>
                  <a:cubicBezTo>
                    <a:pt x="2215" y="1953"/>
                    <a:pt x="2370" y="1929"/>
                    <a:pt x="2394" y="1869"/>
                  </a:cubicBezTo>
                  <a:lnTo>
                    <a:pt x="2965" y="655"/>
                  </a:lnTo>
                  <a:lnTo>
                    <a:pt x="4084" y="3274"/>
                  </a:lnTo>
                  <a:cubicBezTo>
                    <a:pt x="4108" y="3358"/>
                    <a:pt x="4180" y="3393"/>
                    <a:pt x="4263" y="3393"/>
                  </a:cubicBezTo>
                  <a:cubicBezTo>
                    <a:pt x="4346" y="3393"/>
                    <a:pt x="4406" y="3358"/>
                    <a:pt x="4453" y="3262"/>
                  </a:cubicBezTo>
                  <a:lnTo>
                    <a:pt x="5132" y="1191"/>
                  </a:lnTo>
                  <a:lnTo>
                    <a:pt x="5370" y="1834"/>
                  </a:lnTo>
                  <a:cubicBezTo>
                    <a:pt x="5406" y="1905"/>
                    <a:pt x="5549" y="1965"/>
                    <a:pt x="5549" y="1965"/>
                  </a:cubicBezTo>
                  <a:lnTo>
                    <a:pt x="6192" y="1965"/>
                  </a:lnTo>
                  <a:cubicBezTo>
                    <a:pt x="6299" y="1965"/>
                    <a:pt x="6370" y="1881"/>
                    <a:pt x="6370" y="1774"/>
                  </a:cubicBezTo>
                  <a:cubicBezTo>
                    <a:pt x="6370" y="1667"/>
                    <a:pt x="6287" y="1595"/>
                    <a:pt x="6180" y="1595"/>
                  </a:cubicBezTo>
                  <a:lnTo>
                    <a:pt x="5668" y="1595"/>
                  </a:lnTo>
                  <a:lnTo>
                    <a:pt x="5299" y="536"/>
                  </a:lnTo>
                  <a:cubicBezTo>
                    <a:pt x="5275" y="464"/>
                    <a:pt x="5192" y="417"/>
                    <a:pt x="5120" y="417"/>
                  </a:cubicBezTo>
                  <a:cubicBezTo>
                    <a:pt x="5049" y="417"/>
                    <a:pt x="4977" y="476"/>
                    <a:pt x="4942" y="560"/>
                  </a:cubicBezTo>
                  <a:lnTo>
                    <a:pt x="4239" y="2667"/>
                  </a:lnTo>
                  <a:lnTo>
                    <a:pt x="3156" y="119"/>
                  </a:lnTo>
                  <a:cubicBezTo>
                    <a:pt x="3132" y="48"/>
                    <a:pt x="3048" y="0"/>
                    <a:pt x="2977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6" name="Google Shape;2076;p60"/>
          <p:cNvGrpSpPr/>
          <p:nvPr/>
        </p:nvGrpSpPr>
        <p:grpSpPr>
          <a:xfrm>
            <a:off x="6619505" y="2106403"/>
            <a:ext cx="330420" cy="352624"/>
            <a:chOff x="6485763" y="2134825"/>
            <a:chExt cx="296500" cy="316425"/>
          </a:xfrm>
        </p:grpSpPr>
        <p:sp>
          <p:nvSpPr>
            <p:cNvPr id="2077" name="Google Shape;2077;p60"/>
            <p:cNvSpPr/>
            <p:nvPr/>
          </p:nvSpPr>
          <p:spPr>
            <a:xfrm>
              <a:off x="6506613" y="2312825"/>
              <a:ext cx="254225" cy="123850"/>
            </a:xfrm>
            <a:custGeom>
              <a:avLst/>
              <a:gdLst/>
              <a:ahLst/>
              <a:cxnLst/>
              <a:rect l="l" t="t" r="r" b="b"/>
              <a:pathLst>
                <a:path w="10169" h="4954" extrusionOk="0">
                  <a:moveTo>
                    <a:pt x="3513" y="0"/>
                  </a:moveTo>
                  <a:lnTo>
                    <a:pt x="3513" y="2286"/>
                  </a:lnTo>
                  <a:cubicBezTo>
                    <a:pt x="3513" y="2441"/>
                    <a:pt x="3417" y="2560"/>
                    <a:pt x="3286" y="2620"/>
                  </a:cubicBezTo>
                  <a:lnTo>
                    <a:pt x="0" y="3882"/>
                  </a:lnTo>
                  <a:lnTo>
                    <a:pt x="0" y="4953"/>
                  </a:lnTo>
                  <a:lnTo>
                    <a:pt x="10168" y="4953"/>
                  </a:lnTo>
                  <a:lnTo>
                    <a:pt x="10168" y="3882"/>
                  </a:lnTo>
                  <a:lnTo>
                    <a:pt x="6870" y="2620"/>
                  </a:lnTo>
                  <a:cubicBezTo>
                    <a:pt x="6739" y="2560"/>
                    <a:pt x="6656" y="2429"/>
                    <a:pt x="6656" y="2286"/>
                  </a:cubicBezTo>
                  <a:lnTo>
                    <a:pt x="6656" y="0"/>
                  </a:ln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0"/>
            <p:cNvSpPr/>
            <p:nvPr/>
          </p:nvSpPr>
          <p:spPr>
            <a:xfrm>
              <a:off x="6658713" y="2312525"/>
              <a:ext cx="102125" cy="123850"/>
            </a:xfrm>
            <a:custGeom>
              <a:avLst/>
              <a:gdLst/>
              <a:ahLst/>
              <a:cxnLst/>
              <a:rect l="l" t="t" r="r" b="b"/>
              <a:pathLst>
                <a:path w="4085" h="4954" extrusionOk="0">
                  <a:moveTo>
                    <a:pt x="0" y="1"/>
                  </a:moveTo>
                  <a:lnTo>
                    <a:pt x="0" y="2620"/>
                  </a:lnTo>
                  <a:cubicBezTo>
                    <a:pt x="0" y="2763"/>
                    <a:pt x="96" y="2882"/>
                    <a:pt x="227" y="2941"/>
                  </a:cubicBezTo>
                  <a:lnTo>
                    <a:pt x="3513" y="4203"/>
                  </a:lnTo>
                  <a:lnTo>
                    <a:pt x="3513" y="4954"/>
                  </a:lnTo>
                  <a:lnTo>
                    <a:pt x="4084" y="4954"/>
                  </a:lnTo>
                  <a:lnTo>
                    <a:pt x="4084" y="3882"/>
                  </a:lnTo>
                  <a:lnTo>
                    <a:pt x="786" y="2620"/>
                  </a:lnTo>
                  <a:cubicBezTo>
                    <a:pt x="655" y="2572"/>
                    <a:pt x="572" y="2441"/>
                    <a:pt x="572" y="2287"/>
                  </a:cubicBezTo>
                  <a:lnTo>
                    <a:pt x="572" y="1"/>
                  </a:ln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0"/>
            <p:cNvSpPr/>
            <p:nvPr/>
          </p:nvSpPr>
          <p:spPr>
            <a:xfrm>
              <a:off x="6485763" y="2403600"/>
              <a:ext cx="296500" cy="47650"/>
            </a:xfrm>
            <a:custGeom>
              <a:avLst/>
              <a:gdLst/>
              <a:ahLst/>
              <a:cxnLst/>
              <a:rect l="l" t="t" r="r" b="b"/>
              <a:pathLst>
                <a:path w="11860" h="1906" extrusionOk="0">
                  <a:moveTo>
                    <a:pt x="1060" y="1"/>
                  </a:moveTo>
                  <a:cubicBezTo>
                    <a:pt x="477" y="1"/>
                    <a:pt x="1" y="477"/>
                    <a:pt x="1" y="1061"/>
                  </a:cubicBezTo>
                  <a:lnTo>
                    <a:pt x="1" y="1727"/>
                  </a:lnTo>
                  <a:cubicBezTo>
                    <a:pt x="1" y="1834"/>
                    <a:pt x="72" y="1906"/>
                    <a:pt x="179" y="1906"/>
                  </a:cubicBezTo>
                  <a:lnTo>
                    <a:pt x="5251" y="1906"/>
                  </a:lnTo>
                  <a:lnTo>
                    <a:pt x="5918" y="1656"/>
                  </a:lnTo>
                  <a:lnTo>
                    <a:pt x="6597" y="1906"/>
                  </a:lnTo>
                  <a:lnTo>
                    <a:pt x="11681" y="1906"/>
                  </a:lnTo>
                  <a:cubicBezTo>
                    <a:pt x="11788" y="1906"/>
                    <a:pt x="11859" y="1834"/>
                    <a:pt x="11859" y="1727"/>
                  </a:cubicBezTo>
                  <a:lnTo>
                    <a:pt x="11859" y="1061"/>
                  </a:lnTo>
                  <a:cubicBezTo>
                    <a:pt x="11859" y="477"/>
                    <a:pt x="11383" y="1"/>
                    <a:pt x="10800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0"/>
            <p:cNvSpPr/>
            <p:nvPr/>
          </p:nvSpPr>
          <p:spPr>
            <a:xfrm>
              <a:off x="6737288" y="2403600"/>
              <a:ext cx="44675" cy="47075"/>
            </a:xfrm>
            <a:custGeom>
              <a:avLst/>
              <a:gdLst/>
              <a:ahLst/>
              <a:cxnLst/>
              <a:rect l="l" t="t" r="r" b="b"/>
              <a:pathLst>
                <a:path w="1787" h="1883" extrusionOk="0">
                  <a:moveTo>
                    <a:pt x="1" y="1"/>
                  </a:moveTo>
                  <a:cubicBezTo>
                    <a:pt x="584" y="1"/>
                    <a:pt x="1060" y="477"/>
                    <a:pt x="1060" y="1037"/>
                  </a:cubicBezTo>
                  <a:lnTo>
                    <a:pt x="1060" y="1882"/>
                  </a:lnTo>
                  <a:lnTo>
                    <a:pt x="1584" y="1882"/>
                  </a:lnTo>
                  <a:cubicBezTo>
                    <a:pt x="1691" y="1882"/>
                    <a:pt x="1763" y="1811"/>
                    <a:pt x="1763" y="1715"/>
                  </a:cubicBezTo>
                  <a:lnTo>
                    <a:pt x="1763" y="1061"/>
                  </a:lnTo>
                  <a:lnTo>
                    <a:pt x="1787" y="1061"/>
                  </a:lnTo>
                  <a:cubicBezTo>
                    <a:pt x="1787" y="477"/>
                    <a:pt x="1310" y="1"/>
                    <a:pt x="727" y="1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0"/>
            <p:cNvSpPr/>
            <p:nvPr/>
          </p:nvSpPr>
          <p:spPr>
            <a:xfrm>
              <a:off x="6542613" y="2134825"/>
              <a:ext cx="182200" cy="132475"/>
            </a:xfrm>
            <a:custGeom>
              <a:avLst/>
              <a:gdLst/>
              <a:ahLst/>
              <a:cxnLst/>
              <a:rect l="l" t="t" r="r" b="b"/>
              <a:pathLst>
                <a:path w="7288" h="5299" extrusionOk="0">
                  <a:moveTo>
                    <a:pt x="2644" y="1"/>
                  </a:moveTo>
                  <a:cubicBezTo>
                    <a:pt x="1192" y="1"/>
                    <a:pt x="1" y="1191"/>
                    <a:pt x="1" y="2656"/>
                  </a:cubicBezTo>
                  <a:lnTo>
                    <a:pt x="1" y="5299"/>
                  </a:lnTo>
                  <a:lnTo>
                    <a:pt x="7288" y="5299"/>
                  </a:lnTo>
                  <a:lnTo>
                    <a:pt x="7288" y="2656"/>
                  </a:lnTo>
                  <a:cubicBezTo>
                    <a:pt x="7288" y="1191"/>
                    <a:pt x="6097" y="1"/>
                    <a:pt x="4644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0"/>
            <p:cNvSpPr/>
            <p:nvPr/>
          </p:nvSpPr>
          <p:spPr>
            <a:xfrm>
              <a:off x="6624188" y="2134825"/>
              <a:ext cx="100925" cy="132175"/>
            </a:xfrm>
            <a:custGeom>
              <a:avLst/>
              <a:gdLst/>
              <a:ahLst/>
              <a:cxnLst/>
              <a:rect l="l" t="t" r="r" b="b"/>
              <a:pathLst>
                <a:path w="4037" h="5287" extrusionOk="0">
                  <a:moveTo>
                    <a:pt x="0" y="1"/>
                  </a:moveTo>
                  <a:cubicBezTo>
                    <a:pt x="1846" y="72"/>
                    <a:pt x="3298" y="1596"/>
                    <a:pt x="3298" y="3441"/>
                  </a:cubicBezTo>
                  <a:lnTo>
                    <a:pt x="3298" y="5287"/>
                  </a:lnTo>
                  <a:lnTo>
                    <a:pt x="4013" y="5287"/>
                  </a:lnTo>
                  <a:lnTo>
                    <a:pt x="4013" y="3441"/>
                  </a:lnTo>
                  <a:cubicBezTo>
                    <a:pt x="4036" y="1536"/>
                    <a:pt x="2489" y="1"/>
                    <a:pt x="560" y="1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0"/>
            <p:cNvSpPr/>
            <p:nvPr/>
          </p:nvSpPr>
          <p:spPr>
            <a:xfrm>
              <a:off x="6690263" y="2252100"/>
              <a:ext cx="47050" cy="29800"/>
            </a:xfrm>
            <a:custGeom>
              <a:avLst/>
              <a:gdLst/>
              <a:ahLst/>
              <a:cxnLst/>
              <a:rect l="l" t="t" r="r" b="b"/>
              <a:pathLst>
                <a:path w="1882" h="1192" extrusionOk="0">
                  <a:moveTo>
                    <a:pt x="0" y="1"/>
                  </a:moveTo>
                  <a:lnTo>
                    <a:pt x="0" y="1191"/>
                  </a:lnTo>
                  <a:lnTo>
                    <a:pt x="1239" y="1191"/>
                  </a:lnTo>
                  <a:cubicBezTo>
                    <a:pt x="1596" y="1191"/>
                    <a:pt x="1882" y="905"/>
                    <a:pt x="1846" y="548"/>
                  </a:cubicBezTo>
                  <a:cubicBezTo>
                    <a:pt x="1822" y="239"/>
                    <a:pt x="1572" y="1"/>
                    <a:pt x="1251" y="1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0"/>
            <p:cNvSpPr/>
            <p:nvPr/>
          </p:nvSpPr>
          <p:spPr>
            <a:xfrm>
              <a:off x="6530413" y="2252100"/>
              <a:ext cx="46775" cy="29800"/>
            </a:xfrm>
            <a:custGeom>
              <a:avLst/>
              <a:gdLst/>
              <a:ahLst/>
              <a:cxnLst/>
              <a:rect l="l" t="t" r="r" b="b"/>
              <a:pathLst>
                <a:path w="1871" h="1192" extrusionOk="0">
                  <a:moveTo>
                    <a:pt x="620" y="1"/>
                  </a:moveTo>
                  <a:cubicBezTo>
                    <a:pt x="310" y="1"/>
                    <a:pt x="60" y="239"/>
                    <a:pt x="25" y="548"/>
                  </a:cubicBezTo>
                  <a:cubicBezTo>
                    <a:pt x="1" y="905"/>
                    <a:pt x="287" y="1191"/>
                    <a:pt x="644" y="1191"/>
                  </a:cubicBezTo>
                  <a:lnTo>
                    <a:pt x="1870" y="1191"/>
                  </a:lnTo>
                  <a:lnTo>
                    <a:pt x="1870" y="1"/>
                  </a:ln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0"/>
            <p:cNvSpPr/>
            <p:nvPr/>
          </p:nvSpPr>
          <p:spPr>
            <a:xfrm>
              <a:off x="6561663" y="2199225"/>
              <a:ext cx="145600" cy="160050"/>
            </a:xfrm>
            <a:custGeom>
              <a:avLst/>
              <a:gdLst/>
              <a:ahLst/>
              <a:cxnLst/>
              <a:rect l="l" t="t" r="r" b="b"/>
              <a:pathLst>
                <a:path w="5824" h="6402" extrusionOk="0">
                  <a:moveTo>
                    <a:pt x="2836" y="0"/>
                  </a:moveTo>
                  <a:cubicBezTo>
                    <a:pt x="1766" y="0"/>
                    <a:pt x="698" y="519"/>
                    <a:pt x="1" y="1556"/>
                  </a:cubicBezTo>
                  <a:lnTo>
                    <a:pt x="1" y="3711"/>
                  </a:lnTo>
                  <a:cubicBezTo>
                    <a:pt x="1" y="4604"/>
                    <a:pt x="1549" y="6402"/>
                    <a:pt x="2573" y="6402"/>
                  </a:cubicBezTo>
                  <a:lnTo>
                    <a:pt x="3239" y="6402"/>
                  </a:lnTo>
                  <a:cubicBezTo>
                    <a:pt x="4287" y="6402"/>
                    <a:pt x="5823" y="4556"/>
                    <a:pt x="5823" y="3711"/>
                  </a:cubicBezTo>
                  <a:lnTo>
                    <a:pt x="5823" y="1770"/>
                  </a:lnTo>
                  <a:cubicBezTo>
                    <a:pt x="5123" y="590"/>
                    <a:pt x="3978" y="0"/>
                    <a:pt x="2836" y="0"/>
                  </a:cubicBez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0"/>
            <p:cNvSpPr/>
            <p:nvPr/>
          </p:nvSpPr>
          <p:spPr>
            <a:xfrm>
              <a:off x="6564938" y="2263775"/>
              <a:ext cx="137850" cy="98475"/>
            </a:xfrm>
            <a:custGeom>
              <a:avLst/>
              <a:gdLst/>
              <a:ahLst/>
              <a:cxnLst/>
              <a:rect l="l" t="t" r="r" b="b"/>
              <a:pathLst>
                <a:path w="5514" h="3939" extrusionOk="0">
                  <a:moveTo>
                    <a:pt x="2759" y="1"/>
                  </a:moveTo>
                  <a:cubicBezTo>
                    <a:pt x="1843" y="1"/>
                    <a:pt x="930" y="242"/>
                    <a:pt x="537" y="724"/>
                  </a:cubicBezTo>
                  <a:cubicBezTo>
                    <a:pt x="1" y="1379"/>
                    <a:pt x="989" y="3939"/>
                    <a:pt x="2751" y="3939"/>
                  </a:cubicBezTo>
                  <a:cubicBezTo>
                    <a:pt x="4597" y="3939"/>
                    <a:pt x="5513" y="1379"/>
                    <a:pt x="4990" y="724"/>
                  </a:cubicBezTo>
                  <a:cubicBezTo>
                    <a:pt x="4591" y="242"/>
                    <a:pt x="3674" y="1"/>
                    <a:pt x="2759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0"/>
            <p:cNvSpPr/>
            <p:nvPr/>
          </p:nvSpPr>
          <p:spPr>
            <a:xfrm>
              <a:off x="6619713" y="2263700"/>
              <a:ext cx="83050" cy="98275"/>
            </a:xfrm>
            <a:custGeom>
              <a:avLst/>
              <a:gdLst/>
              <a:ahLst/>
              <a:cxnLst/>
              <a:rect l="l" t="t" r="r" b="b"/>
              <a:pathLst>
                <a:path w="3322" h="3931" extrusionOk="0">
                  <a:moveTo>
                    <a:pt x="703" y="1"/>
                  </a:moveTo>
                  <a:lnTo>
                    <a:pt x="703" y="1"/>
                  </a:lnTo>
                  <a:cubicBezTo>
                    <a:pt x="1263" y="108"/>
                    <a:pt x="1751" y="322"/>
                    <a:pt x="2025" y="644"/>
                  </a:cubicBezTo>
                  <a:cubicBezTo>
                    <a:pt x="2549" y="1275"/>
                    <a:pt x="1715" y="3680"/>
                    <a:pt x="1" y="3835"/>
                  </a:cubicBezTo>
                  <a:cubicBezTo>
                    <a:pt x="179" y="3894"/>
                    <a:pt x="370" y="3930"/>
                    <a:pt x="560" y="3930"/>
                  </a:cubicBezTo>
                  <a:cubicBezTo>
                    <a:pt x="565" y="3930"/>
                    <a:pt x="569" y="3930"/>
                    <a:pt x="573" y="3930"/>
                  </a:cubicBezTo>
                  <a:cubicBezTo>
                    <a:pt x="2410" y="3930"/>
                    <a:pt x="3321" y="1381"/>
                    <a:pt x="2787" y="727"/>
                  </a:cubicBezTo>
                  <a:cubicBezTo>
                    <a:pt x="2406" y="263"/>
                    <a:pt x="1560" y="25"/>
                    <a:pt x="703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0"/>
            <p:cNvSpPr/>
            <p:nvPr/>
          </p:nvSpPr>
          <p:spPr>
            <a:xfrm>
              <a:off x="6624188" y="2302700"/>
              <a:ext cx="19675" cy="71775"/>
            </a:xfrm>
            <a:custGeom>
              <a:avLst/>
              <a:gdLst/>
              <a:ahLst/>
              <a:cxnLst/>
              <a:rect l="l" t="t" r="r" b="b"/>
              <a:pathLst>
                <a:path w="787" h="2871" extrusionOk="0">
                  <a:moveTo>
                    <a:pt x="0" y="1"/>
                  </a:moveTo>
                  <a:lnTo>
                    <a:pt x="0" y="2870"/>
                  </a:lnTo>
                  <a:lnTo>
                    <a:pt x="786" y="2870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0"/>
            <p:cNvSpPr/>
            <p:nvPr/>
          </p:nvSpPr>
          <p:spPr>
            <a:xfrm>
              <a:off x="6617338" y="2357450"/>
              <a:ext cx="33650" cy="93800"/>
            </a:xfrm>
            <a:custGeom>
              <a:avLst/>
              <a:gdLst/>
              <a:ahLst/>
              <a:cxnLst/>
              <a:rect l="l" t="t" r="r" b="b"/>
              <a:pathLst>
                <a:path w="1346" h="3752" extrusionOk="0">
                  <a:moveTo>
                    <a:pt x="695" y="0"/>
                  </a:moveTo>
                  <a:cubicBezTo>
                    <a:pt x="682" y="0"/>
                    <a:pt x="669" y="1"/>
                    <a:pt x="655" y="1"/>
                  </a:cubicBezTo>
                  <a:cubicBezTo>
                    <a:pt x="286" y="13"/>
                    <a:pt x="0" y="323"/>
                    <a:pt x="0" y="680"/>
                  </a:cubicBezTo>
                  <a:lnTo>
                    <a:pt x="0" y="3752"/>
                  </a:lnTo>
                  <a:lnTo>
                    <a:pt x="1346" y="3752"/>
                  </a:lnTo>
                  <a:lnTo>
                    <a:pt x="1346" y="668"/>
                  </a:lnTo>
                  <a:cubicBezTo>
                    <a:pt x="1346" y="312"/>
                    <a:pt x="1058" y="0"/>
                    <a:pt x="695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0"/>
            <p:cNvSpPr/>
            <p:nvPr/>
          </p:nvSpPr>
          <p:spPr>
            <a:xfrm>
              <a:off x="6612863" y="2286625"/>
              <a:ext cx="41700" cy="41700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1"/>
                  </a:moveTo>
                  <a:cubicBezTo>
                    <a:pt x="382" y="1"/>
                    <a:pt x="1" y="382"/>
                    <a:pt x="1" y="834"/>
                  </a:cubicBezTo>
                  <a:cubicBezTo>
                    <a:pt x="1" y="1298"/>
                    <a:pt x="382" y="1668"/>
                    <a:pt x="834" y="1668"/>
                  </a:cubicBezTo>
                  <a:cubicBezTo>
                    <a:pt x="1299" y="1668"/>
                    <a:pt x="1668" y="1298"/>
                    <a:pt x="1668" y="834"/>
                  </a:cubicBezTo>
                  <a:cubicBezTo>
                    <a:pt x="1668" y="382"/>
                    <a:pt x="1299" y="1"/>
                    <a:pt x="834" y="1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0"/>
            <p:cNvSpPr/>
            <p:nvPr/>
          </p:nvSpPr>
          <p:spPr>
            <a:xfrm>
              <a:off x="6617338" y="2381850"/>
              <a:ext cx="33650" cy="18800"/>
            </a:xfrm>
            <a:custGeom>
              <a:avLst/>
              <a:gdLst/>
              <a:ahLst/>
              <a:cxnLst/>
              <a:rect l="l" t="t" r="r" b="b"/>
              <a:pathLst>
                <a:path w="1346" h="752" extrusionOk="0">
                  <a:moveTo>
                    <a:pt x="635" y="1"/>
                  </a:moveTo>
                  <a:cubicBezTo>
                    <a:pt x="393" y="1"/>
                    <a:pt x="191" y="92"/>
                    <a:pt x="0" y="216"/>
                  </a:cubicBezTo>
                  <a:lnTo>
                    <a:pt x="0" y="752"/>
                  </a:lnTo>
                  <a:cubicBezTo>
                    <a:pt x="143" y="526"/>
                    <a:pt x="393" y="383"/>
                    <a:pt x="679" y="383"/>
                  </a:cubicBezTo>
                  <a:cubicBezTo>
                    <a:pt x="953" y="383"/>
                    <a:pt x="1203" y="526"/>
                    <a:pt x="1346" y="752"/>
                  </a:cubicBezTo>
                  <a:lnTo>
                    <a:pt x="1346" y="216"/>
                  </a:lnTo>
                  <a:cubicBezTo>
                    <a:pt x="1155" y="85"/>
                    <a:pt x="929" y="2"/>
                    <a:pt x="679" y="2"/>
                  </a:cubicBezTo>
                  <a:cubicBezTo>
                    <a:pt x="664" y="1"/>
                    <a:pt x="650" y="1"/>
                    <a:pt x="635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0"/>
            <p:cNvSpPr/>
            <p:nvPr/>
          </p:nvSpPr>
          <p:spPr>
            <a:xfrm>
              <a:off x="6617338" y="2412550"/>
              <a:ext cx="33650" cy="18475"/>
            </a:xfrm>
            <a:custGeom>
              <a:avLst/>
              <a:gdLst/>
              <a:ahLst/>
              <a:cxnLst/>
              <a:rect l="l" t="t" r="r" b="b"/>
              <a:pathLst>
                <a:path w="1346" h="739" extrusionOk="0">
                  <a:moveTo>
                    <a:pt x="679" y="0"/>
                  </a:moveTo>
                  <a:cubicBezTo>
                    <a:pt x="417" y="0"/>
                    <a:pt x="203" y="71"/>
                    <a:pt x="0" y="202"/>
                  </a:cubicBezTo>
                  <a:lnTo>
                    <a:pt x="0" y="738"/>
                  </a:lnTo>
                  <a:cubicBezTo>
                    <a:pt x="143" y="524"/>
                    <a:pt x="393" y="369"/>
                    <a:pt x="679" y="369"/>
                  </a:cubicBezTo>
                  <a:cubicBezTo>
                    <a:pt x="953" y="369"/>
                    <a:pt x="1203" y="524"/>
                    <a:pt x="1346" y="738"/>
                  </a:cubicBezTo>
                  <a:lnTo>
                    <a:pt x="1346" y="202"/>
                  </a:lnTo>
                  <a:cubicBezTo>
                    <a:pt x="1155" y="71"/>
                    <a:pt x="929" y="0"/>
                    <a:pt x="679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0"/>
            <p:cNvSpPr/>
            <p:nvPr/>
          </p:nvSpPr>
          <p:spPr>
            <a:xfrm>
              <a:off x="6587563" y="2236925"/>
              <a:ext cx="20575" cy="9250"/>
            </a:xfrm>
            <a:custGeom>
              <a:avLst/>
              <a:gdLst/>
              <a:ahLst/>
              <a:cxnLst/>
              <a:rect l="l" t="t" r="r" b="b"/>
              <a:pathLst>
                <a:path w="823" h="370" extrusionOk="0">
                  <a:moveTo>
                    <a:pt x="179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96" y="369"/>
                    <a:pt x="203" y="369"/>
                  </a:cubicBezTo>
                  <a:lnTo>
                    <a:pt x="644" y="369"/>
                  </a:lnTo>
                  <a:cubicBezTo>
                    <a:pt x="751" y="369"/>
                    <a:pt x="822" y="286"/>
                    <a:pt x="822" y="179"/>
                  </a:cubicBezTo>
                  <a:cubicBezTo>
                    <a:pt x="822" y="72"/>
                    <a:pt x="739" y="0"/>
                    <a:pt x="632" y="0"/>
                  </a:cubicBezTo>
                  <a:close/>
                </a:path>
              </a:pathLst>
            </a:custGeom>
            <a:solidFill>
              <a:srgbClr val="D47F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0"/>
            <p:cNvSpPr/>
            <p:nvPr/>
          </p:nvSpPr>
          <p:spPr>
            <a:xfrm>
              <a:off x="6659613" y="2236925"/>
              <a:ext cx="20850" cy="9250"/>
            </a:xfrm>
            <a:custGeom>
              <a:avLst/>
              <a:gdLst/>
              <a:ahLst/>
              <a:cxnLst/>
              <a:rect l="l" t="t" r="r" b="b"/>
              <a:pathLst>
                <a:path w="834" h="370" extrusionOk="0">
                  <a:moveTo>
                    <a:pt x="179" y="0"/>
                  </a:moveTo>
                  <a:cubicBezTo>
                    <a:pt x="72" y="0"/>
                    <a:pt x="0" y="84"/>
                    <a:pt x="0" y="191"/>
                  </a:cubicBezTo>
                  <a:cubicBezTo>
                    <a:pt x="0" y="298"/>
                    <a:pt x="83" y="369"/>
                    <a:pt x="191" y="369"/>
                  </a:cubicBezTo>
                  <a:lnTo>
                    <a:pt x="631" y="369"/>
                  </a:lnTo>
                  <a:cubicBezTo>
                    <a:pt x="738" y="369"/>
                    <a:pt x="834" y="286"/>
                    <a:pt x="810" y="179"/>
                  </a:cubicBezTo>
                  <a:cubicBezTo>
                    <a:pt x="810" y="72"/>
                    <a:pt x="726" y="0"/>
                    <a:pt x="619" y="0"/>
                  </a:cubicBezTo>
                  <a:close/>
                </a:path>
              </a:pathLst>
            </a:custGeom>
            <a:solidFill>
              <a:srgbClr val="D47F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5" name="Google Shape;2095;p60"/>
          <p:cNvGrpSpPr/>
          <p:nvPr/>
        </p:nvGrpSpPr>
        <p:grpSpPr>
          <a:xfrm>
            <a:off x="7233036" y="2127967"/>
            <a:ext cx="353293" cy="309497"/>
            <a:chOff x="7114413" y="2154175"/>
            <a:chExt cx="317025" cy="277725"/>
          </a:xfrm>
        </p:grpSpPr>
        <p:sp>
          <p:nvSpPr>
            <p:cNvPr id="2096" name="Google Shape;2096;p60"/>
            <p:cNvSpPr/>
            <p:nvPr/>
          </p:nvSpPr>
          <p:spPr>
            <a:xfrm>
              <a:off x="7142688" y="2386050"/>
              <a:ext cx="246800" cy="45850"/>
            </a:xfrm>
            <a:custGeom>
              <a:avLst/>
              <a:gdLst/>
              <a:ahLst/>
              <a:cxnLst/>
              <a:rect l="l" t="t" r="r" b="b"/>
              <a:pathLst>
                <a:path w="9872" h="1834" extrusionOk="0">
                  <a:moveTo>
                    <a:pt x="1" y="0"/>
                  </a:moveTo>
                  <a:lnTo>
                    <a:pt x="1" y="1548"/>
                  </a:lnTo>
                  <a:cubicBezTo>
                    <a:pt x="1" y="1703"/>
                    <a:pt x="120" y="1834"/>
                    <a:pt x="287" y="1834"/>
                  </a:cubicBezTo>
                  <a:lnTo>
                    <a:pt x="9585" y="1834"/>
                  </a:lnTo>
                  <a:cubicBezTo>
                    <a:pt x="9740" y="1834"/>
                    <a:pt x="9871" y="1703"/>
                    <a:pt x="9871" y="1548"/>
                  </a:cubicBezTo>
                  <a:lnTo>
                    <a:pt x="9871" y="0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0"/>
            <p:cNvSpPr/>
            <p:nvPr/>
          </p:nvSpPr>
          <p:spPr>
            <a:xfrm>
              <a:off x="7364463" y="2386050"/>
              <a:ext cx="25025" cy="45850"/>
            </a:xfrm>
            <a:custGeom>
              <a:avLst/>
              <a:gdLst/>
              <a:ahLst/>
              <a:cxnLst/>
              <a:rect l="l" t="t" r="r" b="b"/>
              <a:pathLst>
                <a:path w="1001" h="1834" extrusionOk="0">
                  <a:moveTo>
                    <a:pt x="286" y="0"/>
                  </a:moveTo>
                  <a:lnTo>
                    <a:pt x="286" y="1548"/>
                  </a:lnTo>
                  <a:cubicBezTo>
                    <a:pt x="286" y="1715"/>
                    <a:pt x="167" y="1834"/>
                    <a:pt x="0" y="1834"/>
                  </a:cubicBezTo>
                  <a:lnTo>
                    <a:pt x="714" y="1834"/>
                  </a:lnTo>
                  <a:cubicBezTo>
                    <a:pt x="881" y="1834"/>
                    <a:pt x="1000" y="1691"/>
                    <a:pt x="1000" y="1548"/>
                  </a:cubicBezTo>
                  <a:lnTo>
                    <a:pt x="1000" y="0"/>
                  </a:ln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0"/>
            <p:cNvSpPr/>
            <p:nvPr/>
          </p:nvSpPr>
          <p:spPr>
            <a:xfrm>
              <a:off x="7151638" y="2154175"/>
              <a:ext cx="230100" cy="78600"/>
            </a:xfrm>
            <a:custGeom>
              <a:avLst/>
              <a:gdLst/>
              <a:ahLst/>
              <a:cxnLst/>
              <a:rect l="l" t="t" r="r" b="b"/>
              <a:pathLst>
                <a:path w="9204" h="3144" extrusionOk="0">
                  <a:moveTo>
                    <a:pt x="1286" y="0"/>
                  </a:moveTo>
                  <a:cubicBezTo>
                    <a:pt x="703" y="0"/>
                    <a:pt x="238" y="417"/>
                    <a:pt x="203" y="977"/>
                  </a:cubicBezTo>
                  <a:lnTo>
                    <a:pt x="0" y="3144"/>
                  </a:lnTo>
                  <a:lnTo>
                    <a:pt x="976" y="3144"/>
                  </a:lnTo>
                  <a:lnTo>
                    <a:pt x="1238" y="1132"/>
                  </a:lnTo>
                  <a:cubicBezTo>
                    <a:pt x="1250" y="1048"/>
                    <a:pt x="1334" y="977"/>
                    <a:pt x="1429" y="977"/>
                  </a:cubicBezTo>
                  <a:lnTo>
                    <a:pt x="7775" y="977"/>
                  </a:lnTo>
                  <a:cubicBezTo>
                    <a:pt x="7858" y="977"/>
                    <a:pt x="7953" y="1048"/>
                    <a:pt x="7965" y="1132"/>
                  </a:cubicBezTo>
                  <a:lnTo>
                    <a:pt x="8227" y="3144"/>
                  </a:lnTo>
                  <a:lnTo>
                    <a:pt x="9204" y="3144"/>
                  </a:lnTo>
                  <a:lnTo>
                    <a:pt x="9001" y="977"/>
                  </a:lnTo>
                  <a:cubicBezTo>
                    <a:pt x="8966" y="417"/>
                    <a:pt x="8501" y="0"/>
                    <a:pt x="7953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0"/>
            <p:cNvSpPr/>
            <p:nvPr/>
          </p:nvSpPr>
          <p:spPr>
            <a:xfrm>
              <a:off x="7114413" y="2202400"/>
              <a:ext cx="316750" cy="201225"/>
            </a:xfrm>
            <a:custGeom>
              <a:avLst/>
              <a:gdLst/>
              <a:ahLst/>
              <a:cxnLst/>
              <a:rect l="l" t="t" r="r" b="b"/>
              <a:pathLst>
                <a:path w="12670" h="8049" extrusionOk="0">
                  <a:moveTo>
                    <a:pt x="227" y="0"/>
                  </a:moveTo>
                  <a:cubicBezTo>
                    <a:pt x="108" y="0"/>
                    <a:pt x="1" y="95"/>
                    <a:pt x="1" y="215"/>
                  </a:cubicBezTo>
                  <a:lnTo>
                    <a:pt x="1" y="7823"/>
                  </a:lnTo>
                  <a:cubicBezTo>
                    <a:pt x="1" y="7942"/>
                    <a:pt x="108" y="8049"/>
                    <a:pt x="227" y="8049"/>
                  </a:cubicBezTo>
                  <a:lnTo>
                    <a:pt x="11883" y="8049"/>
                  </a:lnTo>
                  <a:cubicBezTo>
                    <a:pt x="12002" y="8049"/>
                    <a:pt x="12109" y="7942"/>
                    <a:pt x="12109" y="7823"/>
                  </a:cubicBezTo>
                  <a:lnTo>
                    <a:pt x="12109" y="5894"/>
                  </a:lnTo>
                  <a:cubicBezTo>
                    <a:pt x="12109" y="5608"/>
                    <a:pt x="12181" y="5322"/>
                    <a:pt x="12348" y="5096"/>
                  </a:cubicBezTo>
                  <a:cubicBezTo>
                    <a:pt x="12550" y="4787"/>
                    <a:pt x="12669" y="4417"/>
                    <a:pt x="12669" y="4013"/>
                  </a:cubicBezTo>
                  <a:cubicBezTo>
                    <a:pt x="12669" y="3608"/>
                    <a:pt x="12550" y="3239"/>
                    <a:pt x="12348" y="2941"/>
                  </a:cubicBezTo>
                  <a:cubicBezTo>
                    <a:pt x="12193" y="2703"/>
                    <a:pt x="12109" y="2441"/>
                    <a:pt x="12109" y="2155"/>
                  </a:cubicBezTo>
                  <a:lnTo>
                    <a:pt x="12109" y="215"/>
                  </a:lnTo>
                  <a:cubicBezTo>
                    <a:pt x="12109" y="95"/>
                    <a:pt x="12002" y="0"/>
                    <a:pt x="11883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0"/>
            <p:cNvSpPr/>
            <p:nvPr/>
          </p:nvSpPr>
          <p:spPr>
            <a:xfrm>
              <a:off x="7393613" y="2202700"/>
              <a:ext cx="37825" cy="201225"/>
            </a:xfrm>
            <a:custGeom>
              <a:avLst/>
              <a:gdLst/>
              <a:ahLst/>
              <a:cxnLst/>
              <a:rect l="l" t="t" r="r" b="b"/>
              <a:pathLst>
                <a:path w="1513" h="8049" extrusionOk="0">
                  <a:moveTo>
                    <a:pt x="1" y="0"/>
                  </a:moveTo>
                  <a:cubicBezTo>
                    <a:pt x="120" y="0"/>
                    <a:pt x="215" y="107"/>
                    <a:pt x="215" y="226"/>
                  </a:cubicBezTo>
                  <a:lnTo>
                    <a:pt x="215" y="2322"/>
                  </a:lnTo>
                  <a:cubicBezTo>
                    <a:pt x="215" y="2512"/>
                    <a:pt x="287" y="2703"/>
                    <a:pt x="406" y="2870"/>
                  </a:cubicBezTo>
                  <a:cubicBezTo>
                    <a:pt x="632" y="3203"/>
                    <a:pt x="787" y="3596"/>
                    <a:pt x="787" y="4036"/>
                  </a:cubicBezTo>
                  <a:cubicBezTo>
                    <a:pt x="787" y="4465"/>
                    <a:pt x="632" y="4870"/>
                    <a:pt x="406" y="5179"/>
                  </a:cubicBezTo>
                  <a:cubicBezTo>
                    <a:pt x="287" y="5346"/>
                    <a:pt x="215" y="5537"/>
                    <a:pt x="215" y="5727"/>
                  </a:cubicBezTo>
                  <a:lnTo>
                    <a:pt x="215" y="7823"/>
                  </a:lnTo>
                  <a:cubicBezTo>
                    <a:pt x="215" y="7942"/>
                    <a:pt x="120" y="8049"/>
                    <a:pt x="1" y="8049"/>
                  </a:cubicBezTo>
                  <a:lnTo>
                    <a:pt x="799" y="8049"/>
                  </a:lnTo>
                  <a:cubicBezTo>
                    <a:pt x="882" y="8049"/>
                    <a:pt x="941" y="7989"/>
                    <a:pt x="941" y="7918"/>
                  </a:cubicBezTo>
                  <a:lnTo>
                    <a:pt x="941" y="5739"/>
                  </a:lnTo>
                  <a:cubicBezTo>
                    <a:pt x="941" y="5548"/>
                    <a:pt x="1001" y="5358"/>
                    <a:pt x="1120" y="5191"/>
                  </a:cubicBezTo>
                  <a:cubicBezTo>
                    <a:pt x="1358" y="4870"/>
                    <a:pt x="1501" y="4477"/>
                    <a:pt x="1501" y="4048"/>
                  </a:cubicBezTo>
                  <a:cubicBezTo>
                    <a:pt x="1513" y="3620"/>
                    <a:pt x="1382" y="3239"/>
                    <a:pt x="1180" y="2929"/>
                  </a:cubicBezTo>
                  <a:cubicBezTo>
                    <a:pt x="1013" y="2691"/>
                    <a:pt x="941" y="2429"/>
                    <a:pt x="941" y="2143"/>
                  </a:cubicBezTo>
                  <a:lnTo>
                    <a:pt x="941" y="131"/>
                  </a:lnTo>
                  <a:cubicBezTo>
                    <a:pt x="941" y="60"/>
                    <a:pt x="882" y="0"/>
                    <a:pt x="799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0"/>
            <p:cNvSpPr/>
            <p:nvPr/>
          </p:nvSpPr>
          <p:spPr>
            <a:xfrm>
              <a:off x="7359388" y="2281250"/>
              <a:ext cx="47350" cy="43825"/>
            </a:xfrm>
            <a:custGeom>
              <a:avLst/>
              <a:gdLst/>
              <a:ahLst/>
              <a:cxnLst/>
              <a:rect l="l" t="t" r="r" b="b"/>
              <a:pathLst>
                <a:path w="1894" h="1753" extrusionOk="0">
                  <a:moveTo>
                    <a:pt x="961" y="0"/>
                  </a:moveTo>
                  <a:cubicBezTo>
                    <a:pt x="911" y="0"/>
                    <a:pt x="861" y="4"/>
                    <a:pt x="810" y="13"/>
                  </a:cubicBezTo>
                  <a:cubicBezTo>
                    <a:pt x="322" y="85"/>
                    <a:pt x="1" y="537"/>
                    <a:pt x="84" y="1013"/>
                  </a:cubicBezTo>
                  <a:cubicBezTo>
                    <a:pt x="148" y="1450"/>
                    <a:pt x="516" y="1753"/>
                    <a:pt x="934" y="1753"/>
                  </a:cubicBezTo>
                  <a:cubicBezTo>
                    <a:pt x="983" y="1753"/>
                    <a:pt x="1034" y="1749"/>
                    <a:pt x="1084" y="1740"/>
                  </a:cubicBezTo>
                  <a:cubicBezTo>
                    <a:pt x="1560" y="1668"/>
                    <a:pt x="1894" y="1216"/>
                    <a:pt x="1810" y="740"/>
                  </a:cubicBezTo>
                  <a:cubicBezTo>
                    <a:pt x="1747" y="303"/>
                    <a:pt x="1378" y="0"/>
                    <a:pt x="961" y="0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0"/>
            <p:cNvSpPr/>
            <p:nvPr/>
          </p:nvSpPr>
          <p:spPr>
            <a:xfrm>
              <a:off x="7139138" y="2226800"/>
              <a:ext cx="200050" cy="152725"/>
            </a:xfrm>
            <a:custGeom>
              <a:avLst/>
              <a:gdLst/>
              <a:ahLst/>
              <a:cxnLst/>
              <a:rect l="l" t="t" r="r" b="b"/>
              <a:pathLst>
                <a:path w="8002" h="6109" extrusionOk="0">
                  <a:moveTo>
                    <a:pt x="179" y="1"/>
                  </a:moveTo>
                  <a:cubicBezTo>
                    <a:pt x="71" y="1"/>
                    <a:pt x="0" y="72"/>
                    <a:pt x="0" y="179"/>
                  </a:cubicBezTo>
                  <a:lnTo>
                    <a:pt x="0" y="5930"/>
                  </a:lnTo>
                  <a:cubicBezTo>
                    <a:pt x="0" y="6025"/>
                    <a:pt x="71" y="6108"/>
                    <a:pt x="179" y="6108"/>
                  </a:cubicBezTo>
                  <a:lnTo>
                    <a:pt x="7822" y="6108"/>
                  </a:lnTo>
                  <a:cubicBezTo>
                    <a:pt x="7930" y="6108"/>
                    <a:pt x="8001" y="6013"/>
                    <a:pt x="8001" y="5930"/>
                  </a:cubicBezTo>
                  <a:lnTo>
                    <a:pt x="8001" y="179"/>
                  </a:lnTo>
                  <a:cubicBezTo>
                    <a:pt x="8001" y="72"/>
                    <a:pt x="7930" y="1"/>
                    <a:pt x="7822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0"/>
            <p:cNvSpPr/>
            <p:nvPr/>
          </p:nvSpPr>
          <p:spPr>
            <a:xfrm>
              <a:off x="7370113" y="2233950"/>
              <a:ext cx="26500" cy="26500"/>
            </a:xfrm>
            <a:custGeom>
              <a:avLst/>
              <a:gdLst/>
              <a:ahLst/>
              <a:cxnLst/>
              <a:rect l="l" t="t" r="r" b="b"/>
              <a:pathLst>
                <a:path w="1060" h="1060" extrusionOk="0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905"/>
                  </a:lnTo>
                  <a:cubicBezTo>
                    <a:pt x="0" y="977"/>
                    <a:pt x="60" y="1060"/>
                    <a:pt x="155" y="1060"/>
                  </a:cubicBezTo>
                  <a:lnTo>
                    <a:pt x="905" y="1060"/>
                  </a:lnTo>
                  <a:cubicBezTo>
                    <a:pt x="989" y="1060"/>
                    <a:pt x="1060" y="1000"/>
                    <a:pt x="1060" y="905"/>
                  </a:cubicBezTo>
                  <a:lnTo>
                    <a:pt x="1060" y="143"/>
                  </a:lnTo>
                  <a:cubicBezTo>
                    <a:pt x="1060" y="72"/>
                    <a:pt x="1000" y="0"/>
                    <a:pt x="905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0"/>
            <p:cNvSpPr/>
            <p:nvPr/>
          </p:nvSpPr>
          <p:spPr>
            <a:xfrm>
              <a:off x="7370113" y="2346150"/>
              <a:ext cx="26500" cy="26525"/>
            </a:xfrm>
            <a:custGeom>
              <a:avLst/>
              <a:gdLst/>
              <a:ahLst/>
              <a:cxnLst/>
              <a:rect l="l" t="t" r="r" b="b"/>
              <a:pathLst>
                <a:path w="1060" h="1061" extrusionOk="0">
                  <a:moveTo>
                    <a:pt x="155" y="1"/>
                  </a:moveTo>
                  <a:cubicBezTo>
                    <a:pt x="72" y="25"/>
                    <a:pt x="0" y="84"/>
                    <a:pt x="0" y="156"/>
                  </a:cubicBezTo>
                  <a:lnTo>
                    <a:pt x="0" y="918"/>
                  </a:lnTo>
                  <a:cubicBezTo>
                    <a:pt x="0" y="989"/>
                    <a:pt x="60" y="1061"/>
                    <a:pt x="155" y="1061"/>
                  </a:cubicBezTo>
                  <a:lnTo>
                    <a:pt x="905" y="1061"/>
                  </a:lnTo>
                  <a:cubicBezTo>
                    <a:pt x="989" y="1061"/>
                    <a:pt x="1060" y="1001"/>
                    <a:pt x="1060" y="918"/>
                  </a:cubicBezTo>
                  <a:lnTo>
                    <a:pt x="1060" y="156"/>
                  </a:lnTo>
                  <a:cubicBezTo>
                    <a:pt x="1060" y="84"/>
                    <a:pt x="1000" y="1"/>
                    <a:pt x="905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0"/>
            <p:cNvSpPr/>
            <p:nvPr/>
          </p:nvSpPr>
          <p:spPr>
            <a:xfrm>
              <a:off x="7156088" y="2247050"/>
              <a:ext cx="104500" cy="43775"/>
            </a:xfrm>
            <a:custGeom>
              <a:avLst/>
              <a:gdLst/>
              <a:ahLst/>
              <a:cxnLst/>
              <a:rect l="l" t="t" r="r" b="b"/>
              <a:pathLst>
                <a:path w="4180" h="1751" extrusionOk="0">
                  <a:moveTo>
                    <a:pt x="1656" y="0"/>
                  </a:moveTo>
                  <a:cubicBezTo>
                    <a:pt x="1596" y="0"/>
                    <a:pt x="1537" y="12"/>
                    <a:pt x="1489" y="60"/>
                  </a:cubicBezTo>
                  <a:lnTo>
                    <a:pt x="1072" y="500"/>
                  </a:lnTo>
                  <a:lnTo>
                    <a:pt x="179" y="500"/>
                  </a:lnTo>
                  <a:cubicBezTo>
                    <a:pt x="84" y="500"/>
                    <a:pt x="1" y="595"/>
                    <a:pt x="1" y="691"/>
                  </a:cubicBezTo>
                  <a:cubicBezTo>
                    <a:pt x="1" y="798"/>
                    <a:pt x="96" y="869"/>
                    <a:pt x="191" y="869"/>
                  </a:cubicBezTo>
                  <a:lnTo>
                    <a:pt x="1168" y="869"/>
                  </a:lnTo>
                  <a:cubicBezTo>
                    <a:pt x="1168" y="869"/>
                    <a:pt x="1275" y="869"/>
                    <a:pt x="1298" y="834"/>
                  </a:cubicBezTo>
                  <a:lnTo>
                    <a:pt x="1596" y="500"/>
                  </a:lnTo>
                  <a:lnTo>
                    <a:pt x="2322" y="1667"/>
                  </a:lnTo>
                  <a:cubicBezTo>
                    <a:pt x="2358" y="1727"/>
                    <a:pt x="2430" y="1750"/>
                    <a:pt x="2489" y="1750"/>
                  </a:cubicBezTo>
                  <a:cubicBezTo>
                    <a:pt x="2561" y="1750"/>
                    <a:pt x="2620" y="1727"/>
                    <a:pt x="2680" y="1643"/>
                  </a:cubicBezTo>
                  <a:lnTo>
                    <a:pt x="3144" y="893"/>
                  </a:lnTo>
                  <a:lnTo>
                    <a:pt x="4001" y="893"/>
                  </a:lnTo>
                  <a:cubicBezTo>
                    <a:pt x="4108" y="893"/>
                    <a:pt x="4180" y="798"/>
                    <a:pt x="4180" y="691"/>
                  </a:cubicBezTo>
                  <a:cubicBezTo>
                    <a:pt x="4180" y="595"/>
                    <a:pt x="4096" y="512"/>
                    <a:pt x="3989" y="512"/>
                  </a:cubicBezTo>
                  <a:lnTo>
                    <a:pt x="3025" y="512"/>
                  </a:lnTo>
                  <a:cubicBezTo>
                    <a:pt x="3025" y="512"/>
                    <a:pt x="2894" y="536"/>
                    <a:pt x="2858" y="595"/>
                  </a:cubicBezTo>
                  <a:lnTo>
                    <a:pt x="2501" y="1191"/>
                  </a:lnTo>
                  <a:lnTo>
                    <a:pt x="1799" y="84"/>
                  </a:lnTo>
                  <a:cubicBezTo>
                    <a:pt x="1775" y="36"/>
                    <a:pt x="1715" y="0"/>
                    <a:pt x="1656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0"/>
            <p:cNvSpPr/>
            <p:nvPr/>
          </p:nvSpPr>
          <p:spPr>
            <a:xfrm>
              <a:off x="7156688" y="2320275"/>
              <a:ext cx="104800" cy="21150"/>
            </a:xfrm>
            <a:custGeom>
              <a:avLst/>
              <a:gdLst/>
              <a:ahLst/>
              <a:cxnLst/>
              <a:rect l="l" t="t" r="r" b="b"/>
              <a:pathLst>
                <a:path w="4192" h="846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cubicBezTo>
                    <a:pt x="358" y="381"/>
                    <a:pt x="429" y="464"/>
                    <a:pt x="536" y="560"/>
                  </a:cubicBezTo>
                  <a:cubicBezTo>
                    <a:pt x="667" y="703"/>
                    <a:pt x="834" y="845"/>
                    <a:pt x="1144" y="845"/>
                  </a:cubicBezTo>
                  <a:cubicBezTo>
                    <a:pt x="1453" y="845"/>
                    <a:pt x="1620" y="679"/>
                    <a:pt x="1751" y="560"/>
                  </a:cubicBezTo>
                  <a:cubicBezTo>
                    <a:pt x="1858" y="464"/>
                    <a:pt x="1929" y="381"/>
                    <a:pt x="2096" y="381"/>
                  </a:cubicBezTo>
                  <a:cubicBezTo>
                    <a:pt x="2263" y="381"/>
                    <a:pt x="2334" y="464"/>
                    <a:pt x="2441" y="560"/>
                  </a:cubicBezTo>
                  <a:cubicBezTo>
                    <a:pt x="2572" y="703"/>
                    <a:pt x="2739" y="845"/>
                    <a:pt x="3049" y="845"/>
                  </a:cubicBezTo>
                  <a:cubicBezTo>
                    <a:pt x="3358" y="845"/>
                    <a:pt x="3525" y="703"/>
                    <a:pt x="3656" y="560"/>
                  </a:cubicBezTo>
                  <a:cubicBezTo>
                    <a:pt x="3763" y="464"/>
                    <a:pt x="3834" y="381"/>
                    <a:pt x="4001" y="381"/>
                  </a:cubicBezTo>
                  <a:cubicBezTo>
                    <a:pt x="4108" y="381"/>
                    <a:pt x="4192" y="298"/>
                    <a:pt x="4192" y="191"/>
                  </a:cubicBezTo>
                  <a:cubicBezTo>
                    <a:pt x="4192" y="83"/>
                    <a:pt x="4108" y="0"/>
                    <a:pt x="4001" y="0"/>
                  </a:cubicBezTo>
                  <a:cubicBezTo>
                    <a:pt x="3691" y="0"/>
                    <a:pt x="3525" y="155"/>
                    <a:pt x="3394" y="286"/>
                  </a:cubicBezTo>
                  <a:cubicBezTo>
                    <a:pt x="3287" y="381"/>
                    <a:pt x="3215" y="453"/>
                    <a:pt x="3049" y="453"/>
                  </a:cubicBezTo>
                  <a:cubicBezTo>
                    <a:pt x="2882" y="453"/>
                    <a:pt x="2810" y="381"/>
                    <a:pt x="2703" y="286"/>
                  </a:cubicBezTo>
                  <a:cubicBezTo>
                    <a:pt x="2572" y="143"/>
                    <a:pt x="2406" y="0"/>
                    <a:pt x="2096" y="0"/>
                  </a:cubicBezTo>
                  <a:cubicBezTo>
                    <a:pt x="1786" y="0"/>
                    <a:pt x="1620" y="155"/>
                    <a:pt x="1489" y="286"/>
                  </a:cubicBezTo>
                  <a:cubicBezTo>
                    <a:pt x="1382" y="381"/>
                    <a:pt x="1310" y="453"/>
                    <a:pt x="1144" y="453"/>
                  </a:cubicBezTo>
                  <a:cubicBezTo>
                    <a:pt x="977" y="453"/>
                    <a:pt x="905" y="381"/>
                    <a:pt x="798" y="286"/>
                  </a:cubicBezTo>
                  <a:cubicBezTo>
                    <a:pt x="667" y="143"/>
                    <a:pt x="501" y="0"/>
                    <a:pt x="191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0"/>
            <p:cNvSpPr/>
            <p:nvPr/>
          </p:nvSpPr>
          <p:spPr>
            <a:xfrm>
              <a:off x="7286763" y="2244925"/>
              <a:ext cx="9250" cy="115875"/>
            </a:xfrm>
            <a:custGeom>
              <a:avLst/>
              <a:gdLst/>
              <a:ahLst/>
              <a:cxnLst/>
              <a:rect l="l" t="t" r="r" b="b"/>
              <a:pathLst>
                <a:path w="370" h="4635" extrusionOk="0">
                  <a:moveTo>
                    <a:pt x="187" y="1"/>
                  </a:moveTo>
                  <a:cubicBezTo>
                    <a:pt x="181" y="1"/>
                    <a:pt x="174" y="1"/>
                    <a:pt x="167" y="2"/>
                  </a:cubicBezTo>
                  <a:cubicBezTo>
                    <a:pt x="72" y="26"/>
                    <a:pt x="1" y="109"/>
                    <a:pt x="1" y="204"/>
                  </a:cubicBezTo>
                  <a:lnTo>
                    <a:pt x="1" y="4443"/>
                  </a:lnTo>
                  <a:cubicBezTo>
                    <a:pt x="1" y="4550"/>
                    <a:pt x="72" y="4621"/>
                    <a:pt x="167" y="4633"/>
                  </a:cubicBezTo>
                  <a:cubicBezTo>
                    <a:pt x="175" y="4634"/>
                    <a:pt x="182" y="4634"/>
                    <a:pt x="190" y="4634"/>
                  </a:cubicBezTo>
                  <a:cubicBezTo>
                    <a:pt x="297" y="4634"/>
                    <a:pt x="370" y="4554"/>
                    <a:pt x="370" y="4443"/>
                  </a:cubicBezTo>
                  <a:lnTo>
                    <a:pt x="370" y="204"/>
                  </a:lnTo>
                  <a:cubicBezTo>
                    <a:pt x="370" y="92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8" name="Google Shape;2108;p60"/>
          <p:cNvGrpSpPr/>
          <p:nvPr/>
        </p:nvGrpSpPr>
        <p:grpSpPr>
          <a:xfrm>
            <a:off x="1566013" y="2751138"/>
            <a:ext cx="336382" cy="352986"/>
            <a:chOff x="1720288" y="2775075"/>
            <a:chExt cx="301850" cy="316750"/>
          </a:xfrm>
        </p:grpSpPr>
        <p:sp>
          <p:nvSpPr>
            <p:cNvPr id="2109" name="Google Shape;2109;p60"/>
            <p:cNvSpPr/>
            <p:nvPr/>
          </p:nvSpPr>
          <p:spPr>
            <a:xfrm>
              <a:off x="1889063" y="3065000"/>
              <a:ext cx="26825" cy="26825"/>
            </a:xfrm>
            <a:custGeom>
              <a:avLst/>
              <a:gdLst/>
              <a:ahLst/>
              <a:cxnLst/>
              <a:rect l="l" t="t" r="r" b="b"/>
              <a:pathLst>
                <a:path w="1073" h="1073" extrusionOk="0">
                  <a:moveTo>
                    <a:pt x="536" y="0"/>
                  </a:moveTo>
                  <a:cubicBezTo>
                    <a:pt x="239" y="0"/>
                    <a:pt x="1" y="239"/>
                    <a:pt x="1" y="536"/>
                  </a:cubicBezTo>
                  <a:cubicBezTo>
                    <a:pt x="1" y="834"/>
                    <a:pt x="239" y="1072"/>
                    <a:pt x="536" y="1072"/>
                  </a:cubicBezTo>
                  <a:cubicBezTo>
                    <a:pt x="834" y="1072"/>
                    <a:pt x="1072" y="834"/>
                    <a:pt x="1072" y="536"/>
                  </a:cubicBezTo>
                  <a:cubicBezTo>
                    <a:pt x="1072" y="239"/>
                    <a:pt x="834" y="0"/>
                    <a:pt x="536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0"/>
            <p:cNvSpPr/>
            <p:nvPr/>
          </p:nvSpPr>
          <p:spPr>
            <a:xfrm>
              <a:off x="1962588" y="3065000"/>
              <a:ext cx="26800" cy="26825"/>
            </a:xfrm>
            <a:custGeom>
              <a:avLst/>
              <a:gdLst/>
              <a:ahLst/>
              <a:cxnLst/>
              <a:rect l="l" t="t" r="r" b="b"/>
              <a:pathLst>
                <a:path w="1072" h="1073" extrusionOk="0">
                  <a:moveTo>
                    <a:pt x="536" y="0"/>
                  </a:moveTo>
                  <a:cubicBezTo>
                    <a:pt x="239" y="0"/>
                    <a:pt x="0" y="239"/>
                    <a:pt x="0" y="536"/>
                  </a:cubicBezTo>
                  <a:cubicBezTo>
                    <a:pt x="0" y="834"/>
                    <a:pt x="239" y="1072"/>
                    <a:pt x="536" y="1072"/>
                  </a:cubicBezTo>
                  <a:cubicBezTo>
                    <a:pt x="822" y="1072"/>
                    <a:pt x="1072" y="834"/>
                    <a:pt x="1072" y="536"/>
                  </a:cubicBezTo>
                  <a:cubicBezTo>
                    <a:pt x="1072" y="239"/>
                    <a:pt x="822" y="0"/>
                    <a:pt x="536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0"/>
            <p:cNvSpPr/>
            <p:nvPr/>
          </p:nvSpPr>
          <p:spPr>
            <a:xfrm>
              <a:off x="1870913" y="2893550"/>
              <a:ext cx="136350" cy="174150"/>
            </a:xfrm>
            <a:custGeom>
              <a:avLst/>
              <a:gdLst/>
              <a:ahLst/>
              <a:cxnLst/>
              <a:rect l="l" t="t" r="r" b="b"/>
              <a:pathLst>
                <a:path w="5454" h="6966" extrusionOk="0">
                  <a:moveTo>
                    <a:pt x="2727" y="0"/>
                  </a:moveTo>
                  <a:lnTo>
                    <a:pt x="0" y="251"/>
                  </a:lnTo>
                  <a:lnTo>
                    <a:pt x="0" y="6835"/>
                  </a:lnTo>
                  <a:cubicBezTo>
                    <a:pt x="0" y="6906"/>
                    <a:pt x="60" y="6966"/>
                    <a:pt x="131" y="6966"/>
                  </a:cubicBezTo>
                  <a:lnTo>
                    <a:pt x="5311" y="6966"/>
                  </a:lnTo>
                  <a:cubicBezTo>
                    <a:pt x="5394" y="6966"/>
                    <a:pt x="5453" y="6906"/>
                    <a:pt x="5453" y="6835"/>
                  </a:cubicBezTo>
                  <a:lnTo>
                    <a:pt x="5453" y="251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0"/>
            <p:cNvSpPr/>
            <p:nvPr/>
          </p:nvSpPr>
          <p:spPr>
            <a:xfrm>
              <a:off x="1987888" y="2900400"/>
              <a:ext cx="19375" cy="167600"/>
            </a:xfrm>
            <a:custGeom>
              <a:avLst/>
              <a:gdLst/>
              <a:ahLst/>
              <a:cxnLst/>
              <a:rect l="l" t="t" r="r" b="b"/>
              <a:pathLst>
                <a:path w="775" h="6704" extrusionOk="0">
                  <a:moveTo>
                    <a:pt x="131" y="0"/>
                  </a:moveTo>
                  <a:lnTo>
                    <a:pt x="131" y="6573"/>
                  </a:lnTo>
                  <a:cubicBezTo>
                    <a:pt x="131" y="6644"/>
                    <a:pt x="72" y="6704"/>
                    <a:pt x="0" y="6704"/>
                  </a:cubicBezTo>
                  <a:lnTo>
                    <a:pt x="632" y="6704"/>
                  </a:lnTo>
                  <a:cubicBezTo>
                    <a:pt x="715" y="6704"/>
                    <a:pt x="774" y="6644"/>
                    <a:pt x="774" y="6573"/>
                  </a:cubicBezTo>
                  <a:lnTo>
                    <a:pt x="774" y="0"/>
                  </a:ln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0"/>
            <p:cNvSpPr/>
            <p:nvPr/>
          </p:nvSpPr>
          <p:spPr>
            <a:xfrm>
              <a:off x="1856038" y="2775075"/>
              <a:ext cx="166100" cy="125050"/>
            </a:xfrm>
            <a:custGeom>
              <a:avLst/>
              <a:gdLst/>
              <a:ahLst/>
              <a:cxnLst/>
              <a:rect l="l" t="t" r="r" b="b"/>
              <a:pathLst>
                <a:path w="6644" h="5002" extrusionOk="0">
                  <a:moveTo>
                    <a:pt x="131" y="1"/>
                  </a:moveTo>
                  <a:cubicBezTo>
                    <a:pt x="60" y="13"/>
                    <a:pt x="0" y="72"/>
                    <a:pt x="0" y="144"/>
                  </a:cubicBezTo>
                  <a:lnTo>
                    <a:pt x="0" y="4870"/>
                  </a:lnTo>
                  <a:cubicBezTo>
                    <a:pt x="0" y="4942"/>
                    <a:pt x="60" y="5001"/>
                    <a:pt x="131" y="5001"/>
                  </a:cubicBezTo>
                  <a:lnTo>
                    <a:pt x="6501" y="5001"/>
                  </a:lnTo>
                  <a:cubicBezTo>
                    <a:pt x="6584" y="5001"/>
                    <a:pt x="6644" y="4942"/>
                    <a:pt x="6644" y="4870"/>
                  </a:cubicBezTo>
                  <a:lnTo>
                    <a:pt x="6644" y="144"/>
                  </a:lnTo>
                  <a:cubicBezTo>
                    <a:pt x="6644" y="60"/>
                    <a:pt x="6584" y="1"/>
                    <a:pt x="6501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0"/>
            <p:cNvSpPr/>
            <p:nvPr/>
          </p:nvSpPr>
          <p:spPr>
            <a:xfrm>
              <a:off x="2002763" y="2775375"/>
              <a:ext cx="19375" cy="124750"/>
            </a:xfrm>
            <a:custGeom>
              <a:avLst/>
              <a:gdLst/>
              <a:ahLst/>
              <a:cxnLst/>
              <a:rect l="l" t="t" r="r" b="b"/>
              <a:pathLst>
                <a:path w="775" h="4990" extrusionOk="0">
                  <a:moveTo>
                    <a:pt x="1" y="1"/>
                  </a:moveTo>
                  <a:cubicBezTo>
                    <a:pt x="72" y="1"/>
                    <a:pt x="132" y="60"/>
                    <a:pt x="132" y="132"/>
                  </a:cubicBezTo>
                  <a:lnTo>
                    <a:pt x="132" y="4858"/>
                  </a:lnTo>
                  <a:cubicBezTo>
                    <a:pt x="132" y="4930"/>
                    <a:pt x="72" y="4989"/>
                    <a:pt x="1" y="4989"/>
                  </a:cubicBezTo>
                  <a:lnTo>
                    <a:pt x="632" y="4989"/>
                  </a:lnTo>
                  <a:cubicBezTo>
                    <a:pt x="715" y="4989"/>
                    <a:pt x="775" y="4930"/>
                    <a:pt x="775" y="4858"/>
                  </a:cubicBezTo>
                  <a:lnTo>
                    <a:pt x="775" y="132"/>
                  </a:lnTo>
                  <a:cubicBezTo>
                    <a:pt x="775" y="60"/>
                    <a:pt x="715" y="1"/>
                    <a:pt x="632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0"/>
            <p:cNvSpPr/>
            <p:nvPr/>
          </p:nvSpPr>
          <p:spPr>
            <a:xfrm>
              <a:off x="1878063" y="2796225"/>
              <a:ext cx="83950" cy="82200"/>
            </a:xfrm>
            <a:custGeom>
              <a:avLst/>
              <a:gdLst/>
              <a:ahLst/>
              <a:cxnLst/>
              <a:rect l="l" t="t" r="r" b="b"/>
              <a:pathLst>
                <a:path w="3358" h="3288" extrusionOk="0">
                  <a:moveTo>
                    <a:pt x="143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3131"/>
                  </a:lnTo>
                  <a:cubicBezTo>
                    <a:pt x="0" y="3220"/>
                    <a:pt x="51" y="3288"/>
                    <a:pt x="125" y="3288"/>
                  </a:cubicBezTo>
                  <a:cubicBezTo>
                    <a:pt x="131" y="3288"/>
                    <a:pt x="137" y="3287"/>
                    <a:pt x="143" y="3286"/>
                  </a:cubicBezTo>
                  <a:lnTo>
                    <a:pt x="3215" y="3286"/>
                  </a:lnTo>
                  <a:cubicBezTo>
                    <a:pt x="3286" y="3286"/>
                    <a:pt x="3358" y="3227"/>
                    <a:pt x="3358" y="3131"/>
                  </a:cubicBezTo>
                  <a:lnTo>
                    <a:pt x="3358" y="143"/>
                  </a:lnTo>
                  <a:cubicBezTo>
                    <a:pt x="3358" y="72"/>
                    <a:pt x="3298" y="0"/>
                    <a:pt x="3215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0"/>
            <p:cNvSpPr/>
            <p:nvPr/>
          </p:nvSpPr>
          <p:spPr>
            <a:xfrm>
              <a:off x="1892638" y="2818550"/>
              <a:ext cx="53900" cy="38125"/>
            </a:xfrm>
            <a:custGeom>
              <a:avLst/>
              <a:gdLst/>
              <a:ahLst/>
              <a:cxnLst/>
              <a:rect l="l" t="t" r="r" b="b"/>
              <a:pathLst>
                <a:path w="2156" h="1525" extrusionOk="0">
                  <a:moveTo>
                    <a:pt x="870" y="0"/>
                  </a:moveTo>
                  <a:cubicBezTo>
                    <a:pt x="798" y="0"/>
                    <a:pt x="727" y="36"/>
                    <a:pt x="691" y="95"/>
                  </a:cubicBezTo>
                  <a:lnTo>
                    <a:pt x="512" y="441"/>
                  </a:lnTo>
                  <a:lnTo>
                    <a:pt x="179" y="441"/>
                  </a:lnTo>
                  <a:cubicBezTo>
                    <a:pt x="84" y="441"/>
                    <a:pt x="0" y="536"/>
                    <a:pt x="0" y="619"/>
                  </a:cubicBezTo>
                  <a:cubicBezTo>
                    <a:pt x="0" y="714"/>
                    <a:pt x="72" y="798"/>
                    <a:pt x="179" y="798"/>
                  </a:cubicBezTo>
                  <a:lnTo>
                    <a:pt x="632" y="798"/>
                  </a:lnTo>
                  <a:cubicBezTo>
                    <a:pt x="715" y="798"/>
                    <a:pt x="774" y="750"/>
                    <a:pt x="798" y="691"/>
                  </a:cubicBezTo>
                  <a:lnTo>
                    <a:pt x="834" y="655"/>
                  </a:lnTo>
                  <a:lnTo>
                    <a:pt x="1096" y="1405"/>
                  </a:lnTo>
                  <a:cubicBezTo>
                    <a:pt x="1132" y="1488"/>
                    <a:pt x="1203" y="1524"/>
                    <a:pt x="1274" y="1524"/>
                  </a:cubicBezTo>
                  <a:cubicBezTo>
                    <a:pt x="1370" y="1524"/>
                    <a:pt x="1429" y="1488"/>
                    <a:pt x="1453" y="1393"/>
                  </a:cubicBezTo>
                  <a:lnTo>
                    <a:pt x="1644" y="774"/>
                  </a:lnTo>
                  <a:lnTo>
                    <a:pt x="1977" y="774"/>
                  </a:lnTo>
                  <a:cubicBezTo>
                    <a:pt x="2060" y="774"/>
                    <a:pt x="2156" y="679"/>
                    <a:pt x="2156" y="595"/>
                  </a:cubicBezTo>
                  <a:cubicBezTo>
                    <a:pt x="2156" y="500"/>
                    <a:pt x="2084" y="417"/>
                    <a:pt x="1977" y="417"/>
                  </a:cubicBezTo>
                  <a:lnTo>
                    <a:pt x="1513" y="417"/>
                  </a:lnTo>
                  <a:cubicBezTo>
                    <a:pt x="1429" y="417"/>
                    <a:pt x="1370" y="476"/>
                    <a:pt x="1334" y="548"/>
                  </a:cubicBezTo>
                  <a:lnTo>
                    <a:pt x="1263" y="774"/>
                  </a:lnTo>
                  <a:lnTo>
                    <a:pt x="1036" y="119"/>
                  </a:lnTo>
                  <a:cubicBezTo>
                    <a:pt x="1013" y="60"/>
                    <a:pt x="953" y="0"/>
                    <a:pt x="870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0"/>
            <p:cNvSpPr/>
            <p:nvPr/>
          </p:nvSpPr>
          <p:spPr>
            <a:xfrm>
              <a:off x="1980738" y="2804250"/>
              <a:ext cx="22350" cy="22350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41" y="1"/>
                  </a:moveTo>
                  <a:cubicBezTo>
                    <a:pt x="203" y="1"/>
                    <a:pt x="1" y="203"/>
                    <a:pt x="1" y="441"/>
                  </a:cubicBezTo>
                  <a:cubicBezTo>
                    <a:pt x="1" y="691"/>
                    <a:pt x="203" y="894"/>
                    <a:pt x="441" y="894"/>
                  </a:cubicBezTo>
                  <a:cubicBezTo>
                    <a:pt x="691" y="894"/>
                    <a:pt x="894" y="691"/>
                    <a:pt x="894" y="441"/>
                  </a:cubicBezTo>
                  <a:cubicBezTo>
                    <a:pt x="894" y="203"/>
                    <a:pt x="691" y="1"/>
                    <a:pt x="441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0"/>
            <p:cNvSpPr/>
            <p:nvPr/>
          </p:nvSpPr>
          <p:spPr>
            <a:xfrm>
              <a:off x="1980738" y="2848600"/>
              <a:ext cx="22350" cy="22350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41" y="1"/>
                  </a:moveTo>
                  <a:cubicBezTo>
                    <a:pt x="203" y="1"/>
                    <a:pt x="1" y="203"/>
                    <a:pt x="1" y="441"/>
                  </a:cubicBezTo>
                  <a:cubicBezTo>
                    <a:pt x="1" y="691"/>
                    <a:pt x="203" y="894"/>
                    <a:pt x="441" y="894"/>
                  </a:cubicBezTo>
                  <a:cubicBezTo>
                    <a:pt x="691" y="894"/>
                    <a:pt x="894" y="691"/>
                    <a:pt x="894" y="441"/>
                  </a:cubicBezTo>
                  <a:cubicBezTo>
                    <a:pt x="894" y="203"/>
                    <a:pt x="691" y="1"/>
                    <a:pt x="441" y="1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0"/>
            <p:cNvSpPr/>
            <p:nvPr/>
          </p:nvSpPr>
          <p:spPr>
            <a:xfrm>
              <a:off x="1753938" y="2887300"/>
              <a:ext cx="174450" cy="104500"/>
            </a:xfrm>
            <a:custGeom>
              <a:avLst/>
              <a:gdLst/>
              <a:ahLst/>
              <a:cxnLst/>
              <a:rect l="l" t="t" r="r" b="b"/>
              <a:pathLst>
                <a:path w="6978" h="4180" extrusionOk="0">
                  <a:moveTo>
                    <a:pt x="262" y="0"/>
                  </a:moveTo>
                  <a:cubicBezTo>
                    <a:pt x="107" y="0"/>
                    <a:pt x="0" y="191"/>
                    <a:pt x="155" y="358"/>
                  </a:cubicBezTo>
                  <a:cubicBezTo>
                    <a:pt x="167" y="358"/>
                    <a:pt x="191" y="370"/>
                    <a:pt x="203" y="370"/>
                  </a:cubicBezTo>
                  <a:lnTo>
                    <a:pt x="2167" y="370"/>
                  </a:lnTo>
                  <a:cubicBezTo>
                    <a:pt x="2191" y="370"/>
                    <a:pt x="2227" y="393"/>
                    <a:pt x="2227" y="429"/>
                  </a:cubicBezTo>
                  <a:lnTo>
                    <a:pt x="2227" y="3620"/>
                  </a:lnTo>
                  <a:cubicBezTo>
                    <a:pt x="2227" y="3620"/>
                    <a:pt x="2472" y="4180"/>
                    <a:pt x="2777" y="4180"/>
                  </a:cubicBezTo>
                  <a:cubicBezTo>
                    <a:pt x="2780" y="4180"/>
                    <a:pt x="2783" y="4180"/>
                    <a:pt x="2786" y="4180"/>
                  </a:cubicBezTo>
                  <a:lnTo>
                    <a:pt x="6799" y="4180"/>
                  </a:lnTo>
                  <a:cubicBezTo>
                    <a:pt x="6894" y="4180"/>
                    <a:pt x="6977" y="4108"/>
                    <a:pt x="6977" y="4001"/>
                  </a:cubicBezTo>
                  <a:cubicBezTo>
                    <a:pt x="6977" y="3894"/>
                    <a:pt x="6882" y="3810"/>
                    <a:pt x="6775" y="3810"/>
                  </a:cubicBezTo>
                  <a:lnTo>
                    <a:pt x="2774" y="3810"/>
                  </a:lnTo>
                  <a:cubicBezTo>
                    <a:pt x="2667" y="3810"/>
                    <a:pt x="2584" y="3620"/>
                    <a:pt x="2584" y="3620"/>
                  </a:cubicBezTo>
                  <a:lnTo>
                    <a:pt x="2584" y="191"/>
                  </a:lnTo>
                  <a:cubicBezTo>
                    <a:pt x="2584" y="84"/>
                    <a:pt x="2489" y="0"/>
                    <a:pt x="2393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60"/>
            <p:cNvSpPr/>
            <p:nvPr/>
          </p:nvSpPr>
          <p:spPr>
            <a:xfrm>
              <a:off x="1950688" y="2939400"/>
              <a:ext cx="27400" cy="52400"/>
            </a:xfrm>
            <a:custGeom>
              <a:avLst/>
              <a:gdLst/>
              <a:ahLst/>
              <a:cxnLst/>
              <a:rect l="l" t="t" r="r" b="b"/>
              <a:pathLst>
                <a:path w="1096" h="2096" extrusionOk="0">
                  <a:moveTo>
                    <a:pt x="905" y="0"/>
                  </a:moveTo>
                  <a:cubicBezTo>
                    <a:pt x="798" y="0"/>
                    <a:pt x="726" y="83"/>
                    <a:pt x="726" y="191"/>
                  </a:cubicBezTo>
                  <a:lnTo>
                    <a:pt x="726" y="1726"/>
                  </a:lnTo>
                  <a:lnTo>
                    <a:pt x="179" y="1726"/>
                  </a:lnTo>
                  <a:cubicBezTo>
                    <a:pt x="72" y="1726"/>
                    <a:pt x="0" y="1810"/>
                    <a:pt x="0" y="1917"/>
                  </a:cubicBezTo>
                  <a:cubicBezTo>
                    <a:pt x="0" y="2024"/>
                    <a:pt x="84" y="2096"/>
                    <a:pt x="191" y="2096"/>
                  </a:cubicBezTo>
                  <a:lnTo>
                    <a:pt x="786" y="2096"/>
                  </a:lnTo>
                  <a:cubicBezTo>
                    <a:pt x="953" y="2096"/>
                    <a:pt x="1096" y="1953"/>
                    <a:pt x="1096" y="1786"/>
                  </a:cubicBezTo>
                  <a:lnTo>
                    <a:pt x="1096" y="179"/>
                  </a:lnTo>
                  <a:cubicBezTo>
                    <a:pt x="1096" y="71"/>
                    <a:pt x="1000" y="0"/>
                    <a:pt x="905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60"/>
            <p:cNvSpPr/>
            <p:nvPr/>
          </p:nvSpPr>
          <p:spPr>
            <a:xfrm>
              <a:off x="1755113" y="2867650"/>
              <a:ext cx="154225" cy="96475"/>
            </a:xfrm>
            <a:custGeom>
              <a:avLst/>
              <a:gdLst/>
              <a:ahLst/>
              <a:cxnLst/>
              <a:rect l="l" t="t" r="r" b="b"/>
              <a:pathLst>
                <a:path w="6169" h="3859" extrusionOk="0">
                  <a:moveTo>
                    <a:pt x="179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96" y="370"/>
                    <a:pt x="203" y="370"/>
                  </a:cubicBezTo>
                  <a:lnTo>
                    <a:pt x="2834" y="370"/>
                  </a:lnTo>
                  <a:cubicBezTo>
                    <a:pt x="2942" y="370"/>
                    <a:pt x="3025" y="453"/>
                    <a:pt x="3025" y="560"/>
                  </a:cubicBezTo>
                  <a:lnTo>
                    <a:pt x="3025" y="3287"/>
                  </a:lnTo>
                  <a:cubicBezTo>
                    <a:pt x="3025" y="3608"/>
                    <a:pt x="3299" y="3858"/>
                    <a:pt x="3608" y="3858"/>
                  </a:cubicBezTo>
                  <a:lnTo>
                    <a:pt x="5859" y="3858"/>
                  </a:lnTo>
                  <a:cubicBezTo>
                    <a:pt x="6037" y="3858"/>
                    <a:pt x="6168" y="3727"/>
                    <a:pt x="6156" y="3537"/>
                  </a:cubicBezTo>
                  <a:lnTo>
                    <a:pt x="6156" y="3013"/>
                  </a:lnTo>
                  <a:cubicBezTo>
                    <a:pt x="6156" y="2918"/>
                    <a:pt x="6061" y="2834"/>
                    <a:pt x="5954" y="2834"/>
                  </a:cubicBezTo>
                  <a:cubicBezTo>
                    <a:pt x="5859" y="2834"/>
                    <a:pt x="5775" y="2930"/>
                    <a:pt x="5775" y="3025"/>
                  </a:cubicBezTo>
                  <a:lnTo>
                    <a:pt x="5775" y="3489"/>
                  </a:lnTo>
                  <a:lnTo>
                    <a:pt x="3608" y="3489"/>
                  </a:lnTo>
                  <a:cubicBezTo>
                    <a:pt x="3501" y="3489"/>
                    <a:pt x="3418" y="3406"/>
                    <a:pt x="3418" y="3299"/>
                  </a:cubicBezTo>
                  <a:lnTo>
                    <a:pt x="3418" y="572"/>
                  </a:lnTo>
                  <a:cubicBezTo>
                    <a:pt x="3418" y="251"/>
                    <a:pt x="3144" y="1"/>
                    <a:pt x="2834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0"/>
            <p:cNvSpPr/>
            <p:nvPr/>
          </p:nvSpPr>
          <p:spPr>
            <a:xfrm>
              <a:off x="1960513" y="2918550"/>
              <a:ext cx="26200" cy="25925"/>
            </a:xfrm>
            <a:custGeom>
              <a:avLst/>
              <a:gdLst/>
              <a:ahLst/>
              <a:cxnLst/>
              <a:rect l="l" t="t" r="r" b="b"/>
              <a:pathLst>
                <a:path w="1048" h="1037" extrusionOk="0">
                  <a:moveTo>
                    <a:pt x="524" y="1"/>
                  </a:moveTo>
                  <a:cubicBezTo>
                    <a:pt x="238" y="1"/>
                    <a:pt x="0" y="227"/>
                    <a:pt x="0" y="524"/>
                  </a:cubicBezTo>
                  <a:cubicBezTo>
                    <a:pt x="0" y="810"/>
                    <a:pt x="238" y="1036"/>
                    <a:pt x="524" y="1036"/>
                  </a:cubicBezTo>
                  <a:cubicBezTo>
                    <a:pt x="810" y="1036"/>
                    <a:pt x="1048" y="810"/>
                    <a:pt x="1048" y="524"/>
                  </a:cubicBezTo>
                  <a:cubicBezTo>
                    <a:pt x="1048" y="227"/>
                    <a:pt x="810" y="1"/>
                    <a:pt x="524" y="1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0"/>
            <p:cNvSpPr/>
            <p:nvPr/>
          </p:nvSpPr>
          <p:spPr>
            <a:xfrm>
              <a:off x="1892038" y="2918550"/>
              <a:ext cx="26225" cy="25925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5" y="1"/>
                  </a:moveTo>
                  <a:cubicBezTo>
                    <a:pt x="239" y="1"/>
                    <a:pt x="1" y="227"/>
                    <a:pt x="1" y="524"/>
                  </a:cubicBezTo>
                  <a:cubicBezTo>
                    <a:pt x="1" y="810"/>
                    <a:pt x="239" y="1036"/>
                    <a:pt x="525" y="1036"/>
                  </a:cubicBezTo>
                  <a:cubicBezTo>
                    <a:pt x="810" y="1036"/>
                    <a:pt x="1048" y="810"/>
                    <a:pt x="1048" y="524"/>
                  </a:cubicBezTo>
                  <a:cubicBezTo>
                    <a:pt x="1048" y="227"/>
                    <a:pt x="810" y="1"/>
                    <a:pt x="525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0"/>
            <p:cNvSpPr/>
            <p:nvPr/>
          </p:nvSpPr>
          <p:spPr>
            <a:xfrm>
              <a:off x="1923888" y="2969750"/>
              <a:ext cx="31275" cy="41400"/>
            </a:xfrm>
            <a:custGeom>
              <a:avLst/>
              <a:gdLst/>
              <a:ahLst/>
              <a:cxnLst/>
              <a:rect l="l" t="t" r="r" b="b"/>
              <a:pathLst>
                <a:path w="1251" h="1656" extrusionOk="0">
                  <a:moveTo>
                    <a:pt x="132" y="0"/>
                  </a:moveTo>
                  <a:cubicBezTo>
                    <a:pt x="36" y="0"/>
                    <a:pt x="1" y="60"/>
                    <a:pt x="1" y="143"/>
                  </a:cubicBezTo>
                  <a:lnTo>
                    <a:pt x="1" y="1405"/>
                  </a:lnTo>
                  <a:lnTo>
                    <a:pt x="620" y="1655"/>
                  </a:lnTo>
                  <a:lnTo>
                    <a:pt x="1251" y="1405"/>
                  </a:lnTo>
                  <a:lnTo>
                    <a:pt x="1251" y="143"/>
                  </a:lnTo>
                  <a:cubicBezTo>
                    <a:pt x="1251" y="60"/>
                    <a:pt x="1191" y="0"/>
                    <a:pt x="1108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0"/>
            <p:cNvSpPr/>
            <p:nvPr/>
          </p:nvSpPr>
          <p:spPr>
            <a:xfrm>
              <a:off x="1740838" y="2860200"/>
              <a:ext cx="24425" cy="55400"/>
            </a:xfrm>
            <a:custGeom>
              <a:avLst/>
              <a:gdLst/>
              <a:ahLst/>
              <a:cxnLst/>
              <a:rect l="l" t="t" r="r" b="b"/>
              <a:pathLst>
                <a:path w="977" h="2216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216"/>
                  </a:lnTo>
                  <a:lnTo>
                    <a:pt x="977" y="2216"/>
                  </a:lnTo>
                  <a:lnTo>
                    <a:pt x="977" y="191"/>
                  </a:lnTo>
                  <a:cubicBezTo>
                    <a:pt x="977" y="84"/>
                    <a:pt x="893" y="1"/>
                    <a:pt x="786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0"/>
            <p:cNvSpPr/>
            <p:nvPr/>
          </p:nvSpPr>
          <p:spPr>
            <a:xfrm>
              <a:off x="1720288" y="2897125"/>
              <a:ext cx="65825" cy="103075"/>
            </a:xfrm>
            <a:custGeom>
              <a:avLst/>
              <a:gdLst/>
              <a:ahLst/>
              <a:cxnLst/>
              <a:rect l="l" t="t" r="r" b="b"/>
              <a:pathLst>
                <a:path w="2633" h="4123" extrusionOk="0">
                  <a:moveTo>
                    <a:pt x="1316" y="0"/>
                  </a:moveTo>
                  <a:cubicBezTo>
                    <a:pt x="1242" y="0"/>
                    <a:pt x="1168" y="24"/>
                    <a:pt x="1096" y="72"/>
                  </a:cubicBezTo>
                  <a:cubicBezTo>
                    <a:pt x="429" y="489"/>
                    <a:pt x="1" y="1227"/>
                    <a:pt x="1" y="2060"/>
                  </a:cubicBezTo>
                  <a:cubicBezTo>
                    <a:pt x="1" y="2894"/>
                    <a:pt x="441" y="3644"/>
                    <a:pt x="1096" y="4060"/>
                  </a:cubicBezTo>
                  <a:cubicBezTo>
                    <a:pt x="1168" y="4102"/>
                    <a:pt x="1242" y="4123"/>
                    <a:pt x="1316" y="4123"/>
                  </a:cubicBezTo>
                  <a:cubicBezTo>
                    <a:pt x="1391" y="4123"/>
                    <a:pt x="1465" y="4102"/>
                    <a:pt x="1537" y="4060"/>
                  </a:cubicBezTo>
                  <a:cubicBezTo>
                    <a:pt x="2203" y="3644"/>
                    <a:pt x="2632" y="2894"/>
                    <a:pt x="2632" y="2060"/>
                  </a:cubicBezTo>
                  <a:cubicBezTo>
                    <a:pt x="2632" y="1227"/>
                    <a:pt x="2192" y="500"/>
                    <a:pt x="1537" y="72"/>
                  </a:cubicBezTo>
                  <a:cubicBezTo>
                    <a:pt x="1465" y="24"/>
                    <a:pt x="1391" y="0"/>
                    <a:pt x="1316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0"/>
            <p:cNvSpPr/>
            <p:nvPr/>
          </p:nvSpPr>
          <p:spPr>
            <a:xfrm>
              <a:off x="1745588" y="2897125"/>
              <a:ext cx="40525" cy="103075"/>
            </a:xfrm>
            <a:custGeom>
              <a:avLst/>
              <a:gdLst/>
              <a:ahLst/>
              <a:cxnLst/>
              <a:rect l="l" t="t" r="r" b="b"/>
              <a:pathLst>
                <a:path w="1621" h="4123" extrusionOk="0">
                  <a:moveTo>
                    <a:pt x="304" y="0"/>
                  </a:moveTo>
                  <a:cubicBezTo>
                    <a:pt x="230" y="0"/>
                    <a:pt x="156" y="24"/>
                    <a:pt x="84" y="72"/>
                  </a:cubicBezTo>
                  <a:cubicBezTo>
                    <a:pt x="60" y="84"/>
                    <a:pt x="25" y="108"/>
                    <a:pt x="1" y="131"/>
                  </a:cubicBezTo>
                  <a:cubicBezTo>
                    <a:pt x="560" y="560"/>
                    <a:pt x="941" y="1262"/>
                    <a:pt x="941" y="2060"/>
                  </a:cubicBezTo>
                  <a:cubicBezTo>
                    <a:pt x="941" y="2870"/>
                    <a:pt x="560" y="3560"/>
                    <a:pt x="1" y="4001"/>
                  </a:cubicBezTo>
                  <a:cubicBezTo>
                    <a:pt x="25" y="4013"/>
                    <a:pt x="60" y="4037"/>
                    <a:pt x="84" y="4060"/>
                  </a:cubicBezTo>
                  <a:cubicBezTo>
                    <a:pt x="156" y="4102"/>
                    <a:pt x="230" y="4123"/>
                    <a:pt x="304" y="4123"/>
                  </a:cubicBezTo>
                  <a:cubicBezTo>
                    <a:pt x="379" y="4123"/>
                    <a:pt x="453" y="4102"/>
                    <a:pt x="525" y="4060"/>
                  </a:cubicBezTo>
                  <a:cubicBezTo>
                    <a:pt x="1191" y="3644"/>
                    <a:pt x="1620" y="2894"/>
                    <a:pt x="1620" y="2060"/>
                  </a:cubicBezTo>
                  <a:cubicBezTo>
                    <a:pt x="1620" y="1227"/>
                    <a:pt x="1180" y="500"/>
                    <a:pt x="525" y="72"/>
                  </a:cubicBezTo>
                  <a:cubicBezTo>
                    <a:pt x="453" y="24"/>
                    <a:pt x="379" y="0"/>
                    <a:pt x="304" y="0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0"/>
            <p:cNvSpPr/>
            <p:nvPr/>
          </p:nvSpPr>
          <p:spPr>
            <a:xfrm>
              <a:off x="1905138" y="3004575"/>
              <a:ext cx="68200" cy="43475"/>
            </a:xfrm>
            <a:custGeom>
              <a:avLst/>
              <a:gdLst/>
              <a:ahLst/>
              <a:cxnLst/>
              <a:rect l="l" t="t" r="r" b="b"/>
              <a:pathLst>
                <a:path w="2728" h="1739" extrusionOk="0">
                  <a:moveTo>
                    <a:pt x="132" y="1"/>
                  </a:moveTo>
                  <a:cubicBezTo>
                    <a:pt x="60" y="1"/>
                    <a:pt x="1" y="60"/>
                    <a:pt x="1" y="131"/>
                  </a:cubicBezTo>
                  <a:lnTo>
                    <a:pt x="1" y="1608"/>
                  </a:lnTo>
                  <a:cubicBezTo>
                    <a:pt x="1" y="1679"/>
                    <a:pt x="60" y="1739"/>
                    <a:pt x="132" y="1739"/>
                  </a:cubicBezTo>
                  <a:lnTo>
                    <a:pt x="2596" y="1739"/>
                  </a:lnTo>
                  <a:cubicBezTo>
                    <a:pt x="2668" y="1739"/>
                    <a:pt x="2727" y="1679"/>
                    <a:pt x="2727" y="1608"/>
                  </a:cubicBezTo>
                  <a:lnTo>
                    <a:pt x="2727" y="131"/>
                  </a:lnTo>
                  <a:cubicBezTo>
                    <a:pt x="2727" y="60"/>
                    <a:pt x="2668" y="1"/>
                    <a:pt x="2596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0"/>
            <p:cNvSpPr/>
            <p:nvPr/>
          </p:nvSpPr>
          <p:spPr>
            <a:xfrm>
              <a:off x="1956938" y="3004575"/>
              <a:ext cx="16400" cy="43475"/>
            </a:xfrm>
            <a:custGeom>
              <a:avLst/>
              <a:gdLst/>
              <a:ahLst/>
              <a:cxnLst/>
              <a:rect l="l" t="t" r="r" b="b"/>
              <a:pathLst>
                <a:path w="656" h="1739" extrusionOk="0">
                  <a:moveTo>
                    <a:pt x="0" y="1"/>
                  </a:moveTo>
                  <a:cubicBezTo>
                    <a:pt x="72" y="1"/>
                    <a:pt x="119" y="60"/>
                    <a:pt x="119" y="131"/>
                  </a:cubicBezTo>
                  <a:lnTo>
                    <a:pt x="119" y="1608"/>
                  </a:lnTo>
                  <a:cubicBezTo>
                    <a:pt x="119" y="1679"/>
                    <a:pt x="60" y="1739"/>
                    <a:pt x="0" y="1739"/>
                  </a:cubicBezTo>
                  <a:lnTo>
                    <a:pt x="524" y="1739"/>
                  </a:lnTo>
                  <a:cubicBezTo>
                    <a:pt x="596" y="1739"/>
                    <a:pt x="655" y="1679"/>
                    <a:pt x="655" y="1608"/>
                  </a:cubicBezTo>
                  <a:lnTo>
                    <a:pt x="655" y="131"/>
                  </a:lnTo>
                  <a:cubicBezTo>
                    <a:pt x="643" y="60"/>
                    <a:pt x="596" y="1"/>
                    <a:pt x="524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0" name="Google Shape;2130;p60"/>
          <p:cNvGrpSpPr/>
          <p:nvPr/>
        </p:nvGrpSpPr>
        <p:grpSpPr>
          <a:xfrm>
            <a:off x="2185704" y="2843020"/>
            <a:ext cx="353293" cy="169222"/>
            <a:chOff x="2245363" y="2857525"/>
            <a:chExt cx="317025" cy="151850"/>
          </a:xfrm>
        </p:grpSpPr>
        <p:sp>
          <p:nvSpPr>
            <p:cNvPr id="2131" name="Google Shape;2131;p60"/>
            <p:cNvSpPr/>
            <p:nvPr/>
          </p:nvSpPr>
          <p:spPr>
            <a:xfrm>
              <a:off x="2492713" y="2857525"/>
              <a:ext cx="69675" cy="112250"/>
            </a:xfrm>
            <a:custGeom>
              <a:avLst/>
              <a:gdLst/>
              <a:ahLst/>
              <a:cxnLst/>
              <a:rect l="l" t="t" r="r" b="b"/>
              <a:pathLst>
                <a:path w="2787" h="4490" extrusionOk="0">
                  <a:moveTo>
                    <a:pt x="1824" y="0"/>
                  </a:moveTo>
                  <a:cubicBezTo>
                    <a:pt x="1430" y="0"/>
                    <a:pt x="856" y="278"/>
                    <a:pt x="72" y="1299"/>
                  </a:cubicBezTo>
                  <a:cubicBezTo>
                    <a:pt x="0" y="1382"/>
                    <a:pt x="24" y="1501"/>
                    <a:pt x="108" y="1561"/>
                  </a:cubicBezTo>
                  <a:cubicBezTo>
                    <a:pt x="143" y="1590"/>
                    <a:pt x="184" y="1604"/>
                    <a:pt x="224" y="1604"/>
                  </a:cubicBezTo>
                  <a:cubicBezTo>
                    <a:pt x="280" y="1604"/>
                    <a:pt x="335" y="1578"/>
                    <a:pt x="370" y="1537"/>
                  </a:cubicBezTo>
                  <a:cubicBezTo>
                    <a:pt x="1132" y="540"/>
                    <a:pt x="1605" y="377"/>
                    <a:pt x="1849" y="377"/>
                  </a:cubicBezTo>
                  <a:cubicBezTo>
                    <a:pt x="1902" y="377"/>
                    <a:pt x="1945" y="385"/>
                    <a:pt x="1977" y="394"/>
                  </a:cubicBezTo>
                  <a:cubicBezTo>
                    <a:pt x="2251" y="489"/>
                    <a:pt x="2406" y="894"/>
                    <a:pt x="2394" y="1430"/>
                  </a:cubicBezTo>
                  <a:cubicBezTo>
                    <a:pt x="2382" y="1965"/>
                    <a:pt x="2203" y="2525"/>
                    <a:pt x="1905" y="3001"/>
                  </a:cubicBezTo>
                  <a:cubicBezTo>
                    <a:pt x="1655" y="3394"/>
                    <a:pt x="1191" y="3894"/>
                    <a:pt x="429" y="4120"/>
                  </a:cubicBezTo>
                  <a:cubicBezTo>
                    <a:pt x="346" y="4156"/>
                    <a:pt x="286" y="4251"/>
                    <a:pt x="310" y="4359"/>
                  </a:cubicBezTo>
                  <a:cubicBezTo>
                    <a:pt x="346" y="4430"/>
                    <a:pt x="417" y="4489"/>
                    <a:pt x="489" y="4489"/>
                  </a:cubicBezTo>
                  <a:cubicBezTo>
                    <a:pt x="501" y="4489"/>
                    <a:pt x="536" y="4489"/>
                    <a:pt x="524" y="4478"/>
                  </a:cubicBezTo>
                  <a:cubicBezTo>
                    <a:pt x="1215" y="4275"/>
                    <a:pt x="1798" y="3823"/>
                    <a:pt x="2203" y="3204"/>
                  </a:cubicBezTo>
                  <a:cubicBezTo>
                    <a:pt x="2525" y="2668"/>
                    <a:pt x="2739" y="2025"/>
                    <a:pt x="2751" y="1430"/>
                  </a:cubicBezTo>
                  <a:cubicBezTo>
                    <a:pt x="2787" y="715"/>
                    <a:pt x="2525" y="191"/>
                    <a:pt x="2096" y="48"/>
                  </a:cubicBezTo>
                  <a:cubicBezTo>
                    <a:pt x="2017" y="19"/>
                    <a:pt x="1927" y="0"/>
                    <a:pt x="1824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0"/>
            <p:cNvSpPr/>
            <p:nvPr/>
          </p:nvSpPr>
          <p:spPr>
            <a:xfrm>
              <a:off x="2245363" y="2857525"/>
              <a:ext cx="68775" cy="112250"/>
            </a:xfrm>
            <a:custGeom>
              <a:avLst/>
              <a:gdLst/>
              <a:ahLst/>
              <a:cxnLst/>
              <a:rect l="l" t="t" r="r" b="b"/>
              <a:pathLst>
                <a:path w="2751" h="4490" extrusionOk="0">
                  <a:moveTo>
                    <a:pt x="940" y="0"/>
                  </a:moveTo>
                  <a:cubicBezTo>
                    <a:pt x="837" y="0"/>
                    <a:pt x="746" y="19"/>
                    <a:pt x="667" y="48"/>
                  </a:cubicBezTo>
                  <a:cubicBezTo>
                    <a:pt x="239" y="191"/>
                    <a:pt x="0" y="715"/>
                    <a:pt x="12" y="1430"/>
                  </a:cubicBezTo>
                  <a:cubicBezTo>
                    <a:pt x="24" y="2037"/>
                    <a:pt x="215" y="2680"/>
                    <a:pt x="560" y="3192"/>
                  </a:cubicBezTo>
                  <a:cubicBezTo>
                    <a:pt x="977" y="3823"/>
                    <a:pt x="1560" y="4263"/>
                    <a:pt x="2239" y="4478"/>
                  </a:cubicBezTo>
                  <a:cubicBezTo>
                    <a:pt x="2274" y="4489"/>
                    <a:pt x="2286" y="4489"/>
                    <a:pt x="2298" y="4489"/>
                  </a:cubicBezTo>
                  <a:cubicBezTo>
                    <a:pt x="2382" y="4489"/>
                    <a:pt x="2453" y="4430"/>
                    <a:pt x="2453" y="4359"/>
                  </a:cubicBezTo>
                  <a:cubicBezTo>
                    <a:pt x="2477" y="4251"/>
                    <a:pt x="2441" y="4144"/>
                    <a:pt x="2334" y="4120"/>
                  </a:cubicBezTo>
                  <a:cubicBezTo>
                    <a:pt x="1560" y="3894"/>
                    <a:pt x="1108" y="3394"/>
                    <a:pt x="858" y="3001"/>
                  </a:cubicBezTo>
                  <a:cubicBezTo>
                    <a:pt x="560" y="2525"/>
                    <a:pt x="381" y="1965"/>
                    <a:pt x="369" y="1430"/>
                  </a:cubicBezTo>
                  <a:cubicBezTo>
                    <a:pt x="358" y="894"/>
                    <a:pt x="512" y="489"/>
                    <a:pt x="786" y="394"/>
                  </a:cubicBezTo>
                  <a:cubicBezTo>
                    <a:pt x="820" y="383"/>
                    <a:pt x="865" y="373"/>
                    <a:pt x="922" y="373"/>
                  </a:cubicBezTo>
                  <a:cubicBezTo>
                    <a:pt x="1169" y="373"/>
                    <a:pt x="1640" y="549"/>
                    <a:pt x="2394" y="1525"/>
                  </a:cubicBezTo>
                  <a:cubicBezTo>
                    <a:pt x="2435" y="1573"/>
                    <a:pt x="2493" y="1598"/>
                    <a:pt x="2548" y="1598"/>
                  </a:cubicBezTo>
                  <a:cubicBezTo>
                    <a:pt x="2588" y="1598"/>
                    <a:pt x="2626" y="1585"/>
                    <a:pt x="2655" y="1561"/>
                  </a:cubicBezTo>
                  <a:cubicBezTo>
                    <a:pt x="2739" y="1489"/>
                    <a:pt x="2751" y="1370"/>
                    <a:pt x="2691" y="1287"/>
                  </a:cubicBezTo>
                  <a:cubicBezTo>
                    <a:pt x="1908" y="277"/>
                    <a:pt x="1334" y="0"/>
                    <a:pt x="940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0"/>
            <p:cNvSpPr/>
            <p:nvPr/>
          </p:nvSpPr>
          <p:spPr>
            <a:xfrm>
              <a:off x="2314413" y="2860500"/>
              <a:ext cx="177125" cy="148875"/>
            </a:xfrm>
            <a:custGeom>
              <a:avLst/>
              <a:gdLst/>
              <a:ahLst/>
              <a:cxnLst/>
              <a:rect l="l" t="t" r="r" b="b"/>
              <a:pathLst>
                <a:path w="7085" h="5955" extrusionOk="0">
                  <a:moveTo>
                    <a:pt x="3549" y="1"/>
                  </a:moveTo>
                  <a:cubicBezTo>
                    <a:pt x="2608" y="1"/>
                    <a:pt x="1298" y="358"/>
                    <a:pt x="251" y="918"/>
                  </a:cubicBezTo>
                  <a:lnTo>
                    <a:pt x="1" y="2977"/>
                  </a:lnTo>
                  <a:lnTo>
                    <a:pt x="251" y="5025"/>
                  </a:lnTo>
                  <a:cubicBezTo>
                    <a:pt x="1257" y="5644"/>
                    <a:pt x="2400" y="5954"/>
                    <a:pt x="3543" y="5954"/>
                  </a:cubicBezTo>
                  <a:cubicBezTo>
                    <a:pt x="4686" y="5954"/>
                    <a:pt x="5829" y="5644"/>
                    <a:pt x="6835" y="5025"/>
                  </a:cubicBezTo>
                  <a:lnTo>
                    <a:pt x="7085" y="2977"/>
                  </a:lnTo>
                  <a:lnTo>
                    <a:pt x="6835" y="918"/>
                  </a:lnTo>
                  <a:cubicBezTo>
                    <a:pt x="5787" y="358"/>
                    <a:pt x="4477" y="1"/>
                    <a:pt x="3549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0"/>
            <p:cNvSpPr/>
            <p:nvPr/>
          </p:nvSpPr>
          <p:spPr>
            <a:xfrm>
              <a:off x="2395688" y="2972725"/>
              <a:ext cx="95850" cy="36525"/>
            </a:xfrm>
            <a:custGeom>
              <a:avLst/>
              <a:gdLst/>
              <a:ahLst/>
              <a:cxnLst/>
              <a:rect l="l" t="t" r="r" b="b"/>
              <a:pathLst>
                <a:path w="3834" h="1461" extrusionOk="0">
                  <a:moveTo>
                    <a:pt x="3584" y="1"/>
                  </a:moveTo>
                  <a:cubicBezTo>
                    <a:pt x="2524" y="917"/>
                    <a:pt x="1274" y="1394"/>
                    <a:pt x="0" y="1453"/>
                  </a:cubicBezTo>
                  <a:cubicBezTo>
                    <a:pt x="96" y="1458"/>
                    <a:pt x="193" y="1460"/>
                    <a:pt x="289" y="1460"/>
                  </a:cubicBezTo>
                  <a:cubicBezTo>
                    <a:pt x="1422" y="1460"/>
                    <a:pt x="2563" y="1139"/>
                    <a:pt x="3584" y="524"/>
                  </a:cubicBezTo>
                  <a:lnTo>
                    <a:pt x="3834" y="48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0"/>
            <p:cNvSpPr/>
            <p:nvPr/>
          </p:nvSpPr>
          <p:spPr>
            <a:xfrm>
              <a:off x="2299238" y="2883125"/>
              <a:ext cx="22050" cy="103025"/>
            </a:xfrm>
            <a:custGeom>
              <a:avLst/>
              <a:gdLst/>
              <a:ahLst/>
              <a:cxnLst/>
              <a:rect l="l" t="t" r="r" b="b"/>
              <a:pathLst>
                <a:path w="882" h="4121" extrusionOk="0">
                  <a:moveTo>
                    <a:pt x="881" y="1"/>
                  </a:moveTo>
                  <a:cubicBezTo>
                    <a:pt x="596" y="156"/>
                    <a:pt x="334" y="310"/>
                    <a:pt x="108" y="489"/>
                  </a:cubicBezTo>
                  <a:cubicBezTo>
                    <a:pt x="48" y="537"/>
                    <a:pt x="0" y="608"/>
                    <a:pt x="0" y="679"/>
                  </a:cubicBezTo>
                  <a:lnTo>
                    <a:pt x="0" y="3358"/>
                  </a:lnTo>
                  <a:cubicBezTo>
                    <a:pt x="0" y="3442"/>
                    <a:pt x="24" y="3513"/>
                    <a:pt x="84" y="3561"/>
                  </a:cubicBezTo>
                  <a:cubicBezTo>
                    <a:pt x="346" y="3763"/>
                    <a:pt x="596" y="3954"/>
                    <a:pt x="858" y="4120"/>
                  </a:cubicBezTo>
                  <a:lnTo>
                    <a:pt x="881" y="1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0"/>
            <p:cNvSpPr/>
            <p:nvPr/>
          </p:nvSpPr>
          <p:spPr>
            <a:xfrm>
              <a:off x="2485263" y="2883125"/>
              <a:ext cx="22050" cy="103025"/>
            </a:xfrm>
            <a:custGeom>
              <a:avLst/>
              <a:gdLst/>
              <a:ahLst/>
              <a:cxnLst/>
              <a:rect l="l" t="t" r="r" b="b"/>
              <a:pathLst>
                <a:path w="882" h="4121" extrusionOk="0">
                  <a:moveTo>
                    <a:pt x="1" y="1"/>
                  </a:moveTo>
                  <a:lnTo>
                    <a:pt x="1" y="4120"/>
                  </a:lnTo>
                  <a:cubicBezTo>
                    <a:pt x="263" y="3966"/>
                    <a:pt x="525" y="3763"/>
                    <a:pt x="775" y="3561"/>
                  </a:cubicBezTo>
                  <a:cubicBezTo>
                    <a:pt x="834" y="3513"/>
                    <a:pt x="858" y="3442"/>
                    <a:pt x="858" y="3370"/>
                  </a:cubicBezTo>
                  <a:lnTo>
                    <a:pt x="858" y="703"/>
                  </a:lnTo>
                  <a:cubicBezTo>
                    <a:pt x="882" y="608"/>
                    <a:pt x="846" y="537"/>
                    <a:pt x="775" y="489"/>
                  </a:cubicBezTo>
                  <a:cubicBezTo>
                    <a:pt x="549" y="310"/>
                    <a:pt x="287" y="156"/>
                    <a:pt x="1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0"/>
            <p:cNvSpPr/>
            <p:nvPr/>
          </p:nvSpPr>
          <p:spPr>
            <a:xfrm>
              <a:off x="2485563" y="2887000"/>
              <a:ext cx="20875" cy="98850"/>
            </a:xfrm>
            <a:custGeom>
              <a:avLst/>
              <a:gdLst/>
              <a:ahLst/>
              <a:cxnLst/>
              <a:rect l="l" t="t" r="r" b="b"/>
              <a:pathLst>
                <a:path w="835" h="3954" extrusionOk="0">
                  <a:moveTo>
                    <a:pt x="227" y="1"/>
                  </a:moveTo>
                  <a:lnTo>
                    <a:pt x="227" y="1"/>
                  </a:lnTo>
                  <a:cubicBezTo>
                    <a:pt x="251" y="36"/>
                    <a:pt x="275" y="96"/>
                    <a:pt x="275" y="155"/>
                  </a:cubicBezTo>
                  <a:lnTo>
                    <a:pt x="275" y="3060"/>
                  </a:lnTo>
                  <a:cubicBezTo>
                    <a:pt x="275" y="3132"/>
                    <a:pt x="239" y="3215"/>
                    <a:pt x="179" y="3275"/>
                  </a:cubicBezTo>
                  <a:cubicBezTo>
                    <a:pt x="120" y="3334"/>
                    <a:pt x="60" y="3370"/>
                    <a:pt x="1" y="3430"/>
                  </a:cubicBezTo>
                  <a:lnTo>
                    <a:pt x="1" y="3953"/>
                  </a:lnTo>
                  <a:cubicBezTo>
                    <a:pt x="275" y="3787"/>
                    <a:pt x="501" y="3608"/>
                    <a:pt x="763" y="3406"/>
                  </a:cubicBezTo>
                  <a:cubicBezTo>
                    <a:pt x="810" y="3358"/>
                    <a:pt x="834" y="3287"/>
                    <a:pt x="834" y="3215"/>
                  </a:cubicBezTo>
                  <a:lnTo>
                    <a:pt x="834" y="548"/>
                  </a:lnTo>
                  <a:cubicBezTo>
                    <a:pt x="834" y="477"/>
                    <a:pt x="810" y="393"/>
                    <a:pt x="751" y="358"/>
                  </a:cubicBezTo>
                  <a:cubicBezTo>
                    <a:pt x="584" y="239"/>
                    <a:pt x="406" y="120"/>
                    <a:pt x="227" y="1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0"/>
            <p:cNvSpPr/>
            <p:nvPr/>
          </p:nvSpPr>
          <p:spPr>
            <a:xfrm>
              <a:off x="2366813" y="2930150"/>
              <a:ext cx="72650" cy="9275"/>
            </a:xfrm>
            <a:custGeom>
              <a:avLst/>
              <a:gdLst/>
              <a:ahLst/>
              <a:cxnLst/>
              <a:rect l="l" t="t" r="r" b="b"/>
              <a:pathLst>
                <a:path w="2906" h="371" extrusionOk="0">
                  <a:moveTo>
                    <a:pt x="179" y="1"/>
                  </a:moveTo>
                  <a:cubicBezTo>
                    <a:pt x="83" y="1"/>
                    <a:pt x="0" y="84"/>
                    <a:pt x="0" y="191"/>
                  </a:cubicBezTo>
                  <a:cubicBezTo>
                    <a:pt x="0" y="299"/>
                    <a:pt x="95" y="370"/>
                    <a:pt x="203" y="370"/>
                  </a:cubicBezTo>
                  <a:lnTo>
                    <a:pt x="2715" y="370"/>
                  </a:lnTo>
                  <a:cubicBezTo>
                    <a:pt x="2822" y="370"/>
                    <a:pt x="2905" y="275"/>
                    <a:pt x="2893" y="180"/>
                  </a:cubicBezTo>
                  <a:cubicBezTo>
                    <a:pt x="2893" y="72"/>
                    <a:pt x="2798" y="1"/>
                    <a:pt x="2691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0"/>
            <p:cNvSpPr/>
            <p:nvPr/>
          </p:nvSpPr>
          <p:spPr>
            <a:xfrm>
              <a:off x="2349538" y="2959300"/>
              <a:ext cx="107475" cy="20300"/>
            </a:xfrm>
            <a:custGeom>
              <a:avLst/>
              <a:gdLst/>
              <a:ahLst/>
              <a:cxnLst/>
              <a:rect l="l" t="t" r="r" b="b"/>
              <a:pathLst>
                <a:path w="4299" h="812" extrusionOk="0">
                  <a:moveTo>
                    <a:pt x="212" y="0"/>
                  </a:moveTo>
                  <a:cubicBezTo>
                    <a:pt x="140" y="0"/>
                    <a:pt x="72" y="38"/>
                    <a:pt x="36" y="109"/>
                  </a:cubicBezTo>
                  <a:cubicBezTo>
                    <a:pt x="1" y="216"/>
                    <a:pt x="36" y="323"/>
                    <a:pt x="132" y="359"/>
                  </a:cubicBezTo>
                  <a:cubicBezTo>
                    <a:pt x="786" y="657"/>
                    <a:pt x="1465" y="811"/>
                    <a:pt x="2144" y="811"/>
                  </a:cubicBezTo>
                  <a:cubicBezTo>
                    <a:pt x="2822" y="811"/>
                    <a:pt x="3489" y="657"/>
                    <a:pt x="4156" y="359"/>
                  </a:cubicBezTo>
                  <a:cubicBezTo>
                    <a:pt x="4251" y="311"/>
                    <a:pt x="4299" y="192"/>
                    <a:pt x="4251" y="109"/>
                  </a:cubicBezTo>
                  <a:cubicBezTo>
                    <a:pt x="4216" y="38"/>
                    <a:pt x="4141" y="0"/>
                    <a:pt x="4070" y="0"/>
                  </a:cubicBezTo>
                  <a:cubicBezTo>
                    <a:pt x="4046" y="0"/>
                    <a:pt x="4022" y="5"/>
                    <a:pt x="4001" y="14"/>
                  </a:cubicBezTo>
                  <a:cubicBezTo>
                    <a:pt x="3388" y="293"/>
                    <a:pt x="2769" y="433"/>
                    <a:pt x="2148" y="433"/>
                  </a:cubicBezTo>
                  <a:cubicBezTo>
                    <a:pt x="1528" y="433"/>
                    <a:pt x="905" y="293"/>
                    <a:pt x="286" y="14"/>
                  </a:cubicBezTo>
                  <a:cubicBezTo>
                    <a:pt x="262" y="5"/>
                    <a:pt x="237" y="0"/>
                    <a:pt x="212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0"/>
            <p:cNvSpPr/>
            <p:nvPr/>
          </p:nvSpPr>
          <p:spPr>
            <a:xfrm>
              <a:off x="2349538" y="2890275"/>
              <a:ext cx="107175" cy="20150"/>
            </a:xfrm>
            <a:custGeom>
              <a:avLst/>
              <a:gdLst/>
              <a:ahLst/>
              <a:cxnLst/>
              <a:rect l="l" t="t" r="r" b="b"/>
              <a:pathLst>
                <a:path w="4287" h="806" extrusionOk="0">
                  <a:moveTo>
                    <a:pt x="2144" y="1"/>
                  </a:moveTo>
                  <a:cubicBezTo>
                    <a:pt x="1465" y="1"/>
                    <a:pt x="786" y="143"/>
                    <a:pt x="132" y="441"/>
                  </a:cubicBezTo>
                  <a:cubicBezTo>
                    <a:pt x="36" y="489"/>
                    <a:pt x="1" y="608"/>
                    <a:pt x="36" y="691"/>
                  </a:cubicBezTo>
                  <a:cubicBezTo>
                    <a:pt x="71" y="761"/>
                    <a:pt x="144" y="805"/>
                    <a:pt x="218" y="805"/>
                  </a:cubicBezTo>
                  <a:cubicBezTo>
                    <a:pt x="245" y="805"/>
                    <a:pt x="273" y="799"/>
                    <a:pt x="298" y="786"/>
                  </a:cubicBezTo>
                  <a:cubicBezTo>
                    <a:pt x="905" y="512"/>
                    <a:pt x="1522" y="376"/>
                    <a:pt x="2141" y="376"/>
                  </a:cubicBezTo>
                  <a:cubicBezTo>
                    <a:pt x="2760" y="376"/>
                    <a:pt x="3382" y="512"/>
                    <a:pt x="4001" y="786"/>
                  </a:cubicBezTo>
                  <a:cubicBezTo>
                    <a:pt x="4025" y="798"/>
                    <a:pt x="4049" y="798"/>
                    <a:pt x="4073" y="798"/>
                  </a:cubicBezTo>
                  <a:cubicBezTo>
                    <a:pt x="4144" y="798"/>
                    <a:pt x="4203" y="763"/>
                    <a:pt x="4239" y="691"/>
                  </a:cubicBezTo>
                  <a:cubicBezTo>
                    <a:pt x="4287" y="596"/>
                    <a:pt x="4239" y="489"/>
                    <a:pt x="4144" y="441"/>
                  </a:cubicBezTo>
                  <a:cubicBezTo>
                    <a:pt x="3489" y="143"/>
                    <a:pt x="2810" y="1"/>
                    <a:pt x="2144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1" name="Google Shape;2141;p60"/>
          <p:cNvGrpSpPr/>
          <p:nvPr/>
        </p:nvGrpSpPr>
        <p:grpSpPr>
          <a:xfrm>
            <a:off x="2814001" y="2766739"/>
            <a:ext cx="351955" cy="327411"/>
            <a:chOff x="2864788" y="2789075"/>
            <a:chExt cx="315825" cy="293800"/>
          </a:xfrm>
        </p:grpSpPr>
        <p:sp>
          <p:nvSpPr>
            <p:cNvPr id="2142" name="Google Shape;2142;p60"/>
            <p:cNvSpPr/>
            <p:nvPr/>
          </p:nvSpPr>
          <p:spPr>
            <a:xfrm>
              <a:off x="2963613" y="2893250"/>
              <a:ext cx="9550" cy="45375"/>
            </a:xfrm>
            <a:custGeom>
              <a:avLst/>
              <a:gdLst/>
              <a:ahLst/>
              <a:cxnLst/>
              <a:rect l="l" t="t" r="r" b="b"/>
              <a:pathLst>
                <a:path w="382" h="1815" extrusionOk="0">
                  <a:moveTo>
                    <a:pt x="179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1632"/>
                  </a:lnTo>
                  <a:cubicBezTo>
                    <a:pt x="0" y="1728"/>
                    <a:pt x="76" y="1814"/>
                    <a:pt x="152" y="1814"/>
                  </a:cubicBezTo>
                  <a:cubicBezTo>
                    <a:pt x="161" y="1814"/>
                    <a:pt x="170" y="1813"/>
                    <a:pt x="179" y="1810"/>
                  </a:cubicBezTo>
                  <a:cubicBezTo>
                    <a:pt x="190" y="1813"/>
                    <a:pt x="201" y="1814"/>
                    <a:pt x="212" y="1814"/>
                  </a:cubicBezTo>
                  <a:cubicBezTo>
                    <a:pt x="305" y="1814"/>
                    <a:pt x="381" y="1728"/>
                    <a:pt x="381" y="1632"/>
                  </a:cubicBezTo>
                  <a:lnTo>
                    <a:pt x="381" y="179"/>
                  </a:lnTo>
                  <a:cubicBezTo>
                    <a:pt x="381" y="72"/>
                    <a:pt x="286" y="1"/>
                    <a:pt x="179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0"/>
            <p:cNvSpPr/>
            <p:nvPr/>
          </p:nvSpPr>
          <p:spPr>
            <a:xfrm>
              <a:off x="3000813" y="2892025"/>
              <a:ext cx="9550" cy="63800"/>
            </a:xfrm>
            <a:custGeom>
              <a:avLst/>
              <a:gdLst/>
              <a:ahLst/>
              <a:cxnLst/>
              <a:rect l="l" t="t" r="r" b="b"/>
              <a:pathLst>
                <a:path w="382" h="2552" extrusionOk="0">
                  <a:moveTo>
                    <a:pt x="190" y="1"/>
                  </a:moveTo>
                  <a:cubicBezTo>
                    <a:pt x="182" y="1"/>
                    <a:pt x="175" y="1"/>
                    <a:pt x="167" y="2"/>
                  </a:cubicBezTo>
                  <a:cubicBezTo>
                    <a:pt x="84" y="14"/>
                    <a:pt x="0" y="109"/>
                    <a:pt x="0" y="192"/>
                  </a:cubicBezTo>
                  <a:lnTo>
                    <a:pt x="0" y="2359"/>
                  </a:lnTo>
                  <a:cubicBezTo>
                    <a:pt x="0" y="2455"/>
                    <a:pt x="84" y="2550"/>
                    <a:pt x="167" y="2550"/>
                  </a:cubicBezTo>
                  <a:cubicBezTo>
                    <a:pt x="175" y="2551"/>
                    <a:pt x="182" y="2551"/>
                    <a:pt x="190" y="2551"/>
                  </a:cubicBezTo>
                  <a:cubicBezTo>
                    <a:pt x="298" y="2551"/>
                    <a:pt x="381" y="2471"/>
                    <a:pt x="381" y="2359"/>
                  </a:cubicBezTo>
                  <a:lnTo>
                    <a:pt x="381" y="192"/>
                  </a:lnTo>
                  <a:cubicBezTo>
                    <a:pt x="381" y="81"/>
                    <a:pt x="298" y="1"/>
                    <a:pt x="190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0"/>
            <p:cNvSpPr/>
            <p:nvPr/>
          </p:nvSpPr>
          <p:spPr>
            <a:xfrm>
              <a:off x="3038013" y="2892025"/>
              <a:ext cx="9550" cy="63800"/>
            </a:xfrm>
            <a:custGeom>
              <a:avLst/>
              <a:gdLst/>
              <a:ahLst/>
              <a:cxnLst/>
              <a:rect l="l" t="t" r="r" b="b"/>
              <a:pathLst>
                <a:path w="382" h="2552" extrusionOk="0">
                  <a:moveTo>
                    <a:pt x="190" y="1"/>
                  </a:moveTo>
                  <a:cubicBezTo>
                    <a:pt x="182" y="1"/>
                    <a:pt x="175" y="1"/>
                    <a:pt x="167" y="2"/>
                  </a:cubicBezTo>
                  <a:cubicBezTo>
                    <a:pt x="84" y="14"/>
                    <a:pt x="1" y="109"/>
                    <a:pt x="1" y="192"/>
                  </a:cubicBezTo>
                  <a:lnTo>
                    <a:pt x="1" y="2359"/>
                  </a:lnTo>
                  <a:cubicBezTo>
                    <a:pt x="1" y="2455"/>
                    <a:pt x="60" y="2550"/>
                    <a:pt x="167" y="2550"/>
                  </a:cubicBezTo>
                  <a:cubicBezTo>
                    <a:pt x="175" y="2551"/>
                    <a:pt x="182" y="2551"/>
                    <a:pt x="190" y="2551"/>
                  </a:cubicBezTo>
                  <a:cubicBezTo>
                    <a:pt x="298" y="2551"/>
                    <a:pt x="382" y="2471"/>
                    <a:pt x="382" y="2359"/>
                  </a:cubicBezTo>
                  <a:lnTo>
                    <a:pt x="382" y="192"/>
                  </a:lnTo>
                  <a:cubicBezTo>
                    <a:pt x="382" y="81"/>
                    <a:pt x="298" y="1"/>
                    <a:pt x="190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0"/>
            <p:cNvSpPr/>
            <p:nvPr/>
          </p:nvSpPr>
          <p:spPr>
            <a:xfrm>
              <a:off x="3074938" y="2892025"/>
              <a:ext cx="9250" cy="63800"/>
            </a:xfrm>
            <a:custGeom>
              <a:avLst/>
              <a:gdLst/>
              <a:ahLst/>
              <a:cxnLst/>
              <a:rect l="l" t="t" r="r" b="b"/>
              <a:pathLst>
                <a:path w="370" h="2552" extrusionOk="0">
                  <a:moveTo>
                    <a:pt x="189" y="1"/>
                  </a:moveTo>
                  <a:cubicBezTo>
                    <a:pt x="182" y="1"/>
                    <a:pt x="174" y="1"/>
                    <a:pt x="167" y="2"/>
                  </a:cubicBezTo>
                  <a:cubicBezTo>
                    <a:pt x="72" y="14"/>
                    <a:pt x="0" y="109"/>
                    <a:pt x="0" y="192"/>
                  </a:cubicBezTo>
                  <a:lnTo>
                    <a:pt x="0" y="2359"/>
                  </a:lnTo>
                  <a:cubicBezTo>
                    <a:pt x="0" y="2455"/>
                    <a:pt x="72" y="2550"/>
                    <a:pt x="167" y="2550"/>
                  </a:cubicBezTo>
                  <a:cubicBezTo>
                    <a:pt x="174" y="2551"/>
                    <a:pt x="182" y="2551"/>
                    <a:pt x="189" y="2551"/>
                  </a:cubicBezTo>
                  <a:cubicBezTo>
                    <a:pt x="296" y="2551"/>
                    <a:pt x="369" y="2471"/>
                    <a:pt x="369" y="2359"/>
                  </a:cubicBezTo>
                  <a:lnTo>
                    <a:pt x="369" y="192"/>
                  </a:lnTo>
                  <a:cubicBezTo>
                    <a:pt x="369" y="81"/>
                    <a:pt x="296" y="1"/>
                    <a:pt x="189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0"/>
            <p:cNvSpPr/>
            <p:nvPr/>
          </p:nvSpPr>
          <p:spPr>
            <a:xfrm>
              <a:off x="3112138" y="2892025"/>
              <a:ext cx="9250" cy="63800"/>
            </a:xfrm>
            <a:custGeom>
              <a:avLst/>
              <a:gdLst/>
              <a:ahLst/>
              <a:cxnLst/>
              <a:rect l="l" t="t" r="r" b="b"/>
              <a:pathLst>
                <a:path w="370" h="2552" extrusionOk="0">
                  <a:moveTo>
                    <a:pt x="189" y="1"/>
                  </a:moveTo>
                  <a:cubicBezTo>
                    <a:pt x="182" y="1"/>
                    <a:pt x="175" y="1"/>
                    <a:pt x="167" y="2"/>
                  </a:cubicBezTo>
                  <a:cubicBezTo>
                    <a:pt x="72" y="14"/>
                    <a:pt x="0" y="109"/>
                    <a:pt x="0" y="192"/>
                  </a:cubicBezTo>
                  <a:lnTo>
                    <a:pt x="0" y="2359"/>
                  </a:lnTo>
                  <a:cubicBezTo>
                    <a:pt x="0" y="2455"/>
                    <a:pt x="72" y="2550"/>
                    <a:pt x="167" y="2550"/>
                  </a:cubicBezTo>
                  <a:cubicBezTo>
                    <a:pt x="175" y="2551"/>
                    <a:pt x="182" y="2551"/>
                    <a:pt x="189" y="2551"/>
                  </a:cubicBezTo>
                  <a:cubicBezTo>
                    <a:pt x="296" y="2551"/>
                    <a:pt x="369" y="2471"/>
                    <a:pt x="369" y="2359"/>
                  </a:cubicBezTo>
                  <a:lnTo>
                    <a:pt x="369" y="192"/>
                  </a:lnTo>
                  <a:cubicBezTo>
                    <a:pt x="369" y="81"/>
                    <a:pt x="296" y="1"/>
                    <a:pt x="189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0"/>
            <p:cNvSpPr/>
            <p:nvPr/>
          </p:nvSpPr>
          <p:spPr>
            <a:xfrm>
              <a:off x="2920438" y="2891475"/>
              <a:ext cx="216725" cy="9250"/>
            </a:xfrm>
            <a:custGeom>
              <a:avLst/>
              <a:gdLst/>
              <a:ahLst/>
              <a:cxnLst/>
              <a:rect l="l" t="t" r="r" b="b"/>
              <a:pathLst>
                <a:path w="8669" h="370" extrusionOk="0">
                  <a:moveTo>
                    <a:pt x="215" y="0"/>
                  </a:moveTo>
                  <a:cubicBezTo>
                    <a:pt x="96" y="0"/>
                    <a:pt x="1" y="83"/>
                    <a:pt x="25" y="203"/>
                  </a:cubicBezTo>
                  <a:cubicBezTo>
                    <a:pt x="36" y="298"/>
                    <a:pt x="120" y="369"/>
                    <a:pt x="215" y="369"/>
                  </a:cubicBezTo>
                  <a:lnTo>
                    <a:pt x="8478" y="369"/>
                  </a:lnTo>
                  <a:cubicBezTo>
                    <a:pt x="8573" y="369"/>
                    <a:pt x="8669" y="274"/>
                    <a:pt x="8669" y="155"/>
                  </a:cubicBezTo>
                  <a:cubicBezTo>
                    <a:pt x="8657" y="72"/>
                    <a:pt x="8561" y="0"/>
                    <a:pt x="8478" y="0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0"/>
            <p:cNvSpPr/>
            <p:nvPr/>
          </p:nvSpPr>
          <p:spPr>
            <a:xfrm>
              <a:off x="2938013" y="2979550"/>
              <a:ext cx="9250" cy="75150"/>
            </a:xfrm>
            <a:custGeom>
              <a:avLst/>
              <a:gdLst/>
              <a:ahLst/>
              <a:cxnLst/>
              <a:rect l="l" t="t" r="r" b="b"/>
              <a:pathLst>
                <a:path w="370" h="3006" extrusionOk="0">
                  <a:moveTo>
                    <a:pt x="189" y="0"/>
                  </a:moveTo>
                  <a:cubicBezTo>
                    <a:pt x="182" y="0"/>
                    <a:pt x="175" y="1"/>
                    <a:pt x="167" y="1"/>
                  </a:cubicBezTo>
                  <a:cubicBezTo>
                    <a:pt x="72" y="13"/>
                    <a:pt x="0" y="109"/>
                    <a:pt x="0" y="192"/>
                  </a:cubicBezTo>
                  <a:lnTo>
                    <a:pt x="0" y="2799"/>
                  </a:lnTo>
                  <a:cubicBezTo>
                    <a:pt x="0" y="2883"/>
                    <a:pt x="60" y="2978"/>
                    <a:pt x="167" y="3002"/>
                  </a:cubicBezTo>
                  <a:cubicBezTo>
                    <a:pt x="179" y="3004"/>
                    <a:pt x="191" y="3005"/>
                    <a:pt x="203" y="3005"/>
                  </a:cubicBezTo>
                  <a:cubicBezTo>
                    <a:pt x="302" y="3005"/>
                    <a:pt x="369" y="2918"/>
                    <a:pt x="369" y="2811"/>
                  </a:cubicBezTo>
                  <a:lnTo>
                    <a:pt x="369" y="192"/>
                  </a:lnTo>
                  <a:cubicBezTo>
                    <a:pt x="369" y="80"/>
                    <a:pt x="296" y="0"/>
                    <a:pt x="189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0"/>
            <p:cNvSpPr/>
            <p:nvPr/>
          </p:nvSpPr>
          <p:spPr>
            <a:xfrm>
              <a:off x="3112138" y="2979550"/>
              <a:ext cx="9250" cy="75150"/>
            </a:xfrm>
            <a:custGeom>
              <a:avLst/>
              <a:gdLst/>
              <a:ahLst/>
              <a:cxnLst/>
              <a:rect l="l" t="t" r="r" b="b"/>
              <a:pathLst>
                <a:path w="370" h="3006" extrusionOk="0">
                  <a:moveTo>
                    <a:pt x="189" y="0"/>
                  </a:moveTo>
                  <a:cubicBezTo>
                    <a:pt x="182" y="0"/>
                    <a:pt x="175" y="1"/>
                    <a:pt x="167" y="1"/>
                  </a:cubicBezTo>
                  <a:cubicBezTo>
                    <a:pt x="72" y="13"/>
                    <a:pt x="0" y="109"/>
                    <a:pt x="0" y="192"/>
                  </a:cubicBezTo>
                  <a:lnTo>
                    <a:pt x="0" y="2799"/>
                  </a:lnTo>
                  <a:cubicBezTo>
                    <a:pt x="0" y="2883"/>
                    <a:pt x="72" y="2978"/>
                    <a:pt x="167" y="3002"/>
                  </a:cubicBezTo>
                  <a:cubicBezTo>
                    <a:pt x="179" y="3004"/>
                    <a:pt x="192" y="3005"/>
                    <a:pt x="203" y="3005"/>
                  </a:cubicBezTo>
                  <a:cubicBezTo>
                    <a:pt x="303" y="3005"/>
                    <a:pt x="369" y="2918"/>
                    <a:pt x="369" y="2811"/>
                  </a:cubicBezTo>
                  <a:lnTo>
                    <a:pt x="369" y="192"/>
                  </a:lnTo>
                  <a:cubicBezTo>
                    <a:pt x="369" y="80"/>
                    <a:pt x="296" y="0"/>
                    <a:pt x="189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0"/>
            <p:cNvSpPr/>
            <p:nvPr/>
          </p:nvSpPr>
          <p:spPr>
            <a:xfrm>
              <a:off x="2926688" y="3049575"/>
              <a:ext cx="31575" cy="29025"/>
            </a:xfrm>
            <a:custGeom>
              <a:avLst/>
              <a:gdLst/>
              <a:ahLst/>
              <a:cxnLst/>
              <a:rect l="l" t="t" r="r" b="b"/>
              <a:pathLst>
                <a:path w="1263" h="1161" extrusionOk="0">
                  <a:moveTo>
                    <a:pt x="632" y="0"/>
                  </a:moveTo>
                  <a:cubicBezTo>
                    <a:pt x="597" y="0"/>
                    <a:pt x="561" y="4"/>
                    <a:pt x="525" y="10"/>
                  </a:cubicBezTo>
                  <a:cubicBezTo>
                    <a:pt x="215" y="58"/>
                    <a:pt x="1" y="367"/>
                    <a:pt x="60" y="677"/>
                  </a:cubicBezTo>
                  <a:cubicBezTo>
                    <a:pt x="114" y="967"/>
                    <a:pt x="362" y="1160"/>
                    <a:pt x="637" y="1160"/>
                  </a:cubicBezTo>
                  <a:cubicBezTo>
                    <a:pt x="667" y="1160"/>
                    <a:pt x="697" y="1158"/>
                    <a:pt x="727" y="1153"/>
                  </a:cubicBezTo>
                  <a:cubicBezTo>
                    <a:pt x="1049" y="1094"/>
                    <a:pt x="1263" y="796"/>
                    <a:pt x="1203" y="475"/>
                  </a:cubicBezTo>
                  <a:cubicBezTo>
                    <a:pt x="1151" y="200"/>
                    <a:pt x="910" y="0"/>
                    <a:pt x="632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0"/>
            <p:cNvSpPr/>
            <p:nvPr/>
          </p:nvSpPr>
          <p:spPr>
            <a:xfrm>
              <a:off x="3101713" y="3049125"/>
              <a:ext cx="30675" cy="29100"/>
            </a:xfrm>
            <a:custGeom>
              <a:avLst/>
              <a:gdLst/>
              <a:ahLst/>
              <a:cxnLst/>
              <a:rect l="l" t="t" r="r" b="b"/>
              <a:pathLst>
                <a:path w="1227" h="1164" extrusionOk="0">
                  <a:moveTo>
                    <a:pt x="603" y="1"/>
                  </a:moveTo>
                  <a:cubicBezTo>
                    <a:pt x="581" y="1"/>
                    <a:pt x="559" y="2"/>
                    <a:pt x="536" y="4"/>
                  </a:cubicBezTo>
                  <a:cubicBezTo>
                    <a:pt x="227" y="52"/>
                    <a:pt x="1" y="338"/>
                    <a:pt x="36" y="659"/>
                  </a:cubicBezTo>
                  <a:cubicBezTo>
                    <a:pt x="69" y="957"/>
                    <a:pt x="328" y="1163"/>
                    <a:pt x="612" y="1163"/>
                  </a:cubicBezTo>
                  <a:cubicBezTo>
                    <a:pt x="634" y="1163"/>
                    <a:pt x="657" y="1162"/>
                    <a:pt x="679" y="1159"/>
                  </a:cubicBezTo>
                  <a:cubicBezTo>
                    <a:pt x="1001" y="1124"/>
                    <a:pt x="1227" y="826"/>
                    <a:pt x="1191" y="516"/>
                  </a:cubicBezTo>
                  <a:cubicBezTo>
                    <a:pt x="1147" y="217"/>
                    <a:pt x="897" y="1"/>
                    <a:pt x="603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0"/>
            <p:cNvSpPr/>
            <p:nvPr/>
          </p:nvSpPr>
          <p:spPr>
            <a:xfrm>
              <a:off x="2990088" y="2789075"/>
              <a:ext cx="65225" cy="65200"/>
            </a:xfrm>
            <a:custGeom>
              <a:avLst/>
              <a:gdLst/>
              <a:ahLst/>
              <a:cxnLst/>
              <a:rect l="l" t="t" r="r" b="b"/>
              <a:pathLst>
                <a:path w="2609" h="2608" extrusionOk="0">
                  <a:moveTo>
                    <a:pt x="941" y="0"/>
                  </a:moveTo>
                  <a:cubicBezTo>
                    <a:pt x="894" y="0"/>
                    <a:pt x="870" y="24"/>
                    <a:pt x="870" y="72"/>
                  </a:cubicBezTo>
                  <a:lnTo>
                    <a:pt x="870" y="822"/>
                  </a:lnTo>
                  <a:cubicBezTo>
                    <a:pt x="870" y="846"/>
                    <a:pt x="834" y="858"/>
                    <a:pt x="822" y="858"/>
                  </a:cubicBezTo>
                  <a:lnTo>
                    <a:pt x="72" y="858"/>
                  </a:lnTo>
                  <a:cubicBezTo>
                    <a:pt x="37" y="858"/>
                    <a:pt x="1" y="893"/>
                    <a:pt x="1" y="941"/>
                  </a:cubicBezTo>
                  <a:lnTo>
                    <a:pt x="1" y="1691"/>
                  </a:lnTo>
                  <a:cubicBezTo>
                    <a:pt x="1" y="1739"/>
                    <a:pt x="37" y="1774"/>
                    <a:pt x="72" y="1774"/>
                  </a:cubicBezTo>
                  <a:lnTo>
                    <a:pt x="822" y="1774"/>
                  </a:lnTo>
                  <a:cubicBezTo>
                    <a:pt x="846" y="1774"/>
                    <a:pt x="870" y="1798"/>
                    <a:pt x="870" y="1810"/>
                  </a:cubicBezTo>
                  <a:lnTo>
                    <a:pt x="870" y="2525"/>
                  </a:lnTo>
                  <a:cubicBezTo>
                    <a:pt x="870" y="2572"/>
                    <a:pt x="894" y="2608"/>
                    <a:pt x="941" y="2608"/>
                  </a:cubicBezTo>
                  <a:lnTo>
                    <a:pt x="1703" y="2608"/>
                  </a:lnTo>
                  <a:cubicBezTo>
                    <a:pt x="1739" y="2608"/>
                    <a:pt x="1775" y="2572"/>
                    <a:pt x="1775" y="2525"/>
                  </a:cubicBezTo>
                  <a:lnTo>
                    <a:pt x="1775" y="1834"/>
                  </a:lnTo>
                  <a:cubicBezTo>
                    <a:pt x="1775" y="1798"/>
                    <a:pt x="1799" y="1786"/>
                    <a:pt x="1822" y="1786"/>
                  </a:cubicBezTo>
                  <a:lnTo>
                    <a:pt x="2537" y="1786"/>
                  </a:lnTo>
                  <a:cubicBezTo>
                    <a:pt x="2573" y="1786"/>
                    <a:pt x="2608" y="1751"/>
                    <a:pt x="2608" y="1715"/>
                  </a:cubicBezTo>
                  <a:lnTo>
                    <a:pt x="2608" y="941"/>
                  </a:lnTo>
                  <a:cubicBezTo>
                    <a:pt x="2608" y="893"/>
                    <a:pt x="2573" y="858"/>
                    <a:pt x="2537" y="858"/>
                  </a:cubicBezTo>
                  <a:lnTo>
                    <a:pt x="1822" y="858"/>
                  </a:lnTo>
                  <a:cubicBezTo>
                    <a:pt x="1787" y="858"/>
                    <a:pt x="1775" y="834"/>
                    <a:pt x="1775" y="822"/>
                  </a:cubicBezTo>
                  <a:lnTo>
                    <a:pt x="1775" y="72"/>
                  </a:lnTo>
                  <a:cubicBezTo>
                    <a:pt x="1775" y="24"/>
                    <a:pt x="1739" y="0"/>
                    <a:pt x="1703" y="0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0"/>
            <p:cNvSpPr/>
            <p:nvPr/>
          </p:nvSpPr>
          <p:spPr>
            <a:xfrm>
              <a:off x="2904063" y="2886675"/>
              <a:ext cx="74150" cy="69100"/>
            </a:xfrm>
            <a:custGeom>
              <a:avLst/>
              <a:gdLst/>
              <a:ahLst/>
              <a:cxnLst/>
              <a:rect l="l" t="t" r="r" b="b"/>
              <a:pathLst>
                <a:path w="2966" h="2764" extrusionOk="0">
                  <a:moveTo>
                    <a:pt x="715" y="1"/>
                  </a:moveTo>
                  <a:cubicBezTo>
                    <a:pt x="589" y="1"/>
                    <a:pt x="468" y="50"/>
                    <a:pt x="394" y="145"/>
                  </a:cubicBezTo>
                  <a:lnTo>
                    <a:pt x="1" y="609"/>
                  </a:lnTo>
                  <a:lnTo>
                    <a:pt x="2227" y="2764"/>
                  </a:lnTo>
                  <a:lnTo>
                    <a:pt x="2823" y="2169"/>
                  </a:lnTo>
                  <a:cubicBezTo>
                    <a:pt x="2966" y="1990"/>
                    <a:pt x="2930" y="1740"/>
                    <a:pt x="2775" y="1585"/>
                  </a:cubicBezTo>
                  <a:lnTo>
                    <a:pt x="989" y="85"/>
                  </a:lnTo>
                  <a:cubicBezTo>
                    <a:pt x="907" y="29"/>
                    <a:pt x="810" y="1"/>
                    <a:pt x="715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0"/>
            <p:cNvSpPr/>
            <p:nvPr/>
          </p:nvSpPr>
          <p:spPr>
            <a:xfrm>
              <a:off x="2875213" y="2888775"/>
              <a:ext cx="287250" cy="91125"/>
            </a:xfrm>
            <a:custGeom>
              <a:avLst/>
              <a:gdLst/>
              <a:ahLst/>
              <a:cxnLst/>
              <a:rect l="l" t="t" r="r" b="b"/>
              <a:pathLst>
                <a:path w="11490" h="3645" extrusionOk="0">
                  <a:moveTo>
                    <a:pt x="536" y="1"/>
                  </a:moveTo>
                  <a:lnTo>
                    <a:pt x="0" y="632"/>
                  </a:lnTo>
                  <a:lnTo>
                    <a:pt x="3012" y="3168"/>
                  </a:lnTo>
                  <a:lnTo>
                    <a:pt x="11490" y="3644"/>
                  </a:lnTo>
                  <a:lnTo>
                    <a:pt x="11490" y="2263"/>
                  </a:lnTo>
                  <a:lnTo>
                    <a:pt x="3227" y="2263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0"/>
            <p:cNvSpPr/>
            <p:nvPr/>
          </p:nvSpPr>
          <p:spPr>
            <a:xfrm>
              <a:off x="2894838" y="2967975"/>
              <a:ext cx="261975" cy="23525"/>
            </a:xfrm>
            <a:custGeom>
              <a:avLst/>
              <a:gdLst/>
              <a:ahLst/>
              <a:cxnLst/>
              <a:rect l="l" t="t" r="r" b="b"/>
              <a:pathLst>
                <a:path w="10479" h="941" extrusionOk="0">
                  <a:moveTo>
                    <a:pt x="1" y="0"/>
                  </a:moveTo>
                  <a:lnTo>
                    <a:pt x="1" y="941"/>
                  </a:lnTo>
                  <a:lnTo>
                    <a:pt x="10478" y="941"/>
                  </a:lnTo>
                  <a:lnTo>
                    <a:pt x="10478" y="0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0"/>
            <p:cNvSpPr/>
            <p:nvPr/>
          </p:nvSpPr>
          <p:spPr>
            <a:xfrm>
              <a:off x="3151438" y="2874150"/>
              <a:ext cx="21450" cy="93850"/>
            </a:xfrm>
            <a:custGeom>
              <a:avLst/>
              <a:gdLst/>
              <a:ahLst/>
              <a:cxnLst/>
              <a:rect l="l" t="t" r="r" b="b"/>
              <a:pathLst>
                <a:path w="858" h="3754" extrusionOk="0">
                  <a:moveTo>
                    <a:pt x="433" y="1"/>
                  </a:moveTo>
                  <a:cubicBezTo>
                    <a:pt x="420" y="1"/>
                    <a:pt x="406" y="1"/>
                    <a:pt x="393" y="3"/>
                  </a:cubicBezTo>
                  <a:cubicBezTo>
                    <a:pt x="179" y="14"/>
                    <a:pt x="0" y="193"/>
                    <a:pt x="0" y="419"/>
                  </a:cubicBezTo>
                  <a:lnTo>
                    <a:pt x="0" y="3753"/>
                  </a:lnTo>
                  <a:lnTo>
                    <a:pt x="857" y="3753"/>
                  </a:lnTo>
                  <a:lnTo>
                    <a:pt x="857" y="431"/>
                  </a:lnTo>
                  <a:cubicBezTo>
                    <a:pt x="857" y="195"/>
                    <a:pt x="665" y="1"/>
                    <a:pt x="433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0"/>
            <p:cNvSpPr/>
            <p:nvPr/>
          </p:nvSpPr>
          <p:spPr>
            <a:xfrm>
              <a:off x="3157088" y="2874200"/>
              <a:ext cx="15800" cy="94075"/>
            </a:xfrm>
            <a:custGeom>
              <a:avLst/>
              <a:gdLst/>
              <a:ahLst/>
              <a:cxnLst/>
              <a:rect l="l" t="t" r="r" b="b"/>
              <a:pathLst>
                <a:path w="632" h="3763" extrusionOk="0">
                  <a:moveTo>
                    <a:pt x="215" y="1"/>
                  </a:moveTo>
                  <a:cubicBezTo>
                    <a:pt x="143" y="1"/>
                    <a:pt x="60" y="12"/>
                    <a:pt x="0" y="60"/>
                  </a:cubicBezTo>
                  <a:cubicBezTo>
                    <a:pt x="119" y="132"/>
                    <a:pt x="215" y="274"/>
                    <a:pt x="215" y="429"/>
                  </a:cubicBezTo>
                  <a:lnTo>
                    <a:pt x="215" y="3763"/>
                  </a:lnTo>
                  <a:lnTo>
                    <a:pt x="631" y="3763"/>
                  </a:lnTo>
                  <a:lnTo>
                    <a:pt x="631" y="429"/>
                  </a:lnTo>
                  <a:cubicBezTo>
                    <a:pt x="631" y="191"/>
                    <a:pt x="441" y="1"/>
                    <a:pt x="215" y="1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0"/>
            <p:cNvSpPr/>
            <p:nvPr/>
          </p:nvSpPr>
          <p:spPr>
            <a:xfrm>
              <a:off x="2872213" y="2874150"/>
              <a:ext cx="21175" cy="93850"/>
            </a:xfrm>
            <a:custGeom>
              <a:avLst/>
              <a:gdLst/>
              <a:ahLst/>
              <a:cxnLst/>
              <a:rect l="l" t="t" r="r" b="b"/>
              <a:pathLst>
                <a:path w="847" h="3754" extrusionOk="0">
                  <a:moveTo>
                    <a:pt x="424" y="1"/>
                  </a:moveTo>
                  <a:cubicBezTo>
                    <a:pt x="410" y="1"/>
                    <a:pt x="396" y="1"/>
                    <a:pt x="382" y="3"/>
                  </a:cubicBezTo>
                  <a:cubicBezTo>
                    <a:pt x="180" y="14"/>
                    <a:pt x="1" y="193"/>
                    <a:pt x="1" y="419"/>
                  </a:cubicBezTo>
                  <a:lnTo>
                    <a:pt x="1" y="3753"/>
                  </a:lnTo>
                  <a:lnTo>
                    <a:pt x="846" y="3753"/>
                  </a:lnTo>
                  <a:lnTo>
                    <a:pt x="846" y="431"/>
                  </a:lnTo>
                  <a:cubicBezTo>
                    <a:pt x="846" y="195"/>
                    <a:pt x="665" y="1"/>
                    <a:pt x="424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0"/>
            <p:cNvSpPr/>
            <p:nvPr/>
          </p:nvSpPr>
          <p:spPr>
            <a:xfrm>
              <a:off x="2877888" y="2874200"/>
              <a:ext cx="15500" cy="94075"/>
            </a:xfrm>
            <a:custGeom>
              <a:avLst/>
              <a:gdLst/>
              <a:ahLst/>
              <a:cxnLst/>
              <a:rect l="l" t="t" r="r" b="b"/>
              <a:pathLst>
                <a:path w="620" h="3763" extrusionOk="0">
                  <a:moveTo>
                    <a:pt x="203" y="1"/>
                  </a:moveTo>
                  <a:cubicBezTo>
                    <a:pt x="131" y="1"/>
                    <a:pt x="60" y="12"/>
                    <a:pt x="0" y="60"/>
                  </a:cubicBezTo>
                  <a:cubicBezTo>
                    <a:pt x="119" y="132"/>
                    <a:pt x="203" y="274"/>
                    <a:pt x="203" y="429"/>
                  </a:cubicBezTo>
                  <a:lnTo>
                    <a:pt x="203" y="3763"/>
                  </a:lnTo>
                  <a:lnTo>
                    <a:pt x="619" y="3763"/>
                  </a:lnTo>
                  <a:lnTo>
                    <a:pt x="619" y="429"/>
                  </a:lnTo>
                  <a:cubicBezTo>
                    <a:pt x="619" y="191"/>
                    <a:pt x="429" y="1"/>
                    <a:pt x="203" y="1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0"/>
            <p:cNvSpPr/>
            <p:nvPr/>
          </p:nvSpPr>
          <p:spPr>
            <a:xfrm>
              <a:off x="3143688" y="2961425"/>
              <a:ext cx="36925" cy="36625"/>
            </a:xfrm>
            <a:custGeom>
              <a:avLst/>
              <a:gdLst/>
              <a:ahLst/>
              <a:cxnLst/>
              <a:rect l="l" t="t" r="r" b="b"/>
              <a:pathLst>
                <a:path w="1477" h="1465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1334"/>
                  </a:lnTo>
                  <a:cubicBezTo>
                    <a:pt x="0" y="1405"/>
                    <a:pt x="60" y="1465"/>
                    <a:pt x="143" y="1465"/>
                  </a:cubicBezTo>
                  <a:lnTo>
                    <a:pt x="1346" y="1465"/>
                  </a:lnTo>
                  <a:cubicBezTo>
                    <a:pt x="1417" y="1465"/>
                    <a:pt x="1477" y="1405"/>
                    <a:pt x="1477" y="1334"/>
                  </a:cubicBezTo>
                  <a:lnTo>
                    <a:pt x="1477" y="131"/>
                  </a:lnTo>
                  <a:cubicBezTo>
                    <a:pt x="1477" y="60"/>
                    <a:pt x="1417" y="0"/>
                    <a:pt x="1346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0"/>
            <p:cNvSpPr/>
            <p:nvPr/>
          </p:nvSpPr>
          <p:spPr>
            <a:xfrm>
              <a:off x="3165113" y="2961425"/>
              <a:ext cx="15500" cy="36625"/>
            </a:xfrm>
            <a:custGeom>
              <a:avLst/>
              <a:gdLst/>
              <a:ahLst/>
              <a:cxnLst/>
              <a:rect l="l" t="t" r="r" b="b"/>
              <a:pathLst>
                <a:path w="620" h="1465" extrusionOk="0">
                  <a:moveTo>
                    <a:pt x="1" y="0"/>
                  </a:moveTo>
                  <a:cubicBezTo>
                    <a:pt x="72" y="0"/>
                    <a:pt x="132" y="60"/>
                    <a:pt x="132" y="131"/>
                  </a:cubicBezTo>
                  <a:lnTo>
                    <a:pt x="132" y="1334"/>
                  </a:lnTo>
                  <a:cubicBezTo>
                    <a:pt x="132" y="1405"/>
                    <a:pt x="72" y="1465"/>
                    <a:pt x="1" y="1465"/>
                  </a:cubicBezTo>
                  <a:lnTo>
                    <a:pt x="489" y="1465"/>
                  </a:lnTo>
                  <a:cubicBezTo>
                    <a:pt x="560" y="1465"/>
                    <a:pt x="620" y="1405"/>
                    <a:pt x="620" y="1334"/>
                  </a:cubicBezTo>
                  <a:lnTo>
                    <a:pt x="620" y="131"/>
                  </a:lnTo>
                  <a:cubicBezTo>
                    <a:pt x="620" y="60"/>
                    <a:pt x="560" y="0"/>
                    <a:pt x="489" y="0"/>
                  </a:cubicBez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0"/>
            <p:cNvSpPr/>
            <p:nvPr/>
          </p:nvSpPr>
          <p:spPr>
            <a:xfrm>
              <a:off x="2864788" y="2961425"/>
              <a:ext cx="36925" cy="36625"/>
            </a:xfrm>
            <a:custGeom>
              <a:avLst/>
              <a:gdLst/>
              <a:ahLst/>
              <a:cxnLst/>
              <a:rect l="l" t="t" r="r" b="b"/>
              <a:pathLst>
                <a:path w="1477" h="146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1334"/>
                  </a:lnTo>
                  <a:cubicBezTo>
                    <a:pt x="0" y="1405"/>
                    <a:pt x="60" y="1465"/>
                    <a:pt x="131" y="1465"/>
                  </a:cubicBezTo>
                  <a:lnTo>
                    <a:pt x="1334" y="1465"/>
                  </a:lnTo>
                  <a:cubicBezTo>
                    <a:pt x="1417" y="1465"/>
                    <a:pt x="1477" y="1405"/>
                    <a:pt x="1477" y="1334"/>
                  </a:cubicBezTo>
                  <a:lnTo>
                    <a:pt x="1477" y="131"/>
                  </a:lnTo>
                  <a:cubicBezTo>
                    <a:pt x="1477" y="60"/>
                    <a:pt x="1393" y="0"/>
                    <a:pt x="1334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0"/>
            <p:cNvSpPr/>
            <p:nvPr/>
          </p:nvSpPr>
          <p:spPr>
            <a:xfrm>
              <a:off x="2923413" y="3045050"/>
              <a:ext cx="38125" cy="37825"/>
            </a:xfrm>
            <a:custGeom>
              <a:avLst/>
              <a:gdLst/>
              <a:ahLst/>
              <a:cxnLst/>
              <a:rect l="l" t="t" r="r" b="b"/>
              <a:pathLst>
                <a:path w="1525" h="1513" extrusionOk="0">
                  <a:moveTo>
                    <a:pt x="763" y="370"/>
                  </a:moveTo>
                  <a:cubicBezTo>
                    <a:pt x="965" y="370"/>
                    <a:pt x="1156" y="548"/>
                    <a:pt x="1156" y="763"/>
                  </a:cubicBezTo>
                  <a:cubicBezTo>
                    <a:pt x="1156" y="965"/>
                    <a:pt x="965" y="1144"/>
                    <a:pt x="763" y="1144"/>
                  </a:cubicBezTo>
                  <a:cubicBezTo>
                    <a:pt x="560" y="1144"/>
                    <a:pt x="370" y="965"/>
                    <a:pt x="370" y="763"/>
                  </a:cubicBezTo>
                  <a:cubicBezTo>
                    <a:pt x="370" y="548"/>
                    <a:pt x="560" y="370"/>
                    <a:pt x="763" y="370"/>
                  </a:cubicBezTo>
                  <a:close/>
                  <a:moveTo>
                    <a:pt x="763" y="1"/>
                  </a:moveTo>
                  <a:cubicBezTo>
                    <a:pt x="346" y="1"/>
                    <a:pt x="1" y="346"/>
                    <a:pt x="1" y="763"/>
                  </a:cubicBezTo>
                  <a:cubicBezTo>
                    <a:pt x="1" y="1179"/>
                    <a:pt x="346" y="1513"/>
                    <a:pt x="763" y="1513"/>
                  </a:cubicBezTo>
                  <a:cubicBezTo>
                    <a:pt x="1180" y="1513"/>
                    <a:pt x="1525" y="1179"/>
                    <a:pt x="1525" y="763"/>
                  </a:cubicBezTo>
                  <a:cubicBezTo>
                    <a:pt x="1525" y="334"/>
                    <a:pt x="1180" y="1"/>
                    <a:pt x="763" y="1"/>
                  </a:cubicBez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0"/>
            <p:cNvSpPr/>
            <p:nvPr/>
          </p:nvSpPr>
          <p:spPr>
            <a:xfrm>
              <a:off x="3097838" y="3045050"/>
              <a:ext cx="38125" cy="37825"/>
            </a:xfrm>
            <a:custGeom>
              <a:avLst/>
              <a:gdLst/>
              <a:ahLst/>
              <a:cxnLst/>
              <a:rect l="l" t="t" r="r" b="b"/>
              <a:pathLst>
                <a:path w="1525" h="1513" extrusionOk="0">
                  <a:moveTo>
                    <a:pt x="763" y="370"/>
                  </a:moveTo>
                  <a:cubicBezTo>
                    <a:pt x="977" y="370"/>
                    <a:pt x="1156" y="548"/>
                    <a:pt x="1156" y="763"/>
                  </a:cubicBezTo>
                  <a:cubicBezTo>
                    <a:pt x="1156" y="965"/>
                    <a:pt x="977" y="1144"/>
                    <a:pt x="763" y="1144"/>
                  </a:cubicBezTo>
                  <a:cubicBezTo>
                    <a:pt x="560" y="1144"/>
                    <a:pt x="382" y="965"/>
                    <a:pt x="382" y="763"/>
                  </a:cubicBezTo>
                  <a:cubicBezTo>
                    <a:pt x="382" y="548"/>
                    <a:pt x="560" y="370"/>
                    <a:pt x="763" y="370"/>
                  </a:cubicBezTo>
                  <a:close/>
                  <a:moveTo>
                    <a:pt x="763" y="1"/>
                  </a:moveTo>
                  <a:cubicBezTo>
                    <a:pt x="346" y="1"/>
                    <a:pt x="1" y="346"/>
                    <a:pt x="1" y="763"/>
                  </a:cubicBezTo>
                  <a:cubicBezTo>
                    <a:pt x="1" y="1179"/>
                    <a:pt x="346" y="1513"/>
                    <a:pt x="763" y="1513"/>
                  </a:cubicBezTo>
                  <a:cubicBezTo>
                    <a:pt x="1180" y="1513"/>
                    <a:pt x="1525" y="1179"/>
                    <a:pt x="1525" y="763"/>
                  </a:cubicBezTo>
                  <a:cubicBezTo>
                    <a:pt x="1525" y="334"/>
                    <a:pt x="1180" y="1"/>
                    <a:pt x="763" y="1"/>
                  </a:cubicBez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0"/>
            <p:cNvSpPr/>
            <p:nvPr/>
          </p:nvSpPr>
          <p:spPr>
            <a:xfrm>
              <a:off x="2885913" y="2961425"/>
              <a:ext cx="15800" cy="36625"/>
            </a:xfrm>
            <a:custGeom>
              <a:avLst/>
              <a:gdLst/>
              <a:ahLst/>
              <a:cxnLst/>
              <a:rect l="l" t="t" r="r" b="b"/>
              <a:pathLst>
                <a:path w="632" h="1465" extrusionOk="0">
                  <a:moveTo>
                    <a:pt x="1" y="0"/>
                  </a:moveTo>
                  <a:cubicBezTo>
                    <a:pt x="72" y="0"/>
                    <a:pt x="132" y="60"/>
                    <a:pt x="132" y="131"/>
                  </a:cubicBezTo>
                  <a:lnTo>
                    <a:pt x="132" y="1334"/>
                  </a:lnTo>
                  <a:cubicBezTo>
                    <a:pt x="132" y="1405"/>
                    <a:pt x="72" y="1465"/>
                    <a:pt x="1" y="1465"/>
                  </a:cubicBezTo>
                  <a:lnTo>
                    <a:pt x="489" y="1465"/>
                  </a:lnTo>
                  <a:cubicBezTo>
                    <a:pt x="572" y="1465"/>
                    <a:pt x="632" y="1405"/>
                    <a:pt x="632" y="1334"/>
                  </a:cubicBezTo>
                  <a:lnTo>
                    <a:pt x="632" y="131"/>
                  </a:lnTo>
                  <a:cubicBezTo>
                    <a:pt x="632" y="60"/>
                    <a:pt x="572" y="0"/>
                    <a:pt x="489" y="0"/>
                  </a:cubicBez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60"/>
          <p:cNvGrpSpPr/>
          <p:nvPr/>
        </p:nvGrpSpPr>
        <p:grpSpPr>
          <a:xfrm>
            <a:off x="3420066" y="2780001"/>
            <a:ext cx="352958" cy="300554"/>
            <a:chOff x="3477063" y="2800975"/>
            <a:chExt cx="316725" cy="269700"/>
          </a:xfrm>
        </p:grpSpPr>
        <p:sp>
          <p:nvSpPr>
            <p:cNvPr id="2167" name="Google Shape;2167;p60"/>
            <p:cNvSpPr/>
            <p:nvPr/>
          </p:nvSpPr>
          <p:spPr>
            <a:xfrm>
              <a:off x="3670538" y="2951300"/>
              <a:ext cx="34250" cy="50625"/>
            </a:xfrm>
            <a:custGeom>
              <a:avLst/>
              <a:gdLst/>
              <a:ahLst/>
              <a:cxnLst/>
              <a:rect l="l" t="t" r="r" b="b"/>
              <a:pathLst>
                <a:path w="1370" h="2025" extrusionOk="0">
                  <a:moveTo>
                    <a:pt x="691" y="0"/>
                  </a:moveTo>
                  <a:lnTo>
                    <a:pt x="1" y="250"/>
                  </a:lnTo>
                  <a:lnTo>
                    <a:pt x="1" y="1774"/>
                  </a:lnTo>
                  <a:lnTo>
                    <a:pt x="691" y="2024"/>
                  </a:lnTo>
                  <a:lnTo>
                    <a:pt x="1370" y="1774"/>
                  </a:lnTo>
                  <a:lnTo>
                    <a:pt x="1370" y="250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0"/>
            <p:cNvSpPr/>
            <p:nvPr/>
          </p:nvSpPr>
          <p:spPr>
            <a:xfrm>
              <a:off x="3513963" y="2964700"/>
              <a:ext cx="83675" cy="105975"/>
            </a:xfrm>
            <a:custGeom>
              <a:avLst/>
              <a:gdLst/>
              <a:ahLst/>
              <a:cxnLst/>
              <a:rect l="l" t="t" r="r" b="b"/>
              <a:pathLst>
                <a:path w="3347" h="4239" extrusionOk="0">
                  <a:moveTo>
                    <a:pt x="179" y="0"/>
                  </a:moveTo>
                  <a:cubicBezTo>
                    <a:pt x="72" y="0"/>
                    <a:pt x="1" y="83"/>
                    <a:pt x="1" y="191"/>
                  </a:cubicBezTo>
                  <a:lnTo>
                    <a:pt x="1" y="3310"/>
                  </a:lnTo>
                  <a:cubicBezTo>
                    <a:pt x="1" y="3822"/>
                    <a:pt x="418" y="4239"/>
                    <a:pt x="930" y="4239"/>
                  </a:cubicBezTo>
                  <a:cubicBezTo>
                    <a:pt x="1430" y="4239"/>
                    <a:pt x="1846" y="3822"/>
                    <a:pt x="1858" y="3322"/>
                  </a:cubicBezTo>
                  <a:lnTo>
                    <a:pt x="1858" y="1834"/>
                  </a:lnTo>
                  <a:cubicBezTo>
                    <a:pt x="1858" y="1506"/>
                    <a:pt x="2112" y="1262"/>
                    <a:pt x="2419" y="1262"/>
                  </a:cubicBezTo>
                  <a:cubicBezTo>
                    <a:pt x="2458" y="1262"/>
                    <a:pt x="2497" y="1266"/>
                    <a:pt x="2537" y="1274"/>
                  </a:cubicBezTo>
                  <a:cubicBezTo>
                    <a:pt x="2799" y="1322"/>
                    <a:pt x="2977" y="1560"/>
                    <a:pt x="2977" y="1834"/>
                  </a:cubicBezTo>
                  <a:lnTo>
                    <a:pt x="2977" y="3286"/>
                  </a:lnTo>
                  <a:cubicBezTo>
                    <a:pt x="2977" y="3393"/>
                    <a:pt x="3061" y="3465"/>
                    <a:pt x="3168" y="3465"/>
                  </a:cubicBezTo>
                  <a:cubicBezTo>
                    <a:pt x="3275" y="3465"/>
                    <a:pt x="3346" y="3381"/>
                    <a:pt x="3346" y="3274"/>
                  </a:cubicBezTo>
                  <a:lnTo>
                    <a:pt x="3346" y="1810"/>
                  </a:lnTo>
                  <a:cubicBezTo>
                    <a:pt x="3346" y="1305"/>
                    <a:pt x="2930" y="893"/>
                    <a:pt x="2416" y="893"/>
                  </a:cubicBezTo>
                  <a:cubicBezTo>
                    <a:pt x="2409" y="893"/>
                    <a:pt x="2401" y="893"/>
                    <a:pt x="2394" y="893"/>
                  </a:cubicBezTo>
                  <a:cubicBezTo>
                    <a:pt x="1894" y="905"/>
                    <a:pt x="1489" y="1334"/>
                    <a:pt x="1489" y="1846"/>
                  </a:cubicBezTo>
                  <a:lnTo>
                    <a:pt x="1489" y="3298"/>
                  </a:lnTo>
                  <a:cubicBezTo>
                    <a:pt x="1489" y="3607"/>
                    <a:pt x="1249" y="3853"/>
                    <a:pt x="938" y="3853"/>
                  </a:cubicBezTo>
                  <a:cubicBezTo>
                    <a:pt x="889" y="3853"/>
                    <a:pt x="839" y="3847"/>
                    <a:pt x="787" y="3834"/>
                  </a:cubicBezTo>
                  <a:cubicBezTo>
                    <a:pt x="537" y="3774"/>
                    <a:pt x="370" y="3560"/>
                    <a:pt x="370" y="3298"/>
                  </a:cubicBezTo>
                  <a:lnTo>
                    <a:pt x="370" y="179"/>
                  </a:lnTo>
                  <a:cubicBezTo>
                    <a:pt x="370" y="72"/>
                    <a:pt x="287" y="0"/>
                    <a:pt x="179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0"/>
            <p:cNvSpPr/>
            <p:nvPr/>
          </p:nvSpPr>
          <p:spPr>
            <a:xfrm>
              <a:off x="3598513" y="2800975"/>
              <a:ext cx="178900" cy="156600"/>
            </a:xfrm>
            <a:custGeom>
              <a:avLst/>
              <a:gdLst/>
              <a:ahLst/>
              <a:cxnLst/>
              <a:rect l="l" t="t" r="r" b="b"/>
              <a:pathLst>
                <a:path w="7156" h="6264" extrusionOk="0">
                  <a:moveTo>
                    <a:pt x="238" y="1"/>
                  </a:moveTo>
                  <a:cubicBezTo>
                    <a:pt x="107" y="1"/>
                    <a:pt x="0" y="108"/>
                    <a:pt x="0" y="239"/>
                  </a:cubicBezTo>
                  <a:lnTo>
                    <a:pt x="0" y="6025"/>
                  </a:lnTo>
                  <a:cubicBezTo>
                    <a:pt x="0" y="6156"/>
                    <a:pt x="107" y="6263"/>
                    <a:pt x="238" y="6263"/>
                  </a:cubicBezTo>
                  <a:lnTo>
                    <a:pt x="6918" y="6263"/>
                  </a:lnTo>
                  <a:cubicBezTo>
                    <a:pt x="7049" y="6263"/>
                    <a:pt x="7156" y="6156"/>
                    <a:pt x="7156" y="6025"/>
                  </a:cubicBezTo>
                  <a:lnTo>
                    <a:pt x="7156" y="239"/>
                  </a:lnTo>
                  <a:cubicBezTo>
                    <a:pt x="7156" y="108"/>
                    <a:pt x="7049" y="1"/>
                    <a:pt x="6918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0"/>
            <p:cNvSpPr/>
            <p:nvPr/>
          </p:nvSpPr>
          <p:spPr>
            <a:xfrm>
              <a:off x="3755963" y="2800975"/>
              <a:ext cx="21450" cy="156600"/>
            </a:xfrm>
            <a:custGeom>
              <a:avLst/>
              <a:gdLst/>
              <a:ahLst/>
              <a:cxnLst/>
              <a:rect l="l" t="t" r="r" b="b"/>
              <a:pathLst>
                <a:path w="858" h="6264" extrusionOk="0">
                  <a:moveTo>
                    <a:pt x="1" y="1"/>
                  </a:moveTo>
                  <a:cubicBezTo>
                    <a:pt x="132" y="1"/>
                    <a:pt x="239" y="108"/>
                    <a:pt x="239" y="239"/>
                  </a:cubicBezTo>
                  <a:lnTo>
                    <a:pt x="239" y="6025"/>
                  </a:lnTo>
                  <a:cubicBezTo>
                    <a:pt x="239" y="6156"/>
                    <a:pt x="132" y="6263"/>
                    <a:pt x="1" y="6263"/>
                  </a:cubicBezTo>
                  <a:lnTo>
                    <a:pt x="620" y="6263"/>
                  </a:lnTo>
                  <a:cubicBezTo>
                    <a:pt x="751" y="6263"/>
                    <a:pt x="858" y="6156"/>
                    <a:pt x="858" y="6025"/>
                  </a:cubicBezTo>
                  <a:lnTo>
                    <a:pt x="858" y="239"/>
                  </a:lnTo>
                  <a:lnTo>
                    <a:pt x="846" y="239"/>
                  </a:lnTo>
                  <a:cubicBezTo>
                    <a:pt x="846" y="108"/>
                    <a:pt x="739" y="1"/>
                    <a:pt x="608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0"/>
            <p:cNvSpPr/>
            <p:nvPr/>
          </p:nvSpPr>
          <p:spPr>
            <a:xfrm>
              <a:off x="3621138" y="2823900"/>
              <a:ext cx="133075" cy="111050"/>
            </a:xfrm>
            <a:custGeom>
              <a:avLst/>
              <a:gdLst/>
              <a:ahLst/>
              <a:cxnLst/>
              <a:rect l="l" t="t" r="r" b="b"/>
              <a:pathLst>
                <a:path w="5323" h="4442" extrusionOk="0">
                  <a:moveTo>
                    <a:pt x="119" y="0"/>
                  </a:moveTo>
                  <a:cubicBezTo>
                    <a:pt x="60" y="0"/>
                    <a:pt x="0" y="60"/>
                    <a:pt x="0" y="119"/>
                  </a:cubicBezTo>
                  <a:lnTo>
                    <a:pt x="0" y="4322"/>
                  </a:lnTo>
                  <a:cubicBezTo>
                    <a:pt x="0" y="4382"/>
                    <a:pt x="48" y="4441"/>
                    <a:pt x="119" y="4441"/>
                  </a:cubicBezTo>
                  <a:lnTo>
                    <a:pt x="5215" y="4441"/>
                  </a:lnTo>
                  <a:cubicBezTo>
                    <a:pt x="5275" y="4441"/>
                    <a:pt x="5322" y="4394"/>
                    <a:pt x="5322" y="4322"/>
                  </a:cubicBezTo>
                  <a:lnTo>
                    <a:pt x="5322" y="119"/>
                  </a:lnTo>
                  <a:cubicBezTo>
                    <a:pt x="5322" y="60"/>
                    <a:pt x="5286" y="0"/>
                    <a:pt x="5215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0"/>
            <p:cNvSpPr/>
            <p:nvPr/>
          </p:nvSpPr>
          <p:spPr>
            <a:xfrm>
              <a:off x="3647313" y="2858375"/>
              <a:ext cx="81300" cy="42650"/>
            </a:xfrm>
            <a:custGeom>
              <a:avLst/>
              <a:gdLst/>
              <a:ahLst/>
              <a:cxnLst/>
              <a:rect l="l" t="t" r="r" b="b"/>
              <a:pathLst>
                <a:path w="3252" h="1706" extrusionOk="0">
                  <a:moveTo>
                    <a:pt x="1072" y="1"/>
                  </a:moveTo>
                  <a:cubicBezTo>
                    <a:pt x="1043" y="1"/>
                    <a:pt x="1015" y="13"/>
                    <a:pt x="989" y="38"/>
                  </a:cubicBezTo>
                  <a:lnTo>
                    <a:pt x="37" y="991"/>
                  </a:lnTo>
                  <a:cubicBezTo>
                    <a:pt x="1" y="1038"/>
                    <a:pt x="1" y="1122"/>
                    <a:pt x="60" y="1169"/>
                  </a:cubicBezTo>
                  <a:cubicBezTo>
                    <a:pt x="489" y="1515"/>
                    <a:pt x="1025" y="1705"/>
                    <a:pt x="1620" y="1705"/>
                  </a:cubicBezTo>
                  <a:cubicBezTo>
                    <a:pt x="2192" y="1705"/>
                    <a:pt x="2751" y="1515"/>
                    <a:pt x="3180" y="1169"/>
                  </a:cubicBezTo>
                  <a:cubicBezTo>
                    <a:pt x="3239" y="1122"/>
                    <a:pt x="3251" y="1050"/>
                    <a:pt x="3192" y="991"/>
                  </a:cubicBezTo>
                  <a:lnTo>
                    <a:pt x="2239" y="38"/>
                  </a:lnTo>
                  <a:cubicBezTo>
                    <a:pt x="2217" y="23"/>
                    <a:pt x="2184" y="8"/>
                    <a:pt x="2152" y="8"/>
                  </a:cubicBezTo>
                  <a:cubicBezTo>
                    <a:pt x="2133" y="8"/>
                    <a:pt x="2114" y="13"/>
                    <a:pt x="2096" y="26"/>
                  </a:cubicBezTo>
                  <a:cubicBezTo>
                    <a:pt x="1953" y="98"/>
                    <a:pt x="1799" y="145"/>
                    <a:pt x="1620" y="145"/>
                  </a:cubicBezTo>
                  <a:cubicBezTo>
                    <a:pt x="1453" y="145"/>
                    <a:pt x="1287" y="98"/>
                    <a:pt x="1144" y="26"/>
                  </a:cubicBezTo>
                  <a:cubicBezTo>
                    <a:pt x="1122" y="10"/>
                    <a:pt x="1097" y="1"/>
                    <a:pt x="1072" y="1"/>
                  </a:cubicBezTo>
                  <a:close/>
                </a:path>
              </a:pathLst>
            </a:custGeom>
            <a:solidFill>
              <a:srgbClr val="81A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0"/>
            <p:cNvSpPr/>
            <p:nvPr/>
          </p:nvSpPr>
          <p:spPr>
            <a:xfrm>
              <a:off x="3605638" y="2995050"/>
              <a:ext cx="163750" cy="47050"/>
            </a:xfrm>
            <a:custGeom>
              <a:avLst/>
              <a:gdLst/>
              <a:ahLst/>
              <a:cxnLst/>
              <a:rect l="l" t="t" r="r" b="b"/>
              <a:pathLst>
                <a:path w="6550" h="1882" extrusionOk="0">
                  <a:moveTo>
                    <a:pt x="1489" y="1"/>
                  </a:moveTo>
                  <a:cubicBezTo>
                    <a:pt x="1442" y="1"/>
                    <a:pt x="1406" y="24"/>
                    <a:pt x="1382" y="48"/>
                  </a:cubicBezTo>
                  <a:lnTo>
                    <a:pt x="1" y="1882"/>
                  </a:lnTo>
                  <a:lnTo>
                    <a:pt x="6549" y="1882"/>
                  </a:lnTo>
                  <a:lnTo>
                    <a:pt x="5156" y="48"/>
                  </a:lnTo>
                  <a:cubicBezTo>
                    <a:pt x="5144" y="36"/>
                    <a:pt x="5121" y="1"/>
                    <a:pt x="5073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0"/>
            <p:cNvSpPr/>
            <p:nvPr/>
          </p:nvSpPr>
          <p:spPr>
            <a:xfrm>
              <a:off x="3715188" y="2995650"/>
              <a:ext cx="54500" cy="46750"/>
            </a:xfrm>
            <a:custGeom>
              <a:avLst/>
              <a:gdLst/>
              <a:ahLst/>
              <a:cxnLst/>
              <a:rect l="l" t="t" r="r" b="b"/>
              <a:pathLst>
                <a:path w="2180" h="1870" extrusionOk="0">
                  <a:moveTo>
                    <a:pt x="0" y="0"/>
                  </a:moveTo>
                  <a:cubicBezTo>
                    <a:pt x="48" y="0"/>
                    <a:pt x="72" y="12"/>
                    <a:pt x="108" y="36"/>
                  </a:cubicBezTo>
                  <a:lnTo>
                    <a:pt x="1489" y="1870"/>
                  </a:lnTo>
                  <a:lnTo>
                    <a:pt x="2179" y="1870"/>
                  </a:lnTo>
                  <a:lnTo>
                    <a:pt x="798" y="36"/>
                  </a:lnTo>
                  <a:cubicBezTo>
                    <a:pt x="762" y="12"/>
                    <a:pt x="739" y="0"/>
                    <a:pt x="691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0"/>
            <p:cNvSpPr/>
            <p:nvPr/>
          </p:nvSpPr>
          <p:spPr>
            <a:xfrm>
              <a:off x="3581238" y="3042375"/>
              <a:ext cx="212550" cy="23550"/>
            </a:xfrm>
            <a:custGeom>
              <a:avLst/>
              <a:gdLst/>
              <a:ahLst/>
              <a:cxnLst/>
              <a:rect l="l" t="t" r="r" b="b"/>
              <a:pathLst>
                <a:path w="8502" h="942" extrusionOk="0">
                  <a:moveTo>
                    <a:pt x="286" y="1"/>
                  </a:moveTo>
                  <a:cubicBezTo>
                    <a:pt x="120" y="1"/>
                    <a:pt x="1" y="120"/>
                    <a:pt x="1" y="286"/>
                  </a:cubicBezTo>
                  <a:lnTo>
                    <a:pt x="1" y="655"/>
                  </a:lnTo>
                  <a:cubicBezTo>
                    <a:pt x="1" y="822"/>
                    <a:pt x="144" y="941"/>
                    <a:pt x="286" y="941"/>
                  </a:cubicBezTo>
                  <a:lnTo>
                    <a:pt x="8216" y="941"/>
                  </a:lnTo>
                  <a:cubicBezTo>
                    <a:pt x="8383" y="941"/>
                    <a:pt x="8502" y="810"/>
                    <a:pt x="8502" y="655"/>
                  </a:cubicBezTo>
                  <a:lnTo>
                    <a:pt x="8502" y="286"/>
                  </a:lnTo>
                  <a:cubicBezTo>
                    <a:pt x="8502" y="120"/>
                    <a:pt x="8371" y="1"/>
                    <a:pt x="8216" y="1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0"/>
            <p:cNvSpPr/>
            <p:nvPr/>
          </p:nvSpPr>
          <p:spPr>
            <a:xfrm>
              <a:off x="3769363" y="3042375"/>
              <a:ext cx="24425" cy="23550"/>
            </a:xfrm>
            <a:custGeom>
              <a:avLst/>
              <a:gdLst/>
              <a:ahLst/>
              <a:cxnLst/>
              <a:rect l="l" t="t" r="r" b="b"/>
              <a:pathLst>
                <a:path w="977" h="942" extrusionOk="0">
                  <a:moveTo>
                    <a:pt x="0" y="1"/>
                  </a:moveTo>
                  <a:cubicBezTo>
                    <a:pt x="155" y="1"/>
                    <a:pt x="274" y="132"/>
                    <a:pt x="274" y="286"/>
                  </a:cubicBezTo>
                  <a:lnTo>
                    <a:pt x="274" y="655"/>
                  </a:lnTo>
                  <a:cubicBezTo>
                    <a:pt x="274" y="822"/>
                    <a:pt x="143" y="941"/>
                    <a:pt x="0" y="941"/>
                  </a:cubicBezTo>
                  <a:lnTo>
                    <a:pt x="691" y="941"/>
                  </a:lnTo>
                  <a:cubicBezTo>
                    <a:pt x="858" y="941"/>
                    <a:pt x="977" y="810"/>
                    <a:pt x="977" y="655"/>
                  </a:cubicBezTo>
                  <a:lnTo>
                    <a:pt x="977" y="286"/>
                  </a:lnTo>
                  <a:cubicBezTo>
                    <a:pt x="977" y="120"/>
                    <a:pt x="846" y="1"/>
                    <a:pt x="691" y="1"/>
                  </a:cubicBez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0"/>
            <p:cNvSpPr/>
            <p:nvPr/>
          </p:nvSpPr>
          <p:spPr>
            <a:xfrm>
              <a:off x="3477063" y="2875325"/>
              <a:ext cx="84250" cy="97725"/>
            </a:xfrm>
            <a:custGeom>
              <a:avLst/>
              <a:gdLst/>
              <a:ahLst/>
              <a:cxnLst/>
              <a:rect l="l" t="t" r="r" b="b"/>
              <a:pathLst>
                <a:path w="3370" h="3909" extrusionOk="0">
                  <a:moveTo>
                    <a:pt x="1805" y="1"/>
                  </a:moveTo>
                  <a:cubicBezTo>
                    <a:pt x="1775" y="1"/>
                    <a:pt x="1745" y="2"/>
                    <a:pt x="1715" y="3"/>
                  </a:cubicBezTo>
                  <a:cubicBezTo>
                    <a:pt x="1191" y="3"/>
                    <a:pt x="715" y="170"/>
                    <a:pt x="334" y="444"/>
                  </a:cubicBezTo>
                  <a:cubicBezTo>
                    <a:pt x="96" y="622"/>
                    <a:pt x="0" y="920"/>
                    <a:pt x="108" y="1194"/>
                  </a:cubicBezTo>
                  <a:cubicBezTo>
                    <a:pt x="167" y="1361"/>
                    <a:pt x="239" y="1515"/>
                    <a:pt x="346" y="1670"/>
                  </a:cubicBezTo>
                  <a:cubicBezTo>
                    <a:pt x="465" y="1849"/>
                    <a:pt x="596" y="2015"/>
                    <a:pt x="751" y="2158"/>
                  </a:cubicBezTo>
                  <a:cubicBezTo>
                    <a:pt x="810" y="2230"/>
                    <a:pt x="846" y="2325"/>
                    <a:pt x="846" y="2420"/>
                  </a:cubicBezTo>
                  <a:lnTo>
                    <a:pt x="846" y="3670"/>
                  </a:lnTo>
                  <a:cubicBezTo>
                    <a:pt x="846" y="3813"/>
                    <a:pt x="953" y="3908"/>
                    <a:pt x="1084" y="3908"/>
                  </a:cubicBezTo>
                  <a:lnTo>
                    <a:pt x="2298" y="3908"/>
                  </a:lnTo>
                  <a:cubicBezTo>
                    <a:pt x="2429" y="3908"/>
                    <a:pt x="2536" y="3813"/>
                    <a:pt x="2536" y="3670"/>
                  </a:cubicBezTo>
                  <a:lnTo>
                    <a:pt x="2536" y="2420"/>
                  </a:lnTo>
                  <a:cubicBezTo>
                    <a:pt x="2536" y="2325"/>
                    <a:pt x="2560" y="2230"/>
                    <a:pt x="2644" y="2158"/>
                  </a:cubicBezTo>
                  <a:cubicBezTo>
                    <a:pt x="2787" y="2015"/>
                    <a:pt x="2917" y="1849"/>
                    <a:pt x="3037" y="1670"/>
                  </a:cubicBezTo>
                  <a:cubicBezTo>
                    <a:pt x="3132" y="1515"/>
                    <a:pt x="3215" y="1361"/>
                    <a:pt x="3275" y="1194"/>
                  </a:cubicBezTo>
                  <a:cubicBezTo>
                    <a:pt x="3370" y="920"/>
                    <a:pt x="3275" y="610"/>
                    <a:pt x="3060" y="444"/>
                  </a:cubicBezTo>
                  <a:cubicBezTo>
                    <a:pt x="2692" y="165"/>
                    <a:pt x="2251" y="1"/>
                    <a:pt x="1805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0"/>
            <p:cNvSpPr/>
            <p:nvPr/>
          </p:nvSpPr>
          <p:spPr>
            <a:xfrm>
              <a:off x="3510988" y="2874800"/>
              <a:ext cx="50625" cy="97950"/>
            </a:xfrm>
            <a:custGeom>
              <a:avLst/>
              <a:gdLst/>
              <a:ahLst/>
              <a:cxnLst/>
              <a:rect l="l" t="t" r="r" b="b"/>
              <a:pathLst>
                <a:path w="2025" h="3918" extrusionOk="0">
                  <a:moveTo>
                    <a:pt x="298" y="0"/>
                  </a:moveTo>
                  <a:cubicBezTo>
                    <a:pt x="191" y="0"/>
                    <a:pt x="108" y="0"/>
                    <a:pt x="1" y="24"/>
                  </a:cubicBezTo>
                  <a:cubicBezTo>
                    <a:pt x="548" y="96"/>
                    <a:pt x="1049" y="346"/>
                    <a:pt x="1418" y="739"/>
                  </a:cubicBezTo>
                  <a:cubicBezTo>
                    <a:pt x="1430" y="750"/>
                    <a:pt x="1430" y="750"/>
                    <a:pt x="1430" y="762"/>
                  </a:cubicBezTo>
                  <a:cubicBezTo>
                    <a:pt x="1382" y="1096"/>
                    <a:pt x="1251" y="1405"/>
                    <a:pt x="1072" y="1679"/>
                  </a:cubicBezTo>
                  <a:cubicBezTo>
                    <a:pt x="929" y="1893"/>
                    <a:pt x="751" y="2084"/>
                    <a:pt x="548" y="2274"/>
                  </a:cubicBezTo>
                  <a:lnTo>
                    <a:pt x="548" y="2286"/>
                  </a:lnTo>
                  <a:lnTo>
                    <a:pt x="548" y="3679"/>
                  </a:lnTo>
                  <a:cubicBezTo>
                    <a:pt x="548" y="3822"/>
                    <a:pt x="453" y="3918"/>
                    <a:pt x="310" y="3918"/>
                  </a:cubicBezTo>
                  <a:lnTo>
                    <a:pt x="1132" y="3918"/>
                  </a:lnTo>
                  <a:cubicBezTo>
                    <a:pt x="1144" y="3918"/>
                    <a:pt x="1144" y="3918"/>
                    <a:pt x="1144" y="3906"/>
                  </a:cubicBezTo>
                  <a:lnTo>
                    <a:pt x="1144" y="2286"/>
                  </a:lnTo>
                  <a:lnTo>
                    <a:pt x="1144" y="2274"/>
                  </a:lnTo>
                  <a:cubicBezTo>
                    <a:pt x="1346" y="2084"/>
                    <a:pt x="1525" y="1882"/>
                    <a:pt x="1668" y="1679"/>
                  </a:cubicBezTo>
                  <a:cubicBezTo>
                    <a:pt x="1858" y="1405"/>
                    <a:pt x="1977" y="1096"/>
                    <a:pt x="2025" y="762"/>
                  </a:cubicBezTo>
                  <a:cubicBezTo>
                    <a:pt x="2025" y="750"/>
                    <a:pt x="2025" y="750"/>
                    <a:pt x="2013" y="739"/>
                  </a:cubicBezTo>
                  <a:cubicBezTo>
                    <a:pt x="1584" y="286"/>
                    <a:pt x="965" y="0"/>
                    <a:pt x="298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0"/>
            <p:cNvSpPr/>
            <p:nvPr/>
          </p:nvSpPr>
          <p:spPr>
            <a:xfrm>
              <a:off x="3653263" y="3014400"/>
              <a:ext cx="11050" cy="9250"/>
            </a:xfrm>
            <a:custGeom>
              <a:avLst/>
              <a:gdLst/>
              <a:ahLst/>
              <a:cxnLst/>
              <a:rect l="l" t="t" r="r" b="b"/>
              <a:pathLst>
                <a:path w="442" h="370" extrusionOk="0">
                  <a:moveTo>
                    <a:pt x="180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98"/>
                    <a:pt x="84" y="370"/>
                    <a:pt x="191" y="370"/>
                  </a:cubicBezTo>
                  <a:lnTo>
                    <a:pt x="263" y="370"/>
                  </a:lnTo>
                  <a:cubicBezTo>
                    <a:pt x="370" y="370"/>
                    <a:pt x="441" y="286"/>
                    <a:pt x="441" y="179"/>
                  </a:cubicBezTo>
                  <a:cubicBezTo>
                    <a:pt x="441" y="72"/>
                    <a:pt x="358" y="0"/>
                    <a:pt x="251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0"/>
            <p:cNvSpPr/>
            <p:nvPr/>
          </p:nvSpPr>
          <p:spPr>
            <a:xfrm>
              <a:off x="3682138" y="3014400"/>
              <a:ext cx="11350" cy="9250"/>
            </a:xfrm>
            <a:custGeom>
              <a:avLst/>
              <a:gdLst/>
              <a:ahLst/>
              <a:cxnLst/>
              <a:rect l="l" t="t" r="r" b="b"/>
              <a:pathLst>
                <a:path w="454" h="370" extrusionOk="0">
                  <a:moveTo>
                    <a:pt x="179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98"/>
                    <a:pt x="96" y="370"/>
                    <a:pt x="191" y="370"/>
                  </a:cubicBezTo>
                  <a:lnTo>
                    <a:pt x="275" y="370"/>
                  </a:lnTo>
                  <a:cubicBezTo>
                    <a:pt x="370" y="370"/>
                    <a:pt x="453" y="286"/>
                    <a:pt x="453" y="179"/>
                  </a:cubicBezTo>
                  <a:cubicBezTo>
                    <a:pt x="453" y="72"/>
                    <a:pt x="358" y="0"/>
                    <a:pt x="251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0"/>
            <p:cNvSpPr/>
            <p:nvPr/>
          </p:nvSpPr>
          <p:spPr>
            <a:xfrm>
              <a:off x="3711313" y="3014400"/>
              <a:ext cx="11350" cy="9250"/>
            </a:xfrm>
            <a:custGeom>
              <a:avLst/>
              <a:gdLst/>
              <a:ahLst/>
              <a:cxnLst/>
              <a:rect l="l" t="t" r="r" b="b"/>
              <a:pathLst>
                <a:path w="454" h="370" extrusionOk="0">
                  <a:moveTo>
                    <a:pt x="179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98"/>
                    <a:pt x="84" y="370"/>
                    <a:pt x="191" y="370"/>
                  </a:cubicBezTo>
                  <a:lnTo>
                    <a:pt x="263" y="370"/>
                  </a:lnTo>
                  <a:cubicBezTo>
                    <a:pt x="370" y="370"/>
                    <a:pt x="453" y="286"/>
                    <a:pt x="441" y="179"/>
                  </a:cubicBezTo>
                  <a:cubicBezTo>
                    <a:pt x="441" y="72"/>
                    <a:pt x="358" y="0"/>
                    <a:pt x="251" y="0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0"/>
            <p:cNvSpPr/>
            <p:nvPr/>
          </p:nvSpPr>
          <p:spPr>
            <a:xfrm>
              <a:off x="3482713" y="2825675"/>
              <a:ext cx="71475" cy="15500"/>
            </a:xfrm>
            <a:custGeom>
              <a:avLst/>
              <a:gdLst/>
              <a:ahLst/>
              <a:cxnLst/>
              <a:rect l="l" t="t" r="r" b="b"/>
              <a:pathLst>
                <a:path w="2859" h="620" extrusionOk="0">
                  <a:moveTo>
                    <a:pt x="1435" y="1"/>
                  </a:moveTo>
                  <a:cubicBezTo>
                    <a:pt x="1004" y="1"/>
                    <a:pt x="572" y="84"/>
                    <a:pt x="155" y="251"/>
                  </a:cubicBezTo>
                  <a:cubicBezTo>
                    <a:pt x="60" y="287"/>
                    <a:pt x="1" y="394"/>
                    <a:pt x="48" y="501"/>
                  </a:cubicBezTo>
                  <a:cubicBezTo>
                    <a:pt x="86" y="567"/>
                    <a:pt x="154" y="619"/>
                    <a:pt x="235" y="619"/>
                  </a:cubicBezTo>
                  <a:cubicBezTo>
                    <a:pt x="255" y="619"/>
                    <a:pt x="277" y="615"/>
                    <a:pt x="298" y="608"/>
                  </a:cubicBezTo>
                  <a:cubicBezTo>
                    <a:pt x="673" y="459"/>
                    <a:pt x="1057" y="385"/>
                    <a:pt x="1440" y="385"/>
                  </a:cubicBezTo>
                  <a:cubicBezTo>
                    <a:pt x="1822" y="385"/>
                    <a:pt x="2203" y="459"/>
                    <a:pt x="2572" y="608"/>
                  </a:cubicBezTo>
                  <a:cubicBezTo>
                    <a:pt x="2608" y="620"/>
                    <a:pt x="2620" y="620"/>
                    <a:pt x="2656" y="620"/>
                  </a:cubicBezTo>
                  <a:cubicBezTo>
                    <a:pt x="2727" y="620"/>
                    <a:pt x="2799" y="572"/>
                    <a:pt x="2811" y="501"/>
                  </a:cubicBezTo>
                  <a:cubicBezTo>
                    <a:pt x="2858" y="394"/>
                    <a:pt x="2811" y="287"/>
                    <a:pt x="2715" y="251"/>
                  </a:cubicBezTo>
                  <a:cubicBezTo>
                    <a:pt x="2299" y="84"/>
                    <a:pt x="1867" y="1"/>
                    <a:pt x="1435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0"/>
            <p:cNvSpPr/>
            <p:nvPr/>
          </p:nvSpPr>
          <p:spPr>
            <a:xfrm>
              <a:off x="3498488" y="2849950"/>
              <a:ext cx="39025" cy="12375"/>
            </a:xfrm>
            <a:custGeom>
              <a:avLst/>
              <a:gdLst/>
              <a:ahLst/>
              <a:cxnLst/>
              <a:rect l="l" t="t" r="r" b="b"/>
              <a:pathLst>
                <a:path w="1561" h="495" extrusionOk="0">
                  <a:moveTo>
                    <a:pt x="779" y="0"/>
                  </a:moveTo>
                  <a:cubicBezTo>
                    <a:pt x="566" y="0"/>
                    <a:pt x="352" y="42"/>
                    <a:pt x="144" y="125"/>
                  </a:cubicBezTo>
                  <a:cubicBezTo>
                    <a:pt x="60" y="161"/>
                    <a:pt x="1" y="268"/>
                    <a:pt x="36" y="375"/>
                  </a:cubicBezTo>
                  <a:cubicBezTo>
                    <a:pt x="74" y="442"/>
                    <a:pt x="150" y="493"/>
                    <a:pt x="234" y="493"/>
                  </a:cubicBezTo>
                  <a:cubicBezTo>
                    <a:pt x="255" y="493"/>
                    <a:pt x="277" y="490"/>
                    <a:pt x="298" y="482"/>
                  </a:cubicBezTo>
                  <a:cubicBezTo>
                    <a:pt x="459" y="417"/>
                    <a:pt x="626" y="384"/>
                    <a:pt x="792" y="384"/>
                  </a:cubicBezTo>
                  <a:cubicBezTo>
                    <a:pt x="959" y="384"/>
                    <a:pt x="1126" y="417"/>
                    <a:pt x="1287" y="482"/>
                  </a:cubicBezTo>
                  <a:cubicBezTo>
                    <a:pt x="1322" y="494"/>
                    <a:pt x="1334" y="494"/>
                    <a:pt x="1370" y="494"/>
                  </a:cubicBezTo>
                  <a:cubicBezTo>
                    <a:pt x="1453" y="494"/>
                    <a:pt x="1513" y="447"/>
                    <a:pt x="1513" y="375"/>
                  </a:cubicBezTo>
                  <a:cubicBezTo>
                    <a:pt x="1560" y="268"/>
                    <a:pt x="1513" y="161"/>
                    <a:pt x="1406" y="125"/>
                  </a:cubicBezTo>
                  <a:cubicBezTo>
                    <a:pt x="1203" y="42"/>
                    <a:pt x="992" y="0"/>
                    <a:pt x="779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60"/>
          <p:cNvGrpSpPr/>
          <p:nvPr/>
        </p:nvGrpSpPr>
        <p:grpSpPr>
          <a:xfrm>
            <a:off x="4110158" y="2753812"/>
            <a:ext cx="269713" cy="352958"/>
            <a:chOff x="4117013" y="2777475"/>
            <a:chExt cx="242025" cy="316725"/>
          </a:xfrm>
        </p:grpSpPr>
        <p:sp>
          <p:nvSpPr>
            <p:cNvPr id="2185" name="Google Shape;2185;p60"/>
            <p:cNvSpPr/>
            <p:nvPr/>
          </p:nvSpPr>
          <p:spPr>
            <a:xfrm>
              <a:off x="4117013" y="2962000"/>
              <a:ext cx="241125" cy="94100"/>
            </a:xfrm>
            <a:custGeom>
              <a:avLst/>
              <a:gdLst/>
              <a:ahLst/>
              <a:cxnLst/>
              <a:rect l="l" t="t" r="r" b="b"/>
              <a:pathLst>
                <a:path w="9645" h="3764" extrusionOk="0">
                  <a:moveTo>
                    <a:pt x="1108" y="1"/>
                  </a:moveTo>
                  <a:lnTo>
                    <a:pt x="1108" y="1275"/>
                  </a:lnTo>
                  <a:cubicBezTo>
                    <a:pt x="1108" y="1573"/>
                    <a:pt x="870" y="1799"/>
                    <a:pt x="584" y="1799"/>
                  </a:cubicBezTo>
                  <a:lnTo>
                    <a:pt x="144" y="1799"/>
                  </a:lnTo>
                  <a:cubicBezTo>
                    <a:pt x="60" y="1799"/>
                    <a:pt x="1" y="1858"/>
                    <a:pt x="1" y="1930"/>
                  </a:cubicBezTo>
                  <a:lnTo>
                    <a:pt x="1" y="3632"/>
                  </a:lnTo>
                  <a:cubicBezTo>
                    <a:pt x="1" y="3704"/>
                    <a:pt x="60" y="3763"/>
                    <a:pt x="144" y="3763"/>
                  </a:cubicBezTo>
                  <a:lnTo>
                    <a:pt x="9514" y="3763"/>
                  </a:lnTo>
                  <a:cubicBezTo>
                    <a:pt x="9585" y="3763"/>
                    <a:pt x="9645" y="3704"/>
                    <a:pt x="9645" y="3632"/>
                  </a:cubicBezTo>
                  <a:lnTo>
                    <a:pt x="9645" y="1930"/>
                  </a:lnTo>
                  <a:cubicBezTo>
                    <a:pt x="9645" y="1858"/>
                    <a:pt x="9585" y="1799"/>
                    <a:pt x="9514" y="1799"/>
                  </a:cubicBezTo>
                  <a:lnTo>
                    <a:pt x="9109" y="1799"/>
                  </a:lnTo>
                  <a:cubicBezTo>
                    <a:pt x="8835" y="1799"/>
                    <a:pt x="8597" y="1561"/>
                    <a:pt x="8597" y="1275"/>
                  </a:cubicBezTo>
                  <a:lnTo>
                    <a:pt x="8597" y="1"/>
                  </a:ln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0"/>
            <p:cNvSpPr/>
            <p:nvPr/>
          </p:nvSpPr>
          <p:spPr>
            <a:xfrm>
              <a:off x="4315863" y="2962000"/>
              <a:ext cx="43175" cy="94100"/>
            </a:xfrm>
            <a:custGeom>
              <a:avLst/>
              <a:gdLst/>
              <a:ahLst/>
              <a:cxnLst/>
              <a:rect l="l" t="t" r="r" b="b"/>
              <a:pathLst>
                <a:path w="1727" h="3764" extrusionOk="0">
                  <a:moveTo>
                    <a:pt x="0" y="1"/>
                  </a:moveTo>
                  <a:lnTo>
                    <a:pt x="0" y="1799"/>
                  </a:lnTo>
                  <a:cubicBezTo>
                    <a:pt x="0" y="2096"/>
                    <a:pt x="238" y="2323"/>
                    <a:pt x="524" y="2323"/>
                  </a:cubicBezTo>
                  <a:lnTo>
                    <a:pt x="953" y="2323"/>
                  </a:lnTo>
                  <a:cubicBezTo>
                    <a:pt x="1024" y="2323"/>
                    <a:pt x="1084" y="2382"/>
                    <a:pt x="1084" y="2454"/>
                  </a:cubicBezTo>
                  <a:lnTo>
                    <a:pt x="1084" y="3632"/>
                  </a:lnTo>
                  <a:cubicBezTo>
                    <a:pt x="1084" y="3704"/>
                    <a:pt x="1024" y="3763"/>
                    <a:pt x="953" y="3763"/>
                  </a:cubicBezTo>
                  <a:lnTo>
                    <a:pt x="1596" y="3763"/>
                  </a:lnTo>
                  <a:cubicBezTo>
                    <a:pt x="1667" y="3763"/>
                    <a:pt x="1727" y="3704"/>
                    <a:pt x="1727" y="3632"/>
                  </a:cubicBezTo>
                  <a:lnTo>
                    <a:pt x="1727" y="1930"/>
                  </a:lnTo>
                  <a:cubicBezTo>
                    <a:pt x="1727" y="1858"/>
                    <a:pt x="1667" y="1799"/>
                    <a:pt x="1596" y="1799"/>
                  </a:cubicBezTo>
                  <a:lnTo>
                    <a:pt x="1155" y="1799"/>
                  </a:lnTo>
                  <a:cubicBezTo>
                    <a:pt x="858" y="1799"/>
                    <a:pt x="643" y="1561"/>
                    <a:pt x="643" y="1275"/>
                  </a:cubicBezTo>
                  <a:lnTo>
                    <a:pt x="643" y="1"/>
                  </a:ln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0"/>
            <p:cNvSpPr/>
            <p:nvPr/>
          </p:nvSpPr>
          <p:spPr>
            <a:xfrm>
              <a:off x="4117613" y="2777750"/>
              <a:ext cx="241125" cy="241150"/>
            </a:xfrm>
            <a:custGeom>
              <a:avLst/>
              <a:gdLst/>
              <a:ahLst/>
              <a:cxnLst/>
              <a:rect l="l" t="t" r="r" b="b"/>
              <a:pathLst>
                <a:path w="9645" h="9646" extrusionOk="0">
                  <a:moveTo>
                    <a:pt x="4823" y="2287"/>
                  </a:moveTo>
                  <a:cubicBezTo>
                    <a:pt x="6216" y="2287"/>
                    <a:pt x="7359" y="3430"/>
                    <a:pt x="7359" y="4823"/>
                  </a:cubicBezTo>
                  <a:cubicBezTo>
                    <a:pt x="7359" y="6228"/>
                    <a:pt x="6228" y="7371"/>
                    <a:pt x="4823" y="7371"/>
                  </a:cubicBezTo>
                  <a:cubicBezTo>
                    <a:pt x="3406" y="7371"/>
                    <a:pt x="2275" y="6228"/>
                    <a:pt x="2275" y="4823"/>
                  </a:cubicBezTo>
                  <a:cubicBezTo>
                    <a:pt x="2275" y="3418"/>
                    <a:pt x="3418" y="2287"/>
                    <a:pt x="4823" y="2287"/>
                  </a:cubicBezTo>
                  <a:close/>
                  <a:moveTo>
                    <a:pt x="4823" y="1"/>
                  </a:moveTo>
                  <a:cubicBezTo>
                    <a:pt x="2156" y="1"/>
                    <a:pt x="1" y="2168"/>
                    <a:pt x="1" y="4823"/>
                  </a:cubicBezTo>
                  <a:cubicBezTo>
                    <a:pt x="1" y="7490"/>
                    <a:pt x="2156" y="9645"/>
                    <a:pt x="4823" y="9645"/>
                  </a:cubicBezTo>
                  <a:cubicBezTo>
                    <a:pt x="7478" y="9645"/>
                    <a:pt x="9645" y="7490"/>
                    <a:pt x="9645" y="4823"/>
                  </a:cubicBezTo>
                  <a:cubicBezTo>
                    <a:pt x="9645" y="2168"/>
                    <a:pt x="7478" y="1"/>
                    <a:pt x="4823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0"/>
            <p:cNvSpPr/>
            <p:nvPr/>
          </p:nvSpPr>
          <p:spPr>
            <a:xfrm>
              <a:off x="4172688" y="2789675"/>
              <a:ext cx="186050" cy="229225"/>
            </a:xfrm>
            <a:custGeom>
              <a:avLst/>
              <a:gdLst/>
              <a:ahLst/>
              <a:cxnLst/>
              <a:rect l="l" t="t" r="r" b="b"/>
              <a:pathLst>
                <a:path w="7442" h="9169" extrusionOk="0">
                  <a:moveTo>
                    <a:pt x="4715" y="0"/>
                  </a:moveTo>
                  <a:cubicBezTo>
                    <a:pt x="6037" y="869"/>
                    <a:pt x="6918" y="2358"/>
                    <a:pt x="6918" y="4048"/>
                  </a:cubicBezTo>
                  <a:cubicBezTo>
                    <a:pt x="6918" y="6715"/>
                    <a:pt x="4763" y="8870"/>
                    <a:pt x="2096" y="8870"/>
                  </a:cubicBezTo>
                  <a:cubicBezTo>
                    <a:pt x="1334" y="8870"/>
                    <a:pt x="619" y="8692"/>
                    <a:pt x="0" y="8394"/>
                  </a:cubicBezTo>
                  <a:lnTo>
                    <a:pt x="0" y="8394"/>
                  </a:lnTo>
                  <a:cubicBezTo>
                    <a:pt x="750" y="8882"/>
                    <a:pt x="1643" y="9168"/>
                    <a:pt x="2620" y="9168"/>
                  </a:cubicBezTo>
                  <a:cubicBezTo>
                    <a:pt x="5275" y="9168"/>
                    <a:pt x="7442" y="7013"/>
                    <a:pt x="7442" y="4346"/>
                  </a:cubicBezTo>
                  <a:cubicBezTo>
                    <a:pt x="7442" y="2429"/>
                    <a:pt x="6323" y="774"/>
                    <a:pt x="4715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0"/>
            <p:cNvSpPr/>
            <p:nvPr/>
          </p:nvSpPr>
          <p:spPr>
            <a:xfrm>
              <a:off x="4192913" y="3056975"/>
              <a:ext cx="89625" cy="37225"/>
            </a:xfrm>
            <a:custGeom>
              <a:avLst/>
              <a:gdLst/>
              <a:ahLst/>
              <a:cxnLst/>
              <a:rect l="l" t="t" r="r" b="b"/>
              <a:pathLst>
                <a:path w="3585" h="1489" extrusionOk="0">
                  <a:moveTo>
                    <a:pt x="144" y="0"/>
                  </a:moveTo>
                  <a:cubicBezTo>
                    <a:pt x="61" y="0"/>
                    <a:pt x="1" y="60"/>
                    <a:pt x="1" y="131"/>
                  </a:cubicBezTo>
                  <a:lnTo>
                    <a:pt x="1" y="1357"/>
                  </a:lnTo>
                  <a:cubicBezTo>
                    <a:pt x="25" y="1429"/>
                    <a:pt x="84" y="1488"/>
                    <a:pt x="144" y="1488"/>
                  </a:cubicBezTo>
                  <a:lnTo>
                    <a:pt x="3454" y="1488"/>
                  </a:lnTo>
                  <a:cubicBezTo>
                    <a:pt x="3537" y="1488"/>
                    <a:pt x="3585" y="1429"/>
                    <a:pt x="3585" y="1357"/>
                  </a:cubicBezTo>
                  <a:lnTo>
                    <a:pt x="3585" y="131"/>
                  </a:lnTo>
                  <a:cubicBezTo>
                    <a:pt x="3585" y="60"/>
                    <a:pt x="3537" y="0"/>
                    <a:pt x="3454" y="0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0"/>
            <p:cNvSpPr/>
            <p:nvPr/>
          </p:nvSpPr>
          <p:spPr>
            <a:xfrm>
              <a:off x="4171188" y="2934925"/>
              <a:ext cx="133075" cy="94975"/>
            </a:xfrm>
            <a:custGeom>
              <a:avLst/>
              <a:gdLst/>
              <a:ahLst/>
              <a:cxnLst/>
              <a:rect l="l" t="t" r="r" b="b"/>
              <a:pathLst>
                <a:path w="5323" h="3799" extrusionOk="0">
                  <a:moveTo>
                    <a:pt x="1132" y="0"/>
                  </a:moveTo>
                  <a:cubicBezTo>
                    <a:pt x="1096" y="0"/>
                    <a:pt x="1037" y="24"/>
                    <a:pt x="1025" y="84"/>
                  </a:cubicBezTo>
                  <a:lnTo>
                    <a:pt x="1" y="3251"/>
                  </a:lnTo>
                  <a:lnTo>
                    <a:pt x="2656" y="3799"/>
                  </a:lnTo>
                  <a:lnTo>
                    <a:pt x="5323" y="3251"/>
                  </a:lnTo>
                  <a:lnTo>
                    <a:pt x="4299" y="84"/>
                  </a:lnTo>
                  <a:cubicBezTo>
                    <a:pt x="4287" y="24"/>
                    <a:pt x="4228" y="0"/>
                    <a:pt x="4180" y="0"/>
                  </a:cubicBezTo>
                  <a:close/>
                </a:path>
              </a:pathLst>
            </a:custGeom>
            <a:solidFill>
              <a:srgbClr val="91D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0"/>
            <p:cNvSpPr/>
            <p:nvPr/>
          </p:nvSpPr>
          <p:spPr>
            <a:xfrm>
              <a:off x="4219713" y="2934625"/>
              <a:ext cx="36925" cy="20850"/>
            </a:xfrm>
            <a:custGeom>
              <a:avLst/>
              <a:gdLst/>
              <a:ahLst/>
              <a:cxnLst/>
              <a:rect l="l" t="t" r="r" b="b"/>
              <a:pathLst>
                <a:path w="1477" h="834" extrusionOk="0">
                  <a:moveTo>
                    <a:pt x="120" y="1"/>
                  </a:moveTo>
                  <a:cubicBezTo>
                    <a:pt x="48" y="12"/>
                    <a:pt x="1" y="60"/>
                    <a:pt x="1" y="120"/>
                  </a:cubicBezTo>
                  <a:lnTo>
                    <a:pt x="1" y="715"/>
                  </a:lnTo>
                  <a:cubicBezTo>
                    <a:pt x="1" y="774"/>
                    <a:pt x="48" y="834"/>
                    <a:pt x="120" y="834"/>
                  </a:cubicBezTo>
                  <a:lnTo>
                    <a:pt x="1358" y="834"/>
                  </a:lnTo>
                  <a:cubicBezTo>
                    <a:pt x="1417" y="834"/>
                    <a:pt x="1477" y="786"/>
                    <a:pt x="1477" y="715"/>
                  </a:cubicBezTo>
                  <a:lnTo>
                    <a:pt x="1477" y="120"/>
                  </a:lnTo>
                  <a:cubicBezTo>
                    <a:pt x="1477" y="60"/>
                    <a:pt x="1429" y="1"/>
                    <a:pt x="1358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0"/>
            <p:cNvSpPr/>
            <p:nvPr/>
          </p:nvSpPr>
          <p:spPr>
            <a:xfrm>
              <a:off x="4171188" y="3015600"/>
              <a:ext cx="133375" cy="40200"/>
            </a:xfrm>
            <a:custGeom>
              <a:avLst/>
              <a:gdLst/>
              <a:ahLst/>
              <a:cxnLst/>
              <a:rect l="l" t="t" r="r" b="b"/>
              <a:pathLst>
                <a:path w="5335" h="1608" extrusionOk="0">
                  <a:moveTo>
                    <a:pt x="1" y="0"/>
                  </a:moveTo>
                  <a:lnTo>
                    <a:pt x="1" y="845"/>
                  </a:lnTo>
                  <a:lnTo>
                    <a:pt x="1525" y="1607"/>
                  </a:lnTo>
                  <a:lnTo>
                    <a:pt x="3775" y="1607"/>
                  </a:lnTo>
                  <a:lnTo>
                    <a:pt x="5335" y="845"/>
                  </a:lnTo>
                  <a:lnTo>
                    <a:pt x="5335" y="0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0"/>
            <p:cNvSpPr/>
            <p:nvPr/>
          </p:nvSpPr>
          <p:spPr>
            <a:xfrm>
              <a:off x="4248888" y="3015875"/>
              <a:ext cx="55675" cy="58675"/>
            </a:xfrm>
            <a:custGeom>
              <a:avLst/>
              <a:gdLst/>
              <a:ahLst/>
              <a:cxnLst/>
              <a:rect l="l" t="t" r="r" b="b"/>
              <a:pathLst>
                <a:path w="2227" h="2347" extrusionOk="0">
                  <a:moveTo>
                    <a:pt x="1608" y="1"/>
                  </a:moveTo>
                  <a:lnTo>
                    <a:pt x="1608" y="1215"/>
                  </a:lnTo>
                  <a:cubicBezTo>
                    <a:pt x="1608" y="1811"/>
                    <a:pt x="893" y="2180"/>
                    <a:pt x="0" y="2346"/>
                  </a:cubicBezTo>
                  <a:cubicBezTo>
                    <a:pt x="1179" y="2263"/>
                    <a:pt x="2227" y="1882"/>
                    <a:pt x="2227" y="1180"/>
                  </a:cubicBezTo>
                  <a:lnTo>
                    <a:pt x="2227" y="1"/>
                  </a:ln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0"/>
            <p:cNvSpPr/>
            <p:nvPr/>
          </p:nvSpPr>
          <p:spPr>
            <a:xfrm>
              <a:off x="4171188" y="3036725"/>
              <a:ext cx="133375" cy="37900"/>
            </a:xfrm>
            <a:custGeom>
              <a:avLst/>
              <a:gdLst/>
              <a:ahLst/>
              <a:cxnLst/>
              <a:rect l="l" t="t" r="r" b="b"/>
              <a:pathLst>
                <a:path w="5335" h="1516" extrusionOk="0">
                  <a:moveTo>
                    <a:pt x="1" y="0"/>
                  </a:moveTo>
                  <a:lnTo>
                    <a:pt x="1" y="346"/>
                  </a:lnTo>
                  <a:cubicBezTo>
                    <a:pt x="1" y="1126"/>
                    <a:pt x="1334" y="1515"/>
                    <a:pt x="2668" y="1515"/>
                  </a:cubicBezTo>
                  <a:cubicBezTo>
                    <a:pt x="4001" y="1515"/>
                    <a:pt x="5335" y="1126"/>
                    <a:pt x="5335" y="346"/>
                  </a:cubicBezTo>
                  <a:lnTo>
                    <a:pt x="5335" y="0"/>
                  </a:lnTo>
                  <a:lnTo>
                    <a:pt x="3811" y="0"/>
                  </a:lnTo>
                  <a:cubicBezTo>
                    <a:pt x="3763" y="0"/>
                    <a:pt x="3727" y="36"/>
                    <a:pt x="3727" y="84"/>
                  </a:cubicBezTo>
                  <a:lnTo>
                    <a:pt x="3727" y="417"/>
                  </a:lnTo>
                  <a:cubicBezTo>
                    <a:pt x="3727" y="465"/>
                    <a:pt x="3704" y="500"/>
                    <a:pt x="3656" y="500"/>
                  </a:cubicBezTo>
                  <a:lnTo>
                    <a:pt x="1680" y="500"/>
                  </a:lnTo>
                  <a:cubicBezTo>
                    <a:pt x="1632" y="500"/>
                    <a:pt x="1608" y="465"/>
                    <a:pt x="1608" y="417"/>
                  </a:cubicBezTo>
                  <a:lnTo>
                    <a:pt x="1608" y="84"/>
                  </a:lnTo>
                  <a:cubicBezTo>
                    <a:pt x="1608" y="36"/>
                    <a:pt x="1572" y="0"/>
                    <a:pt x="1525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0"/>
            <p:cNvSpPr/>
            <p:nvPr/>
          </p:nvSpPr>
          <p:spPr>
            <a:xfrm>
              <a:off x="4248888" y="3036725"/>
              <a:ext cx="55675" cy="37825"/>
            </a:xfrm>
            <a:custGeom>
              <a:avLst/>
              <a:gdLst/>
              <a:ahLst/>
              <a:cxnLst/>
              <a:rect l="l" t="t" r="r" b="b"/>
              <a:pathLst>
                <a:path w="2227" h="1513" extrusionOk="0">
                  <a:moveTo>
                    <a:pt x="1608" y="0"/>
                  </a:moveTo>
                  <a:lnTo>
                    <a:pt x="1608" y="381"/>
                  </a:lnTo>
                  <a:cubicBezTo>
                    <a:pt x="1608" y="977"/>
                    <a:pt x="893" y="1346"/>
                    <a:pt x="0" y="1512"/>
                  </a:cubicBezTo>
                  <a:cubicBezTo>
                    <a:pt x="1155" y="1429"/>
                    <a:pt x="2227" y="1048"/>
                    <a:pt x="2227" y="346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0"/>
            <p:cNvSpPr/>
            <p:nvPr/>
          </p:nvSpPr>
          <p:spPr>
            <a:xfrm>
              <a:off x="4189363" y="2777475"/>
              <a:ext cx="97350" cy="20850"/>
            </a:xfrm>
            <a:custGeom>
              <a:avLst/>
              <a:gdLst/>
              <a:ahLst/>
              <a:cxnLst/>
              <a:rect l="l" t="t" r="r" b="b"/>
              <a:pathLst>
                <a:path w="3894" h="834" extrusionOk="0">
                  <a:moveTo>
                    <a:pt x="1953" y="0"/>
                  </a:moveTo>
                  <a:cubicBezTo>
                    <a:pt x="1262" y="0"/>
                    <a:pt x="595" y="167"/>
                    <a:pt x="0" y="417"/>
                  </a:cubicBezTo>
                  <a:cubicBezTo>
                    <a:pt x="595" y="691"/>
                    <a:pt x="1262" y="834"/>
                    <a:pt x="1953" y="834"/>
                  </a:cubicBezTo>
                  <a:cubicBezTo>
                    <a:pt x="2643" y="834"/>
                    <a:pt x="3298" y="691"/>
                    <a:pt x="3893" y="417"/>
                  </a:cubicBezTo>
                  <a:cubicBezTo>
                    <a:pt x="3298" y="155"/>
                    <a:pt x="2631" y="0"/>
                    <a:pt x="1953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0"/>
            <p:cNvSpPr/>
            <p:nvPr/>
          </p:nvSpPr>
          <p:spPr>
            <a:xfrm>
              <a:off x="4233713" y="2811400"/>
              <a:ext cx="9250" cy="9650"/>
            </a:xfrm>
            <a:custGeom>
              <a:avLst/>
              <a:gdLst/>
              <a:ahLst/>
              <a:cxnLst/>
              <a:rect l="l" t="t" r="r" b="b"/>
              <a:pathLst>
                <a:path w="370" h="386" extrusionOk="0">
                  <a:moveTo>
                    <a:pt x="179" y="0"/>
                  </a:moveTo>
                  <a:cubicBezTo>
                    <a:pt x="72" y="12"/>
                    <a:pt x="0" y="108"/>
                    <a:pt x="0" y="203"/>
                  </a:cubicBezTo>
                  <a:cubicBezTo>
                    <a:pt x="0" y="299"/>
                    <a:pt x="57" y="385"/>
                    <a:pt x="146" y="385"/>
                  </a:cubicBezTo>
                  <a:cubicBezTo>
                    <a:pt x="157" y="385"/>
                    <a:pt x="167" y="384"/>
                    <a:pt x="179" y="381"/>
                  </a:cubicBezTo>
                  <a:cubicBezTo>
                    <a:pt x="189" y="384"/>
                    <a:pt x="199" y="385"/>
                    <a:pt x="209" y="385"/>
                  </a:cubicBezTo>
                  <a:cubicBezTo>
                    <a:pt x="293" y="385"/>
                    <a:pt x="369" y="299"/>
                    <a:pt x="369" y="203"/>
                  </a:cubicBezTo>
                  <a:lnTo>
                    <a:pt x="369" y="179"/>
                  </a:lnTo>
                  <a:cubicBezTo>
                    <a:pt x="369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80B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0"/>
            <p:cNvSpPr/>
            <p:nvPr/>
          </p:nvSpPr>
          <p:spPr>
            <a:xfrm>
              <a:off x="4151263" y="2893850"/>
              <a:ext cx="10125" cy="9550"/>
            </a:xfrm>
            <a:custGeom>
              <a:avLst/>
              <a:gdLst/>
              <a:ahLst/>
              <a:cxnLst/>
              <a:rect l="l" t="t" r="r" b="b"/>
              <a:pathLst>
                <a:path w="405" h="382" extrusionOk="0">
                  <a:moveTo>
                    <a:pt x="179" y="0"/>
                  </a:moveTo>
                  <a:cubicBezTo>
                    <a:pt x="83" y="0"/>
                    <a:pt x="0" y="96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214" y="381"/>
                  </a:lnTo>
                  <a:cubicBezTo>
                    <a:pt x="322" y="381"/>
                    <a:pt x="405" y="286"/>
                    <a:pt x="393" y="179"/>
                  </a:cubicBezTo>
                  <a:cubicBezTo>
                    <a:pt x="393" y="84"/>
                    <a:pt x="298" y="0"/>
                    <a:pt x="203" y="0"/>
                  </a:cubicBezTo>
                  <a:close/>
                </a:path>
              </a:pathLst>
            </a:custGeom>
            <a:solidFill>
              <a:srgbClr val="80B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0"/>
            <p:cNvSpPr/>
            <p:nvPr/>
          </p:nvSpPr>
          <p:spPr>
            <a:xfrm>
              <a:off x="4314963" y="2893850"/>
              <a:ext cx="9850" cy="9550"/>
            </a:xfrm>
            <a:custGeom>
              <a:avLst/>
              <a:gdLst/>
              <a:ahLst/>
              <a:cxnLst/>
              <a:rect l="l" t="t" r="r" b="b"/>
              <a:pathLst>
                <a:path w="394" h="382" extrusionOk="0">
                  <a:moveTo>
                    <a:pt x="179" y="0"/>
                  </a:moveTo>
                  <a:cubicBezTo>
                    <a:pt x="84" y="0"/>
                    <a:pt x="1" y="96"/>
                    <a:pt x="1" y="191"/>
                  </a:cubicBezTo>
                  <a:cubicBezTo>
                    <a:pt x="1" y="298"/>
                    <a:pt x="96" y="381"/>
                    <a:pt x="203" y="381"/>
                  </a:cubicBezTo>
                  <a:lnTo>
                    <a:pt x="215" y="381"/>
                  </a:lnTo>
                  <a:cubicBezTo>
                    <a:pt x="322" y="381"/>
                    <a:pt x="393" y="286"/>
                    <a:pt x="393" y="179"/>
                  </a:cubicBezTo>
                  <a:cubicBezTo>
                    <a:pt x="393" y="84"/>
                    <a:pt x="298" y="0"/>
                    <a:pt x="203" y="0"/>
                  </a:cubicBezTo>
                  <a:close/>
                </a:path>
              </a:pathLst>
            </a:custGeom>
            <a:solidFill>
              <a:srgbClr val="80B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0" name="Google Shape;2200;p60"/>
          <p:cNvGrpSpPr/>
          <p:nvPr/>
        </p:nvGrpSpPr>
        <p:grpSpPr>
          <a:xfrm>
            <a:off x="4759156" y="2753812"/>
            <a:ext cx="259739" cy="352958"/>
            <a:chOff x="4729013" y="2777475"/>
            <a:chExt cx="233075" cy="316725"/>
          </a:xfrm>
        </p:grpSpPr>
        <p:sp>
          <p:nvSpPr>
            <p:cNvPr id="2201" name="Google Shape;2201;p60"/>
            <p:cNvSpPr/>
            <p:nvPr/>
          </p:nvSpPr>
          <p:spPr>
            <a:xfrm>
              <a:off x="4777213" y="3031375"/>
              <a:ext cx="137250" cy="62825"/>
            </a:xfrm>
            <a:custGeom>
              <a:avLst/>
              <a:gdLst/>
              <a:ahLst/>
              <a:cxnLst/>
              <a:rect l="l" t="t" r="r" b="b"/>
              <a:pathLst>
                <a:path w="5490" h="2513" extrusionOk="0">
                  <a:moveTo>
                    <a:pt x="2739" y="0"/>
                  </a:moveTo>
                  <a:lnTo>
                    <a:pt x="1" y="250"/>
                  </a:lnTo>
                  <a:lnTo>
                    <a:pt x="1" y="2381"/>
                  </a:lnTo>
                  <a:cubicBezTo>
                    <a:pt x="1" y="2453"/>
                    <a:pt x="60" y="2512"/>
                    <a:pt x="132" y="2512"/>
                  </a:cubicBezTo>
                  <a:lnTo>
                    <a:pt x="5359" y="2512"/>
                  </a:lnTo>
                  <a:cubicBezTo>
                    <a:pt x="5430" y="2512"/>
                    <a:pt x="5490" y="2453"/>
                    <a:pt x="5478" y="2381"/>
                  </a:cubicBezTo>
                  <a:lnTo>
                    <a:pt x="5478" y="250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0"/>
            <p:cNvSpPr/>
            <p:nvPr/>
          </p:nvSpPr>
          <p:spPr>
            <a:xfrm>
              <a:off x="4801938" y="2903975"/>
              <a:ext cx="87225" cy="31750"/>
            </a:xfrm>
            <a:custGeom>
              <a:avLst/>
              <a:gdLst/>
              <a:ahLst/>
              <a:cxnLst/>
              <a:rect l="l" t="t" r="r" b="b"/>
              <a:pathLst>
                <a:path w="3489" h="1270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1084"/>
                  </a:lnTo>
                  <a:cubicBezTo>
                    <a:pt x="0" y="1187"/>
                    <a:pt x="80" y="1270"/>
                    <a:pt x="184" y="1270"/>
                  </a:cubicBezTo>
                  <a:cubicBezTo>
                    <a:pt x="234" y="1270"/>
                    <a:pt x="290" y="1250"/>
                    <a:pt x="345" y="1203"/>
                  </a:cubicBezTo>
                  <a:cubicBezTo>
                    <a:pt x="357" y="1191"/>
                    <a:pt x="381" y="1167"/>
                    <a:pt x="381" y="1131"/>
                  </a:cubicBezTo>
                  <a:lnTo>
                    <a:pt x="381" y="369"/>
                  </a:lnTo>
                  <a:lnTo>
                    <a:pt x="3120" y="369"/>
                  </a:lnTo>
                  <a:lnTo>
                    <a:pt x="3120" y="1084"/>
                  </a:lnTo>
                  <a:cubicBezTo>
                    <a:pt x="3120" y="1179"/>
                    <a:pt x="3191" y="1262"/>
                    <a:pt x="3298" y="1262"/>
                  </a:cubicBezTo>
                  <a:cubicBezTo>
                    <a:pt x="3405" y="1262"/>
                    <a:pt x="3489" y="1179"/>
                    <a:pt x="3489" y="1084"/>
                  </a:cubicBezTo>
                  <a:lnTo>
                    <a:pt x="3489" y="393"/>
                  </a:lnTo>
                  <a:cubicBezTo>
                    <a:pt x="3489" y="179"/>
                    <a:pt x="3310" y="0"/>
                    <a:pt x="3096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0"/>
            <p:cNvSpPr/>
            <p:nvPr/>
          </p:nvSpPr>
          <p:spPr>
            <a:xfrm>
              <a:off x="4763838" y="2929575"/>
              <a:ext cx="164025" cy="108375"/>
            </a:xfrm>
            <a:custGeom>
              <a:avLst/>
              <a:gdLst/>
              <a:ahLst/>
              <a:cxnLst/>
              <a:rect l="l" t="t" r="r" b="b"/>
              <a:pathLst>
                <a:path w="6561" h="4335" extrusionOk="0">
                  <a:moveTo>
                    <a:pt x="131" y="0"/>
                  </a:moveTo>
                  <a:cubicBezTo>
                    <a:pt x="60" y="0"/>
                    <a:pt x="0" y="60"/>
                    <a:pt x="0" y="143"/>
                  </a:cubicBezTo>
                  <a:lnTo>
                    <a:pt x="0" y="4203"/>
                  </a:lnTo>
                  <a:cubicBezTo>
                    <a:pt x="0" y="4274"/>
                    <a:pt x="48" y="4334"/>
                    <a:pt x="131" y="4334"/>
                  </a:cubicBezTo>
                  <a:lnTo>
                    <a:pt x="6430" y="4334"/>
                  </a:lnTo>
                  <a:cubicBezTo>
                    <a:pt x="6501" y="4334"/>
                    <a:pt x="6561" y="4274"/>
                    <a:pt x="6561" y="4203"/>
                  </a:cubicBezTo>
                  <a:lnTo>
                    <a:pt x="6561" y="143"/>
                  </a:lnTo>
                  <a:cubicBezTo>
                    <a:pt x="6561" y="60"/>
                    <a:pt x="6501" y="0"/>
                    <a:pt x="6430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0"/>
            <p:cNvSpPr/>
            <p:nvPr/>
          </p:nvSpPr>
          <p:spPr>
            <a:xfrm>
              <a:off x="4909388" y="2929575"/>
              <a:ext cx="18175" cy="108375"/>
            </a:xfrm>
            <a:custGeom>
              <a:avLst/>
              <a:gdLst/>
              <a:ahLst/>
              <a:cxnLst/>
              <a:rect l="l" t="t" r="r" b="b"/>
              <a:pathLst>
                <a:path w="727" h="4335" extrusionOk="0">
                  <a:moveTo>
                    <a:pt x="0" y="0"/>
                  </a:moveTo>
                  <a:cubicBezTo>
                    <a:pt x="72" y="0"/>
                    <a:pt x="131" y="60"/>
                    <a:pt x="131" y="143"/>
                  </a:cubicBezTo>
                  <a:lnTo>
                    <a:pt x="131" y="4203"/>
                  </a:lnTo>
                  <a:cubicBezTo>
                    <a:pt x="131" y="4274"/>
                    <a:pt x="72" y="4334"/>
                    <a:pt x="0" y="4334"/>
                  </a:cubicBezTo>
                  <a:lnTo>
                    <a:pt x="596" y="4334"/>
                  </a:lnTo>
                  <a:cubicBezTo>
                    <a:pt x="667" y="4334"/>
                    <a:pt x="727" y="4274"/>
                    <a:pt x="727" y="4203"/>
                  </a:cubicBezTo>
                  <a:lnTo>
                    <a:pt x="727" y="143"/>
                  </a:lnTo>
                  <a:cubicBezTo>
                    <a:pt x="727" y="60"/>
                    <a:pt x="667" y="0"/>
                    <a:pt x="596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0"/>
            <p:cNvSpPr/>
            <p:nvPr/>
          </p:nvSpPr>
          <p:spPr>
            <a:xfrm>
              <a:off x="4784663" y="2950100"/>
              <a:ext cx="83975" cy="67300"/>
            </a:xfrm>
            <a:custGeom>
              <a:avLst/>
              <a:gdLst/>
              <a:ahLst/>
              <a:cxnLst/>
              <a:rect l="l" t="t" r="r" b="b"/>
              <a:pathLst>
                <a:path w="3359" h="2692" extrusionOk="0">
                  <a:moveTo>
                    <a:pt x="1" y="1"/>
                  </a:moveTo>
                  <a:lnTo>
                    <a:pt x="1" y="2691"/>
                  </a:lnTo>
                  <a:lnTo>
                    <a:pt x="3358" y="2691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0"/>
            <p:cNvSpPr/>
            <p:nvPr/>
          </p:nvSpPr>
          <p:spPr>
            <a:xfrm>
              <a:off x="4896288" y="3037925"/>
              <a:ext cx="18175" cy="56275"/>
            </a:xfrm>
            <a:custGeom>
              <a:avLst/>
              <a:gdLst/>
              <a:ahLst/>
              <a:cxnLst/>
              <a:rect l="l" t="t" r="r" b="b"/>
              <a:pathLst>
                <a:path w="727" h="2251" extrusionOk="0">
                  <a:moveTo>
                    <a:pt x="131" y="0"/>
                  </a:moveTo>
                  <a:lnTo>
                    <a:pt x="131" y="2119"/>
                  </a:lnTo>
                  <a:cubicBezTo>
                    <a:pt x="131" y="2191"/>
                    <a:pt x="72" y="2250"/>
                    <a:pt x="0" y="2250"/>
                  </a:cubicBezTo>
                  <a:lnTo>
                    <a:pt x="596" y="2250"/>
                  </a:lnTo>
                  <a:cubicBezTo>
                    <a:pt x="667" y="2250"/>
                    <a:pt x="727" y="2191"/>
                    <a:pt x="727" y="2119"/>
                  </a:cubicBezTo>
                  <a:lnTo>
                    <a:pt x="72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0"/>
            <p:cNvSpPr/>
            <p:nvPr/>
          </p:nvSpPr>
          <p:spPr>
            <a:xfrm>
              <a:off x="4797763" y="2963500"/>
              <a:ext cx="56575" cy="39900"/>
            </a:xfrm>
            <a:custGeom>
              <a:avLst/>
              <a:gdLst/>
              <a:ahLst/>
              <a:cxnLst/>
              <a:rect l="l" t="t" r="r" b="b"/>
              <a:pathLst>
                <a:path w="2263" h="1596" extrusionOk="0">
                  <a:moveTo>
                    <a:pt x="1429" y="0"/>
                  </a:moveTo>
                  <a:cubicBezTo>
                    <a:pt x="1346" y="0"/>
                    <a:pt x="1286" y="48"/>
                    <a:pt x="1263" y="120"/>
                  </a:cubicBezTo>
                  <a:lnTo>
                    <a:pt x="929" y="1012"/>
                  </a:lnTo>
                  <a:lnTo>
                    <a:pt x="727" y="739"/>
                  </a:lnTo>
                  <a:cubicBezTo>
                    <a:pt x="691" y="703"/>
                    <a:pt x="572" y="667"/>
                    <a:pt x="572" y="667"/>
                  </a:cubicBezTo>
                  <a:lnTo>
                    <a:pt x="179" y="667"/>
                  </a:lnTo>
                  <a:cubicBezTo>
                    <a:pt x="72" y="667"/>
                    <a:pt x="0" y="762"/>
                    <a:pt x="0" y="858"/>
                  </a:cubicBezTo>
                  <a:cubicBezTo>
                    <a:pt x="0" y="965"/>
                    <a:pt x="84" y="1036"/>
                    <a:pt x="191" y="1036"/>
                  </a:cubicBezTo>
                  <a:lnTo>
                    <a:pt x="501" y="1036"/>
                  </a:lnTo>
                  <a:lnTo>
                    <a:pt x="870" y="1513"/>
                  </a:lnTo>
                  <a:cubicBezTo>
                    <a:pt x="905" y="1560"/>
                    <a:pt x="965" y="1596"/>
                    <a:pt x="1024" y="1596"/>
                  </a:cubicBezTo>
                  <a:cubicBezTo>
                    <a:pt x="1096" y="1584"/>
                    <a:pt x="1143" y="1536"/>
                    <a:pt x="1167" y="1477"/>
                  </a:cubicBezTo>
                  <a:lnTo>
                    <a:pt x="1465" y="667"/>
                  </a:lnTo>
                  <a:lnTo>
                    <a:pt x="1620" y="953"/>
                  </a:lnTo>
                  <a:cubicBezTo>
                    <a:pt x="1644" y="1012"/>
                    <a:pt x="1786" y="1072"/>
                    <a:pt x="1786" y="1072"/>
                  </a:cubicBezTo>
                  <a:lnTo>
                    <a:pt x="2084" y="1072"/>
                  </a:lnTo>
                  <a:cubicBezTo>
                    <a:pt x="2179" y="1072"/>
                    <a:pt x="2263" y="989"/>
                    <a:pt x="2263" y="882"/>
                  </a:cubicBezTo>
                  <a:cubicBezTo>
                    <a:pt x="2263" y="774"/>
                    <a:pt x="2167" y="703"/>
                    <a:pt x="2060" y="703"/>
                  </a:cubicBezTo>
                  <a:lnTo>
                    <a:pt x="1882" y="703"/>
                  </a:lnTo>
                  <a:lnTo>
                    <a:pt x="1608" y="108"/>
                  </a:lnTo>
                  <a:cubicBezTo>
                    <a:pt x="1572" y="24"/>
                    <a:pt x="1501" y="0"/>
                    <a:pt x="1429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0"/>
            <p:cNvSpPr/>
            <p:nvPr/>
          </p:nvSpPr>
          <p:spPr>
            <a:xfrm>
              <a:off x="4888838" y="2951900"/>
              <a:ext cx="18200" cy="9550"/>
            </a:xfrm>
            <a:custGeom>
              <a:avLst/>
              <a:gdLst/>
              <a:ahLst/>
              <a:cxnLst/>
              <a:rect l="l" t="t" r="r" b="b"/>
              <a:pathLst>
                <a:path w="728" h="382" extrusionOk="0">
                  <a:moveTo>
                    <a:pt x="179" y="0"/>
                  </a:moveTo>
                  <a:cubicBezTo>
                    <a:pt x="72" y="0"/>
                    <a:pt x="1" y="95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548" y="381"/>
                  </a:lnTo>
                  <a:cubicBezTo>
                    <a:pt x="656" y="381"/>
                    <a:pt x="727" y="286"/>
                    <a:pt x="727" y="179"/>
                  </a:cubicBezTo>
                  <a:cubicBezTo>
                    <a:pt x="727" y="83"/>
                    <a:pt x="644" y="0"/>
                    <a:pt x="537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0"/>
            <p:cNvSpPr/>
            <p:nvPr/>
          </p:nvSpPr>
          <p:spPr>
            <a:xfrm>
              <a:off x="4888838" y="2987600"/>
              <a:ext cx="18200" cy="9550"/>
            </a:xfrm>
            <a:custGeom>
              <a:avLst/>
              <a:gdLst/>
              <a:ahLst/>
              <a:cxnLst/>
              <a:rect l="l" t="t" r="r" b="b"/>
              <a:pathLst>
                <a:path w="728" h="382" extrusionOk="0">
                  <a:moveTo>
                    <a:pt x="179" y="1"/>
                  </a:moveTo>
                  <a:cubicBezTo>
                    <a:pt x="72" y="1"/>
                    <a:pt x="1" y="96"/>
                    <a:pt x="1" y="203"/>
                  </a:cubicBezTo>
                  <a:cubicBezTo>
                    <a:pt x="1" y="299"/>
                    <a:pt x="84" y="382"/>
                    <a:pt x="191" y="382"/>
                  </a:cubicBezTo>
                  <a:lnTo>
                    <a:pt x="548" y="382"/>
                  </a:lnTo>
                  <a:cubicBezTo>
                    <a:pt x="656" y="382"/>
                    <a:pt x="727" y="299"/>
                    <a:pt x="727" y="179"/>
                  </a:cubicBezTo>
                  <a:cubicBezTo>
                    <a:pt x="727" y="84"/>
                    <a:pt x="644" y="1"/>
                    <a:pt x="537" y="1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0"/>
            <p:cNvSpPr/>
            <p:nvPr/>
          </p:nvSpPr>
          <p:spPr>
            <a:xfrm>
              <a:off x="4888838" y="3006075"/>
              <a:ext cx="18200" cy="9250"/>
            </a:xfrm>
            <a:custGeom>
              <a:avLst/>
              <a:gdLst/>
              <a:ahLst/>
              <a:cxnLst/>
              <a:rect l="l" t="t" r="r" b="b"/>
              <a:pathLst>
                <a:path w="728" h="370" extrusionOk="0">
                  <a:moveTo>
                    <a:pt x="179" y="0"/>
                  </a:moveTo>
                  <a:cubicBezTo>
                    <a:pt x="72" y="0"/>
                    <a:pt x="1" y="83"/>
                    <a:pt x="1" y="191"/>
                  </a:cubicBezTo>
                  <a:cubicBezTo>
                    <a:pt x="1" y="298"/>
                    <a:pt x="84" y="369"/>
                    <a:pt x="191" y="369"/>
                  </a:cubicBezTo>
                  <a:lnTo>
                    <a:pt x="548" y="369"/>
                  </a:lnTo>
                  <a:cubicBezTo>
                    <a:pt x="656" y="369"/>
                    <a:pt x="727" y="274"/>
                    <a:pt x="727" y="179"/>
                  </a:cubicBezTo>
                  <a:cubicBezTo>
                    <a:pt x="727" y="71"/>
                    <a:pt x="644" y="0"/>
                    <a:pt x="537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0"/>
            <p:cNvSpPr/>
            <p:nvPr/>
          </p:nvSpPr>
          <p:spPr>
            <a:xfrm>
              <a:off x="4882888" y="2865375"/>
              <a:ext cx="79200" cy="205900"/>
            </a:xfrm>
            <a:custGeom>
              <a:avLst/>
              <a:gdLst/>
              <a:ahLst/>
              <a:cxnLst/>
              <a:rect l="l" t="t" r="r" b="b"/>
              <a:pathLst>
                <a:path w="3168" h="8236" extrusionOk="0">
                  <a:moveTo>
                    <a:pt x="770" y="1"/>
                  </a:moveTo>
                  <a:cubicBezTo>
                    <a:pt x="719" y="1"/>
                    <a:pt x="663" y="21"/>
                    <a:pt x="608" y="68"/>
                  </a:cubicBezTo>
                  <a:cubicBezTo>
                    <a:pt x="596" y="80"/>
                    <a:pt x="584" y="104"/>
                    <a:pt x="584" y="127"/>
                  </a:cubicBezTo>
                  <a:lnTo>
                    <a:pt x="584" y="1187"/>
                  </a:lnTo>
                  <a:cubicBezTo>
                    <a:pt x="584" y="1294"/>
                    <a:pt x="667" y="1378"/>
                    <a:pt x="775" y="1378"/>
                  </a:cubicBezTo>
                  <a:lnTo>
                    <a:pt x="2477" y="1378"/>
                  </a:lnTo>
                  <a:cubicBezTo>
                    <a:pt x="2644" y="1378"/>
                    <a:pt x="2799" y="1508"/>
                    <a:pt x="2799" y="1687"/>
                  </a:cubicBezTo>
                  <a:lnTo>
                    <a:pt x="2799" y="7521"/>
                  </a:lnTo>
                  <a:cubicBezTo>
                    <a:pt x="2799" y="7688"/>
                    <a:pt x="2668" y="7843"/>
                    <a:pt x="2477" y="7843"/>
                  </a:cubicBezTo>
                  <a:lnTo>
                    <a:pt x="203" y="7843"/>
                  </a:lnTo>
                  <a:cubicBezTo>
                    <a:pt x="84" y="7843"/>
                    <a:pt x="1" y="7926"/>
                    <a:pt x="13" y="8045"/>
                  </a:cubicBezTo>
                  <a:cubicBezTo>
                    <a:pt x="24" y="8140"/>
                    <a:pt x="120" y="8212"/>
                    <a:pt x="203" y="8212"/>
                  </a:cubicBezTo>
                  <a:lnTo>
                    <a:pt x="2465" y="8236"/>
                  </a:lnTo>
                  <a:cubicBezTo>
                    <a:pt x="2858" y="8236"/>
                    <a:pt x="3168" y="7926"/>
                    <a:pt x="3168" y="7557"/>
                  </a:cubicBezTo>
                  <a:lnTo>
                    <a:pt x="3168" y="1175"/>
                  </a:lnTo>
                  <a:cubicBezTo>
                    <a:pt x="3168" y="1080"/>
                    <a:pt x="3096" y="997"/>
                    <a:pt x="2989" y="997"/>
                  </a:cubicBezTo>
                  <a:lnTo>
                    <a:pt x="965" y="997"/>
                  </a:lnTo>
                  <a:cubicBezTo>
                    <a:pt x="965" y="997"/>
                    <a:pt x="953" y="997"/>
                    <a:pt x="953" y="973"/>
                  </a:cubicBezTo>
                  <a:lnTo>
                    <a:pt x="953" y="187"/>
                  </a:lnTo>
                  <a:cubicBezTo>
                    <a:pt x="953" y="83"/>
                    <a:pt x="873" y="1"/>
                    <a:pt x="770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0"/>
            <p:cNvSpPr/>
            <p:nvPr/>
          </p:nvSpPr>
          <p:spPr>
            <a:xfrm>
              <a:off x="4729013" y="2864050"/>
              <a:ext cx="80675" cy="206625"/>
            </a:xfrm>
            <a:custGeom>
              <a:avLst/>
              <a:gdLst/>
              <a:ahLst/>
              <a:cxnLst/>
              <a:rect l="l" t="t" r="r" b="b"/>
              <a:pathLst>
                <a:path w="3227" h="8265" extrusionOk="0">
                  <a:moveTo>
                    <a:pt x="2401" y="1"/>
                  </a:moveTo>
                  <a:cubicBezTo>
                    <a:pt x="2395" y="1"/>
                    <a:pt x="2388" y="1"/>
                    <a:pt x="2381" y="2"/>
                  </a:cubicBezTo>
                  <a:cubicBezTo>
                    <a:pt x="2298" y="14"/>
                    <a:pt x="2227" y="109"/>
                    <a:pt x="2227" y="192"/>
                  </a:cubicBezTo>
                  <a:lnTo>
                    <a:pt x="2227" y="954"/>
                  </a:lnTo>
                  <a:cubicBezTo>
                    <a:pt x="2227" y="990"/>
                    <a:pt x="2191" y="1014"/>
                    <a:pt x="2167" y="1014"/>
                  </a:cubicBezTo>
                  <a:lnTo>
                    <a:pt x="703" y="1014"/>
                  </a:lnTo>
                  <a:cubicBezTo>
                    <a:pt x="322" y="1014"/>
                    <a:pt x="0" y="1323"/>
                    <a:pt x="0" y="1716"/>
                  </a:cubicBezTo>
                  <a:lnTo>
                    <a:pt x="0" y="7562"/>
                  </a:lnTo>
                  <a:cubicBezTo>
                    <a:pt x="0" y="7955"/>
                    <a:pt x="322" y="8265"/>
                    <a:pt x="703" y="8265"/>
                  </a:cubicBezTo>
                  <a:lnTo>
                    <a:pt x="2953" y="8265"/>
                  </a:lnTo>
                  <a:cubicBezTo>
                    <a:pt x="3108" y="8265"/>
                    <a:pt x="3227" y="8086"/>
                    <a:pt x="3084" y="7931"/>
                  </a:cubicBezTo>
                  <a:cubicBezTo>
                    <a:pt x="3072" y="7908"/>
                    <a:pt x="3024" y="7896"/>
                    <a:pt x="3001" y="7896"/>
                  </a:cubicBezTo>
                  <a:lnTo>
                    <a:pt x="572" y="7896"/>
                  </a:lnTo>
                  <a:cubicBezTo>
                    <a:pt x="464" y="7896"/>
                    <a:pt x="381" y="7800"/>
                    <a:pt x="381" y="7705"/>
                  </a:cubicBezTo>
                  <a:lnTo>
                    <a:pt x="381" y="1728"/>
                  </a:lnTo>
                  <a:cubicBezTo>
                    <a:pt x="381" y="1573"/>
                    <a:pt x="512" y="1419"/>
                    <a:pt x="691" y="1419"/>
                  </a:cubicBezTo>
                  <a:lnTo>
                    <a:pt x="2143" y="1419"/>
                  </a:lnTo>
                  <a:cubicBezTo>
                    <a:pt x="2405" y="1419"/>
                    <a:pt x="2596" y="1228"/>
                    <a:pt x="2596" y="978"/>
                  </a:cubicBezTo>
                  <a:lnTo>
                    <a:pt x="2596" y="192"/>
                  </a:lnTo>
                  <a:cubicBezTo>
                    <a:pt x="2596" y="91"/>
                    <a:pt x="2511" y="1"/>
                    <a:pt x="2401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0"/>
            <p:cNvSpPr/>
            <p:nvPr/>
          </p:nvSpPr>
          <p:spPr>
            <a:xfrm>
              <a:off x="4864138" y="3052500"/>
              <a:ext cx="26825" cy="26800"/>
            </a:xfrm>
            <a:custGeom>
              <a:avLst/>
              <a:gdLst/>
              <a:ahLst/>
              <a:cxnLst/>
              <a:rect l="l" t="t" r="r" b="b"/>
              <a:pathLst>
                <a:path w="1073" h="1072" extrusionOk="0">
                  <a:moveTo>
                    <a:pt x="536" y="0"/>
                  </a:moveTo>
                  <a:cubicBezTo>
                    <a:pt x="239" y="0"/>
                    <a:pt x="1" y="239"/>
                    <a:pt x="1" y="536"/>
                  </a:cubicBezTo>
                  <a:cubicBezTo>
                    <a:pt x="1" y="834"/>
                    <a:pt x="239" y="1072"/>
                    <a:pt x="536" y="1072"/>
                  </a:cubicBezTo>
                  <a:cubicBezTo>
                    <a:pt x="834" y="1072"/>
                    <a:pt x="1072" y="834"/>
                    <a:pt x="1072" y="536"/>
                  </a:cubicBezTo>
                  <a:cubicBezTo>
                    <a:pt x="1072" y="239"/>
                    <a:pt x="834" y="0"/>
                    <a:pt x="536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0"/>
            <p:cNvSpPr/>
            <p:nvPr/>
          </p:nvSpPr>
          <p:spPr>
            <a:xfrm>
              <a:off x="4799838" y="3052500"/>
              <a:ext cx="26825" cy="26800"/>
            </a:xfrm>
            <a:custGeom>
              <a:avLst/>
              <a:gdLst/>
              <a:ahLst/>
              <a:cxnLst/>
              <a:rect l="l" t="t" r="r" b="b"/>
              <a:pathLst>
                <a:path w="1073" h="1072" extrusionOk="0">
                  <a:moveTo>
                    <a:pt x="537" y="0"/>
                  </a:moveTo>
                  <a:cubicBezTo>
                    <a:pt x="239" y="0"/>
                    <a:pt x="1" y="239"/>
                    <a:pt x="1" y="536"/>
                  </a:cubicBezTo>
                  <a:cubicBezTo>
                    <a:pt x="1" y="834"/>
                    <a:pt x="239" y="1072"/>
                    <a:pt x="537" y="1072"/>
                  </a:cubicBezTo>
                  <a:cubicBezTo>
                    <a:pt x="834" y="1072"/>
                    <a:pt x="1072" y="834"/>
                    <a:pt x="1072" y="536"/>
                  </a:cubicBezTo>
                  <a:cubicBezTo>
                    <a:pt x="1072" y="239"/>
                    <a:pt x="834" y="0"/>
                    <a:pt x="537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0"/>
            <p:cNvSpPr/>
            <p:nvPr/>
          </p:nvSpPr>
          <p:spPr>
            <a:xfrm>
              <a:off x="4906413" y="2787575"/>
              <a:ext cx="50925" cy="78925"/>
            </a:xfrm>
            <a:custGeom>
              <a:avLst/>
              <a:gdLst/>
              <a:ahLst/>
              <a:cxnLst/>
              <a:rect l="l" t="t" r="r" b="b"/>
              <a:pathLst>
                <a:path w="2037" h="3157" extrusionOk="0">
                  <a:moveTo>
                    <a:pt x="0" y="1"/>
                  </a:moveTo>
                  <a:lnTo>
                    <a:pt x="0" y="787"/>
                  </a:lnTo>
                  <a:lnTo>
                    <a:pt x="1108" y="787"/>
                  </a:lnTo>
                  <a:cubicBezTo>
                    <a:pt x="1191" y="787"/>
                    <a:pt x="1227" y="846"/>
                    <a:pt x="1227" y="906"/>
                  </a:cubicBezTo>
                  <a:lnTo>
                    <a:pt x="1227" y="2227"/>
                  </a:lnTo>
                  <a:cubicBezTo>
                    <a:pt x="1227" y="2299"/>
                    <a:pt x="1191" y="2346"/>
                    <a:pt x="1108" y="2370"/>
                  </a:cubicBezTo>
                  <a:lnTo>
                    <a:pt x="0" y="2370"/>
                  </a:lnTo>
                  <a:lnTo>
                    <a:pt x="0" y="3156"/>
                  </a:lnTo>
                  <a:lnTo>
                    <a:pt x="1739" y="3156"/>
                  </a:lnTo>
                  <a:cubicBezTo>
                    <a:pt x="1905" y="3156"/>
                    <a:pt x="2036" y="3025"/>
                    <a:pt x="2036" y="2858"/>
                  </a:cubicBezTo>
                  <a:lnTo>
                    <a:pt x="2036" y="299"/>
                  </a:lnTo>
                  <a:cubicBezTo>
                    <a:pt x="2036" y="132"/>
                    <a:pt x="1905" y="1"/>
                    <a:pt x="1739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0"/>
            <p:cNvSpPr/>
            <p:nvPr/>
          </p:nvSpPr>
          <p:spPr>
            <a:xfrm>
              <a:off x="4733763" y="2787575"/>
              <a:ext cx="50925" cy="78925"/>
            </a:xfrm>
            <a:custGeom>
              <a:avLst/>
              <a:gdLst/>
              <a:ahLst/>
              <a:cxnLst/>
              <a:rect l="l" t="t" r="r" b="b"/>
              <a:pathLst>
                <a:path w="2037" h="3157" extrusionOk="0">
                  <a:moveTo>
                    <a:pt x="298" y="1"/>
                  </a:moveTo>
                  <a:cubicBezTo>
                    <a:pt x="132" y="1"/>
                    <a:pt x="1" y="132"/>
                    <a:pt x="1" y="299"/>
                  </a:cubicBezTo>
                  <a:lnTo>
                    <a:pt x="1" y="2858"/>
                  </a:lnTo>
                  <a:cubicBezTo>
                    <a:pt x="1" y="3025"/>
                    <a:pt x="132" y="3156"/>
                    <a:pt x="298" y="3156"/>
                  </a:cubicBezTo>
                  <a:lnTo>
                    <a:pt x="2037" y="3156"/>
                  </a:lnTo>
                  <a:lnTo>
                    <a:pt x="2037" y="2370"/>
                  </a:lnTo>
                  <a:lnTo>
                    <a:pt x="917" y="2370"/>
                  </a:lnTo>
                  <a:cubicBezTo>
                    <a:pt x="846" y="2346"/>
                    <a:pt x="798" y="2299"/>
                    <a:pt x="798" y="2227"/>
                  </a:cubicBezTo>
                  <a:lnTo>
                    <a:pt x="798" y="906"/>
                  </a:lnTo>
                  <a:cubicBezTo>
                    <a:pt x="798" y="846"/>
                    <a:pt x="846" y="787"/>
                    <a:pt x="917" y="787"/>
                  </a:cubicBezTo>
                  <a:lnTo>
                    <a:pt x="2037" y="787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0"/>
            <p:cNvSpPr/>
            <p:nvPr/>
          </p:nvSpPr>
          <p:spPr>
            <a:xfrm>
              <a:off x="4889138" y="2777475"/>
              <a:ext cx="25925" cy="98550"/>
            </a:xfrm>
            <a:custGeom>
              <a:avLst/>
              <a:gdLst/>
              <a:ahLst/>
              <a:cxnLst/>
              <a:rect l="l" t="t" r="r" b="b"/>
              <a:pathLst>
                <a:path w="1037" h="394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786"/>
                  </a:lnTo>
                  <a:cubicBezTo>
                    <a:pt x="1" y="3870"/>
                    <a:pt x="72" y="3941"/>
                    <a:pt x="167" y="3941"/>
                  </a:cubicBezTo>
                  <a:lnTo>
                    <a:pt x="882" y="3941"/>
                  </a:lnTo>
                  <a:cubicBezTo>
                    <a:pt x="965" y="3941"/>
                    <a:pt x="1037" y="3870"/>
                    <a:pt x="1037" y="3786"/>
                  </a:cubicBezTo>
                  <a:lnTo>
                    <a:pt x="1037" y="167"/>
                  </a:lnTo>
                  <a:cubicBezTo>
                    <a:pt x="1037" y="72"/>
                    <a:pt x="965" y="0"/>
                    <a:pt x="882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0"/>
            <p:cNvSpPr/>
            <p:nvPr/>
          </p:nvSpPr>
          <p:spPr>
            <a:xfrm>
              <a:off x="4776038" y="2777475"/>
              <a:ext cx="26225" cy="98550"/>
            </a:xfrm>
            <a:custGeom>
              <a:avLst/>
              <a:gdLst/>
              <a:ahLst/>
              <a:cxnLst/>
              <a:rect l="l" t="t" r="r" b="b"/>
              <a:pathLst>
                <a:path w="1049" h="394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786"/>
                  </a:lnTo>
                  <a:cubicBezTo>
                    <a:pt x="0" y="3870"/>
                    <a:pt x="72" y="3941"/>
                    <a:pt x="167" y="3941"/>
                  </a:cubicBezTo>
                  <a:lnTo>
                    <a:pt x="881" y="3941"/>
                  </a:lnTo>
                  <a:cubicBezTo>
                    <a:pt x="965" y="3941"/>
                    <a:pt x="1048" y="3870"/>
                    <a:pt x="1048" y="3786"/>
                  </a:cubicBezTo>
                  <a:lnTo>
                    <a:pt x="1048" y="167"/>
                  </a:lnTo>
                  <a:cubicBezTo>
                    <a:pt x="1048" y="72"/>
                    <a:pt x="965" y="0"/>
                    <a:pt x="881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0"/>
            <p:cNvSpPr/>
            <p:nvPr/>
          </p:nvSpPr>
          <p:spPr>
            <a:xfrm>
              <a:off x="4833188" y="2807225"/>
              <a:ext cx="25025" cy="39625"/>
            </a:xfrm>
            <a:custGeom>
              <a:avLst/>
              <a:gdLst/>
              <a:ahLst/>
              <a:cxnLst/>
              <a:rect l="l" t="t" r="r" b="b"/>
              <a:pathLst>
                <a:path w="1001" h="1585" extrusionOk="0">
                  <a:moveTo>
                    <a:pt x="565" y="0"/>
                  </a:moveTo>
                  <a:cubicBezTo>
                    <a:pt x="559" y="0"/>
                    <a:pt x="554" y="0"/>
                    <a:pt x="548" y="1"/>
                  </a:cubicBezTo>
                  <a:cubicBezTo>
                    <a:pt x="500" y="1"/>
                    <a:pt x="453" y="36"/>
                    <a:pt x="429" y="72"/>
                  </a:cubicBezTo>
                  <a:lnTo>
                    <a:pt x="48" y="703"/>
                  </a:lnTo>
                  <a:cubicBezTo>
                    <a:pt x="0" y="786"/>
                    <a:pt x="36" y="906"/>
                    <a:pt x="143" y="965"/>
                  </a:cubicBezTo>
                  <a:cubicBezTo>
                    <a:pt x="155" y="989"/>
                    <a:pt x="191" y="989"/>
                    <a:pt x="203" y="989"/>
                  </a:cubicBezTo>
                  <a:lnTo>
                    <a:pt x="465" y="989"/>
                  </a:lnTo>
                  <a:lnTo>
                    <a:pt x="262" y="1322"/>
                  </a:lnTo>
                  <a:cubicBezTo>
                    <a:pt x="227" y="1370"/>
                    <a:pt x="227" y="1418"/>
                    <a:pt x="250" y="1465"/>
                  </a:cubicBezTo>
                  <a:cubicBezTo>
                    <a:pt x="286" y="1537"/>
                    <a:pt x="346" y="1584"/>
                    <a:pt x="429" y="1584"/>
                  </a:cubicBezTo>
                  <a:cubicBezTo>
                    <a:pt x="500" y="1584"/>
                    <a:pt x="560" y="1548"/>
                    <a:pt x="596" y="1501"/>
                  </a:cubicBezTo>
                  <a:lnTo>
                    <a:pt x="965" y="894"/>
                  </a:lnTo>
                  <a:cubicBezTo>
                    <a:pt x="1000" y="810"/>
                    <a:pt x="977" y="691"/>
                    <a:pt x="869" y="632"/>
                  </a:cubicBezTo>
                  <a:cubicBezTo>
                    <a:pt x="858" y="608"/>
                    <a:pt x="822" y="608"/>
                    <a:pt x="810" y="608"/>
                  </a:cubicBezTo>
                  <a:lnTo>
                    <a:pt x="548" y="608"/>
                  </a:lnTo>
                  <a:lnTo>
                    <a:pt x="739" y="286"/>
                  </a:lnTo>
                  <a:cubicBezTo>
                    <a:pt x="808" y="171"/>
                    <a:pt x="732" y="0"/>
                    <a:pt x="565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0" name="Google Shape;2220;p60"/>
          <p:cNvGrpSpPr/>
          <p:nvPr/>
        </p:nvGrpSpPr>
        <p:grpSpPr>
          <a:xfrm>
            <a:off x="5373606" y="2753812"/>
            <a:ext cx="299579" cy="353125"/>
            <a:chOff x="5367763" y="2777475"/>
            <a:chExt cx="268825" cy="316875"/>
          </a:xfrm>
        </p:grpSpPr>
        <p:sp>
          <p:nvSpPr>
            <p:cNvPr id="2221" name="Google Shape;2221;p60"/>
            <p:cNvSpPr/>
            <p:nvPr/>
          </p:nvSpPr>
          <p:spPr>
            <a:xfrm>
              <a:off x="5367763" y="2777475"/>
              <a:ext cx="200350" cy="270575"/>
            </a:xfrm>
            <a:custGeom>
              <a:avLst/>
              <a:gdLst/>
              <a:ahLst/>
              <a:cxnLst/>
              <a:rect l="l" t="t" r="r" b="b"/>
              <a:pathLst>
                <a:path w="8014" h="10823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656"/>
                  </a:lnTo>
                  <a:cubicBezTo>
                    <a:pt x="1" y="10751"/>
                    <a:pt x="72" y="10823"/>
                    <a:pt x="156" y="10823"/>
                  </a:cubicBezTo>
                  <a:lnTo>
                    <a:pt x="7859" y="10823"/>
                  </a:lnTo>
                  <a:cubicBezTo>
                    <a:pt x="7942" y="10823"/>
                    <a:pt x="8014" y="10751"/>
                    <a:pt x="8014" y="10656"/>
                  </a:cubicBezTo>
                  <a:lnTo>
                    <a:pt x="8014" y="167"/>
                  </a:lnTo>
                  <a:cubicBezTo>
                    <a:pt x="8014" y="72"/>
                    <a:pt x="7942" y="12"/>
                    <a:pt x="7859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0"/>
            <p:cNvSpPr/>
            <p:nvPr/>
          </p:nvSpPr>
          <p:spPr>
            <a:xfrm>
              <a:off x="5546663" y="2777750"/>
              <a:ext cx="21450" cy="270000"/>
            </a:xfrm>
            <a:custGeom>
              <a:avLst/>
              <a:gdLst/>
              <a:ahLst/>
              <a:cxnLst/>
              <a:rect l="l" t="t" r="r" b="b"/>
              <a:pathLst>
                <a:path w="858" h="10800" extrusionOk="0">
                  <a:moveTo>
                    <a:pt x="1" y="1"/>
                  </a:moveTo>
                  <a:cubicBezTo>
                    <a:pt x="84" y="1"/>
                    <a:pt x="143" y="84"/>
                    <a:pt x="143" y="156"/>
                  </a:cubicBezTo>
                  <a:lnTo>
                    <a:pt x="143" y="10645"/>
                  </a:lnTo>
                  <a:cubicBezTo>
                    <a:pt x="143" y="10740"/>
                    <a:pt x="72" y="10800"/>
                    <a:pt x="1" y="10800"/>
                  </a:cubicBezTo>
                  <a:lnTo>
                    <a:pt x="679" y="10800"/>
                  </a:lnTo>
                  <a:cubicBezTo>
                    <a:pt x="775" y="10800"/>
                    <a:pt x="846" y="10717"/>
                    <a:pt x="846" y="10633"/>
                  </a:cubicBezTo>
                  <a:lnTo>
                    <a:pt x="846" y="144"/>
                  </a:lnTo>
                  <a:cubicBezTo>
                    <a:pt x="858" y="61"/>
                    <a:pt x="786" y="1"/>
                    <a:pt x="703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0"/>
            <p:cNvSpPr/>
            <p:nvPr/>
          </p:nvSpPr>
          <p:spPr>
            <a:xfrm>
              <a:off x="5436838" y="2801275"/>
              <a:ext cx="62525" cy="62225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893" y="1"/>
                  </a:moveTo>
                  <a:cubicBezTo>
                    <a:pt x="846" y="1"/>
                    <a:pt x="822" y="36"/>
                    <a:pt x="822" y="72"/>
                  </a:cubicBezTo>
                  <a:lnTo>
                    <a:pt x="822" y="774"/>
                  </a:lnTo>
                  <a:cubicBezTo>
                    <a:pt x="822" y="810"/>
                    <a:pt x="810" y="822"/>
                    <a:pt x="774" y="822"/>
                  </a:cubicBezTo>
                  <a:lnTo>
                    <a:pt x="72" y="822"/>
                  </a:lnTo>
                  <a:cubicBezTo>
                    <a:pt x="48" y="822"/>
                    <a:pt x="12" y="846"/>
                    <a:pt x="0" y="894"/>
                  </a:cubicBezTo>
                  <a:lnTo>
                    <a:pt x="0" y="1596"/>
                  </a:lnTo>
                  <a:cubicBezTo>
                    <a:pt x="0" y="1644"/>
                    <a:pt x="36" y="1667"/>
                    <a:pt x="72" y="1667"/>
                  </a:cubicBezTo>
                  <a:lnTo>
                    <a:pt x="774" y="1667"/>
                  </a:lnTo>
                  <a:cubicBezTo>
                    <a:pt x="810" y="1667"/>
                    <a:pt x="822" y="1679"/>
                    <a:pt x="822" y="1715"/>
                  </a:cubicBezTo>
                  <a:lnTo>
                    <a:pt x="822" y="2418"/>
                  </a:lnTo>
                  <a:cubicBezTo>
                    <a:pt x="822" y="2453"/>
                    <a:pt x="846" y="2489"/>
                    <a:pt x="893" y="2489"/>
                  </a:cubicBezTo>
                  <a:lnTo>
                    <a:pt x="1596" y="2489"/>
                  </a:lnTo>
                  <a:cubicBezTo>
                    <a:pt x="1643" y="2489"/>
                    <a:pt x="1667" y="2453"/>
                    <a:pt x="1667" y="2418"/>
                  </a:cubicBezTo>
                  <a:lnTo>
                    <a:pt x="1667" y="1715"/>
                  </a:lnTo>
                  <a:cubicBezTo>
                    <a:pt x="1667" y="1679"/>
                    <a:pt x="1679" y="1667"/>
                    <a:pt x="1715" y="1667"/>
                  </a:cubicBezTo>
                  <a:lnTo>
                    <a:pt x="2429" y="1667"/>
                  </a:lnTo>
                  <a:cubicBezTo>
                    <a:pt x="2465" y="1667"/>
                    <a:pt x="2501" y="1644"/>
                    <a:pt x="2501" y="1596"/>
                  </a:cubicBezTo>
                  <a:lnTo>
                    <a:pt x="2501" y="894"/>
                  </a:lnTo>
                  <a:cubicBezTo>
                    <a:pt x="2501" y="846"/>
                    <a:pt x="2465" y="822"/>
                    <a:pt x="2429" y="822"/>
                  </a:cubicBezTo>
                  <a:lnTo>
                    <a:pt x="1715" y="822"/>
                  </a:lnTo>
                  <a:cubicBezTo>
                    <a:pt x="1679" y="822"/>
                    <a:pt x="1667" y="810"/>
                    <a:pt x="1667" y="774"/>
                  </a:cubicBezTo>
                  <a:lnTo>
                    <a:pt x="1667" y="72"/>
                  </a:lnTo>
                  <a:cubicBezTo>
                    <a:pt x="1667" y="36"/>
                    <a:pt x="1643" y="1"/>
                    <a:pt x="1596" y="1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0"/>
            <p:cNvSpPr/>
            <p:nvPr/>
          </p:nvSpPr>
          <p:spPr>
            <a:xfrm>
              <a:off x="5403788" y="2897275"/>
              <a:ext cx="128325" cy="21000"/>
            </a:xfrm>
            <a:custGeom>
              <a:avLst/>
              <a:gdLst/>
              <a:ahLst/>
              <a:cxnLst/>
              <a:rect l="l" t="t" r="r" b="b"/>
              <a:pathLst>
                <a:path w="5133" h="840" extrusionOk="0">
                  <a:moveTo>
                    <a:pt x="5044" y="1"/>
                  </a:moveTo>
                  <a:cubicBezTo>
                    <a:pt x="5034" y="1"/>
                    <a:pt x="5024" y="3"/>
                    <a:pt x="5013" y="6"/>
                  </a:cubicBezTo>
                  <a:lnTo>
                    <a:pt x="120" y="6"/>
                  </a:lnTo>
                  <a:cubicBezTo>
                    <a:pt x="60" y="6"/>
                    <a:pt x="1" y="42"/>
                    <a:pt x="1" y="125"/>
                  </a:cubicBezTo>
                  <a:lnTo>
                    <a:pt x="1" y="721"/>
                  </a:lnTo>
                  <a:cubicBezTo>
                    <a:pt x="1" y="780"/>
                    <a:pt x="48" y="840"/>
                    <a:pt x="120" y="840"/>
                  </a:cubicBezTo>
                  <a:lnTo>
                    <a:pt x="5013" y="840"/>
                  </a:lnTo>
                  <a:cubicBezTo>
                    <a:pt x="5073" y="840"/>
                    <a:pt x="5132" y="792"/>
                    <a:pt x="5132" y="721"/>
                  </a:cubicBezTo>
                  <a:lnTo>
                    <a:pt x="5132" y="125"/>
                  </a:lnTo>
                  <a:cubicBezTo>
                    <a:pt x="5132" y="55"/>
                    <a:pt x="5098" y="1"/>
                    <a:pt x="5044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0"/>
            <p:cNvSpPr/>
            <p:nvPr/>
          </p:nvSpPr>
          <p:spPr>
            <a:xfrm>
              <a:off x="5569888" y="2929675"/>
              <a:ext cx="66400" cy="60650"/>
            </a:xfrm>
            <a:custGeom>
              <a:avLst/>
              <a:gdLst/>
              <a:ahLst/>
              <a:cxnLst/>
              <a:rect l="l" t="t" r="r" b="b"/>
              <a:pathLst>
                <a:path w="2656" h="2426" extrusionOk="0">
                  <a:moveTo>
                    <a:pt x="1060" y="1"/>
                  </a:moveTo>
                  <a:cubicBezTo>
                    <a:pt x="908" y="1"/>
                    <a:pt x="757" y="84"/>
                    <a:pt x="667" y="222"/>
                  </a:cubicBezTo>
                  <a:lnTo>
                    <a:pt x="0" y="1353"/>
                  </a:lnTo>
                  <a:lnTo>
                    <a:pt x="715" y="2270"/>
                  </a:lnTo>
                  <a:lnTo>
                    <a:pt x="1881" y="2425"/>
                  </a:lnTo>
                  <a:lnTo>
                    <a:pt x="2536" y="1294"/>
                  </a:lnTo>
                  <a:cubicBezTo>
                    <a:pt x="2655" y="1080"/>
                    <a:pt x="2596" y="830"/>
                    <a:pt x="2382" y="711"/>
                  </a:cubicBezTo>
                  <a:lnTo>
                    <a:pt x="1262" y="56"/>
                  </a:lnTo>
                  <a:cubicBezTo>
                    <a:pt x="1199" y="18"/>
                    <a:pt x="1129" y="1"/>
                    <a:pt x="1060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0"/>
            <p:cNvSpPr/>
            <p:nvPr/>
          </p:nvSpPr>
          <p:spPr>
            <a:xfrm>
              <a:off x="5403788" y="2896825"/>
              <a:ext cx="64325" cy="20850"/>
            </a:xfrm>
            <a:custGeom>
              <a:avLst/>
              <a:gdLst/>
              <a:ahLst/>
              <a:cxnLst/>
              <a:rect l="l" t="t" r="r" b="b"/>
              <a:pathLst>
                <a:path w="2573" h="834" extrusionOk="0">
                  <a:moveTo>
                    <a:pt x="1" y="0"/>
                  </a:moveTo>
                  <a:lnTo>
                    <a:pt x="1" y="834"/>
                  </a:lnTo>
                  <a:lnTo>
                    <a:pt x="2572" y="834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0"/>
            <p:cNvSpPr/>
            <p:nvPr/>
          </p:nvSpPr>
          <p:spPr>
            <a:xfrm>
              <a:off x="5529413" y="2980175"/>
              <a:ext cx="80375" cy="86350"/>
            </a:xfrm>
            <a:custGeom>
              <a:avLst/>
              <a:gdLst/>
              <a:ahLst/>
              <a:cxnLst/>
              <a:rect l="l" t="t" r="r" b="b"/>
              <a:pathLst>
                <a:path w="3215" h="3454" extrusionOk="0">
                  <a:moveTo>
                    <a:pt x="1095" y="0"/>
                  </a:moveTo>
                  <a:lnTo>
                    <a:pt x="0" y="1881"/>
                  </a:lnTo>
                  <a:lnTo>
                    <a:pt x="857" y="3453"/>
                  </a:lnTo>
                  <a:lnTo>
                    <a:pt x="2846" y="1881"/>
                  </a:lnTo>
                  <a:lnTo>
                    <a:pt x="3215" y="1227"/>
                  </a:lnTo>
                  <a:lnTo>
                    <a:pt x="2369" y="238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0"/>
            <p:cNvSpPr/>
            <p:nvPr/>
          </p:nvSpPr>
          <p:spPr>
            <a:xfrm>
              <a:off x="5547263" y="2958600"/>
              <a:ext cx="82175" cy="56050"/>
            </a:xfrm>
            <a:custGeom>
              <a:avLst/>
              <a:gdLst/>
              <a:ahLst/>
              <a:cxnLst/>
              <a:rect l="l" t="t" r="r" b="b"/>
              <a:pathLst>
                <a:path w="3287" h="2242" extrusionOk="0">
                  <a:moveTo>
                    <a:pt x="465" y="0"/>
                  </a:moveTo>
                  <a:cubicBezTo>
                    <a:pt x="340" y="0"/>
                    <a:pt x="222" y="66"/>
                    <a:pt x="167" y="185"/>
                  </a:cubicBezTo>
                  <a:lnTo>
                    <a:pt x="96" y="316"/>
                  </a:lnTo>
                  <a:cubicBezTo>
                    <a:pt x="0" y="482"/>
                    <a:pt x="60" y="708"/>
                    <a:pt x="227" y="804"/>
                  </a:cubicBezTo>
                  <a:lnTo>
                    <a:pt x="2620" y="2197"/>
                  </a:lnTo>
                  <a:cubicBezTo>
                    <a:pt x="2677" y="2227"/>
                    <a:pt x="2739" y="2242"/>
                    <a:pt x="2799" y="2242"/>
                  </a:cubicBezTo>
                  <a:cubicBezTo>
                    <a:pt x="2928" y="2242"/>
                    <a:pt x="3051" y="2175"/>
                    <a:pt x="3108" y="2054"/>
                  </a:cubicBezTo>
                  <a:lnTo>
                    <a:pt x="3191" y="1923"/>
                  </a:lnTo>
                  <a:cubicBezTo>
                    <a:pt x="3287" y="1744"/>
                    <a:pt x="3227" y="1518"/>
                    <a:pt x="3048" y="1435"/>
                  </a:cubicBezTo>
                  <a:lnTo>
                    <a:pt x="655" y="54"/>
                  </a:lnTo>
                  <a:cubicBezTo>
                    <a:pt x="595" y="17"/>
                    <a:pt x="529" y="0"/>
                    <a:pt x="465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0"/>
            <p:cNvSpPr/>
            <p:nvPr/>
          </p:nvSpPr>
          <p:spPr>
            <a:xfrm>
              <a:off x="5598763" y="2985525"/>
              <a:ext cx="30675" cy="29125"/>
            </a:xfrm>
            <a:custGeom>
              <a:avLst/>
              <a:gdLst/>
              <a:ahLst/>
              <a:cxnLst/>
              <a:rect l="l" t="t" r="r" b="b"/>
              <a:pathLst>
                <a:path w="1227" h="1165" extrusionOk="0">
                  <a:moveTo>
                    <a:pt x="429" y="1"/>
                  </a:moveTo>
                  <a:lnTo>
                    <a:pt x="457" y="17"/>
                  </a:lnTo>
                  <a:lnTo>
                    <a:pt x="457" y="17"/>
                  </a:lnTo>
                  <a:cubicBezTo>
                    <a:pt x="448" y="11"/>
                    <a:pt x="439" y="5"/>
                    <a:pt x="429" y="1"/>
                  </a:cubicBezTo>
                  <a:close/>
                  <a:moveTo>
                    <a:pt x="457" y="17"/>
                  </a:moveTo>
                  <a:cubicBezTo>
                    <a:pt x="602" y="110"/>
                    <a:pt x="649" y="320"/>
                    <a:pt x="560" y="477"/>
                  </a:cubicBezTo>
                  <a:lnTo>
                    <a:pt x="476" y="643"/>
                  </a:lnTo>
                  <a:cubicBezTo>
                    <a:pt x="410" y="751"/>
                    <a:pt x="287" y="812"/>
                    <a:pt x="163" y="812"/>
                  </a:cubicBezTo>
                  <a:cubicBezTo>
                    <a:pt x="107" y="812"/>
                    <a:pt x="51" y="800"/>
                    <a:pt x="0" y="774"/>
                  </a:cubicBezTo>
                  <a:lnTo>
                    <a:pt x="0" y="774"/>
                  </a:lnTo>
                  <a:lnTo>
                    <a:pt x="584" y="1120"/>
                  </a:lnTo>
                  <a:cubicBezTo>
                    <a:pt x="641" y="1150"/>
                    <a:pt x="701" y="1165"/>
                    <a:pt x="761" y="1165"/>
                  </a:cubicBezTo>
                  <a:cubicBezTo>
                    <a:pt x="887" y="1165"/>
                    <a:pt x="1007" y="1098"/>
                    <a:pt x="1072" y="977"/>
                  </a:cubicBezTo>
                  <a:lnTo>
                    <a:pt x="1143" y="846"/>
                  </a:lnTo>
                  <a:cubicBezTo>
                    <a:pt x="1227" y="667"/>
                    <a:pt x="1179" y="441"/>
                    <a:pt x="1012" y="334"/>
                  </a:cubicBezTo>
                  <a:lnTo>
                    <a:pt x="457" y="17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0"/>
            <p:cNvSpPr/>
            <p:nvPr/>
          </p:nvSpPr>
          <p:spPr>
            <a:xfrm>
              <a:off x="5581488" y="3003375"/>
              <a:ext cx="27700" cy="32475"/>
            </a:xfrm>
            <a:custGeom>
              <a:avLst/>
              <a:gdLst/>
              <a:ahLst/>
              <a:cxnLst/>
              <a:rect l="l" t="t" r="r" b="b"/>
              <a:pathLst>
                <a:path w="1108" h="1299" extrusionOk="0">
                  <a:moveTo>
                    <a:pt x="572" y="1"/>
                  </a:moveTo>
                  <a:lnTo>
                    <a:pt x="1" y="965"/>
                  </a:lnTo>
                  <a:lnTo>
                    <a:pt x="382" y="1299"/>
                  </a:lnTo>
                  <a:lnTo>
                    <a:pt x="739" y="965"/>
                  </a:lnTo>
                  <a:lnTo>
                    <a:pt x="1108" y="31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0"/>
            <p:cNvSpPr/>
            <p:nvPr/>
          </p:nvSpPr>
          <p:spPr>
            <a:xfrm>
              <a:off x="5508563" y="3027500"/>
              <a:ext cx="91700" cy="66825"/>
            </a:xfrm>
            <a:custGeom>
              <a:avLst/>
              <a:gdLst/>
              <a:ahLst/>
              <a:cxnLst/>
              <a:rect l="l" t="t" r="r" b="b"/>
              <a:pathLst>
                <a:path w="3668" h="2673" extrusionOk="0">
                  <a:moveTo>
                    <a:pt x="822" y="0"/>
                  </a:moveTo>
                  <a:lnTo>
                    <a:pt x="346" y="822"/>
                  </a:lnTo>
                  <a:cubicBezTo>
                    <a:pt x="1" y="1417"/>
                    <a:pt x="203" y="2155"/>
                    <a:pt x="798" y="2501"/>
                  </a:cubicBezTo>
                  <a:cubicBezTo>
                    <a:pt x="998" y="2617"/>
                    <a:pt x="1215" y="2672"/>
                    <a:pt x="1427" y="2672"/>
                  </a:cubicBezTo>
                  <a:cubicBezTo>
                    <a:pt x="1845" y="2672"/>
                    <a:pt x="2248" y="2455"/>
                    <a:pt x="2477" y="2060"/>
                  </a:cubicBezTo>
                  <a:lnTo>
                    <a:pt x="3668" y="0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0"/>
            <p:cNvSpPr/>
            <p:nvPr/>
          </p:nvSpPr>
          <p:spPr>
            <a:xfrm>
              <a:off x="5524038" y="3027500"/>
              <a:ext cx="76525" cy="66850"/>
            </a:xfrm>
            <a:custGeom>
              <a:avLst/>
              <a:gdLst/>
              <a:ahLst/>
              <a:cxnLst/>
              <a:rect l="l" t="t" r="r" b="b"/>
              <a:pathLst>
                <a:path w="3061" h="2674" extrusionOk="0">
                  <a:moveTo>
                    <a:pt x="2322" y="0"/>
                  </a:moveTo>
                  <a:lnTo>
                    <a:pt x="1227" y="1893"/>
                  </a:lnTo>
                  <a:cubicBezTo>
                    <a:pt x="1032" y="2227"/>
                    <a:pt x="672" y="2417"/>
                    <a:pt x="308" y="2417"/>
                  </a:cubicBezTo>
                  <a:cubicBezTo>
                    <a:pt x="204" y="2417"/>
                    <a:pt x="101" y="2401"/>
                    <a:pt x="1" y="2370"/>
                  </a:cubicBezTo>
                  <a:lnTo>
                    <a:pt x="1" y="2370"/>
                  </a:lnTo>
                  <a:cubicBezTo>
                    <a:pt x="36" y="2417"/>
                    <a:pt x="84" y="2441"/>
                    <a:pt x="144" y="2477"/>
                  </a:cubicBezTo>
                  <a:cubicBezTo>
                    <a:pt x="352" y="2610"/>
                    <a:pt x="584" y="2673"/>
                    <a:pt x="811" y="2673"/>
                  </a:cubicBezTo>
                  <a:cubicBezTo>
                    <a:pt x="1235" y="2673"/>
                    <a:pt x="1646" y="2455"/>
                    <a:pt x="1870" y="2060"/>
                  </a:cubicBezTo>
                  <a:lnTo>
                    <a:pt x="3061" y="0"/>
                  </a:ln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0"/>
            <p:cNvSpPr/>
            <p:nvPr/>
          </p:nvSpPr>
          <p:spPr>
            <a:xfrm>
              <a:off x="5603813" y="2939975"/>
              <a:ext cx="32775" cy="50350"/>
            </a:xfrm>
            <a:custGeom>
              <a:avLst/>
              <a:gdLst/>
              <a:ahLst/>
              <a:cxnLst/>
              <a:rect l="l" t="t" r="r" b="b"/>
              <a:pathLst>
                <a:path w="1311" h="2014" extrusionOk="0">
                  <a:moveTo>
                    <a:pt x="513" y="1"/>
                  </a:moveTo>
                  <a:lnTo>
                    <a:pt x="522" y="6"/>
                  </a:lnTo>
                  <a:lnTo>
                    <a:pt x="522" y="6"/>
                  </a:lnTo>
                  <a:cubicBezTo>
                    <a:pt x="519" y="4"/>
                    <a:pt x="516" y="3"/>
                    <a:pt x="513" y="1"/>
                  </a:cubicBezTo>
                  <a:close/>
                  <a:moveTo>
                    <a:pt x="522" y="6"/>
                  </a:moveTo>
                  <a:cubicBezTo>
                    <a:pt x="705" y="116"/>
                    <a:pt x="761" y="361"/>
                    <a:pt x="655" y="560"/>
                  </a:cubicBezTo>
                  <a:lnTo>
                    <a:pt x="1" y="1703"/>
                  </a:lnTo>
                  <a:lnTo>
                    <a:pt x="536" y="2013"/>
                  </a:lnTo>
                  <a:lnTo>
                    <a:pt x="1191" y="882"/>
                  </a:lnTo>
                  <a:cubicBezTo>
                    <a:pt x="1310" y="668"/>
                    <a:pt x="1239" y="418"/>
                    <a:pt x="1025" y="299"/>
                  </a:cubicBezTo>
                  <a:lnTo>
                    <a:pt x="522" y="6"/>
                  </a:ln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0"/>
            <p:cNvSpPr/>
            <p:nvPr/>
          </p:nvSpPr>
          <p:spPr>
            <a:xfrm>
              <a:off x="5605888" y="2933725"/>
              <a:ext cx="10750" cy="6275"/>
            </a:xfrm>
            <a:custGeom>
              <a:avLst/>
              <a:gdLst/>
              <a:ahLst/>
              <a:cxnLst/>
              <a:rect l="l" t="t" r="r" b="b"/>
              <a:pathLst>
                <a:path w="430" h="251" extrusionOk="0">
                  <a:moveTo>
                    <a:pt x="1" y="1"/>
                  </a:moveTo>
                  <a:lnTo>
                    <a:pt x="430" y="251"/>
                  </a:ln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0"/>
            <p:cNvSpPr/>
            <p:nvPr/>
          </p:nvSpPr>
          <p:spPr>
            <a:xfrm>
              <a:off x="5508563" y="2940875"/>
              <a:ext cx="17600" cy="9250"/>
            </a:xfrm>
            <a:custGeom>
              <a:avLst/>
              <a:gdLst/>
              <a:ahLst/>
              <a:cxnLst/>
              <a:rect l="l" t="t" r="r" b="b"/>
              <a:pathLst>
                <a:path w="704" h="370" extrusionOk="0">
                  <a:moveTo>
                    <a:pt x="179" y="1"/>
                  </a:moveTo>
                  <a:cubicBezTo>
                    <a:pt x="72" y="1"/>
                    <a:pt x="1" y="84"/>
                    <a:pt x="1" y="191"/>
                  </a:cubicBezTo>
                  <a:cubicBezTo>
                    <a:pt x="1" y="298"/>
                    <a:pt x="96" y="370"/>
                    <a:pt x="191" y="370"/>
                  </a:cubicBezTo>
                  <a:lnTo>
                    <a:pt x="524" y="370"/>
                  </a:lnTo>
                  <a:cubicBezTo>
                    <a:pt x="632" y="370"/>
                    <a:pt x="703" y="286"/>
                    <a:pt x="703" y="179"/>
                  </a:cubicBezTo>
                  <a:cubicBezTo>
                    <a:pt x="703" y="72"/>
                    <a:pt x="620" y="1"/>
                    <a:pt x="513" y="1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0"/>
            <p:cNvSpPr/>
            <p:nvPr/>
          </p:nvSpPr>
          <p:spPr>
            <a:xfrm>
              <a:off x="5410938" y="2940875"/>
              <a:ext cx="50925" cy="9250"/>
            </a:xfrm>
            <a:custGeom>
              <a:avLst/>
              <a:gdLst/>
              <a:ahLst/>
              <a:cxnLst/>
              <a:rect l="l" t="t" r="r" b="b"/>
              <a:pathLst>
                <a:path w="2037" h="370" extrusionOk="0">
                  <a:moveTo>
                    <a:pt x="179" y="1"/>
                  </a:moveTo>
                  <a:cubicBezTo>
                    <a:pt x="72" y="1"/>
                    <a:pt x="0" y="84"/>
                    <a:pt x="0" y="191"/>
                  </a:cubicBezTo>
                  <a:cubicBezTo>
                    <a:pt x="0" y="298"/>
                    <a:pt x="84" y="370"/>
                    <a:pt x="191" y="370"/>
                  </a:cubicBezTo>
                  <a:lnTo>
                    <a:pt x="1846" y="370"/>
                  </a:lnTo>
                  <a:cubicBezTo>
                    <a:pt x="1941" y="370"/>
                    <a:pt x="2036" y="286"/>
                    <a:pt x="2024" y="179"/>
                  </a:cubicBezTo>
                  <a:cubicBezTo>
                    <a:pt x="2024" y="72"/>
                    <a:pt x="1929" y="1"/>
                    <a:pt x="1822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0"/>
            <p:cNvSpPr/>
            <p:nvPr/>
          </p:nvSpPr>
          <p:spPr>
            <a:xfrm>
              <a:off x="5508563" y="2968850"/>
              <a:ext cx="17600" cy="9250"/>
            </a:xfrm>
            <a:custGeom>
              <a:avLst/>
              <a:gdLst/>
              <a:ahLst/>
              <a:cxnLst/>
              <a:rect l="l" t="t" r="r" b="b"/>
              <a:pathLst>
                <a:path w="704" h="370" extrusionOk="0">
                  <a:moveTo>
                    <a:pt x="179" y="1"/>
                  </a:moveTo>
                  <a:cubicBezTo>
                    <a:pt x="72" y="1"/>
                    <a:pt x="1" y="84"/>
                    <a:pt x="1" y="191"/>
                  </a:cubicBezTo>
                  <a:cubicBezTo>
                    <a:pt x="1" y="298"/>
                    <a:pt x="96" y="370"/>
                    <a:pt x="191" y="370"/>
                  </a:cubicBezTo>
                  <a:lnTo>
                    <a:pt x="524" y="370"/>
                  </a:lnTo>
                  <a:cubicBezTo>
                    <a:pt x="632" y="370"/>
                    <a:pt x="703" y="275"/>
                    <a:pt x="703" y="179"/>
                  </a:cubicBezTo>
                  <a:cubicBezTo>
                    <a:pt x="703" y="72"/>
                    <a:pt x="620" y="1"/>
                    <a:pt x="513" y="1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0"/>
            <p:cNvSpPr/>
            <p:nvPr/>
          </p:nvSpPr>
          <p:spPr>
            <a:xfrm>
              <a:off x="5410938" y="2968850"/>
              <a:ext cx="50925" cy="9250"/>
            </a:xfrm>
            <a:custGeom>
              <a:avLst/>
              <a:gdLst/>
              <a:ahLst/>
              <a:cxnLst/>
              <a:rect l="l" t="t" r="r" b="b"/>
              <a:pathLst>
                <a:path w="2037" h="370" extrusionOk="0">
                  <a:moveTo>
                    <a:pt x="179" y="1"/>
                  </a:moveTo>
                  <a:cubicBezTo>
                    <a:pt x="72" y="1"/>
                    <a:pt x="0" y="84"/>
                    <a:pt x="0" y="191"/>
                  </a:cubicBezTo>
                  <a:cubicBezTo>
                    <a:pt x="0" y="298"/>
                    <a:pt x="84" y="370"/>
                    <a:pt x="191" y="370"/>
                  </a:cubicBezTo>
                  <a:lnTo>
                    <a:pt x="1846" y="370"/>
                  </a:lnTo>
                  <a:cubicBezTo>
                    <a:pt x="1941" y="370"/>
                    <a:pt x="2036" y="275"/>
                    <a:pt x="2024" y="179"/>
                  </a:cubicBezTo>
                  <a:cubicBezTo>
                    <a:pt x="2024" y="72"/>
                    <a:pt x="1929" y="1"/>
                    <a:pt x="1822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0"/>
            <p:cNvSpPr/>
            <p:nvPr/>
          </p:nvSpPr>
          <p:spPr>
            <a:xfrm>
              <a:off x="5508563" y="2996550"/>
              <a:ext cx="17600" cy="9550"/>
            </a:xfrm>
            <a:custGeom>
              <a:avLst/>
              <a:gdLst/>
              <a:ahLst/>
              <a:cxnLst/>
              <a:rect l="l" t="t" r="r" b="b"/>
              <a:pathLst>
                <a:path w="704" h="382" extrusionOk="0">
                  <a:moveTo>
                    <a:pt x="179" y="0"/>
                  </a:moveTo>
                  <a:cubicBezTo>
                    <a:pt x="72" y="0"/>
                    <a:pt x="1" y="95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524" y="381"/>
                  </a:lnTo>
                  <a:cubicBezTo>
                    <a:pt x="632" y="381"/>
                    <a:pt x="703" y="286"/>
                    <a:pt x="703" y="179"/>
                  </a:cubicBezTo>
                  <a:cubicBezTo>
                    <a:pt x="703" y="83"/>
                    <a:pt x="620" y="0"/>
                    <a:pt x="513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0"/>
            <p:cNvSpPr/>
            <p:nvPr/>
          </p:nvSpPr>
          <p:spPr>
            <a:xfrm>
              <a:off x="5410938" y="2996550"/>
              <a:ext cx="50925" cy="9550"/>
            </a:xfrm>
            <a:custGeom>
              <a:avLst/>
              <a:gdLst/>
              <a:ahLst/>
              <a:cxnLst/>
              <a:rect l="l" t="t" r="r" b="b"/>
              <a:pathLst>
                <a:path w="2037" h="382" extrusionOk="0">
                  <a:moveTo>
                    <a:pt x="179" y="0"/>
                  </a:moveTo>
                  <a:cubicBezTo>
                    <a:pt x="72" y="0"/>
                    <a:pt x="0" y="95"/>
                    <a:pt x="0" y="191"/>
                  </a:cubicBezTo>
                  <a:cubicBezTo>
                    <a:pt x="0" y="298"/>
                    <a:pt x="84" y="381"/>
                    <a:pt x="191" y="381"/>
                  </a:cubicBezTo>
                  <a:lnTo>
                    <a:pt x="1846" y="381"/>
                  </a:lnTo>
                  <a:cubicBezTo>
                    <a:pt x="1941" y="381"/>
                    <a:pt x="2036" y="286"/>
                    <a:pt x="2024" y="179"/>
                  </a:cubicBezTo>
                  <a:cubicBezTo>
                    <a:pt x="2024" y="83"/>
                    <a:pt x="1929" y="0"/>
                    <a:pt x="1822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1" name="Google Shape;2241;p60"/>
          <p:cNvGrpSpPr/>
          <p:nvPr/>
        </p:nvGrpSpPr>
        <p:grpSpPr>
          <a:xfrm>
            <a:off x="5982791" y="2754453"/>
            <a:ext cx="352958" cy="351983"/>
            <a:chOff x="5950288" y="2778050"/>
            <a:chExt cx="316725" cy="315850"/>
          </a:xfrm>
        </p:grpSpPr>
        <p:sp>
          <p:nvSpPr>
            <p:cNvPr id="2242" name="Google Shape;2242;p60"/>
            <p:cNvSpPr/>
            <p:nvPr/>
          </p:nvSpPr>
          <p:spPr>
            <a:xfrm>
              <a:off x="6228888" y="2887300"/>
              <a:ext cx="28000" cy="42000"/>
            </a:xfrm>
            <a:custGeom>
              <a:avLst/>
              <a:gdLst/>
              <a:ahLst/>
              <a:cxnLst/>
              <a:rect l="l" t="t" r="r" b="b"/>
              <a:pathLst>
                <a:path w="1120" h="1680" extrusionOk="0">
                  <a:moveTo>
                    <a:pt x="263" y="0"/>
                  </a:moveTo>
                  <a:cubicBezTo>
                    <a:pt x="108" y="0"/>
                    <a:pt x="1" y="155"/>
                    <a:pt x="108" y="310"/>
                  </a:cubicBezTo>
                  <a:cubicBezTo>
                    <a:pt x="144" y="358"/>
                    <a:pt x="179" y="370"/>
                    <a:pt x="227" y="370"/>
                  </a:cubicBezTo>
                  <a:lnTo>
                    <a:pt x="656" y="370"/>
                  </a:lnTo>
                  <a:cubicBezTo>
                    <a:pt x="703" y="370"/>
                    <a:pt x="751" y="417"/>
                    <a:pt x="751" y="453"/>
                  </a:cubicBezTo>
                  <a:lnTo>
                    <a:pt x="751" y="1536"/>
                  </a:lnTo>
                  <a:cubicBezTo>
                    <a:pt x="751" y="1608"/>
                    <a:pt x="822" y="1667"/>
                    <a:pt x="882" y="1679"/>
                  </a:cubicBezTo>
                  <a:lnTo>
                    <a:pt x="977" y="1679"/>
                  </a:lnTo>
                  <a:cubicBezTo>
                    <a:pt x="1060" y="1679"/>
                    <a:pt x="1120" y="1608"/>
                    <a:pt x="1120" y="1524"/>
                  </a:cubicBezTo>
                  <a:lnTo>
                    <a:pt x="1120" y="370"/>
                  </a:lnTo>
                  <a:cubicBezTo>
                    <a:pt x="1120" y="155"/>
                    <a:pt x="953" y="0"/>
                    <a:pt x="751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0"/>
            <p:cNvSpPr/>
            <p:nvPr/>
          </p:nvSpPr>
          <p:spPr>
            <a:xfrm>
              <a:off x="5950288" y="2786400"/>
              <a:ext cx="119975" cy="107475"/>
            </a:xfrm>
            <a:custGeom>
              <a:avLst/>
              <a:gdLst/>
              <a:ahLst/>
              <a:cxnLst/>
              <a:rect l="l" t="t" r="r" b="b"/>
              <a:pathLst>
                <a:path w="4799" h="4299" extrusionOk="0">
                  <a:moveTo>
                    <a:pt x="905" y="0"/>
                  </a:moveTo>
                  <a:cubicBezTo>
                    <a:pt x="905" y="0"/>
                    <a:pt x="370" y="167"/>
                    <a:pt x="215" y="453"/>
                  </a:cubicBezTo>
                  <a:cubicBezTo>
                    <a:pt x="72" y="691"/>
                    <a:pt x="0" y="1012"/>
                    <a:pt x="0" y="1381"/>
                  </a:cubicBezTo>
                  <a:cubicBezTo>
                    <a:pt x="0" y="2060"/>
                    <a:pt x="227" y="2751"/>
                    <a:pt x="584" y="3286"/>
                  </a:cubicBezTo>
                  <a:cubicBezTo>
                    <a:pt x="1024" y="3965"/>
                    <a:pt x="1655" y="4298"/>
                    <a:pt x="2394" y="4298"/>
                  </a:cubicBezTo>
                  <a:cubicBezTo>
                    <a:pt x="3132" y="4298"/>
                    <a:pt x="3751" y="3965"/>
                    <a:pt x="4215" y="3310"/>
                  </a:cubicBezTo>
                  <a:cubicBezTo>
                    <a:pt x="4584" y="2774"/>
                    <a:pt x="4799" y="2060"/>
                    <a:pt x="4799" y="1405"/>
                  </a:cubicBezTo>
                  <a:cubicBezTo>
                    <a:pt x="4799" y="548"/>
                    <a:pt x="3906" y="0"/>
                    <a:pt x="3906" y="0"/>
                  </a:cubicBezTo>
                  <a:lnTo>
                    <a:pt x="3549" y="0"/>
                  </a:lnTo>
                  <a:cubicBezTo>
                    <a:pt x="3406" y="0"/>
                    <a:pt x="3310" y="131"/>
                    <a:pt x="3346" y="274"/>
                  </a:cubicBezTo>
                  <a:cubicBezTo>
                    <a:pt x="3382" y="346"/>
                    <a:pt x="3453" y="405"/>
                    <a:pt x="3549" y="405"/>
                  </a:cubicBezTo>
                  <a:lnTo>
                    <a:pt x="3906" y="405"/>
                  </a:lnTo>
                  <a:cubicBezTo>
                    <a:pt x="3906" y="405"/>
                    <a:pt x="4418" y="655"/>
                    <a:pt x="4418" y="1405"/>
                  </a:cubicBezTo>
                  <a:cubicBezTo>
                    <a:pt x="4418" y="1977"/>
                    <a:pt x="4227" y="2608"/>
                    <a:pt x="3918" y="3084"/>
                  </a:cubicBezTo>
                  <a:cubicBezTo>
                    <a:pt x="3644" y="3465"/>
                    <a:pt x="3168" y="3929"/>
                    <a:pt x="2417" y="3929"/>
                  </a:cubicBezTo>
                  <a:cubicBezTo>
                    <a:pt x="1644" y="3929"/>
                    <a:pt x="1179" y="3465"/>
                    <a:pt x="905" y="3084"/>
                  </a:cubicBezTo>
                  <a:cubicBezTo>
                    <a:pt x="596" y="2620"/>
                    <a:pt x="405" y="1977"/>
                    <a:pt x="405" y="1405"/>
                  </a:cubicBezTo>
                  <a:cubicBezTo>
                    <a:pt x="405" y="1084"/>
                    <a:pt x="453" y="822"/>
                    <a:pt x="548" y="643"/>
                  </a:cubicBezTo>
                  <a:cubicBezTo>
                    <a:pt x="643" y="465"/>
                    <a:pt x="905" y="369"/>
                    <a:pt x="905" y="369"/>
                  </a:cubicBezTo>
                  <a:lnTo>
                    <a:pt x="1286" y="369"/>
                  </a:lnTo>
                  <a:cubicBezTo>
                    <a:pt x="1382" y="369"/>
                    <a:pt x="1465" y="286"/>
                    <a:pt x="1465" y="179"/>
                  </a:cubicBezTo>
                  <a:cubicBezTo>
                    <a:pt x="1465" y="72"/>
                    <a:pt x="1370" y="0"/>
                    <a:pt x="1263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0"/>
            <p:cNvSpPr/>
            <p:nvPr/>
          </p:nvSpPr>
          <p:spPr>
            <a:xfrm>
              <a:off x="5975588" y="2778050"/>
              <a:ext cx="20275" cy="26225"/>
            </a:xfrm>
            <a:custGeom>
              <a:avLst/>
              <a:gdLst/>
              <a:ahLst/>
              <a:cxnLst/>
              <a:rect l="l" t="t" r="r" b="b"/>
              <a:pathLst>
                <a:path w="811" h="1049" extrusionOk="0">
                  <a:moveTo>
                    <a:pt x="84" y="1"/>
                  </a:moveTo>
                  <a:cubicBezTo>
                    <a:pt x="48" y="1"/>
                    <a:pt x="1" y="49"/>
                    <a:pt x="1" y="96"/>
                  </a:cubicBezTo>
                  <a:lnTo>
                    <a:pt x="1" y="965"/>
                  </a:lnTo>
                  <a:cubicBezTo>
                    <a:pt x="1" y="1001"/>
                    <a:pt x="48" y="1049"/>
                    <a:pt x="84" y="1049"/>
                  </a:cubicBezTo>
                  <a:lnTo>
                    <a:pt x="524" y="1049"/>
                  </a:lnTo>
                  <a:cubicBezTo>
                    <a:pt x="667" y="1049"/>
                    <a:pt x="810" y="930"/>
                    <a:pt x="810" y="763"/>
                  </a:cubicBezTo>
                  <a:lnTo>
                    <a:pt x="810" y="287"/>
                  </a:lnTo>
                  <a:cubicBezTo>
                    <a:pt x="810" y="132"/>
                    <a:pt x="667" y="1"/>
                    <a:pt x="524" y="1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0"/>
            <p:cNvSpPr/>
            <p:nvPr/>
          </p:nvSpPr>
          <p:spPr>
            <a:xfrm>
              <a:off x="6024713" y="2778350"/>
              <a:ext cx="19650" cy="25925"/>
            </a:xfrm>
            <a:custGeom>
              <a:avLst/>
              <a:gdLst/>
              <a:ahLst/>
              <a:cxnLst/>
              <a:rect l="l" t="t" r="r" b="b"/>
              <a:pathLst>
                <a:path w="786" h="1037" extrusionOk="0">
                  <a:moveTo>
                    <a:pt x="191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751"/>
                  </a:lnTo>
                  <a:cubicBezTo>
                    <a:pt x="0" y="918"/>
                    <a:pt x="119" y="1037"/>
                    <a:pt x="274" y="1037"/>
                  </a:cubicBezTo>
                  <a:lnTo>
                    <a:pt x="726" y="1037"/>
                  </a:lnTo>
                  <a:cubicBezTo>
                    <a:pt x="762" y="1037"/>
                    <a:pt x="786" y="1013"/>
                    <a:pt x="786" y="977"/>
                  </a:cubicBezTo>
                  <a:lnTo>
                    <a:pt x="786" y="60"/>
                  </a:lnTo>
                  <a:cubicBezTo>
                    <a:pt x="786" y="25"/>
                    <a:pt x="762" y="1"/>
                    <a:pt x="726" y="1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0"/>
            <p:cNvSpPr/>
            <p:nvPr/>
          </p:nvSpPr>
          <p:spPr>
            <a:xfrm>
              <a:off x="6028863" y="2869450"/>
              <a:ext cx="118200" cy="153300"/>
            </a:xfrm>
            <a:custGeom>
              <a:avLst/>
              <a:gdLst/>
              <a:ahLst/>
              <a:cxnLst/>
              <a:rect l="l" t="t" r="r" b="b"/>
              <a:pathLst>
                <a:path w="4728" h="6132" extrusionOk="0">
                  <a:moveTo>
                    <a:pt x="2442" y="0"/>
                  </a:moveTo>
                  <a:lnTo>
                    <a:pt x="1" y="250"/>
                  </a:lnTo>
                  <a:lnTo>
                    <a:pt x="1" y="5870"/>
                  </a:lnTo>
                  <a:lnTo>
                    <a:pt x="2370" y="6132"/>
                  </a:lnTo>
                  <a:lnTo>
                    <a:pt x="4728" y="5870"/>
                  </a:lnTo>
                  <a:lnTo>
                    <a:pt x="4728" y="250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0"/>
            <p:cNvSpPr/>
            <p:nvPr/>
          </p:nvSpPr>
          <p:spPr>
            <a:xfrm>
              <a:off x="6127088" y="2868250"/>
              <a:ext cx="20575" cy="172675"/>
            </a:xfrm>
            <a:custGeom>
              <a:avLst/>
              <a:gdLst/>
              <a:ahLst/>
              <a:cxnLst/>
              <a:rect l="l" t="t" r="r" b="b"/>
              <a:pathLst>
                <a:path w="823" h="6907" extrusionOk="0">
                  <a:moveTo>
                    <a:pt x="489" y="0"/>
                  </a:moveTo>
                  <a:lnTo>
                    <a:pt x="227" y="310"/>
                  </a:lnTo>
                  <a:lnTo>
                    <a:pt x="227" y="6680"/>
                  </a:lnTo>
                  <a:cubicBezTo>
                    <a:pt x="227" y="6799"/>
                    <a:pt x="120" y="6906"/>
                    <a:pt x="1" y="6906"/>
                  </a:cubicBezTo>
                  <a:lnTo>
                    <a:pt x="596" y="6906"/>
                  </a:lnTo>
                  <a:cubicBezTo>
                    <a:pt x="715" y="6906"/>
                    <a:pt x="822" y="6799"/>
                    <a:pt x="822" y="6680"/>
                  </a:cubicBezTo>
                  <a:lnTo>
                    <a:pt x="822" y="310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0"/>
            <p:cNvSpPr/>
            <p:nvPr/>
          </p:nvSpPr>
          <p:spPr>
            <a:xfrm>
              <a:off x="6028863" y="2851275"/>
              <a:ext cx="118800" cy="24450"/>
            </a:xfrm>
            <a:custGeom>
              <a:avLst/>
              <a:gdLst/>
              <a:ahLst/>
              <a:cxnLst/>
              <a:rect l="l" t="t" r="r" b="b"/>
              <a:pathLst>
                <a:path w="4752" h="978" extrusionOk="0">
                  <a:moveTo>
                    <a:pt x="227" y="1"/>
                  </a:moveTo>
                  <a:cubicBezTo>
                    <a:pt x="108" y="1"/>
                    <a:pt x="1" y="96"/>
                    <a:pt x="1" y="215"/>
                  </a:cubicBezTo>
                  <a:lnTo>
                    <a:pt x="1" y="977"/>
                  </a:lnTo>
                  <a:lnTo>
                    <a:pt x="4751" y="977"/>
                  </a:lnTo>
                  <a:lnTo>
                    <a:pt x="4751" y="239"/>
                  </a:lnTo>
                  <a:cubicBezTo>
                    <a:pt x="4751" y="96"/>
                    <a:pt x="4644" y="1"/>
                    <a:pt x="4525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0"/>
            <p:cNvSpPr/>
            <p:nvPr/>
          </p:nvSpPr>
          <p:spPr>
            <a:xfrm>
              <a:off x="6028863" y="3016175"/>
              <a:ext cx="118800" cy="24750"/>
            </a:xfrm>
            <a:custGeom>
              <a:avLst/>
              <a:gdLst/>
              <a:ahLst/>
              <a:cxnLst/>
              <a:rect l="l" t="t" r="r" b="b"/>
              <a:pathLst>
                <a:path w="4752" h="990" extrusionOk="0">
                  <a:moveTo>
                    <a:pt x="1" y="1"/>
                  </a:moveTo>
                  <a:lnTo>
                    <a:pt x="1" y="763"/>
                  </a:lnTo>
                  <a:cubicBezTo>
                    <a:pt x="1" y="882"/>
                    <a:pt x="108" y="989"/>
                    <a:pt x="227" y="989"/>
                  </a:cubicBezTo>
                  <a:lnTo>
                    <a:pt x="4525" y="989"/>
                  </a:lnTo>
                  <a:cubicBezTo>
                    <a:pt x="4644" y="989"/>
                    <a:pt x="4751" y="882"/>
                    <a:pt x="4751" y="763"/>
                  </a:cubicBezTo>
                  <a:lnTo>
                    <a:pt x="4751" y="1"/>
                  </a:ln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0"/>
            <p:cNvSpPr/>
            <p:nvPr/>
          </p:nvSpPr>
          <p:spPr>
            <a:xfrm>
              <a:off x="6127088" y="3016175"/>
              <a:ext cx="20575" cy="24750"/>
            </a:xfrm>
            <a:custGeom>
              <a:avLst/>
              <a:gdLst/>
              <a:ahLst/>
              <a:cxnLst/>
              <a:rect l="l" t="t" r="r" b="b"/>
              <a:pathLst>
                <a:path w="823" h="990" extrusionOk="0">
                  <a:moveTo>
                    <a:pt x="227" y="1"/>
                  </a:moveTo>
                  <a:lnTo>
                    <a:pt x="227" y="763"/>
                  </a:lnTo>
                  <a:cubicBezTo>
                    <a:pt x="227" y="882"/>
                    <a:pt x="120" y="989"/>
                    <a:pt x="1" y="989"/>
                  </a:cubicBezTo>
                  <a:lnTo>
                    <a:pt x="596" y="989"/>
                  </a:lnTo>
                  <a:cubicBezTo>
                    <a:pt x="715" y="989"/>
                    <a:pt x="822" y="894"/>
                    <a:pt x="822" y="763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0"/>
            <p:cNvSpPr/>
            <p:nvPr/>
          </p:nvSpPr>
          <p:spPr>
            <a:xfrm>
              <a:off x="6127088" y="2851575"/>
              <a:ext cx="20575" cy="24450"/>
            </a:xfrm>
            <a:custGeom>
              <a:avLst/>
              <a:gdLst/>
              <a:ahLst/>
              <a:cxnLst/>
              <a:rect l="l" t="t" r="r" b="b"/>
              <a:pathLst>
                <a:path w="823" h="978" extrusionOk="0">
                  <a:moveTo>
                    <a:pt x="1" y="1"/>
                  </a:moveTo>
                  <a:cubicBezTo>
                    <a:pt x="120" y="1"/>
                    <a:pt x="227" y="108"/>
                    <a:pt x="227" y="227"/>
                  </a:cubicBezTo>
                  <a:lnTo>
                    <a:pt x="227" y="977"/>
                  </a:lnTo>
                  <a:lnTo>
                    <a:pt x="822" y="977"/>
                  </a:lnTo>
                  <a:lnTo>
                    <a:pt x="822" y="227"/>
                  </a:lnTo>
                  <a:cubicBezTo>
                    <a:pt x="822" y="108"/>
                    <a:pt x="715" y="1"/>
                    <a:pt x="596" y="1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0"/>
            <p:cNvSpPr/>
            <p:nvPr/>
          </p:nvSpPr>
          <p:spPr>
            <a:xfrm>
              <a:off x="6094363" y="2980175"/>
              <a:ext cx="172650" cy="113725"/>
            </a:xfrm>
            <a:custGeom>
              <a:avLst/>
              <a:gdLst/>
              <a:ahLst/>
              <a:cxnLst/>
              <a:rect l="l" t="t" r="r" b="b"/>
              <a:pathLst>
                <a:path w="6906" h="4549" extrusionOk="0">
                  <a:moveTo>
                    <a:pt x="131" y="0"/>
                  </a:moveTo>
                  <a:cubicBezTo>
                    <a:pt x="60" y="0"/>
                    <a:pt x="0" y="60"/>
                    <a:pt x="0" y="143"/>
                  </a:cubicBezTo>
                  <a:lnTo>
                    <a:pt x="0" y="4406"/>
                  </a:lnTo>
                  <a:cubicBezTo>
                    <a:pt x="0" y="4489"/>
                    <a:pt x="60" y="4548"/>
                    <a:pt x="131" y="4548"/>
                  </a:cubicBezTo>
                  <a:lnTo>
                    <a:pt x="6775" y="4548"/>
                  </a:lnTo>
                  <a:cubicBezTo>
                    <a:pt x="6846" y="4548"/>
                    <a:pt x="6906" y="4489"/>
                    <a:pt x="6906" y="4406"/>
                  </a:cubicBezTo>
                  <a:lnTo>
                    <a:pt x="6906" y="143"/>
                  </a:lnTo>
                  <a:cubicBezTo>
                    <a:pt x="6906" y="60"/>
                    <a:pt x="6846" y="0"/>
                    <a:pt x="6775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0"/>
            <p:cNvSpPr/>
            <p:nvPr/>
          </p:nvSpPr>
          <p:spPr>
            <a:xfrm>
              <a:off x="6248838" y="2980175"/>
              <a:ext cx="18175" cy="113725"/>
            </a:xfrm>
            <a:custGeom>
              <a:avLst/>
              <a:gdLst/>
              <a:ahLst/>
              <a:cxnLst/>
              <a:rect l="l" t="t" r="r" b="b"/>
              <a:pathLst>
                <a:path w="727" h="4549" extrusionOk="0">
                  <a:moveTo>
                    <a:pt x="0" y="0"/>
                  </a:moveTo>
                  <a:cubicBezTo>
                    <a:pt x="72" y="0"/>
                    <a:pt x="131" y="60"/>
                    <a:pt x="131" y="143"/>
                  </a:cubicBezTo>
                  <a:lnTo>
                    <a:pt x="131" y="4406"/>
                  </a:lnTo>
                  <a:cubicBezTo>
                    <a:pt x="131" y="4489"/>
                    <a:pt x="72" y="4548"/>
                    <a:pt x="0" y="4548"/>
                  </a:cubicBezTo>
                  <a:lnTo>
                    <a:pt x="596" y="4548"/>
                  </a:lnTo>
                  <a:cubicBezTo>
                    <a:pt x="667" y="4548"/>
                    <a:pt x="727" y="4489"/>
                    <a:pt x="727" y="4406"/>
                  </a:cubicBezTo>
                  <a:lnTo>
                    <a:pt x="727" y="143"/>
                  </a:lnTo>
                  <a:cubicBezTo>
                    <a:pt x="727" y="60"/>
                    <a:pt x="667" y="0"/>
                    <a:pt x="596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0"/>
            <p:cNvSpPr/>
            <p:nvPr/>
          </p:nvSpPr>
          <p:spPr>
            <a:xfrm>
              <a:off x="6206263" y="2859075"/>
              <a:ext cx="22650" cy="22600"/>
            </a:xfrm>
            <a:custGeom>
              <a:avLst/>
              <a:gdLst/>
              <a:ahLst/>
              <a:cxnLst/>
              <a:rect l="l" t="t" r="r" b="b"/>
              <a:pathLst>
                <a:path w="906" h="904" extrusionOk="0">
                  <a:moveTo>
                    <a:pt x="453" y="1"/>
                  </a:moveTo>
                  <a:cubicBezTo>
                    <a:pt x="422" y="1"/>
                    <a:pt x="390" y="4"/>
                    <a:pt x="358" y="10"/>
                  </a:cubicBezTo>
                  <a:cubicBezTo>
                    <a:pt x="156" y="34"/>
                    <a:pt x="1" y="236"/>
                    <a:pt x="1" y="463"/>
                  </a:cubicBezTo>
                  <a:lnTo>
                    <a:pt x="1" y="903"/>
                  </a:lnTo>
                  <a:lnTo>
                    <a:pt x="906" y="903"/>
                  </a:lnTo>
                  <a:lnTo>
                    <a:pt x="906" y="463"/>
                  </a:lnTo>
                  <a:cubicBezTo>
                    <a:pt x="906" y="208"/>
                    <a:pt x="707" y="1"/>
                    <a:pt x="453" y="1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0"/>
            <p:cNvSpPr/>
            <p:nvPr/>
          </p:nvSpPr>
          <p:spPr>
            <a:xfrm>
              <a:off x="6204488" y="2978375"/>
              <a:ext cx="25925" cy="39850"/>
            </a:xfrm>
            <a:custGeom>
              <a:avLst/>
              <a:gdLst/>
              <a:ahLst/>
              <a:cxnLst/>
              <a:rect l="l" t="t" r="r" b="b"/>
              <a:pathLst>
                <a:path w="1037" h="1594" extrusionOk="0">
                  <a:moveTo>
                    <a:pt x="524" y="1"/>
                  </a:moveTo>
                  <a:lnTo>
                    <a:pt x="0" y="251"/>
                  </a:lnTo>
                  <a:cubicBezTo>
                    <a:pt x="108" y="787"/>
                    <a:pt x="250" y="1263"/>
                    <a:pt x="429" y="1549"/>
                  </a:cubicBezTo>
                  <a:cubicBezTo>
                    <a:pt x="453" y="1578"/>
                    <a:pt x="486" y="1593"/>
                    <a:pt x="518" y="1593"/>
                  </a:cubicBezTo>
                  <a:cubicBezTo>
                    <a:pt x="551" y="1593"/>
                    <a:pt x="584" y="1578"/>
                    <a:pt x="608" y="1549"/>
                  </a:cubicBezTo>
                  <a:cubicBezTo>
                    <a:pt x="786" y="1263"/>
                    <a:pt x="941" y="787"/>
                    <a:pt x="1036" y="251"/>
                  </a:cubicBezTo>
                  <a:lnTo>
                    <a:pt x="524" y="1"/>
                  </a:ln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0"/>
            <p:cNvSpPr/>
            <p:nvPr/>
          </p:nvSpPr>
          <p:spPr>
            <a:xfrm>
              <a:off x="6212213" y="2978075"/>
              <a:ext cx="18200" cy="40150"/>
            </a:xfrm>
            <a:custGeom>
              <a:avLst/>
              <a:gdLst/>
              <a:ahLst/>
              <a:cxnLst/>
              <a:rect l="l" t="t" r="r" b="b"/>
              <a:pathLst>
                <a:path w="728" h="1606" extrusionOk="0">
                  <a:moveTo>
                    <a:pt x="513" y="1"/>
                  </a:moveTo>
                  <a:lnTo>
                    <a:pt x="251" y="263"/>
                  </a:lnTo>
                  <a:cubicBezTo>
                    <a:pt x="191" y="680"/>
                    <a:pt x="108" y="1049"/>
                    <a:pt x="1" y="1334"/>
                  </a:cubicBezTo>
                  <a:cubicBezTo>
                    <a:pt x="49" y="1430"/>
                    <a:pt x="72" y="1501"/>
                    <a:pt x="120" y="1561"/>
                  </a:cubicBezTo>
                  <a:cubicBezTo>
                    <a:pt x="144" y="1590"/>
                    <a:pt x="177" y="1605"/>
                    <a:pt x="209" y="1605"/>
                  </a:cubicBezTo>
                  <a:cubicBezTo>
                    <a:pt x="242" y="1605"/>
                    <a:pt x="275" y="1590"/>
                    <a:pt x="299" y="1561"/>
                  </a:cubicBezTo>
                  <a:cubicBezTo>
                    <a:pt x="477" y="1275"/>
                    <a:pt x="632" y="799"/>
                    <a:pt x="727" y="263"/>
                  </a:cubicBezTo>
                  <a:lnTo>
                    <a:pt x="513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0"/>
            <p:cNvSpPr/>
            <p:nvPr/>
          </p:nvSpPr>
          <p:spPr>
            <a:xfrm>
              <a:off x="6200013" y="2881350"/>
              <a:ext cx="35450" cy="103300"/>
            </a:xfrm>
            <a:custGeom>
              <a:avLst/>
              <a:gdLst/>
              <a:ahLst/>
              <a:cxnLst/>
              <a:rect l="l" t="t" r="r" b="b"/>
              <a:pathLst>
                <a:path w="1418" h="4132" extrusionOk="0">
                  <a:moveTo>
                    <a:pt x="72" y="0"/>
                  </a:moveTo>
                  <a:cubicBezTo>
                    <a:pt x="48" y="12"/>
                    <a:pt x="1" y="36"/>
                    <a:pt x="1" y="84"/>
                  </a:cubicBezTo>
                  <a:lnTo>
                    <a:pt x="1" y="2227"/>
                  </a:lnTo>
                  <a:cubicBezTo>
                    <a:pt x="1" y="2822"/>
                    <a:pt x="60" y="3525"/>
                    <a:pt x="179" y="4132"/>
                  </a:cubicBezTo>
                  <a:lnTo>
                    <a:pt x="1239" y="4132"/>
                  </a:lnTo>
                  <a:cubicBezTo>
                    <a:pt x="1358" y="3525"/>
                    <a:pt x="1418" y="2822"/>
                    <a:pt x="1418" y="2227"/>
                  </a:cubicBezTo>
                  <a:lnTo>
                    <a:pt x="1418" y="84"/>
                  </a:lnTo>
                  <a:cubicBezTo>
                    <a:pt x="1418" y="48"/>
                    <a:pt x="1382" y="0"/>
                    <a:pt x="1322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0"/>
            <p:cNvSpPr/>
            <p:nvPr/>
          </p:nvSpPr>
          <p:spPr>
            <a:xfrm>
              <a:off x="6218188" y="2881350"/>
              <a:ext cx="16675" cy="103300"/>
            </a:xfrm>
            <a:custGeom>
              <a:avLst/>
              <a:gdLst/>
              <a:ahLst/>
              <a:cxnLst/>
              <a:rect l="l" t="t" r="r" b="b"/>
              <a:pathLst>
                <a:path w="667" h="4132" extrusionOk="0">
                  <a:moveTo>
                    <a:pt x="72" y="0"/>
                  </a:moveTo>
                  <a:cubicBezTo>
                    <a:pt x="119" y="0"/>
                    <a:pt x="155" y="24"/>
                    <a:pt x="155" y="84"/>
                  </a:cubicBezTo>
                  <a:lnTo>
                    <a:pt x="155" y="2227"/>
                  </a:lnTo>
                  <a:cubicBezTo>
                    <a:pt x="155" y="2822"/>
                    <a:pt x="95" y="3525"/>
                    <a:pt x="0" y="4132"/>
                  </a:cubicBezTo>
                  <a:lnTo>
                    <a:pt x="488" y="4132"/>
                  </a:lnTo>
                  <a:cubicBezTo>
                    <a:pt x="607" y="3525"/>
                    <a:pt x="667" y="2822"/>
                    <a:pt x="667" y="2227"/>
                  </a:cubicBezTo>
                  <a:lnTo>
                    <a:pt x="667" y="84"/>
                  </a:lnTo>
                  <a:cubicBezTo>
                    <a:pt x="667" y="48"/>
                    <a:pt x="643" y="0"/>
                    <a:pt x="584" y="0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0"/>
            <p:cNvSpPr/>
            <p:nvPr/>
          </p:nvSpPr>
          <p:spPr>
            <a:xfrm>
              <a:off x="5959213" y="2894450"/>
              <a:ext cx="119975" cy="107475"/>
            </a:xfrm>
            <a:custGeom>
              <a:avLst/>
              <a:gdLst/>
              <a:ahLst/>
              <a:cxnLst/>
              <a:rect l="l" t="t" r="r" b="b"/>
              <a:pathLst>
                <a:path w="4799" h="4299" extrusionOk="0">
                  <a:moveTo>
                    <a:pt x="1894" y="0"/>
                  </a:moveTo>
                  <a:lnTo>
                    <a:pt x="1894" y="607"/>
                  </a:lnTo>
                  <a:lnTo>
                    <a:pt x="775" y="607"/>
                  </a:lnTo>
                  <a:cubicBezTo>
                    <a:pt x="358" y="607"/>
                    <a:pt x="13" y="953"/>
                    <a:pt x="48" y="1369"/>
                  </a:cubicBezTo>
                  <a:cubicBezTo>
                    <a:pt x="72" y="1739"/>
                    <a:pt x="370" y="2036"/>
                    <a:pt x="751" y="2036"/>
                  </a:cubicBezTo>
                  <a:lnTo>
                    <a:pt x="1465" y="2036"/>
                  </a:lnTo>
                  <a:cubicBezTo>
                    <a:pt x="1644" y="2036"/>
                    <a:pt x="1787" y="2155"/>
                    <a:pt x="1834" y="2322"/>
                  </a:cubicBezTo>
                  <a:cubicBezTo>
                    <a:pt x="1894" y="2572"/>
                    <a:pt x="1703" y="2798"/>
                    <a:pt x="1465" y="2798"/>
                  </a:cubicBezTo>
                  <a:lnTo>
                    <a:pt x="786" y="2798"/>
                  </a:lnTo>
                  <a:cubicBezTo>
                    <a:pt x="370" y="2798"/>
                    <a:pt x="36" y="3120"/>
                    <a:pt x="13" y="3524"/>
                  </a:cubicBezTo>
                  <a:cubicBezTo>
                    <a:pt x="1" y="3953"/>
                    <a:pt x="346" y="4298"/>
                    <a:pt x="775" y="4298"/>
                  </a:cubicBezTo>
                  <a:lnTo>
                    <a:pt x="3370" y="4298"/>
                  </a:lnTo>
                  <a:cubicBezTo>
                    <a:pt x="3644" y="4298"/>
                    <a:pt x="3870" y="4072"/>
                    <a:pt x="3870" y="3786"/>
                  </a:cubicBezTo>
                  <a:lnTo>
                    <a:pt x="3870" y="2274"/>
                  </a:lnTo>
                  <a:cubicBezTo>
                    <a:pt x="3870" y="2274"/>
                    <a:pt x="3918" y="2155"/>
                    <a:pt x="3989" y="2155"/>
                  </a:cubicBezTo>
                  <a:lnTo>
                    <a:pt x="4573" y="2179"/>
                  </a:lnTo>
                  <a:lnTo>
                    <a:pt x="4620" y="2179"/>
                  </a:lnTo>
                  <a:cubicBezTo>
                    <a:pt x="4692" y="2179"/>
                    <a:pt x="4763" y="2143"/>
                    <a:pt x="4799" y="2060"/>
                  </a:cubicBezTo>
                  <a:cubicBezTo>
                    <a:pt x="4799" y="1917"/>
                    <a:pt x="4692" y="1786"/>
                    <a:pt x="4561" y="1786"/>
                  </a:cubicBezTo>
                  <a:lnTo>
                    <a:pt x="3965" y="1786"/>
                  </a:lnTo>
                  <a:cubicBezTo>
                    <a:pt x="3680" y="1786"/>
                    <a:pt x="3442" y="2024"/>
                    <a:pt x="3442" y="2298"/>
                  </a:cubicBezTo>
                  <a:lnTo>
                    <a:pt x="3442" y="3810"/>
                  </a:lnTo>
                  <a:cubicBezTo>
                    <a:pt x="3442" y="3882"/>
                    <a:pt x="3382" y="3929"/>
                    <a:pt x="3323" y="3929"/>
                  </a:cubicBezTo>
                  <a:lnTo>
                    <a:pt x="691" y="3929"/>
                  </a:lnTo>
                  <a:cubicBezTo>
                    <a:pt x="513" y="3929"/>
                    <a:pt x="358" y="3810"/>
                    <a:pt x="310" y="3644"/>
                  </a:cubicBezTo>
                  <a:cubicBezTo>
                    <a:pt x="251" y="3382"/>
                    <a:pt x="453" y="3167"/>
                    <a:pt x="691" y="3167"/>
                  </a:cubicBezTo>
                  <a:lnTo>
                    <a:pt x="1429" y="3167"/>
                  </a:lnTo>
                  <a:cubicBezTo>
                    <a:pt x="1846" y="3167"/>
                    <a:pt x="2191" y="2834"/>
                    <a:pt x="2203" y="2441"/>
                  </a:cubicBezTo>
                  <a:cubicBezTo>
                    <a:pt x="2215" y="2000"/>
                    <a:pt x="1882" y="1655"/>
                    <a:pt x="1441" y="1655"/>
                  </a:cubicBezTo>
                  <a:lnTo>
                    <a:pt x="667" y="1655"/>
                  </a:lnTo>
                  <a:cubicBezTo>
                    <a:pt x="513" y="1655"/>
                    <a:pt x="370" y="1560"/>
                    <a:pt x="334" y="1405"/>
                  </a:cubicBezTo>
                  <a:cubicBezTo>
                    <a:pt x="275" y="1179"/>
                    <a:pt x="453" y="977"/>
                    <a:pt x="667" y="977"/>
                  </a:cubicBezTo>
                  <a:lnTo>
                    <a:pt x="1894" y="977"/>
                  </a:lnTo>
                  <a:cubicBezTo>
                    <a:pt x="2084" y="977"/>
                    <a:pt x="2251" y="810"/>
                    <a:pt x="2251" y="619"/>
                  </a:cubicBezTo>
                  <a:lnTo>
                    <a:pt x="2251" y="0"/>
                  </a:lnTo>
                  <a:cubicBezTo>
                    <a:pt x="2191" y="0"/>
                    <a:pt x="2132" y="12"/>
                    <a:pt x="2072" y="12"/>
                  </a:cubicBezTo>
                  <a:cubicBezTo>
                    <a:pt x="2013" y="12"/>
                    <a:pt x="1953" y="12"/>
                    <a:pt x="1894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0"/>
            <p:cNvSpPr/>
            <p:nvPr/>
          </p:nvSpPr>
          <p:spPr>
            <a:xfrm>
              <a:off x="6122338" y="3000400"/>
              <a:ext cx="34550" cy="9250"/>
            </a:xfrm>
            <a:custGeom>
              <a:avLst/>
              <a:gdLst/>
              <a:ahLst/>
              <a:cxnLst/>
              <a:rect l="l" t="t" r="r" b="b"/>
              <a:pathLst>
                <a:path w="1382" h="370" extrusionOk="0">
                  <a:moveTo>
                    <a:pt x="179" y="1"/>
                  </a:moveTo>
                  <a:cubicBezTo>
                    <a:pt x="72" y="1"/>
                    <a:pt x="0" y="84"/>
                    <a:pt x="0" y="191"/>
                  </a:cubicBezTo>
                  <a:cubicBezTo>
                    <a:pt x="0" y="298"/>
                    <a:pt x="84" y="370"/>
                    <a:pt x="191" y="370"/>
                  </a:cubicBezTo>
                  <a:lnTo>
                    <a:pt x="1191" y="370"/>
                  </a:lnTo>
                  <a:cubicBezTo>
                    <a:pt x="1286" y="370"/>
                    <a:pt x="1381" y="287"/>
                    <a:pt x="1370" y="179"/>
                  </a:cubicBezTo>
                  <a:cubicBezTo>
                    <a:pt x="1370" y="72"/>
                    <a:pt x="1274" y="1"/>
                    <a:pt x="1167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0"/>
            <p:cNvSpPr/>
            <p:nvPr/>
          </p:nvSpPr>
          <p:spPr>
            <a:xfrm>
              <a:off x="6121738" y="3032250"/>
              <a:ext cx="118200" cy="9550"/>
            </a:xfrm>
            <a:custGeom>
              <a:avLst/>
              <a:gdLst/>
              <a:ahLst/>
              <a:cxnLst/>
              <a:rect l="l" t="t" r="r" b="b"/>
              <a:pathLst>
                <a:path w="4728" h="382" extrusionOk="0">
                  <a:moveTo>
                    <a:pt x="215" y="1"/>
                  </a:moveTo>
                  <a:cubicBezTo>
                    <a:pt x="96" y="1"/>
                    <a:pt x="0" y="96"/>
                    <a:pt x="24" y="215"/>
                  </a:cubicBezTo>
                  <a:cubicBezTo>
                    <a:pt x="36" y="298"/>
                    <a:pt x="120" y="382"/>
                    <a:pt x="215" y="382"/>
                  </a:cubicBezTo>
                  <a:lnTo>
                    <a:pt x="4525" y="382"/>
                  </a:lnTo>
                  <a:cubicBezTo>
                    <a:pt x="4632" y="382"/>
                    <a:pt x="4727" y="287"/>
                    <a:pt x="4727" y="167"/>
                  </a:cubicBezTo>
                  <a:cubicBezTo>
                    <a:pt x="4703" y="84"/>
                    <a:pt x="4620" y="1"/>
                    <a:pt x="4525" y="1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0"/>
            <p:cNvSpPr/>
            <p:nvPr/>
          </p:nvSpPr>
          <p:spPr>
            <a:xfrm>
              <a:off x="6121738" y="3064100"/>
              <a:ext cx="118200" cy="9250"/>
            </a:xfrm>
            <a:custGeom>
              <a:avLst/>
              <a:gdLst/>
              <a:ahLst/>
              <a:cxnLst/>
              <a:rect l="l" t="t" r="r" b="b"/>
              <a:pathLst>
                <a:path w="4728" h="370" extrusionOk="0">
                  <a:moveTo>
                    <a:pt x="215" y="1"/>
                  </a:moveTo>
                  <a:cubicBezTo>
                    <a:pt x="96" y="1"/>
                    <a:pt x="0" y="84"/>
                    <a:pt x="24" y="203"/>
                  </a:cubicBezTo>
                  <a:cubicBezTo>
                    <a:pt x="36" y="298"/>
                    <a:pt x="120" y="370"/>
                    <a:pt x="215" y="370"/>
                  </a:cubicBezTo>
                  <a:lnTo>
                    <a:pt x="4525" y="370"/>
                  </a:lnTo>
                  <a:cubicBezTo>
                    <a:pt x="4632" y="370"/>
                    <a:pt x="4727" y="263"/>
                    <a:pt x="4727" y="156"/>
                  </a:cubicBezTo>
                  <a:cubicBezTo>
                    <a:pt x="4703" y="72"/>
                    <a:pt x="4620" y="1"/>
                    <a:pt x="4525" y="1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0"/>
            <p:cNvSpPr/>
            <p:nvPr/>
          </p:nvSpPr>
          <p:spPr>
            <a:xfrm>
              <a:off x="6069063" y="2924200"/>
              <a:ext cx="38700" cy="38725"/>
            </a:xfrm>
            <a:custGeom>
              <a:avLst/>
              <a:gdLst/>
              <a:ahLst/>
              <a:cxnLst/>
              <a:rect l="l" t="t" r="r" b="b"/>
              <a:pathLst>
                <a:path w="1548" h="1549" extrusionOk="0">
                  <a:moveTo>
                    <a:pt x="774" y="1"/>
                  </a:moveTo>
                  <a:cubicBezTo>
                    <a:pt x="345" y="1"/>
                    <a:pt x="0" y="346"/>
                    <a:pt x="0" y="775"/>
                  </a:cubicBezTo>
                  <a:cubicBezTo>
                    <a:pt x="0" y="1191"/>
                    <a:pt x="345" y="1549"/>
                    <a:pt x="774" y="1549"/>
                  </a:cubicBezTo>
                  <a:cubicBezTo>
                    <a:pt x="1203" y="1549"/>
                    <a:pt x="1548" y="1191"/>
                    <a:pt x="1548" y="775"/>
                  </a:cubicBezTo>
                  <a:cubicBezTo>
                    <a:pt x="1548" y="346"/>
                    <a:pt x="1203" y="1"/>
                    <a:pt x="774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4" name="Google Shape;2264;p60"/>
          <p:cNvGrpSpPr/>
          <p:nvPr/>
        </p:nvGrpSpPr>
        <p:grpSpPr>
          <a:xfrm>
            <a:off x="6607915" y="2755456"/>
            <a:ext cx="352958" cy="349977"/>
            <a:chOff x="6475363" y="2778950"/>
            <a:chExt cx="316725" cy="314050"/>
          </a:xfrm>
        </p:grpSpPr>
        <p:sp>
          <p:nvSpPr>
            <p:cNvPr id="2265" name="Google Shape;2265;p60"/>
            <p:cNvSpPr/>
            <p:nvPr/>
          </p:nvSpPr>
          <p:spPr>
            <a:xfrm>
              <a:off x="6682513" y="2778950"/>
              <a:ext cx="94975" cy="91375"/>
            </a:xfrm>
            <a:custGeom>
              <a:avLst/>
              <a:gdLst/>
              <a:ahLst/>
              <a:cxnLst/>
              <a:rect l="l" t="t" r="r" b="b"/>
              <a:pathLst>
                <a:path w="3799" h="3655" extrusionOk="0">
                  <a:moveTo>
                    <a:pt x="1829" y="1"/>
                  </a:moveTo>
                  <a:cubicBezTo>
                    <a:pt x="1120" y="1"/>
                    <a:pt x="449" y="444"/>
                    <a:pt x="191" y="1144"/>
                  </a:cubicBezTo>
                  <a:cubicBezTo>
                    <a:pt x="1" y="1703"/>
                    <a:pt x="96" y="2263"/>
                    <a:pt x="394" y="2727"/>
                  </a:cubicBezTo>
                  <a:cubicBezTo>
                    <a:pt x="406" y="2751"/>
                    <a:pt x="418" y="2787"/>
                    <a:pt x="406" y="2834"/>
                  </a:cubicBezTo>
                  <a:lnTo>
                    <a:pt x="227" y="3549"/>
                  </a:lnTo>
                  <a:cubicBezTo>
                    <a:pt x="218" y="3605"/>
                    <a:pt x="261" y="3655"/>
                    <a:pt x="315" y="3655"/>
                  </a:cubicBezTo>
                  <a:cubicBezTo>
                    <a:pt x="329" y="3655"/>
                    <a:pt x="343" y="3651"/>
                    <a:pt x="358" y="3644"/>
                  </a:cubicBezTo>
                  <a:lnTo>
                    <a:pt x="1025" y="3346"/>
                  </a:lnTo>
                  <a:cubicBezTo>
                    <a:pt x="1043" y="3340"/>
                    <a:pt x="1063" y="3337"/>
                    <a:pt x="1083" y="3337"/>
                  </a:cubicBezTo>
                  <a:cubicBezTo>
                    <a:pt x="1102" y="3337"/>
                    <a:pt x="1120" y="3340"/>
                    <a:pt x="1132" y="3346"/>
                  </a:cubicBezTo>
                  <a:cubicBezTo>
                    <a:pt x="1168" y="3370"/>
                    <a:pt x="1191" y="3382"/>
                    <a:pt x="1239" y="3394"/>
                  </a:cubicBezTo>
                  <a:cubicBezTo>
                    <a:pt x="1437" y="3466"/>
                    <a:pt x="1639" y="3500"/>
                    <a:pt x="1838" y="3500"/>
                  </a:cubicBezTo>
                  <a:cubicBezTo>
                    <a:pt x="2557" y="3500"/>
                    <a:pt x="3228" y="3050"/>
                    <a:pt x="3489" y="2322"/>
                  </a:cubicBezTo>
                  <a:cubicBezTo>
                    <a:pt x="3799" y="1429"/>
                    <a:pt x="3335" y="453"/>
                    <a:pt x="2454" y="120"/>
                  </a:cubicBezTo>
                  <a:cubicBezTo>
                    <a:pt x="2248" y="39"/>
                    <a:pt x="2037" y="1"/>
                    <a:pt x="1829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0"/>
            <p:cNvSpPr/>
            <p:nvPr/>
          </p:nvSpPr>
          <p:spPr>
            <a:xfrm>
              <a:off x="6720913" y="2779200"/>
              <a:ext cx="56575" cy="87125"/>
            </a:xfrm>
            <a:custGeom>
              <a:avLst/>
              <a:gdLst/>
              <a:ahLst/>
              <a:cxnLst/>
              <a:rect l="l" t="t" r="r" b="b"/>
              <a:pathLst>
                <a:path w="2263" h="3485" extrusionOk="0">
                  <a:moveTo>
                    <a:pt x="318" y="0"/>
                  </a:moveTo>
                  <a:cubicBezTo>
                    <a:pt x="211" y="0"/>
                    <a:pt x="105" y="10"/>
                    <a:pt x="1" y="26"/>
                  </a:cubicBezTo>
                  <a:cubicBezTo>
                    <a:pt x="108" y="38"/>
                    <a:pt x="203" y="62"/>
                    <a:pt x="310" y="110"/>
                  </a:cubicBezTo>
                  <a:cubicBezTo>
                    <a:pt x="1191" y="443"/>
                    <a:pt x="1644" y="1419"/>
                    <a:pt x="1334" y="2312"/>
                  </a:cubicBezTo>
                  <a:cubicBezTo>
                    <a:pt x="1132" y="2943"/>
                    <a:pt x="596" y="3360"/>
                    <a:pt x="1" y="3455"/>
                  </a:cubicBezTo>
                  <a:cubicBezTo>
                    <a:pt x="104" y="3475"/>
                    <a:pt x="209" y="3484"/>
                    <a:pt x="312" y="3484"/>
                  </a:cubicBezTo>
                  <a:cubicBezTo>
                    <a:pt x="1027" y="3484"/>
                    <a:pt x="1702" y="3030"/>
                    <a:pt x="1941" y="2312"/>
                  </a:cubicBezTo>
                  <a:cubicBezTo>
                    <a:pt x="2263" y="1419"/>
                    <a:pt x="1799" y="443"/>
                    <a:pt x="918" y="110"/>
                  </a:cubicBezTo>
                  <a:cubicBezTo>
                    <a:pt x="717" y="32"/>
                    <a:pt x="516" y="0"/>
                    <a:pt x="318" y="0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0"/>
            <p:cNvSpPr/>
            <p:nvPr/>
          </p:nvSpPr>
          <p:spPr>
            <a:xfrm>
              <a:off x="6475663" y="2825100"/>
              <a:ext cx="177125" cy="237850"/>
            </a:xfrm>
            <a:custGeom>
              <a:avLst/>
              <a:gdLst/>
              <a:ahLst/>
              <a:cxnLst/>
              <a:rect l="l" t="t" r="r" b="b"/>
              <a:pathLst>
                <a:path w="7085" h="9514" extrusionOk="0">
                  <a:moveTo>
                    <a:pt x="3548" y="0"/>
                  </a:moveTo>
                  <a:lnTo>
                    <a:pt x="0" y="250"/>
                  </a:lnTo>
                  <a:lnTo>
                    <a:pt x="0" y="9263"/>
                  </a:lnTo>
                  <a:lnTo>
                    <a:pt x="3548" y="9513"/>
                  </a:lnTo>
                  <a:lnTo>
                    <a:pt x="7084" y="9263"/>
                  </a:lnTo>
                  <a:lnTo>
                    <a:pt x="7084" y="250"/>
                  </a:lnTo>
                  <a:lnTo>
                    <a:pt x="3548" y="0"/>
                  </a:ln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0"/>
            <p:cNvSpPr/>
            <p:nvPr/>
          </p:nvSpPr>
          <p:spPr>
            <a:xfrm>
              <a:off x="6626263" y="2822400"/>
              <a:ext cx="26225" cy="270600"/>
            </a:xfrm>
            <a:custGeom>
              <a:avLst/>
              <a:gdLst/>
              <a:ahLst/>
              <a:cxnLst/>
              <a:rect l="l" t="t" r="r" b="b"/>
              <a:pathLst>
                <a:path w="1049" h="10824" extrusionOk="0">
                  <a:moveTo>
                    <a:pt x="715" y="1"/>
                  </a:moveTo>
                  <a:lnTo>
                    <a:pt x="346" y="358"/>
                  </a:lnTo>
                  <a:lnTo>
                    <a:pt x="346" y="10478"/>
                  </a:lnTo>
                  <a:cubicBezTo>
                    <a:pt x="346" y="10681"/>
                    <a:pt x="203" y="10824"/>
                    <a:pt x="1" y="10824"/>
                  </a:cubicBezTo>
                  <a:lnTo>
                    <a:pt x="703" y="10824"/>
                  </a:lnTo>
                  <a:cubicBezTo>
                    <a:pt x="894" y="10824"/>
                    <a:pt x="1048" y="10681"/>
                    <a:pt x="1048" y="10478"/>
                  </a:cubicBezTo>
                  <a:lnTo>
                    <a:pt x="1048" y="358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0"/>
            <p:cNvSpPr/>
            <p:nvPr/>
          </p:nvSpPr>
          <p:spPr>
            <a:xfrm>
              <a:off x="6475363" y="2795025"/>
              <a:ext cx="177125" cy="36350"/>
            </a:xfrm>
            <a:custGeom>
              <a:avLst/>
              <a:gdLst/>
              <a:ahLst/>
              <a:cxnLst/>
              <a:rect l="l" t="t" r="r" b="b"/>
              <a:pathLst>
                <a:path w="7085" h="1454" extrusionOk="0">
                  <a:moveTo>
                    <a:pt x="345" y="1"/>
                  </a:moveTo>
                  <a:cubicBezTo>
                    <a:pt x="143" y="1"/>
                    <a:pt x="0" y="143"/>
                    <a:pt x="0" y="346"/>
                  </a:cubicBezTo>
                  <a:lnTo>
                    <a:pt x="0" y="1453"/>
                  </a:lnTo>
                  <a:lnTo>
                    <a:pt x="7072" y="1453"/>
                  </a:lnTo>
                  <a:lnTo>
                    <a:pt x="7072" y="346"/>
                  </a:lnTo>
                  <a:cubicBezTo>
                    <a:pt x="7084" y="143"/>
                    <a:pt x="6930" y="1"/>
                    <a:pt x="6739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0"/>
            <p:cNvSpPr/>
            <p:nvPr/>
          </p:nvSpPr>
          <p:spPr>
            <a:xfrm>
              <a:off x="6626263" y="2795025"/>
              <a:ext cx="26225" cy="36350"/>
            </a:xfrm>
            <a:custGeom>
              <a:avLst/>
              <a:gdLst/>
              <a:ahLst/>
              <a:cxnLst/>
              <a:rect l="l" t="t" r="r" b="b"/>
              <a:pathLst>
                <a:path w="1049" h="1454" extrusionOk="0">
                  <a:moveTo>
                    <a:pt x="1" y="1"/>
                  </a:moveTo>
                  <a:cubicBezTo>
                    <a:pt x="203" y="1"/>
                    <a:pt x="346" y="143"/>
                    <a:pt x="346" y="346"/>
                  </a:cubicBezTo>
                  <a:lnTo>
                    <a:pt x="346" y="1453"/>
                  </a:lnTo>
                  <a:lnTo>
                    <a:pt x="1048" y="1453"/>
                  </a:lnTo>
                  <a:lnTo>
                    <a:pt x="1048" y="346"/>
                  </a:lnTo>
                  <a:cubicBezTo>
                    <a:pt x="1048" y="143"/>
                    <a:pt x="894" y="1"/>
                    <a:pt x="703" y="1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0"/>
            <p:cNvSpPr/>
            <p:nvPr/>
          </p:nvSpPr>
          <p:spPr>
            <a:xfrm>
              <a:off x="6475363" y="3056675"/>
              <a:ext cx="177125" cy="36325"/>
            </a:xfrm>
            <a:custGeom>
              <a:avLst/>
              <a:gdLst/>
              <a:ahLst/>
              <a:cxnLst/>
              <a:rect l="l" t="t" r="r" b="b"/>
              <a:pathLst>
                <a:path w="7085" h="1453" extrusionOk="0">
                  <a:moveTo>
                    <a:pt x="0" y="0"/>
                  </a:moveTo>
                  <a:lnTo>
                    <a:pt x="0" y="1107"/>
                  </a:lnTo>
                  <a:cubicBezTo>
                    <a:pt x="0" y="1310"/>
                    <a:pt x="143" y="1453"/>
                    <a:pt x="345" y="1453"/>
                  </a:cubicBezTo>
                  <a:lnTo>
                    <a:pt x="6739" y="1453"/>
                  </a:lnTo>
                  <a:cubicBezTo>
                    <a:pt x="6930" y="1453"/>
                    <a:pt x="7084" y="1310"/>
                    <a:pt x="7072" y="1107"/>
                  </a:cubicBezTo>
                  <a:lnTo>
                    <a:pt x="7072" y="0"/>
                  </a:ln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0"/>
            <p:cNvSpPr/>
            <p:nvPr/>
          </p:nvSpPr>
          <p:spPr>
            <a:xfrm>
              <a:off x="6626263" y="3056675"/>
              <a:ext cx="26225" cy="36325"/>
            </a:xfrm>
            <a:custGeom>
              <a:avLst/>
              <a:gdLst/>
              <a:ahLst/>
              <a:cxnLst/>
              <a:rect l="l" t="t" r="r" b="b"/>
              <a:pathLst>
                <a:path w="1049" h="1453" extrusionOk="0">
                  <a:moveTo>
                    <a:pt x="346" y="0"/>
                  </a:moveTo>
                  <a:lnTo>
                    <a:pt x="346" y="1107"/>
                  </a:lnTo>
                  <a:cubicBezTo>
                    <a:pt x="346" y="1286"/>
                    <a:pt x="203" y="1453"/>
                    <a:pt x="1" y="1453"/>
                  </a:cubicBezTo>
                  <a:lnTo>
                    <a:pt x="703" y="1453"/>
                  </a:lnTo>
                  <a:cubicBezTo>
                    <a:pt x="894" y="1453"/>
                    <a:pt x="1048" y="1310"/>
                    <a:pt x="1048" y="1107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0"/>
            <p:cNvSpPr/>
            <p:nvPr/>
          </p:nvSpPr>
          <p:spPr>
            <a:xfrm>
              <a:off x="6531013" y="2855750"/>
              <a:ext cx="65225" cy="65800"/>
            </a:xfrm>
            <a:custGeom>
              <a:avLst/>
              <a:gdLst/>
              <a:ahLst/>
              <a:cxnLst/>
              <a:rect l="l" t="t" r="r" b="b"/>
              <a:pathLst>
                <a:path w="2609" h="2632" extrusionOk="0">
                  <a:moveTo>
                    <a:pt x="941" y="0"/>
                  </a:moveTo>
                  <a:cubicBezTo>
                    <a:pt x="894" y="0"/>
                    <a:pt x="870" y="24"/>
                    <a:pt x="870" y="72"/>
                  </a:cubicBezTo>
                  <a:lnTo>
                    <a:pt x="870" y="810"/>
                  </a:lnTo>
                  <a:cubicBezTo>
                    <a:pt x="870" y="822"/>
                    <a:pt x="858" y="858"/>
                    <a:pt x="822" y="858"/>
                  </a:cubicBezTo>
                  <a:lnTo>
                    <a:pt x="84" y="858"/>
                  </a:lnTo>
                  <a:cubicBezTo>
                    <a:pt x="36" y="858"/>
                    <a:pt x="1" y="893"/>
                    <a:pt x="1" y="929"/>
                  </a:cubicBezTo>
                  <a:lnTo>
                    <a:pt x="1" y="1691"/>
                  </a:lnTo>
                  <a:cubicBezTo>
                    <a:pt x="1" y="1739"/>
                    <a:pt x="36" y="1763"/>
                    <a:pt x="84" y="1763"/>
                  </a:cubicBezTo>
                  <a:lnTo>
                    <a:pt x="822" y="1763"/>
                  </a:lnTo>
                  <a:cubicBezTo>
                    <a:pt x="834" y="1763"/>
                    <a:pt x="870" y="1774"/>
                    <a:pt x="870" y="1810"/>
                  </a:cubicBezTo>
                  <a:lnTo>
                    <a:pt x="870" y="2548"/>
                  </a:lnTo>
                  <a:cubicBezTo>
                    <a:pt x="870" y="2596"/>
                    <a:pt x="894" y="2632"/>
                    <a:pt x="941" y="2632"/>
                  </a:cubicBezTo>
                  <a:lnTo>
                    <a:pt x="1703" y="2632"/>
                  </a:lnTo>
                  <a:cubicBezTo>
                    <a:pt x="1751" y="2632"/>
                    <a:pt x="1775" y="2596"/>
                    <a:pt x="1775" y="2548"/>
                  </a:cubicBezTo>
                  <a:lnTo>
                    <a:pt x="1775" y="1810"/>
                  </a:lnTo>
                  <a:cubicBezTo>
                    <a:pt x="1775" y="1798"/>
                    <a:pt x="1787" y="1763"/>
                    <a:pt x="1822" y="1763"/>
                  </a:cubicBezTo>
                  <a:lnTo>
                    <a:pt x="2537" y="1763"/>
                  </a:lnTo>
                  <a:cubicBezTo>
                    <a:pt x="2572" y="1763"/>
                    <a:pt x="2608" y="1739"/>
                    <a:pt x="2608" y="1691"/>
                  </a:cubicBezTo>
                  <a:lnTo>
                    <a:pt x="2608" y="929"/>
                  </a:lnTo>
                  <a:cubicBezTo>
                    <a:pt x="2608" y="893"/>
                    <a:pt x="2572" y="858"/>
                    <a:pt x="2537" y="858"/>
                  </a:cubicBezTo>
                  <a:lnTo>
                    <a:pt x="1822" y="858"/>
                  </a:lnTo>
                  <a:cubicBezTo>
                    <a:pt x="1810" y="858"/>
                    <a:pt x="1775" y="846"/>
                    <a:pt x="1775" y="810"/>
                  </a:cubicBezTo>
                  <a:lnTo>
                    <a:pt x="1775" y="72"/>
                  </a:lnTo>
                  <a:cubicBezTo>
                    <a:pt x="1775" y="24"/>
                    <a:pt x="1751" y="0"/>
                    <a:pt x="1703" y="0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0"/>
            <p:cNvSpPr/>
            <p:nvPr/>
          </p:nvSpPr>
          <p:spPr>
            <a:xfrm>
              <a:off x="6632513" y="2948325"/>
              <a:ext cx="159575" cy="126825"/>
            </a:xfrm>
            <a:custGeom>
              <a:avLst/>
              <a:gdLst/>
              <a:ahLst/>
              <a:cxnLst/>
              <a:rect l="l" t="t" r="r" b="b"/>
              <a:pathLst>
                <a:path w="6383" h="5073" extrusionOk="0">
                  <a:moveTo>
                    <a:pt x="191" y="0"/>
                  </a:moveTo>
                  <a:cubicBezTo>
                    <a:pt x="96" y="0"/>
                    <a:pt x="1" y="72"/>
                    <a:pt x="1" y="179"/>
                  </a:cubicBezTo>
                  <a:lnTo>
                    <a:pt x="1" y="4894"/>
                  </a:lnTo>
                  <a:cubicBezTo>
                    <a:pt x="1" y="4989"/>
                    <a:pt x="84" y="5072"/>
                    <a:pt x="191" y="5072"/>
                  </a:cubicBezTo>
                  <a:lnTo>
                    <a:pt x="6204" y="5072"/>
                  </a:lnTo>
                  <a:cubicBezTo>
                    <a:pt x="6299" y="5072"/>
                    <a:pt x="6382" y="4989"/>
                    <a:pt x="6382" y="4894"/>
                  </a:cubicBezTo>
                  <a:lnTo>
                    <a:pt x="6382" y="179"/>
                  </a:lnTo>
                  <a:cubicBezTo>
                    <a:pt x="6382" y="84"/>
                    <a:pt x="6299" y="0"/>
                    <a:pt x="6204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0"/>
            <p:cNvSpPr/>
            <p:nvPr/>
          </p:nvSpPr>
          <p:spPr>
            <a:xfrm>
              <a:off x="6771813" y="2948025"/>
              <a:ext cx="20275" cy="126825"/>
            </a:xfrm>
            <a:custGeom>
              <a:avLst/>
              <a:gdLst/>
              <a:ahLst/>
              <a:cxnLst/>
              <a:rect l="l" t="t" r="r" b="b"/>
              <a:pathLst>
                <a:path w="811" h="5073" extrusionOk="0">
                  <a:moveTo>
                    <a:pt x="1" y="0"/>
                  </a:moveTo>
                  <a:cubicBezTo>
                    <a:pt x="108" y="0"/>
                    <a:pt x="191" y="84"/>
                    <a:pt x="191" y="179"/>
                  </a:cubicBezTo>
                  <a:lnTo>
                    <a:pt x="191" y="4894"/>
                  </a:lnTo>
                  <a:cubicBezTo>
                    <a:pt x="191" y="5001"/>
                    <a:pt x="108" y="5072"/>
                    <a:pt x="1" y="5072"/>
                  </a:cubicBezTo>
                  <a:lnTo>
                    <a:pt x="632" y="5072"/>
                  </a:lnTo>
                  <a:cubicBezTo>
                    <a:pt x="727" y="5072"/>
                    <a:pt x="810" y="4977"/>
                    <a:pt x="810" y="4894"/>
                  </a:cubicBezTo>
                  <a:lnTo>
                    <a:pt x="810" y="179"/>
                  </a:lnTo>
                  <a:cubicBezTo>
                    <a:pt x="810" y="72"/>
                    <a:pt x="715" y="0"/>
                    <a:pt x="632" y="0"/>
                  </a:cubicBez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0"/>
            <p:cNvSpPr/>
            <p:nvPr/>
          </p:nvSpPr>
          <p:spPr>
            <a:xfrm>
              <a:off x="6658713" y="3008750"/>
              <a:ext cx="42000" cy="33650"/>
            </a:xfrm>
            <a:custGeom>
              <a:avLst/>
              <a:gdLst/>
              <a:ahLst/>
              <a:cxnLst/>
              <a:rect l="l" t="t" r="r" b="b"/>
              <a:pathLst>
                <a:path w="1680" h="1346" extrusionOk="0">
                  <a:moveTo>
                    <a:pt x="846" y="0"/>
                  </a:moveTo>
                  <a:cubicBezTo>
                    <a:pt x="393" y="0"/>
                    <a:pt x="12" y="381"/>
                    <a:pt x="0" y="846"/>
                  </a:cubicBezTo>
                  <a:lnTo>
                    <a:pt x="0" y="1215"/>
                  </a:lnTo>
                  <a:cubicBezTo>
                    <a:pt x="0" y="1286"/>
                    <a:pt x="60" y="1346"/>
                    <a:pt x="131" y="1346"/>
                  </a:cubicBezTo>
                  <a:lnTo>
                    <a:pt x="1548" y="1346"/>
                  </a:lnTo>
                  <a:cubicBezTo>
                    <a:pt x="1620" y="1346"/>
                    <a:pt x="1679" y="1286"/>
                    <a:pt x="1679" y="1215"/>
                  </a:cubicBezTo>
                  <a:lnTo>
                    <a:pt x="1679" y="846"/>
                  </a:lnTo>
                  <a:cubicBezTo>
                    <a:pt x="1679" y="381"/>
                    <a:pt x="1310" y="0"/>
                    <a:pt x="846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0"/>
            <p:cNvSpPr/>
            <p:nvPr/>
          </p:nvSpPr>
          <p:spPr>
            <a:xfrm>
              <a:off x="6663163" y="2981950"/>
              <a:ext cx="33675" cy="33675"/>
            </a:xfrm>
            <a:custGeom>
              <a:avLst/>
              <a:gdLst/>
              <a:ahLst/>
              <a:cxnLst/>
              <a:rect l="l" t="t" r="r" b="b"/>
              <a:pathLst>
                <a:path w="1347" h="1347" extrusionOk="0">
                  <a:moveTo>
                    <a:pt x="668" y="1"/>
                  </a:moveTo>
                  <a:cubicBezTo>
                    <a:pt x="299" y="1"/>
                    <a:pt x="1" y="310"/>
                    <a:pt x="1" y="679"/>
                  </a:cubicBezTo>
                  <a:cubicBezTo>
                    <a:pt x="1" y="1048"/>
                    <a:pt x="299" y="1346"/>
                    <a:pt x="668" y="1346"/>
                  </a:cubicBezTo>
                  <a:cubicBezTo>
                    <a:pt x="1037" y="1346"/>
                    <a:pt x="1346" y="1048"/>
                    <a:pt x="1346" y="679"/>
                  </a:cubicBezTo>
                  <a:cubicBezTo>
                    <a:pt x="1346" y="310"/>
                    <a:pt x="1037" y="1"/>
                    <a:pt x="668" y="1"/>
                  </a:cubicBezTo>
                  <a:close/>
                </a:path>
              </a:pathLst>
            </a:custGeom>
            <a:solidFill>
              <a:srgbClr val="FFE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0"/>
            <p:cNvSpPr/>
            <p:nvPr/>
          </p:nvSpPr>
          <p:spPr>
            <a:xfrm>
              <a:off x="6711988" y="2811025"/>
              <a:ext cx="34250" cy="26000"/>
            </a:xfrm>
            <a:custGeom>
              <a:avLst/>
              <a:gdLst/>
              <a:ahLst/>
              <a:cxnLst/>
              <a:rect l="l" t="t" r="r" b="b"/>
              <a:pathLst>
                <a:path w="1370" h="1040" extrusionOk="0">
                  <a:moveTo>
                    <a:pt x="1157" y="0"/>
                  </a:moveTo>
                  <a:cubicBezTo>
                    <a:pt x="1108" y="0"/>
                    <a:pt x="1060" y="21"/>
                    <a:pt x="1025" y="63"/>
                  </a:cubicBezTo>
                  <a:lnTo>
                    <a:pt x="489" y="599"/>
                  </a:lnTo>
                  <a:lnTo>
                    <a:pt x="346" y="432"/>
                  </a:lnTo>
                  <a:cubicBezTo>
                    <a:pt x="304" y="384"/>
                    <a:pt x="251" y="361"/>
                    <a:pt x="199" y="361"/>
                  </a:cubicBezTo>
                  <a:cubicBezTo>
                    <a:pt x="146" y="361"/>
                    <a:pt x="96" y="384"/>
                    <a:pt x="60" y="432"/>
                  </a:cubicBezTo>
                  <a:cubicBezTo>
                    <a:pt x="1" y="504"/>
                    <a:pt x="12" y="611"/>
                    <a:pt x="72" y="682"/>
                  </a:cubicBezTo>
                  <a:lnTo>
                    <a:pt x="346" y="980"/>
                  </a:lnTo>
                  <a:cubicBezTo>
                    <a:pt x="370" y="1015"/>
                    <a:pt x="417" y="1039"/>
                    <a:pt x="477" y="1039"/>
                  </a:cubicBezTo>
                  <a:cubicBezTo>
                    <a:pt x="524" y="1039"/>
                    <a:pt x="560" y="1027"/>
                    <a:pt x="608" y="1015"/>
                  </a:cubicBezTo>
                  <a:lnTo>
                    <a:pt x="1298" y="325"/>
                  </a:lnTo>
                  <a:cubicBezTo>
                    <a:pt x="1370" y="253"/>
                    <a:pt x="1370" y="134"/>
                    <a:pt x="1298" y="63"/>
                  </a:cubicBezTo>
                  <a:cubicBezTo>
                    <a:pt x="1257" y="21"/>
                    <a:pt x="1206" y="0"/>
                    <a:pt x="1157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0"/>
            <p:cNvSpPr/>
            <p:nvPr/>
          </p:nvSpPr>
          <p:spPr>
            <a:xfrm>
              <a:off x="6516138" y="2949550"/>
              <a:ext cx="95275" cy="22000"/>
            </a:xfrm>
            <a:custGeom>
              <a:avLst/>
              <a:gdLst/>
              <a:ahLst/>
              <a:cxnLst/>
              <a:rect l="l" t="t" r="r" b="b"/>
              <a:pathLst>
                <a:path w="3811" h="880" extrusionOk="0">
                  <a:moveTo>
                    <a:pt x="186" y="1"/>
                  </a:moveTo>
                  <a:cubicBezTo>
                    <a:pt x="141" y="1"/>
                    <a:pt x="94" y="15"/>
                    <a:pt x="48" y="46"/>
                  </a:cubicBezTo>
                  <a:cubicBezTo>
                    <a:pt x="24" y="82"/>
                    <a:pt x="0" y="118"/>
                    <a:pt x="0" y="154"/>
                  </a:cubicBezTo>
                  <a:lnTo>
                    <a:pt x="0" y="689"/>
                  </a:lnTo>
                  <a:cubicBezTo>
                    <a:pt x="0" y="797"/>
                    <a:pt x="96" y="880"/>
                    <a:pt x="203" y="880"/>
                  </a:cubicBezTo>
                  <a:lnTo>
                    <a:pt x="3513" y="880"/>
                  </a:lnTo>
                  <a:cubicBezTo>
                    <a:pt x="3679" y="880"/>
                    <a:pt x="3810" y="749"/>
                    <a:pt x="3810" y="594"/>
                  </a:cubicBezTo>
                  <a:lnTo>
                    <a:pt x="3810" y="189"/>
                  </a:lnTo>
                  <a:cubicBezTo>
                    <a:pt x="3810" y="82"/>
                    <a:pt x="3727" y="11"/>
                    <a:pt x="3620" y="11"/>
                  </a:cubicBezTo>
                  <a:cubicBezTo>
                    <a:pt x="3513" y="11"/>
                    <a:pt x="3441" y="94"/>
                    <a:pt x="3441" y="201"/>
                  </a:cubicBezTo>
                  <a:lnTo>
                    <a:pt x="3441" y="511"/>
                  </a:lnTo>
                  <a:lnTo>
                    <a:pt x="381" y="511"/>
                  </a:lnTo>
                  <a:lnTo>
                    <a:pt x="381" y="189"/>
                  </a:lnTo>
                  <a:cubicBezTo>
                    <a:pt x="381" y="80"/>
                    <a:pt x="293" y="1"/>
                    <a:pt x="186" y="1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0"/>
            <p:cNvSpPr/>
            <p:nvPr/>
          </p:nvSpPr>
          <p:spPr>
            <a:xfrm>
              <a:off x="6516138" y="2993475"/>
              <a:ext cx="95275" cy="22150"/>
            </a:xfrm>
            <a:custGeom>
              <a:avLst/>
              <a:gdLst/>
              <a:ahLst/>
              <a:cxnLst/>
              <a:rect l="l" t="t" r="r" b="b"/>
              <a:pathLst>
                <a:path w="3811" h="886" extrusionOk="0">
                  <a:moveTo>
                    <a:pt x="189" y="0"/>
                  </a:moveTo>
                  <a:cubicBezTo>
                    <a:pt x="143" y="0"/>
                    <a:pt x="95" y="16"/>
                    <a:pt x="48" y="52"/>
                  </a:cubicBezTo>
                  <a:cubicBezTo>
                    <a:pt x="24" y="87"/>
                    <a:pt x="0" y="111"/>
                    <a:pt x="0" y="159"/>
                  </a:cubicBezTo>
                  <a:lnTo>
                    <a:pt x="0" y="695"/>
                  </a:lnTo>
                  <a:cubicBezTo>
                    <a:pt x="0" y="802"/>
                    <a:pt x="96" y="885"/>
                    <a:pt x="203" y="885"/>
                  </a:cubicBezTo>
                  <a:lnTo>
                    <a:pt x="3513" y="885"/>
                  </a:lnTo>
                  <a:cubicBezTo>
                    <a:pt x="3679" y="885"/>
                    <a:pt x="3810" y="754"/>
                    <a:pt x="3810" y="587"/>
                  </a:cubicBezTo>
                  <a:lnTo>
                    <a:pt x="3810" y="183"/>
                  </a:lnTo>
                  <a:cubicBezTo>
                    <a:pt x="3810" y="87"/>
                    <a:pt x="3727" y="4"/>
                    <a:pt x="3620" y="4"/>
                  </a:cubicBezTo>
                  <a:cubicBezTo>
                    <a:pt x="3513" y="4"/>
                    <a:pt x="3441" y="99"/>
                    <a:pt x="3441" y="206"/>
                  </a:cubicBezTo>
                  <a:lnTo>
                    <a:pt x="3441" y="516"/>
                  </a:lnTo>
                  <a:lnTo>
                    <a:pt x="381" y="516"/>
                  </a:lnTo>
                  <a:lnTo>
                    <a:pt x="381" y="183"/>
                  </a:lnTo>
                  <a:cubicBezTo>
                    <a:pt x="381" y="83"/>
                    <a:pt x="294" y="0"/>
                    <a:pt x="189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0"/>
            <p:cNvSpPr/>
            <p:nvPr/>
          </p:nvSpPr>
          <p:spPr>
            <a:xfrm>
              <a:off x="6717038" y="2989100"/>
              <a:ext cx="30700" cy="9550"/>
            </a:xfrm>
            <a:custGeom>
              <a:avLst/>
              <a:gdLst/>
              <a:ahLst/>
              <a:cxnLst/>
              <a:rect l="l" t="t" r="r" b="b"/>
              <a:pathLst>
                <a:path w="1228" h="382" extrusionOk="0">
                  <a:moveTo>
                    <a:pt x="180" y="0"/>
                  </a:moveTo>
                  <a:cubicBezTo>
                    <a:pt x="84" y="0"/>
                    <a:pt x="1" y="96"/>
                    <a:pt x="1" y="191"/>
                  </a:cubicBezTo>
                  <a:cubicBezTo>
                    <a:pt x="1" y="298"/>
                    <a:pt x="96" y="381"/>
                    <a:pt x="203" y="381"/>
                  </a:cubicBezTo>
                  <a:lnTo>
                    <a:pt x="1049" y="381"/>
                  </a:lnTo>
                  <a:cubicBezTo>
                    <a:pt x="1156" y="381"/>
                    <a:pt x="1227" y="286"/>
                    <a:pt x="1227" y="179"/>
                  </a:cubicBezTo>
                  <a:cubicBezTo>
                    <a:pt x="1227" y="84"/>
                    <a:pt x="1132" y="0"/>
                    <a:pt x="1037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0"/>
            <p:cNvSpPr/>
            <p:nvPr/>
          </p:nvSpPr>
          <p:spPr>
            <a:xfrm>
              <a:off x="6717638" y="3023625"/>
              <a:ext cx="51525" cy="9550"/>
            </a:xfrm>
            <a:custGeom>
              <a:avLst/>
              <a:gdLst/>
              <a:ahLst/>
              <a:cxnLst/>
              <a:rect l="l" t="t" r="r" b="b"/>
              <a:pathLst>
                <a:path w="2061" h="382" extrusionOk="0">
                  <a:moveTo>
                    <a:pt x="179" y="1"/>
                  </a:moveTo>
                  <a:cubicBezTo>
                    <a:pt x="72" y="1"/>
                    <a:pt x="1" y="96"/>
                    <a:pt x="1" y="203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1882" y="382"/>
                  </a:lnTo>
                  <a:cubicBezTo>
                    <a:pt x="1989" y="382"/>
                    <a:pt x="2061" y="286"/>
                    <a:pt x="2061" y="191"/>
                  </a:cubicBezTo>
                  <a:cubicBezTo>
                    <a:pt x="2061" y="84"/>
                    <a:pt x="1977" y="1"/>
                    <a:pt x="1870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3" name="Google Shape;2283;p60"/>
          <p:cNvGrpSpPr/>
          <p:nvPr/>
        </p:nvGrpSpPr>
        <p:grpSpPr>
          <a:xfrm>
            <a:off x="7233704" y="2754453"/>
            <a:ext cx="352624" cy="352318"/>
            <a:chOff x="7115013" y="2778050"/>
            <a:chExt cx="316425" cy="316150"/>
          </a:xfrm>
        </p:grpSpPr>
        <p:sp>
          <p:nvSpPr>
            <p:cNvPr id="2284" name="Google Shape;2284;p60"/>
            <p:cNvSpPr/>
            <p:nvPr/>
          </p:nvSpPr>
          <p:spPr>
            <a:xfrm>
              <a:off x="7115013" y="2787275"/>
              <a:ext cx="119675" cy="107200"/>
            </a:xfrm>
            <a:custGeom>
              <a:avLst/>
              <a:gdLst/>
              <a:ahLst/>
              <a:cxnLst/>
              <a:rect l="l" t="t" r="r" b="b"/>
              <a:pathLst>
                <a:path w="4787" h="4288" extrusionOk="0">
                  <a:moveTo>
                    <a:pt x="906" y="1"/>
                  </a:moveTo>
                  <a:cubicBezTo>
                    <a:pt x="906" y="1"/>
                    <a:pt x="370" y="144"/>
                    <a:pt x="203" y="430"/>
                  </a:cubicBezTo>
                  <a:cubicBezTo>
                    <a:pt x="72" y="668"/>
                    <a:pt x="1" y="989"/>
                    <a:pt x="1" y="1370"/>
                  </a:cubicBezTo>
                  <a:cubicBezTo>
                    <a:pt x="1" y="2037"/>
                    <a:pt x="215" y="2739"/>
                    <a:pt x="572" y="3275"/>
                  </a:cubicBezTo>
                  <a:cubicBezTo>
                    <a:pt x="1025" y="3942"/>
                    <a:pt x="1644" y="4287"/>
                    <a:pt x="2394" y="4287"/>
                  </a:cubicBezTo>
                  <a:cubicBezTo>
                    <a:pt x="3120" y="4287"/>
                    <a:pt x="3751" y="3930"/>
                    <a:pt x="4204" y="3287"/>
                  </a:cubicBezTo>
                  <a:cubicBezTo>
                    <a:pt x="4585" y="2751"/>
                    <a:pt x="4787" y="2037"/>
                    <a:pt x="4787" y="1382"/>
                  </a:cubicBezTo>
                  <a:cubicBezTo>
                    <a:pt x="4787" y="537"/>
                    <a:pt x="3894" y="1"/>
                    <a:pt x="3894" y="1"/>
                  </a:cubicBezTo>
                  <a:lnTo>
                    <a:pt x="3525" y="1"/>
                  </a:lnTo>
                  <a:cubicBezTo>
                    <a:pt x="3418" y="1"/>
                    <a:pt x="3346" y="84"/>
                    <a:pt x="3346" y="191"/>
                  </a:cubicBezTo>
                  <a:cubicBezTo>
                    <a:pt x="3346" y="299"/>
                    <a:pt x="3430" y="370"/>
                    <a:pt x="3537" y="370"/>
                  </a:cubicBezTo>
                  <a:lnTo>
                    <a:pt x="3894" y="370"/>
                  </a:lnTo>
                  <a:cubicBezTo>
                    <a:pt x="3894" y="370"/>
                    <a:pt x="4418" y="632"/>
                    <a:pt x="4418" y="1382"/>
                  </a:cubicBezTo>
                  <a:cubicBezTo>
                    <a:pt x="4418" y="1965"/>
                    <a:pt x="4215" y="2585"/>
                    <a:pt x="3906" y="3061"/>
                  </a:cubicBezTo>
                  <a:cubicBezTo>
                    <a:pt x="3644" y="3454"/>
                    <a:pt x="3168" y="3906"/>
                    <a:pt x="2406" y="3906"/>
                  </a:cubicBezTo>
                  <a:cubicBezTo>
                    <a:pt x="1632" y="3906"/>
                    <a:pt x="1167" y="3454"/>
                    <a:pt x="906" y="3061"/>
                  </a:cubicBezTo>
                  <a:cubicBezTo>
                    <a:pt x="596" y="2597"/>
                    <a:pt x="394" y="1965"/>
                    <a:pt x="394" y="1382"/>
                  </a:cubicBezTo>
                  <a:cubicBezTo>
                    <a:pt x="394" y="1073"/>
                    <a:pt x="441" y="799"/>
                    <a:pt x="548" y="620"/>
                  </a:cubicBezTo>
                  <a:cubicBezTo>
                    <a:pt x="632" y="442"/>
                    <a:pt x="906" y="370"/>
                    <a:pt x="906" y="370"/>
                  </a:cubicBezTo>
                  <a:lnTo>
                    <a:pt x="1275" y="370"/>
                  </a:lnTo>
                  <a:cubicBezTo>
                    <a:pt x="1382" y="370"/>
                    <a:pt x="1453" y="275"/>
                    <a:pt x="1453" y="180"/>
                  </a:cubicBezTo>
                  <a:cubicBezTo>
                    <a:pt x="1453" y="72"/>
                    <a:pt x="1370" y="1"/>
                    <a:pt x="1263" y="1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0"/>
            <p:cNvSpPr/>
            <p:nvPr/>
          </p:nvSpPr>
          <p:spPr>
            <a:xfrm>
              <a:off x="7140313" y="2778050"/>
              <a:ext cx="19975" cy="26225"/>
            </a:xfrm>
            <a:custGeom>
              <a:avLst/>
              <a:gdLst/>
              <a:ahLst/>
              <a:cxnLst/>
              <a:rect l="l" t="t" r="r" b="b"/>
              <a:pathLst>
                <a:path w="799" h="1049" extrusionOk="0">
                  <a:moveTo>
                    <a:pt x="84" y="1"/>
                  </a:moveTo>
                  <a:cubicBezTo>
                    <a:pt x="36" y="1"/>
                    <a:pt x="1" y="49"/>
                    <a:pt x="1" y="96"/>
                  </a:cubicBezTo>
                  <a:lnTo>
                    <a:pt x="1" y="965"/>
                  </a:lnTo>
                  <a:cubicBezTo>
                    <a:pt x="1" y="1001"/>
                    <a:pt x="36" y="1049"/>
                    <a:pt x="84" y="1049"/>
                  </a:cubicBezTo>
                  <a:lnTo>
                    <a:pt x="513" y="1049"/>
                  </a:lnTo>
                  <a:cubicBezTo>
                    <a:pt x="667" y="1049"/>
                    <a:pt x="786" y="930"/>
                    <a:pt x="798" y="763"/>
                  </a:cubicBezTo>
                  <a:lnTo>
                    <a:pt x="798" y="287"/>
                  </a:lnTo>
                  <a:cubicBezTo>
                    <a:pt x="798" y="132"/>
                    <a:pt x="667" y="1"/>
                    <a:pt x="513" y="1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0"/>
            <p:cNvSpPr/>
            <p:nvPr/>
          </p:nvSpPr>
          <p:spPr>
            <a:xfrm>
              <a:off x="7188838" y="2778050"/>
              <a:ext cx="20250" cy="26225"/>
            </a:xfrm>
            <a:custGeom>
              <a:avLst/>
              <a:gdLst/>
              <a:ahLst/>
              <a:cxnLst/>
              <a:rect l="l" t="t" r="r" b="b"/>
              <a:pathLst>
                <a:path w="810" h="1049" extrusionOk="0">
                  <a:moveTo>
                    <a:pt x="286" y="1"/>
                  </a:moveTo>
                  <a:cubicBezTo>
                    <a:pt x="143" y="1"/>
                    <a:pt x="0" y="132"/>
                    <a:pt x="0" y="287"/>
                  </a:cubicBezTo>
                  <a:lnTo>
                    <a:pt x="0" y="763"/>
                  </a:lnTo>
                  <a:cubicBezTo>
                    <a:pt x="24" y="930"/>
                    <a:pt x="143" y="1049"/>
                    <a:pt x="286" y="1049"/>
                  </a:cubicBezTo>
                  <a:lnTo>
                    <a:pt x="715" y="1049"/>
                  </a:lnTo>
                  <a:cubicBezTo>
                    <a:pt x="762" y="1049"/>
                    <a:pt x="810" y="1001"/>
                    <a:pt x="810" y="965"/>
                  </a:cubicBezTo>
                  <a:lnTo>
                    <a:pt x="810" y="96"/>
                  </a:lnTo>
                  <a:cubicBezTo>
                    <a:pt x="810" y="49"/>
                    <a:pt x="762" y="1"/>
                    <a:pt x="715" y="1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0"/>
            <p:cNvSpPr/>
            <p:nvPr/>
          </p:nvSpPr>
          <p:spPr>
            <a:xfrm>
              <a:off x="7193288" y="2869725"/>
              <a:ext cx="118800" cy="171200"/>
            </a:xfrm>
            <a:custGeom>
              <a:avLst/>
              <a:gdLst/>
              <a:ahLst/>
              <a:cxnLst/>
              <a:rect l="l" t="t" r="r" b="b"/>
              <a:pathLst>
                <a:path w="4752" h="6848" extrusionOk="0">
                  <a:moveTo>
                    <a:pt x="2311" y="1"/>
                  </a:moveTo>
                  <a:lnTo>
                    <a:pt x="1" y="251"/>
                  </a:lnTo>
                  <a:lnTo>
                    <a:pt x="1" y="6621"/>
                  </a:lnTo>
                  <a:cubicBezTo>
                    <a:pt x="1" y="6740"/>
                    <a:pt x="108" y="6847"/>
                    <a:pt x="227" y="6847"/>
                  </a:cubicBezTo>
                  <a:lnTo>
                    <a:pt x="4525" y="6847"/>
                  </a:lnTo>
                  <a:cubicBezTo>
                    <a:pt x="4644" y="6847"/>
                    <a:pt x="4752" y="6740"/>
                    <a:pt x="4752" y="6621"/>
                  </a:cubicBezTo>
                  <a:lnTo>
                    <a:pt x="4752" y="251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0"/>
            <p:cNvSpPr/>
            <p:nvPr/>
          </p:nvSpPr>
          <p:spPr>
            <a:xfrm>
              <a:off x="7291538" y="2875700"/>
              <a:ext cx="20550" cy="165500"/>
            </a:xfrm>
            <a:custGeom>
              <a:avLst/>
              <a:gdLst/>
              <a:ahLst/>
              <a:cxnLst/>
              <a:rect l="l" t="t" r="r" b="b"/>
              <a:pathLst>
                <a:path w="822" h="6620" extrusionOk="0">
                  <a:moveTo>
                    <a:pt x="226" y="0"/>
                  </a:moveTo>
                  <a:lnTo>
                    <a:pt x="226" y="6406"/>
                  </a:lnTo>
                  <a:cubicBezTo>
                    <a:pt x="226" y="6513"/>
                    <a:pt x="119" y="6620"/>
                    <a:pt x="0" y="6620"/>
                  </a:cubicBezTo>
                  <a:lnTo>
                    <a:pt x="595" y="6620"/>
                  </a:lnTo>
                  <a:cubicBezTo>
                    <a:pt x="714" y="6620"/>
                    <a:pt x="822" y="6513"/>
                    <a:pt x="822" y="6406"/>
                  </a:cubicBezTo>
                  <a:lnTo>
                    <a:pt x="822" y="3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0"/>
            <p:cNvSpPr/>
            <p:nvPr/>
          </p:nvSpPr>
          <p:spPr>
            <a:xfrm>
              <a:off x="7193288" y="2851275"/>
              <a:ext cx="118800" cy="24450"/>
            </a:xfrm>
            <a:custGeom>
              <a:avLst/>
              <a:gdLst/>
              <a:ahLst/>
              <a:cxnLst/>
              <a:rect l="l" t="t" r="r" b="b"/>
              <a:pathLst>
                <a:path w="4752" h="978" extrusionOk="0">
                  <a:moveTo>
                    <a:pt x="227" y="1"/>
                  </a:moveTo>
                  <a:cubicBezTo>
                    <a:pt x="108" y="1"/>
                    <a:pt x="1" y="96"/>
                    <a:pt x="1" y="215"/>
                  </a:cubicBezTo>
                  <a:lnTo>
                    <a:pt x="1" y="977"/>
                  </a:lnTo>
                  <a:lnTo>
                    <a:pt x="4752" y="977"/>
                  </a:lnTo>
                  <a:lnTo>
                    <a:pt x="4752" y="239"/>
                  </a:lnTo>
                  <a:cubicBezTo>
                    <a:pt x="4752" y="96"/>
                    <a:pt x="4644" y="1"/>
                    <a:pt x="4525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0"/>
            <p:cNvSpPr/>
            <p:nvPr/>
          </p:nvSpPr>
          <p:spPr>
            <a:xfrm>
              <a:off x="7193288" y="3016175"/>
              <a:ext cx="118800" cy="24750"/>
            </a:xfrm>
            <a:custGeom>
              <a:avLst/>
              <a:gdLst/>
              <a:ahLst/>
              <a:cxnLst/>
              <a:rect l="l" t="t" r="r" b="b"/>
              <a:pathLst>
                <a:path w="4752" h="990" extrusionOk="0">
                  <a:moveTo>
                    <a:pt x="1" y="1"/>
                  </a:moveTo>
                  <a:lnTo>
                    <a:pt x="1" y="763"/>
                  </a:lnTo>
                  <a:cubicBezTo>
                    <a:pt x="1" y="882"/>
                    <a:pt x="108" y="989"/>
                    <a:pt x="227" y="989"/>
                  </a:cubicBezTo>
                  <a:lnTo>
                    <a:pt x="4525" y="989"/>
                  </a:lnTo>
                  <a:cubicBezTo>
                    <a:pt x="4644" y="989"/>
                    <a:pt x="4752" y="882"/>
                    <a:pt x="4752" y="763"/>
                  </a:cubicBezTo>
                  <a:lnTo>
                    <a:pt x="4752" y="1"/>
                  </a:ln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0"/>
            <p:cNvSpPr/>
            <p:nvPr/>
          </p:nvSpPr>
          <p:spPr>
            <a:xfrm>
              <a:off x="7291538" y="3016175"/>
              <a:ext cx="20550" cy="24750"/>
            </a:xfrm>
            <a:custGeom>
              <a:avLst/>
              <a:gdLst/>
              <a:ahLst/>
              <a:cxnLst/>
              <a:rect l="l" t="t" r="r" b="b"/>
              <a:pathLst>
                <a:path w="822" h="990" extrusionOk="0">
                  <a:moveTo>
                    <a:pt x="226" y="1"/>
                  </a:moveTo>
                  <a:lnTo>
                    <a:pt x="226" y="763"/>
                  </a:lnTo>
                  <a:cubicBezTo>
                    <a:pt x="226" y="882"/>
                    <a:pt x="119" y="989"/>
                    <a:pt x="0" y="989"/>
                  </a:cubicBezTo>
                  <a:lnTo>
                    <a:pt x="595" y="989"/>
                  </a:lnTo>
                  <a:cubicBezTo>
                    <a:pt x="714" y="989"/>
                    <a:pt x="822" y="894"/>
                    <a:pt x="822" y="763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0"/>
            <p:cNvSpPr/>
            <p:nvPr/>
          </p:nvSpPr>
          <p:spPr>
            <a:xfrm>
              <a:off x="7291538" y="2851575"/>
              <a:ext cx="20550" cy="24450"/>
            </a:xfrm>
            <a:custGeom>
              <a:avLst/>
              <a:gdLst/>
              <a:ahLst/>
              <a:cxnLst/>
              <a:rect l="l" t="t" r="r" b="b"/>
              <a:pathLst>
                <a:path w="822" h="978" extrusionOk="0">
                  <a:moveTo>
                    <a:pt x="0" y="1"/>
                  </a:moveTo>
                  <a:cubicBezTo>
                    <a:pt x="119" y="1"/>
                    <a:pt x="226" y="108"/>
                    <a:pt x="226" y="227"/>
                  </a:cubicBezTo>
                  <a:lnTo>
                    <a:pt x="226" y="977"/>
                  </a:lnTo>
                  <a:lnTo>
                    <a:pt x="822" y="977"/>
                  </a:lnTo>
                  <a:lnTo>
                    <a:pt x="822" y="227"/>
                  </a:lnTo>
                  <a:cubicBezTo>
                    <a:pt x="822" y="108"/>
                    <a:pt x="714" y="1"/>
                    <a:pt x="595" y="1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0"/>
            <p:cNvSpPr/>
            <p:nvPr/>
          </p:nvSpPr>
          <p:spPr>
            <a:xfrm>
              <a:off x="7258788" y="2991175"/>
              <a:ext cx="172650" cy="102725"/>
            </a:xfrm>
            <a:custGeom>
              <a:avLst/>
              <a:gdLst/>
              <a:ahLst/>
              <a:cxnLst/>
              <a:rect l="l" t="t" r="r" b="b"/>
              <a:pathLst>
                <a:path w="6906" h="4109" extrusionOk="0">
                  <a:moveTo>
                    <a:pt x="3453" y="1"/>
                  </a:moveTo>
                  <a:lnTo>
                    <a:pt x="0" y="251"/>
                  </a:lnTo>
                  <a:lnTo>
                    <a:pt x="0" y="3966"/>
                  </a:lnTo>
                  <a:cubicBezTo>
                    <a:pt x="0" y="4049"/>
                    <a:pt x="60" y="4108"/>
                    <a:pt x="143" y="4108"/>
                  </a:cubicBezTo>
                  <a:lnTo>
                    <a:pt x="6775" y="4108"/>
                  </a:lnTo>
                  <a:cubicBezTo>
                    <a:pt x="6846" y="4108"/>
                    <a:pt x="6906" y="4049"/>
                    <a:pt x="6906" y="3966"/>
                  </a:cubicBezTo>
                  <a:lnTo>
                    <a:pt x="6906" y="251"/>
                  </a:lnTo>
                  <a:lnTo>
                    <a:pt x="3453" y="1"/>
                  </a:ln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0"/>
            <p:cNvSpPr/>
            <p:nvPr/>
          </p:nvSpPr>
          <p:spPr>
            <a:xfrm>
              <a:off x="7413263" y="2967675"/>
              <a:ext cx="18175" cy="126525"/>
            </a:xfrm>
            <a:custGeom>
              <a:avLst/>
              <a:gdLst/>
              <a:ahLst/>
              <a:cxnLst/>
              <a:rect l="l" t="t" r="r" b="b"/>
              <a:pathLst>
                <a:path w="727" h="5061" extrusionOk="0">
                  <a:moveTo>
                    <a:pt x="1" y="0"/>
                  </a:moveTo>
                  <a:cubicBezTo>
                    <a:pt x="72" y="0"/>
                    <a:pt x="132" y="60"/>
                    <a:pt x="132" y="131"/>
                  </a:cubicBezTo>
                  <a:lnTo>
                    <a:pt x="132" y="4929"/>
                  </a:lnTo>
                  <a:cubicBezTo>
                    <a:pt x="132" y="5001"/>
                    <a:pt x="72" y="5060"/>
                    <a:pt x="1" y="5060"/>
                  </a:cubicBezTo>
                  <a:lnTo>
                    <a:pt x="596" y="5060"/>
                  </a:lnTo>
                  <a:cubicBezTo>
                    <a:pt x="667" y="5060"/>
                    <a:pt x="727" y="5001"/>
                    <a:pt x="727" y="4929"/>
                  </a:cubicBezTo>
                  <a:lnTo>
                    <a:pt x="727" y="131"/>
                  </a:lnTo>
                  <a:cubicBezTo>
                    <a:pt x="727" y="60"/>
                    <a:pt x="667" y="0"/>
                    <a:pt x="596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0"/>
            <p:cNvSpPr/>
            <p:nvPr/>
          </p:nvSpPr>
          <p:spPr>
            <a:xfrm>
              <a:off x="7258788" y="2967675"/>
              <a:ext cx="172650" cy="29775"/>
            </a:xfrm>
            <a:custGeom>
              <a:avLst/>
              <a:gdLst/>
              <a:ahLst/>
              <a:cxnLst/>
              <a:rect l="l" t="t" r="r" b="b"/>
              <a:pathLst>
                <a:path w="6906" h="1191" extrusionOk="0"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1191"/>
                  </a:lnTo>
                  <a:lnTo>
                    <a:pt x="6906" y="1191"/>
                  </a:lnTo>
                  <a:lnTo>
                    <a:pt x="6906" y="131"/>
                  </a:lnTo>
                  <a:cubicBezTo>
                    <a:pt x="6906" y="60"/>
                    <a:pt x="6846" y="0"/>
                    <a:pt x="6775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0"/>
            <p:cNvSpPr/>
            <p:nvPr/>
          </p:nvSpPr>
          <p:spPr>
            <a:xfrm>
              <a:off x="7413263" y="2967675"/>
              <a:ext cx="18175" cy="29775"/>
            </a:xfrm>
            <a:custGeom>
              <a:avLst/>
              <a:gdLst/>
              <a:ahLst/>
              <a:cxnLst/>
              <a:rect l="l" t="t" r="r" b="b"/>
              <a:pathLst>
                <a:path w="727" h="1191" extrusionOk="0">
                  <a:moveTo>
                    <a:pt x="1" y="0"/>
                  </a:moveTo>
                  <a:cubicBezTo>
                    <a:pt x="72" y="0"/>
                    <a:pt x="132" y="60"/>
                    <a:pt x="132" y="131"/>
                  </a:cubicBezTo>
                  <a:lnTo>
                    <a:pt x="132" y="1191"/>
                  </a:lnTo>
                  <a:lnTo>
                    <a:pt x="727" y="1191"/>
                  </a:lnTo>
                  <a:lnTo>
                    <a:pt x="727" y="131"/>
                  </a:lnTo>
                  <a:cubicBezTo>
                    <a:pt x="727" y="60"/>
                    <a:pt x="667" y="0"/>
                    <a:pt x="596" y="0"/>
                  </a:cubicBez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0"/>
            <p:cNvSpPr/>
            <p:nvPr/>
          </p:nvSpPr>
          <p:spPr>
            <a:xfrm>
              <a:off x="7373988" y="2938400"/>
              <a:ext cx="20250" cy="41675"/>
            </a:xfrm>
            <a:custGeom>
              <a:avLst/>
              <a:gdLst/>
              <a:ahLst/>
              <a:cxnLst/>
              <a:rect l="l" t="t" r="r" b="b"/>
              <a:pathLst>
                <a:path w="810" h="1667" extrusionOk="0">
                  <a:moveTo>
                    <a:pt x="423" y="0"/>
                  </a:moveTo>
                  <a:cubicBezTo>
                    <a:pt x="181" y="0"/>
                    <a:pt x="0" y="179"/>
                    <a:pt x="0" y="409"/>
                  </a:cubicBezTo>
                  <a:lnTo>
                    <a:pt x="0" y="1254"/>
                  </a:lnTo>
                  <a:cubicBezTo>
                    <a:pt x="0" y="1489"/>
                    <a:pt x="172" y="1667"/>
                    <a:pt x="405" y="1667"/>
                  </a:cubicBezTo>
                  <a:cubicBezTo>
                    <a:pt x="432" y="1667"/>
                    <a:pt x="460" y="1664"/>
                    <a:pt x="488" y="1659"/>
                  </a:cubicBezTo>
                  <a:cubicBezTo>
                    <a:pt x="679" y="1635"/>
                    <a:pt x="810" y="1457"/>
                    <a:pt x="810" y="1254"/>
                  </a:cubicBezTo>
                  <a:lnTo>
                    <a:pt x="810" y="421"/>
                  </a:lnTo>
                  <a:cubicBezTo>
                    <a:pt x="810" y="231"/>
                    <a:pt x="679" y="64"/>
                    <a:pt x="488" y="4"/>
                  </a:cubicBezTo>
                  <a:cubicBezTo>
                    <a:pt x="466" y="1"/>
                    <a:pt x="444" y="0"/>
                    <a:pt x="423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0"/>
            <p:cNvSpPr/>
            <p:nvPr/>
          </p:nvSpPr>
          <p:spPr>
            <a:xfrm>
              <a:off x="7295988" y="2938400"/>
              <a:ext cx="20575" cy="41675"/>
            </a:xfrm>
            <a:custGeom>
              <a:avLst/>
              <a:gdLst/>
              <a:ahLst/>
              <a:cxnLst/>
              <a:rect l="l" t="t" r="r" b="b"/>
              <a:pathLst>
                <a:path w="823" h="1667" extrusionOk="0">
                  <a:moveTo>
                    <a:pt x="435" y="0"/>
                  </a:moveTo>
                  <a:cubicBezTo>
                    <a:pt x="192" y="0"/>
                    <a:pt x="1" y="179"/>
                    <a:pt x="1" y="409"/>
                  </a:cubicBezTo>
                  <a:lnTo>
                    <a:pt x="1" y="1254"/>
                  </a:lnTo>
                  <a:cubicBezTo>
                    <a:pt x="1" y="1489"/>
                    <a:pt x="182" y="1667"/>
                    <a:pt x="417" y="1667"/>
                  </a:cubicBezTo>
                  <a:cubicBezTo>
                    <a:pt x="444" y="1667"/>
                    <a:pt x="472" y="1664"/>
                    <a:pt x="501" y="1659"/>
                  </a:cubicBezTo>
                  <a:cubicBezTo>
                    <a:pt x="691" y="1635"/>
                    <a:pt x="822" y="1457"/>
                    <a:pt x="822" y="1254"/>
                  </a:cubicBezTo>
                  <a:lnTo>
                    <a:pt x="822" y="421"/>
                  </a:lnTo>
                  <a:cubicBezTo>
                    <a:pt x="822" y="231"/>
                    <a:pt x="691" y="64"/>
                    <a:pt x="501" y="4"/>
                  </a:cubicBezTo>
                  <a:cubicBezTo>
                    <a:pt x="478" y="1"/>
                    <a:pt x="456" y="0"/>
                    <a:pt x="435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0"/>
            <p:cNvSpPr/>
            <p:nvPr/>
          </p:nvSpPr>
          <p:spPr>
            <a:xfrm>
              <a:off x="7123938" y="2894450"/>
              <a:ext cx="117000" cy="107475"/>
            </a:xfrm>
            <a:custGeom>
              <a:avLst/>
              <a:gdLst/>
              <a:ahLst/>
              <a:cxnLst/>
              <a:rect l="l" t="t" r="r" b="b"/>
              <a:pathLst>
                <a:path w="4680" h="4299" extrusionOk="0">
                  <a:moveTo>
                    <a:pt x="4520" y="1631"/>
                  </a:moveTo>
                  <a:lnTo>
                    <a:pt x="4520" y="1631"/>
                  </a:lnTo>
                  <a:cubicBezTo>
                    <a:pt x="4514" y="1631"/>
                    <a:pt x="4508" y="1631"/>
                    <a:pt x="4501" y="1631"/>
                  </a:cubicBezTo>
                  <a:lnTo>
                    <a:pt x="4537" y="1631"/>
                  </a:lnTo>
                  <a:lnTo>
                    <a:pt x="4520" y="1631"/>
                  </a:lnTo>
                  <a:close/>
                  <a:moveTo>
                    <a:pt x="1882" y="0"/>
                  </a:moveTo>
                  <a:lnTo>
                    <a:pt x="1882" y="607"/>
                  </a:lnTo>
                  <a:lnTo>
                    <a:pt x="775" y="607"/>
                  </a:lnTo>
                  <a:cubicBezTo>
                    <a:pt x="358" y="607"/>
                    <a:pt x="13" y="953"/>
                    <a:pt x="37" y="1369"/>
                  </a:cubicBezTo>
                  <a:cubicBezTo>
                    <a:pt x="72" y="1739"/>
                    <a:pt x="370" y="2036"/>
                    <a:pt x="739" y="2036"/>
                  </a:cubicBezTo>
                  <a:lnTo>
                    <a:pt x="1453" y="2036"/>
                  </a:lnTo>
                  <a:cubicBezTo>
                    <a:pt x="1632" y="2036"/>
                    <a:pt x="1787" y="2155"/>
                    <a:pt x="1822" y="2322"/>
                  </a:cubicBezTo>
                  <a:cubicBezTo>
                    <a:pt x="1882" y="2572"/>
                    <a:pt x="1692" y="2798"/>
                    <a:pt x="1453" y="2798"/>
                  </a:cubicBezTo>
                  <a:lnTo>
                    <a:pt x="787" y="2798"/>
                  </a:lnTo>
                  <a:cubicBezTo>
                    <a:pt x="370" y="2798"/>
                    <a:pt x="25" y="3120"/>
                    <a:pt x="13" y="3524"/>
                  </a:cubicBezTo>
                  <a:cubicBezTo>
                    <a:pt x="1" y="3953"/>
                    <a:pt x="334" y="4298"/>
                    <a:pt x="775" y="4298"/>
                  </a:cubicBezTo>
                  <a:lnTo>
                    <a:pt x="3358" y="4298"/>
                  </a:lnTo>
                  <a:cubicBezTo>
                    <a:pt x="3644" y="4298"/>
                    <a:pt x="3870" y="4072"/>
                    <a:pt x="3870" y="3786"/>
                  </a:cubicBezTo>
                  <a:lnTo>
                    <a:pt x="3870" y="1750"/>
                  </a:lnTo>
                  <a:cubicBezTo>
                    <a:pt x="3870" y="1750"/>
                    <a:pt x="3906" y="1631"/>
                    <a:pt x="3989" y="1608"/>
                  </a:cubicBezTo>
                  <a:lnTo>
                    <a:pt x="4520" y="1631"/>
                  </a:lnTo>
                  <a:lnTo>
                    <a:pt x="4520" y="1631"/>
                  </a:lnTo>
                  <a:cubicBezTo>
                    <a:pt x="4595" y="1624"/>
                    <a:pt x="4658" y="1578"/>
                    <a:pt x="4680" y="1512"/>
                  </a:cubicBezTo>
                  <a:cubicBezTo>
                    <a:pt x="4668" y="1381"/>
                    <a:pt x="4585" y="1262"/>
                    <a:pt x="4466" y="1262"/>
                  </a:cubicBezTo>
                  <a:lnTo>
                    <a:pt x="3930" y="1262"/>
                  </a:lnTo>
                  <a:cubicBezTo>
                    <a:pt x="3656" y="1262"/>
                    <a:pt x="3430" y="1488"/>
                    <a:pt x="3430" y="1750"/>
                  </a:cubicBezTo>
                  <a:lnTo>
                    <a:pt x="3430" y="3798"/>
                  </a:lnTo>
                  <a:cubicBezTo>
                    <a:pt x="3430" y="3882"/>
                    <a:pt x="3370" y="3917"/>
                    <a:pt x="3311" y="3917"/>
                  </a:cubicBezTo>
                  <a:lnTo>
                    <a:pt x="679" y="3917"/>
                  </a:lnTo>
                  <a:cubicBezTo>
                    <a:pt x="501" y="3917"/>
                    <a:pt x="358" y="3798"/>
                    <a:pt x="310" y="3644"/>
                  </a:cubicBezTo>
                  <a:cubicBezTo>
                    <a:pt x="251" y="3382"/>
                    <a:pt x="441" y="3167"/>
                    <a:pt x="679" y="3167"/>
                  </a:cubicBezTo>
                  <a:lnTo>
                    <a:pt x="1430" y="3167"/>
                  </a:lnTo>
                  <a:cubicBezTo>
                    <a:pt x="1846" y="3167"/>
                    <a:pt x="2180" y="2834"/>
                    <a:pt x="2203" y="2429"/>
                  </a:cubicBezTo>
                  <a:cubicBezTo>
                    <a:pt x="2215" y="2000"/>
                    <a:pt x="1870" y="1655"/>
                    <a:pt x="1441" y="1655"/>
                  </a:cubicBezTo>
                  <a:lnTo>
                    <a:pt x="668" y="1655"/>
                  </a:lnTo>
                  <a:cubicBezTo>
                    <a:pt x="501" y="1655"/>
                    <a:pt x="370" y="1560"/>
                    <a:pt x="322" y="1405"/>
                  </a:cubicBezTo>
                  <a:cubicBezTo>
                    <a:pt x="263" y="1179"/>
                    <a:pt x="441" y="977"/>
                    <a:pt x="668" y="977"/>
                  </a:cubicBezTo>
                  <a:lnTo>
                    <a:pt x="1882" y="977"/>
                  </a:lnTo>
                  <a:cubicBezTo>
                    <a:pt x="2084" y="977"/>
                    <a:pt x="2239" y="810"/>
                    <a:pt x="2239" y="619"/>
                  </a:cubicBezTo>
                  <a:lnTo>
                    <a:pt x="2239" y="0"/>
                  </a:lnTo>
                  <a:cubicBezTo>
                    <a:pt x="2180" y="0"/>
                    <a:pt x="2120" y="12"/>
                    <a:pt x="2061" y="12"/>
                  </a:cubicBezTo>
                  <a:cubicBezTo>
                    <a:pt x="2001" y="12"/>
                    <a:pt x="1942" y="12"/>
                    <a:pt x="1882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0"/>
            <p:cNvSpPr/>
            <p:nvPr/>
          </p:nvSpPr>
          <p:spPr>
            <a:xfrm>
              <a:off x="7232588" y="2909925"/>
              <a:ext cx="40800" cy="41100"/>
            </a:xfrm>
            <a:custGeom>
              <a:avLst/>
              <a:gdLst/>
              <a:ahLst/>
              <a:cxnLst/>
              <a:rect l="l" t="t" r="r" b="b"/>
              <a:pathLst>
                <a:path w="1632" h="1644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43"/>
                    <a:pt x="810" y="1643"/>
                  </a:cubicBezTo>
                  <a:cubicBezTo>
                    <a:pt x="1263" y="1643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0"/>
            <p:cNvSpPr/>
            <p:nvPr/>
          </p:nvSpPr>
          <p:spPr>
            <a:xfrm>
              <a:off x="7304338" y="3017075"/>
              <a:ext cx="81575" cy="54800"/>
            </a:xfrm>
            <a:custGeom>
              <a:avLst/>
              <a:gdLst/>
              <a:ahLst/>
              <a:cxnLst/>
              <a:rect l="l" t="t" r="r" b="b"/>
              <a:pathLst>
                <a:path w="3263" h="2192" extrusionOk="0">
                  <a:moveTo>
                    <a:pt x="2096" y="1"/>
                  </a:moveTo>
                  <a:cubicBezTo>
                    <a:pt x="2024" y="1"/>
                    <a:pt x="1965" y="48"/>
                    <a:pt x="1929" y="120"/>
                  </a:cubicBezTo>
                  <a:lnTo>
                    <a:pt x="1381" y="1608"/>
                  </a:lnTo>
                  <a:lnTo>
                    <a:pt x="953" y="1072"/>
                  </a:lnTo>
                  <a:cubicBezTo>
                    <a:pt x="917" y="1025"/>
                    <a:pt x="798" y="989"/>
                    <a:pt x="798" y="989"/>
                  </a:cubicBezTo>
                  <a:lnTo>
                    <a:pt x="191" y="989"/>
                  </a:lnTo>
                  <a:cubicBezTo>
                    <a:pt x="191" y="989"/>
                    <a:pt x="0" y="1084"/>
                    <a:pt x="0" y="1191"/>
                  </a:cubicBezTo>
                  <a:cubicBezTo>
                    <a:pt x="0" y="1298"/>
                    <a:pt x="191" y="1406"/>
                    <a:pt x="191" y="1406"/>
                  </a:cubicBezTo>
                  <a:lnTo>
                    <a:pt x="714" y="1406"/>
                  </a:lnTo>
                  <a:lnTo>
                    <a:pt x="1298" y="2120"/>
                  </a:lnTo>
                  <a:cubicBezTo>
                    <a:pt x="1322" y="2156"/>
                    <a:pt x="1381" y="2191"/>
                    <a:pt x="1441" y="2191"/>
                  </a:cubicBezTo>
                  <a:lnTo>
                    <a:pt x="1488" y="2191"/>
                  </a:lnTo>
                  <a:cubicBezTo>
                    <a:pt x="1560" y="2179"/>
                    <a:pt x="1607" y="2132"/>
                    <a:pt x="1631" y="2072"/>
                  </a:cubicBezTo>
                  <a:lnTo>
                    <a:pt x="2155" y="667"/>
                  </a:lnTo>
                  <a:lnTo>
                    <a:pt x="2465" y="1286"/>
                  </a:lnTo>
                  <a:cubicBezTo>
                    <a:pt x="2500" y="1346"/>
                    <a:pt x="2631" y="1370"/>
                    <a:pt x="2631" y="1370"/>
                  </a:cubicBezTo>
                  <a:lnTo>
                    <a:pt x="3084" y="1370"/>
                  </a:lnTo>
                  <a:cubicBezTo>
                    <a:pt x="3179" y="1370"/>
                    <a:pt x="3262" y="1286"/>
                    <a:pt x="3262" y="1179"/>
                  </a:cubicBezTo>
                  <a:cubicBezTo>
                    <a:pt x="3262" y="1072"/>
                    <a:pt x="3167" y="1001"/>
                    <a:pt x="3060" y="1001"/>
                  </a:cubicBezTo>
                  <a:lnTo>
                    <a:pt x="2738" y="1001"/>
                  </a:lnTo>
                  <a:lnTo>
                    <a:pt x="2274" y="108"/>
                  </a:lnTo>
                  <a:cubicBezTo>
                    <a:pt x="2250" y="36"/>
                    <a:pt x="2167" y="1"/>
                    <a:pt x="2096" y="1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2" name="Google Shape;2302;p60"/>
          <p:cNvGrpSpPr/>
          <p:nvPr/>
        </p:nvGrpSpPr>
        <p:grpSpPr>
          <a:xfrm>
            <a:off x="1618112" y="3406083"/>
            <a:ext cx="231879" cy="352958"/>
            <a:chOff x="1767038" y="3436775"/>
            <a:chExt cx="208075" cy="316725"/>
          </a:xfrm>
        </p:grpSpPr>
        <p:sp>
          <p:nvSpPr>
            <p:cNvPr id="2303" name="Google Shape;2303;p60"/>
            <p:cNvSpPr/>
            <p:nvPr/>
          </p:nvSpPr>
          <p:spPr>
            <a:xfrm>
              <a:off x="1838163" y="3582325"/>
              <a:ext cx="65500" cy="154500"/>
            </a:xfrm>
            <a:custGeom>
              <a:avLst/>
              <a:gdLst/>
              <a:ahLst/>
              <a:cxnLst/>
              <a:rect l="l" t="t" r="r" b="b"/>
              <a:pathLst>
                <a:path w="2620" h="6180" extrusionOk="0">
                  <a:moveTo>
                    <a:pt x="239" y="1"/>
                  </a:moveTo>
                  <a:lnTo>
                    <a:pt x="239" y="1810"/>
                  </a:lnTo>
                  <a:lnTo>
                    <a:pt x="1" y="2096"/>
                  </a:lnTo>
                  <a:lnTo>
                    <a:pt x="1310" y="6180"/>
                  </a:lnTo>
                  <a:lnTo>
                    <a:pt x="2620" y="2108"/>
                  </a:lnTo>
                  <a:lnTo>
                    <a:pt x="2382" y="1810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0"/>
            <p:cNvSpPr/>
            <p:nvPr/>
          </p:nvSpPr>
          <p:spPr>
            <a:xfrm>
              <a:off x="1878338" y="3582325"/>
              <a:ext cx="96775" cy="171175"/>
            </a:xfrm>
            <a:custGeom>
              <a:avLst/>
              <a:gdLst/>
              <a:ahLst/>
              <a:cxnLst/>
              <a:rect l="l" t="t" r="r" b="b"/>
              <a:pathLst>
                <a:path w="3871" h="6847" extrusionOk="0">
                  <a:moveTo>
                    <a:pt x="1" y="1"/>
                  </a:moveTo>
                  <a:lnTo>
                    <a:pt x="1" y="1977"/>
                  </a:lnTo>
                  <a:cubicBezTo>
                    <a:pt x="1" y="2072"/>
                    <a:pt x="61" y="2156"/>
                    <a:pt x="156" y="2167"/>
                  </a:cubicBezTo>
                  <a:cubicBezTo>
                    <a:pt x="656" y="2275"/>
                    <a:pt x="2263" y="2644"/>
                    <a:pt x="2597" y="3120"/>
                  </a:cubicBezTo>
                  <a:cubicBezTo>
                    <a:pt x="3144" y="3930"/>
                    <a:pt x="2597" y="6847"/>
                    <a:pt x="2597" y="6847"/>
                  </a:cubicBezTo>
                  <a:lnTo>
                    <a:pt x="3275" y="6847"/>
                  </a:lnTo>
                  <a:cubicBezTo>
                    <a:pt x="3335" y="6847"/>
                    <a:pt x="3394" y="6799"/>
                    <a:pt x="3394" y="6739"/>
                  </a:cubicBezTo>
                  <a:cubicBezTo>
                    <a:pt x="3490" y="6180"/>
                    <a:pt x="3871" y="3513"/>
                    <a:pt x="3382" y="2798"/>
                  </a:cubicBezTo>
                  <a:cubicBezTo>
                    <a:pt x="2989" y="2227"/>
                    <a:pt x="787" y="1810"/>
                    <a:pt x="787" y="1810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0"/>
            <p:cNvSpPr/>
            <p:nvPr/>
          </p:nvSpPr>
          <p:spPr>
            <a:xfrm>
              <a:off x="1844113" y="3629950"/>
              <a:ext cx="53025" cy="94825"/>
            </a:xfrm>
            <a:custGeom>
              <a:avLst/>
              <a:gdLst/>
              <a:ahLst/>
              <a:cxnLst/>
              <a:rect l="l" t="t" r="r" b="b"/>
              <a:pathLst>
                <a:path w="2121" h="3793" extrusionOk="0">
                  <a:moveTo>
                    <a:pt x="1" y="0"/>
                  </a:moveTo>
                  <a:lnTo>
                    <a:pt x="953" y="3703"/>
                  </a:lnTo>
                  <a:cubicBezTo>
                    <a:pt x="971" y="3763"/>
                    <a:pt x="1019" y="3793"/>
                    <a:pt x="1066" y="3793"/>
                  </a:cubicBezTo>
                  <a:cubicBezTo>
                    <a:pt x="1114" y="3793"/>
                    <a:pt x="1162" y="3763"/>
                    <a:pt x="1179" y="3703"/>
                  </a:cubicBezTo>
                  <a:lnTo>
                    <a:pt x="2120" y="0"/>
                  </a:lnTo>
                  <a:lnTo>
                    <a:pt x="2120" y="0"/>
                  </a:lnTo>
                  <a:cubicBezTo>
                    <a:pt x="1769" y="298"/>
                    <a:pt x="1418" y="447"/>
                    <a:pt x="1065" y="447"/>
                  </a:cubicBezTo>
                  <a:cubicBezTo>
                    <a:pt x="712" y="447"/>
                    <a:pt x="358" y="298"/>
                    <a:pt x="1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0"/>
            <p:cNvSpPr/>
            <p:nvPr/>
          </p:nvSpPr>
          <p:spPr>
            <a:xfrm>
              <a:off x="1885488" y="3629950"/>
              <a:ext cx="11650" cy="10150"/>
            </a:xfrm>
            <a:custGeom>
              <a:avLst/>
              <a:gdLst/>
              <a:ahLst/>
              <a:cxnLst/>
              <a:rect l="l" t="t" r="r" b="b"/>
              <a:pathLst>
                <a:path w="466" h="406" extrusionOk="0">
                  <a:moveTo>
                    <a:pt x="465" y="0"/>
                  </a:moveTo>
                  <a:lnTo>
                    <a:pt x="465" y="0"/>
                  </a:lnTo>
                  <a:cubicBezTo>
                    <a:pt x="310" y="131"/>
                    <a:pt x="144" y="239"/>
                    <a:pt x="1" y="310"/>
                  </a:cubicBezTo>
                  <a:cubicBezTo>
                    <a:pt x="108" y="346"/>
                    <a:pt x="227" y="358"/>
                    <a:pt x="358" y="405"/>
                  </a:cubicBezTo>
                  <a:lnTo>
                    <a:pt x="465" y="0"/>
                  </a:ln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0"/>
            <p:cNvSpPr/>
            <p:nvPr/>
          </p:nvSpPr>
          <p:spPr>
            <a:xfrm>
              <a:off x="1767038" y="3627575"/>
              <a:ext cx="207475" cy="125925"/>
            </a:xfrm>
            <a:custGeom>
              <a:avLst/>
              <a:gdLst/>
              <a:ahLst/>
              <a:cxnLst/>
              <a:rect l="l" t="t" r="r" b="b"/>
              <a:pathLst>
                <a:path w="8299" h="5037" extrusionOk="0">
                  <a:moveTo>
                    <a:pt x="3072" y="0"/>
                  </a:moveTo>
                  <a:cubicBezTo>
                    <a:pt x="3072" y="0"/>
                    <a:pt x="881" y="417"/>
                    <a:pt x="500" y="988"/>
                  </a:cubicBezTo>
                  <a:cubicBezTo>
                    <a:pt x="0" y="1703"/>
                    <a:pt x="393" y="4370"/>
                    <a:pt x="476" y="4929"/>
                  </a:cubicBezTo>
                  <a:cubicBezTo>
                    <a:pt x="476" y="4989"/>
                    <a:pt x="536" y="5037"/>
                    <a:pt x="595" y="5037"/>
                  </a:cubicBezTo>
                  <a:lnTo>
                    <a:pt x="7703" y="5037"/>
                  </a:lnTo>
                  <a:cubicBezTo>
                    <a:pt x="7763" y="5037"/>
                    <a:pt x="7799" y="4989"/>
                    <a:pt x="7822" y="4929"/>
                  </a:cubicBezTo>
                  <a:cubicBezTo>
                    <a:pt x="7906" y="4370"/>
                    <a:pt x="8299" y="1703"/>
                    <a:pt x="7799" y="988"/>
                  </a:cubicBezTo>
                  <a:cubicBezTo>
                    <a:pt x="7418" y="417"/>
                    <a:pt x="5227" y="0"/>
                    <a:pt x="5227" y="0"/>
                  </a:cubicBezTo>
                  <a:lnTo>
                    <a:pt x="4262" y="3798"/>
                  </a:lnTo>
                  <a:cubicBezTo>
                    <a:pt x="4245" y="3858"/>
                    <a:pt x="4197" y="3888"/>
                    <a:pt x="4149" y="3888"/>
                  </a:cubicBezTo>
                  <a:cubicBezTo>
                    <a:pt x="4102" y="3888"/>
                    <a:pt x="4054" y="3858"/>
                    <a:pt x="4036" y="3798"/>
                  </a:cubicBezTo>
                  <a:lnTo>
                    <a:pt x="3072" y="0"/>
                  </a:ln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0"/>
            <p:cNvSpPr/>
            <p:nvPr/>
          </p:nvSpPr>
          <p:spPr>
            <a:xfrm>
              <a:off x="1894713" y="3627575"/>
              <a:ext cx="79800" cy="125925"/>
            </a:xfrm>
            <a:custGeom>
              <a:avLst/>
              <a:gdLst/>
              <a:ahLst/>
              <a:cxnLst/>
              <a:rect l="l" t="t" r="r" b="b"/>
              <a:pathLst>
                <a:path w="3192" h="5037" extrusionOk="0">
                  <a:moveTo>
                    <a:pt x="120" y="0"/>
                  </a:moveTo>
                  <a:lnTo>
                    <a:pt x="1" y="476"/>
                  </a:lnTo>
                  <a:cubicBezTo>
                    <a:pt x="668" y="643"/>
                    <a:pt x="1668" y="953"/>
                    <a:pt x="1918" y="1310"/>
                  </a:cubicBezTo>
                  <a:cubicBezTo>
                    <a:pt x="2465" y="2120"/>
                    <a:pt x="1918" y="5037"/>
                    <a:pt x="1918" y="5037"/>
                  </a:cubicBezTo>
                  <a:lnTo>
                    <a:pt x="2608" y="5037"/>
                  </a:lnTo>
                  <a:cubicBezTo>
                    <a:pt x="2668" y="5037"/>
                    <a:pt x="2727" y="4989"/>
                    <a:pt x="2727" y="4929"/>
                  </a:cubicBezTo>
                  <a:cubicBezTo>
                    <a:pt x="2799" y="4370"/>
                    <a:pt x="3192" y="1691"/>
                    <a:pt x="2692" y="988"/>
                  </a:cubicBezTo>
                  <a:cubicBezTo>
                    <a:pt x="2311" y="417"/>
                    <a:pt x="120" y="0"/>
                    <a:pt x="120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0"/>
            <p:cNvSpPr/>
            <p:nvPr/>
          </p:nvSpPr>
          <p:spPr>
            <a:xfrm>
              <a:off x="1790238" y="3436775"/>
              <a:ext cx="160775" cy="94675"/>
            </a:xfrm>
            <a:custGeom>
              <a:avLst/>
              <a:gdLst/>
              <a:ahLst/>
              <a:cxnLst/>
              <a:rect l="l" t="t" r="r" b="b"/>
              <a:pathLst>
                <a:path w="6431" h="3787" extrusionOk="0">
                  <a:moveTo>
                    <a:pt x="2203" y="0"/>
                  </a:moveTo>
                  <a:cubicBezTo>
                    <a:pt x="977" y="0"/>
                    <a:pt x="1" y="989"/>
                    <a:pt x="1" y="2203"/>
                  </a:cubicBezTo>
                  <a:lnTo>
                    <a:pt x="1" y="3787"/>
                  </a:lnTo>
                  <a:lnTo>
                    <a:pt x="6430" y="3787"/>
                  </a:lnTo>
                  <a:lnTo>
                    <a:pt x="6430" y="2203"/>
                  </a:lnTo>
                  <a:cubicBezTo>
                    <a:pt x="6430" y="989"/>
                    <a:pt x="5442" y="0"/>
                    <a:pt x="4227" y="0"/>
                  </a:cubicBezTo>
                  <a:close/>
                </a:path>
              </a:pathLst>
            </a:custGeom>
            <a:solidFill>
              <a:srgbClr val="BE69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0"/>
            <p:cNvSpPr/>
            <p:nvPr/>
          </p:nvSpPr>
          <p:spPr>
            <a:xfrm>
              <a:off x="1878063" y="3436775"/>
              <a:ext cx="72950" cy="94675"/>
            </a:xfrm>
            <a:custGeom>
              <a:avLst/>
              <a:gdLst/>
              <a:ahLst/>
              <a:cxnLst/>
              <a:rect l="l" t="t" r="r" b="b"/>
              <a:pathLst>
                <a:path w="2918" h="3787" extrusionOk="0">
                  <a:moveTo>
                    <a:pt x="0" y="0"/>
                  </a:moveTo>
                  <a:cubicBezTo>
                    <a:pt x="1215" y="0"/>
                    <a:pt x="2215" y="989"/>
                    <a:pt x="2215" y="2203"/>
                  </a:cubicBezTo>
                  <a:lnTo>
                    <a:pt x="2215" y="3787"/>
                  </a:lnTo>
                  <a:lnTo>
                    <a:pt x="2917" y="3787"/>
                  </a:lnTo>
                  <a:lnTo>
                    <a:pt x="2917" y="2203"/>
                  </a:lnTo>
                  <a:cubicBezTo>
                    <a:pt x="2917" y="989"/>
                    <a:pt x="1929" y="0"/>
                    <a:pt x="703" y="0"/>
                  </a:cubicBezTo>
                  <a:close/>
                </a:path>
              </a:pathLst>
            </a:custGeom>
            <a:solidFill>
              <a:srgbClr val="AC5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0"/>
            <p:cNvSpPr/>
            <p:nvPr/>
          </p:nvSpPr>
          <p:spPr>
            <a:xfrm>
              <a:off x="1921813" y="3523100"/>
              <a:ext cx="36925" cy="32175"/>
            </a:xfrm>
            <a:custGeom>
              <a:avLst/>
              <a:gdLst/>
              <a:ahLst/>
              <a:cxnLst/>
              <a:rect l="l" t="t" r="r" b="b"/>
              <a:pathLst>
                <a:path w="1477" h="1287" extrusionOk="0">
                  <a:moveTo>
                    <a:pt x="0" y="0"/>
                  </a:moveTo>
                  <a:lnTo>
                    <a:pt x="0" y="1286"/>
                  </a:lnTo>
                  <a:lnTo>
                    <a:pt x="822" y="1286"/>
                  </a:lnTo>
                  <a:cubicBezTo>
                    <a:pt x="1191" y="1286"/>
                    <a:pt x="1477" y="988"/>
                    <a:pt x="1465" y="631"/>
                  </a:cubicBezTo>
                  <a:cubicBezTo>
                    <a:pt x="1465" y="274"/>
                    <a:pt x="1167" y="0"/>
                    <a:pt x="810" y="0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0"/>
            <p:cNvSpPr/>
            <p:nvPr/>
          </p:nvSpPr>
          <p:spPr>
            <a:xfrm>
              <a:off x="1782513" y="3523100"/>
              <a:ext cx="36625" cy="32175"/>
            </a:xfrm>
            <a:custGeom>
              <a:avLst/>
              <a:gdLst/>
              <a:ahLst/>
              <a:cxnLst/>
              <a:rect l="l" t="t" r="r" b="b"/>
              <a:pathLst>
                <a:path w="1465" h="1287" extrusionOk="0">
                  <a:moveTo>
                    <a:pt x="667" y="0"/>
                  </a:moveTo>
                  <a:cubicBezTo>
                    <a:pt x="310" y="0"/>
                    <a:pt x="12" y="274"/>
                    <a:pt x="12" y="631"/>
                  </a:cubicBezTo>
                  <a:cubicBezTo>
                    <a:pt x="0" y="988"/>
                    <a:pt x="298" y="1286"/>
                    <a:pt x="655" y="1286"/>
                  </a:cubicBezTo>
                  <a:lnTo>
                    <a:pt x="1465" y="1286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0"/>
            <p:cNvSpPr/>
            <p:nvPr/>
          </p:nvSpPr>
          <p:spPr>
            <a:xfrm>
              <a:off x="1809288" y="3468850"/>
              <a:ext cx="122075" cy="117150"/>
            </a:xfrm>
            <a:custGeom>
              <a:avLst/>
              <a:gdLst/>
              <a:ahLst/>
              <a:cxnLst/>
              <a:rect l="l" t="t" r="r" b="b"/>
              <a:pathLst>
                <a:path w="4883" h="4686" extrusionOk="0">
                  <a:moveTo>
                    <a:pt x="895" y="1"/>
                  </a:moveTo>
                  <a:cubicBezTo>
                    <a:pt x="875" y="1"/>
                    <a:pt x="855" y="2"/>
                    <a:pt x="834" y="3"/>
                  </a:cubicBezTo>
                  <a:cubicBezTo>
                    <a:pt x="429" y="15"/>
                    <a:pt x="132" y="337"/>
                    <a:pt x="96" y="730"/>
                  </a:cubicBezTo>
                  <a:cubicBezTo>
                    <a:pt x="36" y="1658"/>
                    <a:pt x="1" y="2992"/>
                    <a:pt x="179" y="3551"/>
                  </a:cubicBezTo>
                  <a:cubicBezTo>
                    <a:pt x="191" y="3599"/>
                    <a:pt x="203" y="3635"/>
                    <a:pt x="215" y="3670"/>
                  </a:cubicBezTo>
                  <a:cubicBezTo>
                    <a:pt x="477" y="4254"/>
                    <a:pt x="1287" y="4361"/>
                    <a:pt x="1810" y="4587"/>
                  </a:cubicBezTo>
                  <a:cubicBezTo>
                    <a:pt x="1959" y="4653"/>
                    <a:pt x="2206" y="4685"/>
                    <a:pt x="2453" y="4685"/>
                  </a:cubicBezTo>
                  <a:cubicBezTo>
                    <a:pt x="2700" y="4685"/>
                    <a:pt x="2948" y="4653"/>
                    <a:pt x="3096" y="4587"/>
                  </a:cubicBezTo>
                  <a:cubicBezTo>
                    <a:pt x="3632" y="4349"/>
                    <a:pt x="4466" y="4230"/>
                    <a:pt x="4704" y="3647"/>
                  </a:cubicBezTo>
                  <a:cubicBezTo>
                    <a:pt x="4716" y="3635"/>
                    <a:pt x="4716" y="3599"/>
                    <a:pt x="4728" y="3575"/>
                  </a:cubicBezTo>
                  <a:cubicBezTo>
                    <a:pt x="4858" y="3170"/>
                    <a:pt x="4882" y="2384"/>
                    <a:pt x="4847" y="1622"/>
                  </a:cubicBezTo>
                  <a:cubicBezTo>
                    <a:pt x="4847" y="1492"/>
                    <a:pt x="4739" y="1384"/>
                    <a:pt x="4608" y="1384"/>
                  </a:cubicBezTo>
                  <a:lnTo>
                    <a:pt x="2239" y="1384"/>
                  </a:lnTo>
                  <a:cubicBezTo>
                    <a:pt x="1906" y="1384"/>
                    <a:pt x="1632" y="1111"/>
                    <a:pt x="1632" y="777"/>
                  </a:cubicBezTo>
                  <a:lnTo>
                    <a:pt x="1632" y="753"/>
                  </a:lnTo>
                  <a:cubicBezTo>
                    <a:pt x="1632" y="345"/>
                    <a:pt x="1307" y="1"/>
                    <a:pt x="895" y="1"/>
                  </a:cubicBez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0"/>
            <p:cNvSpPr/>
            <p:nvPr/>
          </p:nvSpPr>
          <p:spPr>
            <a:xfrm>
              <a:off x="1909313" y="3503750"/>
              <a:ext cx="22050" cy="56275"/>
            </a:xfrm>
            <a:custGeom>
              <a:avLst/>
              <a:gdLst/>
              <a:ahLst/>
              <a:cxnLst/>
              <a:rect l="l" t="t" r="r" b="b"/>
              <a:pathLst>
                <a:path w="882" h="2251" extrusionOk="0">
                  <a:moveTo>
                    <a:pt x="0" y="0"/>
                  </a:moveTo>
                  <a:cubicBezTo>
                    <a:pt x="131" y="0"/>
                    <a:pt x="238" y="107"/>
                    <a:pt x="238" y="238"/>
                  </a:cubicBezTo>
                  <a:cubicBezTo>
                    <a:pt x="250" y="869"/>
                    <a:pt x="250" y="1500"/>
                    <a:pt x="179" y="1941"/>
                  </a:cubicBezTo>
                  <a:cubicBezTo>
                    <a:pt x="167" y="2024"/>
                    <a:pt x="143" y="2120"/>
                    <a:pt x="119" y="2179"/>
                  </a:cubicBezTo>
                  <a:lnTo>
                    <a:pt x="703" y="2251"/>
                  </a:lnTo>
                  <a:cubicBezTo>
                    <a:pt x="715" y="2215"/>
                    <a:pt x="715" y="2191"/>
                    <a:pt x="727" y="2179"/>
                  </a:cubicBezTo>
                  <a:cubicBezTo>
                    <a:pt x="857" y="1774"/>
                    <a:pt x="881" y="988"/>
                    <a:pt x="846" y="238"/>
                  </a:cubicBezTo>
                  <a:cubicBezTo>
                    <a:pt x="846" y="107"/>
                    <a:pt x="727" y="0"/>
                    <a:pt x="607" y="0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0"/>
            <p:cNvSpPr/>
            <p:nvPr/>
          </p:nvSpPr>
          <p:spPr>
            <a:xfrm>
              <a:off x="1799163" y="3719550"/>
              <a:ext cx="12250" cy="33950"/>
            </a:xfrm>
            <a:custGeom>
              <a:avLst/>
              <a:gdLst/>
              <a:ahLst/>
              <a:cxnLst/>
              <a:rect l="l" t="t" r="r" b="b"/>
              <a:pathLst>
                <a:path w="490" h="1358" extrusionOk="0">
                  <a:moveTo>
                    <a:pt x="180" y="0"/>
                  </a:moveTo>
                  <a:cubicBezTo>
                    <a:pt x="72" y="0"/>
                    <a:pt x="1" y="107"/>
                    <a:pt x="1" y="215"/>
                  </a:cubicBezTo>
                  <a:cubicBezTo>
                    <a:pt x="25" y="667"/>
                    <a:pt x="72" y="1108"/>
                    <a:pt x="108" y="1358"/>
                  </a:cubicBezTo>
                  <a:lnTo>
                    <a:pt x="489" y="1358"/>
                  </a:lnTo>
                  <a:cubicBezTo>
                    <a:pt x="465" y="1108"/>
                    <a:pt x="418" y="667"/>
                    <a:pt x="382" y="179"/>
                  </a:cubicBezTo>
                  <a:cubicBezTo>
                    <a:pt x="382" y="72"/>
                    <a:pt x="287" y="0"/>
                    <a:pt x="180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0"/>
            <p:cNvSpPr/>
            <p:nvPr/>
          </p:nvSpPr>
          <p:spPr>
            <a:xfrm>
              <a:off x="1929838" y="3719550"/>
              <a:ext cx="12225" cy="33950"/>
            </a:xfrm>
            <a:custGeom>
              <a:avLst/>
              <a:gdLst/>
              <a:ahLst/>
              <a:cxnLst/>
              <a:rect l="l" t="t" r="r" b="b"/>
              <a:pathLst>
                <a:path w="489" h="1358" extrusionOk="0">
                  <a:moveTo>
                    <a:pt x="310" y="0"/>
                  </a:moveTo>
                  <a:cubicBezTo>
                    <a:pt x="203" y="0"/>
                    <a:pt x="120" y="72"/>
                    <a:pt x="96" y="179"/>
                  </a:cubicBezTo>
                  <a:cubicBezTo>
                    <a:pt x="72" y="667"/>
                    <a:pt x="25" y="1108"/>
                    <a:pt x="1" y="1358"/>
                  </a:cubicBezTo>
                  <a:lnTo>
                    <a:pt x="382" y="1358"/>
                  </a:lnTo>
                  <a:cubicBezTo>
                    <a:pt x="417" y="1108"/>
                    <a:pt x="453" y="667"/>
                    <a:pt x="489" y="215"/>
                  </a:cubicBezTo>
                  <a:cubicBezTo>
                    <a:pt x="489" y="107"/>
                    <a:pt x="417" y="12"/>
                    <a:pt x="310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0"/>
            <p:cNvSpPr/>
            <p:nvPr/>
          </p:nvSpPr>
          <p:spPr>
            <a:xfrm>
              <a:off x="1836988" y="3518025"/>
              <a:ext cx="9525" cy="12275"/>
            </a:xfrm>
            <a:custGeom>
              <a:avLst/>
              <a:gdLst/>
              <a:ahLst/>
              <a:cxnLst/>
              <a:rect l="l" t="t" r="r" b="b"/>
              <a:pathLst>
                <a:path w="381" h="491" extrusionOk="0">
                  <a:moveTo>
                    <a:pt x="179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310"/>
                  </a:lnTo>
                  <a:cubicBezTo>
                    <a:pt x="0" y="411"/>
                    <a:pt x="83" y="490"/>
                    <a:pt x="162" y="490"/>
                  </a:cubicBezTo>
                  <a:cubicBezTo>
                    <a:pt x="168" y="490"/>
                    <a:pt x="173" y="490"/>
                    <a:pt x="179" y="489"/>
                  </a:cubicBezTo>
                  <a:cubicBezTo>
                    <a:pt x="185" y="490"/>
                    <a:pt x="192" y="490"/>
                    <a:pt x="199" y="490"/>
                  </a:cubicBezTo>
                  <a:cubicBezTo>
                    <a:pt x="298" y="490"/>
                    <a:pt x="381" y="411"/>
                    <a:pt x="381" y="310"/>
                  </a:cubicBezTo>
                  <a:lnTo>
                    <a:pt x="381" y="179"/>
                  </a:lnTo>
                  <a:cubicBezTo>
                    <a:pt x="381" y="72"/>
                    <a:pt x="286" y="1"/>
                    <a:pt x="179" y="1"/>
                  </a:cubicBezTo>
                  <a:close/>
                </a:path>
              </a:pathLst>
            </a:custGeom>
            <a:solidFill>
              <a:srgbClr val="AC5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0"/>
            <p:cNvSpPr/>
            <p:nvPr/>
          </p:nvSpPr>
          <p:spPr>
            <a:xfrm>
              <a:off x="1894713" y="3518025"/>
              <a:ext cx="9250" cy="12275"/>
            </a:xfrm>
            <a:custGeom>
              <a:avLst/>
              <a:gdLst/>
              <a:ahLst/>
              <a:cxnLst/>
              <a:rect l="l" t="t" r="r" b="b"/>
              <a:pathLst>
                <a:path w="370" h="491" extrusionOk="0">
                  <a:moveTo>
                    <a:pt x="179" y="1"/>
                  </a:moveTo>
                  <a:cubicBezTo>
                    <a:pt x="72" y="1"/>
                    <a:pt x="1" y="84"/>
                    <a:pt x="1" y="191"/>
                  </a:cubicBezTo>
                  <a:lnTo>
                    <a:pt x="1" y="310"/>
                  </a:lnTo>
                  <a:cubicBezTo>
                    <a:pt x="1" y="411"/>
                    <a:pt x="63" y="490"/>
                    <a:pt x="159" y="490"/>
                  </a:cubicBezTo>
                  <a:cubicBezTo>
                    <a:pt x="166" y="490"/>
                    <a:pt x="173" y="490"/>
                    <a:pt x="179" y="489"/>
                  </a:cubicBezTo>
                  <a:cubicBezTo>
                    <a:pt x="186" y="490"/>
                    <a:pt x="193" y="490"/>
                    <a:pt x="200" y="490"/>
                  </a:cubicBezTo>
                  <a:cubicBezTo>
                    <a:pt x="297" y="490"/>
                    <a:pt x="370" y="411"/>
                    <a:pt x="370" y="310"/>
                  </a:cubicBezTo>
                  <a:lnTo>
                    <a:pt x="370" y="179"/>
                  </a:lnTo>
                  <a:cubicBezTo>
                    <a:pt x="370" y="72"/>
                    <a:pt x="287" y="1"/>
                    <a:pt x="179" y="1"/>
                  </a:cubicBezTo>
                  <a:close/>
                </a:path>
              </a:pathLst>
            </a:custGeom>
            <a:solidFill>
              <a:srgbClr val="AC5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0"/>
            <p:cNvSpPr/>
            <p:nvPr/>
          </p:nvSpPr>
          <p:spPr>
            <a:xfrm>
              <a:off x="1920913" y="3630250"/>
              <a:ext cx="9250" cy="45050"/>
            </a:xfrm>
            <a:custGeom>
              <a:avLst/>
              <a:gdLst/>
              <a:ahLst/>
              <a:cxnLst/>
              <a:rect l="l" t="t" r="r" b="b"/>
              <a:pathLst>
                <a:path w="370" h="1802" extrusionOk="0">
                  <a:moveTo>
                    <a:pt x="179" y="0"/>
                  </a:moveTo>
                  <a:cubicBezTo>
                    <a:pt x="72" y="0"/>
                    <a:pt x="1" y="96"/>
                    <a:pt x="1" y="191"/>
                  </a:cubicBezTo>
                  <a:lnTo>
                    <a:pt x="1" y="1620"/>
                  </a:lnTo>
                  <a:cubicBezTo>
                    <a:pt x="1" y="1715"/>
                    <a:pt x="72" y="1798"/>
                    <a:pt x="179" y="1798"/>
                  </a:cubicBezTo>
                  <a:cubicBezTo>
                    <a:pt x="189" y="1801"/>
                    <a:pt x="199" y="1802"/>
                    <a:pt x="209" y="1802"/>
                  </a:cubicBezTo>
                  <a:cubicBezTo>
                    <a:pt x="293" y="1802"/>
                    <a:pt x="370" y="1716"/>
                    <a:pt x="370" y="1620"/>
                  </a:cubicBezTo>
                  <a:lnTo>
                    <a:pt x="370" y="179"/>
                  </a:lnTo>
                  <a:cubicBezTo>
                    <a:pt x="370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0"/>
            <p:cNvSpPr/>
            <p:nvPr/>
          </p:nvSpPr>
          <p:spPr>
            <a:xfrm>
              <a:off x="1920913" y="3629950"/>
              <a:ext cx="9250" cy="21150"/>
            </a:xfrm>
            <a:custGeom>
              <a:avLst/>
              <a:gdLst/>
              <a:ahLst/>
              <a:cxnLst/>
              <a:rect l="l" t="t" r="r" b="b"/>
              <a:pathLst>
                <a:path w="370" h="846" extrusionOk="0">
                  <a:moveTo>
                    <a:pt x="179" y="0"/>
                  </a:moveTo>
                  <a:cubicBezTo>
                    <a:pt x="84" y="0"/>
                    <a:pt x="12" y="60"/>
                    <a:pt x="1" y="131"/>
                  </a:cubicBezTo>
                  <a:lnTo>
                    <a:pt x="1" y="179"/>
                  </a:lnTo>
                  <a:lnTo>
                    <a:pt x="1" y="679"/>
                  </a:lnTo>
                  <a:cubicBezTo>
                    <a:pt x="132" y="739"/>
                    <a:pt x="251" y="786"/>
                    <a:pt x="370" y="846"/>
                  </a:cubicBezTo>
                  <a:lnTo>
                    <a:pt x="370" y="179"/>
                  </a:lnTo>
                  <a:cubicBezTo>
                    <a:pt x="370" y="84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0"/>
            <p:cNvSpPr/>
            <p:nvPr/>
          </p:nvSpPr>
          <p:spPr>
            <a:xfrm>
              <a:off x="1809888" y="3630250"/>
              <a:ext cx="9250" cy="30700"/>
            </a:xfrm>
            <a:custGeom>
              <a:avLst/>
              <a:gdLst/>
              <a:ahLst/>
              <a:cxnLst/>
              <a:rect l="l" t="t" r="r" b="b"/>
              <a:pathLst>
                <a:path w="370" h="1228" extrusionOk="0">
                  <a:moveTo>
                    <a:pt x="179" y="0"/>
                  </a:moveTo>
                  <a:cubicBezTo>
                    <a:pt x="72" y="0"/>
                    <a:pt x="1" y="84"/>
                    <a:pt x="1" y="191"/>
                  </a:cubicBezTo>
                  <a:lnTo>
                    <a:pt x="1" y="1048"/>
                  </a:lnTo>
                  <a:cubicBezTo>
                    <a:pt x="1" y="1138"/>
                    <a:pt x="85" y="1228"/>
                    <a:pt x="165" y="1228"/>
                  </a:cubicBezTo>
                  <a:cubicBezTo>
                    <a:pt x="170" y="1228"/>
                    <a:pt x="174" y="1227"/>
                    <a:pt x="179" y="1227"/>
                  </a:cubicBezTo>
                  <a:cubicBezTo>
                    <a:pt x="185" y="1227"/>
                    <a:pt x="191" y="1228"/>
                    <a:pt x="197" y="1228"/>
                  </a:cubicBezTo>
                  <a:cubicBezTo>
                    <a:pt x="296" y="1228"/>
                    <a:pt x="370" y="1138"/>
                    <a:pt x="370" y="1048"/>
                  </a:cubicBezTo>
                  <a:lnTo>
                    <a:pt x="370" y="179"/>
                  </a:lnTo>
                  <a:cubicBezTo>
                    <a:pt x="370" y="72"/>
                    <a:pt x="286" y="0"/>
                    <a:pt x="179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0"/>
            <p:cNvSpPr/>
            <p:nvPr/>
          </p:nvSpPr>
          <p:spPr>
            <a:xfrm>
              <a:off x="1814663" y="3539175"/>
              <a:ext cx="112225" cy="66175"/>
            </a:xfrm>
            <a:custGeom>
              <a:avLst/>
              <a:gdLst/>
              <a:ahLst/>
              <a:cxnLst/>
              <a:rect l="l" t="t" r="r" b="b"/>
              <a:pathLst>
                <a:path w="4489" h="2647" extrusionOk="0">
                  <a:moveTo>
                    <a:pt x="2238" y="0"/>
                  </a:moveTo>
                  <a:cubicBezTo>
                    <a:pt x="1238" y="0"/>
                    <a:pt x="322" y="631"/>
                    <a:pt x="0" y="881"/>
                  </a:cubicBezTo>
                  <a:cubicBezTo>
                    <a:pt x="262" y="1453"/>
                    <a:pt x="1072" y="2322"/>
                    <a:pt x="1595" y="2548"/>
                  </a:cubicBezTo>
                  <a:cubicBezTo>
                    <a:pt x="1744" y="2614"/>
                    <a:pt x="1991" y="2646"/>
                    <a:pt x="2238" y="2646"/>
                  </a:cubicBezTo>
                  <a:cubicBezTo>
                    <a:pt x="2485" y="2646"/>
                    <a:pt x="2733" y="2614"/>
                    <a:pt x="2881" y="2548"/>
                  </a:cubicBezTo>
                  <a:cubicBezTo>
                    <a:pt x="3417" y="2322"/>
                    <a:pt x="4251" y="1429"/>
                    <a:pt x="4489" y="845"/>
                  </a:cubicBezTo>
                  <a:cubicBezTo>
                    <a:pt x="4132" y="595"/>
                    <a:pt x="3203" y="0"/>
                    <a:pt x="2238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0"/>
            <p:cNvSpPr/>
            <p:nvPr/>
          </p:nvSpPr>
          <p:spPr>
            <a:xfrm>
              <a:off x="1862863" y="3552250"/>
              <a:ext cx="64025" cy="52950"/>
            </a:xfrm>
            <a:custGeom>
              <a:avLst/>
              <a:gdLst/>
              <a:ahLst/>
              <a:cxnLst/>
              <a:rect l="l" t="t" r="r" b="b"/>
              <a:pathLst>
                <a:path w="2561" h="2118" extrusionOk="0">
                  <a:moveTo>
                    <a:pt x="2037" y="1"/>
                  </a:moveTo>
                  <a:cubicBezTo>
                    <a:pt x="2025" y="84"/>
                    <a:pt x="2001" y="180"/>
                    <a:pt x="1977" y="239"/>
                  </a:cubicBezTo>
                  <a:cubicBezTo>
                    <a:pt x="1799" y="811"/>
                    <a:pt x="894" y="1763"/>
                    <a:pt x="334" y="2025"/>
                  </a:cubicBezTo>
                  <a:cubicBezTo>
                    <a:pt x="251" y="2061"/>
                    <a:pt x="132" y="2085"/>
                    <a:pt x="1" y="2096"/>
                  </a:cubicBezTo>
                  <a:cubicBezTo>
                    <a:pt x="99" y="2111"/>
                    <a:pt x="205" y="2118"/>
                    <a:pt x="311" y="2118"/>
                  </a:cubicBezTo>
                  <a:cubicBezTo>
                    <a:pt x="551" y="2118"/>
                    <a:pt x="789" y="2083"/>
                    <a:pt x="930" y="2025"/>
                  </a:cubicBezTo>
                  <a:cubicBezTo>
                    <a:pt x="1489" y="1787"/>
                    <a:pt x="2323" y="906"/>
                    <a:pt x="2561" y="322"/>
                  </a:cubicBezTo>
                  <a:cubicBezTo>
                    <a:pt x="2442" y="239"/>
                    <a:pt x="2263" y="120"/>
                    <a:pt x="2037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0"/>
            <p:cNvSpPr/>
            <p:nvPr/>
          </p:nvSpPr>
          <p:spPr>
            <a:xfrm>
              <a:off x="1909613" y="3666275"/>
              <a:ext cx="31275" cy="31275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31" y="393"/>
                  </a:moveTo>
                  <a:cubicBezTo>
                    <a:pt x="762" y="393"/>
                    <a:pt x="869" y="512"/>
                    <a:pt x="869" y="631"/>
                  </a:cubicBezTo>
                  <a:cubicBezTo>
                    <a:pt x="869" y="762"/>
                    <a:pt x="762" y="869"/>
                    <a:pt x="631" y="869"/>
                  </a:cubicBezTo>
                  <a:cubicBezTo>
                    <a:pt x="488" y="869"/>
                    <a:pt x="393" y="762"/>
                    <a:pt x="393" y="631"/>
                  </a:cubicBezTo>
                  <a:cubicBezTo>
                    <a:pt x="393" y="500"/>
                    <a:pt x="488" y="393"/>
                    <a:pt x="631" y="393"/>
                  </a:cubicBezTo>
                  <a:close/>
                  <a:moveTo>
                    <a:pt x="631" y="0"/>
                  </a:moveTo>
                  <a:cubicBezTo>
                    <a:pt x="286" y="0"/>
                    <a:pt x="0" y="286"/>
                    <a:pt x="0" y="631"/>
                  </a:cubicBezTo>
                  <a:cubicBezTo>
                    <a:pt x="0" y="976"/>
                    <a:pt x="286" y="1250"/>
                    <a:pt x="631" y="1250"/>
                  </a:cubicBezTo>
                  <a:cubicBezTo>
                    <a:pt x="965" y="1250"/>
                    <a:pt x="1250" y="976"/>
                    <a:pt x="1250" y="631"/>
                  </a:cubicBezTo>
                  <a:cubicBezTo>
                    <a:pt x="1250" y="286"/>
                    <a:pt x="965" y="0"/>
                    <a:pt x="631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0"/>
            <p:cNvSpPr/>
            <p:nvPr/>
          </p:nvSpPr>
          <p:spPr>
            <a:xfrm>
              <a:off x="1916738" y="3673400"/>
              <a:ext cx="17600" cy="17000"/>
            </a:xfrm>
            <a:custGeom>
              <a:avLst/>
              <a:gdLst/>
              <a:ahLst/>
              <a:cxnLst/>
              <a:rect l="l" t="t" r="r" b="b"/>
              <a:pathLst>
                <a:path w="704" h="680" extrusionOk="0">
                  <a:moveTo>
                    <a:pt x="346" y="1"/>
                  </a:moveTo>
                  <a:cubicBezTo>
                    <a:pt x="144" y="1"/>
                    <a:pt x="1" y="167"/>
                    <a:pt x="1" y="346"/>
                  </a:cubicBezTo>
                  <a:cubicBezTo>
                    <a:pt x="1" y="537"/>
                    <a:pt x="168" y="679"/>
                    <a:pt x="346" y="679"/>
                  </a:cubicBezTo>
                  <a:cubicBezTo>
                    <a:pt x="537" y="679"/>
                    <a:pt x="680" y="525"/>
                    <a:pt x="680" y="346"/>
                  </a:cubicBezTo>
                  <a:cubicBezTo>
                    <a:pt x="703" y="156"/>
                    <a:pt x="537" y="1"/>
                    <a:pt x="346" y="1"/>
                  </a:cubicBezTo>
                  <a:close/>
                </a:path>
              </a:pathLst>
            </a:custGeom>
            <a:solidFill>
              <a:srgbClr val="91D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0"/>
            <p:cNvSpPr/>
            <p:nvPr/>
          </p:nvSpPr>
          <p:spPr>
            <a:xfrm>
              <a:off x="1791438" y="3652350"/>
              <a:ext cx="46450" cy="56225"/>
            </a:xfrm>
            <a:custGeom>
              <a:avLst/>
              <a:gdLst/>
              <a:ahLst/>
              <a:cxnLst/>
              <a:rect l="l" t="t" r="r" b="b"/>
              <a:pathLst>
                <a:path w="1858" h="2249" extrusionOk="0">
                  <a:moveTo>
                    <a:pt x="928" y="0"/>
                  </a:moveTo>
                  <a:cubicBezTo>
                    <a:pt x="905" y="0"/>
                    <a:pt x="881" y="3"/>
                    <a:pt x="858" y="9"/>
                  </a:cubicBezTo>
                  <a:cubicBezTo>
                    <a:pt x="536" y="140"/>
                    <a:pt x="262" y="486"/>
                    <a:pt x="131" y="914"/>
                  </a:cubicBezTo>
                  <a:cubicBezTo>
                    <a:pt x="0" y="1379"/>
                    <a:pt x="60" y="1843"/>
                    <a:pt x="298" y="2164"/>
                  </a:cubicBezTo>
                  <a:cubicBezTo>
                    <a:pt x="322" y="2212"/>
                    <a:pt x="381" y="2248"/>
                    <a:pt x="441" y="2248"/>
                  </a:cubicBezTo>
                  <a:cubicBezTo>
                    <a:pt x="489" y="2248"/>
                    <a:pt x="512" y="2224"/>
                    <a:pt x="548" y="2212"/>
                  </a:cubicBezTo>
                  <a:cubicBezTo>
                    <a:pt x="631" y="2152"/>
                    <a:pt x="643" y="2033"/>
                    <a:pt x="584" y="1950"/>
                  </a:cubicBezTo>
                  <a:cubicBezTo>
                    <a:pt x="429" y="1712"/>
                    <a:pt x="381" y="1367"/>
                    <a:pt x="489" y="1021"/>
                  </a:cubicBezTo>
                  <a:cubicBezTo>
                    <a:pt x="560" y="736"/>
                    <a:pt x="727" y="498"/>
                    <a:pt x="917" y="390"/>
                  </a:cubicBezTo>
                  <a:cubicBezTo>
                    <a:pt x="1096" y="498"/>
                    <a:pt x="1262" y="736"/>
                    <a:pt x="1346" y="1021"/>
                  </a:cubicBezTo>
                  <a:cubicBezTo>
                    <a:pt x="1453" y="1367"/>
                    <a:pt x="1405" y="1712"/>
                    <a:pt x="1251" y="1950"/>
                  </a:cubicBezTo>
                  <a:cubicBezTo>
                    <a:pt x="1191" y="2033"/>
                    <a:pt x="1203" y="2152"/>
                    <a:pt x="1286" y="2212"/>
                  </a:cubicBezTo>
                  <a:cubicBezTo>
                    <a:pt x="1325" y="2236"/>
                    <a:pt x="1367" y="2248"/>
                    <a:pt x="1408" y="2248"/>
                  </a:cubicBezTo>
                  <a:cubicBezTo>
                    <a:pt x="1468" y="2248"/>
                    <a:pt x="1525" y="2221"/>
                    <a:pt x="1560" y="2164"/>
                  </a:cubicBezTo>
                  <a:cubicBezTo>
                    <a:pt x="1798" y="1843"/>
                    <a:pt x="1858" y="1379"/>
                    <a:pt x="1727" y="914"/>
                  </a:cubicBezTo>
                  <a:cubicBezTo>
                    <a:pt x="1608" y="486"/>
                    <a:pt x="1322" y="140"/>
                    <a:pt x="989" y="9"/>
                  </a:cubicBezTo>
                  <a:cubicBezTo>
                    <a:pt x="971" y="3"/>
                    <a:pt x="950" y="0"/>
                    <a:pt x="928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7" name="Google Shape;2327;p60"/>
          <p:cNvGrpSpPr/>
          <p:nvPr/>
        </p:nvGrpSpPr>
        <p:grpSpPr>
          <a:xfrm>
            <a:off x="2258001" y="3405999"/>
            <a:ext cx="208671" cy="353042"/>
            <a:chOff x="2310238" y="3436700"/>
            <a:chExt cx="187250" cy="316800"/>
          </a:xfrm>
        </p:grpSpPr>
        <p:sp>
          <p:nvSpPr>
            <p:cNvPr id="2328" name="Google Shape;2328;p60"/>
            <p:cNvSpPr/>
            <p:nvPr/>
          </p:nvSpPr>
          <p:spPr>
            <a:xfrm>
              <a:off x="2314113" y="3459100"/>
              <a:ext cx="180100" cy="174000"/>
            </a:xfrm>
            <a:custGeom>
              <a:avLst/>
              <a:gdLst/>
              <a:ahLst/>
              <a:cxnLst/>
              <a:rect l="l" t="t" r="r" b="b"/>
              <a:pathLst>
                <a:path w="7204" h="6960" extrusionOk="0">
                  <a:moveTo>
                    <a:pt x="2322" y="0"/>
                  </a:moveTo>
                  <a:cubicBezTo>
                    <a:pt x="310" y="488"/>
                    <a:pt x="1" y="4001"/>
                    <a:pt x="644" y="6120"/>
                  </a:cubicBezTo>
                  <a:cubicBezTo>
                    <a:pt x="667" y="6227"/>
                    <a:pt x="763" y="6323"/>
                    <a:pt x="858" y="6370"/>
                  </a:cubicBezTo>
                  <a:cubicBezTo>
                    <a:pt x="1733" y="6763"/>
                    <a:pt x="2668" y="6960"/>
                    <a:pt x="3601" y="6960"/>
                  </a:cubicBezTo>
                  <a:cubicBezTo>
                    <a:pt x="4534" y="6960"/>
                    <a:pt x="5466" y="6763"/>
                    <a:pt x="6335" y="6370"/>
                  </a:cubicBezTo>
                  <a:cubicBezTo>
                    <a:pt x="6442" y="6311"/>
                    <a:pt x="6513" y="6227"/>
                    <a:pt x="6561" y="6120"/>
                  </a:cubicBezTo>
                  <a:cubicBezTo>
                    <a:pt x="7204" y="4001"/>
                    <a:pt x="6906" y="477"/>
                    <a:pt x="4882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0"/>
            <p:cNvSpPr/>
            <p:nvPr/>
          </p:nvSpPr>
          <p:spPr>
            <a:xfrm>
              <a:off x="2419788" y="3459100"/>
              <a:ext cx="74150" cy="165225"/>
            </a:xfrm>
            <a:custGeom>
              <a:avLst/>
              <a:gdLst/>
              <a:ahLst/>
              <a:cxnLst/>
              <a:rect l="l" t="t" r="r" b="b"/>
              <a:pathLst>
                <a:path w="2966" h="6609" extrusionOk="0">
                  <a:moveTo>
                    <a:pt x="0" y="0"/>
                  </a:moveTo>
                  <a:cubicBezTo>
                    <a:pt x="2025" y="512"/>
                    <a:pt x="2322" y="4168"/>
                    <a:pt x="1679" y="6370"/>
                  </a:cubicBezTo>
                  <a:cubicBezTo>
                    <a:pt x="1655" y="6465"/>
                    <a:pt x="1596" y="6549"/>
                    <a:pt x="1513" y="6608"/>
                  </a:cubicBezTo>
                  <a:cubicBezTo>
                    <a:pt x="1715" y="6537"/>
                    <a:pt x="1917" y="6465"/>
                    <a:pt x="2108" y="6370"/>
                  </a:cubicBezTo>
                  <a:cubicBezTo>
                    <a:pt x="2215" y="6323"/>
                    <a:pt x="2310" y="6215"/>
                    <a:pt x="2334" y="6120"/>
                  </a:cubicBezTo>
                  <a:cubicBezTo>
                    <a:pt x="2965" y="4001"/>
                    <a:pt x="2667" y="477"/>
                    <a:pt x="655" y="0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0"/>
            <p:cNvSpPr/>
            <p:nvPr/>
          </p:nvSpPr>
          <p:spPr>
            <a:xfrm>
              <a:off x="2370388" y="3608825"/>
              <a:ext cx="66975" cy="120575"/>
            </a:xfrm>
            <a:custGeom>
              <a:avLst/>
              <a:gdLst/>
              <a:ahLst/>
              <a:cxnLst/>
              <a:rect l="l" t="t" r="r" b="b"/>
              <a:pathLst>
                <a:path w="2679" h="4823" extrusionOk="0">
                  <a:moveTo>
                    <a:pt x="417" y="0"/>
                  </a:moveTo>
                  <a:lnTo>
                    <a:pt x="417" y="1524"/>
                  </a:lnTo>
                  <a:cubicBezTo>
                    <a:pt x="417" y="1524"/>
                    <a:pt x="250" y="1560"/>
                    <a:pt x="0" y="1607"/>
                  </a:cubicBezTo>
                  <a:lnTo>
                    <a:pt x="1334" y="4822"/>
                  </a:lnTo>
                  <a:lnTo>
                    <a:pt x="2679" y="1607"/>
                  </a:lnTo>
                  <a:cubicBezTo>
                    <a:pt x="2417" y="1560"/>
                    <a:pt x="2238" y="1524"/>
                    <a:pt x="2238" y="1524"/>
                  </a:cubicBezTo>
                  <a:lnTo>
                    <a:pt x="2238" y="0"/>
                  </a:ln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0"/>
            <p:cNvSpPr/>
            <p:nvPr/>
          </p:nvSpPr>
          <p:spPr>
            <a:xfrm>
              <a:off x="2412638" y="3608825"/>
              <a:ext cx="83675" cy="144675"/>
            </a:xfrm>
            <a:custGeom>
              <a:avLst/>
              <a:gdLst/>
              <a:ahLst/>
              <a:cxnLst/>
              <a:rect l="l" t="t" r="r" b="b"/>
              <a:pathLst>
                <a:path w="3347" h="5787" extrusionOk="0">
                  <a:moveTo>
                    <a:pt x="1" y="0"/>
                  </a:moveTo>
                  <a:lnTo>
                    <a:pt x="1" y="1798"/>
                  </a:lnTo>
                  <a:cubicBezTo>
                    <a:pt x="1" y="1858"/>
                    <a:pt x="48" y="1917"/>
                    <a:pt x="120" y="1929"/>
                  </a:cubicBezTo>
                  <a:cubicBezTo>
                    <a:pt x="548" y="2000"/>
                    <a:pt x="2132" y="2334"/>
                    <a:pt x="2394" y="2750"/>
                  </a:cubicBezTo>
                  <a:cubicBezTo>
                    <a:pt x="2858" y="3417"/>
                    <a:pt x="2394" y="5787"/>
                    <a:pt x="2394" y="5787"/>
                  </a:cubicBezTo>
                  <a:lnTo>
                    <a:pt x="2811" y="5787"/>
                  </a:lnTo>
                  <a:cubicBezTo>
                    <a:pt x="2894" y="5787"/>
                    <a:pt x="2953" y="5727"/>
                    <a:pt x="2965" y="5656"/>
                  </a:cubicBezTo>
                  <a:cubicBezTo>
                    <a:pt x="3049" y="5096"/>
                    <a:pt x="3346" y="2941"/>
                    <a:pt x="2953" y="2358"/>
                  </a:cubicBezTo>
                  <a:cubicBezTo>
                    <a:pt x="2620" y="1881"/>
                    <a:pt x="548" y="1524"/>
                    <a:pt x="548" y="1524"/>
                  </a:cubicBezTo>
                  <a:lnTo>
                    <a:pt x="548" y="0"/>
                  </a:ln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0"/>
            <p:cNvSpPr/>
            <p:nvPr/>
          </p:nvSpPr>
          <p:spPr>
            <a:xfrm>
              <a:off x="2310238" y="3649000"/>
              <a:ext cx="187250" cy="104500"/>
            </a:xfrm>
            <a:custGeom>
              <a:avLst/>
              <a:gdLst/>
              <a:ahLst/>
              <a:cxnLst/>
              <a:rect l="l" t="t" r="r" b="b"/>
              <a:pathLst>
                <a:path w="7490" h="4180" extrusionOk="0">
                  <a:moveTo>
                    <a:pt x="2418" y="0"/>
                  </a:moveTo>
                  <a:cubicBezTo>
                    <a:pt x="1787" y="131"/>
                    <a:pt x="644" y="417"/>
                    <a:pt x="406" y="751"/>
                  </a:cubicBezTo>
                  <a:cubicBezTo>
                    <a:pt x="1" y="1334"/>
                    <a:pt x="299" y="3489"/>
                    <a:pt x="394" y="4049"/>
                  </a:cubicBezTo>
                  <a:cubicBezTo>
                    <a:pt x="406" y="4120"/>
                    <a:pt x="465" y="4180"/>
                    <a:pt x="537" y="4180"/>
                  </a:cubicBezTo>
                  <a:lnTo>
                    <a:pt x="6954" y="4180"/>
                  </a:lnTo>
                  <a:cubicBezTo>
                    <a:pt x="7026" y="4180"/>
                    <a:pt x="7109" y="4120"/>
                    <a:pt x="7109" y="4049"/>
                  </a:cubicBezTo>
                  <a:cubicBezTo>
                    <a:pt x="7192" y="3489"/>
                    <a:pt x="7490" y="1334"/>
                    <a:pt x="7085" y="751"/>
                  </a:cubicBezTo>
                  <a:cubicBezTo>
                    <a:pt x="6847" y="405"/>
                    <a:pt x="5704" y="131"/>
                    <a:pt x="5085" y="0"/>
                  </a:cubicBezTo>
                  <a:lnTo>
                    <a:pt x="3835" y="1751"/>
                  </a:lnTo>
                  <a:cubicBezTo>
                    <a:pt x="3811" y="1780"/>
                    <a:pt x="3781" y="1795"/>
                    <a:pt x="3751" y="1795"/>
                  </a:cubicBezTo>
                  <a:cubicBezTo>
                    <a:pt x="3722" y="1795"/>
                    <a:pt x="3692" y="1780"/>
                    <a:pt x="3668" y="1751"/>
                  </a:cubicBezTo>
                  <a:lnTo>
                    <a:pt x="2418" y="0"/>
                  </a:ln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0"/>
            <p:cNvSpPr/>
            <p:nvPr/>
          </p:nvSpPr>
          <p:spPr>
            <a:xfrm>
              <a:off x="2429313" y="3649000"/>
              <a:ext cx="68175" cy="104500"/>
            </a:xfrm>
            <a:custGeom>
              <a:avLst/>
              <a:gdLst/>
              <a:ahLst/>
              <a:cxnLst/>
              <a:rect l="l" t="t" r="r" b="b"/>
              <a:pathLst>
                <a:path w="2727" h="4180" extrusionOk="0">
                  <a:moveTo>
                    <a:pt x="322" y="0"/>
                  </a:moveTo>
                  <a:lnTo>
                    <a:pt x="0" y="429"/>
                  </a:lnTo>
                  <a:cubicBezTo>
                    <a:pt x="643" y="572"/>
                    <a:pt x="1560" y="834"/>
                    <a:pt x="1774" y="1132"/>
                  </a:cubicBezTo>
                  <a:cubicBezTo>
                    <a:pt x="2239" y="1798"/>
                    <a:pt x="1774" y="4168"/>
                    <a:pt x="1774" y="4168"/>
                  </a:cubicBezTo>
                  <a:lnTo>
                    <a:pt x="2191" y="4168"/>
                  </a:lnTo>
                  <a:lnTo>
                    <a:pt x="2191" y="4180"/>
                  </a:lnTo>
                  <a:cubicBezTo>
                    <a:pt x="2263" y="4180"/>
                    <a:pt x="2322" y="4120"/>
                    <a:pt x="2346" y="4049"/>
                  </a:cubicBezTo>
                  <a:cubicBezTo>
                    <a:pt x="2429" y="3489"/>
                    <a:pt x="2727" y="1334"/>
                    <a:pt x="2322" y="751"/>
                  </a:cubicBezTo>
                  <a:cubicBezTo>
                    <a:pt x="2084" y="417"/>
                    <a:pt x="941" y="131"/>
                    <a:pt x="322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0"/>
            <p:cNvSpPr/>
            <p:nvPr/>
          </p:nvSpPr>
          <p:spPr>
            <a:xfrm>
              <a:off x="2462063" y="3715075"/>
              <a:ext cx="29775" cy="38425"/>
            </a:xfrm>
            <a:custGeom>
              <a:avLst/>
              <a:gdLst/>
              <a:ahLst/>
              <a:cxnLst/>
              <a:rect l="l" t="t" r="r" b="b"/>
              <a:pathLst>
                <a:path w="1191" h="1537" extrusionOk="0">
                  <a:moveTo>
                    <a:pt x="119" y="1"/>
                  </a:moveTo>
                  <a:cubicBezTo>
                    <a:pt x="95" y="810"/>
                    <a:pt x="0" y="1537"/>
                    <a:pt x="0" y="1537"/>
                  </a:cubicBezTo>
                  <a:lnTo>
                    <a:pt x="881" y="1537"/>
                  </a:lnTo>
                  <a:cubicBezTo>
                    <a:pt x="953" y="1537"/>
                    <a:pt x="1012" y="1477"/>
                    <a:pt x="1036" y="1406"/>
                  </a:cubicBezTo>
                  <a:cubicBezTo>
                    <a:pt x="1072" y="1167"/>
                    <a:pt x="1155" y="596"/>
                    <a:pt x="1191" y="1"/>
                  </a:cubicBez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0"/>
            <p:cNvSpPr/>
            <p:nvPr/>
          </p:nvSpPr>
          <p:spPr>
            <a:xfrm>
              <a:off x="2473663" y="3715075"/>
              <a:ext cx="18175" cy="38425"/>
            </a:xfrm>
            <a:custGeom>
              <a:avLst/>
              <a:gdLst/>
              <a:ahLst/>
              <a:cxnLst/>
              <a:rect l="l" t="t" r="r" b="b"/>
              <a:pathLst>
                <a:path w="727" h="1537" extrusionOk="0">
                  <a:moveTo>
                    <a:pt x="191" y="1"/>
                  </a:moveTo>
                  <a:cubicBezTo>
                    <a:pt x="155" y="775"/>
                    <a:pt x="0" y="1537"/>
                    <a:pt x="0" y="1537"/>
                  </a:cubicBezTo>
                  <a:lnTo>
                    <a:pt x="429" y="1537"/>
                  </a:lnTo>
                  <a:cubicBezTo>
                    <a:pt x="501" y="1537"/>
                    <a:pt x="560" y="1477"/>
                    <a:pt x="584" y="1406"/>
                  </a:cubicBezTo>
                  <a:cubicBezTo>
                    <a:pt x="608" y="1167"/>
                    <a:pt x="691" y="596"/>
                    <a:pt x="727" y="1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0"/>
            <p:cNvSpPr/>
            <p:nvPr/>
          </p:nvSpPr>
          <p:spPr>
            <a:xfrm>
              <a:off x="2315913" y="3715075"/>
              <a:ext cx="29775" cy="38425"/>
            </a:xfrm>
            <a:custGeom>
              <a:avLst/>
              <a:gdLst/>
              <a:ahLst/>
              <a:cxnLst/>
              <a:rect l="l" t="t" r="r" b="b"/>
              <a:pathLst>
                <a:path w="1191" h="1537" extrusionOk="0">
                  <a:moveTo>
                    <a:pt x="0" y="1"/>
                  </a:moveTo>
                  <a:cubicBezTo>
                    <a:pt x="48" y="596"/>
                    <a:pt x="119" y="1167"/>
                    <a:pt x="167" y="1406"/>
                  </a:cubicBezTo>
                  <a:cubicBezTo>
                    <a:pt x="179" y="1477"/>
                    <a:pt x="238" y="1537"/>
                    <a:pt x="310" y="1537"/>
                  </a:cubicBezTo>
                  <a:lnTo>
                    <a:pt x="1191" y="1537"/>
                  </a:lnTo>
                  <a:cubicBezTo>
                    <a:pt x="1191" y="1537"/>
                    <a:pt x="1107" y="810"/>
                    <a:pt x="1072" y="1"/>
                  </a:cubicBez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0"/>
            <p:cNvSpPr/>
            <p:nvPr/>
          </p:nvSpPr>
          <p:spPr>
            <a:xfrm>
              <a:off x="2319763" y="3549875"/>
              <a:ext cx="37550" cy="29800"/>
            </a:xfrm>
            <a:custGeom>
              <a:avLst/>
              <a:gdLst/>
              <a:ahLst/>
              <a:cxnLst/>
              <a:rect l="l" t="t" r="r" b="b"/>
              <a:pathLst>
                <a:path w="1502" h="1192" extrusionOk="0">
                  <a:moveTo>
                    <a:pt x="632" y="1"/>
                  </a:moveTo>
                  <a:cubicBezTo>
                    <a:pt x="334" y="1"/>
                    <a:pt x="72" y="239"/>
                    <a:pt x="25" y="525"/>
                  </a:cubicBezTo>
                  <a:cubicBezTo>
                    <a:pt x="1" y="882"/>
                    <a:pt x="263" y="1191"/>
                    <a:pt x="620" y="1191"/>
                  </a:cubicBezTo>
                  <a:lnTo>
                    <a:pt x="1501" y="1191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0"/>
            <p:cNvSpPr/>
            <p:nvPr/>
          </p:nvSpPr>
          <p:spPr>
            <a:xfrm>
              <a:off x="2347763" y="3508950"/>
              <a:ext cx="111925" cy="106600"/>
            </a:xfrm>
            <a:custGeom>
              <a:avLst/>
              <a:gdLst/>
              <a:ahLst/>
              <a:cxnLst/>
              <a:rect l="l" t="t" r="r" b="b"/>
              <a:pathLst>
                <a:path w="4477" h="4264" extrusionOk="0">
                  <a:moveTo>
                    <a:pt x="1473" y="0"/>
                  </a:moveTo>
                  <a:cubicBezTo>
                    <a:pt x="1463" y="0"/>
                    <a:pt x="1452" y="2"/>
                    <a:pt x="1441" y="7"/>
                  </a:cubicBezTo>
                  <a:lnTo>
                    <a:pt x="834" y="78"/>
                  </a:lnTo>
                  <a:cubicBezTo>
                    <a:pt x="357" y="149"/>
                    <a:pt x="0" y="566"/>
                    <a:pt x="0" y="1054"/>
                  </a:cubicBezTo>
                  <a:cubicBezTo>
                    <a:pt x="24" y="1852"/>
                    <a:pt x="48" y="2781"/>
                    <a:pt x="119" y="3019"/>
                  </a:cubicBezTo>
                  <a:cubicBezTo>
                    <a:pt x="143" y="3055"/>
                    <a:pt x="155" y="3102"/>
                    <a:pt x="167" y="3126"/>
                  </a:cubicBezTo>
                  <a:cubicBezTo>
                    <a:pt x="405" y="3662"/>
                    <a:pt x="1179" y="3959"/>
                    <a:pt x="1655" y="4174"/>
                  </a:cubicBezTo>
                  <a:cubicBezTo>
                    <a:pt x="1792" y="4233"/>
                    <a:pt x="2024" y="4263"/>
                    <a:pt x="2255" y="4263"/>
                  </a:cubicBezTo>
                  <a:cubicBezTo>
                    <a:pt x="2486" y="4263"/>
                    <a:pt x="2715" y="4233"/>
                    <a:pt x="2846" y="4174"/>
                  </a:cubicBezTo>
                  <a:cubicBezTo>
                    <a:pt x="3334" y="3948"/>
                    <a:pt x="4108" y="3638"/>
                    <a:pt x="4334" y="3102"/>
                  </a:cubicBezTo>
                  <a:cubicBezTo>
                    <a:pt x="4346" y="3066"/>
                    <a:pt x="4346" y="3055"/>
                    <a:pt x="4370" y="3019"/>
                  </a:cubicBezTo>
                  <a:cubicBezTo>
                    <a:pt x="4405" y="2888"/>
                    <a:pt x="4477" y="2519"/>
                    <a:pt x="4453" y="2090"/>
                  </a:cubicBezTo>
                  <a:cubicBezTo>
                    <a:pt x="4382" y="280"/>
                    <a:pt x="2072" y="1209"/>
                    <a:pt x="1572" y="78"/>
                  </a:cubicBezTo>
                  <a:cubicBezTo>
                    <a:pt x="1562" y="39"/>
                    <a:pt x="1521" y="0"/>
                    <a:pt x="1473" y="0"/>
                  </a:cubicBez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0"/>
            <p:cNvSpPr/>
            <p:nvPr/>
          </p:nvSpPr>
          <p:spPr>
            <a:xfrm>
              <a:off x="2430788" y="3530525"/>
              <a:ext cx="28900" cy="56000"/>
            </a:xfrm>
            <a:custGeom>
              <a:avLst/>
              <a:gdLst/>
              <a:ahLst/>
              <a:cxnLst/>
              <a:rect l="l" t="t" r="r" b="b"/>
              <a:pathLst>
                <a:path w="1156" h="2240" extrusionOk="0">
                  <a:moveTo>
                    <a:pt x="1" y="1"/>
                  </a:moveTo>
                  <a:lnTo>
                    <a:pt x="1" y="1"/>
                  </a:lnTo>
                  <a:cubicBezTo>
                    <a:pt x="334" y="191"/>
                    <a:pt x="561" y="513"/>
                    <a:pt x="572" y="1072"/>
                  </a:cubicBezTo>
                  <a:cubicBezTo>
                    <a:pt x="584" y="1418"/>
                    <a:pt x="561" y="1715"/>
                    <a:pt x="513" y="1906"/>
                  </a:cubicBezTo>
                  <a:cubicBezTo>
                    <a:pt x="501" y="1965"/>
                    <a:pt x="477" y="2025"/>
                    <a:pt x="477" y="2061"/>
                  </a:cubicBezTo>
                  <a:lnTo>
                    <a:pt x="1013" y="2239"/>
                  </a:lnTo>
                  <a:cubicBezTo>
                    <a:pt x="1037" y="2203"/>
                    <a:pt x="1037" y="2180"/>
                    <a:pt x="1049" y="2156"/>
                  </a:cubicBezTo>
                  <a:cubicBezTo>
                    <a:pt x="1096" y="2025"/>
                    <a:pt x="1156" y="1656"/>
                    <a:pt x="1132" y="1227"/>
                  </a:cubicBezTo>
                  <a:cubicBezTo>
                    <a:pt x="1108" y="394"/>
                    <a:pt x="584" y="132"/>
                    <a:pt x="1" y="1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0"/>
            <p:cNvSpPr/>
            <p:nvPr/>
          </p:nvSpPr>
          <p:spPr>
            <a:xfrm>
              <a:off x="2351913" y="3566550"/>
              <a:ext cx="104200" cy="61500"/>
            </a:xfrm>
            <a:custGeom>
              <a:avLst/>
              <a:gdLst/>
              <a:ahLst/>
              <a:cxnLst/>
              <a:rect l="l" t="t" r="r" b="b"/>
              <a:pathLst>
                <a:path w="4168" h="2460" extrusionOk="0">
                  <a:moveTo>
                    <a:pt x="2073" y="0"/>
                  </a:moveTo>
                  <a:cubicBezTo>
                    <a:pt x="1180" y="0"/>
                    <a:pt x="334" y="560"/>
                    <a:pt x="1" y="810"/>
                  </a:cubicBezTo>
                  <a:cubicBezTo>
                    <a:pt x="239" y="1346"/>
                    <a:pt x="1001" y="2144"/>
                    <a:pt x="1489" y="2370"/>
                  </a:cubicBezTo>
                  <a:cubicBezTo>
                    <a:pt x="1626" y="2429"/>
                    <a:pt x="1858" y="2459"/>
                    <a:pt x="2089" y="2459"/>
                  </a:cubicBezTo>
                  <a:cubicBezTo>
                    <a:pt x="2320" y="2459"/>
                    <a:pt x="2549" y="2429"/>
                    <a:pt x="2680" y="2370"/>
                  </a:cubicBezTo>
                  <a:cubicBezTo>
                    <a:pt x="3180" y="2167"/>
                    <a:pt x="3954" y="1334"/>
                    <a:pt x="4168" y="798"/>
                  </a:cubicBezTo>
                  <a:cubicBezTo>
                    <a:pt x="3799" y="524"/>
                    <a:pt x="2954" y="0"/>
                    <a:pt x="2073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0"/>
            <p:cNvSpPr/>
            <p:nvPr/>
          </p:nvSpPr>
          <p:spPr>
            <a:xfrm>
              <a:off x="2397163" y="3578450"/>
              <a:ext cx="58950" cy="49250"/>
            </a:xfrm>
            <a:custGeom>
              <a:avLst/>
              <a:gdLst/>
              <a:ahLst/>
              <a:cxnLst/>
              <a:rect l="l" t="t" r="r" b="b"/>
              <a:pathLst>
                <a:path w="2358" h="1970" extrusionOk="0">
                  <a:moveTo>
                    <a:pt x="1858" y="1"/>
                  </a:moveTo>
                  <a:cubicBezTo>
                    <a:pt x="1846" y="60"/>
                    <a:pt x="1822" y="108"/>
                    <a:pt x="1822" y="144"/>
                  </a:cubicBezTo>
                  <a:cubicBezTo>
                    <a:pt x="1667" y="703"/>
                    <a:pt x="810" y="1644"/>
                    <a:pt x="310" y="1882"/>
                  </a:cubicBezTo>
                  <a:cubicBezTo>
                    <a:pt x="239" y="1906"/>
                    <a:pt x="120" y="1941"/>
                    <a:pt x="1" y="1953"/>
                  </a:cubicBezTo>
                  <a:cubicBezTo>
                    <a:pt x="90" y="1964"/>
                    <a:pt x="187" y="1969"/>
                    <a:pt x="284" y="1969"/>
                  </a:cubicBezTo>
                  <a:cubicBezTo>
                    <a:pt x="510" y="1969"/>
                    <a:pt x="736" y="1940"/>
                    <a:pt x="870" y="1882"/>
                  </a:cubicBezTo>
                  <a:cubicBezTo>
                    <a:pt x="1370" y="1691"/>
                    <a:pt x="2144" y="858"/>
                    <a:pt x="2358" y="322"/>
                  </a:cubicBezTo>
                  <a:cubicBezTo>
                    <a:pt x="2239" y="227"/>
                    <a:pt x="2060" y="120"/>
                    <a:pt x="1858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0"/>
            <p:cNvSpPr/>
            <p:nvPr/>
          </p:nvSpPr>
          <p:spPr>
            <a:xfrm>
              <a:off x="2351038" y="3436700"/>
              <a:ext cx="105975" cy="55650"/>
            </a:xfrm>
            <a:custGeom>
              <a:avLst/>
              <a:gdLst/>
              <a:ahLst/>
              <a:cxnLst/>
              <a:rect l="l" t="t" r="r" b="b"/>
              <a:pathLst>
                <a:path w="4239" h="2226" extrusionOk="0">
                  <a:moveTo>
                    <a:pt x="2108" y="0"/>
                  </a:moveTo>
                  <a:cubicBezTo>
                    <a:pt x="1438" y="0"/>
                    <a:pt x="768" y="116"/>
                    <a:pt x="95" y="349"/>
                  </a:cubicBezTo>
                  <a:cubicBezTo>
                    <a:pt x="36" y="361"/>
                    <a:pt x="0" y="432"/>
                    <a:pt x="24" y="515"/>
                  </a:cubicBezTo>
                  <a:lnTo>
                    <a:pt x="619" y="2146"/>
                  </a:lnTo>
                  <a:cubicBezTo>
                    <a:pt x="638" y="2193"/>
                    <a:pt x="686" y="2225"/>
                    <a:pt x="735" y="2225"/>
                  </a:cubicBezTo>
                  <a:cubicBezTo>
                    <a:pt x="748" y="2225"/>
                    <a:pt x="761" y="2223"/>
                    <a:pt x="774" y="2218"/>
                  </a:cubicBezTo>
                  <a:cubicBezTo>
                    <a:pt x="1220" y="2117"/>
                    <a:pt x="1670" y="2066"/>
                    <a:pt x="2119" y="2066"/>
                  </a:cubicBezTo>
                  <a:cubicBezTo>
                    <a:pt x="2569" y="2066"/>
                    <a:pt x="3018" y="2117"/>
                    <a:pt x="3465" y="2218"/>
                  </a:cubicBezTo>
                  <a:cubicBezTo>
                    <a:pt x="3478" y="2223"/>
                    <a:pt x="3491" y="2225"/>
                    <a:pt x="3504" y="2225"/>
                  </a:cubicBezTo>
                  <a:cubicBezTo>
                    <a:pt x="3552" y="2225"/>
                    <a:pt x="3598" y="2193"/>
                    <a:pt x="3608" y="2146"/>
                  </a:cubicBezTo>
                  <a:lnTo>
                    <a:pt x="4203" y="515"/>
                  </a:lnTo>
                  <a:cubicBezTo>
                    <a:pt x="4239" y="456"/>
                    <a:pt x="4191" y="372"/>
                    <a:pt x="4120" y="349"/>
                  </a:cubicBezTo>
                  <a:cubicBezTo>
                    <a:pt x="3447" y="116"/>
                    <a:pt x="2777" y="0"/>
                    <a:pt x="2108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0"/>
            <p:cNvSpPr/>
            <p:nvPr/>
          </p:nvSpPr>
          <p:spPr>
            <a:xfrm>
              <a:off x="2373938" y="3542725"/>
              <a:ext cx="9250" cy="11375"/>
            </a:xfrm>
            <a:custGeom>
              <a:avLst/>
              <a:gdLst/>
              <a:ahLst/>
              <a:cxnLst/>
              <a:rect l="l" t="t" r="r" b="b"/>
              <a:pathLst>
                <a:path w="370" h="455" extrusionOk="0">
                  <a:moveTo>
                    <a:pt x="179" y="1"/>
                  </a:moveTo>
                  <a:cubicBezTo>
                    <a:pt x="72" y="1"/>
                    <a:pt x="1" y="96"/>
                    <a:pt x="1" y="203"/>
                  </a:cubicBezTo>
                  <a:lnTo>
                    <a:pt x="1" y="275"/>
                  </a:lnTo>
                  <a:cubicBezTo>
                    <a:pt x="1" y="375"/>
                    <a:pt x="63" y="455"/>
                    <a:pt x="159" y="455"/>
                  </a:cubicBezTo>
                  <a:cubicBezTo>
                    <a:pt x="166" y="455"/>
                    <a:pt x="173" y="454"/>
                    <a:pt x="179" y="453"/>
                  </a:cubicBezTo>
                  <a:cubicBezTo>
                    <a:pt x="186" y="454"/>
                    <a:pt x="193" y="455"/>
                    <a:pt x="200" y="455"/>
                  </a:cubicBezTo>
                  <a:cubicBezTo>
                    <a:pt x="297" y="455"/>
                    <a:pt x="370" y="375"/>
                    <a:pt x="370" y="275"/>
                  </a:cubicBezTo>
                  <a:lnTo>
                    <a:pt x="370" y="180"/>
                  </a:lnTo>
                  <a:cubicBezTo>
                    <a:pt x="370" y="84"/>
                    <a:pt x="287" y="1"/>
                    <a:pt x="179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0"/>
            <p:cNvSpPr/>
            <p:nvPr/>
          </p:nvSpPr>
          <p:spPr>
            <a:xfrm>
              <a:off x="2424538" y="3542725"/>
              <a:ext cx="9275" cy="11375"/>
            </a:xfrm>
            <a:custGeom>
              <a:avLst/>
              <a:gdLst/>
              <a:ahLst/>
              <a:cxnLst/>
              <a:rect l="l" t="t" r="r" b="b"/>
              <a:pathLst>
                <a:path w="371" h="455" extrusionOk="0">
                  <a:moveTo>
                    <a:pt x="180" y="1"/>
                  </a:moveTo>
                  <a:cubicBezTo>
                    <a:pt x="72" y="1"/>
                    <a:pt x="1" y="96"/>
                    <a:pt x="1" y="203"/>
                  </a:cubicBezTo>
                  <a:lnTo>
                    <a:pt x="1" y="275"/>
                  </a:lnTo>
                  <a:cubicBezTo>
                    <a:pt x="1" y="375"/>
                    <a:pt x="84" y="455"/>
                    <a:pt x="163" y="455"/>
                  </a:cubicBezTo>
                  <a:cubicBezTo>
                    <a:pt x="169" y="455"/>
                    <a:pt x="174" y="454"/>
                    <a:pt x="180" y="453"/>
                  </a:cubicBezTo>
                  <a:cubicBezTo>
                    <a:pt x="186" y="454"/>
                    <a:pt x="193" y="455"/>
                    <a:pt x="200" y="455"/>
                  </a:cubicBezTo>
                  <a:cubicBezTo>
                    <a:pt x="297" y="455"/>
                    <a:pt x="370" y="375"/>
                    <a:pt x="370" y="275"/>
                  </a:cubicBezTo>
                  <a:lnTo>
                    <a:pt x="370" y="180"/>
                  </a:lnTo>
                  <a:cubicBezTo>
                    <a:pt x="370" y="84"/>
                    <a:pt x="287" y="1"/>
                    <a:pt x="180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0"/>
            <p:cNvSpPr/>
            <p:nvPr/>
          </p:nvSpPr>
          <p:spPr>
            <a:xfrm>
              <a:off x="2392113" y="3451350"/>
              <a:ext cx="23825" cy="23550"/>
            </a:xfrm>
            <a:custGeom>
              <a:avLst/>
              <a:gdLst/>
              <a:ahLst/>
              <a:cxnLst/>
              <a:rect l="l" t="t" r="r" b="b"/>
              <a:pathLst>
                <a:path w="953" h="942" extrusionOk="0">
                  <a:moveTo>
                    <a:pt x="476" y="1"/>
                  </a:moveTo>
                  <a:cubicBezTo>
                    <a:pt x="381" y="1"/>
                    <a:pt x="286" y="72"/>
                    <a:pt x="286" y="179"/>
                  </a:cubicBezTo>
                  <a:lnTo>
                    <a:pt x="286" y="287"/>
                  </a:lnTo>
                  <a:lnTo>
                    <a:pt x="191" y="287"/>
                  </a:lnTo>
                  <a:cubicBezTo>
                    <a:pt x="95" y="287"/>
                    <a:pt x="0" y="358"/>
                    <a:pt x="0" y="465"/>
                  </a:cubicBezTo>
                  <a:cubicBezTo>
                    <a:pt x="0" y="560"/>
                    <a:pt x="72" y="656"/>
                    <a:pt x="179" y="656"/>
                  </a:cubicBezTo>
                  <a:lnTo>
                    <a:pt x="286" y="656"/>
                  </a:lnTo>
                  <a:lnTo>
                    <a:pt x="286" y="739"/>
                  </a:lnTo>
                  <a:cubicBezTo>
                    <a:pt x="286" y="846"/>
                    <a:pt x="357" y="941"/>
                    <a:pt x="465" y="941"/>
                  </a:cubicBezTo>
                  <a:cubicBezTo>
                    <a:pt x="572" y="941"/>
                    <a:pt x="655" y="858"/>
                    <a:pt x="655" y="763"/>
                  </a:cubicBezTo>
                  <a:lnTo>
                    <a:pt x="655" y="656"/>
                  </a:lnTo>
                  <a:lnTo>
                    <a:pt x="762" y="656"/>
                  </a:lnTo>
                  <a:cubicBezTo>
                    <a:pt x="869" y="656"/>
                    <a:pt x="953" y="560"/>
                    <a:pt x="941" y="465"/>
                  </a:cubicBezTo>
                  <a:cubicBezTo>
                    <a:pt x="941" y="370"/>
                    <a:pt x="857" y="287"/>
                    <a:pt x="750" y="287"/>
                  </a:cubicBezTo>
                  <a:lnTo>
                    <a:pt x="655" y="287"/>
                  </a:lnTo>
                  <a:lnTo>
                    <a:pt x="655" y="191"/>
                  </a:lnTo>
                  <a:cubicBezTo>
                    <a:pt x="655" y="84"/>
                    <a:pt x="584" y="1"/>
                    <a:pt x="476" y="1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0"/>
            <p:cNvSpPr/>
            <p:nvPr/>
          </p:nvSpPr>
          <p:spPr>
            <a:xfrm>
              <a:off x="2399238" y="3689175"/>
              <a:ext cx="9250" cy="64325"/>
            </a:xfrm>
            <a:custGeom>
              <a:avLst/>
              <a:gdLst/>
              <a:ahLst/>
              <a:cxnLst/>
              <a:rect l="l" t="t" r="r" b="b"/>
              <a:pathLst>
                <a:path w="370" h="2573" extrusionOk="0">
                  <a:moveTo>
                    <a:pt x="1" y="1"/>
                  </a:moveTo>
                  <a:lnTo>
                    <a:pt x="1" y="2573"/>
                  </a:lnTo>
                  <a:lnTo>
                    <a:pt x="370" y="2573"/>
                  </a:lnTo>
                  <a:lnTo>
                    <a:pt x="370" y="1"/>
                  </a:lnTo>
                  <a:lnTo>
                    <a:pt x="275" y="144"/>
                  </a:lnTo>
                  <a:cubicBezTo>
                    <a:pt x="251" y="173"/>
                    <a:pt x="221" y="188"/>
                    <a:pt x="191" y="188"/>
                  </a:cubicBezTo>
                  <a:cubicBezTo>
                    <a:pt x="162" y="188"/>
                    <a:pt x="132" y="173"/>
                    <a:pt x="108" y="1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0"/>
            <p:cNvSpPr/>
            <p:nvPr/>
          </p:nvSpPr>
          <p:spPr>
            <a:xfrm>
              <a:off x="2418013" y="3707925"/>
              <a:ext cx="9825" cy="9550"/>
            </a:xfrm>
            <a:custGeom>
              <a:avLst/>
              <a:gdLst/>
              <a:ahLst/>
              <a:cxnLst/>
              <a:rect l="l" t="t" r="r" b="b"/>
              <a:pathLst>
                <a:path w="393" h="382" extrusionOk="0">
                  <a:moveTo>
                    <a:pt x="179" y="1"/>
                  </a:moveTo>
                  <a:cubicBezTo>
                    <a:pt x="71" y="1"/>
                    <a:pt x="0" y="96"/>
                    <a:pt x="0" y="203"/>
                  </a:cubicBezTo>
                  <a:cubicBezTo>
                    <a:pt x="0" y="299"/>
                    <a:pt x="83" y="382"/>
                    <a:pt x="191" y="382"/>
                  </a:cubicBezTo>
                  <a:lnTo>
                    <a:pt x="202" y="382"/>
                  </a:lnTo>
                  <a:cubicBezTo>
                    <a:pt x="310" y="382"/>
                    <a:pt x="393" y="299"/>
                    <a:pt x="381" y="180"/>
                  </a:cubicBezTo>
                  <a:cubicBezTo>
                    <a:pt x="381" y="84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0"/>
            <p:cNvSpPr/>
            <p:nvPr/>
          </p:nvSpPr>
          <p:spPr>
            <a:xfrm>
              <a:off x="2417113" y="3728175"/>
              <a:ext cx="10425" cy="9250"/>
            </a:xfrm>
            <a:custGeom>
              <a:avLst/>
              <a:gdLst/>
              <a:ahLst/>
              <a:cxnLst/>
              <a:rect l="l" t="t" r="r" b="b"/>
              <a:pathLst>
                <a:path w="417" h="370" extrusionOk="0">
                  <a:moveTo>
                    <a:pt x="191" y="1"/>
                  </a:moveTo>
                  <a:cubicBezTo>
                    <a:pt x="84" y="1"/>
                    <a:pt x="0" y="84"/>
                    <a:pt x="12" y="203"/>
                  </a:cubicBezTo>
                  <a:cubicBezTo>
                    <a:pt x="36" y="298"/>
                    <a:pt x="119" y="370"/>
                    <a:pt x="215" y="370"/>
                  </a:cubicBezTo>
                  <a:lnTo>
                    <a:pt x="227" y="370"/>
                  </a:lnTo>
                  <a:cubicBezTo>
                    <a:pt x="334" y="370"/>
                    <a:pt x="417" y="262"/>
                    <a:pt x="405" y="167"/>
                  </a:cubicBezTo>
                  <a:cubicBezTo>
                    <a:pt x="381" y="72"/>
                    <a:pt x="298" y="1"/>
                    <a:pt x="215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60"/>
          <p:cNvGrpSpPr/>
          <p:nvPr/>
        </p:nvGrpSpPr>
        <p:grpSpPr>
          <a:xfrm>
            <a:off x="2863759" y="3409064"/>
            <a:ext cx="274003" cy="352624"/>
            <a:chOff x="2909438" y="3439450"/>
            <a:chExt cx="245875" cy="316425"/>
          </a:xfrm>
        </p:grpSpPr>
        <p:sp>
          <p:nvSpPr>
            <p:cNvPr id="2350" name="Google Shape;2350;p60"/>
            <p:cNvSpPr/>
            <p:nvPr/>
          </p:nvSpPr>
          <p:spPr>
            <a:xfrm>
              <a:off x="2918663" y="3439450"/>
              <a:ext cx="236650" cy="104500"/>
            </a:xfrm>
            <a:custGeom>
              <a:avLst/>
              <a:gdLst/>
              <a:ahLst/>
              <a:cxnLst/>
              <a:rect l="l" t="t" r="r" b="b"/>
              <a:pathLst>
                <a:path w="9466" h="4180" extrusionOk="0">
                  <a:moveTo>
                    <a:pt x="4727" y="1"/>
                  </a:moveTo>
                  <a:cubicBezTo>
                    <a:pt x="1941" y="1"/>
                    <a:pt x="0" y="2036"/>
                    <a:pt x="1965" y="4180"/>
                  </a:cubicBezTo>
                  <a:lnTo>
                    <a:pt x="7501" y="4180"/>
                  </a:lnTo>
                  <a:cubicBezTo>
                    <a:pt x="9466" y="2036"/>
                    <a:pt x="7537" y="1"/>
                    <a:pt x="4727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0"/>
            <p:cNvSpPr/>
            <p:nvPr/>
          </p:nvSpPr>
          <p:spPr>
            <a:xfrm>
              <a:off x="3028488" y="3439450"/>
              <a:ext cx="126825" cy="104500"/>
            </a:xfrm>
            <a:custGeom>
              <a:avLst/>
              <a:gdLst/>
              <a:ahLst/>
              <a:cxnLst/>
              <a:rect l="l" t="t" r="r" b="b"/>
              <a:pathLst>
                <a:path w="5073" h="4180" extrusionOk="0">
                  <a:moveTo>
                    <a:pt x="334" y="1"/>
                  </a:moveTo>
                  <a:cubicBezTo>
                    <a:pt x="227" y="1"/>
                    <a:pt x="120" y="1"/>
                    <a:pt x="1" y="12"/>
                  </a:cubicBezTo>
                  <a:cubicBezTo>
                    <a:pt x="2608" y="179"/>
                    <a:pt x="4311" y="2132"/>
                    <a:pt x="2418" y="4180"/>
                  </a:cubicBezTo>
                  <a:lnTo>
                    <a:pt x="3108" y="4180"/>
                  </a:lnTo>
                  <a:cubicBezTo>
                    <a:pt x="5073" y="2036"/>
                    <a:pt x="3144" y="1"/>
                    <a:pt x="334" y="1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0"/>
            <p:cNvSpPr/>
            <p:nvPr/>
          </p:nvSpPr>
          <p:spPr>
            <a:xfrm>
              <a:off x="2935338" y="3599000"/>
              <a:ext cx="204500" cy="156575"/>
            </a:xfrm>
            <a:custGeom>
              <a:avLst/>
              <a:gdLst/>
              <a:ahLst/>
              <a:cxnLst/>
              <a:rect l="l" t="t" r="r" b="b"/>
              <a:pathLst>
                <a:path w="8180" h="6263" extrusionOk="0">
                  <a:moveTo>
                    <a:pt x="3012" y="0"/>
                  </a:moveTo>
                  <a:lnTo>
                    <a:pt x="3012" y="1655"/>
                  </a:lnTo>
                  <a:cubicBezTo>
                    <a:pt x="3012" y="1762"/>
                    <a:pt x="2941" y="1846"/>
                    <a:pt x="2834" y="1881"/>
                  </a:cubicBezTo>
                  <a:cubicBezTo>
                    <a:pt x="2298" y="2000"/>
                    <a:pt x="738" y="2370"/>
                    <a:pt x="405" y="2846"/>
                  </a:cubicBezTo>
                  <a:cubicBezTo>
                    <a:pt x="0" y="3429"/>
                    <a:pt x="167" y="5251"/>
                    <a:pt x="298" y="6263"/>
                  </a:cubicBezTo>
                  <a:lnTo>
                    <a:pt x="7763" y="6263"/>
                  </a:lnTo>
                  <a:cubicBezTo>
                    <a:pt x="7822" y="6263"/>
                    <a:pt x="7882" y="6227"/>
                    <a:pt x="7894" y="6144"/>
                  </a:cubicBezTo>
                  <a:cubicBezTo>
                    <a:pt x="8025" y="5132"/>
                    <a:pt x="8180" y="3394"/>
                    <a:pt x="7787" y="2846"/>
                  </a:cubicBezTo>
                  <a:cubicBezTo>
                    <a:pt x="7465" y="2370"/>
                    <a:pt x="5894" y="2000"/>
                    <a:pt x="5358" y="1881"/>
                  </a:cubicBezTo>
                  <a:cubicBezTo>
                    <a:pt x="5263" y="1858"/>
                    <a:pt x="5179" y="1762"/>
                    <a:pt x="5179" y="1655"/>
                  </a:cubicBezTo>
                  <a:lnTo>
                    <a:pt x="5179" y="0"/>
                  </a:ln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0"/>
            <p:cNvSpPr/>
            <p:nvPr/>
          </p:nvSpPr>
          <p:spPr>
            <a:xfrm>
              <a:off x="3044863" y="3599300"/>
              <a:ext cx="94075" cy="156275"/>
            </a:xfrm>
            <a:custGeom>
              <a:avLst/>
              <a:gdLst/>
              <a:ahLst/>
              <a:cxnLst/>
              <a:rect l="l" t="t" r="r" b="b"/>
              <a:pathLst>
                <a:path w="3763" h="6251" extrusionOk="0">
                  <a:moveTo>
                    <a:pt x="1" y="0"/>
                  </a:moveTo>
                  <a:lnTo>
                    <a:pt x="1" y="2012"/>
                  </a:lnTo>
                  <a:cubicBezTo>
                    <a:pt x="1" y="2096"/>
                    <a:pt x="60" y="2191"/>
                    <a:pt x="143" y="2203"/>
                  </a:cubicBezTo>
                  <a:cubicBezTo>
                    <a:pt x="655" y="2310"/>
                    <a:pt x="2263" y="2691"/>
                    <a:pt x="2584" y="3179"/>
                  </a:cubicBezTo>
                  <a:cubicBezTo>
                    <a:pt x="2977" y="3727"/>
                    <a:pt x="2822" y="5334"/>
                    <a:pt x="2691" y="6251"/>
                  </a:cubicBezTo>
                  <a:lnTo>
                    <a:pt x="3358" y="6251"/>
                  </a:lnTo>
                  <a:cubicBezTo>
                    <a:pt x="3441" y="6251"/>
                    <a:pt x="3477" y="6215"/>
                    <a:pt x="3477" y="6156"/>
                  </a:cubicBezTo>
                  <a:cubicBezTo>
                    <a:pt x="3620" y="5144"/>
                    <a:pt x="3763" y="3393"/>
                    <a:pt x="3382" y="2846"/>
                  </a:cubicBezTo>
                  <a:cubicBezTo>
                    <a:pt x="3060" y="2369"/>
                    <a:pt x="1501" y="2000"/>
                    <a:pt x="965" y="1881"/>
                  </a:cubicBezTo>
                  <a:cubicBezTo>
                    <a:pt x="858" y="1869"/>
                    <a:pt x="786" y="1762"/>
                    <a:pt x="786" y="1655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0"/>
            <p:cNvSpPr/>
            <p:nvPr/>
          </p:nvSpPr>
          <p:spPr>
            <a:xfrm>
              <a:off x="2935038" y="3646625"/>
              <a:ext cx="194675" cy="108950"/>
            </a:xfrm>
            <a:custGeom>
              <a:avLst/>
              <a:gdLst/>
              <a:ahLst/>
              <a:cxnLst/>
              <a:rect l="l" t="t" r="r" b="b"/>
              <a:pathLst>
                <a:path w="7787" h="4358" extrusionOk="0">
                  <a:moveTo>
                    <a:pt x="2727" y="0"/>
                  </a:moveTo>
                  <a:cubicBezTo>
                    <a:pt x="2131" y="131"/>
                    <a:pt x="715" y="488"/>
                    <a:pt x="405" y="941"/>
                  </a:cubicBezTo>
                  <a:cubicBezTo>
                    <a:pt x="0" y="1524"/>
                    <a:pt x="167" y="3346"/>
                    <a:pt x="298" y="4358"/>
                  </a:cubicBezTo>
                  <a:lnTo>
                    <a:pt x="7299" y="4358"/>
                  </a:lnTo>
                  <a:cubicBezTo>
                    <a:pt x="7299" y="4358"/>
                    <a:pt x="7787" y="1715"/>
                    <a:pt x="7430" y="1167"/>
                  </a:cubicBezTo>
                  <a:cubicBezTo>
                    <a:pt x="7146" y="741"/>
                    <a:pt x="5547" y="274"/>
                    <a:pt x="5185" y="274"/>
                  </a:cubicBezTo>
                  <a:cubicBezTo>
                    <a:pt x="5153" y="274"/>
                    <a:pt x="5131" y="278"/>
                    <a:pt x="5120" y="286"/>
                  </a:cubicBezTo>
                  <a:cubicBezTo>
                    <a:pt x="4834" y="465"/>
                    <a:pt x="4477" y="572"/>
                    <a:pt x="4096" y="572"/>
                  </a:cubicBezTo>
                  <a:cubicBezTo>
                    <a:pt x="3524" y="572"/>
                    <a:pt x="3024" y="346"/>
                    <a:pt x="2727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0"/>
            <p:cNvSpPr/>
            <p:nvPr/>
          </p:nvSpPr>
          <p:spPr>
            <a:xfrm>
              <a:off x="3057663" y="3646325"/>
              <a:ext cx="81275" cy="109250"/>
            </a:xfrm>
            <a:custGeom>
              <a:avLst/>
              <a:gdLst/>
              <a:ahLst/>
              <a:cxnLst/>
              <a:rect l="l" t="t" r="r" b="b"/>
              <a:pathLst>
                <a:path w="3251" h="4370" extrusionOk="0">
                  <a:moveTo>
                    <a:pt x="560" y="0"/>
                  </a:moveTo>
                  <a:cubicBezTo>
                    <a:pt x="405" y="167"/>
                    <a:pt x="227" y="298"/>
                    <a:pt x="1" y="381"/>
                  </a:cubicBezTo>
                  <a:cubicBezTo>
                    <a:pt x="691" y="548"/>
                    <a:pt x="1810" y="881"/>
                    <a:pt x="2084" y="1262"/>
                  </a:cubicBezTo>
                  <a:cubicBezTo>
                    <a:pt x="2477" y="1834"/>
                    <a:pt x="2322" y="3441"/>
                    <a:pt x="2191" y="4358"/>
                  </a:cubicBezTo>
                  <a:lnTo>
                    <a:pt x="2870" y="4370"/>
                  </a:lnTo>
                  <a:cubicBezTo>
                    <a:pt x="2929" y="4370"/>
                    <a:pt x="2989" y="4334"/>
                    <a:pt x="2989" y="4251"/>
                  </a:cubicBezTo>
                  <a:cubicBezTo>
                    <a:pt x="3120" y="3227"/>
                    <a:pt x="3251" y="1501"/>
                    <a:pt x="2882" y="941"/>
                  </a:cubicBezTo>
                  <a:cubicBezTo>
                    <a:pt x="2560" y="488"/>
                    <a:pt x="1155" y="131"/>
                    <a:pt x="560" y="0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0"/>
            <p:cNvSpPr/>
            <p:nvPr/>
          </p:nvSpPr>
          <p:spPr>
            <a:xfrm>
              <a:off x="3087738" y="3539475"/>
              <a:ext cx="36325" cy="31575"/>
            </a:xfrm>
            <a:custGeom>
              <a:avLst/>
              <a:gdLst/>
              <a:ahLst/>
              <a:cxnLst/>
              <a:rect l="l" t="t" r="r" b="b"/>
              <a:pathLst>
                <a:path w="1453" h="1263" extrusionOk="0">
                  <a:moveTo>
                    <a:pt x="0" y="0"/>
                  </a:moveTo>
                  <a:lnTo>
                    <a:pt x="0" y="1262"/>
                  </a:lnTo>
                  <a:lnTo>
                    <a:pt x="786" y="1262"/>
                  </a:lnTo>
                  <a:cubicBezTo>
                    <a:pt x="1155" y="1262"/>
                    <a:pt x="1453" y="953"/>
                    <a:pt x="1429" y="583"/>
                  </a:cubicBezTo>
                  <a:cubicBezTo>
                    <a:pt x="1405" y="250"/>
                    <a:pt x="1131" y="0"/>
                    <a:pt x="798" y="0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0"/>
            <p:cNvSpPr/>
            <p:nvPr/>
          </p:nvSpPr>
          <p:spPr>
            <a:xfrm>
              <a:off x="2949913" y="3539475"/>
              <a:ext cx="36350" cy="31575"/>
            </a:xfrm>
            <a:custGeom>
              <a:avLst/>
              <a:gdLst/>
              <a:ahLst/>
              <a:cxnLst/>
              <a:rect l="l" t="t" r="r" b="b"/>
              <a:pathLst>
                <a:path w="1454" h="1263" extrusionOk="0">
                  <a:moveTo>
                    <a:pt x="655" y="0"/>
                  </a:moveTo>
                  <a:cubicBezTo>
                    <a:pt x="322" y="0"/>
                    <a:pt x="48" y="250"/>
                    <a:pt x="24" y="583"/>
                  </a:cubicBezTo>
                  <a:cubicBezTo>
                    <a:pt x="0" y="953"/>
                    <a:pt x="298" y="1262"/>
                    <a:pt x="667" y="1262"/>
                  </a:cubicBezTo>
                  <a:lnTo>
                    <a:pt x="1453" y="1262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0"/>
            <p:cNvSpPr/>
            <p:nvPr/>
          </p:nvSpPr>
          <p:spPr>
            <a:xfrm>
              <a:off x="2969263" y="3497450"/>
              <a:ext cx="19075" cy="30125"/>
            </a:xfrm>
            <a:custGeom>
              <a:avLst/>
              <a:gdLst/>
              <a:ahLst/>
              <a:cxnLst/>
              <a:rect l="l" t="t" r="r" b="b"/>
              <a:pathLst>
                <a:path w="763" h="1205" extrusionOk="0">
                  <a:moveTo>
                    <a:pt x="263" y="1"/>
                  </a:moveTo>
                  <a:cubicBezTo>
                    <a:pt x="164" y="1"/>
                    <a:pt x="71" y="70"/>
                    <a:pt x="60" y="169"/>
                  </a:cubicBezTo>
                  <a:cubicBezTo>
                    <a:pt x="0" y="526"/>
                    <a:pt x="191" y="919"/>
                    <a:pt x="417" y="1145"/>
                  </a:cubicBezTo>
                  <a:cubicBezTo>
                    <a:pt x="441" y="1193"/>
                    <a:pt x="512" y="1205"/>
                    <a:pt x="548" y="1205"/>
                  </a:cubicBezTo>
                  <a:cubicBezTo>
                    <a:pt x="596" y="1205"/>
                    <a:pt x="643" y="1193"/>
                    <a:pt x="691" y="1145"/>
                  </a:cubicBezTo>
                  <a:cubicBezTo>
                    <a:pt x="762" y="1074"/>
                    <a:pt x="762" y="955"/>
                    <a:pt x="691" y="883"/>
                  </a:cubicBezTo>
                  <a:cubicBezTo>
                    <a:pt x="548" y="729"/>
                    <a:pt x="417" y="443"/>
                    <a:pt x="453" y="228"/>
                  </a:cubicBezTo>
                  <a:cubicBezTo>
                    <a:pt x="465" y="121"/>
                    <a:pt x="393" y="14"/>
                    <a:pt x="286" y="2"/>
                  </a:cubicBezTo>
                  <a:cubicBezTo>
                    <a:pt x="278" y="1"/>
                    <a:pt x="270" y="1"/>
                    <a:pt x="263" y="1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0"/>
            <p:cNvSpPr/>
            <p:nvPr/>
          </p:nvSpPr>
          <p:spPr>
            <a:xfrm>
              <a:off x="3086238" y="3497450"/>
              <a:ext cx="18775" cy="30125"/>
            </a:xfrm>
            <a:custGeom>
              <a:avLst/>
              <a:gdLst/>
              <a:ahLst/>
              <a:cxnLst/>
              <a:rect l="l" t="t" r="r" b="b"/>
              <a:pathLst>
                <a:path w="751" h="1205" extrusionOk="0">
                  <a:moveTo>
                    <a:pt x="498" y="1"/>
                  </a:moveTo>
                  <a:cubicBezTo>
                    <a:pt x="491" y="1"/>
                    <a:pt x="484" y="1"/>
                    <a:pt x="477" y="2"/>
                  </a:cubicBezTo>
                  <a:cubicBezTo>
                    <a:pt x="370" y="14"/>
                    <a:pt x="298" y="121"/>
                    <a:pt x="310" y="228"/>
                  </a:cubicBezTo>
                  <a:cubicBezTo>
                    <a:pt x="358" y="443"/>
                    <a:pt x="215" y="729"/>
                    <a:pt x="72" y="883"/>
                  </a:cubicBezTo>
                  <a:cubicBezTo>
                    <a:pt x="1" y="955"/>
                    <a:pt x="1" y="1074"/>
                    <a:pt x="72" y="1145"/>
                  </a:cubicBezTo>
                  <a:cubicBezTo>
                    <a:pt x="96" y="1193"/>
                    <a:pt x="155" y="1205"/>
                    <a:pt x="203" y="1205"/>
                  </a:cubicBezTo>
                  <a:cubicBezTo>
                    <a:pt x="251" y="1205"/>
                    <a:pt x="310" y="1193"/>
                    <a:pt x="334" y="1145"/>
                  </a:cubicBezTo>
                  <a:cubicBezTo>
                    <a:pt x="560" y="943"/>
                    <a:pt x="751" y="526"/>
                    <a:pt x="691" y="169"/>
                  </a:cubicBezTo>
                  <a:cubicBezTo>
                    <a:pt x="680" y="70"/>
                    <a:pt x="587" y="1"/>
                    <a:pt x="498" y="1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0"/>
            <p:cNvSpPr/>
            <p:nvPr/>
          </p:nvSpPr>
          <p:spPr>
            <a:xfrm>
              <a:off x="3002288" y="3481250"/>
              <a:ext cx="13725" cy="30250"/>
            </a:xfrm>
            <a:custGeom>
              <a:avLst/>
              <a:gdLst/>
              <a:ahLst/>
              <a:cxnLst/>
              <a:rect l="l" t="t" r="r" b="b"/>
              <a:pathLst>
                <a:path w="549" h="1210" extrusionOk="0">
                  <a:moveTo>
                    <a:pt x="289" y="0"/>
                  </a:moveTo>
                  <a:cubicBezTo>
                    <a:pt x="212" y="0"/>
                    <a:pt x="137" y="40"/>
                    <a:pt x="108" y="126"/>
                  </a:cubicBezTo>
                  <a:cubicBezTo>
                    <a:pt x="1" y="424"/>
                    <a:pt x="61" y="853"/>
                    <a:pt x="168" y="1091"/>
                  </a:cubicBezTo>
                  <a:cubicBezTo>
                    <a:pt x="191" y="1174"/>
                    <a:pt x="275" y="1210"/>
                    <a:pt x="346" y="1210"/>
                  </a:cubicBezTo>
                  <a:cubicBezTo>
                    <a:pt x="382" y="1210"/>
                    <a:pt x="394" y="1210"/>
                    <a:pt x="418" y="1186"/>
                  </a:cubicBezTo>
                  <a:cubicBezTo>
                    <a:pt x="513" y="1138"/>
                    <a:pt x="549" y="1019"/>
                    <a:pt x="513" y="936"/>
                  </a:cubicBezTo>
                  <a:cubicBezTo>
                    <a:pt x="430" y="769"/>
                    <a:pt x="406" y="436"/>
                    <a:pt x="465" y="245"/>
                  </a:cubicBezTo>
                  <a:cubicBezTo>
                    <a:pt x="489" y="162"/>
                    <a:pt x="453" y="43"/>
                    <a:pt x="346" y="7"/>
                  </a:cubicBezTo>
                  <a:cubicBezTo>
                    <a:pt x="328" y="3"/>
                    <a:pt x="308" y="0"/>
                    <a:pt x="289" y="0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0"/>
            <p:cNvSpPr/>
            <p:nvPr/>
          </p:nvSpPr>
          <p:spPr>
            <a:xfrm>
              <a:off x="3058263" y="3481550"/>
              <a:ext cx="13725" cy="29950"/>
            </a:xfrm>
            <a:custGeom>
              <a:avLst/>
              <a:gdLst/>
              <a:ahLst/>
              <a:cxnLst/>
              <a:rect l="l" t="t" r="r" b="b"/>
              <a:pathLst>
                <a:path w="549" h="1198" extrusionOk="0">
                  <a:moveTo>
                    <a:pt x="265" y="0"/>
                  </a:moveTo>
                  <a:cubicBezTo>
                    <a:pt x="245" y="0"/>
                    <a:pt x="224" y="3"/>
                    <a:pt x="203" y="7"/>
                  </a:cubicBezTo>
                  <a:cubicBezTo>
                    <a:pt x="96" y="43"/>
                    <a:pt x="60" y="138"/>
                    <a:pt x="84" y="245"/>
                  </a:cubicBezTo>
                  <a:cubicBezTo>
                    <a:pt x="143" y="448"/>
                    <a:pt x="119" y="769"/>
                    <a:pt x="36" y="936"/>
                  </a:cubicBezTo>
                  <a:cubicBezTo>
                    <a:pt x="0" y="1043"/>
                    <a:pt x="36" y="1138"/>
                    <a:pt x="131" y="1186"/>
                  </a:cubicBezTo>
                  <a:cubicBezTo>
                    <a:pt x="143" y="1198"/>
                    <a:pt x="179" y="1198"/>
                    <a:pt x="203" y="1198"/>
                  </a:cubicBezTo>
                  <a:cubicBezTo>
                    <a:pt x="286" y="1198"/>
                    <a:pt x="358" y="1162"/>
                    <a:pt x="381" y="1091"/>
                  </a:cubicBezTo>
                  <a:cubicBezTo>
                    <a:pt x="500" y="853"/>
                    <a:pt x="548" y="424"/>
                    <a:pt x="441" y="126"/>
                  </a:cubicBezTo>
                  <a:cubicBezTo>
                    <a:pt x="422" y="40"/>
                    <a:pt x="349" y="0"/>
                    <a:pt x="265" y="0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0"/>
            <p:cNvSpPr/>
            <p:nvPr/>
          </p:nvSpPr>
          <p:spPr>
            <a:xfrm>
              <a:off x="2976988" y="3501650"/>
              <a:ext cx="120300" cy="108450"/>
            </a:xfrm>
            <a:custGeom>
              <a:avLst/>
              <a:gdLst/>
              <a:ahLst/>
              <a:cxnLst/>
              <a:rect l="l" t="t" r="r" b="b"/>
              <a:pathLst>
                <a:path w="4812" h="4338" extrusionOk="0">
                  <a:moveTo>
                    <a:pt x="2412" y="1"/>
                  </a:moveTo>
                  <a:cubicBezTo>
                    <a:pt x="1558" y="1"/>
                    <a:pt x="703" y="322"/>
                    <a:pt x="37" y="965"/>
                  </a:cubicBezTo>
                  <a:cubicBezTo>
                    <a:pt x="1" y="1739"/>
                    <a:pt x="25" y="2561"/>
                    <a:pt x="156" y="2977"/>
                  </a:cubicBezTo>
                  <a:cubicBezTo>
                    <a:pt x="334" y="3549"/>
                    <a:pt x="1227" y="4001"/>
                    <a:pt x="1775" y="4240"/>
                  </a:cubicBezTo>
                  <a:cubicBezTo>
                    <a:pt x="1918" y="4305"/>
                    <a:pt x="2159" y="4338"/>
                    <a:pt x="2402" y="4338"/>
                  </a:cubicBezTo>
                  <a:cubicBezTo>
                    <a:pt x="2644" y="4338"/>
                    <a:pt x="2888" y="4305"/>
                    <a:pt x="3037" y="4240"/>
                  </a:cubicBezTo>
                  <a:cubicBezTo>
                    <a:pt x="3585" y="3989"/>
                    <a:pt x="4478" y="3537"/>
                    <a:pt x="4668" y="2977"/>
                  </a:cubicBezTo>
                  <a:cubicBezTo>
                    <a:pt x="4668" y="2954"/>
                    <a:pt x="4680" y="2942"/>
                    <a:pt x="4680" y="2942"/>
                  </a:cubicBezTo>
                  <a:cubicBezTo>
                    <a:pt x="4799" y="2525"/>
                    <a:pt x="4811" y="1727"/>
                    <a:pt x="4787" y="965"/>
                  </a:cubicBezTo>
                  <a:cubicBezTo>
                    <a:pt x="4121" y="322"/>
                    <a:pt x="3266" y="1"/>
                    <a:pt x="2412" y="1"/>
                  </a:cubicBez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0"/>
            <p:cNvSpPr/>
            <p:nvPr/>
          </p:nvSpPr>
          <p:spPr>
            <a:xfrm>
              <a:off x="3078788" y="3514150"/>
              <a:ext cx="18500" cy="61950"/>
            </a:xfrm>
            <a:custGeom>
              <a:avLst/>
              <a:gdLst/>
              <a:ahLst/>
              <a:cxnLst/>
              <a:rect l="l" t="t" r="r" b="b"/>
              <a:pathLst>
                <a:path w="740" h="2478" extrusionOk="0">
                  <a:moveTo>
                    <a:pt x="108" y="1"/>
                  </a:moveTo>
                  <a:lnTo>
                    <a:pt x="108" y="1"/>
                  </a:lnTo>
                  <a:cubicBezTo>
                    <a:pt x="132" y="632"/>
                    <a:pt x="132" y="1585"/>
                    <a:pt x="60" y="2132"/>
                  </a:cubicBezTo>
                  <a:cubicBezTo>
                    <a:pt x="37" y="2275"/>
                    <a:pt x="13" y="2394"/>
                    <a:pt x="1" y="2477"/>
                  </a:cubicBezTo>
                  <a:lnTo>
                    <a:pt x="608" y="2442"/>
                  </a:lnTo>
                  <a:cubicBezTo>
                    <a:pt x="727" y="2025"/>
                    <a:pt x="739" y="1227"/>
                    <a:pt x="703" y="465"/>
                  </a:cubicBezTo>
                  <a:cubicBezTo>
                    <a:pt x="513" y="287"/>
                    <a:pt x="322" y="132"/>
                    <a:pt x="108" y="1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0"/>
            <p:cNvSpPr/>
            <p:nvPr/>
          </p:nvSpPr>
          <p:spPr>
            <a:xfrm>
              <a:off x="2980863" y="3555825"/>
              <a:ext cx="113150" cy="67000"/>
            </a:xfrm>
            <a:custGeom>
              <a:avLst/>
              <a:gdLst/>
              <a:ahLst/>
              <a:cxnLst/>
              <a:rect l="l" t="t" r="r" b="b"/>
              <a:pathLst>
                <a:path w="4526" h="2680" extrusionOk="0">
                  <a:moveTo>
                    <a:pt x="2263" y="1"/>
                  </a:moveTo>
                  <a:cubicBezTo>
                    <a:pt x="1299" y="1"/>
                    <a:pt x="406" y="525"/>
                    <a:pt x="1" y="810"/>
                  </a:cubicBezTo>
                  <a:cubicBezTo>
                    <a:pt x="179" y="1382"/>
                    <a:pt x="1072" y="2334"/>
                    <a:pt x="1620" y="2573"/>
                  </a:cubicBezTo>
                  <a:cubicBezTo>
                    <a:pt x="1763" y="2644"/>
                    <a:pt x="2004" y="2680"/>
                    <a:pt x="2247" y="2680"/>
                  </a:cubicBezTo>
                  <a:cubicBezTo>
                    <a:pt x="2489" y="2680"/>
                    <a:pt x="2733" y="2644"/>
                    <a:pt x="2882" y="2573"/>
                  </a:cubicBezTo>
                  <a:cubicBezTo>
                    <a:pt x="3430" y="2334"/>
                    <a:pt x="4323" y="1370"/>
                    <a:pt x="4513" y="810"/>
                  </a:cubicBezTo>
                  <a:cubicBezTo>
                    <a:pt x="4525" y="787"/>
                    <a:pt x="4525" y="787"/>
                    <a:pt x="4525" y="775"/>
                  </a:cubicBezTo>
                  <a:cubicBezTo>
                    <a:pt x="4073" y="489"/>
                    <a:pt x="3168" y="1"/>
                    <a:pt x="2263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0"/>
            <p:cNvSpPr/>
            <p:nvPr/>
          </p:nvSpPr>
          <p:spPr>
            <a:xfrm>
              <a:off x="3029988" y="3567450"/>
              <a:ext cx="64025" cy="54950"/>
            </a:xfrm>
            <a:custGeom>
              <a:avLst/>
              <a:gdLst/>
              <a:ahLst/>
              <a:cxnLst/>
              <a:rect l="l" t="t" r="r" b="b"/>
              <a:pathLst>
                <a:path w="2561" h="2198" extrusionOk="0">
                  <a:moveTo>
                    <a:pt x="2012" y="0"/>
                  </a:moveTo>
                  <a:cubicBezTo>
                    <a:pt x="1989" y="143"/>
                    <a:pt x="1965" y="262"/>
                    <a:pt x="1953" y="345"/>
                  </a:cubicBezTo>
                  <a:cubicBezTo>
                    <a:pt x="1762" y="905"/>
                    <a:pt x="869" y="1869"/>
                    <a:pt x="322" y="2108"/>
                  </a:cubicBezTo>
                  <a:cubicBezTo>
                    <a:pt x="238" y="2143"/>
                    <a:pt x="119" y="2167"/>
                    <a:pt x="0" y="2179"/>
                  </a:cubicBezTo>
                  <a:cubicBezTo>
                    <a:pt x="103" y="2191"/>
                    <a:pt x="217" y="2198"/>
                    <a:pt x="331" y="2198"/>
                  </a:cubicBezTo>
                  <a:cubicBezTo>
                    <a:pt x="557" y="2198"/>
                    <a:pt x="782" y="2171"/>
                    <a:pt x="917" y="2108"/>
                  </a:cubicBezTo>
                  <a:cubicBezTo>
                    <a:pt x="1477" y="1869"/>
                    <a:pt x="2370" y="917"/>
                    <a:pt x="2548" y="345"/>
                  </a:cubicBezTo>
                  <a:cubicBezTo>
                    <a:pt x="2548" y="322"/>
                    <a:pt x="2548" y="322"/>
                    <a:pt x="2560" y="310"/>
                  </a:cubicBezTo>
                  <a:cubicBezTo>
                    <a:pt x="2405" y="226"/>
                    <a:pt x="2227" y="107"/>
                    <a:pt x="2012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0"/>
            <p:cNvSpPr/>
            <p:nvPr/>
          </p:nvSpPr>
          <p:spPr>
            <a:xfrm>
              <a:off x="2909438" y="3585600"/>
              <a:ext cx="35725" cy="89625"/>
            </a:xfrm>
            <a:custGeom>
              <a:avLst/>
              <a:gdLst/>
              <a:ahLst/>
              <a:cxnLst/>
              <a:rect l="l" t="t" r="r" b="b"/>
              <a:pathLst>
                <a:path w="1429" h="3585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lnTo>
                    <a:pt x="0" y="2334"/>
                  </a:lnTo>
                  <a:cubicBezTo>
                    <a:pt x="0" y="2441"/>
                    <a:pt x="60" y="2525"/>
                    <a:pt x="167" y="2572"/>
                  </a:cubicBezTo>
                  <a:lnTo>
                    <a:pt x="465" y="2691"/>
                  </a:lnTo>
                  <a:cubicBezTo>
                    <a:pt x="536" y="2727"/>
                    <a:pt x="596" y="2798"/>
                    <a:pt x="596" y="2882"/>
                  </a:cubicBezTo>
                  <a:lnTo>
                    <a:pt x="596" y="3227"/>
                  </a:lnTo>
                  <a:lnTo>
                    <a:pt x="1012" y="3584"/>
                  </a:lnTo>
                  <a:lnTo>
                    <a:pt x="1429" y="3227"/>
                  </a:lnTo>
                  <a:lnTo>
                    <a:pt x="1429" y="108"/>
                  </a:lnTo>
                  <a:cubicBezTo>
                    <a:pt x="1429" y="60"/>
                    <a:pt x="1381" y="0"/>
                    <a:pt x="1322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0"/>
            <p:cNvSpPr/>
            <p:nvPr/>
          </p:nvSpPr>
          <p:spPr>
            <a:xfrm>
              <a:off x="2924313" y="3666275"/>
              <a:ext cx="20850" cy="43175"/>
            </a:xfrm>
            <a:custGeom>
              <a:avLst/>
              <a:gdLst/>
              <a:ahLst/>
              <a:cxnLst/>
              <a:rect l="l" t="t" r="r" b="b"/>
              <a:pathLst>
                <a:path w="834" h="1727" extrusionOk="0">
                  <a:moveTo>
                    <a:pt x="834" y="0"/>
                  </a:moveTo>
                  <a:cubicBezTo>
                    <a:pt x="417" y="0"/>
                    <a:pt x="1" y="24"/>
                    <a:pt x="1" y="24"/>
                  </a:cubicBezTo>
                  <a:lnTo>
                    <a:pt x="1" y="1726"/>
                  </a:lnTo>
                  <a:lnTo>
                    <a:pt x="834" y="1726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0"/>
            <p:cNvSpPr/>
            <p:nvPr/>
          </p:nvSpPr>
          <p:spPr>
            <a:xfrm>
              <a:off x="2909438" y="3694550"/>
              <a:ext cx="50325" cy="61025"/>
            </a:xfrm>
            <a:custGeom>
              <a:avLst/>
              <a:gdLst/>
              <a:ahLst/>
              <a:cxnLst/>
              <a:rect l="l" t="t" r="r" b="b"/>
              <a:pathLst>
                <a:path w="2013" h="2441" extrusionOk="0">
                  <a:moveTo>
                    <a:pt x="762" y="0"/>
                  </a:moveTo>
                  <a:cubicBezTo>
                    <a:pt x="334" y="0"/>
                    <a:pt x="0" y="345"/>
                    <a:pt x="0" y="750"/>
                  </a:cubicBezTo>
                  <a:lnTo>
                    <a:pt x="0" y="1691"/>
                  </a:lnTo>
                  <a:cubicBezTo>
                    <a:pt x="0" y="2108"/>
                    <a:pt x="346" y="2441"/>
                    <a:pt x="762" y="2441"/>
                  </a:cubicBezTo>
                  <a:lnTo>
                    <a:pt x="1358" y="2441"/>
                  </a:lnTo>
                  <a:cubicBezTo>
                    <a:pt x="1715" y="2441"/>
                    <a:pt x="2012" y="2143"/>
                    <a:pt x="2012" y="1786"/>
                  </a:cubicBezTo>
                  <a:lnTo>
                    <a:pt x="2012" y="655"/>
                  </a:lnTo>
                  <a:cubicBezTo>
                    <a:pt x="2012" y="298"/>
                    <a:pt x="1715" y="0"/>
                    <a:pt x="1358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0"/>
            <p:cNvSpPr/>
            <p:nvPr/>
          </p:nvSpPr>
          <p:spPr>
            <a:xfrm>
              <a:off x="2928788" y="3694550"/>
              <a:ext cx="30975" cy="61025"/>
            </a:xfrm>
            <a:custGeom>
              <a:avLst/>
              <a:gdLst/>
              <a:ahLst/>
              <a:cxnLst/>
              <a:rect l="l" t="t" r="r" b="b"/>
              <a:pathLst>
                <a:path w="1239" h="2441" extrusionOk="0">
                  <a:moveTo>
                    <a:pt x="0" y="0"/>
                  </a:moveTo>
                  <a:cubicBezTo>
                    <a:pt x="369" y="0"/>
                    <a:pt x="667" y="298"/>
                    <a:pt x="667" y="655"/>
                  </a:cubicBezTo>
                  <a:lnTo>
                    <a:pt x="667" y="1786"/>
                  </a:lnTo>
                  <a:cubicBezTo>
                    <a:pt x="667" y="2143"/>
                    <a:pt x="369" y="2441"/>
                    <a:pt x="0" y="2441"/>
                  </a:cubicBezTo>
                  <a:lnTo>
                    <a:pt x="584" y="2441"/>
                  </a:lnTo>
                  <a:cubicBezTo>
                    <a:pt x="941" y="2441"/>
                    <a:pt x="1238" y="2143"/>
                    <a:pt x="1238" y="1786"/>
                  </a:cubicBezTo>
                  <a:lnTo>
                    <a:pt x="1238" y="655"/>
                  </a:lnTo>
                  <a:cubicBezTo>
                    <a:pt x="1238" y="298"/>
                    <a:pt x="941" y="0"/>
                    <a:pt x="560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0"/>
            <p:cNvSpPr/>
            <p:nvPr/>
          </p:nvSpPr>
          <p:spPr>
            <a:xfrm>
              <a:off x="2971938" y="3694250"/>
              <a:ext cx="11925" cy="61625"/>
            </a:xfrm>
            <a:custGeom>
              <a:avLst/>
              <a:gdLst/>
              <a:ahLst/>
              <a:cxnLst/>
              <a:rect l="l" t="t" r="r" b="b"/>
              <a:pathLst>
                <a:path w="477" h="2465" extrusionOk="0">
                  <a:moveTo>
                    <a:pt x="203" y="0"/>
                  </a:moveTo>
                  <a:cubicBezTo>
                    <a:pt x="108" y="0"/>
                    <a:pt x="12" y="95"/>
                    <a:pt x="12" y="191"/>
                  </a:cubicBezTo>
                  <a:cubicBezTo>
                    <a:pt x="1" y="941"/>
                    <a:pt x="48" y="1822"/>
                    <a:pt x="84" y="2465"/>
                  </a:cubicBezTo>
                  <a:lnTo>
                    <a:pt x="477" y="2465"/>
                  </a:lnTo>
                  <a:cubicBezTo>
                    <a:pt x="429" y="1798"/>
                    <a:pt x="382" y="929"/>
                    <a:pt x="405" y="191"/>
                  </a:cubicBezTo>
                  <a:cubicBezTo>
                    <a:pt x="405" y="84"/>
                    <a:pt x="322" y="0"/>
                    <a:pt x="203" y="0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0"/>
            <p:cNvSpPr/>
            <p:nvPr/>
          </p:nvSpPr>
          <p:spPr>
            <a:xfrm>
              <a:off x="3090713" y="3693950"/>
              <a:ext cx="11925" cy="61625"/>
            </a:xfrm>
            <a:custGeom>
              <a:avLst/>
              <a:gdLst/>
              <a:ahLst/>
              <a:cxnLst/>
              <a:rect l="l" t="t" r="r" b="b"/>
              <a:pathLst>
                <a:path w="477" h="2465" extrusionOk="0">
                  <a:moveTo>
                    <a:pt x="262" y="0"/>
                  </a:moveTo>
                  <a:cubicBezTo>
                    <a:pt x="155" y="0"/>
                    <a:pt x="72" y="84"/>
                    <a:pt x="72" y="191"/>
                  </a:cubicBezTo>
                  <a:cubicBezTo>
                    <a:pt x="83" y="941"/>
                    <a:pt x="36" y="1798"/>
                    <a:pt x="0" y="2465"/>
                  </a:cubicBezTo>
                  <a:lnTo>
                    <a:pt x="381" y="2465"/>
                  </a:lnTo>
                  <a:cubicBezTo>
                    <a:pt x="429" y="1798"/>
                    <a:pt x="476" y="941"/>
                    <a:pt x="453" y="191"/>
                  </a:cubicBezTo>
                  <a:cubicBezTo>
                    <a:pt x="453" y="84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0"/>
            <p:cNvSpPr/>
            <p:nvPr/>
          </p:nvSpPr>
          <p:spPr>
            <a:xfrm>
              <a:off x="3003788" y="3534400"/>
              <a:ext cx="9550" cy="12250"/>
            </a:xfrm>
            <a:custGeom>
              <a:avLst/>
              <a:gdLst/>
              <a:ahLst/>
              <a:cxnLst/>
              <a:rect l="l" t="t" r="r" b="b"/>
              <a:pathLst>
                <a:path w="382" h="490" extrusionOk="0">
                  <a:moveTo>
                    <a:pt x="179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310"/>
                  </a:lnTo>
                  <a:cubicBezTo>
                    <a:pt x="1" y="410"/>
                    <a:pt x="74" y="490"/>
                    <a:pt x="161" y="490"/>
                  </a:cubicBezTo>
                  <a:cubicBezTo>
                    <a:pt x="167" y="490"/>
                    <a:pt x="173" y="490"/>
                    <a:pt x="179" y="489"/>
                  </a:cubicBezTo>
                  <a:cubicBezTo>
                    <a:pt x="186" y="490"/>
                    <a:pt x="193" y="490"/>
                    <a:pt x="200" y="490"/>
                  </a:cubicBezTo>
                  <a:cubicBezTo>
                    <a:pt x="298" y="490"/>
                    <a:pt x="382" y="410"/>
                    <a:pt x="382" y="310"/>
                  </a:cubicBezTo>
                  <a:lnTo>
                    <a:pt x="382" y="179"/>
                  </a:lnTo>
                  <a:cubicBezTo>
                    <a:pt x="382" y="72"/>
                    <a:pt x="286" y="1"/>
                    <a:pt x="179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0"/>
            <p:cNvSpPr/>
            <p:nvPr/>
          </p:nvSpPr>
          <p:spPr>
            <a:xfrm>
              <a:off x="3061538" y="3534400"/>
              <a:ext cx="9250" cy="12250"/>
            </a:xfrm>
            <a:custGeom>
              <a:avLst/>
              <a:gdLst/>
              <a:ahLst/>
              <a:cxnLst/>
              <a:rect l="l" t="t" r="r" b="b"/>
              <a:pathLst>
                <a:path w="370" h="490" extrusionOk="0">
                  <a:moveTo>
                    <a:pt x="179" y="1"/>
                  </a:moveTo>
                  <a:cubicBezTo>
                    <a:pt x="72" y="1"/>
                    <a:pt x="0" y="84"/>
                    <a:pt x="0" y="191"/>
                  </a:cubicBezTo>
                  <a:lnTo>
                    <a:pt x="0" y="310"/>
                  </a:lnTo>
                  <a:cubicBezTo>
                    <a:pt x="0" y="410"/>
                    <a:pt x="63" y="490"/>
                    <a:pt x="159" y="490"/>
                  </a:cubicBezTo>
                  <a:cubicBezTo>
                    <a:pt x="165" y="490"/>
                    <a:pt x="172" y="490"/>
                    <a:pt x="179" y="489"/>
                  </a:cubicBezTo>
                  <a:cubicBezTo>
                    <a:pt x="186" y="490"/>
                    <a:pt x="193" y="490"/>
                    <a:pt x="199" y="490"/>
                  </a:cubicBezTo>
                  <a:cubicBezTo>
                    <a:pt x="296" y="490"/>
                    <a:pt x="369" y="410"/>
                    <a:pt x="369" y="310"/>
                  </a:cubicBezTo>
                  <a:lnTo>
                    <a:pt x="369" y="179"/>
                  </a:lnTo>
                  <a:cubicBezTo>
                    <a:pt x="369" y="72"/>
                    <a:pt x="286" y="1"/>
                    <a:pt x="179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4" name="Google Shape;2374;p60"/>
          <p:cNvGrpSpPr/>
          <p:nvPr/>
        </p:nvGrpSpPr>
        <p:grpSpPr>
          <a:xfrm>
            <a:off x="3425053" y="3409064"/>
            <a:ext cx="343987" cy="352290"/>
            <a:chOff x="3481538" y="3439450"/>
            <a:chExt cx="308675" cy="316125"/>
          </a:xfrm>
        </p:grpSpPr>
        <p:sp>
          <p:nvSpPr>
            <p:cNvPr id="2375" name="Google Shape;2375;p60"/>
            <p:cNvSpPr/>
            <p:nvPr/>
          </p:nvSpPr>
          <p:spPr>
            <a:xfrm>
              <a:off x="3498488" y="3534400"/>
              <a:ext cx="274475" cy="221175"/>
            </a:xfrm>
            <a:custGeom>
              <a:avLst/>
              <a:gdLst/>
              <a:ahLst/>
              <a:cxnLst/>
              <a:rect l="l" t="t" r="r" b="b"/>
              <a:pathLst>
                <a:path w="10979" h="8847" extrusionOk="0">
                  <a:moveTo>
                    <a:pt x="5489" y="1"/>
                  </a:moveTo>
                  <a:lnTo>
                    <a:pt x="1" y="251"/>
                  </a:lnTo>
                  <a:lnTo>
                    <a:pt x="1" y="8668"/>
                  </a:lnTo>
                  <a:cubicBezTo>
                    <a:pt x="1" y="8775"/>
                    <a:pt x="72" y="8847"/>
                    <a:pt x="179" y="8847"/>
                  </a:cubicBezTo>
                  <a:lnTo>
                    <a:pt x="4180" y="8847"/>
                  </a:lnTo>
                  <a:lnTo>
                    <a:pt x="5489" y="8597"/>
                  </a:lnTo>
                  <a:lnTo>
                    <a:pt x="6799" y="8847"/>
                  </a:lnTo>
                  <a:lnTo>
                    <a:pt x="10800" y="8847"/>
                  </a:lnTo>
                  <a:cubicBezTo>
                    <a:pt x="10907" y="8847"/>
                    <a:pt x="10978" y="8775"/>
                    <a:pt x="10978" y="8668"/>
                  </a:cubicBezTo>
                  <a:lnTo>
                    <a:pt x="10978" y="251"/>
                  </a:lnTo>
                  <a:lnTo>
                    <a:pt x="5489" y="1"/>
                  </a:ln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0"/>
            <p:cNvSpPr/>
            <p:nvPr/>
          </p:nvSpPr>
          <p:spPr>
            <a:xfrm>
              <a:off x="3751788" y="3540650"/>
              <a:ext cx="21175" cy="214925"/>
            </a:xfrm>
            <a:custGeom>
              <a:avLst/>
              <a:gdLst/>
              <a:ahLst/>
              <a:cxnLst/>
              <a:rect l="l" t="t" r="r" b="b"/>
              <a:pathLst>
                <a:path w="847" h="8597" extrusionOk="0">
                  <a:moveTo>
                    <a:pt x="180" y="1"/>
                  </a:moveTo>
                  <a:lnTo>
                    <a:pt x="180" y="8418"/>
                  </a:lnTo>
                  <a:cubicBezTo>
                    <a:pt x="180" y="8525"/>
                    <a:pt x="108" y="8597"/>
                    <a:pt x="1" y="8597"/>
                  </a:cubicBezTo>
                  <a:lnTo>
                    <a:pt x="668" y="8597"/>
                  </a:lnTo>
                  <a:cubicBezTo>
                    <a:pt x="775" y="8597"/>
                    <a:pt x="846" y="8525"/>
                    <a:pt x="846" y="8418"/>
                  </a:cubicBezTo>
                  <a:lnTo>
                    <a:pt x="846" y="1"/>
                  </a:ln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0"/>
            <p:cNvSpPr/>
            <p:nvPr/>
          </p:nvSpPr>
          <p:spPr>
            <a:xfrm>
              <a:off x="3592563" y="3662400"/>
              <a:ext cx="86625" cy="21150"/>
            </a:xfrm>
            <a:custGeom>
              <a:avLst/>
              <a:gdLst/>
              <a:ahLst/>
              <a:cxnLst/>
              <a:rect l="l" t="t" r="r" b="b"/>
              <a:pathLst>
                <a:path w="3465" h="846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15"/>
                  </a:lnTo>
                  <a:cubicBezTo>
                    <a:pt x="0" y="786"/>
                    <a:pt x="60" y="846"/>
                    <a:pt x="131" y="846"/>
                  </a:cubicBezTo>
                  <a:lnTo>
                    <a:pt x="3334" y="846"/>
                  </a:lnTo>
                  <a:cubicBezTo>
                    <a:pt x="3405" y="846"/>
                    <a:pt x="3465" y="786"/>
                    <a:pt x="3465" y="715"/>
                  </a:cubicBezTo>
                  <a:lnTo>
                    <a:pt x="3465" y="131"/>
                  </a:lnTo>
                  <a:cubicBezTo>
                    <a:pt x="3465" y="60"/>
                    <a:pt x="3405" y="0"/>
                    <a:pt x="3334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0"/>
            <p:cNvSpPr/>
            <p:nvPr/>
          </p:nvSpPr>
          <p:spPr>
            <a:xfrm>
              <a:off x="3602963" y="3683525"/>
              <a:ext cx="65525" cy="72050"/>
            </a:xfrm>
            <a:custGeom>
              <a:avLst/>
              <a:gdLst/>
              <a:ahLst/>
              <a:cxnLst/>
              <a:rect l="l" t="t" r="r" b="b"/>
              <a:pathLst>
                <a:path w="2621" h="2882" extrusionOk="0">
                  <a:moveTo>
                    <a:pt x="1" y="1"/>
                  </a:moveTo>
                  <a:lnTo>
                    <a:pt x="1" y="2882"/>
                  </a:lnTo>
                  <a:lnTo>
                    <a:pt x="1120" y="2882"/>
                  </a:lnTo>
                  <a:lnTo>
                    <a:pt x="1310" y="2632"/>
                  </a:lnTo>
                  <a:lnTo>
                    <a:pt x="1501" y="2882"/>
                  </a:lnTo>
                  <a:lnTo>
                    <a:pt x="2620" y="2882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0"/>
            <p:cNvSpPr/>
            <p:nvPr/>
          </p:nvSpPr>
          <p:spPr>
            <a:xfrm>
              <a:off x="3481538" y="3457300"/>
              <a:ext cx="307800" cy="83375"/>
            </a:xfrm>
            <a:custGeom>
              <a:avLst/>
              <a:gdLst/>
              <a:ahLst/>
              <a:cxnLst/>
              <a:rect l="l" t="t" r="r" b="b"/>
              <a:pathLst>
                <a:path w="12312" h="3335" extrusionOk="0">
                  <a:moveTo>
                    <a:pt x="1941" y="1"/>
                  </a:moveTo>
                  <a:cubicBezTo>
                    <a:pt x="869" y="1"/>
                    <a:pt x="0" y="858"/>
                    <a:pt x="0" y="1930"/>
                  </a:cubicBezTo>
                  <a:lnTo>
                    <a:pt x="0" y="3156"/>
                  </a:lnTo>
                  <a:cubicBezTo>
                    <a:pt x="0" y="3263"/>
                    <a:pt x="95" y="3335"/>
                    <a:pt x="179" y="3335"/>
                  </a:cubicBezTo>
                  <a:lnTo>
                    <a:pt x="12133" y="3335"/>
                  </a:lnTo>
                  <a:cubicBezTo>
                    <a:pt x="12240" y="3335"/>
                    <a:pt x="12311" y="3263"/>
                    <a:pt x="12311" y="3156"/>
                  </a:cubicBezTo>
                  <a:lnTo>
                    <a:pt x="12311" y="1930"/>
                  </a:lnTo>
                  <a:cubicBezTo>
                    <a:pt x="12311" y="858"/>
                    <a:pt x="11454" y="1"/>
                    <a:pt x="10382" y="1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0"/>
            <p:cNvSpPr/>
            <p:nvPr/>
          </p:nvSpPr>
          <p:spPr>
            <a:xfrm>
              <a:off x="3725013" y="3457300"/>
              <a:ext cx="65200" cy="83675"/>
            </a:xfrm>
            <a:custGeom>
              <a:avLst/>
              <a:gdLst/>
              <a:ahLst/>
              <a:cxnLst/>
              <a:rect l="l" t="t" r="r" b="b"/>
              <a:pathLst>
                <a:path w="2608" h="3347" extrusionOk="0">
                  <a:moveTo>
                    <a:pt x="0" y="1"/>
                  </a:moveTo>
                  <a:cubicBezTo>
                    <a:pt x="1072" y="1"/>
                    <a:pt x="1929" y="858"/>
                    <a:pt x="1929" y="1954"/>
                  </a:cubicBezTo>
                  <a:lnTo>
                    <a:pt x="1929" y="3168"/>
                  </a:lnTo>
                  <a:cubicBezTo>
                    <a:pt x="1929" y="3275"/>
                    <a:pt x="1858" y="3347"/>
                    <a:pt x="1751" y="3347"/>
                  </a:cubicBezTo>
                  <a:lnTo>
                    <a:pt x="2429" y="3347"/>
                  </a:lnTo>
                  <a:cubicBezTo>
                    <a:pt x="2524" y="3347"/>
                    <a:pt x="2608" y="3275"/>
                    <a:pt x="2608" y="3168"/>
                  </a:cubicBezTo>
                  <a:lnTo>
                    <a:pt x="2608" y="1930"/>
                  </a:lnTo>
                  <a:lnTo>
                    <a:pt x="2584" y="1930"/>
                  </a:lnTo>
                  <a:cubicBezTo>
                    <a:pt x="2584" y="858"/>
                    <a:pt x="1727" y="1"/>
                    <a:pt x="655" y="1"/>
                  </a:cubicBez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0"/>
            <p:cNvSpPr/>
            <p:nvPr/>
          </p:nvSpPr>
          <p:spPr>
            <a:xfrm>
              <a:off x="3576188" y="3439450"/>
              <a:ext cx="119075" cy="119075"/>
            </a:xfrm>
            <a:custGeom>
              <a:avLst/>
              <a:gdLst/>
              <a:ahLst/>
              <a:cxnLst/>
              <a:rect l="l" t="t" r="r" b="b"/>
              <a:pathLst>
                <a:path w="4763" h="4763" extrusionOk="0">
                  <a:moveTo>
                    <a:pt x="2381" y="1"/>
                  </a:moveTo>
                  <a:cubicBezTo>
                    <a:pt x="1060" y="1"/>
                    <a:pt x="0" y="1060"/>
                    <a:pt x="0" y="2382"/>
                  </a:cubicBezTo>
                  <a:cubicBezTo>
                    <a:pt x="0" y="3691"/>
                    <a:pt x="1060" y="4763"/>
                    <a:pt x="2381" y="4763"/>
                  </a:cubicBezTo>
                  <a:cubicBezTo>
                    <a:pt x="3691" y="4763"/>
                    <a:pt x="4763" y="3691"/>
                    <a:pt x="4763" y="2382"/>
                  </a:cubicBezTo>
                  <a:cubicBezTo>
                    <a:pt x="4763" y="1060"/>
                    <a:pt x="3691" y="1"/>
                    <a:pt x="2381" y="1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0"/>
            <p:cNvSpPr/>
            <p:nvPr/>
          </p:nvSpPr>
          <p:spPr>
            <a:xfrm>
              <a:off x="3615163" y="3440050"/>
              <a:ext cx="80400" cy="118475"/>
            </a:xfrm>
            <a:custGeom>
              <a:avLst/>
              <a:gdLst/>
              <a:ahLst/>
              <a:cxnLst/>
              <a:rect l="l" t="t" r="r" b="b"/>
              <a:pathLst>
                <a:path w="3216" h="4739" extrusionOk="0">
                  <a:moveTo>
                    <a:pt x="1168" y="0"/>
                  </a:moveTo>
                  <a:lnTo>
                    <a:pt x="1168" y="0"/>
                  </a:lnTo>
                  <a:cubicBezTo>
                    <a:pt x="2073" y="334"/>
                    <a:pt x="2727" y="1215"/>
                    <a:pt x="2727" y="2239"/>
                  </a:cubicBezTo>
                  <a:cubicBezTo>
                    <a:pt x="2727" y="3548"/>
                    <a:pt x="1656" y="4620"/>
                    <a:pt x="346" y="4620"/>
                  </a:cubicBezTo>
                  <a:cubicBezTo>
                    <a:pt x="227" y="4620"/>
                    <a:pt x="120" y="4608"/>
                    <a:pt x="1" y="4584"/>
                  </a:cubicBezTo>
                  <a:lnTo>
                    <a:pt x="1" y="4584"/>
                  </a:lnTo>
                  <a:cubicBezTo>
                    <a:pt x="251" y="4679"/>
                    <a:pt x="537" y="4739"/>
                    <a:pt x="822" y="4739"/>
                  </a:cubicBezTo>
                  <a:cubicBezTo>
                    <a:pt x="2132" y="4739"/>
                    <a:pt x="3204" y="3667"/>
                    <a:pt x="3204" y="2358"/>
                  </a:cubicBezTo>
                  <a:cubicBezTo>
                    <a:pt x="3216" y="1155"/>
                    <a:pt x="2323" y="167"/>
                    <a:pt x="1168" y="0"/>
                  </a:cubicBezTo>
                  <a:close/>
                </a:path>
              </a:pathLst>
            </a:custGeom>
            <a:solidFill>
              <a:srgbClr val="CD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0"/>
            <p:cNvSpPr/>
            <p:nvPr/>
          </p:nvSpPr>
          <p:spPr>
            <a:xfrm>
              <a:off x="3601488" y="3464450"/>
              <a:ext cx="68775" cy="69075"/>
            </a:xfrm>
            <a:custGeom>
              <a:avLst/>
              <a:gdLst/>
              <a:ahLst/>
              <a:cxnLst/>
              <a:rect l="l" t="t" r="r" b="b"/>
              <a:pathLst>
                <a:path w="2751" h="2763" extrusionOk="0">
                  <a:moveTo>
                    <a:pt x="977" y="1"/>
                  </a:moveTo>
                  <a:cubicBezTo>
                    <a:pt x="941" y="1"/>
                    <a:pt x="905" y="24"/>
                    <a:pt x="905" y="72"/>
                  </a:cubicBezTo>
                  <a:lnTo>
                    <a:pt x="905" y="846"/>
                  </a:lnTo>
                  <a:cubicBezTo>
                    <a:pt x="905" y="870"/>
                    <a:pt x="881" y="906"/>
                    <a:pt x="846" y="906"/>
                  </a:cubicBezTo>
                  <a:lnTo>
                    <a:pt x="72" y="906"/>
                  </a:lnTo>
                  <a:cubicBezTo>
                    <a:pt x="24" y="906"/>
                    <a:pt x="0" y="929"/>
                    <a:pt x="0" y="977"/>
                  </a:cubicBezTo>
                  <a:lnTo>
                    <a:pt x="0" y="1787"/>
                  </a:lnTo>
                  <a:cubicBezTo>
                    <a:pt x="0" y="1822"/>
                    <a:pt x="24" y="1858"/>
                    <a:pt x="72" y="1858"/>
                  </a:cubicBezTo>
                  <a:lnTo>
                    <a:pt x="846" y="1858"/>
                  </a:lnTo>
                  <a:cubicBezTo>
                    <a:pt x="881" y="1858"/>
                    <a:pt x="905" y="1882"/>
                    <a:pt x="905" y="1918"/>
                  </a:cubicBezTo>
                  <a:lnTo>
                    <a:pt x="905" y="2691"/>
                  </a:lnTo>
                  <a:cubicBezTo>
                    <a:pt x="905" y="2727"/>
                    <a:pt x="941" y="2763"/>
                    <a:pt x="977" y="2763"/>
                  </a:cubicBezTo>
                  <a:lnTo>
                    <a:pt x="1786" y="2763"/>
                  </a:lnTo>
                  <a:cubicBezTo>
                    <a:pt x="1834" y="2763"/>
                    <a:pt x="1858" y="2727"/>
                    <a:pt x="1858" y="2691"/>
                  </a:cubicBezTo>
                  <a:lnTo>
                    <a:pt x="1858" y="1918"/>
                  </a:lnTo>
                  <a:cubicBezTo>
                    <a:pt x="1858" y="1882"/>
                    <a:pt x="1893" y="1858"/>
                    <a:pt x="1917" y="1858"/>
                  </a:cubicBezTo>
                  <a:lnTo>
                    <a:pt x="2679" y="1858"/>
                  </a:lnTo>
                  <a:cubicBezTo>
                    <a:pt x="2727" y="1858"/>
                    <a:pt x="2751" y="1822"/>
                    <a:pt x="2751" y="1787"/>
                  </a:cubicBezTo>
                  <a:lnTo>
                    <a:pt x="2751" y="977"/>
                  </a:lnTo>
                  <a:cubicBezTo>
                    <a:pt x="2751" y="929"/>
                    <a:pt x="2727" y="906"/>
                    <a:pt x="2679" y="906"/>
                  </a:cubicBezTo>
                  <a:lnTo>
                    <a:pt x="1917" y="906"/>
                  </a:lnTo>
                  <a:cubicBezTo>
                    <a:pt x="1893" y="906"/>
                    <a:pt x="1858" y="870"/>
                    <a:pt x="1858" y="846"/>
                  </a:cubicBezTo>
                  <a:lnTo>
                    <a:pt x="1858" y="72"/>
                  </a:lnTo>
                  <a:cubicBezTo>
                    <a:pt x="1858" y="24"/>
                    <a:pt x="1834" y="1"/>
                    <a:pt x="1786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0"/>
            <p:cNvSpPr/>
            <p:nvPr/>
          </p:nvSpPr>
          <p:spPr>
            <a:xfrm>
              <a:off x="3700888" y="3685025"/>
              <a:ext cx="39325" cy="42275"/>
            </a:xfrm>
            <a:custGeom>
              <a:avLst/>
              <a:gdLst/>
              <a:ahLst/>
              <a:cxnLst/>
              <a:rect l="l" t="t" r="r" b="b"/>
              <a:pathLst>
                <a:path w="1573" h="169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1560"/>
                  </a:lnTo>
                  <a:cubicBezTo>
                    <a:pt x="1" y="1631"/>
                    <a:pt x="60" y="1691"/>
                    <a:pt x="132" y="1691"/>
                  </a:cubicBezTo>
                  <a:lnTo>
                    <a:pt x="1442" y="1691"/>
                  </a:lnTo>
                  <a:cubicBezTo>
                    <a:pt x="1513" y="1691"/>
                    <a:pt x="1573" y="1631"/>
                    <a:pt x="1573" y="1560"/>
                  </a:cubicBezTo>
                  <a:lnTo>
                    <a:pt x="1573" y="131"/>
                  </a:lnTo>
                  <a:cubicBezTo>
                    <a:pt x="1573" y="60"/>
                    <a:pt x="1513" y="0"/>
                    <a:pt x="1442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0"/>
            <p:cNvSpPr/>
            <p:nvPr/>
          </p:nvSpPr>
          <p:spPr>
            <a:xfrm>
              <a:off x="3530638" y="3685025"/>
              <a:ext cx="39625" cy="42275"/>
            </a:xfrm>
            <a:custGeom>
              <a:avLst/>
              <a:gdLst/>
              <a:ahLst/>
              <a:cxnLst/>
              <a:rect l="l" t="t" r="r" b="b"/>
              <a:pathLst>
                <a:path w="1585" h="1691" extrusionOk="0">
                  <a:moveTo>
                    <a:pt x="143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1560"/>
                  </a:lnTo>
                  <a:cubicBezTo>
                    <a:pt x="1" y="1631"/>
                    <a:pt x="60" y="1691"/>
                    <a:pt x="143" y="1691"/>
                  </a:cubicBezTo>
                  <a:lnTo>
                    <a:pt x="1453" y="1691"/>
                  </a:lnTo>
                  <a:cubicBezTo>
                    <a:pt x="1525" y="1691"/>
                    <a:pt x="1584" y="1631"/>
                    <a:pt x="1584" y="1560"/>
                  </a:cubicBezTo>
                  <a:lnTo>
                    <a:pt x="1584" y="131"/>
                  </a:lnTo>
                  <a:cubicBezTo>
                    <a:pt x="1584" y="60"/>
                    <a:pt x="1525" y="0"/>
                    <a:pt x="1453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0"/>
            <p:cNvSpPr/>
            <p:nvPr/>
          </p:nvSpPr>
          <p:spPr>
            <a:xfrm>
              <a:off x="3700888" y="3588575"/>
              <a:ext cx="39325" cy="42600"/>
            </a:xfrm>
            <a:custGeom>
              <a:avLst/>
              <a:gdLst/>
              <a:ahLst/>
              <a:cxnLst/>
              <a:rect l="l" t="t" r="r" b="b"/>
              <a:pathLst>
                <a:path w="1573" h="1704" extrusionOk="0">
                  <a:moveTo>
                    <a:pt x="132" y="1"/>
                  </a:moveTo>
                  <a:cubicBezTo>
                    <a:pt x="60" y="1"/>
                    <a:pt x="1" y="60"/>
                    <a:pt x="1" y="131"/>
                  </a:cubicBezTo>
                  <a:lnTo>
                    <a:pt x="1" y="1560"/>
                  </a:lnTo>
                  <a:cubicBezTo>
                    <a:pt x="1" y="1644"/>
                    <a:pt x="60" y="1703"/>
                    <a:pt x="132" y="1703"/>
                  </a:cubicBezTo>
                  <a:lnTo>
                    <a:pt x="1442" y="1703"/>
                  </a:lnTo>
                  <a:cubicBezTo>
                    <a:pt x="1513" y="1703"/>
                    <a:pt x="1573" y="1644"/>
                    <a:pt x="1573" y="1560"/>
                  </a:cubicBezTo>
                  <a:lnTo>
                    <a:pt x="1573" y="131"/>
                  </a:lnTo>
                  <a:cubicBezTo>
                    <a:pt x="1573" y="60"/>
                    <a:pt x="1513" y="1"/>
                    <a:pt x="1442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0"/>
            <p:cNvSpPr/>
            <p:nvPr/>
          </p:nvSpPr>
          <p:spPr>
            <a:xfrm>
              <a:off x="3616363" y="3588575"/>
              <a:ext cx="39325" cy="42600"/>
            </a:xfrm>
            <a:custGeom>
              <a:avLst/>
              <a:gdLst/>
              <a:ahLst/>
              <a:cxnLst/>
              <a:rect l="l" t="t" r="r" b="b"/>
              <a:pathLst>
                <a:path w="1573" h="1704" extrusionOk="0">
                  <a:moveTo>
                    <a:pt x="132" y="1"/>
                  </a:moveTo>
                  <a:cubicBezTo>
                    <a:pt x="60" y="1"/>
                    <a:pt x="1" y="60"/>
                    <a:pt x="1" y="131"/>
                  </a:cubicBezTo>
                  <a:lnTo>
                    <a:pt x="1" y="1560"/>
                  </a:lnTo>
                  <a:cubicBezTo>
                    <a:pt x="1" y="1644"/>
                    <a:pt x="60" y="1703"/>
                    <a:pt x="132" y="1703"/>
                  </a:cubicBezTo>
                  <a:lnTo>
                    <a:pt x="1441" y="1703"/>
                  </a:lnTo>
                  <a:cubicBezTo>
                    <a:pt x="1501" y="1703"/>
                    <a:pt x="1560" y="1644"/>
                    <a:pt x="1572" y="1560"/>
                  </a:cubicBezTo>
                  <a:lnTo>
                    <a:pt x="1572" y="131"/>
                  </a:lnTo>
                  <a:cubicBezTo>
                    <a:pt x="1572" y="60"/>
                    <a:pt x="1513" y="1"/>
                    <a:pt x="1441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0"/>
            <p:cNvSpPr/>
            <p:nvPr/>
          </p:nvSpPr>
          <p:spPr>
            <a:xfrm>
              <a:off x="3530638" y="3588575"/>
              <a:ext cx="39625" cy="42600"/>
            </a:xfrm>
            <a:custGeom>
              <a:avLst/>
              <a:gdLst/>
              <a:ahLst/>
              <a:cxnLst/>
              <a:rect l="l" t="t" r="r" b="b"/>
              <a:pathLst>
                <a:path w="1585" h="1704" extrusionOk="0">
                  <a:moveTo>
                    <a:pt x="143" y="1"/>
                  </a:moveTo>
                  <a:cubicBezTo>
                    <a:pt x="60" y="1"/>
                    <a:pt x="1" y="60"/>
                    <a:pt x="1" y="131"/>
                  </a:cubicBezTo>
                  <a:lnTo>
                    <a:pt x="1" y="1560"/>
                  </a:lnTo>
                  <a:cubicBezTo>
                    <a:pt x="1" y="1644"/>
                    <a:pt x="60" y="1703"/>
                    <a:pt x="143" y="1703"/>
                  </a:cubicBezTo>
                  <a:lnTo>
                    <a:pt x="1453" y="1703"/>
                  </a:lnTo>
                  <a:cubicBezTo>
                    <a:pt x="1525" y="1703"/>
                    <a:pt x="1584" y="1644"/>
                    <a:pt x="1584" y="1560"/>
                  </a:cubicBezTo>
                  <a:lnTo>
                    <a:pt x="1584" y="131"/>
                  </a:lnTo>
                  <a:cubicBezTo>
                    <a:pt x="1584" y="60"/>
                    <a:pt x="1525" y="1"/>
                    <a:pt x="1453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0"/>
            <p:cNvSpPr/>
            <p:nvPr/>
          </p:nvSpPr>
          <p:spPr>
            <a:xfrm>
              <a:off x="3631238" y="3683525"/>
              <a:ext cx="9250" cy="72050"/>
            </a:xfrm>
            <a:custGeom>
              <a:avLst/>
              <a:gdLst/>
              <a:ahLst/>
              <a:cxnLst/>
              <a:rect l="l" t="t" r="r" b="b"/>
              <a:pathLst>
                <a:path w="370" h="2882" extrusionOk="0">
                  <a:moveTo>
                    <a:pt x="1" y="1"/>
                  </a:moveTo>
                  <a:lnTo>
                    <a:pt x="1" y="2882"/>
                  </a:lnTo>
                  <a:lnTo>
                    <a:pt x="370" y="288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0" name="Google Shape;2390;p60"/>
          <p:cNvGrpSpPr/>
          <p:nvPr/>
        </p:nvGrpSpPr>
        <p:grpSpPr>
          <a:xfrm>
            <a:off x="4087953" y="3408841"/>
            <a:ext cx="313815" cy="352513"/>
            <a:chOff x="4097088" y="3439250"/>
            <a:chExt cx="281600" cy="316325"/>
          </a:xfrm>
        </p:grpSpPr>
        <p:sp>
          <p:nvSpPr>
            <p:cNvPr id="2391" name="Google Shape;2391;p60"/>
            <p:cNvSpPr/>
            <p:nvPr/>
          </p:nvSpPr>
          <p:spPr>
            <a:xfrm>
              <a:off x="4172088" y="3481100"/>
              <a:ext cx="41700" cy="40825"/>
            </a:xfrm>
            <a:custGeom>
              <a:avLst/>
              <a:gdLst/>
              <a:ahLst/>
              <a:cxnLst/>
              <a:rect l="l" t="t" r="r" b="b"/>
              <a:pathLst>
                <a:path w="1668" h="1633" extrusionOk="0">
                  <a:moveTo>
                    <a:pt x="361" y="1"/>
                  </a:moveTo>
                  <a:cubicBezTo>
                    <a:pt x="157" y="1"/>
                    <a:pt x="1" y="174"/>
                    <a:pt x="1" y="370"/>
                  </a:cubicBezTo>
                  <a:lnTo>
                    <a:pt x="1" y="1383"/>
                  </a:lnTo>
                  <a:lnTo>
                    <a:pt x="834" y="1633"/>
                  </a:lnTo>
                  <a:lnTo>
                    <a:pt x="1667" y="1383"/>
                  </a:lnTo>
                  <a:lnTo>
                    <a:pt x="1667" y="370"/>
                  </a:lnTo>
                  <a:cubicBezTo>
                    <a:pt x="1667" y="168"/>
                    <a:pt x="1513" y="1"/>
                    <a:pt x="1298" y="1"/>
                  </a:cubicBezTo>
                  <a:lnTo>
                    <a:pt x="382" y="1"/>
                  </a:lnTo>
                  <a:cubicBezTo>
                    <a:pt x="375" y="1"/>
                    <a:pt x="368" y="1"/>
                    <a:pt x="361" y="1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0"/>
            <p:cNvSpPr/>
            <p:nvPr/>
          </p:nvSpPr>
          <p:spPr>
            <a:xfrm>
              <a:off x="4261388" y="3564450"/>
              <a:ext cx="41700" cy="40825"/>
            </a:xfrm>
            <a:custGeom>
              <a:avLst/>
              <a:gdLst/>
              <a:ahLst/>
              <a:cxnLst/>
              <a:rect l="l" t="t" r="r" b="b"/>
              <a:pathLst>
                <a:path w="1668" h="1633" extrusionOk="0">
                  <a:moveTo>
                    <a:pt x="362" y="1"/>
                  </a:moveTo>
                  <a:cubicBezTo>
                    <a:pt x="168" y="1"/>
                    <a:pt x="0" y="174"/>
                    <a:pt x="0" y="370"/>
                  </a:cubicBezTo>
                  <a:lnTo>
                    <a:pt x="0" y="1382"/>
                  </a:lnTo>
                  <a:lnTo>
                    <a:pt x="834" y="1632"/>
                  </a:lnTo>
                  <a:lnTo>
                    <a:pt x="1667" y="1382"/>
                  </a:lnTo>
                  <a:lnTo>
                    <a:pt x="1667" y="370"/>
                  </a:lnTo>
                  <a:cubicBezTo>
                    <a:pt x="1667" y="168"/>
                    <a:pt x="1513" y="1"/>
                    <a:pt x="1298" y="1"/>
                  </a:cubicBezTo>
                  <a:lnTo>
                    <a:pt x="381" y="1"/>
                  </a:lnTo>
                  <a:cubicBezTo>
                    <a:pt x="375" y="1"/>
                    <a:pt x="369" y="1"/>
                    <a:pt x="362" y="1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0"/>
            <p:cNvSpPr/>
            <p:nvPr/>
          </p:nvSpPr>
          <p:spPr>
            <a:xfrm>
              <a:off x="4280138" y="3564475"/>
              <a:ext cx="23550" cy="34550"/>
            </a:xfrm>
            <a:custGeom>
              <a:avLst/>
              <a:gdLst/>
              <a:ahLst/>
              <a:cxnLst/>
              <a:rect l="l" t="t" r="r" b="b"/>
              <a:pathLst>
                <a:path w="942" h="1382" extrusionOk="0">
                  <a:moveTo>
                    <a:pt x="1" y="0"/>
                  </a:moveTo>
                  <a:cubicBezTo>
                    <a:pt x="203" y="0"/>
                    <a:pt x="370" y="167"/>
                    <a:pt x="370" y="369"/>
                  </a:cubicBezTo>
                  <a:lnTo>
                    <a:pt x="370" y="1381"/>
                  </a:lnTo>
                  <a:lnTo>
                    <a:pt x="941" y="1381"/>
                  </a:lnTo>
                  <a:lnTo>
                    <a:pt x="941" y="369"/>
                  </a:lnTo>
                  <a:cubicBezTo>
                    <a:pt x="941" y="167"/>
                    <a:pt x="774" y="0"/>
                    <a:pt x="560" y="0"/>
                  </a:cubicBez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0"/>
            <p:cNvSpPr/>
            <p:nvPr/>
          </p:nvSpPr>
          <p:spPr>
            <a:xfrm>
              <a:off x="4258113" y="3613575"/>
              <a:ext cx="50325" cy="116400"/>
            </a:xfrm>
            <a:custGeom>
              <a:avLst/>
              <a:gdLst/>
              <a:ahLst/>
              <a:cxnLst/>
              <a:rect l="l" t="t" r="r" b="b"/>
              <a:pathLst>
                <a:path w="2013" h="4656" extrusionOk="0">
                  <a:moveTo>
                    <a:pt x="1012" y="1"/>
                  </a:moveTo>
                  <a:lnTo>
                    <a:pt x="0" y="239"/>
                  </a:lnTo>
                  <a:lnTo>
                    <a:pt x="0" y="3632"/>
                  </a:lnTo>
                  <a:cubicBezTo>
                    <a:pt x="0" y="4192"/>
                    <a:pt x="465" y="4656"/>
                    <a:pt x="1024" y="4656"/>
                  </a:cubicBezTo>
                  <a:cubicBezTo>
                    <a:pt x="1584" y="4644"/>
                    <a:pt x="2013" y="4192"/>
                    <a:pt x="2013" y="3656"/>
                  </a:cubicBezTo>
                  <a:lnTo>
                    <a:pt x="2013" y="251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0"/>
            <p:cNvSpPr/>
            <p:nvPr/>
          </p:nvSpPr>
          <p:spPr>
            <a:xfrm>
              <a:off x="4275963" y="3619225"/>
              <a:ext cx="32175" cy="110750"/>
            </a:xfrm>
            <a:custGeom>
              <a:avLst/>
              <a:gdLst/>
              <a:ahLst/>
              <a:cxnLst/>
              <a:rect l="l" t="t" r="r" b="b"/>
              <a:pathLst>
                <a:path w="1287" h="4430" extrusionOk="0">
                  <a:moveTo>
                    <a:pt x="715" y="1"/>
                  </a:moveTo>
                  <a:lnTo>
                    <a:pt x="715" y="3418"/>
                  </a:lnTo>
                  <a:cubicBezTo>
                    <a:pt x="715" y="3882"/>
                    <a:pt x="418" y="4251"/>
                    <a:pt x="1" y="4382"/>
                  </a:cubicBezTo>
                  <a:cubicBezTo>
                    <a:pt x="120" y="4418"/>
                    <a:pt x="239" y="4430"/>
                    <a:pt x="370" y="4430"/>
                  </a:cubicBezTo>
                  <a:cubicBezTo>
                    <a:pt x="894" y="4382"/>
                    <a:pt x="1287" y="3942"/>
                    <a:pt x="1287" y="3418"/>
                  </a:cubicBezTo>
                  <a:lnTo>
                    <a:pt x="1287" y="1"/>
                  </a:ln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0"/>
            <p:cNvSpPr/>
            <p:nvPr/>
          </p:nvSpPr>
          <p:spPr>
            <a:xfrm>
              <a:off x="4247388" y="3598700"/>
              <a:ext cx="71475" cy="20850"/>
            </a:xfrm>
            <a:custGeom>
              <a:avLst/>
              <a:gdLst/>
              <a:ahLst/>
              <a:cxnLst/>
              <a:rect l="l" t="t" r="r" b="b"/>
              <a:pathLst>
                <a:path w="2859" h="834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596"/>
                  </a:lnTo>
                  <a:cubicBezTo>
                    <a:pt x="1" y="715"/>
                    <a:pt x="108" y="822"/>
                    <a:pt x="239" y="834"/>
                  </a:cubicBezTo>
                  <a:lnTo>
                    <a:pt x="2620" y="834"/>
                  </a:lnTo>
                  <a:cubicBezTo>
                    <a:pt x="2751" y="834"/>
                    <a:pt x="2858" y="727"/>
                    <a:pt x="2858" y="596"/>
                  </a:cubicBezTo>
                  <a:lnTo>
                    <a:pt x="2858" y="238"/>
                  </a:lnTo>
                  <a:cubicBezTo>
                    <a:pt x="2858" y="107"/>
                    <a:pt x="2751" y="0"/>
                    <a:pt x="2620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0"/>
            <p:cNvSpPr/>
            <p:nvPr/>
          </p:nvSpPr>
          <p:spPr>
            <a:xfrm>
              <a:off x="4298588" y="3598700"/>
              <a:ext cx="20275" cy="19975"/>
            </a:xfrm>
            <a:custGeom>
              <a:avLst/>
              <a:gdLst/>
              <a:ahLst/>
              <a:cxnLst/>
              <a:rect l="l" t="t" r="r" b="b"/>
              <a:pathLst>
                <a:path w="811" h="799" extrusionOk="0">
                  <a:moveTo>
                    <a:pt x="1" y="0"/>
                  </a:moveTo>
                  <a:cubicBezTo>
                    <a:pt x="120" y="0"/>
                    <a:pt x="227" y="107"/>
                    <a:pt x="227" y="227"/>
                  </a:cubicBezTo>
                  <a:lnTo>
                    <a:pt x="227" y="584"/>
                  </a:lnTo>
                  <a:cubicBezTo>
                    <a:pt x="227" y="691"/>
                    <a:pt x="120" y="798"/>
                    <a:pt x="1" y="798"/>
                  </a:cubicBezTo>
                  <a:lnTo>
                    <a:pt x="572" y="798"/>
                  </a:lnTo>
                  <a:cubicBezTo>
                    <a:pt x="703" y="798"/>
                    <a:pt x="810" y="691"/>
                    <a:pt x="810" y="560"/>
                  </a:cubicBezTo>
                  <a:lnTo>
                    <a:pt x="810" y="203"/>
                  </a:lnTo>
                  <a:cubicBezTo>
                    <a:pt x="798" y="107"/>
                    <a:pt x="691" y="0"/>
                    <a:pt x="572" y="0"/>
                  </a:cubicBez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0"/>
            <p:cNvSpPr/>
            <p:nvPr/>
          </p:nvSpPr>
          <p:spPr>
            <a:xfrm>
              <a:off x="4258113" y="3643950"/>
              <a:ext cx="50325" cy="86350"/>
            </a:xfrm>
            <a:custGeom>
              <a:avLst/>
              <a:gdLst/>
              <a:ahLst/>
              <a:cxnLst/>
              <a:rect l="l" t="t" r="r" b="b"/>
              <a:pathLst>
                <a:path w="2013" h="3454" extrusionOk="0">
                  <a:moveTo>
                    <a:pt x="0" y="0"/>
                  </a:moveTo>
                  <a:lnTo>
                    <a:pt x="0" y="2429"/>
                  </a:lnTo>
                  <a:cubicBezTo>
                    <a:pt x="0" y="2965"/>
                    <a:pt x="453" y="3441"/>
                    <a:pt x="989" y="3453"/>
                  </a:cubicBezTo>
                  <a:cubicBezTo>
                    <a:pt x="1002" y="3453"/>
                    <a:pt x="1016" y="3454"/>
                    <a:pt x="1030" y="3454"/>
                  </a:cubicBezTo>
                  <a:cubicBezTo>
                    <a:pt x="1571" y="3454"/>
                    <a:pt x="2013" y="2998"/>
                    <a:pt x="2013" y="2441"/>
                  </a:cubicBezTo>
                  <a:lnTo>
                    <a:pt x="2013" y="0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0"/>
            <p:cNvSpPr/>
            <p:nvPr/>
          </p:nvSpPr>
          <p:spPr>
            <a:xfrm>
              <a:off x="4275963" y="3643950"/>
              <a:ext cx="32175" cy="86325"/>
            </a:xfrm>
            <a:custGeom>
              <a:avLst/>
              <a:gdLst/>
              <a:ahLst/>
              <a:cxnLst/>
              <a:rect l="l" t="t" r="r" b="b"/>
              <a:pathLst>
                <a:path w="1287" h="3453" extrusionOk="0">
                  <a:moveTo>
                    <a:pt x="715" y="0"/>
                  </a:moveTo>
                  <a:lnTo>
                    <a:pt x="715" y="2441"/>
                  </a:lnTo>
                  <a:cubicBezTo>
                    <a:pt x="715" y="2905"/>
                    <a:pt x="418" y="3274"/>
                    <a:pt x="1" y="3417"/>
                  </a:cubicBezTo>
                  <a:cubicBezTo>
                    <a:pt x="120" y="3441"/>
                    <a:pt x="251" y="3453"/>
                    <a:pt x="370" y="3453"/>
                  </a:cubicBezTo>
                  <a:cubicBezTo>
                    <a:pt x="894" y="3381"/>
                    <a:pt x="1287" y="2953"/>
                    <a:pt x="1287" y="2429"/>
                  </a:cubicBezTo>
                  <a:lnTo>
                    <a:pt x="1287" y="0"/>
                  </a:ln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0"/>
            <p:cNvSpPr/>
            <p:nvPr/>
          </p:nvSpPr>
          <p:spPr>
            <a:xfrm>
              <a:off x="4168513" y="3530525"/>
              <a:ext cx="50325" cy="116425"/>
            </a:xfrm>
            <a:custGeom>
              <a:avLst/>
              <a:gdLst/>
              <a:ahLst/>
              <a:cxnLst/>
              <a:rect l="l" t="t" r="r" b="b"/>
              <a:pathLst>
                <a:path w="2013" h="4657" extrusionOk="0">
                  <a:moveTo>
                    <a:pt x="1013" y="1"/>
                  </a:moveTo>
                  <a:lnTo>
                    <a:pt x="1" y="239"/>
                  </a:lnTo>
                  <a:lnTo>
                    <a:pt x="1" y="3632"/>
                  </a:lnTo>
                  <a:cubicBezTo>
                    <a:pt x="1" y="4204"/>
                    <a:pt x="465" y="4656"/>
                    <a:pt x="1025" y="4656"/>
                  </a:cubicBezTo>
                  <a:cubicBezTo>
                    <a:pt x="1572" y="4644"/>
                    <a:pt x="2013" y="4204"/>
                    <a:pt x="2013" y="3656"/>
                  </a:cubicBezTo>
                  <a:lnTo>
                    <a:pt x="2013" y="251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0"/>
            <p:cNvSpPr/>
            <p:nvPr/>
          </p:nvSpPr>
          <p:spPr>
            <a:xfrm>
              <a:off x="4186388" y="3536475"/>
              <a:ext cx="31850" cy="111050"/>
            </a:xfrm>
            <a:custGeom>
              <a:avLst/>
              <a:gdLst/>
              <a:ahLst/>
              <a:cxnLst/>
              <a:rect l="l" t="t" r="r" b="b"/>
              <a:pathLst>
                <a:path w="1274" h="4442" extrusionOk="0">
                  <a:moveTo>
                    <a:pt x="714" y="1"/>
                  </a:moveTo>
                  <a:lnTo>
                    <a:pt x="714" y="3430"/>
                  </a:lnTo>
                  <a:cubicBezTo>
                    <a:pt x="714" y="3882"/>
                    <a:pt x="417" y="4263"/>
                    <a:pt x="0" y="4394"/>
                  </a:cubicBezTo>
                  <a:cubicBezTo>
                    <a:pt x="119" y="4418"/>
                    <a:pt x="238" y="4442"/>
                    <a:pt x="369" y="4442"/>
                  </a:cubicBezTo>
                  <a:cubicBezTo>
                    <a:pt x="893" y="4394"/>
                    <a:pt x="1274" y="3942"/>
                    <a:pt x="1274" y="3430"/>
                  </a:cubicBezTo>
                  <a:lnTo>
                    <a:pt x="1274" y="1"/>
                  </a:ln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0"/>
            <p:cNvSpPr/>
            <p:nvPr/>
          </p:nvSpPr>
          <p:spPr>
            <a:xfrm>
              <a:off x="4168513" y="3561200"/>
              <a:ext cx="50325" cy="86350"/>
            </a:xfrm>
            <a:custGeom>
              <a:avLst/>
              <a:gdLst/>
              <a:ahLst/>
              <a:cxnLst/>
              <a:rect l="l" t="t" r="r" b="b"/>
              <a:pathLst>
                <a:path w="2013" h="3454" extrusionOk="0">
                  <a:moveTo>
                    <a:pt x="1" y="0"/>
                  </a:moveTo>
                  <a:lnTo>
                    <a:pt x="1" y="2417"/>
                  </a:lnTo>
                  <a:cubicBezTo>
                    <a:pt x="1" y="2953"/>
                    <a:pt x="441" y="3429"/>
                    <a:pt x="977" y="3453"/>
                  </a:cubicBezTo>
                  <a:cubicBezTo>
                    <a:pt x="984" y="3453"/>
                    <a:pt x="991" y="3453"/>
                    <a:pt x="998" y="3453"/>
                  </a:cubicBezTo>
                  <a:cubicBezTo>
                    <a:pt x="1560" y="3453"/>
                    <a:pt x="2013" y="2993"/>
                    <a:pt x="2013" y="2441"/>
                  </a:cubicBezTo>
                  <a:lnTo>
                    <a:pt x="2013" y="0"/>
                  </a:ln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0"/>
            <p:cNvSpPr/>
            <p:nvPr/>
          </p:nvSpPr>
          <p:spPr>
            <a:xfrm>
              <a:off x="4186388" y="3561200"/>
              <a:ext cx="31850" cy="86325"/>
            </a:xfrm>
            <a:custGeom>
              <a:avLst/>
              <a:gdLst/>
              <a:ahLst/>
              <a:cxnLst/>
              <a:rect l="l" t="t" r="r" b="b"/>
              <a:pathLst>
                <a:path w="1274" h="3453" extrusionOk="0">
                  <a:moveTo>
                    <a:pt x="714" y="0"/>
                  </a:moveTo>
                  <a:lnTo>
                    <a:pt x="714" y="2441"/>
                  </a:lnTo>
                  <a:cubicBezTo>
                    <a:pt x="714" y="2893"/>
                    <a:pt x="417" y="3274"/>
                    <a:pt x="0" y="3405"/>
                  </a:cubicBezTo>
                  <a:cubicBezTo>
                    <a:pt x="119" y="3429"/>
                    <a:pt x="250" y="3453"/>
                    <a:pt x="369" y="3453"/>
                  </a:cubicBezTo>
                  <a:cubicBezTo>
                    <a:pt x="893" y="3393"/>
                    <a:pt x="1274" y="2941"/>
                    <a:pt x="1274" y="2417"/>
                  </a:cubicBezTo>
                  <a:lnTo>
                    <a:pt x="1274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0"/>
            <p:cNvSpPr/>
            <p:nvPr/>
          </p:nvSpPr>
          <p:spPr>
            <a:xfrm>
              <a:off x="4157813" y="3515350"/>
              <a:ext cx="71450" cy="20875"/>
            </a:xfrm>
            <a:custGeom>
              <a:avLst/>
              <a:gdLst/>
              <a:ahLst/>
              <a:cxnLst/>
              <a:rect l="l" t="t" r="r" b="b"/>
              <a:pathLst>
                <a:path w="2858" h="835" extrusionOk="0">
                  <a:moveTo>
                    <a:pt x="238" y="1"/>
                  </a:moveTo>
                  <a:cubicBezTo>
                    <a:pt x="95" y="1"/>
                    <a:pt x="0" y="108"/>
                    <a:pt x="0" y="239"/>
                  </a:cubicBezTo>
                  <a:lnTo>
                    <a:pt x="0" y="596"/>
                  </a:lnTo>
                  <a:cubicBezTo>
                    <a:pt x="0" y="715"/>
                    <a:pt x="95" y="822"/>
                    <a:pt x="238" y="834"/>
                  </a:cubicBezTo>
                  <a:lnTo>
                    <a:pt x="2619" y="834"/>
                  </a:lnTo>
                  <a:cubicBezTo>
                    <a:pt x="2750" y="834"/>
                    <a:pt x="2858" y="727"/>
                    <a:pt x="2858" y="596"/>
                  </a:cubicBezTo>
                  <a:lnTo>
                    <a:pt x="2858" y="239"/>
                  </a:lnTo>
                  <a:cubicBezTo>
                    <a:pt x="2858" y="108"/>
                    <a:pt x="2750" y="1"/>
                    <a:pt x="2619" y="1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0"/>
            <p:cNvSpPr/>
            <p:nvPr/>
          </p:nvSpPr>
          <p:spPr>
            <a:xfrm>
              <a:off x="4208713" y="3515350"/>
              <a:ext cx="19950" cy="19975"/>
            </a:xfrm>
            <a:custGeom>
              <a:avLst/>
              <a:gdLst/>
              <a:ahLst/>
              <a:cxnLst/>
              <a:rect l="l" t="t" r="r" b="b"/>
              <a:pathLst>
                <a:path w="798" h="799" extrusionOk="0">
                  <a:moveTo>
                    <a:pt x="0" y="1"/>
                  </a:moveTo>
                  <a:cubicBezTo>
                    <a:pt x="119" y="1"/>
                    <a:pt x="226" y="108"/>
                    <a:pt x="226" y="227"/>
                  </a:cubicBezTo>
                  <a:lnTo>
                    <a:pt x="226" y="584"/>
                  </a:lnTo>
                  <a:cubicBezTo>
                    <a:pt x="226" y="691"/>
                    <a:pt x="119" y="798"/>
                    <a:pt x="0" y="798"/>
                  </a:cubicBezTo>
                  <a:lnTo>
                    <a:pt x="560" y="798"/>
                  </a:lnTo>
                  <a:cubicBezTo>
                    <a:pt x="702" y="798"/>
                    <a:pt x="798" y="691"/>
                    <a:pt x="798" y="560"/>
                  </a:cubicBezTo>
                  <a:lnTo>
                    <a:pt x="798" y="239"/>
                  </a:lnTo>
                  <a:cubicBezTo>
                    <a:pt x="798" y="108"/>
                    <a:pt x="702" y="1"/>
                    <a:pt x="560" y="1"/>
                  </a:cubicBez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0"/>
            <p:cNvSpPr/>
            <p:nvPr/>
          </p:nvSpPr>
          <p:spPr>
            <a:xfrm>
              <a:off x="4190838" y="3481125"/>
              <a:ext cx="23550" cy="34550"/>
            </a:xfrm>
            <a:custGeom>
              <a:avLst/>
              <a:gdLst/>
              <a:ahLst/>
              <a:cxnLst/>
              <a:rect l="l" t="t" r="r" b="b"/>
              <a:pathLst>
                <a:path w="942" h="1382" extrusionOk="0">
                  <a:moveTo>
                    <a:pt x="1" y="0"/>
                  </a:moveTo>
                  <a:cubicBezTo>
                    <a:pt x="203" y="0"/>
                    <a:pt x="370" y="167"/>
                    <a:pt x="370" y="369"/>
                  </a:cubicBezTo>
                  <a:lnTo>
                    <a:pt x="370" y="1382"/>
                  </a:lnTo>
                  <a:lnTo>
                    <a:pt x="941" y="1382"/>
                  </a:lnTo>
                  <a:lnTo>
                    <a:pt x="941" y="369"/>
                  </a:lnTo>
                  <a:cubicBezTo>
                    <a:pt x="941" y="167"/>
                    <a:pt x="775" y="0"/>
                    <a:pt x="560" y="0"/>
                  </a:cubicBezTo>
                  <a:close/>
                </a:path>
              </a:pathLst>
            </a:custGeom>
            <a:solidFill>
              <a:srgbClr val="CD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0"/>
            <p:cNvSpPr/>
            <p:nvPr/>
          </p:nvSpPr>
          <p:spPr>
            <a:xfrm>
              <a:off x="4245613" y="3439325"/>
              <a:ext cx="115500" cy="111225"/>
            </a:xfrm>
            <a:custGeom>
              <a:avLst/>
              <a:gdLst/>
              <a:ahLst/>
              <a:cxnLst/>
              <a:rect l="l" t="t" r="r" b="b"/>
              <a:pathLst>
                <a:path w="4620" h="4449" extrusionOk="0">
                  <a:moveTo>
                    <a:pt x="2236" y="0"/>
                  </a:moveTo>
                  <a:cubicBezTo>
                    <a:pt x="1361" y="0"/>
                    <a:pt x="544" y="537"/>
                    <a:pt x="239" y="1399"/>
                  </a:cubicBezTo>
                  <a:cubicBezTo>
                    <a:pt x="0" y="2077"/>
                    <a:pt x="96" y="2768"/>
                    <a:pt x="441" y="3304"/>
                  </a:cubicBezTo>
                  <a:cubicBezTo>
                    <a:pt x="477" y="3351"/>
                    <a:pt x="489" y="3399"/>
                    <a:pt x="477" y="3446"/>
                  </a:cubicBezTo>
                  <a:lnTo>
                    <a:pt x="250" y="4304"/>
                  </a:lnTo>
                  <a:cubicBezTo>
                    <a:pt x="241" y="4380"/>
                    <a:pt x="292" y="4448"/>
                    <a:pt x="362" y="4448"/>
                  </a:cubicBezTo>
                  <a:cubicBezTo>
                    <a:pt x="379" y="4448"/>
                    <a:pt x="398" y="4444"/>
                    <a:pt x="417" y="4435"/>
                  </a:cubicBezTo>
                  <a:lnTo>
                    <a:pt x="1227" y="4066"/>
                  </a:lnTo>
                  <a:cubicBezTo>
                    <a:pt x="1251" y="4060"/>
                    <a:pt x="1274" y="4057"/>
                    <a:pt x="1298" y="4057"/>
                  </a:cubicBezTo>
                  <a:cubicBezTo>
                    <a:pt x="1322" y="4057"/>
                    <a:pt x="1346" y="4060"/>
                    <a:pt x="1370" y="4066"/>
                  </a:cubicBezTo>
                  <a:cubicBezTo>
                    <a:pt x="1405" y="4101"/>
                    <a:pt x="1453" y="4113"/>
                    <a:pt x="1501" y="4125"/>
                  </a:cubicBezTo>
                  <a:cubicBezTo>
                    <a:pt x="1744" y="4216"/>
                    <a:pt x="1992" y="4258"/>
                    <a:pt x="2236" y="4258"/>
                  </a:cubicBezTo>
                  <a:cubicBezTo>
                    <a:pt x="3113" y="4258"/>
                    <a:pt x="3931" y="3703"/>
                    <a:pt x="4239" y="2827"/>
                  </a:cubicBezTo>
                  <a:cubicBezTo>
                    <a:pt x="4620" y="1744"/>
                    <a:pt x="4060" y="541"/>
                    <a:pt x="2989" y="136"/>
                  </a:cubicBezTo>
                  <a:cubicBezTo>
                    <a:pt x="2740" y="44"/>
                    <a:pt x="2486" y="0"/>
                    <a:pt x="2236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0"/>
            <p:cNvSpPr/>
            <p:nvPr/>
          </p:nvSpPr>
          <p:spPr>
            <a:xfrm>
              <a:off x="4295013" y="3439250"/>
              <a:ext cx="66100" cy="106575"/>
            </a:xfrm>
            <a:custGeom>
              <a:avLst/>
              <a:gdLst/>
              <a:ahLst/>
              <a:cxnLst/>
              <a:rect l="l" t="t" r="r" b="b"/>
              <a:pathLst>
                <a:path w="2644" h="4263" extrusionOk="0">
                  <a:moveTo>
                    <a:pt x="278" y="0"/>
                  </a:moveTo>
                  <a:cubicBezTo>
                    <a:pt x="184" y="0"/>
                    <a:pt x="91" y="7"/>
                    <a:pt x="1" y="20"/>
                  </a:cubicBezTo>
                  <a:cubicBezTo>
                    <a:pt x="168" y="32"/>
                    <a:pt x="346" y="80"/>
                    <a:pt x="501" y="139"/>
                  </a:cubicBezTo>
                  <a:cubicBezTo>
                    <a:pt x="1572" y="544"/>
                    <a:pt x="2144" y="1747"/>
                    <a:pt x="1751" y="2830"/>
                  </a:cubicBezTo>
                  <a:cubicBezTo>
                    <a:pt x="1477" y="3628"/>
                    <a:pt x="775" y="4164"/>
                    <a:pt x="1" y="4247"/>
                  </a:cubicBezTo>
                  <a:cubicBezTo>
                    <a:pt x="87" y="4258"/>
                    <a:pt x="173" y="4263"/>
                    <a:pt x="259" y="4263"/>
                  </a:cubicBezTo>
                  <a:cubicBezTo>
                    <a:pt x="1132" y="4263"/>
                    <a:pt x="1959" y="3719"/>
                    <a:pt x="2263" y="2830"/>
                  </a:cubicBezTo>
                  <a:cubicBezTo>
                    <a:pt x="2644" y="1747"/>
                    <a:pt x="2084" y="556"/>
                    <a:pt x="1013" y="139"/>
                  </a:cubicBezTo>
                  <a:cubicBezTo>
                    <a:pt x="773" y="45"/>
                    <a:pt x="521" y="0"/>
                    <a:pt x="278" y="0"/>
                  </a:cubicBez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0"/>
            <p:cNvSpPr/>
            <p:nvPr/>
          </p:nvSpPr>
          <p:spPr>
            <a:xfrm>
              <a:off x="4306638" y="3503750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55" y="0"/>
                    <a:pt x="0" y="179"/>
                    <a:pt x="0" y="393"/>
                  </a:cubicBezTo>
                  <a:cubicBezTo>
                    <a:pt x="0" y="607"/>
                    <a:pt x="179" y="774"/>
                    <a:pt x="381" y="774"/>
                  </a:cubicBezTo>
                  <a:cubicBezTo>
                    <a:pt x="607" y="774"/>
                    <a:pt x="774" y="596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0"/>
            <p:cNvSpPr/>
            <p:nvPr/>
          </p:nvSpPr>
          <p:spPr>
            <a:xfrm>
              <a:off x="4270313" y="3458575"/>
              <a:ext cx="32175" cy="30225"/>
            </a:xfrm>
            <a:custGeom>
              <a:avLst/>
              <a:gdLst/>
              <a:ahLst/>
              <a:cxnLst/>
              <a:rect l="l" t="t" r="r" b="b"/>
              <a:pathLst>
                <a:path w="1287" h="1209" extrusionOk="0">
                  <a:moveTo>
                    <a:pt x="868" y="0"/>
                  </a:moveTo>
                  <a:cubicBezTo>
                    <a:pt x="772" y="0"/>
                    <a:pt x="673" y="39"/>
                    <a:pt x="596" y="117"/>
                  </a:cubicBezTo>
                  <a:lnTo>
                    <a:pt x="155" y="557"/>
                  </a:lnTo>
                  <a:cubicBezTo>
                    <a:pt x="1" y="712"/>
                    <a:pt x="1" y="950"/>
                    <a:pt x="155" y="1093"/>
                  </a:cubicBezTo>
                  <a:cubicBezTo>
                    <a:pt x="227" y="1170"/>
                    <a:pt x="322" y="1209"/>
                    <a:pt x="419" y="1209"/>
                  </a:cubicBezTo>
                  <a:cubicBezTo>
                    <a:pt x="516" y="1209"/>
                    <a:pt x="614" y="1170"/>
                    <a:pt x="691" y="1093"/>
                  </a:cubicBezTo>
                  <a:lnTo>
                    <a:pt x="1132" y="652"/>
                  </a:lnTo>
                  <a:cubicBezTo>
                    <a:pt x="1286" y="498"/>
                    <a:pt x="1286" y="259"/>
                    <a:pt x="1132" y="117"/>
                  </a:cubicBezTo>
                  <a:cubicBezTo>
                    <a:pt x="1060" y="39"/>
                    <a:pt x="965" y="0"/>
                    <a:pt x="868" y="0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0"/>
            <p:cNvSpPr/>
            <p:nvPr/>
          </p:nvSpPr>
          <p:spPr>
            <a:xfrm>
              <a:off x="4119988" y="3662700"/>
              <a:ext cx="236075" cy="9250"/>
            </a:xfrm>
            <a:custGeom>
              <a:avLst/>
              <a:gdLst/>
              <a:ahLst/>
              <a:cxnLst/>
              <a:rect l="l" t="t" r="r" b="b"/>
              <a:pathLst>
                <a:path w="9443" h="370" extrusionOk="0">
                  <a:moveTo>
                    <a:pt x="215" y="0"/>
                  </a:moveTo>
                  <a:cubicBezTo>
                    <a:pt x="96" y="0"/>
                    <a:pt x="1" y="84"/>
                    <a:pt x="25" y="203"/>
                  </a:cubicBezTo>
                  <a:cubicBezTo>
                    <a:pt x="37" y="298"/>
                    <a:pt x="120" y="369"/>
                    <a:pt x="215" y="369"/>
                  </a:cubicBezTo>
                  <a:lnTo>
                    <a:pt x="9228" y="369"/>
                  </a:lnTo>
                  <a:cubicBezTo>
                    <a:pt x="9347" y="369"/>
                    <a:pt x="9443" y="262"/>
                    <a:pt x="9431" y="167"/>
                  </a:cubicBezTo>
                  <a:cubicBezTo>
                    <a:pt x="9407" y="72"/>
                    <a:pt x="9324" y="0"/>
                    <a:pt x="9228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0"/>
            <p:cNvSpPr/>
            <p:nvPr/>
          </p:nvSpPr>
          <p:spPr>
            <a:xfrm>
              <a:off x="4309913" y="3475025"/>
              <a:ext cx="30375" cy="26650"/>
            </a:xfrm>
            <a:custGeom>
              <a:avLst/>
              <a:gdLst/>
              <a:ahLst/>
              <a:cxnLst/>
              <a:rect l="l" t="t" r="r" b="b"/>
              <a:pathLst>
                <a:path w="1215" h="1066" extrusionOk="0">
                  <a:moveTo>
                    <a:pt x="196" y="1"/>
                  </a:moveTo>
                  <a:cubicBezTo>
                    <a:pt x="131" y="1"/>
                    <a:pt x="71" y="35"/>
                    <a:pt x="48" y="90"/>
                  </a:cubicBezTo>
                  <a:cubicBezTo>
                    <a:pt x="0" y="185"/>
                    <a:pt x="24" y="304"/>
                    <a:pt x="119" y="363"/>
                  </a:cubicBezTo>
                  <a:cubicBezTo>
                    <a:pt x="203" y="423"/>
                    <a:pt x="298" y="423"/>
                    <a:pt x="357" y="435"/>
                  </a:cubicBezTo>
                  <a:lnTo>
                    <a:pt x="405" y="435"/>
                  </a:lnTo>
                  <a:cubicBezTo>
                    <a:pt x="417" y="435"/>
                    <a:pt x="417" y="447"/>
                    <a:pt x="417" y="447"/>
                  </a:cubicBezTo>
                  <a:lnTo>
                    <a:pt x="417" y="494"/>
                  </a:lnTo>
                  <a:cubicBezTo>
                    <a:pt x="405" y="566"/>
                    <a:pt x="381" y="709"/>
                    <a:pt x="488" y="840"/>
                  </a:cubicBezTo>
                  <a:cubicBezTo>
                    <a:pt x="595" y="971"/>
                    <a:pt x="726" y="971"/>
                    <a:pt x="822" y="983"/>
                  </a:cubicBezTo>
                  <a:lnTo>
                    <a:pt x="845" y="983"/>
                  </a:lnTo>
                  <a:cubicBezTo>
                    <a:pt x="857" y="983"/>
                    <a:pt x="857" y="983"/>
                    <a:pt x="881" y="1006"/>
                  </a:cubicBezTo>
                  <a:cubicBezTo>
                    <a:pt x="905" y="1018"/>
                    <a:pt x="965" y="1066"/>
                    <a:pt x="1012" y="1066"/>
                  </a:cubicBezTo>
                  <a:cubicBezTo>
                    <a:pt x="1060" y="1066"/>
                    <a:pt x="1096" y="1042"/>
                    <a:pt x="1131" y="1018"/>
                  </a:cubicBezTo>
                  <a:cubicBezTo>
                    <a:pt x="1215" y="959"/>
                    <a:pt x="1215" y="828"/>
                    <a:pt x="1143" y="744"/>
                  </a:cubicBezTo>
                  <a:cubicBezTo>
                    <a:pt x="1024" y="613"/>
                    <a:pt x="834" y="602"/>
                    <a:pt x="786" y="602"/>
                  </a:cubicBezTo>
                  <a:cubicBezTo>
                    <a:pt x="786" y="602"/>
                    <a:pt x="774" y="602"/>
                    <a:pt x="774" y="590"/>
                  </a:cubicBezTo>
                  <a:cubicBezTo>
                    <a:pt x="774" y="530"/>
                    <a:pt x="834" y="363"/>
                    <a:pt x="703" y="197"/>
                  </a:cubicBezTo>
                  <a:cubicBezTo>
                    <a:pt x="595" y="66"/>
                    <a:pt x="464" y="66"/>
                    <a:pt x="369" y="54"/>
                  </a:cubicBezTo>
                  <a:lnTo>
                    <a:pt x="322" y="54"/>
                  </a:lnTo>
                  <a:cubicBezTo>
                    <a:pt x="310" y="54"/>
                    <a:pt x="310" y="54"/>
                    <a:pt x="298" y="30"/>
                  </a:cubicBezTo>
                  <a:cubicBezTo>
                    <a:pt x="265" y="10"/>
                    <a:pt x="230" y="1"/>
                    <a:pt x="196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0"/>
            <p:cNvSpPr/>
            <p:nvPr/>
          </p:nvSpPr>
          <p:spPr>
            <a:xfrm>
              <a:off x="4267038" y="3500675"/>
              <a:ext cx="28300" cy="19475"/>
            </a:xfrm>
            <a:custGeom>
              <a:avLst/>
              <a:gdLst/>
              <a:ahLst/>
              <a:cxnLst/>
              <a:rect l="l" t="t" r="r" b="b"/>
              <a:pathLst>
                <a:path w="1132" h="779" extrusionOk="0">
                  <a:moveTo>
                    <a:pt x="914" y="0"/>
                  </a:moveTo>
                  <a:cubicBezTo>
                    <a:pt x="843" y="0"/>
                    <a:pt x="776" y="32"/>
                    <a:pt x="751" y="99"/>
                  </a:cubicBezTo>
                  <a:cubicBezTo>
                    <a:pt x="715" y="159"/>
                    <a:pt x="691" y="230"/>
                    <a:pt x="691" y="254"/>
                  </a:cubicBezTo>
                  <a:lnTo>
                    <a:pt x="667" y="254"/>
                  </a:lnTo>
                  <a:cubicBezTo>
                    <a:pt x="655" y="254"/>
                    <a:pt x="644" y="242"/>
                    <a:pt x="632" y="242"/>
                  </a:cubicBezTo>
                  <a:cubicBezTo>
                    <a:pt x="578" y="227"/>
                    <a:pt x="508" y="196"/>
                    <a:pt x="424" y="196"/>
                  </a:cubicBezTo>
                  <a:cubicBezTo>
                    <a:pt x="379" y="196"/>
                    <a:pt x="329" y="205"/>
                    <a:pt x="274" y="230"/>
                  </a:cubicBezTo>
                  <a:cubicBezTo>
                    <a:pt x="120" y="302"/>
                    <a:pt x="72" y="421"/>
                    <a:pt x="48" y="516"/>
                  </a:cubicBezTo>
                  <a:cubicBezTo>
                    <a:pt x="48" y="528"/>
                    <a:pt x="48" y="528"/>
                    <a:pt x="36" y="540"/>
                  </a:cubicBezTo>
                  <a:cubicBezTo>
                    <a:pt x="1" y="611"/>
                    <a:pt x="36" y="707"/>
                    <a:pt x="96" y="754"/>
                  </a:cubicBezTo>
                  <a:cubicBezTo>
                    <a:pt x="120" y="778"/>
                    <a:pt x="167" y="778"/>
                    <a:pt x="191" y="778"/>
                  </a:cubicBezTo>
                  <a:cubicBezTo>
                    <a:pt x="274" y="778"/>
                    <a:pt x="346" y="730"/>
                    <a:pt x="370" y="659"/>
                  </a:cubicBezTo>
                  <a:cubicBezTo>
                    <a:pt x="370" y="647"/>
                    <a:pt x="394" y="635"/>
                    <a:pt x="394" y="611"/>
                  </a:cubicBezTo>
                  <a:cubicBezTo>
                    <a:pt x="394" y="600"/>
                    <a:pt x="405" y="588"/>
                    <a:pt x="405" y="576"/>
                  </a:cubicBezTo>
                  <a:cubicBezTo>
                    <a:pt x="405" y="552"/>
                    <a:pt x="417" y="552"/>
                    <a:pt x="417" y="552"/>
                  </a:cubicBezTo>
                  <a:cubicBezTo>
                    <a:pt x="429" y="552"/>
                    <a:pt x="453" y="576"/>
                    <a:pt x="465" y="576"/>
                  </a:cubicBezTo>
                  <a:cubicBezTo>
                    <a:pt x="511" y="591"/>
                    <a:pt x="578" y="622"/>
                    <a:pt x="664" y="622"/>
                  </a:cubicBezTo>
                  <a:cubicBezTo>
                    <a:pt x="711" y="622"/>
                    <a:pt x="764" y="613"/>
                    <a:pt x="822" y="588"/>
                  </a:cubicBezTo>
                  <a:cubicBezTo>
                    <a:pt x="1025" y="492"/>
                    <a:pt x="1025" y="302"/>
                    <a:pt x="1060" y="254"/>
                  </a:cubicBezTo>
                  <a:cubicBezTo>
                    <a:pt x="1132" y="195"/>
                    <a:pt x="1084" y="76"/>
                    <a:pt x="1001" y="16"/>
                  </a:cubicBezTo>
                  <a:cubicBezTo>
                    <a:pt x="973" y="6"/>
                    <a:pt x="943" y="0"/>
                    <a:pt x="914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0"/>
            <p:cNvSpPr/>
            <p:nvPr/>
          </p:nvSpPr>
          <p:spPr>
            <a:xfrm>
              <a:off x="4339663" y="3627575"/>
              <a:ext cx="22350" cy="112225"/>
            </a:xfrm>
            <a:custGeom>
              <a:avLst/>
              <a:gdLst/>
              <a:ahLst/>
              <a:cxnLst/>
              <a:rect l="l" t="t" r="r" b="b"/>
              <a:pathLst>
                <a:path w="894" h="4489" extrusionOk="0">
                  <a:moveTo>
                    <a:pt x="120" y="0"/>
                  </a:moveTo>
                  <a:cubicBezTo>
                    <a:pt x="60" y="24"/>
                    <a:pt x="1" y="60"/>
                    <a:pt x="1" y="143"/>
                  </a:cubicBezTo>
                  <a:lnTo>
                    <a:pt x="1" y="4489"/>
                  </a:lnTo>
                  <a:lnTo>
                    <a:pt x="894" y="4489"/>
                  </a:lnTo>
                  <a:lnTo>
                    <a:pt x="894" y="143"/>
                  </a:lnTo>
                  <a:cubicBezTo>
                    <a:pt x="894" y="60"/>
                    <a:pt x="834" y="0"/>
                    <a:pt x="763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0"/>
            <p:cNvSpPr/>
            <p:nvPr/>
          </p:nvSpPr>
          <p:spPr>
            <a:xfrm>
              <a:off x="4113738" y="3627575"/>
              <a:ext cx="22350" cy="112225"/>
            </a:xfrm>
            <a:custGeom>
              <a:avLst/>
              <a:gdLst/>
              <a:ahLst/>
              <a:cxnLst/>
              <a:rect l="l" t="t" r="r" b="b"/>
              <a:pathLst>
                <a:path w="894" h="4489" extrusionOk="0">
                  <a:moveTo>
                    <a:pt x="120" y="0"/>
                  </a:moveTo>
                  <a:cubicBezTo>
                    <a:pt x="60" y="24"/>
                    <a:pt x="1" y="60"/>
                    <a:pt x="1" y="143"/>
                  </a:cubicBezTo>
                  <a:lnTo>
                    <a:pt x="1" y="4489"/>
                  </a:lnTo>
                  <a:lnTo>
                    <a:pt x="894" y="4489"/>
                  </a:lnTo>
                  <a:lnTo>
                    <a:pt x="894" y="143"/>
                  </a:lnTo>
                  <a:cubicBezTo>
                    <a:pt x="894" y="60"/>
                    <a:pt x="834" y="0"/>
                    <a:pt x="763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0"/>
            <p:cNvSpPr/>
            <p:nvPr/>
          </p:nvSpPr>
          <p:spPr>
            <a:xfrm>
              <a:off x="4097088" y="3730250"/>
              <a:ext cx="281600" cy="25325"/>
            </a:xfrm>
            <a:custGeom>
              <a:avLst/>
              <a:gdLst/>
              <a:ahLst/>
              <a:cxnLst/>
              <a:rect l="l" t="t" r="r" b="b"/>
              <a:pathLst>
                <a:path w="11264" h="1013" extrusionOk="0">
                  <a:moveTo>
                    <a:pt x="536" y="1"/>
                  </a:moveTo>
                  <a:cubicBezTo>
                    <a:pt x="250" y="1"/>
                    <a:pt x="24" y="215"/>
                    <a:pt x="12" y="501"/>
                  </a:cubicBezTo>
                  <a:cubicBezTo>
                    <a:pt x="0" y="775"/>
                    <a:pt x="238" y="1013"/>
                    <a:pt x="524" y="1013"/>
                  </a:cubicBezTo>
                  <a:lnTo>
                    <a:pt x="10763" y="1013"/>
                  </a:lnTo>
                  <a:cubicBezTo>
                    <a:pt x="11037" y="1013"/>
                    <a:pt x="11263" y="799"/>
                    <a:pt x="11263" y="513"/>
                  </a:cubicBezTo>
                  <a:cubicBezTo>
                    <a:pt x="11263" y="239"/>
                    <a:pt x="11037" y="1"/>
                    <a:pt x="10763" y="1"/>
                  </a:cubicBezTo>
                  <a:close/>
                </a:path>
              </a:pathLst>
            </a:custGeom>
            <a:solidFill>
              <a:srgbClr val="9EC8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0"/>
            <p:cNvSpPr/>
            <p:nvPr/>
          </p:nvSpPr>
          <p:spPr>
            <a:xfrm>
              <a:off x="4351288" y="3730250"/>
              <a:ext cx="27400" cy="25325"/>
            </a:xfrm>
            <a:custGeom>
              <a:avLst/>
              <a:gdLst/>
              <a:ahLst/>
              <a:cxnLst/>
              <a:rect l="l" t="t" r="r" b="b"/>
              <a:pathLst>
                <a:path w="1096" h="1013" extrusionOk="0">
                  <a:moveTo>
                    <a:pt x="0" y="1"/>
                  </a:moveTo>
                  <a:cubicBezTo>
                    <a:pt x="274" y="1"/>
                    <a:pt x="500" y="227"/>
                    <a:pt x="500" y="513"/>
                  </a:cubicBezTo>
                  <a:cubicBezTo>
                    <a:pt x="500" y="799"/>
                    <a:pt x="274" y="1013"/>
                    <a:pt x="0" y="1013"/>
                  </a:cubicBezTo>
                  <a:lnTo>
                    <a:pt x="595" y="1013"/>
                  </a:lnTo>
                  <a:cubicBezTo>
                    <a:pt x="869" y="1013"/>
                    <a:pt x="1095" y="799"/>
                    <a:pt x="1095" y="501"/>
                  </a:cubicBezTo>
                  <a:cubicBezTo>
                    <a:pt x="1084" y="227"/>
                    <a:pt x="857" y="1"/>
                    <a:pt x="572" y="1"/>
                  </a:cubicBezTo>
                  <a:close/>
                </a:path>
              </a:pathLst>
            </a:custGeom>
            <a:solidFill>
              <a:srgbClr val="80B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8" name="Google Shape;2418;p60"/>
          <p:cNvGrpSpPr/>
          <p:nvPr/>
        </p:nvGrpSpPr>
        <p:grpSpPr>
          <a:xfrm>
            <a:off x="4721322" y="3409064"/>
            <a:ext cx="335407" cy="352290"/>
            <a:chOff x="4695063" y="3439450"/>
            <a:chExt cx="300975" cy="316125"/>
          </a:xfrm>
        </p:grpSpPr>
        <p:sp>
          <p:nvSpPr>
            <p:cNvPr id="2419" name="Google Shape;2419;p60"/>
            <p:cNvSpPr/>
            <p:nvPr/>
          </p:nvSpPr>
          <p:spPr>
            <a:xfrm>
              <a:off x="4764138" y="3630550"/>
              <a:ext cx="162225" cy="111650"/>
            </a:xfrm>
            <a:custGeom>
              <a:avLst/>
              <a:gdLst/>
              <a:ahLst/>
              <a:cxnLst/>
              <a:rect l="l" t="t" r="r" b="b"/>
              <a:pathLst>
                <a:path w="6489" h="4466" extrusionOk="0">
                  <a:moveTo>
                    <a:pt x="560" y="0"/>
                  </a:moveTo>
                  <a:lnTo>
                    <a:pt x="0" y="655"/>
                  </a:lnTo>
                  <a:lnTo>
                    <a:pt x="2429" y="2608"/>
                  </a:lnTo>
                  <a:cubicBezTo>
                    <a:pt x="2584" y="2739"/>
                    <a:pt x="2679" y="2941"/>
                    <a:pt x="2679" y="3132"/>
                  </a:cubicBezTo>
                  <a:lnTo>
                    <a:pt x="2679" y="4465"/>
                  </a:lnTo>
                  <a:lnTo>
                    <a:pt x="3810" y="4465"/>
                  </a:lnTo>
                  <a:lnTo>
                    <a:pt x="3810" y="3132"/>
                  </a:lnTo>
                  <a:cubicBezTo>
                    <a:pt x="3810" y="2917"/>
                    <a:pt x="3893" y="2727"/>
                    <a:pt x="4060" y="2608"/>
                  </a:cubicBezTo>
                  <a:lnTo>
                    <a:pt x="6489" y="655"/>
                  </a:lnTo>
                  <a:lnTo>
                    <a:pt x="5929" y="0"/>
                  </a:lnTo>
                  <a:lnTo>
                    <a:pt x="3477" y="1953"/>
                  </a:lnTo>
                  <a:cubicBezTo>
                    <a:pt x="3411" y="2012"/>
                    <a:pt x="3328" y="2042"/>
                    <a:pt x="3243" y="2042"/>
                  </a:cubicBezTo>
                  <a:cubicBezTo>
                    <a:pt x="3158" y="2042"/>
                    <a:pt x="3072" y="2012"/>
                    <a:pt x="3000" y="1953"/>
                  </a:cubicBezTo>
                  <a:lnTo>
                    <a:pt x="560" y="0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0"/>
            <p:cNvSpPr/>
            <p:nvPr/>
          </p:nvSpPr>
          <p:spPr>
            <a:xfrm>
              <a:off x="4695063" y="3439450"/>
              <a:ext cx="300975" cy="214925"/>
            </a:xfrm>
            <a:custGeom>
              <a:avLst/>
              <a:gdLst/>
              <a:ahLst/>
              <a:cxnLst/>
              <a:rect l="l" t="t" r="r" b="b"/>
              <a:pathLst>
                <a:path w="12039" h="8597" extrusionOk="0">
                  <a:moveTo>
                    <a:pt x="263" y="1"/>
                  </a:moveTo>
                  <a:cubicBezTo>
                    <a:pt x="120" y="1"/>
                    <a:pt x="1" y="120"/>
                    <a:pt x="1" y="262"/>
                  </a:cubicBezTo>
                  <a:lnTo>
                    <a:pt x="1" y="8335"/>
                  </a:lnTo>
                  <a:cubicBezTo>
                    <a:pt x="1" y="8478"/>
                    <a:pt x="120" y="8597"/>
                    <a:pt x="263" y="8597"/>
                  </a:cubicBezTo>
                  <a:lnTo>
                    <a:pt x="11764" y="8597"/>
                  </a:lnTo>
                  <a:cubicBezTo>
                    <a:pt x="11919" y="8597"/>
                    <a:pt x="12038" y="8478"/>
                    <a:pt x="12038" y="8335"/>
                  </a:cubicBezTo>
                  <a:lnTo>
                    <a:pt x="12038" y="262"/>
                  </a:lnTo>
                  <a:cubicBezTo>
                    <a:pt x="12038" y="120"/>
                    <a:pt x="11919" y="1"/>
                    <a:pt x="11764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0"/>
            <p:cNvSpPr/>
            <p:nvPr/>
          </p:nvSpPr>
          <p:spPr>
            <a:xfrm>
              <a:off x="4971288" y="3439450"/>
              <a:ext cx="24750" cy="214925"/>
            </a:xfrm>
            <a:custGeom>
              <a:avLst/>
              <a:gdLst/>
              <a:ahLst/>
              <a:cxnLst/>
              <a:rect l="l" t="t" r="r" b="b"/>
              <a:pathLst>
                <a:path w="990" h="8597" extrusionOk="0">
                  <a:moveTo>
                    <a:pt x="1" y="1"/>
                  </a:moveTo>
                  <a:cubicBezTo>
                    <a:pt x="156" y="1"/>
                    <a:pt x="275" y="120"/>
                    <a:pt x="275" y="262"/>
                  </a:cubicBezTo>
                  <a:lnTo>
                    <a:pt x="275" y="8335"/>
                  </a:lnTo>
                  <a:cubicBezTo>
                    <a:pt x="275" y="8478"/>
                    <a:pt x="156" y="8597"/>
                    <a:pt x="1" y="8597"/>
                  </a:cubicBezTo>
                  <a:lnTo>
                    <a:pt x="715" y="8597"/>
                  </a:lnTo>
                  <a:cubicBezTo>
                    <a:pt x="870" y="8597"/>
                    <a:pt x="989" y="8478"/>
                    <a:pt x="989" y="8335"/>
                  </a:cubicBezTo>
                  <a:lnTo>
                    <a:pt x="989" y="262"/>
                  </a:lnTo>
                  <a:cubicBezTo>
                    <a:pt x="989" y="120"/>
                    <a:pt x="870" y="1"/>
                    <a:pt x="715" y="1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0"/>
            <p:cNvSpPr/>
            <p:nvPr/>
          </p:nvSpPr>
          <p:spPr>
            <a:xfrm>
              <a:off x="4720963" y="3465350"/>
              <a:ext cx="248575" cy="162850"/>
            </a:xfrm>
            <a:custGeom>
              <a:avLst/>
              <a:gdLst/>
              <a:ahLst/>
              <a:cxnLst/>
              <a:rect l="l" t="t" r="r" b="b"/>
              <a:pathLst>
                <a:path w="9943" h="6514" extrusionOk="0">
                  <a:moveTo>
                    <a:pt x="108" y="0"/>
                  </a:moveTo>
                  <a:cubicBezTo>
                    <a:pt x="48" y="0"/>
                    <a:pt x="1" y="48"/>
                    <a:pt x="1" y="108"/>
                  </a:cubicBezTo>
                  <a:lnTo>
                    <a:pt x="1" y="6406"/>
                  </a:lnTo>
                  <a:cubicBezTo>
                    <a:pt x="1" y="6465"/>
                    <a:pt x="48" y="6513"/>
                    <a:pt x="108" y="6513"/>
                  </a:cubicBezTo>
                  <a:lnTo>
                    <a:pt x="9835" y="6513"/>
                  </a:lnTo>
                  <a:cubicBezTo>
                    <a:pt x="9895" y="6513"/>
                    <a:pt x="9942" y="6465"/>
                    <a:pt x="9942" y="6406"/>
                  </a:cubicBezTo>
                  <a:lnTo>
                    <a:pt x="9942" y="108"/>
                  </a:lnTo>
                  <a:cubicBezTo>
                    <a:pt x="9942" y="48"/>
                    <a:pt x="9895" y="0"/>
                    <a:pt x="9835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0"/>
            <p:cNvSpPr/>
            <p:nvPr/>
          </p:nvSpPr>
          <p:spPr>
            <a:xfrm>
              <a:off x="4770688" y="3521000"/>
              <a:ext cx="84550" cy="66475"/>
            </a:xfrm>
            <a:custGeom>
              <a:avLst/>
              <a:gdLst/>
              <a:ahLst/>
              <a:cxnLst/>
              <a:rect l="l" t="t" r="r" b="b"/>
              <a:pathLst>
                <a:path w="3382" h="2659" extrusionOk="0">
                  <a:moveTo>
                    <a:pt x="917" y="1"/>
                  </a:moveTo>
                  <a:cubicBezTo>
                    <a:pt x="702" y="1"/>
                    <a:pt x="476" y="84"/>
                    <a:pt x="321" y="251"/>
                  </a:cubicBezTo>
                  <a:cubicBezTo>
                    <a:pt x="0" y="572"/>
                    <a:pt x="36" y="1084"/>
                    <a:pt x="345" y="1394"/>
                  </a:cubicBezTo>
                  <a:lnTo>
                    <a:pt x="1548" y="2596"/>
                  </a:lnTo>
                  <a:cubicBezTo>
                    <a:pt x="1589" y="2638"/>
                    <a:pt x="1640" y="2659"/>
                    <a:pt x="1689" y="2659"/>
                  </a:cubicBezTo>
                  <a:cubicBezTo>
                    <a:pt x="1738" y="2659"/>
                    <a:pt x="1786" y="2638"/>
                    <a:pt x="1822" y="2596"/>
                  </a:cubicBezTo>
                  <a:lnTo>
                    <a:pt x="3036" y="1382"/>
                  </a:lnTo>
                  <a:cubicBezTo>
                    <a:pt x="3381" y="1072"/>
                    <a:pt x="3381" y="549"/>
                    <a:pt x="3072" y="239"/>
                  </a:cubicBezTo>
                  <a:cubicBezTo>
                    <a:pt x="2905" y="72"/>
                    <a:pt x="2703" y="1"/>
                    <a:pt x="2488" y="1"/>
                  </a:cubicBezTo>
                  <a:cubicBezTo>
                    <a:pt x="2286" y="1"/>
                    <a:pt x="2072" y="72"/>
                    <a:pt x="1905" y="239"/>
                  </a:cubicBezTo>
                  <a:lnTo>
                    <a:pt x="1774" y="370"/>
                  </a:lnTo>
                  <a:cubicBezTo>
                    <a:pt x="1750" y="394"/>
                    <a:pt x="1723" y="406"/>
                    <a:pt x="1698" y="406"/>
                  </a:cubicBezTo>
                  <a:cubicBezTo>
                    <a:pt x="1673" y="406"/>
                    <a:pt x="1649" y="394"/>
                    <a:pt x="1631" y="370"/>
                  </a:cubicBezTo>
                  <a:lnTo>
                    <a:pt x="1488" y="239"/>
                  </a:lnTo>
                  <a:cubicBezTo>
                    <a:pt x="1334" y="72"/>
                    <a:pt x="1119" y="1"/>
                    <a:pt x="917" y="1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0"/>
            <p:cNvSpPr/>
            <p:nvPr/>
          </p:nvSpPr>
          <p:spPr>
            <a:xfrm>
              <a:off x="4779013" y="3728175"/>
              <a:ext cx="133375" cy="27400"/>
            </a:xfrm>
            <a:custGeom>
              <a:avLst/>
              <a:gdLst/>
              <a:ahLst/>
              <a:cxnLst/>
              <a:rect l="l" t="t" r="r" b="b"/>
              <a:pathLst>
                <a:path w="5335" h="1096" extrusionOk="0">
                  <a:moveTo>
                    <a:pt x="905" y="1"/>
                  </a:moveTo>
                  <a:cubicBezTo>
                    <a:pt x="405" y="1"/>
                    <a:pt x="0" y="405"/>
                    <a:pt x="0" y="894"/>
                  </a:cubicBezTo>
                  <a:lnTo>
                    <a:pt x="0" y="1084"/>
                  </a:lnTo>
                  <a:cubicBezTo>
                    <a:pt x="0" y="1096"/>
                    <a:pt x="12" y="1096"/>
                    <a:pt x="36" y="1096"/>
                  </a:cubicBezTo>
                  <a:lnTo>
                    <a:pt x="5299" y="1096"/>
                  </a:lnTo>
                  <a:cubicBezTo>
                    <a:pt x="5311" y="1096"/>
                    <a:pt x="5334" y="1084"/>
                    <a:pt x="5334" y="1084"/>
                  </a:cubicBezTo>
                  <a:lnTo>
                    <a:pt x="5334" y="143"/>
                  </a:lnTo>
                  <a:cubicBezTo>
                    <a:pt x="5334" y="72"/>
                    <a:pt x="5275" y="1"/>
                    <a:pt x="5180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0"/>
            <p:cNvSpPr/>
            <p:nvPr/>
          </p:nvSpPr>
          <p:spPr>
            <a:xfrm>
              <a:off x="4871588" y="3728175"/>
              <a:ext cx="40800" cy="27400"/>
            </a:xfrm>
            <a:custGeom>
              <a:avLst/>
              <a:gdLst/>
              <a:ahLst/>
              <a:cxnLst/>
              <a:rect l="l" t="t" r="r" b="b"/>
              <a:pathLst>
                <a:path w="1632" h="1096" extrusionOk="0">
                  <a:moveTo>
                    <a:pt x="0" y="1"/>
                  </a:moveTo>
                  <a:cubicBezTo>
                    <a:pt x="500" y="1"/>
                    <a:pt x="917" y="405"/>
                    <a:pt x="917" y="894"/>
                  </a:cubicBezTo>
                  <a:lnTo>
                    <a:pt x="917" y="965"/>
                  </a:lnTo>
                  <a:cubicBezTo>
                    <a:pt x="917" y="1036"/>
                    <a:pt x="846" y="1096"/>
                    <a:pt x="774" y="1096"/>
                  </a:cubicBezTo>
                  <a:lnTo>
                    <a:pt x="1489" y="1096"/>
                  </a:lnTo>
                  <a:cubicBezTo>
                    <a:pt x="1560" y="1096"/>
                    <a:pt x="1631" y="1036"/>
                    <a:pt x="1631" y="965"/>
                  </a:cubicBezTo>
                  <a:lnTo>
                    <a:pt x="1631" y="894"/>
                  </a:lnTo>
                  <a:cubicBezTo>
                    <a:pt x="1608" y="405"/>
                    <a:pt x="1215" y="1"/>
                    <a:pt x="715" y="1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0"/>
            <p:cNvSpPr/>
            <p:nvPr/>
          </p:nvSpPr>
          <p:spPr>
            <a:xfrm>
              <a:off x="4815913" y="3515950"/>
              <a:ext cx="106000" cy="65200"/>
            </a:xfrm>
            <a:custGeom>
              <a:avLst/>
              <a:gdLst/>
              <a:ahLst/>
              <a:cxnLst/>
              <a:rect l="l" t="t" r="r" b="b"/>
              <a:pathLst>
                <a:path w="4240" h="2608" extrusionOk="0">
                  <a:moveTo>
                    <a:pt x="2858" y="0"/>
                  </a:moveTo>
                  <a:cubicBezTo>
                    <a:pt x="2775" y="0"/>
                    <a:pt x="2727" y="48"/>
                    <a:pt x="2692" y="119"/>
                  </a:cubicBezTo>
                  <a:lnTo>
                    <a:pt x="1882" y="2048"/>
                  </a:lnTo>
                  <a:lnTo>
                    <a:pt x="1310" y="1310"/>
                  </a:lnTo>
                  <a:cubicBezTo>
                    <a:pt x="1275" y="1274"/>
                    <a:pt x="1215" y="1239"/>
                    <a:pt x="1156" y="1239"/>
                  </a:cubicBezTo>
                  <a:lnTo>
                    <a:pt x="191" y="1239"/>
                  </a:lnTo>
                  <a:cubicBezTo>
                    <a:pt x="84" y="1239"/>
                    <a:pt x="1" y="1322"/>
                    <a:pt x="1" y="1429"/>
                  </a:cubicBezTo>
                  <a:cubicBezTo>
                    <a:pt x="1" y="1525"/>
                    <a:pt x="68" y="1611"/>
                    <a:pt x="158" y="1611"/>
                  </a:cubicBezTo>
                  <a:cubicBezTo>
                    <a:pt x="169" y="1611"/>
                    <a:pt x="180" y="1610"/>
                    <a:pt x="191" y="1608"/>
                  </a:cubicBezTo>
                  <a:lnTo>
                    <a:pt x="1072" y="1608"/>
                  </a:lnTo>
                  <a:lnTo>
                    <a:pt x="1799" y="2536"/>
                  </a:lnTo>
                  <a:cubicBezTo>
                    <a:pt x="1834" y="2584"/>
                    <a:pt x="1882" y="2608"/>
                    <a:pt x="1953" y="2608"/>
                  </a:cubicBezTo>
                  <a:lnTo>
                    <a:pt x="1977" y="2608"/>
                  </a:lnTo>
                  <a:cubicBezTo>
                    <a:pt x="2037" y="2596"/>
                    <a:pt x="2096" y="2548"/>
                    <a:pt x="2132" y="2489"/>
                  </a:cubicBezTo>
                  <a:lnTo>
                    <a:pt x="2882" y="655"/>
                  </a:lnTo>
                  <a:lnTo>
                    <a:pt x="3335" y="1524"/>
                  </a:lnTo>
                  <a:cubicBezTo>
                    <a:pt x="3354" y="1573"/>
                    <a:pt x="3398" y="1614"/>
                    <a:pt x="3459" y="1614"/>
                  </a:cubicBezTo>
                  <a:cubicBezTo>
                    <a:pt x="3472" y="1614"/>
                    <a:pt x="3486" y="1612"/>
                    <a:pt x="3501" y="1608"/>
                  </a:cubicBezTo>
                  <a:lnTo>
                    <a:pt x="4049" y="1608"/>
                  </a:lnTo>
                  <a:cubicBezTo>
                    <a:pt x="4060" y="1610"/>
                    <a:pt x="4071" y="1611"/>
                    <a:pt x="4082" y="1611"/>
                  </a:cubicBezTo>
                  <a:cubicBezTo>
                    <a:pt x="4173" y="1611"/>
                    <a:pt x="4239" y="1525"/>
                    <a:pt x="4239" y="1429"/>
                  </a:cubicBezTo>
                  <a:cubicBezTo>
                    <a:pt x="4239" y="1334"/>
                    <a:pt x="4156" y="1239"/>
                    <a:pt x="4049" y="1239"/>
                  </a:cubicBezTo>
                  <a:lnTo>
                    <a:pt x="3620" y="1239"/>
                  </a:lnTo>
                  <a:lnTo>
                    <a:pt x="3037" y="108"/>
                  </a:lnTo>
                  <a:cubicBezTo>
                    <a:pt x="3001" y="48"/>
                    <a:pt x="2930" y="0"/>
                    <a:pt x="2858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7" name="Google Shape;2427;p60"/>
          <p:cNvGrpSpPr/>
          <p:nvPr/>
        </p:nvGrpSpPr>
        <p:grpSpPr>
          <a:xfrm>
            <a:off x="5344102" y="3439236"/>
            <a:ext cx="354936" cy="292948"/>
            <a:chOff x="5341288" y="3466525"/>
            <a:chExt cx="318500" cy="262875"/>
          </a:xfrm>
        </p:grpSpPr>
        <p:sp>
          <p:nvSpPr>
            <p:cNvPr id="2428" name="Google Shape;2428;p60"/>
            <p:cNvSpPr/>
            <p:nvPr/>
          </p:nvSpPr>
          <p:spPr>
            <a:xfrm>
              <a:off x="5560363" y="3568050"/>
              <a:ext cx="33650" cy="23825"/>
            </a:xfrm>
            <a:custGeom>
              <a:avLst/>
              <a:gdLst/>
              <a:ahLst/>
              <a:cxnLst/>
              <a:rect l="l" t="t" r="r" b="b"/>
              <a:pathLst>
                <a:path w="1346" h="953" extrusionOk="0">
                  <a:moveTo>
                    <a:pt x="179" y="0"/>
                  </a:moveTo>
                  <a:cubicBezTo>
                    <a:pt x="72" y="0"/>
                    <a:pt x="0" y="95"/>
                    <a:pt x="0" y="202"/>
                  </a:cubicBezTo>
                  <a:cubicBezTo>
                    <a:pt x="0" y="298"/>
                    <a:pt x="84" y="381"/>
                    <a:pt x="191" y="381"/>
                  </a:cubicBezTo>
                  <a:lnTo>
                    <a:pt x="667" y="381"/>
                  </a:lnTo>
                  <a:lnTo>
                    <a:pt x="1000" y="869"/>
                  </a:lnTo>
                  <a:cubicBezTo>
                    <a:pt x="1024" y="929"/>
                    <a:pt x="1084" y="952"/>
                    <a:pt x="1143" y="952"/>
                  </a:cubicBezTo>
                  <a:cubicBezTo>
                    <a:pt x="1179" y="952"/>
                    <a:pt x="1227" y="941"/>
                    <a:pt x="1250" y="917"/>
                  </a:cubicBezTo>
                  <a:cubicBezTo>
                    <a:pt x="1322" y="857"/>
                    <a:pt x="1346" y="738"/>
                    <a:pt x="1286" y="655"/>
                  </a:cubicBezTo>
                  <a:lnTo>
                    <a:pt x="905" y="95"/>
                  </a:lnTo>
                  <a:cubicBezTo>
                    <a:pt x="881" y="36"/>
                    <a:pt x="822" y="0"/>
                    <a:pt x="762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0"/>
            <p:cNvSpPr/>
            <p:nvPr/>
          </p:nvSpPr>
          <p:spPr>
            <a:xfrm>
              <a:off x="5615138" y="3548050"/>
              <a:ext cx="27400" cy="29525"/>
            </a:xfrm>
            <a:custGeom>
              <a:avLst/>
              <a:gdLst/>
              <a:ahLst/>
              <a:cxnLst/>
              <a:rect l="l" t="t" r="r" b="b"/>
              <a:pathLst>
                <a:path w="1096" h="1181" extrusionOk="0">
                  <a:moveTo>
                    <a:pt x="210" y="0"/>
                  </a:moveTo>
                  <a:cubicBezTo>
                    <a:pt x="199" y="0"/>
                    <a:pt x="189" y="1"/>
                    <a:pt x="179" y="2"/>
                  </a:cubicBezTo>
                  <a:cubicBezTo>
                    <a:pt x="60" y="14"/>
                    <a:pt x="0" y="145"/>
                    <a:pt x="48" y="252"/>
                  </a:cubicBezTo>
                  <a:lnTo>
                    <a:pt x="381" y="1062"/>
                  </a:lnTo>
                  <a:cubicBezTo>
                    <a:pt x="417" y="1133"/>
                    <a:pt x="476" y="1181"/>
                    <a:pt x="548" y="1181"/>
                  </a:cubicBezTo>
                  <a:lnTo>
                    <a:pt x="905" y="1181"/>
                  </a:lnTo>
                  <a:cubicBezTo>
                    <a:pt x="1012" y="1181"/>
                    <a:pt x="1095" y="1086"/>
                    <a:pt x="1095" y="979"/>
                  </a:cubicBezTo>
                  <a:cubicBezTo>
                    <a:pt x="1095" y="883"/>
                    <a:pt x="1012" y="800"/>
                    <a:pt x="905" y="800"/>
                  </a:cubicBezTo>
                  <a:lnTo>
                    <a:pt x="679" y="800"/>
                  </a:lnTo>
                  <a:lnTo>
                    <a:pt x="381" y="121"/>
                  </a:lnTo>
                  <a:cubicBezTo>
                    <a:pt x="360" y="38"/>
                    <a:pt x="284" y="0"/>
                    <a:pt x="210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0"/>
            <p:cNvSpPr/>
            <p:nvPr/>
          </p:nvSpPr>
          <p:spPr>
            <a:xfrm>
              <a:off x="5593088" y="3547175"/>
              <a:ext cx="24450" cy="44100"/>
            </a:xfrm>
            <a:custGeom>
              <a:avLst/>
              <a:gdLst/>
              <a:ahLst/>
              <a:cxnLst/>
              <a:rect l="l" t="t" r="r" b="b"/>
              <a:pathLst>
                <a:path w="978" h="1764" extrusionOk="0">
                  <a:moveTo>
                    <a:pt x="755" y="0"/>
                  </a:moveTo>
                  <a:cubicBezTo>
                    <a:pt x="678" y="0"/>
                    <a:pt x="611" y="40"/>
                    <a:pt x="584" y="121"/>
                  </a:cubicBezTo>
                  <a:lnTo>
                    <a:pt x="49" y="1490"/>
                  </a:lnTo>
                  <a:cubicBezTo>
                    <a:pt x="1" y="1597"/>
                    <a:pt x="49" y="1704"/>
                    <a:pt x="156" y="1752"/>
                  </a:cubicBezTo>
                  <a:cubicBezTo>
                    <a:pt x="180" y="1764"/>
                    <a:pt x="191" y="1764"/>
                    <a:pt x="227" y="1764"/>
                  </a:cubicBezTo>
                  <a:cubicBezTo>
                    <a:pt x="299" y="1764"/>
                    <a:pt x="370" y="1716"/>
                    <a:pt x="406" y="1645"/>
                  </a:cubicBezTo>
                  <a:lnTo>
                    <a:pt x="942" y="275"/>
                  </a:lnTo>
                  <a:cubicBezTo>
                    <a:pt x="977" y="168"/>
                    <a:pt x="942" y="61"/>
                    <a:pt x="834" y="13"/>
                  </a:cubicBezTo>
                  <a:cubicBezTo>
                    <a:pt x="808" y="5"/>
                    <a:pt x="781" y="0"/>
                    <a:pt x="755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0"/>
            <p:cNvSpPr/>
            <p:nvPr/>
          </p:nvSpPr>
          <p:spPr>
            <a:xfrm>
              <a:off x="5341288" y="3466525"/>
              <a:ext cx="233675" cy="262875"/>
            </a:xfrm>
            <a:custGeom>
              <a:avLst/>
              <a:gdLst/>
              <a:ahLst/>
              <a:cxnLst/>
              <a:rect l="l" t="t" r="r" b="b"/>
              <a:pathLst>
                <a:path w="9347" h="10515" extrusionOk="0">
                  <a:moveTo>
                    <a:pt x="3525" y="1"/>
                  </a:moveTo>
                  <a:cubicBezTo>
                    <a:pt x="1572" y="1"/>
                    <a:pt x="0" y="1620"/>
                    <a:pt x="72" y="3609"/>
                  </a:cubicBezTo>
                  <a:cubicBezTo>
                    <a:pt x="107" y="4347"/>
                    <a:pt x="381" y="5049"/>
                    <a:pt x="846" y="5633"/>
                  </a:cubicBezTo>
                  <a:lnTo>
                    <a:pt x="1477" y="6418"/>
                  </a:lnTo>
                  <a:cubicBezTo>
                    <a:pt x="1631" y="6621"/>
                    <a:pt x="1691" y="6883"/>
                    <a:pt x="1631" y="7145"/>
                  </a:cubicBezTo>
                  <a:lnTo>
                    <a:pt x="953" y="10336"/>
                  </a:lnTo>
                  <a:cubicBezTo>
                    <a:pt x="941" y="10419"/>
                    <a:pt x="1012" y="10514"/>
                    <a:pt x="1096" y="10514"/>
                  </a:cubicBezTo>
                  <a:lnTo>
                    <a:pt x="4644" y="10514"/>
                  </a:lnTo>
                  <a:cubicBezTo>
                    <a:pt x="4715" y="10514"/>
                    <a:pt x="4775" y="10455"/>
                    <a:pt x="4787" y="10395"/>
                  </a:cubicBezTo>
                  <a:lnTo>
                    <a:pt x="5072" y="8883"/>
                  </a:lnTo>
                  <a:lnTo>
                    <a:pt x="7204" y="9300"/>
                  </a:lnTo>
                  <a:cubicBezTo>
                    <a:pt x="7253" y="9312"/>
                    <a:pt x="7302" y="9319"/>
                    <a:pt x="7351" y="9319"/>
                  </a:cubicBezTo>
                  <a:cubicBezTo>
                    <a:pt x="7621" y="9319"/>
                    <a:pt x="7871" y="9132"/>
                    <a:pt x="7942" y="8859"/>
                  </a:cubicBezTo>
                  <a:lnTo>
                    <a:pt x="8228" y="7752"/>
                  </a:lnTo>
                  <a:cubicBezTo>
                    <a:pt x="8263" y="7669"/>
                    <a:pt x="8299" y="7597"/>
                    <a:pt x="8394" y="7550"/>
                  </a:cubicBezTo>
                  <a:lnTo>
                    <a:pt x="9049" y="7204"/>
                  </a:lnTo>
                  <a:cubicBezTo>
                    <a:pt x="9287" y="7073"/>
                    <a:pt x="9347" y="6799"/>
                    <a:pt x="9228" y="6609"/>
                  </a:cubicBezTo>
                  <a:lnTo>
                    <a:pt x="8620" y="5645"/>
                  </a:lnTo>
                  <a:cubicBezTo>
                    <a:pt x="8549" y="5549"/>
                    <a:pt x="8549" y="5430"/>
                    <a:pt x="8620" y="5347"/>
                  </a:cubicBezTo>
                  <a:lnTo>
                    <a:pt x="8835" y="4978"/>
                  </a:lnTo>
                  <a:cubicBezTo>
                    <a:pt x="9168" y="4442"/>
                    <a:pt x="9275" y="3787"/>
                    <a:pt x="9109" y="3192"/>
                  </a:cubicBezTo>
                  <a:cubicBezTo>
                    <a:pt x="8620" y="1358"/>
                    <a:pt x="6954" y="1"/>
                    <a:pt x="4953" y="1"/>
                  </a:cubicBez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0"/>
            <p:cNvSpPr/>
            <p:nvPr/>
          </p:nvSpPr>
          <p:spPr>
            <a:xfrm>
              <a:off x="5442188" y="3685275"/>
              <a:ext cx="26225" cy="43525"/>
            </a:xfrm>
            <a:custGeom>
              <a:avLst/>
              <a:gdLst/>
              <a:ahLst/>
              <a:cxnLst/>
              <a:rect l="l" t="t" r="r" b="b"/>
              <a:pathLst>
                <a:path w="1049" h="1741" extrusionOk="0">
                  <a:moveTo>
                    <a:pt x="422" y="0"/>
                  </a:moveTo>
                  <a:cubicBezTo>
                    <a:pt x="370" y="0"/>
                    <a:pt x="321" y="44"/>
                    <a:pt x="310" y="97"/>
                  </a:cubicBezTo>
                  <a:lnTo>
                    <a:pt x="1" y="1740"/>
                  </a:lnTo>
                  <a:lnTo>
                    <a:pt x="608" y="1740"/>
                  </a:lnTo>
                  <a:cubicBezTo>
                    <a:pt x="679" y="1740"/>
                    <a:pt x="739" y="1681"/>
                    <a:pt x="751" y="1621"/>
                  </a:cubicBezTo>
                  <a:lnTo>
                    <a:pt x="1048" y="121"/>
                  </a:lnTo>
                  <a:lnTo>
                    <a:pt x="441" y="2"/>
                  </a:lnTo>
                  <a:cubicBezTo>
                    <a:pt x="435" y="1"/>
                    <a:pt x="429" y="0"/>
                    <a:pt x="422" y="0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0"/>
            <p:cNvSpPr/>
            <p:nvPr/>
          </p:nvSpPr>
          <p:spPr>
            <a:xfrm>
              <a:off x="5475538" y="3466825"/>
              <a:ext cx="99425" cy="231975"/>
            </a:xfrm>
            <a:custGeom>
              <a:avLst/>
              <a:gdLst/>
              <a:ahLst/>
              <a:cxnLst/>
              <a:rect l="l" t="t" r="r" b="b"/>
              <a:pathLst>
                <a:path w="3977" h="9279" extrusionOk="0">
                  <a:moveTo>
                    <a:pt x="0" y="1"/>
                  </a:moveTo>
                  <a:lnTo>
                    <a:pt x="0" y="1"/>
                  </a:lnTo>
                  <a:cubicBezTo>
                    <a:pt x="1464" y="406"/>
                    <a:pt x="2607" y="1549"/>
                    <a:pt x="3012" y="3013"/>
                  </a:cubicBezTo>
                  <a:cubicBezTo>
                    <a:pt x="3167" y="3620"/>
                    <a:pt x="3084" y="4275"/>
                    <a:pt x="2750" y="4823"/>
                  </a:cubicBezTo>
                  <a:lnTo>
                    <a:pt x="2536" y="5204"/>
                  </a:lnTo>
                  <a:cubicBezTo>
                    <a:pt x="2477" y="5287"/>
                    <a:pt x="2477" y="5406"/>
                    <a:pt x="2536" y="5502"/>
                  </a:cubicBezTo>
                  <a:lnTo>
                    <a:pt x="3143" y="6466"/>
                  </a:lnTo>
                  <a:cubicBezTo>
                    <a:pt x="3262" y="6656"/>
                    <a:pt x="3203" y="6930"/>
                    <a:pt x="2988" y="7026"/>
                  </a:cubicBezTo>
                  <a:lnTo>
                    <a:pt x="2334" y="7371"/>
                  </a:lnTo>
                  <a:cubicBezTo>
                    <a:pt x="2262" y="7418"/>
                    <a:pt x="2203" y="7490"/>
                    <a:pt x="2179" y="7585"/>
                  </a:cubicBezTo>
                  <a:lnTo>
                    <a:pt x="1893" y="8681"/>
                  </a:lnTo>
                  <a:cubicBezTo>
                    <a:pt x="1812" y="8958"/>
                    <a:pt x="1563" y="9145"/>
                    <a:pt x="1287" y="9145"/>
                  </a:cubicBezTo>
                  <a:cubicBezTo>
                    <a:pt x="1279" y="9145"/>
                    <a:pt x="1271" y="9145"/>
                    <a:pt x="1262" y="9145"/>
                  </a:cubicBezTo>
                  <a:lnTo>
                    <a:pt x="1262" y="9145"/>
                  </a:lnTo>
                  <a:lnTo>
                    <a:pt x="1869" y="9264"/>
                  </a:lnTo>
                  <a:cubicBezTo>
                    <a:pt x="1916" y="9274"/>
                    <a:pt x="1963" y="9279"/>
                    <a:pt x="2009" y="9279"/>
                  </a:cubicBezTo>
                  <a:cubicBezTo>
                    <a:pt x="2289" y="9279"/>
                    <a:pt x="2538" y="9098"/>
                    <a:pt x="2619" y="8811"/>
                  </a:cubicBezTo>
                  <a:lnTo>
                    <a:pt x="2905" y="7716"/>
                  </a:lnTo>
                  <a:cubicBezTo>
                    <a:pt x="2929" y="7621"/>
                    <a:pt x="2977" y="7549"/>
                    <a:pt x="3060" y="7502"/>
                  </a:cubicBezTo>
                  <a:lnTo>
                    <a:pt x="3715" y="7168"/>
                  </a:lnTo>
                  <a:cubicBezTo>
                    <a:pt x="3905" y="7049"/>
                    <a:pt x="3977" y="6787"/>
                    <a:pt x="3858" y="6597"/>
                  </a:cubicBezTo>
                  <a:lnTo>
                    <a:pt x="3250" y="5633"/>
                  </a:lnTo>
                  <a:cubicBezTo>
                    <a:pt x="3179" y="5537"/>
                    <a:pt x="3179" y="5418"/>
                    <a:pt x="3250" y="5335"/>
                  </a:cubicBezTo>
                  <a:lnTo>
                    <a:pt x="3465" y="4966"/>
                  </a:lnTo>
                  <a:cubicBezTo>
                    <a:pt x="3798" y="4406"/>
                    <a:pt x="3905" y="3751"/>
                    <a:pt x="3727" y="3144"/>
                  </a:cubicBezTo>
                  <a:cubicBezTo>
                    <a:pt x="3262" y="1465"/>
                    <a:pt x="1786" y="179"/>
                    <a:pt x="0" y="1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0"/>
            <p:cNvSpPr/>
            <p:nvPr/>
          </p:nvSpPr>
          <p:spPr>
            <a:xfrm>
              <a:off x="5408863" y="3557025"/>
              <a:ext cx="64900" cy="110750"/>
            </a:xfrm>
            <a:custGeom>
              <a:avLst/>
              <a:gdLst/>
              <a:ahLst/>
              <a:cxnLst/>
              <a:rect l="l" t="t" r="r" b="b"/>
              <a:pathLst>
                <a:path w="2596" h="4430" extrusionOk="0">
                  <a:moveTo>
                    <a:pt x="2596" y="0"/>
                  </a:moveTo>
                  <a:lnTo>
                    <a:pt x="738" y="703"/>
                  </a:lnTo>
                  <a:lnTo>
                    <a:pt x="738" y="1810"/>
                  </a:lnTo>
                  <a:cubicBezTo>
                    <a:pt x="738" y="2084"/>
                    <a:pt x="631" y="2334"/>
                    <a:pt x="441" y="2513"/>
                  </a:cubicBezTo>
                  <a:lnTo>
                    <a:pt x="321" y="2632"/>
                  </a:lnTo>
                  <a:cubicBezTo>
                    <a:pt x="107" y="2822"/>
                    <a:pt x="0" y="3096"/>
                    <a:pt x="0" y="3382"/>
                  </a:cubicBezTo>
                  <a:lnTo>
                    <a:pt x="0" y="4311"/>
                  </a:lnTo>
                  <a:cubicBezTo>
                    <a:pt x="0" y="4370"/>
                    <a:pt x="48" y="4430"/>
                    <a:pt x="119" y="4430"/>
                  </a:cubicBezTo>
                  <a:lnTo>
                    <a:pt x="655" y="4430"/>
                  </a:lnTo>
                  <a:cubicBezTo>
                    <a:pt x="714" y="4430"/>
                    <a:pt x="774" y="4382"/>
                    <a:pt x="774" y="4311"/>
                  </a:cubicBezTo>
                  <a:lnTo>
                    <a:pt x="774" y="3810"/>
                  </a:lnTo>
                  <a:cubicBezTo>
                    <a:pt x="774" y="3406"/>
                    <a:pt x="1012" y="3048"/>
                    <a:pt x="1381" y="2894"/>
                  </a:cubicBezTo>
                  <a:lnTo>
                    <a:pt x="1976" y="2644"/>
                  </a:lnTo>
                  <a:cubicBezTo>
                    <a:pt x="2357" y="2501"/>
                    <a:pt x="2596" y="2144"/>
                    <a:pt x="2596" y="1739"/>
                  </a:cubicBezTo>
                  <a:lnTo>
                    <a:pt x="2596" y="0"/>
                  </a:lnTo>
                  <a:close/>
                </a:path>
              </a:pathLst>
            </a:custGeom>
            <a:solidFill>
              <a:srgbClr val="F9D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0"/>
            <p:cNvSpPr/>
            <p:nvPr/>
          </p:nvSpPr>
          <p:spPr>
            <a:xfrm>
              <a:off x="5357563" y="3485275"/>
              <a:ext cx="183775" cy="117025"/>
            </a:xfrm>
            <a:custGeom>
              <a:avLst/>
              <a:gdLst/>
              <a:ahLst/>
              <a:cxnLst/>
              <a:rect l="l" t="t" r="r" b="b"/>
              <a:pathLst>
                <a:path w="7351" h="4681" extrusionOk="0">
                  <a:moveTo>
                    <a:pt x="3196" y="0"/>
                  </a:moveTo>
                  <a:cubicBezTo>
                    <a:pt x="2595" y="0"/>
                    <a:pt x="1878" y="305"/>
                    <a:pt x="1647" y="775"/>
                  </a:cubicBezTo>
                  <a:cubicBezTo>
                    <a:pt x="1076" y="906"/>
                    <a:pt x="421" y="1644"/>
                    <a:pt x="659" y="2275"/>
                  </a:cubicBezTo>
                  <a:cubicBezTo>
                    <a:pt x="1" y="2833"/>
                    <a:pt x="691" y="4550"/>
                    <a:pt x="1798" y="4550"/>
                  </a:cubicBezTo>
                  <a:cubicBezTo>
                    <a:pt x="1873" y="4550"/>
                    <a:pt x="1950" y="4542"/>
                    <a:pt x="2028" y="4525"/>
                  </a:cubicBezTo>
                  <a:cubicBezTo>
                    <a:pt x="2259" y="4619"/>
                    <a:pt x="2561" y="4680"/>
                    <a:pt x="2867" y="4680"/>
                  </a:cubicBezTo>
                  <a:cubicBezTo>
                    <a:pt x="3541" y="4680"/>
                    <a:pt x="4238" y="4382"/>
                    <a:pt x="4255" y="3466"/>
                  </a:cubicBezTo>
                  <a:lnTo>
                    <a:pt x="6100" y="3466"/>
                  </a:lnTo>
                  <a:cubicBezTo>
                    <a:pt x="6969" y="3466"/>
                    <a:pt x="7350" y="2573"/>
                    <a:pt x="6731" y="2061"/>
                  </a:cubicBezTo>
                  <a:cubicBezTo>
                    <a:pt x="6810" y="1241"/>
                    <a:pt x="6104" y="686"/>
                    <a:pt x="5634" y="686"/>
                  </a:cubicBezTo>
                  <a:cubicBezTo>
                    <a:pt x="5606" y="686"/>
                    <a:pt x="5579" y="688"/>
                    <a:pt x="5552" y="692"/>
                  </a:cubicBezTo>
                  <a:cubicBezTo>
                    <a:pt x="5341" y="302"/>
                    <a:pt x="4798" y="75"/>
                    <a:pt x="4348" y="75"/>
                  </a:cubicBezTo>
                  <a:cubicBezTo>
                    <a:pt x="4165" y="75"/>
                    <a:pt x="3997" y="113"/>
                    <a:pt x="3874" y="192"/>
                  </a:cubicBezTo>
                  <a:cubicBezTo>
                    <a:pt x="3706" y="60"/>
                    <a:pt x="3462" y="0"/>
                    <a:pt x="3196" y="0"/>
                  </a:cubicBezTo>
                  <a:close/>
                </a:path>
              </a:pathLst>
            </a:custGeom>
            <a:solidFill>
              <a:srgbClr val="DE5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0"/>
            <p:cNvSpPr/>
            <p:nvPr/>
          </p:nvSpPr>
          <p:spPr>
            <a:xfrm>
              <a:off x="5421938" y="3571900"/>
              <a:ext cx="42000" cy="30200"/>
            </a:xfrm>
            <a:custGeom>
              <a:avLst/>
              <a:gdLst/>
              <a:ahLst/>
              <a:cxnLst/>
              <a:rect l="l" t="t" r="r" b="b"/>
              <a:pathLst>
                <a:path w="1680" h="1208" extrusionOk="0">
                  <a:moveTo>
                    <a:pt x="1263" y="1"/>
                  </a:moveTo>
                  <a:cubicBezTo>
                    <a:pt x="1180" y="1"/>
                    <a:pt x="1084" y="72"/>
                    <a:pt x="1072" y="167"/>
                  </a:cubicBezTo>
                  <a:cubicBezTo>
                    <a:pt x="1001" y="834"/>
                    <a:pt x="525" y="1132"/>
                    <a:pt x="1" y="1191"/>
                  </a:cubicBezTo>
                  <a:cubicBezTo>
                    <a:pt x="95" y="1202"/>
                    <a:pt x="192" y="1208"/>
                    <a:pt x="289" y="1208"/>
                  </a:cubicBezTo>
                  <a:cubicBezTo>
                    <a:pt x="967" y="1208"/>
                    <a:pt x="1669" y="927"/>
                    <a:pt x="1680" y="1"/>
                  </a:cubicBezTo>
                  <a:close/>
                </a:path>
              </a:pathLst>
            </a:custGeom>
            <a:solidFill>
              <a:srgbClr val="C42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0"/>
            <p:cNvSpPr/>
            <p:nvPr/>
          </p:nvSpPr>
          <p:spPr>
            <a:xfrm>
              <a:off x="5457963" y="3487100"/>
              <a:ext cx="81575" cy="84825"/>
            </a:xfrm>
            <a:custGeom>
              <a:avLst/>
              <a:gdLst/>
              <a:ahLst/>
              <a:cxnLst/>
              <a:rect l="l" t="t" r="r" b="b"/>
              <a:pathLst>
                <a:path w="3263" h="3393" extrusionOk="0">
                  <a:moveTo>
                    <a:pt x="419" y="0"/>
                  </a:moveTo>
                  <a:cubicBezTo>
                    <a:pt x="266" y="0"/>
                    <a:pt x="122" y="20"/>
                    <a:pt x="1" y="59"/>
                  </a:cubicBezTo>
                  <a:cubicBezTo>
                    <a:pt x="524" y="142"/>
                    <a:pt x="1120" y="416"/>
                    <a:pt x="1227" y="773"/>
                  </a:cubicBezTo>
                  <a:cubicBezTo>
                    <a:pt x="1256" y="768"/>
                    <a:pt x="1287" y="765"/>
                    <a:pt x="1319" y="765"/>
                  </a:cubicBezTo>
                  <a:cubicBezTo>
                    <a:pt x="1782" y="765"/>
                    <a:pt x="2494" y="1319"/>
                    <a:pt x="2394" y="2143"/>
                  </a:cubicBezTo>
                  <a:cubicBezTo>
                    <a:pt x="3013" y="2631"/>
                    <a:pt x="2441" y="3393"/>
                    <a:pt x="1489" y="3393"/>
                  </a:cubicBezTo>
                  <a:lnTo>
                    <a:pt x="2084" y="3393"/>
                  </a:lnTo>
                  <a:cubicBezTo>
                    <a:pt x="2787" y="3393"/>
                    <a:pt x="3263" y="2762"/>
                    <a:pt x="3096" y="2262"/>
                  </a:cubicBezTo>
                  <a:cubicBezTo>
                    <a:pt x="3084" y="2202"/>
                    <a:pt x="2965" y="2226"/>
                    <a:pt x="2941" y="2166"/>
                  </a:cubicBezTo>
                  <a:cubicBezTo>
                    <a:pt x="2906" y="2131"/>
                    <a:pt x="2941" y="1988"/>
                    <a:pt x="2882" y="1952"/>
                  </a:cubicBezTo>
                  <a:cubicBezTo>
                    <a:pt x="2960" y="1128"/>
                    <a:pt x="2267" y="575"/>
                    <a:pt x="1797" y="575"/>
                  </a:cubicBezTo>
                  <a:cubicBezTo>
                    <a:pt x="1765" y="575"/>
                    <a:pt x="1733" y="578"/>
                    <a:pt x="1703" y="583"/>
                  </a:cubicBezTo>
                  <a:cubicBezTo>
                    <a:pt x="1494" y="201"/>
                    <a:pt x="911" y="0"/>
                    <a:pt x="419" y="0"/>
                  </a:cubicBezTo>
                  <a:close/>
                </a:path>
              </a:pathLst>
            </a:custGeom>
            <a:solidFill>
              <a:srgbClr val="C42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0"/>
            <p:cNvSpPr/>
            <p:nvPr/>
          </p:nvSpPr>
          <p:spPr>
            <a:xfrm>
              <a:off x="5408563" y="3557625"/>
              <a:ext cx="39900" cy="43775"/>
            </a:xfrm>
            <a:custGeom>
              <a:avLst/>
              <a:gdLst/>
              <a:ahLst/>
              <a:cxnLst/>
              <a:rect l="l" t="t" r="r" b="b"/>
              <a:pathLst>
                <a:path w="1596" h="1751" extrusionOk="0">
                  <a:moveTo>
                    <a:pt x="988" y="0"/>
                  </a:moveTo>
                  <a:cubicBezTo>
                    <a:pt x="453" y="0"/>
                    <a:pt x="0" y="441"/>
                    <a:pt x="0" y="989"/>
                  </a:cubicBezTo>
                  <a:lnTo>
                    <a:pt x="0" y="1643"/>
                  </a:lnTo>
                  <a:cubicBezTo>
                    <a:pt x="107" y="1679"/>
                    <a:pt x="238" y="1727"/>
                    <a:pt x="369" y="1750"/>
                  </a:cubicBezTo>
                  <a:lnTo>
                    <a:pt x="369" y="977"/>
                  </a:lnTo>
                  <a:cubicBezTo>
                    <a:pt x="369" y="643"/>
                    <a:pt x="643" y="381"/>
                    <a:pt x="965" y="381"/>
                  </a:cubicBezTo>
                  <a:lnTo>
                    <a:pt x="1381" y="381"/>
                  </a:lnTo>
                  <a:cubicBezTo>
                    <a:pt x="1500" y="381"/>
                    <a:pt x="1596" y="286"/>
                    <a:pt x="1584" y="167"/>
                  </a:cubicBezTo>
                  <a:cubicBezTo>
                    <a:pt x="1560" y="84"/>
                    <a:pt x="1476" y="0"/>
                    <a:pt x="1381" y="0"/>
                  </a:cubicBezTo>
                  <a:close/>
                </a:path>
              </a:pathLst>
            </a:custGeom>
            <a:solidFill>
              <a:srgbClr val="C42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0"/>
            <p:cNvSpPr/>
            <p:nvPr/>
          </p:nvSpPr>
          <p:spPr>
            <a:xfrm>
              <a:off x="5502313" y="3536200"/>
              <a:ext cx="33075" cy="19650"/>
            </a:xfrm>
            <a:custGeom>
              <a:avLst/>
              <a:gdLst/>
              <a:ahLst/>
              <a:cxnLst/>
              <a:rect l="l" t="t" r="r" b="b"/>
              <a:pathLst>
                <a:path w="1323" h="786" extrusionOk="0">
                  <a:moveTo>
                    <a:pt x="1084" y="0"/>
                  </a:moveTo>
                  <a:lnTo>
                    <a:pt x="822" y="345"/>
                  </a:lnTo>
                  <a:cubicBezTo>
                    <a:pt x="786" y="381"/>
                    <a:pt x="727" y="417"/>
                    <a:pt x="667" y="417"/>
                  </a:cubicBezTo>
                  <a:lnTo>
                    <a:pt x="191" y="417"/>
                  </a:lnTo>
                  <a:cubicBezTo>
                    <a:pt x="179" y="417"/>
                    <a:pt x="167" y="417"/>
                    <a:pt x="167" y="429"/>
                  </a:cubicBezTo>
                  <a:cubicBezTo>
                    <a:pt x="1" y="595"/>
                    <a:pt x="108" y="786"/>
                    <a:pt x="274" y="786"/>
                  </a:cubicBezTo>
                  <a:lnTo>
                    <a:pt x="810" y="786"/>
                  </a:lnTo>
                  <a:cubicBezTo>
                    <a:pt x="894" y="786"/>
                    <a:pt x="989" y="738"/>
                    <a:pt x="1036" y="667"/>
                  </a:cubicBezTo>
                  <a:lnTo>
                    <a:pt x="1322" y="310"/>
                  </a:lnTo>
                  <a:cubicBezTo>
                    <a:pt x="1286" y="191"/>
                    <a:pt x="1203" y="83"/>
                    <a:pt x="1084" y="0"/>
                  </a:cubicBezTo>
                  <a:close/>
                </a:path>
              </a:pathLst>
            </a:custGeom>
            <a:solidFill>
              <a:srgbClr val="C42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0"/>
            <p:cNvSpPr/>
            <p:nvPr/>
          </p:nvSpPr>
          <p:spPr>
            <a:xfrm>
              <a:off x="5521063" y="3535300"/>
              <a:ext cx="14325" cy="17875"/>
            </a:xfrm>
            <a:custGeom>
              <a:avLst/>
              <a:gdLst/>
              <a:ahLst/>
              <a:cxnLst/>
              <a:rect l="l" t="t" r="r" b="b"/>
              <a:pathLst>
                <a:path w="573" h="715" extrusionOk="0">
                  <a:moveTo>
                    <a:pt x="334" y="0"/>
                  </a:moveTo>
                  <a:lnTo>
                    <a:pt x="215" y="155"/>
                  </a:lnTo>
                  <a:cubicBezTo>
                    <a:pt x="155" y="227"/>
                    <a:pt x="84" y="286"/>
                    <a:pt x="1" y="346"/>
                  </a:cubicBezTo>
                  <a:cubicBezTo>
                    <a:pt x="84" y="465"/>
                    <a:pt x="132" y="584"/>
                    <a:pt x="120" y="715"/>
                  </a:cubicBezTo>
                  <a:cubicBezTo>
                    <a:pt x="298" y="643"/>
                    <a:pt x="429" y="524"/>
                    <a:pt x="536" y="393"/>
                  </a:cubicBezTo>
                  <a:lnTo>
                    <a:pt x="572" y="334"/>
                  </a:lnTo>
                  <a:cubicBezTo>
                    <a:pt x="536" y="203"/>
                    <a:pt x="453" y="96"/>
                    <a:pt x="334" y="0"/>
                  </a:cubicBezTo>
                  <a:close/>
                </a:path>
              </a:pathLst>
            </a:custGeom>
            <a:solidFill>
              <a:srgbClr val="A71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0"/>
            <p:cNvSpPr/>
            <p:nvPr/>
          </p:nvSpPr>
          <p:spPr>
            <a:xfrm>
              <a:off x="5445163" y="3486175"/>
              <a:ext cx="37825" cy="36950"/>
            </a:xfrm>
            <a:custGeom>
              <a:avLst/>
              <a:gdLst/>
              <a:ahLst/>
              <a:cxnLst/>
              <a:rect l="l" t="t" r="r" b="b"/>
              <a:pathLst>
                <a:path w="1513" h="1478" extrusionOk="0">
                  <a:moveTo>
                    <a:pt x="1" y="1"/>
                  </a:moveTo>
                  <a:lnTo>
                    <a:pt x="1" y="1239"/>
                  </a:lnTo>
                  <a:cubicBezTo>
                    <a:pt x="1" y="1370"/>
                    <a:pt x="96" y="1477"/>
                    <a:pt x="239" y="1477"/>
                  </a:cubicBezTo>
                  <a:lnTo>
                    <a:pt x="1251" y="1477"/>
                  </a:lnTo>
                  <a:cubicBezTo>
                    <a:pt x="1394" y="1477"/>
                    <a:pt x="1513" y="1287"/>
                    <a:pt x="1346" y="1120"/>
                  </a:cubicBezTo>
                  <a:cubicBezTo>
                    <a:pt x="1334" y="1108"/>
                    <a:pt x="1322" y="1108"/>
                    <a:pt x="1310" y="1108"/>
                  </a:cubicBezTo>
                  <a:lnTo>
                    <a:pt x="489" y="1108"/>
                  </a:lnTo>
                  <a:cubicBezTo>
                    <a:pt x="429" y="1108"/>
                    <a:pt x="370" y="1049"/>
                    <a:pt x="370" y="989"/>
                  </a:cubicBezTo>
                  <a:lnTo>
                    <a:pt x="370" y="167"/>
                  </a:lnTo>
                  <a:cubicBezTo>
                    <a:pt x="263" y="96"/>
                    <a:pt x="143" y="37"/>
                    <a:pt x="1" y="1"/>
                  </a:cubicBezTo>
                  <a:close/>
                </a:path>
              </a:pathLst>
            </a:custGeom>
            <a:solidFill>
              <a:srgbClr val="C42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0"/>
            <p:cNvSpPr/>
            <p:nvPr/>
          </p:nvSpPr>
          <p:spPr>
            <a:xfrm>
              <a:off x="5399613" y="3495100"/>
              <a:ext cx="47950" cy="44100"/>
            </a:xfrm>
            <a:custGeom>
              <a:avLst/>
              <a:gdLst/>
              <a:ahLst/>
              <a:cxnLst/>
              <a:rect l="l" t="t" r="r" b="b"/>
              <a:pathLst>
                <a:path w="1918" h="1764" extrusionOk="0">
                  <a:moveTo>
                    <a:pt x="287" y="1"/>
                  </a:moveTo>
                  <a:cubicBezTo>
                    <a:pt x="168" y="108"/>
                    <a:pt x="60" y="227"/>
                    <a:pt x="1" y="358"/>
                  </a:cubicBezTo>
                  <a:lnTo>
                    <a:pt x="108" y="358"/>
                  </a:lnTo>
                  <a:cubicBezTo>
                    <a:pt x="441" y="358"/>
                    <a:pt x="727" y="644"/>
                    <a:pt x="727" y="989"/>
                  </a:cubicBezTo>
                  <a:lnTo>
                    <a:pt x="727" y="1549"/>
                  </a:lnTo>
                  <a:cubicBezTo>
                    <a:pt x="727" y="1656"/>
                    <a:pt x="822" y="1739"/>
                    <a:pt x="918" y="1739"/>
                  </a:cubicBezTo>
                  <a:lnTo>
                    <a:pt x="1715" y="1739"/>
                  </a:lnTo>
                  <a:lnTo>
                    <a:pt x="1715" y="1763"/>
                  </a:lnTo>
                  <a:cubicBezTo>
                    <a:pt x="1727" y="1763"/>
                    <a:pt x="1739" y="1763"/>
                    <a:pt x="1751" y="1751"/>
                  </a:cubicBezTo>
                  <a:cubicBezTo>
                    <a:pt x="1918" y="1585"/>
                    <a:pt x="1799" y="1394"/>
                    <a:pt x="1656" y="1394"/>
                  </a:cubicBezTo>
                  <a:lnTo>
                    <a:pt x="1418" y="1394"/>
                  </a:lnTo>
                  <a:cubicBezTo>
                    <a:pt x="1251" y="1394"/>
                    <a:pt x="1108" y="1251"/>
                    <a:pt x="1108" y="1073"/>
                  </a:cubicBezTo>
                  <a:lnTo>
                    <a:pt x="1108" y="1001"/>
                  </a:lnTo>
                  <a:cubicBezTo>
                    <a:pt x="1108" y="501"/>
                    <a:pt x="751" y="72"/>
                    <a:pt x="287" y="1"/>
                  </a:cubicBezTo>
                  <a:close/>
                </a:path>
              </a:pathLst>
            </a:custGeom>
            <a:solidFill>
              <a:srgbClr val="C42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0"/>
            <p:cNvSpPr/>
            <p:nvPr/>
          </p:nvSpPr>
          <p:spPr>
            <a:xfrm>
              <a:off x="5368663" y="3542150"/>
              <a:ext cx="39325" cy="16975"/>
            </a:xfrm>
            <a:custGeom>
              <a:avLst/>
              <a:gdLst/>
              <a:ahLst/>
              <a:cxnLst/>
              <a:rect l="l" t="t" r="r" b="b"/>
              <a:pathLst>
                <a:path w="1573" h="679" extrusionOk="0">
                  <a:moveTo>
                    <a:pt x="215" y="0"/>
                  </a:moveTo>
                  <a:cubicBezTo>
                    <a:pt x="108" y="84"/>
                    <a:pt x="48" y="191"/>
                    <a:pt x="1" y="322"/>
                  </a:cubicBezTo>
                  <a:cubicBezTo>
                    <a:pt x="227" y="536"/>
                    <a:pt x="572" y="679"/>
                    <a:pt x="929" y="679"/>
                  </a:cubicBezTo>
                  <a:cubicBezTo>
                    <a:pt x="1096" y="679"/>
                    <a:pt x="1251" y="655"/>
                    <a:pt x="1418" y="595"/>
                  </a:cubicBezTo>
                  <a:cubicBezTo>
                    <a:pt x="1525" y="548"/>
                    <a:pt x="1572" y="441"/>
                    <a:pt x="1525" y="345"/>
                  </a:cubicBezTo>
                  <a:cubicBezTo>
                    <a:pt x="1490" y="266"/>
                    <a:pt x="1422" y="220"/>
                    <a:pt x="1351" y="220"/>
                  </a:cubicBezTo>
                  <a:cubicBezTo>
                    <a:pt x="1326" y="220"/>
                    <a:pt x="1300" y="226"/>
                    <a:pt x="1275" y="238"/>
                  </a:cubicBezTo>
                  <a:cubicBezTo>
                    <a:pt x="1158" y="285"/>
                    <a:pt x="1039" y="306"/>
                    <a:pt x="923" y="306"/>
                  </a:cubicBezTo>
                  <a:cubicBezTo>
                    <a:pt x="629" y="306"/>
                    <a:pt x="361" y="171"/>
                    <a:pt x="215" y="0"/>
                  </a:cubicBezTo>
                  <a:close/>
                </a:path>
              </a:pathLst>
            </a:custGeom>
            <a:solidFill>
              <a:srgbClr val="C42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0"/>
            <p:cNvSpPr/>
            <p:nvPr/>
          </p:nvSpPr>
          <p:spPr>
            <a:xfrm>
              <a:off x="5638038" y="356207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18" y="1"/>
                  </a:moveTo>
                  <a:cubicBezTo>
                    <a:pt x="191" y="1"/>
                    <a:pt x="1" y="191"/>
                    <a:pt x="1" y="418"/>
                  </a:cubicBezTo>
                  <a:cubicBezTo>
                    <a:pt x="1" y="656"/>
                    <a:pt x="191" y="834"/>
                    <a:pt x="418" y="834"/>
                  </a:cubicBezTo>
                  <a:cubicBezTo>
                    <a:pt x="656" y="834"/>
                    <a:pt x="834" y="656"/>
                    <a:pt x="834" y="418"/>
                  </a:cubicBezTo>
                  <a:cubicBezTo>
                    <a:pt x="834" y="191"/>
                    <a:pt x="656" y="1"/>
                    <a:pt x="418" y="1"/>
                  </a:cubicBezTo>
                  <a:close/>
                </a:path>
              </a:pathLst>
            </a:custGeom>
            <a:solidFill>
              <a:srgbClr val="EEC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0"/>
            <p:cNvSpPr/>
            <p:nvPr/>
          </p:nvSpPr>
          <p:spPr>
            <a:xfrm>
              <a:off x="5583863" y="3584700"/>
              <a:ext cx="22350" cy="22350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41" y="1"/>
                  </a:moveTo>
                  <a:cubicBezTo>
                    <a:pt x="203" y="1"/>
                    <a:pt x="1" y="203"/>
                    <a:pt x="1" y="453"/>
                  </a:cubicBezTo>
                  <a:cubicBezTo>
                    <a:pt x="1" y="703"/>
                    <a:pt x="203" y="894"/>
                    <a:pt x="441" y="894"/>
                  </a:cubicBezTo>
                  <a:cubicBezTo>
                    <a:pt x="691" y="894"/>
                    <a:pt x="894" y="703"/>
                    <a:pt x="894" y="453"/>
                  </a:cubicBezTo>
                  <a:cubicBezTo>
                    <a:pt x="894" y="203"/>
                    <a:pt x="691" y="1"/>
                    <a:pt x="441" y="1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0"/>
            <p:cNvSpPr/>
            <p:nvPr/>
          </p:nvSpPr>
          <p:spPr>
            <a:xfrm>
              <a:off x="5605013" y="3531425"/>
              <a:ext cx="22350" cy="22350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1"/>
                  </a:moveTo>
                  <a:cubicBezTo>
                    <a:pt x="203" y="1"/>
                    <a:pt x="0" y="191"/>
                    <a:pt x="0" y="441"/>
                  </a:cubicBezTo>
                  <a:cubicBezTo>
                    <a:pt x="0" y="691"/>
                    <a:pt x="203" y="894"/>
                    <a:pt x="453" y="894"/>
                  </a:cubicBezTo>
                  <a:cubicBezTo>
                    <a:pt x="691" y="894"/>
                    <a:pt x="893" y="691"/>
                    <a:pt x="893" y="441"/>
                  </a:cubicBezTo>
                  <a:cubicBezTo>
                    <a:pt x="893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0"/>
            <p:cNvSpPr/>
            <p:nvPr/>
          </p:nvSpPr>
          <p:spPr>
            <a:xfrm>
              <a:off x="5637463" y="3561500"/>
              <a:ext cx="22325" cy="22350"/>
            </a:xfrm>
            <a:custGeom>
              <a:avLst/>
              <a:gdLst/>
              <a:ahLst/>
              <a:cxnLst/>
              <a:rect l="l" t="t" r="r" b="b"/>
              <a:pathLst>
                <a:path w="893" h="894" extrusionOk="0">
                  <a:moveTo>
                    <a:pt x="441" y="0"/>
                  </a:moveTo>
                  <a:cubicBezTo>
                    <a:pt x="202" y="0"/>
                    <a:pt x="0" y="202"/>
                    <a:pt x="0" y="441"/>
                  </a:cubicBezTo>
                  <a:cubicBezTo>
                    <a:pt x="0" y="691"/>
                    <a:pt x="202" y="893"/>
                    <a:pt x="441" y="893"/>
                  </a:cubicBezTo>
                  <a:cubicBezTo>
                    <a:pt x="691" y="893"/>
                    <a:pt x="893" y="691"/>
                    <a:pt x="893" y="441"/>
                  </a:cubicBezTo>
                  <a:cubicBezTo>
                    <a:pt x="893" y="202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60"/>
          <p:cNvGrpSpPr/>
          <p:nvPr/>
        </p:nvGrpSpPr>
        <p:grpSpPr>
          <a:xfrm>
            <a:off x="5982791" y="3410067"/>
            <a:ext cx="352958" cy="349922"/>
            <a:chOff x="5950288" y="3440350"/>
            <a:chExt cx="316725" cy="314000"/>
          </a:xfrm>
        </p:grpSpPr>
        <p:sp>
          <p:nvSpPr>
            <p:cNvPr id="2449" name="Google Shape;2449;p60"/>
            <p:cNvSpPr/>
            <p:nvPr/>
          </p:nvSpPr>
          <p:spPr>
            <a:xfrm>
              <a:off x="6125913" y="3500100"/>
              <a:ext cx="69675" cy="203575"/>
            </a:xfrm>
            <a:custGeom>
              <a:avLst/>
              <a:gdLst/>
              <a:ahLst/>
              <a:cxnLst/>
              <a:rect l="l" t="t" r="r" b="b"/>
              <a:pathLst>
                <a:path w="2787" h="8143" extrusionOk="0">
                  <a:moveTo>
                    <a:pt x="2343" y="1"/>
                  </a:moveTo>
                  <a:cubicBezTo>
                    <a:pt x="2308" y="1"/>
                    <a:pt x="2273" y="6"/>
                    <a:pt x="2239" y="15"/>
                  </a:cubicBezTo>
                  <a:cubicBezTo>
                    <a:pt x="1024" y="325"/>
                    <a:pt x="179" y="1551"/>
                    <a:pt x="345" y="2778"/>
                  </a:cubicBezTo>
                  <a:cubicBezTo>
                    <a:pt x="512" y="4087"/>
                    <a:pt x="1596" y="4837"/>
                    <a:pt x="1048" y="6326"/>
                  </a:cubicBezTo>
                  <a:cubicBezTo>
                    <a:pt x="881" y="6766"/>
                    <a:pt x="584" y="7159"/>
                    <a:pt x="226" y="7397"/>
                  </a:cubicBezTo>
                  <a:cubicBezTo>
                    <a:pt x="48" y="7528"/>
                    <a:pt x="0" y="7778"/>
                    <a:pt x="119" y="7957"/>
                  </a:cubicBezTo>
                  <a:cubicBezTo>
                    <a:pt x="191" y="8076"/>
                    <a:pt x="310" y="8135"/>
                    <a:pt x="429" y="8135"/>
                  </a:cubicBezTo>
                  <a:cubicBezTo>
                    <a:pt x="449" y="8140"/>
                    <a:pt x="468" y="8143"/>
                    <a:pt x="487" y="8143"/>
                  </a:cubicBezTo>
                  <a:cubicBezTo>
                    <a:pt x="556" y="8143"/>
                    <a:pt x="616" y="8111"/>
                    <a:pt x="691" y="8064"/>
                  </a:cubicBezTo>
                  <a:cubicBezTo>
                    <a:pt x="1715" y="7361"/>
                    <a:pt x="2215" y="5980"/>
                    <a:pt x="1917" y="4778"/>
                  </a:cubicBezTo>
                  <a:cubicBezTo>
                    <a:pt x="1727" y="3980"/>
                    <a:pt x="1238" y="3349"/>
                    <a:pt x="1143" y="2682"/>
                  </a:cubicBezTo>
                  <a:cubicBezTo>
                    <a:pt x="1048" y="1849"/>
                    <a:pt x="1619" y="1004"/>
                    <a:pt x="2429" y="801"/>
                  </a:cubicBezTo>
                  <a:cubicBezTo>
                    <a:pt x="2655" y="742"/>
                    <a:pt x="2786" y="539"/>
                    <a:pt x="2727" y="313"/>
                  </a:cubicBezTo>
                  <a:cubicBezTo>
                    <a:pt x="2677" y="124"/>
                    <a:pt x="2519" y="1"/>
                    <a:pt x="2343" y="1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0"/>
            <p:cNvSpPr/>
            <p:nvPr/>
          </p:nvSpPr>
          <p:spPr>
            <a:xfrm>
              <a:off x="6021713" y="3500100"/>
              <a:ext cx="69700" cy="203575"/>
            </a:xfrm>
            <a:custGeom>
              <a:avLst/>
              <a:gdLst/>
              <a:ahLst/>
              <a:cxnLst/>
              <a:rect l="l" t="t" r="r" b="b"/>
              <a:pathLst>
                <a:path w="2788" h="8143" extrusionOk="0">
                  <a:moveTo>
                    <a:pt x="441" y="1"/>
                  </a:moveTo>
                  <a:cubicBezTo>
                    <a:pt x="260" y="1"/>
                    <a:pt x="110" y="124"/>
                    <a:pt x="61" y="313"/>
                  </a:cubicBezTo>
                  <a:cubicBezTo>
                    <a:pt x="1" y="539"/>
                    <a:pt x="132" y="742"/>
                    <a:pt x="358" y="801"/>
                  </a:cubicBezTo>
                  <a:cubicBezTo>
                    <a:pt x="1168" y="1004"/>
                    <a:pt x="1739" y="1849"/>
                    <a:pt x="1632" y="2682"/>
                  </a:cubicBezTo>
                  <a:cubicBezTo>
                    <a:pt x="1549" y="3349"/>
                    <a:pt x="1061" y="3980"/>
                    <a:pt x="858" y="4778"/>
                  </a:cubicBezTo>
                  <a:cubicBezTo>
                    <a:pt x="561" y="5980"/>
                    <a:pt x="1073" y="7361"/>
                    <a:pt x="2096" y="8064"/>
                  </a:cubicBezTo>
                  <a:cubicBezTo>
                    <a:pt x="2171" y="8111"/>
                    <a:pt x="2239" y="8143"/>
                    <a:pt x="2305" y="8143"/>
                  </a:cubicBezTo>
                  <a:cubicBezTo>
                    <a:pt x="2323" y="8143"/>
                    <a:pt x="2341" y="8140"/>
                    <a:pt x="2358" y="8135"/>
                  </a:cubicBezTo>
                  <a:cubicBezTo>
                    <a:pt x="2477" y="8135"/>
                    <a:pt x="2597" y="8076"/>
                    <a:pt x="2668" y="7957"/>
                  </a:cubicBezTo>
                  <a:cubicBezTo>
                    <a:pt x="2787" y="7778"/>
                    <a:pt x="2739" y="7528"/>
                    <a:pt x="2561" y="7397"/>
                  </a:cubicBezTo>
                  <a:cubicBezTo>
                    <a:pt x="2204" y="7159"/>
                    <a:pt x="1906" y="6766"/>
                    <a:pt x="1739" y="6326"/>
                  </a:cubicBezTo>
                  <a:cubicBezTo>
                    <a:pt x="1192" y="4837"/>
                    <a:pt x="2275" y="4087"/>
                    <a:pt x="2442" y="2778"/>
                  </a:cubicBezTo>
                  <a:cubicBezTo>
                    <a:pt x="2608" y="1551"/>
                    <a:pt x="1763" y="325"/>
                    <a:pt x="549" y="15"/>
                  </a:cubicBezTo>
                  <a:cubicBezTo>
                    <a:pt x="512" y="6"/>
                    <a:pt x="476" y="1"/>
                    <a:pt x="441" y="1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0"/>
            <p:cNvSpPr/>
            <p:nvPr/>
          </p:nvSpPr>
          <p:spPr>
            <a:xfrm>
              <a:off x="6177688" y="3440650"/>
              <a:ext cx="89325" cy="138425"/>
            </a:xfrm>
            <a:custGeom>
              <a:avLst/>
              <a:gdLst/>
              <a:ahLst/>
              <a:cxnLst/>
              <a:rect l="l" t="t" r="r" b="b"/>
              <a:pathLst>
                <a:path w="3573" h="5537" extrusionOk="0">
                  <a:moveTo>
                    <a:pt x="1132" y="0"/>
                  </a:moveTo>
                  <a:cubicBezTo>
                    <a:pt x="584" y="0"/>
                    <a:pt x="72" y="441"/>
                    <a:pt x="25" y="976"/>
                  </a:cubicBezTo>
                  <a:cubicBezTo>
                    <a:pt x="1" y="1310"/>
                    <a:pt x="120" y="1619"/>
                    <a:pt x="322" y="1846"/>
                  </a:cubicBezTo>
                  <a:cubicBezTo>
                    <a:pt x="370" y="1881"/>
                    <a:pt x="370" y="1953"/>
                    <a:pt x="322" y="2000"/>
                  </a:cubicBezTo>
                  <a:cubicBezTo>
                    <a:pt x="132" y="2191"/>
                    <a:pt x="13" y="2465"/>
                    <a:pt x="13" y="2762"/>
                  </a:cubicBezTo>
                  <a:cubicBezTo>
                    <a:pt x="13" y="3060"/>
                    <a:pt x="132" y="3334"/>
                    <a:pt x="322" y="3524"/>
                  </a:cubicBezTo>
                  <a:cubicBezTo>
                    <a:pt x="370" y="3572"/>
                    <a:pt x="370" y="3643"/>
                    <a:pt x="322" y="3691"/>
                  </a:cubicBezTo>
                  <a:cubicBezTo>
                    <a:pt x="132" y="3882"/>
                    <a:pt x="13" y="4167"/>
                    <a:pt x="13" y="4465"/>
                  </a:cubicBezTo>
                  <a:cubicBezTo>
                    <a:pt x="25" y="5060"/>
                    <a:pt x="525" y="5537"/>
                    <a:pt x="1120" y="5537"/>
                  </a:cubicBezTo>
                  <a:lnTo>
                    <a:pt x="1322" y="5537"/>
                  </a:lnTo>
                  <a:cubicBezTo>
                    <a:pt x="2454" y="5537"/>
                    <a:pt x="3537" y="4298"/>
                    <a:pt x="3537" y="2762"/>
                  </a:cubicBezTo>
                  <a:cubicBezTo>
                    <a:pt x="3573" y="1226"/>
                    <a:pt x="2465" y="0"/>
                    <a:pt x="1358" y="0"/>
                  </a:cubicBezTo>
                  <a:close/>
                </a:path>
              </a:pathLst>
            </a:custGeom>
            <a:solidFill>
              <a:srgbClr val="DE5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0"/>
            <p:cNvSpPr/>
            <p:nvPr/>
          </p:nvSpPr>
          <p:spPr>
            <a:xfrm>
              <a:off x="6199713" y="3440650"/>
              <a:ext cx="67300" cy="138425"/>
            </a:xfrm>
            <a:custGeom>
              <a:avLst/>
              <a:gdLst/>
              <a:ahLst/>
              <a:cxnLst/>
              <a:rect l="l" t="t" r="r" b="b"/>
              <a:pathLst>
                <a:path w="2692" h="5537" extrusionOk="0">
                  <a:moveTo>
                    <a:pt x="239" y="0"/>
                  </a:moveTo>
                  <a:cubicBezTo>
                    <a:pt x="156" y="0"/>
                    <a:pt x="72" y="12"/>
                    <a:pt x="1" y="24"/>
                  </a:cubicBezTo>
                  <a:cubicBezTo>
                    <a:pt x="1025" y="203"/>
                    <a:pt x="1942" y="1369"/>
                    <a:pt x="1942" y="2762"/>
                  </a:cubicBezTo>
                  <a:cubicBezTo>
                    <a:pt x="1942" y="4167"/>
                    <a:pt x="1025" y="5322"/>
                    <a:pt x="1" y="5501"/>
                  </a:cubicBezTo>
                  <a:cubicBezTo>
                    <a:pt x="72" y="5513"/>
                    <a:pt x="144" y="5537"/>
                    <a:pt x="239" y="5537"/>
                  </a:cubicBezTo>
                  <a:lnTo>
                    <a:pt x="477" y="5537"/>
                  </a:lnTo>
                  <a:cubicBezTo>
                    <a:pt x="1608" y="5537"/>
                    <a:pt x="2692" y="4298"/>
                    <a:pt x="2692" y="2762"/>
                  </a:cubicBezTo>
                  <a:cubicBezTo>
                    <a:pt x="2692" y="1226"/>
                    <a:pt x="1584" y="0"/>
                    <a:pt x="477" y="0"/>
                  </a:cubicBezTo>
                  <a:close/>
                </a:path>
              </a:pathLst>
            </a:custGeom>
            <a:solidFill>
              <a:srgbClr val="C42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0"/>
            <p:cNvSpPr/>
            <p:nvPr/>
          </p:nvSpPr>
          <p:spPr>
            <a:xfrm>
              <a:off x="5950288" y="3440650"/>
              <a:ext cx="89325" cy="138425"/>
            </a:xfrm>
            <a:custGeom>
              <a:avLst/>
              <a:gdLst/>
              <a:ahLst/>
              <a:cxnLst/>
              <a:rect l="l" t="t" r="r" b="b"/>
              <a:pathLst>
                <a:path w="3573" h="5537" extrusionOk="0">
                  <a:moveTo>
                    <a:pt x="2239" y="0"/>
                  </a:moveTo>
                  <a:cubicBezTo>
                    <a:pt x="1108" y="0"/>
                    <a:pt x="0" y="1226"/>
                    <a:pt x="0" y="2762"/>
                  </a:cubicBezTo>
                  <a:cubicBezTo>
                    <a:pt x="0" y="4298"/>
                    <a:pt x="1084" y="5537"/>
                    <a:pt x="2215" y="5537"/>
                  </a:cubicBezTo>
                  <a:lnTo>
                    <a:pt x="2441" y="5537"/>
                  </a:lnTo>
                  <a:cubicBezTo>
                    <a:pt x="2989" y="5537"/>
                    <a:pt x="3501" y="5096"/>
                    <a:pt x="3549" y="4548"/>
                  </a:cubicBezTo>
                  <a:cubicBezTo>
                    <a:pt x="3572" y="4203"/>
                    <a:pt x="3453" y="3905"/>
                    <a:pt x="3251" y="3691"/>
                  </a:cubicBezTo>
                  <a:cubicBezTo>
                    <a:pt x="3203" y="3643"/>
                    <a:pt x="3203" y="3572"/>
                    <a:pt x="3251" y="3524"/>
                  </a:cubicBezTo>
                  <a:cubicBezTo>
                    <a:pt x="3441" y="3334"/>
                    <a:pt x="3560" y="3060"/>
                    <a:pt x="3560" y="2762"/>
                  </a:cubicBezTo>
                  <a:cubicBezTo>
                    <a:pt x="3560" y="2465"/>
                    <a:pt x="3441" y="2191"/>
                    <a:pt x="3251" y="2000"/>
                  </a:cubicBezTo>
                  <a:cubicBezTo>
                    <a:pt x="3203" y="1953"/>
                    <a:pt x="3203" y="1881"/>
                    <a:pt x="3251" y="1846"/>
                  </a:cubicBezTo>
                  <a:cubicBezTo>
                    <a:pt x="3441" y="1631"/>
                    <a:pt x="3560" y="1346"/>
                    <a:pt x="3549" y="1036"/>
                  </a:cubicBezTo>
                  <a:cubicBezTo>
                    <a:pt x="3525" y="476"/>
                    <a:pt x="3025" y="0"/>
                    <a:pt x="2441" y="0"/>
                  </a:cubicBezTo>
                  <a:close/>
                </a:path>
              </a:pathLst>
            </a:custGeom>
            <a:solidFill>
              <a:srgbClr val="DE5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0"/>
            <p:cNvSpPr/>
            <p:nvPr/>
          </p:nvSpPr>
          <p:spPr>
            <a:xfrm>
              <a:off x="5999113" y="3440350"/>
              <a:ext cx="40200" cy="138425"/>
            </a:xfrm>
            <a:custGeom>
              <a:avLst/>
              <a:gdLst/>
              <a:ahLst/>
              <a:cxnLst/>
              <a:rect l="l" t="t" r="r" b="b"/>
              <a:pathLst>
                <a:path w="1608" h="5537" extrusionOk="0">
                  <a:moveTo>
                    <a:pt x="274" y="0"/>
                  </a:moveTo>
                  <a:cubicBezTo>
                    <a:pt x="191" y="0"/>
                    <a:pt x="95" y="24"/>
                    <a:pt x="0" y="36"/>
                  </a:cubicBezTo>
                  <a:cubicBezTo>
                    <a:pt x="488" y="143"/>
                    <a:pt x="857" y="572"/>
                    <a:pt x="857" y="1096"/>
                  </a:cubicBezTo>
                  <a:cubicBezTo>
                    <a:pt x="857" y="1405"/>
                    <a:pt x="726" y="1691"/>
                    <a:pt x="512" y="1881"/>
                  </a:cubicBezTo>
                  <a:cubicBezTo>
                    <a:pt x="488" y="1905"/>
                    <a:pt x="488" y="1953"/>
                    <a:pt x="512" y="1989"/>
                  </a:cubicBezTo>
                  <a:cubicBezTo>
                    <a:pt x="726" y="2179"/>
                    <a:pt x="857" y="2465"/>
                    <a:pt x="857" y="2774"/>
                  </a:cubicBezTo>
                  <a:cubicBezTo>
                    <a:pt x="857" y="3084"/>
                    <a:pt x="726" y="3370"/>
                    <a:pt x="512" y="3560"/>
                  </a:cubicBezTo>
                  <a:cubicBezTo>
                    <a:pt x="488" y="3596"/>
                    <a:pt x="488" y="3632"/>
                    <a:pt x="512" y="3667"/>
                  </a:cubicBezTo>
                  <a:cubicBezTo>
                    <a:pt x="726" y="3858"/>
                    <a:pt x="857" y="4144"/>
                    <a:pt x="857" y="4453"/>
                  </a:cubicBezTo>
                  <a:cubicBezTo>
                    <a:pt x="857" y="4977"/>
                    <a:pt x="488" y="5406"/>
                    <a:pt x="0" y="5513"/>
                  </a:cubicBezTo>
                  <a:cubicBezTo>
                    <a:pt x="83" y="5525"/>
                    <a:pt x="179" y="5537"/>
                    <a:pt x="274" y="5537"/>
                  </a:cubicBezTo>
                  <a:lnTo>
                    <a:pt x="488" y="5537"/>
                  </a:lnTo>
                  <a:cubicBezTo>
                    <a:pt x="1072" y="5537"/>
                    <a:pt x="1572" y="5060"/>
                    <a:pt x="1596" y="4501"/>
                  </a:cubicBezTo>
                  <a:cubicBezTo>
                    <a:pt x="1607" y="4191"/>
                    <a:pt x="1488" y="3905"/>
                    <a:pt x="1298" y="3691"/>
                  </a:cubicBezTo>
                  <a:cubicBezTo>
                    <a:pt x="1250" y="3655"/>
                    <a:pt x="1250" y="3584"/>
                    <a:pt x="1298" y="3536"/>
                  </a:cubicBezTo>
                  <a:cubicBezTo>
                    <a:pt x="1488" y="3346"/>
                    <a:pt x="1596" y="3072"/>
                    <a:pt x="1596" y="2774"/>
                  </a:cubicBezTo>
                  <a:cubicBezTo>
                    <a:pt x="1596" y="2477"/>
                    <a:pt x="1476" y="2215"/>
                    <a:pt x="1274" y="2012"/>
                  </a:cubicBezTo>
                  <a:cubicBezTo>
                    <a:pt x="1238" y="1977"/>
                    <a:pt x="1238" y="1893"/>
                    <a:pt x="1274" y="1858"/>
                  </a:cubicBezTo>
                  <a:cubicBezTo>
                    <a:pt x="1476" y="1655"/>
                    <a:pt x="1596" y="1369"/>
                    <a:pt x="1596" y="1072"/>
                  </a:cubicBezTo>
                  <a:cubicBezTo>
                    <a:pt x="1572" y="476"/>
                    <a:pt x="1084" y="0"/>
                    <a:pt x="488" y="0"/>
                  </a:cubicBezTo>
                  <a:close/>
                </a:path>
              </a:pathLst>
            </a:custGeom>
            <a:solidFill>
              <a:srgbClr val="C42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0"/>
            <p:cNvSpPr/>
            <p:nvPr/>
          </p:nvSpPr>
          <p:spPr>
            <a:xfrm>
              <a:off x="6047313" y="3649000"/>
              <a:ext cx="122075" cy="105350"/>
            </a:xfrm>
            <a:custGeom>
              <a:avLst/>
              <a:gdLst/>
              <a:ahLst/>
              <a:cxnLst/>
              <a:rect l="l" t="t" r="r" b="b"/>
              <a:pathLst>
                <a:path w="4883" h="4214" extrusionOk="0">
                  <a:moveTo>
                    <a:pt x="2442" y="0"/>
                  </a:moveTo>
                  <a:cubicBezTo>
                    <a:pt x="1168" y="0"/>
                    <a:pt x="215" y="393"/>
                    <a:pt x="108" y="1036"/>
                  </a:cubicBezTo>
                  <a:cubicBezTo>
                    <a:pt x="1" y="1679"/>
                    <a:pt x="787" y="2644"/>
                    <a:pt x="1811" y="2953"/>
                  </a:cubicBezTo>
                  <a:cubicBezTo>
                    <a:pt x="1906" y="2989"/>
                    <a:pt x="2001" y="3084"/>
                    <a:pt x="2001" y="3215"/>
                  </a:cubicBezTo>
                  <a:lnTo>
                    <a:pt x="2001" y="3763"/>
                  </a:lnTo>
                  <a:cubicBezTo>
                    <a:pt x="2001" y="3965"/>
                    <a:pt x="2144" y="4168"/>
                    <a:pt x="2358" y="4203"/>
                  </a:cubicBezTo>
                  <a:cubicBezTo>
                    <a:pt x="2391" y="4210"/>
                    <a:pt x="2423" y="4213"/>
                    <a:pt x="2454" y="4213"/>
                  </a:cubicBezTo>
                  <a:cubicBezTo>
                    <a:pt x="2698" y="4213"/>
                    <a:pt x="2894" y="4017"/>
                    <a:pt x="2894" y="3775"/>
                  </a:cubicBezTo>
                  <a:lnTo>
                    <a:pt x="2894" y="3215"/>
                  </a:lnTo>
                  <a:cubicBezTo>
                    <a:pt x="2894" y="3096"/>
                    <a:pt x="2966" y="2989"/>
                    <a:pt x="3073" y="2953"/>
                  </a:cubicBezTo>
                  <a:cubicBezTo>
                    <a:pt x="4097" y="2656"/>
                    <a:pt x="4882" y="1679"/>
                    <a:pt x="4787" y="1036"/>
                  </a:cubicBezTo>
                  <a:cubicBezTo>
                    <a:pt x="4680" y="405"/>
                    <a:pt x="3739" y="0"/>
                    <a:pt x="2442" y="0"/>
                  </a:cubicBezTo>
                  <a:close/>
                </a:path>
              </a:pathLst>
            </a:custGeom>
            <a:solidFill>
              <a:srgbClr val="DE5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0"/>
            <p:cNvSpPr/>
            <p:nvPr/>
          </p:nvSpPr>
          <p:spPr>
            <a:xfrm>
              <a:off x="6102088" y="3650775"/>
              <a:ext cx="66400" cy="102750"/>
            </a:xfrm>
            <a:custGeom>
              <a:avLst/>
              <a:gdLst/>
              <a:ahLst/>
              <a:cxnLst/>
              <a:rect l="l" t="t" r="r" b="b"/>
              <a:pathLst>
                <a:path w="2656" h="4110" extrusionOk="0">
                  <a:moveTo>
                    <a:pt x="810" y="1"/>
                  </a:moveTo>
                  <a:cubicBezTo>
                    <a:pt x="1501" y="191"/>
                    <a:pt x="1965" y="561"/>
                    <a:pt x="2025" y="1001"/>
                  </a:cubicBezTo>
                  <a:cubicBezTo>
                    <a:pt x="2132" y="1620"/>
                    <a:pt x="1358" y="2370"/>
                    <a:pt x="358" y="2668"/>
                  </a:cubicBezTo>
                  <a:cubicBezTo>
                    <a:pt x="251" y="2692"/>
                    <a:pt x="179" y="2799"/>
                    <a:pt x="179" y="2918"/>
                  </a:cubicBezTo>
                  <a:lnTo>
                    <a:pt x="179" y="3680"/>
                  </a:lnTo>
                  <a:cubicBezTo>
                    <a:pt x="179" y="3823"/>
                    <a:pt x="108" y="3942"/>
                    <a:pt x="1" y="4013"/>
                  </a:cubicBezTo>
                  <a:cubicBezTo>
                    <a:pt x="60" y="4061"/>
                    <a:pt x="155" y="4109"/>
                    <a:pt x="239" y="4109"/>
                  </a:cubicBezTo>
                  <a:cubicBezTo>
                    <a:pt x="246" y="4109"/>
                    <a:pt x="253" y="4109"/>
                    <a:pt x="260" y="4109"/>
                  </a:cubicBezTo>
                  <a:cubicBezTo>
                    <a:pt x="501" y="4109"/>
                    <a:pt x="703" y="3911"/>
                    <a:pt x="703" y="3680"/>
                  </a:cubicBezTo>
                  <a:lnTo>
                    <a:pt x="703" y="3120"/>
                  </a:lnTo>
                  <a:cubicBezTo>
                    <a:pt x="703" y="3001"/>
                    <a:pt x="775" y="2906"/>
                    <a:pt x="882" y="2870"/>
                  </a:cubicBezTo>
                  <a:cubicBezTo>
                    <a:pt x="1882" y="2573"/>
                    <a:pt x="2656" y="1608"/>
                    <a:pt x="2549" y="1001"/>
                  </a:cubicBezTo>
                  <a:cubicBezTo>
                    <a:pt x="2453" y="477"/>
                    <a:pt x="1787" y="108"/>
                    <a:pt x="810" y="1"/>
                  </a:cubicBezTo>
                  <a:close/>
                </a:path>
              </a:pathLst>
            </a:custGeom>
            <a:solidFill>
              <a:srgbClr val="C42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7" name="Google Shape;2457;p60"/>
          <p:cNvGrpSpPr/>
          <p:nvPr/>
        </p:nvGrpSpPr>
        <p:grpSpPr>
          <a:xfrm>
            <a:off x="6608249" y="3420682"/>
            <a:ext cx="352958" cy="329082"/>
            <a:chOff x="6475663" y="3449875"/>
            <a:chExt cx="316725" cy="295300"/>
          </a:xfrm>
        </p:grpSpPr>
        <p:sp>
          <p:nvSpPr>
            <p:cNvPr id="2458" name="Google Shape;2458;p60"/>
            <p:cNvSpPr/>
            <p:nvPr/>
          </p:nvSpPr>
          <p:spPr>
            <a:xfrm>
              <a:off x="6664663" y="3449875"/>
              <a:ext cx="117300" cy="99425"/>
            </a:xfrm>
            <a:custGeom>
              <a:avLst/>
              <a:gdLst/>
              <a:ahLst/>
              <a:cxnLst/>
              <a:rect l="l" t="t" r="r" b="b"/>
              <a:pathLst>
                <a:path w="4692" h="3977" extrusionOk="0">
                  <a:moveTo>
                    <a:pt x="131" y="0"/>
                  </a:moveTo>
                  <a:cubicBezTo>
                    <a:pt x="60" y="12"/>
                    <a:pt x="0" y="72"/>
                    <a:pt x="0" y="131"/>
                  </a:cubicBezTo>
                  <a:lnTo>
                    <a:pt x="0" y="3834"/>
                  </a:lnTo>
                  <a:cubicBezTo>
                    <a:pt x="0" y="3917"/>
                    <a:pt x="60" y="3977"/>
                    <a:pt x="131" y="3977"/>
                  </a:cubicBezTo>
                  <a:lnTo>
                    <a:pt x="4561" y="3977"/>
                  </a:lnTo>
                  <a:cubicBezTo>
                    <a:pt x="4632" y="3977"/>
                    <a:pt x="4692" y="3917"/>
                    <a:pt x="4692" y="3834"/>
                  </a:cubicBezTo>
                  <a:lnTo>
                    <a:pt x="4692" y="131"/>
                  </a:lnTo>
                  <a:cubicBezTo>
                    <a:pt x="4692" y="60"/>
                    <a:pt x="4632" y="0"/>
                    <a:pt x="4561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0"/>
            <p:cNvSpPr/>
            <p:nvPr/>
          </p:nvSpPr>
          <p:spPr>
            <a:xfrm>
              <a:off x="6763188" y="3450175"/>
              <a:ext cx="18475" cy="99425"/>
            </a:xfrm>
            <a:custGeom>
              <a:avLst/>
              <a:gdLst/>
              <a:ahLst/>
              <a:cxnLst/>
              <a:rect l="l" t="t" r="r" b="b"/>
              <a:pathLst>
                <a:path w="739" h="3977" extrusionOk="0">
                  <a:moveTo>
                    <a:pt x="0" y="0"/>
                  </a:moveTo>
                  <a:cubicBezTo>
                    <a:pt x="84" y="0"/>
                    <a:pt x="143" y="60"/>
                    <a:pt x="143" y="131"/>
                  </a:cubicBezTo>
                  <a:lnTo>
                    <a:pt x="143" y="3846"/>
                  </a:lnTo>
                  <a:cubicBezTo>
                    <a:pt x="143" y="3917"/>
                    <a:pt x="84" y="3977"/>
                    <a:pt x="0" y="3977"/>
                  </a:cubicBezTo>
                  <a:lnTo>
                    <a:pt x="596" y="3977"/>
                  </a:lnTo>
                  <a:cubicBezTo>
                    <a:pt x="679" y="3977"/>
                    <a:pt x="739" y="3917"/>
                    <a:pt x="739" y="3846"/>
                  </a:cubicBezTo>
                  <a:lnTo>
                    <a:pt x="739" y="131"/>
                  </a:lnTo>
                  <a:cubicBezTo>
                    <a:pt x="739" y="60"/>
                    <a:pt x="679" y="0"/>
                    <a:pt x="596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0"/>
            <p:cNvSpPr/>
            <p:nvPr/>
          </p:nvSpPr>
          <p:spPr>
            <a:xfrm>
              <a:off x="6664663" y="3449875"/>
              <a:ext cx="53900" cy="53900"/>
            </a:xfrm>
            <a:custGeom>
              <a:avLst/>
              <a:gdLst/>
              <a:ahLst/>
              <a:cxnLst/>
              <a:rect l="l" t="t" r="r" b="b"/>
              <a:pathLst>
                <a:path w="2156" h="2156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155"/>
                  </a:lnTo>
                  <a:lnTo>
                    <a:pt x="2025" y="2155"/>
                  </a:lnTo>
                  <a:cubicBezTo>
                    <a:pt x="2096" y="2155"/>
                    <a:pt x="2144" y="2108"/>
                    <a:pt x="2156" y="2036"/>
                  </a:cubicBezTo>
                  <a:lnTo>
                    <a:pt x="2156" y="0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0"/>
            <p:cNvSpPr/>
            <p:nvPr/>
          </p:nvSpPr>
          <p:spPr>
            <a:xfrm>
              <a:off x="6536663" y="3654100"/>
              <a:ext cx="171175" cy="69350"/>
            </a:xfrm>
            <a:custGeom>
              <a:avLst/>
              <a:gdLst/>
              <a:ahLst/>
              <a:cxnLst/>
              <a:rect l="l" t="t" r="r" b="b"/>
              <a:pathLst>
                <a:path w="6847" h="2774" extrusionOk="0">
                  <a:moveTo>
                    <a:pt x="2383" y="1"/>
                  </a:moveTo>
                  <a:cubicBezTo>
                    <a:pt x="2349" y="1"/>
                    <a:pt x="2313" y="4"/>
                    <a:pt x="2275" y="11"/>
                  </a:cubicBezTo>
                  <a:cubicBezTo>
                    <a:pt x="1727" y="130"/>
                    <a:pt x="644" y="392"/>
                    <a:pt x="418" y="701"/>
                  </a:cubicBezTo>
                  <a:cubicBezTo>
                    <a:pt x="1" y="1309"/>
                    <a:pt x="418" y="2773"/>
                    <a:pt x="418" y="2773"/>
                  </a:cubicBezTo>
                  <a:lnTo>
                    <a:pt x="6430" y="2773"/>
                  </a:lnTo>
                  <a:cubicBezTo>
                    <a:pt x="6430" y="2773"/>
                    <a:pt x="6847" y="1309"/>
                    <a:pt x="6430" y="701"/>
                  </a:cubicBezTo>
                  <a:cubicBezTo>
                    <a:pt x="6204" y="392"/>
                    <a:pt x="5132" y="118"/>
                    <a:pt x="4573" y="11"/>
                  </a:cubicBezTo>
                  <a:cubicBezTo>
                    <a:pt x="4535" y="4"/>
                    <a:pt x="4498" y="1"/>
                    <a:pt x="4465" y="1"/>
                  </a:cubicBezTo>
                  <a:cubicBezTo>
                    <a:pt x="4331" y="1"/>
                    <a:pt x="4239" y="47"/>
                    <a:pt x="4239" y="47"/>
                  </a:cubicBezTo>
                  <a:lnTo>
                    <a:pt x="2608" y="47"/>
                  </a:lnTo>
                  <a:cubicBezTo>
                    <a:pt x="2608" y="47"/>
                    <a:pt x="2517" y="1"/>
                    <a:pt x="2383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0"/>
            <p:cNvSpPr/>
            <p:nvPr/>
          </p:nvSpPr>
          <p:spPr>
            <a:xfrm>
              <a:off x="6592938" y="3615075"/>
              <a:ext cx="58350" cy="67000"/>
            </a:xfrm>
            <a:custGeom>
              <a:avLst/>
              <a:gdLst/>
              <a:ahLst/>
              <a:cxnLst/>
              <a:rect l="l" t="t" r="r" b="b"/>
              <a:pathLst>
                <a:path w="2334" h="2680" extrusionOk="0">
                  <a:moveTo>
                    <a:pt x="345" y="0"/>
                  </a:moveTo>
                  <a:lnTo>
                    <a:pt x="345" y="1512"/>
                  </a:lnTo>
                  <a:cubicBezTo>
                    <a:pt x="345" y="1512"/>
                    <a:pt x="202" y="1548"/>
                    <a:pt x="0" y="1572"/>
                  </a:cubicBezTo>
                  <a:cubicBezTo>
                    <a:pt x="167" y="2274"/>
                    <a:pt x="726" y="2679"/>
                    <a:pt x="1179" y="2679"/>
                  </a:cubicBezTo>
                  <a:cubicBezTo>
                    <a:pt x="1619" y="2679"/>
                    <a:pt x="2191" y="2274"/>
                    <a:pt x="2334" y="1572"/>
                  </a:cubicBezTo>
                  <a:cubicBezTo>
                    <a:pt x="2131" y="1536"/>
                    <a:pt x="1988" y="1512"/>
                    <a:pt x="1988" y="1512"/>
                  </a:cubicBezTo>
                  <a:lnTo>
                    <a:pt x="1988" y="0"/>
                  </a:ln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0"/>
            <p:cNvSpPr/>
            <p:nvPr/>
          </p:nvSpPr>
          <p:spPr>
            <a:xfrm>
              <a:off x="6545588" y="3466250"/>
              <a:ext cx="43800" cy="43775"/>
            </a:xfrm>
            <a:custGeom>
              <a:avLst/>
              <a:gdLst/>
              <a:ahLst/>
              <a:cxnLst/>
              <a:rect l="l" t="t" r="r" b="b"/>
              <a:pathLst>
                <a:path w="1752" h="1751" extrusionOk="0">
                  <a:moveTo>
                    <a:pt x="882" y="0"/>
                  </a:moveTo>
                  <a:cubicBezTo>
                    <a:pt x="394" y="0"/>
                    <a:pt x="1" y="393"/>
                    <a:pt x="1" y="869"/>
                  </a:cubicBezTo>
                  <a:cubicBezTo>
                    <a:pt x="1" y="1357"/>
                    <a:pt x="394" y="1750"/>
                    <a:pt x="882" y="1750"/>
                  </a:cubicBezTo>
                  <a:cubicBezTo>
                    <a:pt x="1358" y="1750"/>
                    <a:pt x="1751" y="1357"/>
                    <a:pt x="1751" y="869"/>
                  </a:cubicBezTo>
                  <a:cubicBezTo>
                    <a:pt x="1751" y="393"/>
                    <a:pt x="1358" y="0"/>
                    <a:pt x="882" y="0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0"/>
            <p:cNvSpPr/>
            <p:nvPr/>
          </p:nvSpPr>
          <p:spPr>
            <a:xfrm>
              <a:off x="6555413" y="3478150"/>
              <a:ext cx="133975" cy="93300"/>
            </a:xfrm>
            <a:custGeom>
              <a:avLst/>
              <a:gdLst/>
              <a:ahLst/>
              <a:cxnLst/>
              <a:rect l="l" t="t" r="r" b="b"/>
              <a:pathLst>
                <a:path w="5359" h="3732" extrusionOk="0">
                  <a:moveTo>
                    <a:pt x="2680" y="0"/>
                  </a:moveTo>
                  <a:cubicBezTo>
                    <a:pt x="1203" y="0"/>
                    <a:pt x="1" y="905"/>
                    <a:pt x="1" y="2846"/>
                  </a:cubicBezTo>
                  <a:cubicBezTo>
                    <a:pt x="1" y="3537"/>
                    <a:pt x="234" y="3731"/>
                    <a:pt x="620" y="3731"/>
                  </a:cubicBezTo>
                  <a:cubicBezTo>
                    <a:pt x="1112" y="3731"/>
                    <a:pt x="1853" y="3417"/>
                    <a:pt x="2680" y="3417"/>
                  </a:cubicBezTo>
                  <a:cubicBezTo>
                    <a:pt x="3500" y="3417"/>
                    <a:pt x="4242" y="3731"/>
                    <a:pt x="4736" y="3731"/>
                  </a:cubicBezTo>
                  <a:cubicBezTo>
                    <a:pt x="5124" y="3731"/>
                    <a:pt x="5359" y="3537"/>
                    <a:pt x="5359" y="2846"/>
                  </a:cubicBezTo>
                  <a:cubicBezTo>
                    <a:pt x="5359" y="905"/>
                    <a:pt x="4168" y="0"/>
                    <a:pt x="2680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0"/>
            <p:cNvSpPr/>
            <p:nvPr/>
          </p:nvSpPr>
          <p:spPr>
            <a:xfrm>
              <a:off x="6615838" y="3478150"/>
              <a:ext cx="73550" cy="93475"/>
            </a:xfrm>
            <a:custGeom>
              <a:avLst/>
              <a:gdLst/>
              <a:ahLst/>
              <a:cxnLst/>
              <a:rect l="l" t="t" r="r" b="b"/>
              <a:pathLst>
                <a:path w="2942" h="3739" extrusionOk="0">
                  <a:moveTo>
                    <a:pt x="263" y="0"/>
                  </a:moveTo>
                  <a:cubicBezTo>
                    <a:pt x="168" y="0"/>
                    <a:pt x="96" y="0"/>
                    <a:pt x="1" y="12"/>
                  </a:cubicBezTo>
                  <a:cubicBezTo>
                    <a:pt x="1370" y="119"/>
                    <a:pt x="2442" y="1084"/>
                    <a:pt x="2442" y="3025"/>
                  </a:cubicBezTo>
                  <a:cubicBezTo>
                    <a:pt x="2442" y="3358"/>
                    <a:pt x="2382" y="3596"/>
                    <a:pt x="2299" y="3739"/>
                  </a:cubicBezTo>
                  <a:cubicBezTo>
                    <a:pt x="2704" y="3739"/>
                    <a:pt x="2942" y="3560"/>
                    <a:pt x="2942" y="2858"/>
                  </a:cubicBezTo>
                  <a:cubicBezTo>
                    <a:pt x="2942" y="905"/>
                    <a:pt x="1751" y="0"/>
                    <a:pt x="263" y="0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0"/>
            <p:cNvSpPr/>
            <p:nvPr/>
          </p:nvSpPr>
          <p:spPr>
            <a:xfrm>
              <a:off x="6664663" y="3559700"/>
              <a:ext cx="30975" cy="26225"/>
            </a:xfrm>
            <a:custGeom>
              <a:avLst/>
              <a:gdLst/>
              <a:ahLst/>
              <a:cxnLst/>
              <a:rect l="l" t="t" r="r" b="b"/>
              <a:pathLst>
                <a:path w="1239" h="1049" extrusionOk="0">
                  <a:moveTo>
                    <a:pt x="0" y="1"/>
                  </a:moveTo>
                  <a:lnTo>
                    <a:pt x="0" y="1048"/>
                  </a:lnTo>
                  <a:lnTo>
                    <a:pt x="667" y="1048"/>
                  </a:lnTo>
                  <a:cubicBezTo>
                    <a:pt x="953" y="1048"/>
                    <a:pt x="1191" y="858"/>
                    <a:pt x="1215" y="572"/>
                  </a:cubicBezTo>
                  <a:cubicBezTo>
                    <a:pt x="1239" y="263"/>
                    <a:pt x="1001" y="1"/>
                    <a:pt x="691" y="1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0"/>
            <p:cNvSpPr/>
            <p:nvPr/>
          </p:nvSpPr>
          <p:spPr>
            <a:xfrm>
              <a:off x="6548863" y="3559700"/>
              <a:ext cx="31000" cy="26225"/>
            </a:xfrm>
            <a:custGeom>
              <a:avLst/>
              <a:gdLst/>
              <a:ahLst/>
              <a:cxnLst/>
              <a:rect l="l" t="t" r="r" b="b"/>
              <a:pathLst>
                <a:path w="1240" h="1049" extrusionOk="0">
                  <a:moveTo>
                    <a:pt x="561" y="1"/>
                  </a:moveTo>
                  <a:cubicBezTo>
                    <a:pt x="239" y="1"/>
                    <a:pt x="1" y="263"/>
                    <a:pt x="25" y="572"/>
                  </a:cubicBezTo>
                  <a:cubicBezTo>
                    <a:pt x="60" y="858"/>
                    <a:pt x="299" y="1048"/>
                    <a:pt x="572" y="1048"/>
                  </a:cubicBezTo>
                  <a:lnTo>
                    <a:pt x="1239" y="1048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0"/>
            <p:cNvSpPr/>
            <p:nvPr/>
          </p:nvSpPr>
          <p:spPr>
            <a:xfrm>
              <a:off x="6572088" y="3521600"/>
              <a:ext cx="100350" cy="77725"/>
            </a:xfrm>
            <a:custGeom>
              <a:avLst/>
              <a:gdLst/>
              <a:ahLst/>
              <a:cxnLst/>
              <a:rect l="l" t="t" r="r" b="b"/>
              <a:pathLst>
                <a:path w="4014" h="3109" extrusionOk="0">
                  <a:moveTo>
                    <a:pt x="1656" y="1"/>
                  </a:moveTo>
                  <a:cubicBezTo>
                    <a:pt x="1215" y="72"/>
                    <a:pt x="798" y="286"/>
                    <a:pt x="429" y="608"/>
                  </a:cubicBezTo>
                  <a:cubicBezTo>
                    <a:pt x="167" y="870"/>
                    <a:pt x="1" y="1227"/>
                    <a:pt x="1" y="1596"/>
                  </a:cubicBezTo>
                  <a:cubicBezTo>
                    <a:pt x="1" y="2060"/>
                    <a:pt x="24" y="2501"/>
                    <a:pt x="108" y="2751"/>
                  </a:cubicBezTo>
                  <a:cubicBezTo>
                    <a:pt x="185" y="2989"/>
                    <a:pt x="1096" y="3108"/>
                    <a:pt x="2005" y="3108"/>
                  </a:cubicBezTo>
                  <a:cubicBezTo>
                    <a:pt x="2915" y="3108"/>
                    <a:pt x="3823" y="2989"/>
                    <a:pt x="3894" y="2751"/>
                  </a:cubicBezTo>
                  <a:cubicBezTo>
                    <a:pt x="3918" y="2739"/>
                    <a:pt x="3918" y="2739"/>
                    <a:pt x="3918" y="2727"/>
                  </a:cubicBezTo>
                  <a:cubicBezTo>
                    <a:pt x="3989" y="2453"/>
                    <a:pt x="4013" y="2037"/>
                    <a:pt x="4013" y="1584"/>
                  </a:cubicBezTo>
                  <a:cubicBezTo>
                    <a:pt x="4013" y="1298"/>
                    <a:pt x="3930" y="1025"/>
                    <a:pt x="3751" y="810"/>
                  </a:cubicBezTo>
                  <a:cubicBezTo>
                    <a:pt x="2989" y="775"/>
                    <a:pt x="2251" y="477"/>
                    <a:pt x="1656" y="1"/>
                  </a:cubicBez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0"/>
            <p:cNvSpPr/>
            <p:nvPr/>
          </p:nvSpPr>
          <p:spPr>
            <a:xfrm>
              <a:off x="6654238" y="3540350"/>
              <a:ext cx="18475" cy="50025"/>
            </a:xfrm>
            <a:custGeom>
              <a:avLst/>
              <a:gdLst/>
              <a:ahLst/>
              <a:cxnLst/>
              <a:rect l="l" t="t" r="r" b="b"/>
              <a:pathLst>
                <a:path w="739" h="2001" extrusionOk="0">
                  <a:moveTo>
                    <a:pt x="1" y="1"/>
                  </a:moveTo>
                  <a:cubicBezTo>
                    <a:pt x="120" y="203"/>
                    <a:pt x="191" y="453"/>
                    <a:pt x="191" y="715"/>
                  </a:cubicBezTo>
                  <a:cubicBezTo>
                    <a:pt x="191" y="1084"/>
                    <a:pt x="179" y="1429"/>
                    <a:pt x="132" y="1691"/>
                  </a:cubicBezTo>
                  <a:cubicBezTo>
                    <a:pt x="120" y="1787"/>
                    <a:pt x="108" y="1858"/>
                    <a:pt x="96" y="1930"/>
                  </a:cubicBezTo>
                  <a:lnTo>
                    <a:pt x="620" y="2001"/>
                  </a:lnTo>
                  <a:cubicBezTo>
                    <a:pt x="620" y="1989"/>
                    <a:pt x="620" y="1989"/>
                    <a:pt x="644" y="1977"/>
                  </a:cubicBezTo>
                  <a:cubicBezTo>
                    <a:pt x="715" y="1727"/>
                    <a:pt x="739" y="1287"/>
                    <a:pt x="739" y="834"/>
                  </a:cubicBezTo>
                  <a:cubicBezTo>
                    <a:pt x="727" y="548"/>
                    <a:pt x="644" y="275"/>
                    <a:pt x="477" y="60"/>
                  </a:cubicBezTo>
                  <a:cubicBezTo>
                    <a:pt x="310" y="36"/>
                    <a:pt x="156" y="25"/>
                    <a:pt x="1" y="1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0"/>
            <p:cNvSpPr/>
            <p:nvPr/>
          </p:nvSpPr>
          <p:spPr>
            <a:xfrm>
              <a:off x="6575063" y="3573400"/>
              <a:ext cx="94975" cy="55900"/>
            </a:xfrm>
            <a:custGeom>
              <a:avLst/>
              <a:gdLst/>
              <a:ahLst/>
              <a:cxnLst/>
              <a:rect l="l" t="t" r="r" b="b"/>
              <a:pathLst>
                <a:path w="3799" h="2236" extrusionOk="0">
                  <a:moveTo>
                    <a:pt x="1894" y="0"/>
                  </a:moveTo>
                  <a:cubicBezTo>
                    <a:pt x="1084" y="0"/>
                    <a:pt x="346" y="429"/>
                    <a:pt x="1" y="667"/>
                  </a:cubicBezTo>
                  <a:cubicBezTo>
                    <a:pt x="144" y="1155"/>
                    <a:pt x="894" y="1953"/>
                    <a:pt x="1358" y="2155"/>
                  </a:cubicBezTo>
                  <a:cubicBezTo>
                    <a:pt x="1483" y="2209"/>
                    <a:pt x="1691" y="2236"/>
                    <a:pt x="1898" y="2236"/>
                  </a:cubicBezTo>
                  <a:cubicBezTo>
                    <a:pt x="2105" y="2236"/>
                    <a:pt x="2311" y="2209"/>
                    <a:pt x="2430" y="2155"/>
                  </a:cubicBezTo>
                  <a:cubicBezTo>
                    <a:pt x="2882" y="1953"/>
                    <a:pt x="3632" y="1143"/>
                    <a:pt x="3775" y="667"/>
                  </a:cubicBezTo>
                  <a:cubicBezTo>
                    <a:pt x="3799" y="655"/>
                    <a:pt x="3799" y="655"/>
                    <a:pt x="3799" y="643"/>
                  </a:cubicBezTo>
                  <a:cubicBezTo>
                    <a:pt x="3418" y="405"/>
                    <a:pt x="2668" y="0"/>
                    <a:pt x="1894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0"/>
            <p:cNvSpPr/>
            <p:nvPr/>
          </p:nvSpPr>
          <p:spPr>
            <a:xfrm>
              <a:off x="6615538" y="3582325"/>
              <a:ext cx="54200" cy="46875"/>
            </a:xfrm>
            <a:custGeom>
              <a:avLst/>
              <a:gdLst/>
              <a:ahLst/>
              <a:cxnLst/>
              <a:rect l="l" t="t" r="r" b="b"/>
              <a:pathLst>
                <a:path w="2168" h="1875" extrusionOk="0">
                  <a:moveTo>
                    <a:pt x="1668" y="1"/>
                  </a:moveTo>
                  <a:cubicBezTo>
                    <a:pt x="1656" y="84"/>
                    <a:pt x="1632" y="167"/>
                    <a:pt x="1620" y="239"/>
                  </a:cubicBezTo>
                  <a:cubicBezTo>
                    <a:pt x="1477" y="739"/>
                    <a:pt x="715" y="1572"/>
                    <a:pt x="275" y="1786"/>
                  </a:cubicBezTo>
                  <a:cubicBezTo>
                    <a:pt x="191" y="1834"/>
                    <a:pt x="108" y="1846"/>
                    <a:pt x="1" y="1858"/>
                  </a:cubicBezTo>
                  <a:cubicBezTo>
                    <a:pt x="86" y="1869"/>
                    <a:pt x="178" y="1874"/>
                    <a:pt x="271" y="1874"/>
                  </a:cubicBezTo>
                  <a:cubicBezTo>
                    <a:pt x="479" y="1874"/>
                    <a:pt x="687" y="1848"/>
                    <a:pt x="811" y="1798"/>
                  </a:cubicBezTo>
                  <a:cubicBezTo>
                    <a:pt x="1263" y="1596"/>
                    <a:pt x="2013" y="798"/>
                    <a:pt x="2156" y="310"/>
                  </a:cubicBezTo>
                  <a:cubicBezTo>
                    <a:pt x="2156" y="298"/>
                    <a:pt x="2156" y="298"/>
                    <a:pt x="2168" y="286"/>
                  </a:cubicBezTo>
                  <a:cubicBezTo>
                    <a:pt x="2037" y="203"/>
                    <a:pt x="1870" y="96"/>
                    <a:pt x="1668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0"/>
            <p:cNvSpPr/>
            <p:nvPr/>
          </p:nvSpPr>
          <p:spPr>
            <a:xfrm>
              <a:off x="6501238" y="3644525"/>
              <a:ext cx="60750" cy="73850"/>
            </a:xfrm>
            <a:custGeom>
              <a:avLst/>
              <a:gdLst/>
              <a:ahLst/>
              <a:cxnLst/>
              <a:rect l="l" t="t" r="r" b="b"/>
              <a:pathLst>
                <a:path w="2430" h="2954" extrusionOk="0">
                  <a:moveTo>
                    <a:pt x="120" y="1"/>
                  </a:moveTo>
                  <a:cubicBezTo>
                    <a:pt x="60" y="1"/>
                    <a:pt x="1" y="60"/>
                    <a:pt x="1" y="120"/>
                  </a:cubicBezTo>
                  <a:lnTo>
                    <a:pt x="1" y="2704"/>
                  </a:lnTo>
                  <a:lnTo>
                    <a:pt x="1215" y="2954"/>
                  </a:lnTo>
                  <a:lnTo>
                    <a:pt x="2418" y="2704"/>
                  </a:lnTo>
                  <a:lnTo>
                    <a:pt x="2418" y="120"/>
                  </a:lnTo>
                  <a:cubicBezTo>
                    <a:pt x="2430" y="37"/>
                    <a:pt x="2382" y="1"/>
                    <a:pt x="2311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0"/>
            <p:cNvSpPr/>
            <p:nvPr/>
          </p:nvSpPr>
          <p:spPr>
            <a:xfrm>
              <a:off x="6544113" y="3644525"/>
              <a:ext cx="17875" cy="67900"/>
            </a:xfrm>
            <a:custGeom>
              <a:avLst/>
              <a:gdLst/>
              <a:ahLst/>
              <a:cxnLst/>
              <a:rect l="l" t="t" r="r" b="b"/>
              <a:pathLst>
                <a:path w="715" h="2716" extrusionOk="0">
                  <a:moveTo>
                    <a:pt x="0" y="1"/>
                  </a:moveTo>
                  <a:cubicBezTo>
                    <a:pt x="60" y="1"/>
                    <a:pt x="120" y="60"/>
                    <a:pt x="120" y="120"/>
                  </a:cubicBezTo>
                  <a:lnTo>
                    <a:pt x="120" y="2716"/>
                  </a:lnTo>
                  <a:lnTo>
                    <a:pt x="715" y="2716"/>
                  </a:lnTo>
                  <a:lnTo>
                    <a:pt x="715" y="120"/>
                  </a:lnTo>
                  <a:cubicBezTo>
                    <a:pt x="715" y="37"/>
                    <a:pt x="667" y="1"/>
                    <a:pt x="596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0"/>
            <p:cNvSpPr/>
            <p:nvPr/>
          </p:nvSpPr>
          <p:spPr>
            <a:xfrm>
              <a:off x="6636088" y="3643050"/>
              <a:ext cx="129800" cy="79800"/>
            </a:xfrm>
            <a:custGeom>
              <a:avLst/>
              <a:gdLst/>
              <a:ahLst/>
              <a:cxnLst/>
              <a:rect l="l" t="t" r="r" b="b"/>
              <a:pathLst>
                <a:path w="5192" h="3192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775"/>
                  </a:lnTo>
                  <a:lnTo>
                    <a:pt x="2667" y="3191"/>
                  </a:lnTo>
                  <a:lnTo>
                    <a:pt x="5192" y="2775"/>
                  </a:lnTo>
                  <a:lnTo>
                    <a:pt x="5192" y="131"/>
                  </a:lnTo>
                  <a:cubicBezTo>
                    <a:pt x="5192" y="60"/>
                    <a:pt x="5144" y="0"/>
                    <a:pt x="5073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0"/>
            <p:cNvSpPr/>
            <p:nvPr/>
          </p:nvSpPr>
          <p:spPr>
            <a:xfrm>
              <a:off x="6747713" y="3643050"/>
              <a:ext cx="18175" cy="79800"/>
            </a:xfrm>
            <a:custGeom>
              <a:avLst/>
              <a:gdLst/>
              <a:ahLst/>
              <a:cxnLst/>
              <a:rect l="l" t="t" r="r" b="b"/>
              <a:pathLst>
                <a:path w="727" h="3192" extrusionOk="0">
                  <a:moveTo>
                    <a:pt x="0" y="0"/>
                  </a:moveTo>
                  <a:cubicBezTo>
                    <a:pt x="72" y="0"/>
                    <a:pt x="119" y="60"/>
                    <a:pt x="119" y="131"/>
                  </a:cubicBezTo>
                  <a:lnTo>
                    <a:pt x="119" y="3191"/>
                  </a:lnTo>
                  <a:lnTo>
                    <a:pt x="715" y="3191"/>
                  </a:lnTo>
                  <a:lnTo>
                    <a:pt x="715" y="131"/>
                  </a:lnTo>
                  <a:lnTo>
                    <a:pt x="727" y="131"/>
                  </a:lnTo>
                  <a:cubicBezTo>
                    <a:pt x="727" y="60"/>
                    <a:pt x="667" y="0"/>
                    <a:pt x="596" y="0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0"/>
            <p:cNvSpPr/>
            <p:nvPr/>
          </p:nvSpPr>
          <p:spPr>
            <a:xfrm>
              <a:off x="6688763" y="3671925"/>
              <a:ext cx="27725" cy="19375"/>
            </a:xfrm>
            <a:custGeom>
              <a:avLst/>
              <a:gdLst/>
              <a:ahLst/>
              <a:cxnLst/>
              <a:rect l="l" t="t" r="r" b="b"/>
              <a:pathLst>
                <a:path w="1109" h="775" extrusionOk="0">
                  <a:moveTo>
                    <a:pt x="560" y="0"/>
                  </a:moveTo>
                  <a:cubicBezTo>
                    <a:pt x="251" y="0"/>
                    <a:pt x="1" y="179"/>
                    <a:pt x="1" y="381"/>
                  </a:cubicBezTo>
                  <a:cubicBezTo>
                    <a:pt x="1" y="596"/>
                    <a:pt x="251" y="774"/>
                    <a:pt x="560" y="774"/>
                  </a:cubicBezTo>
                  <a:cubicBezTo>
                    <a:pt x="858" y="774"/>
                    <a:pt x="1108" y="596"/>
                    <a:pt x="1108" y="381"/>
                  </a:cubicBezTo>
                  <a:cubicBezTo>
                    <a:pt x="1108" y="179"/>
                    <a:pt x="858" y="0"/>
                    <a:pt x="560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0"/>
            <p:cNvSpPr/>
            <p:nvPr/>
          </p:nvSpPr>
          <p:spPr>
            <a:xfrm>
              <a:off x="6731938" y="3471900"/>
              <a:ext cx="32750" cy="9250"/>
            </a:xfrm>
            <a:custGeom>
              <a:avLst/>
              <a:gdLst/>
              <a:ahLst/>
              <a:cxnLst/>
              <a:rect l="l" t="t" r="r" b="b"/>
              <a:pathLst>
                <a:path w="1310" h="370" extrusionOk="0">
                  <a:moveTo>
                    <a:pt x="179" y="0"/>
                  </a:moveTo>
                  <a:cubicBezTo>
                    <a:pt x="84" y="0"/>
                    <a:pt x="0" y="84"/>
                    <a:pt x="0" y="191"/>
                  </a:cubicBezTo>
                  <a:cubicBezTo>
                    <a:pt x="0" y="298"/>
                    <a:pt x="96" y="369"/>
                    <a:pt x="203" y="369"/>
                  </a:cubicBezTo>
                  <a:lnTo>
                    <a:pt x="1131" y="369"/>
                  </a:lnTo>
                  <a:cubicBezTo>
                    <a:pt x="1239" y="369"/>
                    <a:pt x="1310" y="274"/>
                    <a:pt x="1310" y="179"/>
                  </a:cubicBezTo>
                  <a:cubicBezTo>
                    <a:pt x="1310" y="72"/>
                    <a:pt x="1227" y="0"/>
                    <a:pt x="1119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0"/>
            <p:cNvSpPr/>
            <p:nvPr/>
          </p:nvSpPr>
          <p:spPr>
            <a:xfrm>
              <a:off x="6731938" y="3495100"/>
              <a:ext cx="32750" cy="9550"/>
            </a:xfrm>
            <a:custGeom>
              <a:avLst/>
              <a:gdLst/>
              <a:ahLst/>
              <a:cxnLst/>
              <a:rect l="l" t="t" r="r" b="b"/>
              <a:pathLst>
                <a:path w="1310" h="382" extrusionOk="0">
                  <a:moveTo>
                    <a:pt x="179" y="1"/>
                  </a:moveTo>
                  <a:cubicBezTo>
                    <a:pt x="84" y="1"/>
                    <a:pt x="0" y="96"/>
                    <a:pt x="0" y="203"/>
                  </a:cubicBezTo>
                  <a:cubicBezTo>
                    <a:pt x="0" y="299"/>
                    <a:pt x="96" y="382"/>
                    <a:pt x="203" y="382"/>
                  </a:cubicBezTo>
                  <a:lnTo>
                    <a:pt x="1131" y="382"/>
                  </a:lnTo>
                  <a:cubicBezTo>
                    <a:pt x="1239" y="382"/>
                    <a:pt x="1310" y="287"/>
                    <a:pt x="1310" y="180"/>
                  </a:cubicBezTo>
                  <a:cubicBezTo>
                    <a:pt x="1310" y="84"/>
                    <a:pt x="1227" y="1"/>
                    <a:pt x="1119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0"/>
            <p:cNvSpPr/>
            <p:nvPr/>
          </p:nvSpPr>
          <p:spPr>
            <a:xfrm>
              <a:off x="6731938" y="3518325"/>
              <a:ext cx="32750" cy="9250"/>
            </a:xfrm>
            <a:custGeom>
              <a:avLst/>
              <a:gdLst/>
              <a:ahLst/>
              <a:cxnLst/>
              <a:rect l="l" t="t" r="r" b="b"/>
              <a:pathLst>
                <a:path w="1310" h="370" extrusionOk="0">
                  <a:moveTo>
                    <a:pt x="179" y="1"/>
                  </a:moveTo>
                  <a:cubicBezTo>
                    <a:pt x="84" y="1"/>
                    <a:pt x="0" y="84"/>
                    <a:pt x="0" y="191"/>
                  </a:cubicBezTo>
                  <a:cubicBezTo>
                    <a:pt x="0" y="298"/>
                    <a:pt x="96" y="370"/>
                    <a:pt x="203" y="370"/>
                  </a:cubicBezTo>
                  <a:lnTo>
                    <a:pt x="1131" y="370"/>
                  </a:lnTo>
                  <a:cubicBezTo>
                    <a:pt x="1239" y="370"/>
                    <a:pt x="1310" y="286"/>
                    <a:pt x="1310" y="179"/>
                  </a:cubicBezTo>
                  <a:cubicBezTo>
                    <a:pt x="1310" y="72"/>
                    <a:pt x="1227" y="1"/>
                    <a:pt x="1119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0"/>
            <p:cNvSpPr/>
            <p:nvPr/>
          </p:nvSpPr>
          <p:spPr>
            <a:xfrm>
              <a:off x="6593513" y="3552250"/>
              <a:ext cx="9550" cy="11450"/>
            </a:xfrm>
            <a:custGeom>
              <a:avLst/>
              <a:gdLst/>
              <a:ahLst/>
              <a:cxnLst/>
              <a:rect l="l" t="t" r="r" b="b"/>
              <a:pathLst>
                <a:path w="382" h="458" extrusionOk="0">
                  <a:moveTo>
                    <a:pt x="179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75"/>
                  </a:lnTo>
                  <a:cubicBezTo>
                    <a:pt x="1" y="371"/>
                    <a:pt x="68" y="457"/>
                    <a:pt x="150" y="457"/>
                  </a:cubicBezTo>
                  <a:cubicBezTo>
                    <a:pt x="160" y="457"/>
                    <a:pt x="169" y="456"/>
                    <a:pt x="179" y="453"/>
                  </a:cubicBezTo>
                  <a:cubicBezTo>
                    <a:pt x="191" y="456"/>
                    <a:pt x="202" y="457"/>
                    <a:pt x="213" y="457"/>
                  </a:cubicBezTo>
                  <a:cubicBezTo>
                    <a:pt x="306" y="457"/>
                    <a:pt x="382" y="371"/>
                    <a:pt x="382" y="275"/>
                  </a:cubicBezTo>
                  <a:lnTo>
                    <a:pt x="382" y="180"/>
                  </a:lnTo>
                  <a:cubicBezTo>
                    <a:pt x="382" y="72"/>
                    <a:pt x="287" y="1"/>
                    <a:pt x="179" y="1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0"/>
            <p:cNvSpPr/>
            <p:nvPr/>
          </p:nvSpPr>
          <p:spPr>
            <a:xfrm>
              <a:off x="6641738" y="3552250"/>
              <a:ext cx="9250" cy="11450"/>
            </a:xfrm>
            <a:custGeom>
              <a:avLst/>
              <a:gdLst/>
              <a:ahLst/>
              <a:cxnLst/>
              <a:rect l="l" t="t" r="r" b="b"/>
              <a:pathLst>
                <a:path w="370" h="458" extrusionOk="0">
                  <a:moveTo>
                    <a:pt x="179" y="1"/>
                  </a:moveTo>
                  <a:cubicBezTo>
                    <a:pt x="72" y="1"/>
                    <a:pt x="1" y="84"/>
                    <a:pt x="1" y="191"/>
                  </a:cubicBezTo>
                  <a:lnTo>
                    <a:pt x="1" y="275"/>
                  </a:lnTo>
                  <a:cubicBezTo>
                    <a:pt x="1" y="371"/>
                    <a:pt x="67" y="457"/>
                    <a:pt x="150" y="457"/>
                  </a:cubicBezTo>
                  <a:cubicBezTo>
                    <a:pt x="159" y="457"/>
                    <a:pt x="169" y="456"/>
                    <a:pt x="179" y="453"/>
                  </a:cubicBezTo>
                  <a:cubicBezTo>
                    <a:pt x="189" y="456"/>
                    <a:pt x="199" y="457"/>
                    <a:pt x="209" y="457"/>
                  </a:cubicBezTo>
                  <a:cubicBezTo>
                    <a:pt x="293" y="457"/>
                    <a:pt x="370" y="371"/>
                    <a:pt x="370" y="275"/>
                  </a:cubicBezTo>
                  <a:lnTo>
                    <a:pt x="370" y="180"/>
                  </a:lnTo>
                  <a:cubicBezTo>
                    <a:pt x="370" y="72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0"/>
            <p:cNvSpPr/>
            <p:nvPr/>
          </p:nvSpPr>
          <p:spPr>
            <a:xfrm>
              <a:off x="6517613" y="3664175"/>
              <a:ext cx="28900" cy="28300"/>
            </a:xfrm>
            <a:custGeom>
              <a:avLst/>
              <a:gdLst/>
              <a:ahLst/>
              <a:cxnLst/>
              <a:rect l="l" t="t" r="r" b="b"/>
              <a:pathLst>
                <a:path w="1156" h="1132" extrusionOk="0">
                  <a:moveTo>
                    <a:pt x="584" y="1"/>
                  </a:moveTo>
                  <a:cubicBezTo>
                    <a:pt x="477" y="1"/>
                    <a:pt x="394" y="72"/>
                    <a:pt x="394" y="179"/>
                  </a:cubicBezTo>
                  <a:lnTo>
                    <a:pt x="394" y="370"/>
                  </a:lnTo>
                  <a:lnTo>
                    <a:pt x="203" y="370"/>
                  </a:lnTo>
                  <a:cubicBezTo>
                    <a:pt x="96" y="370"/>
                    <a:pt x="1" y="441"/>
                    <a:pt x="1" y="548"/>
                  </a:cubicBezTo>
                  <a:cubicBezTo>
                    <a:pt x="1" y="656"/>
                    <a:pt x="84" y="739"/>
                    <a:pt x="179" y="739"/>
                  </a:cubicBezTo>
                  <a:lnTo>
                    <a:pt x="382" y="739"/>
                  </a:lnTo>
                  <a:lnTo>
                    <a:pt x="382" y="941"/>
                  </a:lnTo>
                  <a:cubicBezTo>
                    <a:pt x="382" y="1037"/>
                    <a:pt x="453" y="1132"/>
                    <a:pt x="560" y="1132"/>
                  </a:cubicBezTo>
                  <a:cubicBezTo>
                    <a:pt x="656" y="1132"/>
                    <a:pt x="751" y="1060"/>
                    <a:pt x="751" y="953"/>
                  </a:cubicBezTo>
                  <a:lnTo>
                    <a:pt x="751" y="763"/>
                  </a:lnTo>
                  <a:lnTo>
                    <a:pt x="941" y="763"/>
                  </a:lnTo>
                  <a:cubicBezTo>
                    <a:pt x="1049" y="763"/>
                    <a:pt x="1132" y="667"/>
                    <a:pt x="1120" y="560"/>
                  </a:cubicBezTo>
                  <a:cubicBezTo>
                    <a:pt x="1156" y="477"/>
                    <a:pt x="1060" y="382"/>
                    <a:pt x="953" y="382"/>
                  </a:cubicBezTo>
                  <a:lnTo>
                    <a:pt x="763" y="382"/>
                  </a:lnTo>
                  <a:lnTo>
                    <a:pt x="763" y="191"/>
                  </a:lnTo>
                  <a:cubicBezTo>
                    <a:pt x="763" y="84"/>
                    <a:pt x="691" y="1"/>
                    <a:pt x="584" y="1"/>
                  </a:cubicBezTo>
                  <a:close/>
                </a:path>
              </a:pathLst>
            </a:custGeom>
            <a:solidFill>
              <a:srgbClr val="DE5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0"/>
            <p:cNvSpPr/>
            <p:nvPr/>
          </p:nvSpPr>
          <p:spPr>
            <a:xfrm>
              <a:off x="6475663" y="3712100"/>
              <a:ext cx="316725" cy="33075"/>
            </a:xfrm>
            <a:custGeom>
              <a:avLst/>
              <a:gdLst/>
              <a:ahLst/>
              <a:cxnLst/>
              <a:rect l="l" t="t" r="r" b="b"/>
              <a:pathLst>
                <a:path w="12669" h="1323" extrusionOk="0">
                  <a:moveTo>
                    <a:pt x="131" y="1"/>
                  </a:moveTo>
                  <a:cubicBezTo>
                    <a:pt x="48" y="1"/>
                    <a:pt x="0" y="60"/>
                    <a:pt x="0" y="132"/>
                  </a:cubicBezTo>
                  <a:lnTo>
                    <a:pt x="0" y="1191"/>
                  </a:lnTo>
                  <a:cubicBezTo>
                    <a:pt x="0" y="1263"/>
                    <a:pt x="60" y="1322"/>
                    <a:pt x="131" y="1322"/>
                  </a:cubicBezTo>
                  <a:lnTo>
                    <a:pt x="12537" y="1322"/>
                  </a:lnTo>
                  <a:cubicBezTo>
                    <a:pt x="12609" y="1322"/>
                    <a:pt x="12668" y="1263"/>
                    <a:pt x="12668" y="1191"/>
                  </a:cubicBezTo>
                  <a:lnTo>
                    <a:pt x="12668" y="132"/>
                  </a:lnTo>
                  <a:cubicBezTo>
                    <a:pt x="12668" y="60"/>
                    <a:pt x="12609" y="1"/>
                    <a:pt x="12537" y="1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0"/>
            <p:cNvSpPr/>
            <p:nvPr/>
          </p:nvSpPr>
          <p:spPr>
            <a:xfrm>
              <a:off x="6772713" y="3712100"/>
              <a:ext cx="19375" cy="33075"/>
            </a:xfrm>
            <a:custGeom>
              <a:avLst/>
              <a:gdLst/>
              <a:ahLst/>
              <a:cxnLst/>
              <a:rect l="l" t="t" r="r" b="b"/>
              <a:pathLst>
                <a:path w="775" h="1323" extrusionOk="0">
                  <a:moveTo>
                    <a:pt x="0" y="1"/>
                  </a:moveTo>
                  <a:cubicBezTo>
                    <a:pt x="72" y="1"/>
                    <a:pt x="131" y="60"/>
                    <a:pt x="131" y="132"/>
                  </a:cubicBezTo>
                  <a:lnTo>
                    <a:pt x="131" y="1191"/>
                  </a:lnTo>
                  <a:cubicBezTo>
                    <a:pt x="131" y="1263"/>
                    <a:pt x="72" y="1322"/>
                    <a:pt x="0" y="1322"/>
                  </a:cubicBezTo>
                  <a:lnTo>
                    <a:pt x="631" y="1322"/>
                  </a:lnTo>
                  <a:cubicBezTo>
                    <a:pt x="715" y="1322"/>
                    <a:pt x="774" y="1263"/>
                    <a:pt x="774" y="1191"/>
                  </a:cubicBezTo>
                  <a:lnTo>
                    <a:pt x="774" y="132"/>
                  </a:lnTo>
                  <a:cubicBezTo>
                    <a:pt x="774" y="60"/>
                    <a:pt x="715" y="1"/>
                    <a:pt x="631" y="1"/>
                  </a:cubicBez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5" name="Google Shape;2485;p60"/>
          <p:cNvGrpSpPr/>
          <p:nvPr/>
        </p:nvGrpSpPr>
        <p:grpSpPr>
          <a:xfrm>
            <a:off x="7251284" y="3408674"/>
            <a:ext cx="318133" cy="353348"/>
            <a:chOff x="7130788" y="3439100"/>
            <a:chExt cx="285475" cy="317075"/>
          </a:xfrm>
        </p:grpSpPr>
        <p:sp>
          <p:nvSpPr>
            <p:cNvPr id="2486" name="Google Shape;2486;p60"/>
            <p:cNvSpPr/>
            <p:nvPr/>
          </p:nvSpPr>
          <p:spPr>
            <a:xfrm>
              <a:off x="7220988" y="3520425"/>
              <a:ext cx="52100" cy="9525"/>
            </a:xfrm>
            <a:custGeom>
              <a:avLst/>
              <a:gdLst/>
              <a:ahLst/>
              <a:cxnLst/>
              <a:rect l="l" t="t" r="r" b="b"/>
              <a:pathLst>
                <a:path w="2084" h="381" extrusionOk="0">
                  <a:moveTo>
                    <a:pt x="179" y="0"/>
                  </a:moveTo>
                  <a:cubicBezTo>
                    <a:pt x="72" y="0"/>
                    <a:pt x="0" y="95"/>
                    <a:pt x="0" y="191"/>
                  </a:cubicBezTo>
                  <a:cubicBezTo>
                    <a:pt x="0" y="298"/>
                    <a:pt x="84" y="381"/>
                    <a:pt x="191" y="381"/>
                  </a:cubicBezTo>
                  <a:lnTo>
                    <a:pt x="1893" y="381"/>
                  </a:lnTo>
                  <a:cubicBezTo>
                    <a:pt x="1989" y="381"/>
                    <a:pt x="2084" y="286"/>
                    <a:pt x="2072" y="179"/>
                  </a:cubicBezTo>
                  <a:cubicBezTo>
                    <a:pt x="2072" y="83"/>
                    <a:pt x="1977" y="0"/>
                    <a:pt x="1870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0"/>
            <p:cNvSpPr/>
            <p:nvPr/>
          </p:nvSpPr>
          <p:spPr>
            <a:xfrm>
              <a:off x="7220988" y="3545725"/>
              <a:ext cx="52100" cy="9550"/>
            </a:xfrm>
            <a:custGeom>
              <a:avLst/>
              <a:gdLst/>
              <a:ahLst/>
              <a:cxnLst/>
              <a:rect l="l" t="t" r="r" b="b"/>
              <a:pathLst>
                <a:path w="2084" h="382" extrusionOk="0">
                  <a:moveTo>
                    <a:pt x="179" y="0"/>
                  </a:moveTo>
                  <a:cubicBezTo>
                    <a:pt x="72" y="0"/>
                    <a:pt x="0" y="95"/>
                    <a:pt x="0" y="202"/>
                  </a:cubicBezTo>
                  <a:cubicBezTo>
                    <a:pt x="0" y="298"/>
                    <a:pt x="84" y="381"/>
                    <a:pt x="191" y="381"/>
                  </a:cubicBezTo>
                  <a:lnTo>
                    <a:pt x="1893" y="381"/>
                  </a:lnTo>
                  <a:cubicBezTo>
                    <a:pt x="1989" y="381"/>
                    <a:pt x="2084" y="286"/>
                    <a:pt x="2072" y="179"/>
                  </a:cubicBezTo>
                  <a:cubicBezTo>
                    <a:pt x="2072" y="83"/>
                    <a:pt x="1977" y="0"/>
                    <a:pt x="1870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0"/>
            <p:cNvSpPr/>
            <p:nvPr/>
          </p:nvSpPr>
          <p:spPr>
            <a:xfrm>
              <a:off x="7265338" y="3446000"/>
              <a:ext cx="150925" cy="150050"/>
            </a:xfrm>
            <a:custGeom>
              <a:avLst/>
              <a:gdLst/>
              <a:ahLst/>
              <a:cxnLst/>
              <a:rect l="l" t="t" r="r" b="b"/>
              <a:pathLst>
                <a:path w="6037" h="6002" extrusionOk="0">
                  <a:moveTo>
                    <a:pt x="119" y="0"/>
                  </a:moveTo>
                  <a:cubicBezTo>
                    <a:pt x="60" y="0"/>
                    <a:pt x="0" y="60"/>
                    <a:pt x="0" y="143"/>
                  </a:cubicBezTo>
                  <a:lnTo>
                    <a:pt x="0" y="5870"/>
                  </a:lnTo>
                  <a:cubicBezTo>
                    <a:pt x="0" y="5942"/>
                    <a:pt x="60" y="6001"/>
                    <a:pt x="131" y="6001"/>
                  </a:cubicBezTo>
                  <a:lnTo>
                    <a:pt x="5906" y="6001"/>
                  </a:lnTo>
                  <a:cubicBezTo>
                    <a:pt x="5977" y="6001"/>
                    <a:pt x="6037" y="5942"/>
                    <a:pt x="6037" y="5870"/>
                  </a:cubicBezTo>
                  <a:lnTo>
                    <a:pt x="6037" y="143"/>
                  </a:lnTo>
                  <a:cubicBezTo>
                    <a:pt x="6037" y="60"/>
                    <a:pt x="5977" y="0"/>
                    <a:pt x="5906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0"/>
            <p:cNvSpPr/>
            <p:nvPr/>
          </p:nvSpPr>
          <p:spPr>
            <a:xfrm>
              <a:off x="7396588" y="3446000"/>
              <a:ext cx="19375" cy="150050"/>
            </a:xfrm>
            <a:custGeom>
              <a:avLst/>
              <a:gdLst/>
              <a:ahLst/>
              <a:cxnLst/>
              <a:rect l="l" t="t" r="r" b="b"/>
              <a:pathLst>
                <a:path w="775" h="6002" extrusionOk="0">
                  <a:moveTo>
                    <a:pt x="1" y="0"/>
                  </a:moveTo>
                  <a:cubicBezTo>
                    <a:pt x="72" y="0"/>
                    <a:pt x="132" y="60"/>
                    <a:pt x="132" y="143"/>
                  </a:cubicBezTo>
                  <a:lnTo>
                    <a:pt x="132" y="5870"/>
                  </a:lnTo>
                  <a:cubicBezTo>
                    <a:pt x="132" y="5942"/>
                    <a:pt x="72" y="6001"/>
                    <a:pt x="1" y="6001"/>
                  </a:cubicBezTo>
                  <a:lnTo>
                    <a:pt x="644" y="6001"/>
                  </a:lnTo>
                  <a:cubicBezTo>
                    <a:pt x="715" y="6001"/>
                    <a:pt x="775" y="5942"/>
                    <a:pt x="775" y="5870"/>
                  </a:cubicBezTo>
                  <a:lnTo>
                    <a:pt x="775" y="143"/>
                  </a:lnTo>
                  <a:cubicBezTo>
                    <a:pt x="775" y="60"/>
                    <a:pt x="715" y="0"/>
                    <a:pt x="644" y="0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0"/>
            <p:cNvSpPr/>
            <p:nvPr/>
          </p:nvSpPr>
          <p:spPr>
            <a:xfrm>
              <a:off x="7130788" y="3657925"/>
              <a:ext cx="273575" cy="97650"/>
            </a:xfrm>
            <a:custGeom>
              <a:avLst/>
              <a:gdLst/>
              <a:ahLst/>
              <a:cxnLst/>
              <a:rect l="l" t="t" r="r" b="b"/>
              <a:pathLst>
                <a:path w="10943" h="3906" extrusionOk="0">
                  <a:moveTo>
                    <a:pt x="8097" y="1"/>
                  </a:moveTo>
                  <a:cubicBezTo>
                    <a:pt x="7906" y="1"/>
                    <a:pt x="7728" y="60"/>
                    <a:pt x="7585" y="191"/>
                  </a:cubicBezTo>
                  <a:lnTo>
                    <a:pt x="6466" y="1132"/>
                  </a:lnTo>
                  <a:cubicBezTo>
                    <a:pt x="6359" y="1215"/>
                    <a:pt x="6228" y="1263"/>
                    <a:pt x="6073" y="1263"/>
                  </a:cubicBezTo>
                  <a:lnTo>
                    <a:pt x="5120" y="1263"/>
                  </a:lnTo>
                  <a:lnTo>
                    <a:pt x="4692" y="1513"/>
                  </a:lnTo>
                  <a:lnTo>
                    <a:pt x="4263" y="1263"/>
                  </a:lnTo>
                  <a:lnTo>
                    <a:pt x="2310" y="1263"/>
                  </a:lnTo>
                  <a:lnTo>
                    <a:pt x="1882" y="1513"/>
                  </a:lnTo>
                  <a:lnTo>
                    <a:pt x="1441" y="1263"/>
                  </a:lnTo>
                  <a:lnTo>
                    <a:pt x="155" y="1263"/>
                  </a:lnTo>
                  <a:cubicBezTo>
                    <a:pt x="60" y="1263"/>
                    <a:pt x="1" y="1322"/>
                    <a:pt x="1" y="1406"/>
                  </a:cubicBezTo>
                  <a:lnTo>
                    <a:pt x="1" y="3311"/>
                  </a:lnTo>
                  <a:cubicBezTo>
                    <a:pt x="1" y="3406"/>
                    <a:pt x="60" y="3465"/>
                    <a:pt x="155" y="3465"/>
                  </a:cubicBezTo>
                  <a:lnTo>
                    <a:pt x="6549" y="3465"/>
                  </a:lnTo>
                  <a:lnTo>
                    <a:pt x="6978" y="3763"/>
                  </a:lnTo>
                  <a:cubicBezTo>
                    <a:pt x="7121" y="3846"/>
                    <a:pt x="7299" y="3906"/>
                    <a:pt x="7454" y="3906"/>
                  </a:cubicBezTo>
                  <a:lnTo>
                    <a:pt x="8966" y="3906"/>
                  </a:lnTo>
                  <a:lnTo>
                    <a:pt x="9942" y="3656"/>
                  </a:lnTo>
                  <a:lnTo>
                    <a:pt x="9883" y="870"/>
                  </a:lnTo>
                  <a:lnTo>
                    <a:pt x="10478" y="870"/>
                  </a:lnTo>
                  <a:cubicBezTo>
                    <a:pt x="10740" y="870"/>
                    <a:pt x="10943" y="667"/>
                    <a:pt x="10943" y="417"/>
                  </a:cubicBezTo>
                  <a:lnTo>
                    <a:pt x="10943" y="120"/>
                  </a:lnTo>
                  <a:cubicBezTo>
                    <a:pt x="10943" y="60"/>
                    <a:pt x="10895" y="1"/>
                    <a:pt x="10823" y="1"/>
                  </a:cubicBez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0"/>
            <p:cNvSpPr/>
            <p:nvPr/>
          </p:nvSpPr>
          <p:spPr>
            <a:xfrm>
              <a:off x="7344813" y="3679650"/>
              <a:ext cx="52100" cy="76525"/>
            </a:xfrm>
            <a:custGeom>
              <a:avLst/>
              <a:gdLst/>
              <a:ahLst/>
              <a:cxnLst/>
              <a:rect l="l" t="t" r="r" b="b"/>
              <a:pathLst>
                <a:path w="2084" h="3061" extrusionOk="0">
                  <a:moveTo>
                    <a:pt x="405" y="1"/>
                  </a:moveTo>
                  <a:cubicBezTo>
                    <a:pt x="191" y="1"/>
                    <a:pt x="12" y="156"/>
                    <a:pt x="12" y="358"/>
                  </a:cubicBezTo>
                  <a:cubicBezTo>
                    <a:pt x="12" y="501"/>
                    <a:pt x="72" y="620"/>
                    <a:pt x="167" y="691"/>
                  </a:cubicBezTo>
                  <a:cubicBezTo>
                    <a:pt x="215" y="739"/>
                    <a:pt x="215" y="810"/>
                    <a:pt x="167" y="858"/>
                  </a:cubicBezTo>
                  <a:cubicBezTo>
                    <a:pt x="72" y="930"/>
                    <a:pt x="12" y="1037"/>
                    <a:pt x="12" y="1156"/>
                  </a:cubicBezTo>
                  <a:cubicBezTo>
                    <a:pt x="12" y="1275"/>
                    <a:pt x="72" y="1394"/>
                    <a:pt x="167" y="1453"/>
                  </a:cubicBezTo>
                  <a:cubicBezTo>
                    <a:pt x="226" y="1489"/>
                    <a:pt x="226" y="1572"/>
                    <a:pt x="167" y="1608"/>
                  </a:cubicBezTo>
                  <a:cubicBezTo>
                    <a:pt x="72" y="1692"/>
                    <a:pt x="12" y="1787"/>
                    <a:pt x="12" y="1906"/>
                  </a:cubicBezTo>
                  <a:cubicBezTo>
                    <a:pt x="12" y="2025"/>
                    <a:pt x="72" y="2144"/>
                    <a:pt x="167" y="2203"/>
                  </a:cubicBezTo>
                  <a:cubicBezTo>
                    <a:pt x="215" y="2251"/>
                    <a:pt x="226" y="2323"/>
                    <a:pt x="167" y="2370"/>
                  </a:cubicBezTo>
                  <a:cubicBezTo>
                    <a:pt x="72" y="2442"/>
                    <a:pt x="0" y="2561"/>
                    <a:pt x="12" y="2704"/>
                  </a:cubicBezTo>
                  <a:cubicBezTo>
                    <a:pt x="36" y="2906"/>
                    <a:pt x="215" y="3061"/>
                    <a:pt x="405" y="3061"/>
                  </a:cubicBezTo>
                  <a:lnTo>
                    <a:pt x="1798" y="3061"/>
                  </a:lnTo>
                  <a:cubicBezTo>
                    <a:pt x="1953" y="3061"/>
                    <a:pt x="2072" y="2942"/>
                    <a:pt x="2072" y="2787"/>
                  </a:cubicBezTo>
                  <a:lnTo>
                    <a:pt x="2072" y="287"/>
                  </a:lnTo>
                  <a:cubicBezTo>
                    <a:pt x="2084" y="144"/>
                    <a:pt x="1965" y="1"/>
                    <a:pt x="1798" y="1"/>
                  </a:cubicBezTo>
                  <a:close/>
                </a:path>
              </a:pathLst>
            </a:custGeom>
            <a:solidFill>
              <a:srgbClr val="FFC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0"/>
            <p:cNvSpPr/>
            <p:nvPr/>
          </p:nvSpPr>
          <p:spPr>
            <a:xfrm>
              <a:off x="7376963" y="3680250"/>
              <a:ext cx="19950" cy="75625"/>
            </a:xfrm>
            <a:custGeom>
              <a:avLst/>
              <a:gdLst/>
              <a:ahLst/>
              <a:cxnLst/>
              <a:rect l="l" t="t" r="r" b="b"/>
              <a:pathLst>
                <a:path w="798" h="3025" extrusionOk="0">
                  <a:moveTo>
                    <a:pt x="0" y="1"/>
                  </a:moveTo>
                  <a:cubicBezTo>
                    <a:pt x="143" y="1"/>
                    <a:pt x="262" y="120"/>
                    <a:pt x="262" y="263"/>
                  </a:cubicBezTo>
                  <a:lnTo>
                    <a:pt x="262" y="2763"/>
                  </a:lnTo>
                  <a:cubicBezTo>
                    <a:pt x="262" y="2918"/>
                    <a:pt x="143" y="3025"/>
                    <a:pt x="0" y="3025"/>
                  </a:cubicBezTo>
                  <a:lnTo>
                    <a:pt x="536" y="3025"/>
                  </a:lnTo>
                  <a:cubicBezTo>
                    <a:pt x="679" y="3025"/>
                    <a:pt x="798" y="2918"/>
                    <a:pt x="798" y="2763"/>
                  </a:cubicBezTo>
                  <a:lnTo>
                    <a:pt x="798" y="263"/>
                  </a:lnTo>
                  <a:cubicBezTo>
                    <a:pt x="798" y="120"/>
                    <a:pt x="679" y="1"/>
                    <a:pt x="536" y="1"/>
                  </a:cubicBezTo>
                  <a:close/>
                </a:path>
              </a:pathLst>
            </a:custGeom>
            <a:solidFill>
              <a:srgbClr val="EBA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0"/>
            <p:cNvSpPr/>
            <p:nvPr/>
          </p:nvSpPr>
          <p:spPr>
            <a:xfrm>
              <a:off x="7309988" y="3517150"/>
              <a:ext cx="61025" cy="61025"/>
            </a:xfrm>
            <a:custGeom>
              <a:avLst/>
              <a:gdLst/>
              <a:ahLst/>
              <a:cxnLst/>
              <a:rect l="l" t="t" r="r" b="b"/>
              <a:pathLst>
                <a:path w="2441" h="2441" extrusionOk="0">
                  <a:moveTo>
                    <a:pt x="1215" y="0"/>
                  </a:moveTo>
                  <a:cubicBezTo>
                    <a:pt x="536" y="0"/>
                    <a:pt x="0" y="548"/>
                    <a:pt x="0" y="1214"/>
                  </a:cubicBezTo>
                  <a:cubicBezTo>
                    <a:pt x="0" y="1893"/>
                    <a:pt x="536" y="2441"/>
                    <a:pt x="1215" y="2441"/>
                  </a:cubicBezTo>
                  <a:cubicBezTo>
                    <a:pt x="1893" y="2441"/>
                    <a:pt x="2441" y="1893"/>
                    <a:pt x="2441" y="1214"/>
                  </a:cubicBezTo>
                  <a:cubicBezTo>
                    <a:pt x="2441" y="548"/>
                    <a:pt x="1893" y="0"/>
                    <a:pt x="1215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0"/>
            <p:cNvSpPr/>
            <p:nvPr/>
          </p:nvSpPr>
          <p:spPr>
            <a:xfrm>
              <a:off x="7309988" y="3517150"/>
              <a:ext cx="61025" cy="61025"/>
            </a:xfrm>
            <a:custGeom>
              <a:avLst/>
              <a:gdLst/>
              <a:ahLst/>
              <a:cxnLst/>
              <a:rect l="l" t="t" r="r" b="b"/>
              <a:pathLst>
                <a:path w="2441" h="2441" extrusionOk="0">
                  <a:moveTo>
                    <a:pt x="1215" y="0"/>
                  </a:moveTo>
                  <a:cubicBezTo>
                    <a:pt x="536" y="0"/>
                    <a:pt x="0" y="548"/>
                    <a:pt x="0" y="1214"/>
                  </a:cubicBezTo>
                  <a:cubicBezTo>
                    <a:pt x="0" y="1893"/>
                    <a:pt x="536" y="2441"/>
                    <a:pt x="1215" y="2441"/>
                  </a:cubicBezTo>
                  <a:cubicBezTo>
                    <a:pt x="1893" y="2441"/>
                    <a:pt x="2441" y="1893"/>
                    <a:pt x="2441" y="1214"/>
                  </a:cubicBezTo>
                  <a:cubicBezTo>
                    <a:pt x="2441" y="548"/>
                    <a:pt x="1893" y="0"/>
                    <a:pt x="1215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0"/>
            <p:cNvSpPr/>
            <p:nvPr/>
          </p:nvSpPr>
          <p:spPr>
            <a:xfrm>
              <a:off x="7295988" y="3463850"/>
              <a:ext cx="51225" cy="32475"/>
            </a:xfrm>
            <a:custGeom>
              <a:avLst/>
              <a:gdLst/>
              <a:ahLst/>
              <a:cxnLst/>
              <a:rect l="l" t="t" r="r" b="b"/>
              <a:pathLst>
                <a:path w="2049" h="1299" extrusionOk="0">
                  <a:moveTo>
                    <a:pt x="144" y="1"/>
                  </a:moveTo>
                  <a:cubicBezTo>
                    <a:pt x="60" y="25"/>
                    <a:pt x="1" y="60"/>
                    <a:pt x="1" y="144"/>
                  </a:cubicBezTo>
                  <a:lnTo>
                    <a:pt x="1" y="1168"/>
                  </a:lnTo>
                  <a:cubicBezTo>
                    <a:pt x="1" y="1239"/>
                    <a:pt x="60" y="1299"/>
                    <a:pt x="144" y="1299"/>
                  </a:cubicBezTo>
                  <a:lnTo>
                    <a:pt x="1906" y="1299"/>
                  </a:lnTo>
                  <a:cubicBezTo>
                    <a:pt x="1989" y="1299"/>
                    <a:pt x="2049" y="1239"/>
                    <a:pt x="2049" y="1168"/>
                  </a:cubicBezTo>
                  <a:lnTo>
                    <a:pt x="2049" y="144"/>
                  </a:lnTo>
                  <a:cubicBezTo>
                    <a:pt x="2049" y="60"/>
                    <a:pt x="1989" y="1"/>
                    <a:pt x="1906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0"/>
            <p:cNvSpPr/>
            <p:nvPr/>
          </p:nvSpPr>
          <p:spPr>
            <a:xfrm>
              <a:off x="7208788" y="3568625"/>
              <a:ext cx="119375" cy="53025"/>
            </a:xfrm>
            <a:custGeom>
              <a:avLst/>
              <a:gdLst/>
              <a:ahLst/>
              <a:cxnLst/>
              <a:rect l="l" t="t" r="r" b="b"/>
              <a:pathLst>
                <a:path w="4775" h="2121" extrusionOk="0">
                  <a:moveTo>
                    <a:pt x="4584" y="1"/>
                  </a:moveTo>
                  <a:cubicBezTo>
                    <a:pt x="4477" y="1"/>
                    <a:pt x="4405" y="84"/>
                    <a:pt x="4405" y="191"/>
                  </a:cubicBezTo>
                  <a:lnTo>
                    <a:pt x="4405" y="1703"/>
                  </a:lnTo>
                  <a:cubicBezTo>
                    <a:pt x="4405" y="1727"/>
                    <a:pt x="4382" y="1739"/>
                    <a:pt x="4370" y="1739"/>
                  </a:cubicBezTo>
                  <a:lnTo>
                    <a:pt x="381" y="1739"/>
                  </a:lnTo>
                  <a:cubicBezTo>
                    <a:pt x="369" y="1739"/>
                    <a:pt x="369" y="1739"/>
                    <a:pt x="369" y="1727"/>
                  </a:cubicBezTo>
                  <a:lnTo>
                    <a:pt x="369" y="489"/>
                  </a:lnTo>
                  <a:cubicBezTo>
                    <a:pt x="369" y="385"/>
                    <a:pt x="289" y="298"/>
                    <a:pt x="186" y="298"/>
                  </a:cubicBezTo>
                  <a:cubicBezTo>
                    <a:pt x="135" y="298"/>
                    <a:pt x="79" y="319"/>
                    <a:pt x="24" y="370"/>
                  </a:cubicBezTo>
                  <a:cubicBezTo>
                    <a:pt x="12" y="394"/>
                    <a:pt x="0" y="418"/>
                    <a:pt x="0" y="441"/>
                  </a:cubicBezTo>
                  <a:lnTo>
                    <a:pt x="0" y="1930"/>
                  </a:lnTo>
                  <a:cubicBezTo>
                    <a:pt x="0" y="2037"/>
                    <a:pt x="83" y="2120"/>
                    <a:pt x="191" y="2120"/>
                  </a:cubicBezTo>
                  <a:lnTo>
                    <a:pt x="4370" y="2120"/>
                  </a:lnTo>
                  <a:cubicBezTo>
                    <a:pt x="4596" y="2120"/>
                    <a:pt x="4775" y="1942"/>
                    <a:pt x="4775" y="1691"/>
                  </a:cubicBezTo>
                  <a:lnTo>
                    <a:pt x="4775" y="179"/>
                  </a:lnTo>
                  <a:cubicBezTo>
                    <a:pt x="4775" y="72"/>
                    <a:pt x="4679" y="1"/>
                    <a:pt x="4584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0"/>
            <p:cNvSpPr/>
            <p:nvPr/>
          </p:nvSpPr>
          <p:spPr>
            <a:xfrm>
              <a:off x="7212338" y="3568250"/>
              <a:ext cx="149450" cy="143275"/>
            </a:xfrm>
            <a:custGeom>
              <a:avLst/>
              <a:gdLst/>
              <a:ahLst/>
              <a:cxnLst/>
              <a:rect l="l" t="t" r="r" b="b"/>
              <a:pathLst>
                <a:path w="5978" h="5731" extrusionOk="0">
                  <a:moveTo>
                    <a:pt x="5803" y="0"/>
                  </a:moveTo>
                  <a:cubicBezTo>
                    <a:pt x="5753" y="0"/>
                    <a:pt x="5697" y="23"/>
                    <a:pt x="5645" y="75"/>
                  </a:cubicBezTo>
                  <a:cubicBezTo>
                    <a:pt x="5621" y="87"/>
                    <a:pt x="5609" y="111"/>
                    <a:pt x="5609" y="135"/>
                  </a:cubicBezTo>
                  <a:lnTo>
                    <a:pt x="5609" y="2397"/>
                  </a:lnTo>
                  <a:cubicBezTo>
                    <a:pt x="5609" y="2492"/>
                    <a:pt x="5525" y="2588"/>
                    <a:pt x="5418" y="2588"/>
                  </a:cubicBezTo>
                  <a:lnTo>
                    <a:pt x="906" y="2588"/>
                  </a:lnTo>
                  <a:cubicBezTo>
                    <a:pt x="406" y="2588"/>
                    <a:pt x="1" y="3004"/>
                    <a:pt x="1" y="3492"/>
                  </a:cubicBezTo>
                  <a:lnTo>
                    <a:pt x="1" y="5100"/>
                  </a:lnTo>
                  <a:cubicBezTo>
                    <a:pt x="1" y="5445"/>
                    <a:pt x="287" y="5731"/>
                    <a:pt x="620" y="5731"/>
                  </a:cubicBezTo>
                  <a:lnTo>
                    <a:pt x="989" y="5731"/>
                  </a:lnTo>
                  <a:cubicBezTo>
                    <a:pt x="1132" y="5731"/>
                    <a:pt x="1239" y="5576"/>
                    <a:pt x="1144" y="5421"/>
                  </a:cubicBezTo>
                  <a:cubicBezTo>
                    <a:pt x="1120" y="5386"/>
                    <a:pt x="1073" y="5350"/>
                    <a:pt x="1013" y="5350"/>
                  </a:cubicBezTo>
                  <a:lnTo>
                    <a:pt x="584" y="5350"/>
                  </a:lnTo>
                  <a:cubicBezTo>
                    <a:pt x="477" y="5350"/>
                    <a:pt x="382" y="5266"/>
                    <a:pt x="382" y="5159"/>
                  </a:cubicBezTo>
                  <a:lnTo>
                    <a:pt x="382" y="3481"/>
                  </a:lnTo>
                  <a:cubicBezTo>
                    <a:pt x="382" y="3195"/>
                    <a:pt x="620" y="2957"/>
                    <a:pt x="906" y="2957"/>
                  </a:cubicBezTo>
                  <a:lnTo>
                    <a:pt x="5133" y="2957"/>
                  </a:lnTo>
                  <a:cubicBezTo>
                    <a:pt x="5597" y="2957"/>
                    <a:pt x="5978" y="2588"/>
                    <a:pt x="5978" y="2111"/>
                  </a:cubicBezTo>
                  <a:lnTo>
                    <a:pt x="5978" y="194"/>
                  </a:lnTo>
                  <a:cubicBezTo>
                    <a:pt x="5978" y="84"/>
                    <a:pt x="5900" y="0"/>
                    <a:pt x="5803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0"/>
            <p:cNvSpPr/>
            <p:nvPr/>
          </p:nvSpPr>
          <p:spPr>
            <a:xfrm>
              <a:off x="7143588" y="3439100"/>
              <a:ext cx="74750" cy="272450"/>
            </a:xfrm>
            <a:custGeom>
              <a:avLst/>
              <a:gdLst/>
              <a:ahLst/>
              <a:cxnLst/>
              <a:rect l="l" t="t" r="r" b="b"/>
              <a:pathLst>
                <a:path w="2990" h="10898" extrusionOk="0">
                  <a:moveTo>
                    <a:pt x="1512" y="0"/>
                  </a:moveTo>
                  <a:cubicBezTo>
                    <a:pt x="1484" y="0"/>
                    <a:pt x="1457" y="1"/>
                    <a:pt x="1429" y="3"/>
                  </a:cubicBezTo>
                  <a:cubicBezTo>
                    <a:pt x="644" y="38"/>
                    <a:pt x="1" y="693"/>
                    <a:pt x="1" y="1491"/>
                  </a:cubicBezTo>
                  <a:lnTo>
                    <a:pt x="1" y="10266"/>
                  </a:lnTo>
                  <a:cubicBezTo>
                    <a:pt x="1" y="10623"/>
                    <a:pt x="263" y="10897"/>
                    <a:pt x="608" y="10897"/>
                  </a:cubicBezTo>
                  <a:lnTo>
                    <a:pt x="917" y="10897"/>
                  </a:lnTo>
                  <a:cubicBezTo>
                    <a:pt x="924" y="10898"/>
                    <a:pt x="931" y="10898"/>
                    <a:pt x="938" y="10898"/>
                  </a:cubicBezTo>
                  <a:cubicBezTo>
                    <a:pt x="1036" y="10898"/>
                    <a:pt x="1120" y="10819"/>
                    <a:pt x="1120" y="10730"/>
                  </a:cubicBezTo>
                  <a:cubicBezTo>
                    <a:pt x="1120" y="10623"/>
                    <a:pt x="1025" y="10540"/>
                    <a:pt x="917" y="10540"/>
                  </a:cubicBezTo>
                  <a:lnTo>
                    <a:pt x="608" y="10540"/>
                  </a:lnTo>
                  <a:cubicBezTo>
                    <a:pt x="477" y="10540"/>
                    <a:pt x="370" y="10432"/>
                    <a:pt x="370" y="10278"/>
                  </a:cubicBezTo>
                  <a:lnTo>
                    <a:pt x="370" y="1515"/>
                  </a:lnTo>
                  <a:cubicBezTo>
                    <a:pt x="370" y="907"/>
                    <a:pt x="882" y="396"/>
                    <a:pt x="1501" y="396"/>
                  </a:cubicBezTo>
                  <a:cubicBezTo>
                    <a:pt x="2108" y="396"/>
                    <a:pt x="2620" y="1515"/>
                    <a:pt x="2620" y="1515"/>
                  </a:cubicBezTo>
                  <a:lnTo>
                    <a:pt x="2620" y="2241"/>
                  </a:lnTo>
                  <a:cubicBezTo>
                    <a:pt x="2620" y="2348"/>
                    <a:pt x="2703" y="2420"/>
                    <a:pt x="2811" y="2420"/>
                  </a:cubicBezTo>
                  <a:cubicBezTo>
                    <a:pt x="2918" y="2420"/>
                    <a:pt x="2989" y="2336"/>
                    <a:pt x="2989" y="2229"/>
                  </a:cubicBezTo>
                  <a:lnTo>
                    <a:pt x="2989" y="1515"/>
                  </a:lnTo>
                  <a:cubicBezTo>
                    <a:pt x="2989" y="685"/>
                    <a:pt x="2331" y="0"/>
                    <a:pt x="1512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0"/>
            <p:cNvSpPr/>
            <p:nvPr/>
          </p:nvSpPr>
          <p:spPr>
            <a:xfrm>
              <a:off x="7335588" y="3530525"/>
              <a:ext cx="9250" cy="21250"/>
            </a:xfrm>
            <a:custGeom>
              <a:avLst/>
              <a:gdLst/>
              <a:ahLst/>
              <a:cxnLst/>
              <a:rect l="l" t="t" r="r" b="b"/>
              <a:pathLst>
                <a:path w="370" h="850" extrusionOk="0">
                  <a:moveTo>
                    <a:pt x="179" y="1"/>
                  </a:moveTo>
                  <a:cubicBezTo>
                    <a:pt x="72" y="1"/>
                    <a:pt x="0" y="84"/>
                    <a:pt x="0" y="191"/>
                  </a:cubicBezTo>
                  <a:lnTo>
                    <a:pt x="0" y="668"/>
                  </a:lnTo>
                  <a:cubicBezTo>
                    <a:pt x="0" y="763"/>
                    <a:pt x="67" y="850"/>
                    <a:pt x="149" y="850"/>
                  </a:cubicBezTo>
                  <a:cubicBezTo>
                    <a:pt x="159" y="850"/>
                    <a:pt x="169" y="849"/>
                    <a:pt x="179" y="846"/>
                  </a:cubicBezTo>
                  <a:cubicBezTo>
                    <a:pt x="190" y="849"/>
                    <a:pt x="201" y="850"/>
                    <a:pt x="212" y="850"/>
                  </a:cubicBezTo>
                  <a:cubicBezTo>
                    <a:pt x="302" y="850"/>
                    <a:pt x="369" y="763"/>
                    <a:pt x="369" y="668"/>
                  </a:cubicBezTo>
                  <a:lnTo>
                    <a:pt x="369" y="179"/>
                  </a:lnTo>
                  <a:cubicBezTo>
                    <a:pt x="369" y="72"/>
                    <a:pt x="286" y="1"/>
                    <a:pt x="179" y="1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0"/>
            <p:cNvSpPr/>
            <p:nvPr/>
          </p:nvSpPr>
          <p:spPr>
            <a:xfrm>
              <a:off x="7305513" y="35126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394" y="370"/>
                  </a:moveTo>
                  <a:cubicBezTo>
                    <a:pt x="1965" y="370"/>
                    <a:pt x="2418" y="834"/>
                    <a:pt x="2418" y="1405"/>
                  </a:cubicBezTo>
                  <a:cubicBezTo>
                    <a:pt x="2418" y="1965"/>
                    <a:pt x="1965" y="2429"/>
                    <a:pt x="1394" y="2429"/>
                  </a:cubicBezTo>
                  <a:cubicBezTo>
                    <a:pt x="834" y="2429"/>
                    <a:pt x="370" y="1965"/>
                    <a:pt x="370" y="1405"/>
                  </a:cubicBezTo>
                  <a:cubicBezTo>
                    <a:pt x="370" y="834"/>
                    <a:pt x="834" y="370"/>
                    <a:pt x="1394" y="370"/>
                  </a:cubicBezTo>
                  <a:close/>
                  <a:moveTo>
                    <a:pt x="1394" y="0"/>
                  </a:moveTo>
                  <a:cubicBezTo>
                    <a:pt x="620" y="0"/>
                    <a:pt x="1" y="631"/>
                    <a:pt x="1" y="1405"/>
                  </a:cubicBezTo>
                  <a:cubicBezTo>
                    <a:pt x="1" y="2179"/>
                    <a:pt x="620" y="2798"/>
                    <a:pt x="1394" y="2798"/>
                  </a:cubicBezTo>
                  <a:cubicBezTo>
                    <a:pt x="2168" y="2798"/>
                    <a:pt x="2799" y="2179"/>
                    <a:pt x="2799" y="1405"/>
                  </a:cubicBezTo>
                  <a:cubicBezTo>
                    <a:pt x="2799" y="631"/>
                    <a:pt x="2168" y="0"/>
                    <a:pt x="1394" y="0"/>
                  </a:cubicBezTo>
                  <a:close/>
                </a:path>
              </a:pathLst>
            </a:custGeom>
            <a:solidFill>
              <a:srgbClr val="498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0"/>
            <p:cNvSpPr/>
            <p:nvPr/>
          </p:nvSpPr>
          <p:spPr>
            <a:xfrm>
              <a:off x="7373088" y="3463850"/>
              <a:ext cx="16400" cy="9550"/>
            </a:xfrm>
            <a:custGeom>
              <a:avLst/>
              <a:gdLst/>
              <a:ahLst/>
              <a:cxnLst/>
              <a:rect l="l" t="t" r="r" b="b"/>
              <a:pathLst>
                <a:path w="656" h="382" extrusionOk="0">
                  <a:moveTo>
                    <a:pt x="179" y="1"/>
                  </a:moveTo>
                  <a:cubicBezTo>
                    <a:pt x="72" y="1"/>
                    <a:pt x="0" y="96"/>
                    <a:pt x="0" y="203"/>
                  </a:cubicBezTo>
                  <a:cubicBezTo>
                    <a:pt x="0" y="298"/>
                    <a:pt x="96" y="382"/>
                    <a:pt x="191" y="382"/>
                  </a:cubicBezTo>
                  <a:lnTo>
                    <a:pt x="465" y="382"/>
                  </a:lnTo>
                  <a:cubicBezTo>
                    <a:pt x="572" y="382"/>
                    <a:pt x="655" y="298"/>
                    <a:pt x="643" y="179"/>
                  </a:cubicBezTo>
                  <a:cubicBezTo>
                    <a:pt x="643" y="84"/>
                    <a:pt x="548" y="1"/>
                    <a:pt x="453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0"/>
            <p:cNvSpPr/>
            <p:nvPr/>
          </p:nvSpPr>
          <p:spPr>
            <a:xfrm>
              <a:off x="7373088" y="3487675"/>
              <a:ext cx="16400" cy="9550"/>
            </a:xfrm>
            <a:custGeom>
              <a:avLst/>
              <a:gdLst/>
              <a:ahLst/>
              <a:cxnLst/>
              <a:rect l="l" t="t" r="r" b="b"/>
              <a:pathLst>
                <a:path w="656" h="382" extrusionOk="0">
                  <a:moveTo>
                    <a:pt x="179" y="0"/>
                  </a:moveTo>
                  <a:cubicBezTo>
                    <a:pt x="72" y="0"/>
                    <a:pt x="0" y="96"/>
                    <a:pt x="0" y="203"/>
                  </a:cubicBezTo>
                  <a:cubicBezTo>
                    <a:pt x="0" y="298"/>
                    <a:pt x="96" y="381"/>
                    <a:pt x="191" y="381"/>
                  </a:cubicBezTo>
                  <a:lnTo>
                    <a:pt x="465" y="381"/>
                  </a:lnTo>
                  <a:cubicBezTo>
                    <a:pt x="572" y="381"/>
                    <a:pt x="655" y="286"/>
                    <a:pt x="643" y="179"/>
                  </a:cubicBezTo>
                  <a:cubicBezTo>
                    <a:pt x="643" y="84"/>
                    <a:pt x="548" y="0"/>
                    <a:pt x="453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0"/>
            <p:cNvSpPr/>
            <p:nvPr/>
          </p:nvSpPr>
          <p:spPr>
            <a:xfrm>
              <a:off x="7237363" y="3689775"/>
              <a:ext cx="21450" cy="30975"/>
            </a:xfrm>
            <a:custGeom>
              <a:avLst/>
              <a:gdLst/>
              <a:ahLst/>
              <a:cxnLst/>
              <a:rect l="l" t="t" r="r" b="b"/>
              <a:pathLst>
                <a:path w="858" h="1239" extrusionOk="0">
                  <a:moveTo>
                    <a:pt x="0" y="1"/>
                  </a:moveTo>
                  <a:lnTo>
                    <a:pt x="0" y="1132"/>
                  </a:lnTo>
                  <a:cubicBezTo>
                    <a:pt x="0" y="1191"/>
                    <a:pt x="36" y="1239"/>
                    <a:pt x="107" y="1239"/>
                  </a:cubicBezTo>
                  <a:lnTo>
                    <a:pt x="762" y="1239"/>
                  </a:lnTo>
                  <a:cubicBezTo>
                    <a:pt x="822" y="1239"/>
                    <a:pt x="857" y="1191"/>
                    <a:pt x="857" y="1132"/>
                  </a:cubicBezTo>
                  <a:lnTo>
                    <a:pt x="857" y="1"/>
                  </a:ln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0"/>
            <p:cNvSpPr/>
            <p:nvPr/>
          </p:nvSpPr>
          <p:spPr>
            <a:xfrm>
              <a:off x="7167113" y="3689775"/>
              <a:ext cx="21450" cy="30975"/>
            </a:xfrm>
            <a:custGeom>
              <a:avLst/>
              <a:gdLst/>
              <a:ahLst/>
              <a:cxnLst/>
              <a:rect l="l" t="t" r="r" b="b"/>
              <a:pathLst>
                <a:path w="858" h="1239" extrusionOk="0">
                  <a:moveTo>
                    <a:pt x="0" y="1"/>
                  </a:moveTo>
                  <a:lnTo>
                    <a:pt x="0" y="1132"/>
                  </a:lnTo>
                  <a:cubicBezTo>
                    <a:pt x="0" y="1191"/>
                    <a:pt x="36" y="1239"/>
                    <a:pt x="95" y="1239"/>
                  </a:cubicBezTo>
                  <a:lnTo>
                    <a:pt x="750" y="1239"/>
                  </a:lnTo>
                  <a:cubicBezTo>
                    <a:pt x="810" y="1239"/>
                    <a:pt x="857" y="1191"/>
                    <a:pt x="857" y="1132"/>
                  </a:cubicBezTo>
                  <a:lnTo>
                    <a:pt x="857" y="1"/>
                  </a:ln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0"/>
            <p:cNvSpPr/>
            <p:nvPr/>
          </p:nvSpPr>
          <p:spPr>
            <a:xfrm>
              <a:off x="7198663" y="3500775"/>
              <a:ext cx="30075" cy="74725"/>
            </a:xfrm>
            <a:custGeom>
              <a:avLst/>
              <a:gdLst/>
              <a:ahLst/>
              <a:cxnLst/>
              <a:rect l="l" t="t" r="r" b="b"/>
              <a:pathLst>
                <a:path w="1203" h="2989" extrusionOk="0">
                  <a:moveTo>
                    <a:pt x="1203" y="0"/>
                  </a:moveTo>
                  <a:lnTo>
                    <a:pt x="0" y="345"/>
                  </a:lnTo>
                  <a:lnTo>
                    <a:pt x="0" y="2608"/>
                  </a:lnTo>
                  <a:lnTo>
                    <a:pt x="1203" y="2989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0"/>
            <p:cNvSpPr/>
            <p:nvPr/>
          </p:nvSpPr>
          <p:spPr>
            <a:xfrm>
              <a:off x="7213838" y="3504625"/>
              <a:ext cx="14900" cy="66425"/>
            </a:xfrm>
            <a:custGeom>
              <a:avLst/>
              <a:gdLst/>
              <a:ahLst/>
              <a:cxnLst/>
              <a:rect l="l" t="t" r="r" b="b"/>
              <a:pathLst>
                <a:path w="596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596" y="2656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0"/>
            <p:cNvSpPr/>
            <p:nvPr/>
          </p:nvSpPr>
          <p:spPr>
            <a:xfrm>
              <a:off x="7188838" y="3565950"/>
              <a:ext cx="49725" cy="20875"/>
            </a:xfrm>
            <a:custGeom>
              <a:avLst/>
              <a:gdLst/>
              <a:ahLst/>
              <a:cxnLst/>
              <a:rect l="l" t="t" r="r" b="b"/>
              <a:pathLst>
                <a:path w="1989" h="835" extrusionOk="0">
                  <a:moveTo>
                    <a:pt x="286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548"/>
                  </a:lnTo>
                  <a:cubicBezTo>
                    <a:pt x="0" y="703"/>
                    <a:pt x="119" y="834"/>
                    <a:pt x="286" y="834"/>
                  </a:cubicBezTo>
                  <a:lnTo>
                    <a:pt x="1703" y="834"/>
                  </a:lnTo>
                  <a:cubicBezTo>
                    <a:pt x="1870" y="834"/>
                    <a:pt x="1989" y="703"/>
                    <a:pt x="1989" y="548"/>
                  </a:cubicBezTo>
                  <a:lnTo>
                    <a:pt x="1989" y="286"/>
                  </a:lnTo>
                  <a:cubicBezTo>
                    <a:pt x="1989" y="132"/>
                    <a:pt x="1858" y="1"/>
                    <a:pt x="1703" y="1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0"/>
            <p:cNvSpPr/>
            <p:nvPr/>
          </p:nvSpPr>
          <p:spPr>
            <a:xfrm>
              <a:off x="7188838" y="3488575"/>
              <a:ext cx="49725" cy="20850"/>
            </a:xfrm>
            <a:custGeom>
              <a:avLst/>
              <a:gdLst/>
              <a:ahLst/>
              <a:cxnLst/>
              <a:rect l="l" t="t" r="r" b="b"/>
              <a:pathLst>
                <a:path w="1989" h="834" extrusionOk="0">
                  <a:moveTo>
                    <a:pt x="286" y="0"/>
                  </a:moveTo>
                  <a:cubicBezTo>
                    <a:pt x="143" y="0"/>
                    <a:pt x="0" y="119"/>
                    <a:pt x="0" y="286"/>
                  </a:cubicBezTo>
                  <a:lnTo>
                    <a:pt x="0" y="548"/>
                  </a:lnTo>
                  <a:cubicBezTo>
                    <a:pt x="0" y="703"/>
                    <a:pt x="119" y="833"/>
                    <a:pt x="286" y="833"/>
                  </a:cubicBezTo>
                  <a:lnTo>
                    <a:pt x="1703" y="833"/>
                  </a:lnTo>
                  <a:cubicBezTo>
                    <a:pt x="1870" y="833"/>
                    <a:pt x="1989" y="703"/>
                    <a:pt x="1989" y="548"/>
                  </a:cubicBezTo>
                  <a:lnTo>
                    <a:pt x="1989" y="286"/>
                  </a:lnTo>
                  <a:cubicBezTo>
                    <a:pt x="1989" y="131"/>
                    <a:pt x="1858" y="0"/>
                    <a:pt x="1703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0"/>
            <p:cNvSpPr/>
            <p:nvPr/>
          </p:nvSpPr>
          <p:spPr>
            <a:xfrm>
              <a:off x="7217713" y="3565650"/>
              <a:ext cx="20250" cy="20575"/>
            </a:xfrm>
            <a:custGeom>
              <a:avLst/>
              <a:gdLst/>
              <a:ahLst/>
              <a:cxnLst/>
              <a:rect l="l" t="t" r="r" b="b"/>
              <a:pathLst>
                <a:path w="810" h="823" extrusionOk="0">
                  <a:moveTo>
                    <a:pt x="0" y="1"/>
                  </a:moveTo>
                  <a:cubicBezTo>
                    <a:pt x="143" y="1"/>
                    <a:pt x="274" y="132"/>
                    <a:pt x="274" y="275"/>
                  </a:cubicBezTo>
                  <a:lnTo>
                    <a:pt x="274" y="548"/>
                  </a:lnTo>
                  <a:cubicBezTo>
                    <a:pt x="274" y="715"/>
                    <a:pt x="155" y="822"/>
                    <a:pt x="0" y="822"/>
                  </a:cubicBezTo>
                  <a:lnTo>
                    <a:pt x="536" y="822"/>
                  </a:lnTo>
                  <a:cubicBezTo>
                    <a:pt x="691" y="822"/>
                    <a:pt x="810" y="691"/>
                    <a:pt x="810" y="548"/>
                  </a:cubicBezTo>
                  <a:lnTo>
                    <a:pt x="810" y="275"/>
                  </a:lnTo>
                  <a:cubicBezTo>
                    <a:pt x="810" y="120"/>
                    <a:pt x="679" y="1"/>
                    <a:pt x="536" y="1"/>
                  </a:cubicBez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0"/>
            <p:cNvSpPr/>
            <p:nvPr/>
          </p:nvSpPr>
          <p:spPr>
            <a:xfrm>
              <a:off x="7217713" y="3488575"/>
              <a:ext cx="20250" cy="20850"/>
            </a:xfrm>
            <a:custGeom>
              <a:avLst/>
              <a:gdLst/>
              <a:ahLst/>
              <a:cxnLst/>
              <a:rect l="l" t="t" r="r" b="b"/>
              <a:pathLst>
                <a:path w="810" h="834" extrusionOk="0">
                  <a:moveTo>
                    <a:pt x="0" y="0"/>
                  </a:moveTo>
                  <a:cubicBezTo>
                    <a:pt x="143" y="0"/>
                    <a:pt x="274" y="131"/>
                    <a:pt x="274" y="286"/>
                  </a:cubicBezTo>
                  <a:lnTo>
                    <a:pt x="274" y="548"/>
                  </a:lnTo>
                  <a:cubicBezTo>
                    <a:pt x="274" y="714"/>
                    <a:pt x="155" y="833"/>
                    <a:pt x="0" y="833"/>
                  </a:cubicBezTo>
                  <a:lnTo>
                    <a:pt x="536" y="833"/>
                  </a:lnTo>
                  <a:cubicBezTo>
                    <a:pt x="691" y="833"/>
                    <a:pt x="810" y="703"/>
                    <a:pt x="810" y="548"/>
                  </a:cubicBezTo>
                  <a:lnTo>
                    <a:pt x="810" y="286"/>
                  </a:lnTo>
                  <a:cubicBezTo>
                    <a:pt x="810" y="119"/>
                    <a:pt x="679" y="0"/>
                    <a:pt x="536" y="0"/>
                  </a:cubicBez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1" name="Google Shape;2511;p60"/>
          <p:cNvGrpSpPr/>
          <p:nvPr/>
        </p:nvGrpSpPr>
        <p:grpSpPr>
          <a:xfrm>
            <a:off x="1557405" y="4178824"/>
            <a:ext cx="352624" cy="306516"/>
            <a:chOff x="1712563" y="4056200"/>
            <a:chExt cx="316425" cy="275050"/>
          </a:xfrm>
        </p:grpSpPr>
        <p:sp>
          <p:nvSpPr>
            <p:cNvPr id="2512" name="Google Shape;2512;p60"/>
            <p:cNvSpPr/>
            <p:nvPr/>
          </p:nvSpPr>
          <p:spPr>
            <a:xfrm>
              <a:off x="1916438" y="4104425"/>
              <a:ext cx="9275" cy="42300"/>
            </a:xfrm>
            <a:custGeom>
              <a:avLst/>
              <a:gdLst/>
              <a:ahLst/>
              <a:cxnLst/>
              <a:rect l="l" t="t" r="r" b="b"/>
              <a:pathLst>
                <a:path w="371" h="1692" extrusionOk="0">
                  <a:moveTo>
                    <a:pt x="180" y="0"/>
                  </a:moveTo>
                  <a:cubicBezTo>
                    <a:pt x="72" y="0"/>
                    <a:pt x="1" y="83"/>
                    <a:pt x="1" y="191"/>
                  </a:cubicBezTo>
                  <a:lnTo>
                    <a:pt x="1" y="1512"/>
                  </a:lnTo>
                  <a:cubicBezTo>
                    <a:pt x="1" y="1612"/>
                    <a:pt x="64" y="1692"/>
                    <a:pt x="159" y="1692"/>
                  </a:cubicBezTo>
                  <a:cubicBezTo>
                    <a:pt x="166" y="1692"/>
                    <a:pt x="173" y="1691"/>
                    <a:pt x="180" y="1691"/>
                  </a:cubicBezTo>
                  <a:cubicBezTo>
                    <a:pt x="186" y="1691"/>
                    <a:pt x="192" y="1692"/>
                    <a:pt x="198" y="1692"/>
                  </a:cubicBezTo>
                  <a:cubicBezTo>
                    <a:pt x="287" y="1692"/>
                    <a:pt x="370" y="1612"/>
                    <a:pt x="370" y="1512"/>
                  </a:cubicBezTo>
                  <a:lnTo>
                    <a:pt x="370" y="179"/>
                  </a:lnTo>
                  <a:cubicBezTo>
                    <a:pt x="370" y="71"/>
                    <a:pt x="275" y="0"/>
                    <a:pt x="180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0"/>
            <p:cNvSpPr/>
            <p:nvPr/>
          </p:nvSpPr>
          <p:spPr>
            <a:xfrm>
              <a:off x="1712563" y="4218125"/>
              <a:ext cx="316425" cy="111925"/>
            </a:xfrm>
            <a:custGeom>
              <a:avLst/>
              <a:gdLst/>
              <a:ahLst/>
              <a:cxnLst/>
              <a:rect l="l" t="t" r="r" b="b"/>
              <a:pathLst>
                <a:path w="12657" h="4477" extrusionOk="0">
                  <a:moveTo>
                    <a:pt x="9228" y="0"/>
                  </a:moveTo>
                  <a:cubicBezTo>
                    <a:pt x="9108" y="0"/>
                    <a:pt x="9001" y="48"/>
                    <a:pt x="8906" y="119"/>
                  </a:cubicBezTo>
                  <a:lnTo>
                    <a:pt x="7513" y="1298"/>
                  </a:lnTo>
                  <a:cubicBezTo>
                    <a:pt x="7394" y="1405"/>
                    <a:pt x="7227" y="1465"/>
                    <a:pt x="7061" y="1465"/>
                  </a:cubicBezTo>
                  <a:lnTo>
                    <a:pt x="60" y="1465"/>
                  </a:lnTo>
                  <a:cubicBezTo>
                    <a:pt x="24" y="1465"/>
                    <a:pt x="0" y="1488"/>
                    <a:pt x="0" y="1524"/>
                  </a:cubicBezTo>
                  <a:lnTo>
                    <a:pt x="0" y="3870"/>
                  </a:lnTo>
                  <a:cubicBezTo>
                    <a:pt x="0" y="3941"/>
                    <a:pt x="60" y="3989"/>
                    <a:pt x="119" y="3989"/>
                  </a:cubicBezTo>
                  <a:lnTo>
                    <a:pt x="7573" y="3989"/>
                  </a:lnTo>
                  <a:lnTo>
                    <a:pt x="8073" y="4322"/>
                  </a:lnTo>
                  <a:cubicBezTo>
                    <a:pt x="8239" y="4417"/>
                    <a:pt x="8418" y="4477"/>
                    <a:pt x="8608" y="4477"/>
                  </a:cubicBezTo>
                  <a:lnTo>
                    <a:pt x="10359" y="4477"/>
                  </a:lnTo>
                  <a:lnTo>
                    <a:pt x="11490" y="4227"/>
                  </a:lnTo>
                  <a:lnTo>
                    <a:pt x="11454" y="1012"/>
                  </a:lnTo>
                  <a:lnTo>
                    <a:pt x="12145" y="1012"/>
                  </a:lnTo>
                  <a:cubicBezTo>
                    <a:pt x="12418" y="1012"/>
                    <a:pt x="12657" y="774"/>
                    <a:pt x="12657" y="488"/>
                  </a:cubicBezTo>
                  <a:lnTo>
                    <a:pt x="12657" y="72"/>
                  </a:lnTo>
                  <a:cubicBezTo>
                    <a:pt x="12657" y="36"/>
                    <a:pt x="12633" y="0"/>
                    <a:pt x="12585" y="0"/>
                  </a:cubicBez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0"/>
            <p:cNvSpPr/>
            <p:nvPr/>
          </p:nvSpPr>
          <p:spPr>
            <a:xfrm>
              <a:off x="1960813" y="4243425"/>
              <a:ext cx="59850" cy="87825"/>
            </a:xfrm>
            <a:custGeom>
              <a:avLst/>
              <a:gdLst/>
              <a:ahLst/>
              <a:cxnLst/>
              <a:rect l="l" t="t" r="r" b="b"/>
              <a:pathLst>
                <a:path w="2394" h="3513" extrusionOk="0">
                  <a:moveTo>
                    <a:pt x="464" y="0"/>
                  </a:moveTo>
                  <a:cubicBezTo>
                    <a:pt x="214" y="0"/>
                    <a:pt x="0" y="215"/>
                    <a:pt x="24" y="476"/>
                  </a:cubicBezTo>
                  <a:cubicBezTo>
                    <a:pt x="36" y="607"/>
                    <a:pt x="95" y="727"/>
                    <a:pt x="202" y="786"/>
                  </a:cubicBezTo>
                  <a:cubicBezTo>
                    <a:pt x="262" y="834"/>
                    <a:pt x="262" y="905"/>
                    <a:pt x="202" y="953"/>
                  </a:cubicBezTo>
                  <a:cubicBezTo>
                    <a:pt x="95" y="1024"/>
                    <a:pt x="24" y="1167"/>
                    <a:pt x="24" y="1310"/>
                  </a:cubicBezTo>
                  <a:cubicBezTo>
                    <a:pt x="24" y="1465"/>
                    <a:pt x="95" y="1596"/>
                    <a:pt x="202" y="1667"/>
                  </a:cubicBezTo>
                  <a:cubicBezTo>
                    <a:pt x="262" y="1715"/>
                    <a:pt x="262" y="1786"/>
                    <a:pt x="202" y="1834"/>
                  </a:cubicBezTo>
                  <a:cubicBezTo>
                    <a:pt x="95" y="1905"/>
                    <a:pt x="24" y="2036"/>
                    <a:pt x="24" y="2191"/>
                  </a:cubicBezTo>
                  <a:cubicBezTo>
                    <a:pt x="24" y="2334"/>
                    <a:pt x="95" y="2453"/>
                    <a:pt x="202" y="2548"/>
                  </a:cubicBezTo>
                  <a:cubicBezTo>
                    <a:pt x="262" y="2596"/>
                    <a:pt x="262" y="2667"/>
                    <a:pt x="202" y="2715"/>
                  </a:cubicBezTo>
                  <a:cubicBezTo>
                    <a:pt x="95" y="2786"/>
                    <a:pt x="36" y="2905"/>
                    <a:pt x="24" y="3036"/>
                  </a:cubicBezTo>
                  <a:cubicBezTo>
                    <a:pt x="0" y="3286"/>
                    <a:pt x="214" y="3513"/>
                    <a:pt x="464" y="3513"/>
                  </a:cubicBezTo>
                  <a:lnTo>
                    <a:pt x="2072" y="3513"/>
                  </a:lnTo>
                  <a:cubicBezTo>
                    <a:pt x="2250" y="3513"/>
                    <a:pt x="2393" y="3382"/>
                    <a:pt x="2393" y="3203"/>
                  </a:cubicBezTo>
                  <a:lnTo>
                    <a:pt x="2393" y="346"/>
                  </a:lnTo>
                  <a:cubicBezTo>
                    <a:pt x="2393" y="131"/>
                    <a:pt x="2250" y="0"/>
                    <a:pt x="2072" y="0"/>
                  </a:cubicBezTo>
                  <a:close/>
                </a:path>
              </a:pathLst>
            </a:custGeom>
            <a:solidFill>
              <a:srgbClr val="FFC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0"/>
            <p:cNvSpPr/>
            <p:nvPr/>
          </p:nvSpPr>
          <p:spPr>
            <a:xfrm>
              <a:off x="1996813" y="4243425"/>
              <a:ext cx="23850" cy="87225"/>
            </a:xfrm>
            <a:custGeom>
              <a:avLst/>
              <a:gdLst/>
              <a:ahLst/>
              <a:cxnLst/>
              <a:rect l="l" t="t" r="r" b="b"/>
              <a:pathLst>
                <a:path w="954" h="3489" extrusionOk="0">
                  <a:moveTo>
                    <a:pt x="1" y="0"/>
                  </a:moveTo>
                  <a:cubicBezTo>
                    <a:pt x="167" y="0"/>
                    <a:pt x="310" y="131"/>
                    <a:pt x="310" y="310"/>
                  </a:cubicBezTo>
                  <a:lnTo>
                    <a:pt x="310" y="3167"/>
                  </a:lnTo>
                  <a:cubicBezTo>
                    <a:pt x="310" y="3346"/>
                    <a:pt x="179" y="3489"/>
                    <a:pt x="1" y="3489"/>
                  </a:cubicBezTo>
                  <a:lnTo>
                    <a:pt x="632" y="3489"/>
                  </a:lnTo>
                  <a:cubicBezTo>
                    <a:pt x="810" y="3489"/>
                    <a:pt x="953" y="3346"/>
                    <a:pt x="953" y="3167"/>
                  </a:cubicBezTo>
                  <a:lnTo>
                    <a:pt x="953" y="310"/>
                  </a:lnTo>
                  <a:cubicBezTo>
                    <a:pt x="953" y="131"/>
                    <a:pt x="810" y="0"/>
                    <a:pt x="632" y="0"/>
                  </a:cubicBezTo>
                  <a:close/>
                </a:path>
              </a:pathLst>
            </a:custGeom>
            <a:solidFill>
              <a:srgbClr val="EBA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0"/>
            <p:cNvSpPr/>
            <p:nvPr/>
          </p:nvSpPr>
          <p:spPr>
            <a:xfrm>
              <a:off x="1904538" y="4096075"/>
              <a:ext cx="32175" cy="22050"/>
            </a:xfrm>
            <a:custGeom>
              <a:avLst/>
              <a:gdLst/>
              <a:ahLst/>
              <a:cxnLst/>
              <a:rect l="l" t="t" r="r" b="b"/>
              <a:pathLst>
                <a:path w="1287" h="882" extrusionOk="0">
                  <a:moveTo>
                    <a:pt x="179" y="1"/>
                  </a:moveTo>
                  <a:cubicBezTo>
                    <a:pt x="72" y="13"/>
                    <a:pt x="1" y="96"/>
                    <a:pt x="1" y="179"/>
                  </a:cubicBezTo>
                  <a:lnTo>
                    <a:pt x="1" y="703"/>
                  </a:lnTo>
                  <a:cubicBezTo>
                    <a:pt x="1" y="786"/>
                    <a:pt x="72" y="882"/>
                    <a:pt x="179" y="882"/>
                  </a:cubicBezTo>
                  <a:lnTo>
                    <a:pt x="1108" y="882"/>
                  </a:lnTo>
                  <a:cubicBezTo>
                    <a:pt x="1203" y="882"/>
                    <a:pt x="1287" y="810"/>
                    <a:pt x="1287" y="703"/>
                  </a:cubicBezTo>
                  <a:lnTo>
                    <a:pt x="1287" y="179"/>
                  </a:lnTo>
                  <a:cubicBezTo>
                    <a:pt x="1287" y="96"/>
                    <a:pt x="1215" y="1"/>
                    <a:pt x="1108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0"/>
            <p:cNvSpPr/>
            <p:nvPr/>
          </p:nvSpPr>
          <p:spPr>
            <a:xfrm>
              <a:off x="1749763" y="4145200"/>
              <a:ext cx="164625" cy="133675"/>
            </a:xfrm>
            <a:custGeom>
              <a:avLst/>
              <a:gdLst/>
              <a:ahLst/>
              <a:cxnLst/>
              <a:rect l="l" t="t" r="r" b="b"/>
              <a:pathLst>
                <a:path w="6585" h="5347" extrusionOk="0">
                  <a:moveTo>
                    <a:pt x="5204" y="0"/>
                  </a:moveTo>
                  <a:cubicBezTo>
                    <a:pt x="5096" y="0"/>
                    <a:pt x="5013" y="95"/>
                    <a:pt x="5013" y="191"/>
                  </a:cubicBezTo>
                  <a:lnTo>
                    <a:pt x="5013" y="2310"/>
                  </a:lnTo>
                  <a:cubicBezTo>
                    <a:pt x="5013" y="2429"/>
                    <a:pt x="4906" y="2536"/>
                    <a:pt x="4787" y="2536"/>
                  </a:cubicBezTo>
                  <a:lnTo>
                    <a:pt x="596" y="2536"/>
                  </a:lnTo>
                  <a:cubicBezTo>
                    <a:pt x="262" y="2536"/>
                    <a:pt x="0" y="2798"/>
                    <a:pt x="0" y="3132"/>
                  </a:cubicBezTo>
                  <a:lnTo>
                    <a:pt x="0" y="4751"/>
                  </a:lnTo>
                  <a:cubicBezTo>
                    <a:pt x="0" y="5072"/>
                    <a:pt x="262" y="5346"/>
                    <a:pt x="596" y="5346"/>
                  </a:cubicBezTo>
                  <a:lnTo>
                    <a:pt x="1167" y="5346"/>
                  </a:lnTo>
                  <a:cubicBezTo>
                    <a:pt x="1286" y="5346"/>
                    <a:pt x="1394" y="5215"/>
                    <a:pt x="1334" y="5072"/>
                  </a:cubicBezTo>
                  <a:cubicBezTo>
                    <a:pt x="1310" y="5013"/>
                    <a:pt x="1251" y="4977"/>
                    <a:pt x="1167" y="4977"/>
                  </a:cubicBezTo>
                  <a:lnTo>
                    <a:pt x="572" y="4977"/>
                  </a:lnTo>
                  <a:cubicBezTo>
                    <a:pt x="477" y="4977"/>
                    <a:pt x="381" y="4882"/>
                    <a:pt x="381" y="4775"/>
                  </a:cubicBezTo>
                  <a:lnTo>
                    <a:pt x="381" y="3143"/>
                  </a:lnTo>
                  <a:cubicBezTo>
                    <a:pt x="381" y="3024"/>
                    <a:pt x="489" y="2917"/>
                    <a:pt x="608" y="2917"/>
                  </a:cubicBezTo>
                  <a:lnTo>
                    <a:pt x="4799" y="2917"/>
                  </a:lnTo>
                  <a:cubicBezTo>
                    <a:pt x="5132" y="2917"/>
                    <a:pt x="5394" y="2655"/>
                    <a:pt x="5394" y="2322"/>
                  </a:cubicBezTo>
                  <a:lnTo>
                    <a:pt x="5394" y="595"/>
                  </a:lnTo>
                  <a:cubicBezTo>
                    <a:pt x="5394" y="476"/>
                    <a:pt x="5501" y="369"/>
                    <a:pt x="5620" y="369"/>
                  </a:cubicBezTo>
                  <a:lnTo>
                    <a:pt x="6335" y="369"/>
                  </a:lnTo>
                  <a:cubicBezTo>
                    <a:pt x="6489" y="369"/>
                    <a:pt x="6585" y="179"/>
                    <a:pt x="6442" y="12"/>
                  </a:cubicBezTo>
                  <a:cubicBezTo>
                    <a:pt x="6430" y="0"/>
                    <a:pt x="6406" y="0"/>
                    <a:pt x="6394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0"/>
            <p:cNvSpPr/>
            <p:nvPr/>
          </p:nvSpPr>
          <p:spPr>
            <a:xfrm>
              <a:off x="1730713" y="4161300"/>
              <a:ext cx="86950" cy="141975"/>
            </a:xfrm>
            <a:custGeom>
              <a:avLst/>
              <a:gdLst/>
              <a:ahLst/>
              <a:cxnLst/>
              <a:rect l="l" t="t" r="r" b="b"/>
              <a:pathLst>
                <a:path w="3478" h="5679" extrusionOk="0">
                  <a:moveTo>
                    <a:pt x="3290" y="0"/>
                  </a:moveTo>
                  <a:cubicBezTo>
                    <a:pt x="3262" y="0"/>
                    <a:pt x="3232" y="7"/>
                    <a:pt x="3203" y="23"/>
                  </a:cubicBezTo>
                  <a:cubicBezTo>
                    <a:pt x="3144" y="59"/>
                    <a:pt x="3108" y="130"/>
                    <a:pt x="3108" y="190"/>
                  </a:cubicBezTo>
                  <a:lnTo>
                    <a:pt x="3108" y="725"/>
                  </a:lnTo>
                  <a:cubicBezTo>
                    <a:pt x="3108" y="833"/>
                    <a:pt x="3013" y="916"/>
                    <a:pt x="2918" y="916"/>
                  </a:cubicBezTo>
                  <a:lnTo>
                    <a:pt x="596" y="916"/>
                  </a:lnTo>
                  <a:cubicBezTo>
                    <a:pt x="262" y="916"/>
                    <a:pt x="0" y="1190"/>
                    <a:pt x="0" y="1511"/>
                  </a:cubicBezTo>
                  <a:lnTo>
                    <a:pt x="0" y="5083"/>
                  </a:lnTo>
                  <a:cubicBezTo>
                    <a:pt x="0" y="5416"/>
                    <a:pt x="262" y="5678"/>
                    <a:pt x="596" y="5678"/>
                  </a:cubicBezTo>
                  <a:lnTo>
                    <a:pt x="1905" y="5678"/>
                  </a:lnTo>
                  <a:cubicBezTo>
                    <a:pt x="2036" y="5678"/>
                    <a:pt x="2132" y="5547"/>
                    <a:pt x="2072" y="5416"/>
                  </a:cubicBezTo>
                  <a:cubicBezTo>
                    <a:pt x="2036" y="5357"/>
                    <a:pt x="1977" y="5309"/>
                    <a:pt x="1905" y="5309"/>
                  </a:cubicBezTo>
                  <a:lnTo>
                    <a:pt x="584" y="5309"/>
                  </a:lnTo>
                  <a:cubicBezTo>
                    <a:pt x="477" y="5309"/>
                    <a:pt x="381" y="5226"/>
                    <a:pt x="381" y="5119"/>
                  </a:cubicBezTo>
                  <a:lnTo>
                    <a:pt x="381" y="1499"/>
                  </a:lnTo>
                  <a:cubicBezTo>
                    <a:pt x="381" y="1380"/>
                    <a:pt x="489" y="1273"/>
                    <a:pt x="608" y="1273"/>
                  </a:cubicBezTo>
                  <a:lnTo>
                    <a:pt x="2882" y="1273"/>
                  </a:lnTo>
                  <a:cubicBezTo>
                    <a:pt x="3215" y="1273"/>
                    <a:pt x="3477" y="1011"/>
                    <a:pt x="3477" y="678"/>
                  </a:cubicBezTo>
                  <a:lnTo>
                    <a:pt x="3477" y="190"/>
                  </a:lnTo>
                  <a:cubicBezTo>
                    <a:pt x="3477" y="88"/>
                    <a:pt x="3390" y="0"/>
                    <a:pt x="3290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0"/>
            <p:cNvSpPr/>
            <p:nvPr/>
          </p:nvSpPr>
          <p:spPr>
            <a:xfrm>
              <a:off x="1772688" y="4246400"/>
              <a:ext cx="108675" cy="80100"/>
            </a:xfrm>
            <a:custGeom>
              <a:avLst/>
              <a:gdLst/>
              <a:ahLst/>
              <a:cxnLst/>
              <a:rect l="l" t="t" r="r" b="b"/>
              <a:pathLst>
                <a:path w="4347" h="3204" extrusionOk="0"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lnTo>
                    <a:pt x="0" y="2929"/>
                  </a:lnTo>
                  <a:cubicBezTo>
                    <a:pt x="0" y="3084"/>
                    <a:pt x="119" y="3203"/>
                    <a:pt x="274" y="3203"/>
                  </a:cubicBezTo>
                  <a:lnTo>
                    <a:pt x="1143" y="3203"/>
                  </a:lnTo>
                  <a:lnTo>
                    <a:pt x="2179" y="2953"/>
                  </a:lnTo>
                  <a:lnTo>
                    <a:pt x="3203" y="3203"/>
                  </a:lnTo>
                  <a:lnTo>
                    <a:pt x="4084" y="3203"/>
                  </a:lnTo>
                  <a:cubicBezTo>
                    <a:pt x="4227" y="3203"/>
                    <a:pt x="4346" y="3084"/>
                    <a:pt x="4346" y="2929"/>
                  </a:cubicBezTo>
                  <a:lnTo>
                    <a:pt x="4346" y="274"/>
                  </a:lnTo>
                  <a:cubicBezTo>
                    <a:pt x="4346" y="119"/>
                    <a:pt x="4227" y="0"/>
                    <a:pt x="4084" y="0"/>
                  </a:cubicBezTo>
                  <a:lnTo>
                    <a:pt x="3548" y="0"/>
                  </a:lnTo>
                  <a:lnTo>
                    <a:pt x="2179" y="250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0"/>
            <p:cNvSpPr/>
            <p:nvPr/>
          </p:nvSpPr>
          <p:spPr>
            <a:xfrm>
              <a:off x="1861988" y="4246400"/>
              <a:ext cx="19650" cy="80100"/>
            </a:xfrm>
            <a:custGeom>
              <a:avLst/>
              <a:gdLst/>
              <a:ahLst/>
              <a:cxnLst/>
              <a:rect l="l" t="t" r="r" b="b"/>
              <a:pathLst>
                <a:path w="786" h="3204" extrusionOk="0">
                  <a:moveTo>
                    <a:pt x="0" y="0"/>
                  </a:moveTo>
                  <a:cubicBezTo>
                    <a:pt x="155" y="0"/>
                    <a:pt x="274" y="119"/>
                    <a:pt x="274" y="274"/>
                  </a:cubicBezTo>
                  <a:lnTo>
                    <a:pt x="274" y="2929"/>
                  </a:lnTo>
                  <a:cubicBezTo>
                    <a:pt x="274" y="3084"/>
                    <a:pt x="155" y="3203"/>
                    <a:pt x="0" y="3203"/>
                  </a:cubicBezTo>
                  <a:lnTo>
                    <a:pt x="524" y="3203"/>
                  </a:lnTo>
                  <a:cubicBezTo>
                    <a:pt x="667" y="3203"/>
                    <a:pt x="786" y="3084"/>
                    <a:pt x="786" y="2929"/>
                  </a:cubicBezTo>
                  <a:lnTo>
                    <a:pt x="786" y="274"/>
                  </a:lnTo>
                  <a:cubicBezTo>
                    <a:pt x="786" y="119"/>
                    <a:pt x="667" y="0"/>
                    <a:pt x="524" y="0"/>
                  </a:cubicBez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0"/>
            <p:cNvSpPr/>
            <p:nvPr/>
          </p:nvSpPr>
          <p:spPr>
            <a:xfrm>
              <a:off x="1801863" y="4274375"/>
              <a:ext cx="51200" cy="52125"/>
            </a:xfrm>
            <a:custGeom>
              <a:avLst/>
              <a:gdLst/>
              <a:ahLst/>
              <a:cxnLst/>
              <a:rect l="l" t="t" r="r" b="b"/>
              <a:pathLst>
                <a:path w="2048" h="2085" extrusionOk="0">
                  <a:moveTo>
                    <a:pt x="0" y="0"/>
                  </a:moveTo>
                  <a:lnTo>
                    <a:pt x="0" y="2084"/>
                  </a:lnTo>
                  <a:lnTo>
                    <a:pt x="2048" y="2084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0"/>
            <p:cNvSpPr/>
            <p:nvPr/>
          </p:nvSpPr>
          <p:spPr>
            <a:xfrm>
              <a:off x="1793213" y="4246400"/>
              <a:ext cx="68800" cy="44075"/>
            </a:xfrm>
            <a:custGeom>
              <a:avLst/>
              <a:gdLst/>
              <a:ahLst/>
              <a:cxnLst/>
              <a:rect l="l" t="t" r="r" b="b"/>
              <a:pathLst>
                <a:path w="2752" h="1763" extrusionOk="0">
                  <a:moveTo>
                    <a:pt x="1" y="0"/>
                  </a:moveTo>
                  <a:lnTo>
                    <a:pt x="1" y="1489"/>
                  </a:lnTo>
                  <a:cubicBezTo>
                    <a:pt x="1" y="1643"/>
                    <a:pt x="120" y="1762"/>
                    <a:pt x="263" y="1762"/>
                  </a:cubicBezTo>
                  <a:lnTo>
                    <a:pt x="2489" y="1762"/>
                  </a:lnTo>
                  <a:cubicBezTo>
                    <a:pt x="2632" y="1762"/>
                    <a:pt x="2751" y="1643"/>
                    <a:pt x="2751" y="1489"/>
                  </a:cubicBezTo>
                  <a:lnTo>
                    <a:pt x="2751" y="0"/>
                  </a:lnTo>
                  <a:close/>
                </a:path>
              </a:pathLst>
            </a:custGeom>
            <a:solidFill>
              <a:srgbClr val="91D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0"/>
            <p:cNvSpPr/>
            <p:nvPr/>
          </p:nvSpPr>
          <p:spPr>
            <a:xfrm>
              <a:off x="1906913" y="4138950"/>
              <a:ext cx="33675" cy="21150"/>
            </a:xfrm>
            <a:custGeom>
              <a:avLst/>
              <a:gdLst/>
              <a:ahLst/>
              <a:cxnLst/>
              <a:rect l="l" t="t" r="r" b="b"/>
              <a:pathLst>
                <a:path w="1347" h="846" extrusionOk="0">
                  <a:moveTo>
                    <a:pt x="144" y="0"/>
                  </a:moveTo>
                  <a:cubicBezTo>
                    <a:pt x="61" y="0"/>
                    <a:pt x="1" y="60"/>
                    <a:pt x="1" y="143"/>
                  </a:cubicBezTo>
                  <a:lnTo>
                    <a:pt x="1" y="715"/>
                  </a:lnTo>
                  <a:cubicBezTo>
                    <a:pt x="1" y="786"/>
                    <a:pt x="61" y="845"/>
                    <a:pt x="144" y="845"/>
                  </a:cubicBezTo>
                  <a:lnTo>
                    <a:pt x="1096" y="845"/>
                  </a:lnTo>
                  <a:lnTo>
                    <a:pt x="1346" y="381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0"/>
            <p:cNvSpPr/>
            <p:nvPr/>
          </p:nvSpPr>
          <p:spPr>
            <a:xfrm>
              <a:off x="1934313" y="4118700"/>
              <a:ext cx="73550" cy="61950"/>
            </a:xfrm>
            <a:custGeom>
              <a:avLst/>
              <a:gdLst/>
              <a:ahLst/>
              <a:cxnLst/>
              <a:rect l="l" t="t" r="r" b="b"/>
              <a:pathLst>
                <a:path w="2942" h="2478" extrusionOk="0">
                  <a:moveTo>
                    <a:pt x="1723" y="0"/>
                  </a:moveTo>
                  <a:cubicBezTo>
                    <a:pt x="961" y="0"/>
                    <a:pt x="104" y="441"/>
                    <a:pt x="0" y="822"/>
                  </a:cubicBezTo>
                  <a:lnTo>
                    <a:pt x="0" y="1655"/>
                  </a:lnTo>
                  <a:cubicBezTo>
                    <a:pt x="104" y="2037"/>
                    <a:pt x="961" y="2478"/>
                    <a:pt x="1723" y="2478"/>
                  </a:cubicBezTo>
                  <a:cubicBezTo>
                    <a:pt x="2366" y="2478"/>
                    <a:pt x="2941" y="2164"/>
                    <a:pt x="2941" y="1239"/>
                  </a:cubicBezTo>
                  <a:cubicBezTo>
                    <a:pt x="2941" y="313"/>
                    <a:pt x="2366" y="0"/>
                    <a:pt x="1723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0"/>
            <p:cNvSpPr/>
            <p:nvPr/>
          </p:nvSpPr>
          <p:spPr>
            <a:xfrm>
              <a:off x="1970038" y="4118725"/>
              <a:ext cx="38125" cy="62075"/>
            </a:xfrm>
            <a:custGeom>
              <a:avLst/>
              <a:gdLst/>
              <a:ahLst/>
              <a:cxnLst/>
              <a:rect l="l" t="t" r="r" b="b"/>
              <a:pathLst>
                <a:path w="1525" h="2483" extrusionOk="0">
                  <a:moveTo>
                    <a:pt x="305" y="1"/>
                  </a:moveTo>
                  <a:cubicBezTo>
                    <a:pt x="204" y="1"/>
                    <a:pt x="102" y="9"/>
                    <a:pt x="0" y="23"/>
                  </a:cubicBezTo>
                  <a:cubicBezTo>
                    <a:pt x="512" y="107"/>
                    <a:pt x="929" y="452"/>
                    <a:pt x="929" y="1238"/>
                  </a:cubicBezTo>
                  <a:cubicBezTo>
                    <a:pt x="929" y="2024"/>
                    <a:pt x="512" y="2369"/>
                    <a:pt x="0" y="2464"/>
                  </a:cubicBezTo>
                  <a:cubicBezTo>
                    <a:pt x="95" y="2476"/>
                    <a:pt x="191" y="2483"/>
                    <a:pt x="285" y="2483"/>
                  </a:cubicBezTo>
                  <a:cubicBezTo>
                    <a:pt x="934" y="2483"/>
                    <a:pt x="1524" y="2173"/>
                    <a:pt x="1524" y="1238"/>
                  </a:cubicBezTo>
                  <a:cubicBezTo>
                    <a:pt x="1514" y="314"/>
                    <a:pt x="937" y="1"/>
                    <a:pt x="305" y="1"/>
                  </a:cubicBez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0"/>
            <p:cNvSpPr/>
            <p:nvPr/>
          </p:nvSpPr>
          <p:spPr>
            <a:xfrm>
              <a:off x="1800663" y="4133575"/>
              <a:ext cx="24425" cy="34275"/>
            </a:xfrm>
            <a:custGeom>
              <a:avLst/>
              <a:gdLst/>
              <a:ahLst/>
              <a:cxnLst/>
              <a:rect l="l" t="t" r="r" b="b"/>
              <a:pathLst>
                <a:path w="977" h="1371" extrusionOk="0">
                  <a:moveTo>
                    <a:pt x="0" y="1"/>
                  </a:moveTo>
                  <a:lnTo>
                    <a:pt x="0" y="1215"/>
                  </a:lnTo>
                  <a:cubicBezTo>
                    <a:pt x="0" y="1299"/>
                    <a:pt x="72" y="1370"/>
                    <a:pt x="167" y="1370"/>
                  </a:cubicBezTo>
                  <a:lnTo>
                    <a:pt x="834" y="1370"/>
                  </a:lnTo>
                  <a:cubicBezTo>
                    <a:pt x="917" y="1370"/>
                    <a:pt x="977" y="1311"/>
                    <a:pt x="977" y="1215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0"/>
            <p:cNvSpPr/>
            <p:nvPr/>
          </p:nvSpPr>
          <p:spPr>
            <a:xfrm>
              <a:off x="1770888" y="4061250"/>
              <a:ext cx="84875" cy="84550"/>
            </a:xfrm>
            <a:custGeom>
              <a:avLst/>
              <a:gdLst/>
              <a:ahLst/>
              <a:cxnLst/>
              <a:rect l="l" t="t" r="r" b="b"/>
              <a:pathLst>
                <a:path w="3395" h="3382" extrusionOk="0">
                  <a:moveTo>
                    <a:pt x="1692" y="1"/>
                  </a:moveTo>
                  <a:cubicBezTo>
                    <a:pt x="763" y="1"/>
                    <a:pt x="1" y="751"/>
                    <a:pt x="1" y="1691"/>
                  </a:cubicBezTo>
                  <a:cubicBezTo>
                    <a:pt x="1" y="2632"/>
                    <a:pt x="763" y="3382"/>
                    <a:pt x="1692" y="3382"/>
                  </a:cubicBezTo>
                  <a:cubicBezTo>
                    <a:pt x="2632" y="3382"/>
                    <a:pt x="3394" y="2632"/>
                    <a:pt x="3394" y="1691"/>
                  </a:cubicBezTo>
                  <a:cubicBezTo>
                    <a:pt x="3394" y="751"/>
                    <a:pt x="2632" y="1"/>
                    <a:pt x="1692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0"/>
            <p:cNvSpPr/>
            <p:nvPr/>
          </p:nvSpPr>
          <p:spPr>
            <a:xfrm>
              <a:off x="1806613" y="4061550"/>
              <a:ext cx="49150" cy="83975"/>
            </a:xfrm>
            <a:custGeom>
              <a:avLst/>
              <a:gdLst/>
              <a:ahLst/>
              <a:cxnLst/>
              <a:rect l="l" t="t" r="r" b="b"/>
              <a:pathLst>
                <a:path w="1966" h="3359" extrusionOk="0">
                  <a:moveTo>
                    <a:pt x="263" y="1"/>
                  </a:moveTo>
                  <a:cubicBezTo>
                    <a:pt x="179" y="1"/>
                    <a:pt x="84" y="12"/>
                    <a:pt x="1" y="12"/>
                  </a:cubicBezTo>
                  <a:cubicBezTo>
                    <a:pt x="798" y="143"/>
                    <a:pt x="1417" y="846"/>
                    <a:pt x="1417" y="1679"/>
                  </a:cubicBezTo>
                  <a:cubicBezTo>
                    <a:pt x="1417" y="2525"/>
                    <a:pt x="798" y="3227"/>
                    <a:pt x="1" y="3346"/>
                  </a:cubicBezTo>
                  <a:cubicBezTo>
                    <a:pt x="84" y="3358"/>
                    <a:pt x="179" y="3358"/>
                    <a:pt x="263" y="3358"/>
                  </a:cubicBezTo>
                  <a:cubicBezTo>
                    <a:pt x="1203" y="3358"/>
                    <a:pt x="1965" y="2608"/>
                    <a:pt x="1965" y="1667"/>
                  </a:cubicBezTo>
                  <a:cubicBezTo>
                    <a:pt x="1965" y="727"/>
                    <a:pt x="1203" y="1"/>
                    <a:pt x="263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0"/>
            <p:cNvSpPr/>
            <p:nvPr/>
          </p:nvSpPr>
          <p:spPr>
            <a:xfrm>
              <a:off x="1766138" y="4056200"/>
              <a:ext cx="94375" cy="94675"/>
            </a:xfrm>
            <a:custGeom>
              <a:avLst/>
              <a:gdLst/>
              <a:ahLst/>
              <a:cxnLst/>
              <a:rect l="l" t="t" r="r" b="b"/>
              <a:pathLst>
                <a:path w="3775" h="3787" extrusionOk="0">
                  <a:moveTo>
                    <a:pt x="1882" y="405"/>
                  </a:moveTo>
                  <a:cubicBezTo>
                    <a:pt x="2703" y="405"/>
                    <a:pt x="3394" y="1072"/>
                    <a:pt x="3394" y="1905"/>
                  </a:cubicBezTo>
                  <a:cubicBezTo>
                    <a:pt x="3394" y="2739"/>
                    <a:pt x="2715" y="3417"/>
                    <a:pt x="1882" y="3417"/>
                  </a:cubicBezTo>
                  <a:cubicBezTo>
                    <a:pt x="1048" y="3417"/>
                    <a:pt x="381" y="2739"/>
                    <a:pt x="381" y="1905"/>
                  </a:cubicBezTo>
                  <a:cubicBezTo>
                    <a:pt x="381" y="1072"/>
                    <a:pt x="1048" y="405"/>
                    <a:pt x="1882" y="405"/>
                  </a:cubicBezTo>
                  <a:close/>
                  <a:moveTo>
                    <a:pt x="1882" y="0"/>
                  </a:moveTo>
                  <a:cubicBezTo>
                    <a:pt x="846" y="0"/>
                    <a:pt x="0" y="857"/>
                    <a:pt x="0" y="1893"/>
                  </a:cubicBezTo>
                  <a:cubicBezTo>
                    <a:pt x="0" y="2941"/>
                    <a:pt x="846" y="3786"/>
                    <a:pt x="1882" y="3786"/>
                  </a:cubicBezTo>
                  <a:cubicBezTo>
                    <a:pt x="2929" y="3786"/>
                    <a:pt x="3763" y="2941"/>
                    <a:pt x="3775" y="1893"/>
                  </a:cubicBezTo>
                  <a:cubicBezTo>
                    <a:pt x="3775" y="857"/>
                    <a:pt x="2929" y="0"/>
                    <a:pt x="1882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0"/>
            <p:cNvSpPr/>
            <p:nvPr/>
          </p:nvSpPr>
          <p:spPr>
            <a:xfrm>
              <a:off x="1785488" y="4098750"/>
              <a:ext cx="31875" cy="9250"/>
            </a:xfrm>
            <a:custGeom>
              <a:avLst/>
              <a:gdLst/>
              <a:ahLst/>
              <a:cxnLst/>
              <a:rect l="l" t="t" r="r" b="b"/>
              <a:pathLst>
                <a:path w="1275" h="370" extrusionOk="0">
                  <a:moveTo>
                    <a:pt x="179" y="1"/>
                  </a:moveTo>
                  <a:cubicBezTo>
                    <a:pt x="72" y="1"/>
                    <a:pt x="0" y="84"/>
                    <a:pt x="0" y="191"/>
                  </a:cubicBezTo>
                  <a:cubicBezTo>
                    <a:pt x="0" y="298"/>
                    <a:pt x="84" y="370"/>
                    <a:pt x="191" y="370"/>
                  </a:cubicBezTo>
                  <a:lnTo>
                    <a:pt x="1096" y="370"/>
                  </a:lnTo>
                  <a:cubicBezTo>
                    <a:pt x="1203" y="370"/>
                    <a:pt x="1274" y="287"/>
                    <a:pt x="1274" y="179"/>
                  </a:cubicBezTo>
                  <a:cubicBezTo>
                    <a:pt x="1274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0"/>
            <p:cNvSpPr/>
            <p:nvPr/>
          </p:nvSpPr>
          <p:spPr>
            <a:xfrm>
              <a:off x="1831613" y="4098750"/>
              <a:ext cx="10450" cy="9250"/>
            </a:xfrm>
            <a:custGeom>
              <a:avLst/>
              <a:gdLst/>
              <a:ahLst/>
              <a:cxnLst/>
              <a:rect l="l" t="t" r="r" b="b"/>
              <a:pathLst>
                <a:path w="418" h="370" extrusionOk="0">
                  <a:moveTo>
                    <a:pt x="179" y="1"/>
                  </a:moveTo>
                  <a:cubicBezTo>
                    <a:pt x="72" y="1"/>
                    <a:pt x="1" y="84"/>
                    <a:pt x="1" y="191"/>
                  </a:cubicBezTo>
                  <a:cubicBezTo>
                    <a:pt x="1" y="298"/>
                    <a:pt x="84" y="370"/>
                    <a:pt x="191" y="370"/>
                  </a:cubicBezTo>
                  <a:lnTo>
                    <a:pt x="215" y="370"/>
                  </a:lnTo>
                  <a:cubicBezTo>
                    <a:pt x="322" y="370"/>
                    <a:pt x="417" y="287"/>
                    <a:pt x="394" y="179"/>
                  </a:cubicBezTo>
                  <a:cubicBezTo>
                    <a:pt x="394" y="72"/>
                    <a:pt x="310" y="1"/>
                    <a:pt x="203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0"/>
            <p:cNvSpPr/>
            <p:nvPr/>
          </p:nvSpPr>
          <p:spPr>
            <a:xfrm>
              <a:off x="1824188" y="4081650"/>
              <a:ext cx="11025" cy="10275"/>
            </a:xfrm>
            <a:custGeom>
              <a:avLst/>
              <a:gdLst/>
              <a:ahLst/>
              <a:cxnLst/>
              <a:rect l="l" t="t" r="r" b="b"/>
              <a:pathLst>
                <a:path w="441" h="411" extrusionOk="0">
                  <a:moveTo>
                    <a:pt x="232" y="0"/>
                  </a:moveTo>
                  <a:cubicBezTo>
                    <a:pt x="182" y="0"/>
                    <a:pt x="131" y="18"/>
                    <a:pt x="95" y="54"/>
                  </a:cubicBezTo>
                  <a:lnTo>
                    <a:pt x="71" y="89"/>
                  </a:lnTo>
                  <a:cubicBezTo>
                    <a:pt x="0" y="161"/>
                    <a:pt x="0" y="280"/>
                    <a:pt x="71" y="351"/>
                  </a:cubicBezTo>
                  <a:cubicBezTo>
                    <a:pt x="95" y="399"/>
                    <a:pt x="155" y="411"/>
                    <a:pt x="202" y="411"/>
                  </a:cubicBezTo>
                  <a:cubicBezTo>
                    <a:pt x="262" y="411"/>
                    <a:pt x="310" y="399"/>
                    <a:pt x="333" y="351"/>
                  </a:cubicBezTo>
                  <a:lnTo>
                    <a:pt x="369" y="328"/>
                  </a:lnTo>
                  <a:cubicBezTo>
                    <a:pt x="441" y="256"/>
                    <a:pt x="441" y="137"/>
                    <a:pt x="369" y="54"/>
                  </a:cubicBezTo>
                  <a:cubicBezTo>
                    <a:pt x="333" y="18"/>
                    <a:pt x="283" y="0"/>
                    <a:pt x="232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60"/>
            <p:cNvSpPr/>
            <p:nvPr/>
          </p:nvSpPr>
          <p:spPr>
            <a:xfrm>
              <a:off x="1808688" y="4074950"/>
              <a:ext cx="9550" cy="10175"/>
            </a:xfrm>
            <a:custGeom>
              <a:avLst/>
              <a:gdLst/>
              <a:ahLst/>
              <a:cxnLst/>
              <a:rect l="l" t="t" r="r" b="b"/>
              <a:pathLst>
                <a:path w="382" h="407" extrusionOk="0">
                  <a:moveTo>
                    <a:pt x="180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27"/>
                  </a:lnTo>
                  <a:cubicBezTo>
                    <a:pt x="1" y="316"/>
                    <a:pt x="75" y="406"/>
                    <a:pt x="163" y="406"/>
                  </a:cubicBezTo>
                  <a:cubicBezTo>
                    <a:pt x="169" y="406"/>
                    <a:pt x="174" y="406"/>
                    <a:pt x="180" y="405"/>
                  </a:cubicBezTo>
                  <a:cubicBezTo>
                    <a:pt x="186" y="406"/>
                    <a:pt x="192" y="406"/>
                    <a:pt x="198" y="406"/>
                  </a:cubicBezTo>
                  <a:cubicBezTo>
                    <a:pt x="297" y="406"/>
                    <a:pt x="382" y="316"/>
                    <a:pt x="382" y="227"/>
                  </a:cubicBezTo>
                  <a:lnTo>
                    <a:pt x="382" y="179"/>
                  </a:lnTo>
                  <a:cubicBezTo>
                    <a:pt x="382" y="72"/>
                    <a:pt x="287" y="0"/>
                    <a:pt x="180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0"/>
            <p:cNvSpPr/>
            <p:nvPr/>
          </p:nvSpPr>
          <p:spPr>
            <a:xfrm>
              <a:off x="1790838" y="4081650"/>
              <a:ext cx="11325" cy="10275"/>
            </a:xfrm>
            <a:custGeom>
              <a:avLst/>
              <a:gdLst/>
              <a:ahLst/>
              <a:cxnLst/>
              <a:rect l="l" t="t" r="r" b="b"/>
              <a:pathLst>
                <a:path w="453" h="411" extrusionOk="0">
                  <a:moveTo>
                    <a:pt x="215" y="0"/>
                  </a:moveTo>
                  <a:cubicBezTo>
                    <a:pt x="167" y="0"/>
                    <a:pt x="120" y="18"/>
                    <a:pt x="84" y="54"/>
                  </a:cubicBezTo>
                  <a:cubicBezTo>
                    <a:pt x="1" y="137"/>
                    <a:pt x="1" y="256"/>
                    <a:pt x="84" y="328"/>
                  </a:cubicBezTo>
                  <a:lnTo>
                    <a:pt x="108" y="351"/>
                  </a:lnTo>
                  <a:cubicBezTo>
                    <a:pt x="143" y="399"/>
                    <a:pt x="203" y="411"/>
                    <a:pt x="239" y="411"/>
                  </a:cubicBezTo>
                  <a:cubicBezTo>
                    <a:pt x="286" y="411"/>
                    <a:pt x="346" y="399"/>
                    <a:pt x="382" y="351"/>
                  </a:cubicBezTo>
                  <a:cubicBezTo>
                    <a:pt x="453" y="280"/>
                    <a:pt x="453" y="161"/>
                    <a:pt x="382" y="89"/>
                  </a:cubicBezTo>
                  <a:lnTo>
                    <a:pt x="346" y="54"/>
                  </a:lnTo>
                  <a:cubicBezTo>
                    <a:pt x="310" y="18"/>
                    <a:pt x="262" y="0"/>
                    <a:pt x="215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5" name="Google Shape;2535;p60"/>
          <p:cNvGrpSpPr/>
          <p:nvPr/>
        </p:nvGrpSpPr>
        <p:grpSpPr>
          <a:xfrm>
            <a:off x="2214567" y="4155783"/>
            <a:ext cx="295567" cy="352763"/>
            <a:chOff x="2271263" y="4035525"/>
            <a:chExt cx="265225" cy="316550"/>
          </a:xfrm>
        </p:grpSpPr>
        <p:sp>
          <p:nvSpPr>
            <p:cNvPr id="2536" name="Google Shape;2536;p60"/>
            <p:cNvSpPr/>
            <p:nvPr/>
          </p:nvSpPr>
          <p:spPr>
            <a:xfrm>
              <a:off x="2435263" y="4129125"/>
              <a:ext cx="85450" cy="9850"/>
            </a:xfrm>
            <a:custGeom>
              <a:avLst/>
              <a:gdLst/>
              <a:ahLst/>
              <a:cxnLst/>
              <a:rect l="l" t="t" r="r" b="b"/>
              <a:pathLst>
                <a:path w="3418" h="394" extrusionOk="0">
                  <a:moveTo>
                    <a:pt x="179" y="0"/>
                  </a:moveTo>
                  <a:cubicBezTo>
                    <a:pt x="84" y="0"/>
                    <a:pt x="1" y="95"/>
                    <a:pt x="1" y="203"/>
                  </a:cubicBezTo>
                  <a:cubicBezTo>
                    <a:pt x="1" y="298"/>
                    <a:pt x="84" y="393"/>
                    <a:pt x="179" y="393"/>
                  </a:cubicBezTo>
                  <a:lnTo>
                    <a:pt x="3239" y="393"/>
                  </a:lnTo>
                  <a:cubicBezTo>
                    <a:pt x="3322" y="393"/>
                    <a:pt x="3418" y="298"/>
                    <a:pt x="3418" y="203"/>
                  </a:cubicBezTo>
                  <a:cubicBezTo>
                    <a:pt x="3418" y="95"/>
                    <a:pt x="3334" y="0"/>
                    <a:pt x="3239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0"/>
            <p:cNvSpPr/>
            <p:nvPr/>
          </p:nvSpPr>
          <p:spPr>
            <a:xfrm>
              <a:off x="2271263" y="4035525"/>
              <a:ext cx="203325" cy="313000"/>
            </a:xfrm>
            <a:custGeom>
              <a:avLst/>
              <a:gdLst/>
              <a:ahLst/>
              <a:cxnLst/>
              <a:rect l="l" t="t" r="r" b="b"/>
              <a:pathLst>
                <a:path w="8133" h="12520" extrusionOk="0">
                  <a:moveTo>
                    <a:pt x="128" y="1"/>
                  </a:moveTo>
                  <a:cubicBezTo>
                    <a:pt x="62" y="1"/>
                    <a:pt x="0" y="53"/>
                    <a:pt x="0" y="125"/>
                  </a:cubicBezTo>
                  <a:lnTo>
                    <a:pt x="0" y="3030"/>
                  </a:lnTo>
                  <a:cubicBezTo>
                    <a:pt x="0" y="3101"/>
                    <a:pt x="48" y="3185"/>
                    <a:pt x="119" y="3208"/>
                  </a:cubicBezTo>
                  <a:lnTo>
                    <a:pt x="2096" y="4149"/>
                  </a:lnTo>
                  <a:cubicBezTo>
                    <a:pt x="2215" y="4197"/>
                    <a:pt x="2262" y="4328"/>
                    <a:pt x="2203" y="4435"/>
                  </a:cubicBezTo>
                  <a:cubicBezTo>
                    <a:pt x="2012" y="4816"/>
                    <a:pt x="1619" y="5649"/>
                    <a:pt x="1596" y="6006"/>
                  </a:cubicBezTo>
                  <a:cubicBezTo>
                    <a:pt x="1536" y="6840"/>
                    <a:pt x="2203" y="8912"/>
                    <a:pt x="2501" y="9769"/>
                  </a:cubicBezTo>
                  <a:cubicBezTo>
                    <a:pt x="2596" y="10031"/>
                    <a:pt x="2560" y="10293"/>
                    <a:pt x="2417" y="10519"/>
                  </a:cubicBezTo>
                  <a:lnTo>
                    <a:pt x="2251" y="10757"/>
                  </a:lnTo>
                  <a:cubicBezTo>
                    <a:pt x="2012" y="11126"/>
                    <a:pt x="2000" y="11590"/>
                    <a:pt x="2215" y="11960"/>
                  </a:cubicBezTo>
                  <a:cubicBezTo>
                    <a:pt x="2322" y="12126"/>
                    <a:pt x="2477" y="12281"/>
                    <a:pt x="2632" y="12364"/>
                  </a:cubicBezTo>
                  <a:cubicBezTo>
                    <a:pt x="2798" y="12460"/>
                    <a:pt x="2989" y="12519"/>
                    <a:pt x="3203" y="12519"/>
                  </a:cubicBezTo>
                  <a:lnTo>
                    <a:pt x="7680" y="12519"/>
                  </a:lnTo>
                  <a:cubicBezTo>
                    <a:pt x="7918" y="12519"/>
                    <a:pt x="8108" y="12341"/>
                    <a:pt x="8132" y="12102"/>
                  </a:cubicBezTo>
                  <a:cubicBezTo>
                    <a:pt x="8132" y="11983"/>
                    <a:pt x="8085" y="11864"/>
                    <a:pt x="8037" y="11805"/>
                  </a:cubicBezTo>
                  <a:cubicBezTo>
                    <a:pt x="7966" y="11709"/>
                    <a:pt x="7858" y="11662"/>
                    <a:pt x="7751" y="11650"/>
                  </a:cubicBezTo>
                  <a:lnTo>
                    <a:pt x="7204" y="11590"/>
                  </a:lnTo>
                  <a:lnTo>
                    <a:pt x="4918" y="10447"/>
                  </a:lnTo>
                  <a:cubicBezTo>
                    <a:pt x="4775" y="10388"/>
                    <a:pt x="4703" y="10257"/>
                    <a:pt x="4703" y="10114"/>
                  </a:cubicBezTo>
                  <a:lnTo>
                    <a:pt x="4703" y="2958"/>
                  </a:lnTo>
                  <a:cubicBezTo>
                    <a:pt x="4703" y="2649"/>
                    <a:pt x="4525" y="2351"/>
                    <a:pt x="4239" y="2196"/>
                  </a:cubicBezTo>
                  <a:lnTo>
                    <a:pt x="191" y="18"/>
                  </a:lnTo>
                  <a:cubicBezTo>
                    <a:pt x="171" y="6"/>
                    <a:pt x="149" y="1"/>
                    <a:pt x="128" y="1"/>
                  </a:cubicBez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0"/>
            <p:cNvSpPr/>
            <p:nvPr/>
          </p:nvSpPr>
          <p:spPr>
            <a:xfrm>
              <a:off x="2363538" y="4082975"/>
              <a:ext cx="110450" cy="265300"/>
            </a:xfrm>
            <a:custGeom>
              <a:avLst/>
              <a:gdLst/>
              <a:ahLst/>
              <a:cxnLst/>
              <a:rect l="l" t="t" r="r" b="b"/>
              <a:pathLst>
                <a:path w="4418" h="10612" extrusionOk="0">
                  <a:moveTo>
                    <a:pt x="0" y="1"/>
                  </a:moveTo>
                  <a:lnTo>
                    <a:pt x="0" y="1"/>
                  </a:lnTo>
                  <a:cubicBezTo>
                    <a:pt x="179" y="167"/>
                    <a:pt x="286" y="394"/>
                    <a:pt x="286" y="644"/>
                  </a:cubicBezTo>
                  <a:lnTo>
                    <a:pt x="286" y="8204"/>
                  </a:lnTo>
                  <a:cubicBezTo>
                    <a:pt x="286" y="8335"/>
                    <a:pt x="369" y="8466"/>
                    <a:pt x="488" y="8526"/>
                  </a:cubicBezTo>
                  <a:lnTo>
                    <a:pt x="3001" y="9835"/>
                  </a:lnTo>
                  <a:lnTo>
                    <a:pt x="3417" y="9883"/>
                  </a:lnTo>
                  <a:cubicBezTo>
                    <a:pt x="3524" y="9895"/>
                    <a:pt x="3632" y="9942"/>
                    <a:pt x="3703" y="10038"/>
                  </a:cubicBezTo>
                  <a:cubicBezTo>
                    <a:pt x="3774" y="10109"/>
                    <a:pt x="3810" y="10216"/>
                    <a:pt x="3810" y="10335"/>
                  </a:cubicBezTo>
                  <a:cubicBezTo>
                    <a:pt x="3810" y="10431"/>
                    <a:pt x="3763" y="10538"/>
                    <a:pt x="3703" y="10609"/>
                  </a:cubicBezTo>
                  <a:lnTo>
                    <a:pt x="3977" y="10609"/>
                  </a:lnTo>
                  <a:cubicBezTo>
                    <a:pt x="3989" y="10610"/>
                    <a:pt x="4001" y="10611"/>
                    <a:pt x="4013" y="10611"/>
                  </a:cubicBezTo>
                  <a:cubicBezTo>
                    <a:pt x="4234" y="10611"/>
                    <a:pt x="4405" y="10407"/>
                    <a:pt x="4405" y="10181"/>
                  </a:cubicBezTo>
                  <a:cubicBezTo>
                    <a:pt x="4417" y="10085"/>
                    <a:pt x="4382" y="9978"/>
                    <a:pt x="4298" y="9883"/>
                  </a:cubicBezTo>
                  <a:cubicBezTo>
                    <a:pt x="4227" y="9811"/>
                    <a:pt x="4144" y="9752"/>
                    <a:pt x="4024" y="9740"/>
                  </a:cubicBezTo>
                  <a:lnTo>
                    <a:pt x="3465" y="9681"/>
                  </a:lnTo>
                  <a:lnTo>
                    <a:pt x="1191" y="8538"/>
                  </a:lnTo>
                  <a:cubicBezTo>
                    <a:pt x="1072" y="8478"/>
                    <a:pt x="988" y="8335"/>
                    <a:pt x="1000" y="8204"/>
                  </a:cubicBezTo>
                  <a:lnTo>
                    <a:pt x="1000" y="1049"/>
                  </a:lnTo>
                  <a:cubicBezTo>
                    <a:pt x="988" y="727"/>
                    <a:pt x="822" y="429"/>
                    <a:pt x="536" y="2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0"/>
            <p:cNvSpPr/>
            <p:nvPr/>
          </p:nvSpPr>
          <p:spPr>
            <a:xfrm>
              <a:off x="2306388" y="4164250"/>
              <a:ext cx="121150" cy="187550"/>
            </a:xfrm>
            <a:custGeom>
              <a:avLst/>
              <a:gdLst/>
              <a:ahLst/>
              <a:cxnLst/>
              <a:rect l="l" t="t" r="r" b="b"/>
              <a:pathLst>
                <a:path w="4846" h="7502" extrusionOk="0">
                  <a:moveTo>
                    <a:pt x="1798" y="0"/>
                  </a:moveTo>
                  <a:lnTo>
                    <a:pt x="191" y="405"/>
                  </a:lnTo>
                  <a:cubicBezTo>
                    <a:pt x="119" y="607"/>
                    <a:pt x="60" y="786"/>
                    <a:pt x="60" y="857"/>
                  </a:cubicBezTo>
                  <a:cubicBezTo>
                    <a:pt x="0" y="1691"/>
                    <a:pt x="607" y="3596"/>
                    <a:pt x="976" y="4667"/>
                  </a:cubicBezTo>
                  <a:cubicBezTo>
                    <a:pt x="1048" y="4882"/>
                    <a:pt x="1024" y="5120"/>
                    <a:pt x="905" y="5298"/>
                  </a:cubicBezTo>
                  <a:lnTo>
                    <a:pt x="738" y="5537"/>
                  </a:lnTo>
                  <a:cubicBezTo>
                    <a:pt x="476" y="5941"/>
                    <a:pt x="453" y="6453"/>
                    <a:pt x="715" y="6870"/>
                  </a:cubicBezTo>
                  <a:cubicBezTo>
                    <a:pt x="834" y="7072"/>
                    <a:pt x="976" y="7215"/>
                    <a:pt x="1167" y="7334"/>
                  </a:cubicBezTo>
                  <a:cubicBezTo>
                    <a:pt x="1369" y="7442"/>
                    <a:pt x="1572" y="7501"/>
                    <a:pt x="1798" y="7501"/>
                  </a:cubicBezTo>
                  <a:lnTo>
                    <a:pt x="4441" y="7501"/>
                  </a:lnTo>
                  <a:lnTo>
                    <a:pt x="4846" y="6668"/>
                  </a:lnTo>
                  <a:lnTo>
                    <a:pt x="4441" y="5620"/>
                  </a:lnTo>
                  <a:lnTo>
                    <a:pt x="3536" y="5191"/>
                  </a:lnTo>
                  <a:cubicBezTo>
                    <a:pt x="3465" y="5144"/>
                    <a:pt x="3405" y="5072"/>
                    <a:pt x="3405" y="4989"/>
                  </a:cubicBezTo>
                  <a:lnTo>
                    <a:pt x="3405" y="405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0"/>
            <p:cNvSpPr/>
            <p:nvPr/>
          </p:nvSpPr>
          <p:spPr>
            <a:xfrm>
              <a:off x="2372163" y="4154125"/>
              <a:ext cx="65200" cy="197950"/>
            </a:xfrm>
            <a:custGeom>
              <a:avLst/>
              <a:gdLst/>
              <a:ahLst/>
              <a:cxnLst/>
              <a:rect l="l" t="t" r="r" b="b"/>
              <a:pathLst>
                <a:path w="2608" h="7918" extrusionOk="0">
                  <a:moveTo>
                    <a:pt x="0" y="0"/>
                  </a:moveTo>
                  <a:cubicBezTo>
                    <a:pt x="48" y="0"/>
                    <a:pt x="72" y="36"/>
                    <a:pt x="72" y="72"/>
                  </a:cubicBezTo>
                  <a:lnTo>
                    <a:pt x="72" y="5370"/>
                  </a:lnTo>
                  <a:cubicBezTo>
                    <a:pt x="72" y="5465"/>
                    <a:pt x="120" y="5549"/>
                    <a:pt x="203" y="5584"/>
                  </a:cubicBezTo>
                  <a:lnTo>
                    <a:pt x="1858" y="6418"/>
                  </a:lnTo>
                  <a:cubicBezTo>
                    <a:pt x="1894" y="6430"/>
                    <a:pt x="1905" y="6465"/>
                    <a:pt x="1905" y="6489"/>
                  </a:cubicBezTo>
                  <a:lnTo>
                    <a:pt x="1905" y="7847"/>
                  </a:lnTo>
                  <a:cubicBezTo>
                    <a:pt x="1905" y="7894"/>
                    <a:pt x="1870" y="7918"/>
                    <a:pt x="1834" y="7918"/>
                  </a:cubicBezTo>
                  <a:lnTo>
                    <a:pt x="2525" y="7918"/>
                  </a:lnTo>
                  <a:cubicBezTo>
                    <a:pt x="2572" y="7918"/>
                    <a:pt x="2608" y="7894"/>
                    <a:pt x="2608" y="7847"/>
                  </a:cubicBezTo>
                  <a:lnTo>
                    <a:pt x="2608" y="6489"/>
                  </a:lnTo>
                  <a:cubicBezTo>
                    <a:pt x="2608" y="6465"/>
                    <a:pt x="2584" y="6430"/>
                    <a:pt x="2560" y="6418"/>
                  </a:cubicBezTo>
                  <a:lnTo>
                    <a:pt x="905" y="5584"/>
                  </a:lnTo>
                  <a:cubicBezTo>
                    <a:pt x="834" y="5537"/>
                    <a:pt x="774" y="5465"/>
                    <a:pt x="774" y="5370"/>
                  </a:cubicBezTo>
                  <a:lnTo>
                    <a:pt x="774" y="72"/>
                  </a:lnTo>
                  <a:cubicBezTo>
                    <a:pt x="774" y="36"/>
                    <a:pt x="739" y="0"/>
                    <a:pt x="703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0"/>
            <p:cNvSpPr/>
            <p:nvPr/>
          </p:nvSpPr>
          <p:spPr>
            <a:xfrm>
              <a:off x="2417413" y="4305325"/>
              <a:ext cx="19950" cy="46750"/>
            </a:xfrm>
            <a:custGeom>
              <a:avLst/>
              <a:gdLst/>
              <a:ahLst/>
              <a:cxnLst/>
              <a:rect l="l" t="t" r="r" b="b"/>
              <a:pathLst>
                <a:path w="798" h="1870" extrusionOk="0">
                  <a:moveTo>
                    <a:pt x="0" y="1"/>
                  </a:moveTo>
                  <a:lnTo>
                    <a:pt x="0" y="1870"/>
                  </a:lnTo>
                  <a:lnTo>
                    <a:pt x="715" y="1870"/>
                  </a:lnTo>
                  <a:cubicBezTo>
                    <a:pt x="762" y="1870"/>
                    <a:pt x="798" y="1846"/>
                    <a:pt x="798" y="1799"/>
                  </a:cubicBezTo>
                  <a:lnTo>
                    <a:pt x="798" y="441"/>
                  </a:lnTo>
                  <a:cubicBezTo>
                    <a:pt x="798" y="417"/>
                    <a:pt x="774" y="382"/>
                    <a:pt x="750" y="37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0"/>
            <p:cNvSpPr/>
            <p:nvPr/>
          </p:nvSpPr>
          <p:spPr>
            <a:xfrm>
              <a:off x="2311738" y="4154125"/>
              <a:ext cx="80100" cy="19675"/>
            </a:xfrm>
            <a:custGeom>
              <a:avLst/>
              <a:gdLst/>
              <a:ahLst/>
              <a:cxnLst/>
              <a:rect l="l" t="t" r="r" b="b"/>
              <a:pathLst>
                <a:path w="3204" h="787" extrusionOk="0">
                  <a:moveTo>
                    <a:pt x="358" y="0"/>
                  </a:moveTo>
                  <a:cubicBezTo>
                    <a:pt x="334" y="0"/>
                    <a:pt x="298" y="12"/>
                    <a:pt x="286" y="48"/>
                  </a:cubicBezTo>
                  <a:cubicBezTo>
                    <a:pt x="239" y="167"/>
                    <a:pt x="108" y="489"/>
                    <a:pt x="0" y="786"/>
                  </a:cubicBezTo>
                  <a:lnTo>
                    <a:pt x="3203" y="786"/>
                  </a:lnTo>
                  <a:lnTo>
                    <a:pt x="3191" y="72"/>
                  </a:lnTo>
                  <a:cubicBezTo>
                    <a:pt x="3191" y="36"/>
                    <a:pt x="3156" y="0"/>
                    <a:pt x="3120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0"/>
            <p:cNvSpPr/>
            <p:nvPr/>
          </p:nvSpPr>
          <p:spPr>
            <a:xfrm>
              <a:off x="2371863" y="41541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1" y="0"/>
                  </a:moveTo>
                  <a:cubicBezTo>
                    <a:pt x="36" y="0"/>
                    <a:pt x="72" y="36"/>
                    <a:pt x="72" y="72"/>
                  </a:cubicBezTo>
                  <a:lnTo>
                    <a:pt x="72" y="786"/>
                  </a:lnTo>
                  <a:lnTo>
                    <a:pt x="786" y="786"/>
                  </a:lnTo>
                  <a:lnTo>
                    <a:pt x="786" y="72"/>
                  </a:lnTo>
                  <a:cubicBezTo>
                    <a:pt x="786" y="36"/>
                    <a:pt x="751" y="0"/>
                    <a:pt x="715" y="0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0"/>
            <p:cNvSpPr/>
            <p:nvPr/>
          </p:nvSpPr>
          <p:spPr>
            <a:xfrm>
              <a:off x="2432288" y="4057100"/>
              <a:ext cx="38425" cy="159350"/>
            </a:xfrm>
            <a:custGeom>
              <a:avLst/>
              <a:gdLst/>
              <a:ahLst/>
              <a:cxnLst/>
              <a:rect l="l" t="t" r="r" b="b"/>
              <a:pathLst>
                <a:path w="1537" h="6374" extrusionOk="0">
                  <a:moveTo>
                    <a:pt x="201" y="0"/>
                  </a:moveTo>
                  <a:cubicBezTo>
                    <a:pt x="178" y="0"/>
                    <a:pt x="155" y="4"/>
                    <a:pt x="131" y="12"/>
                  </a:cubicBezTo>
                  <a:cubicBezTo>
                    <a:pt x="60" y="48"/>
                    <a:pt x="1" y="119"/>
                    <a:pt x="1" y="202"/>
                  </a:cubicBezTo>
                  <a:lnTo>
                    <a:pt x="1" y="4096"/>
                  </a:lnTo>
                  <a:cubicBezTo>
                    <a:pt x="1" y="4489"/>
                    <a:pt x="167" y="4881"/>
                    <a:pt x="465" y="5143"/>
                  </a:cubicBezTo>
                  <a:lnTo>
                    <a:pt x="1108" y="5727"/>
                  </a:lnTo>
                  <a:cubicBezTo>
                    <a:pt x="1120" y="5739"/>
                    <a:pt x="1132" y="5763"/>
                    <a:pt x="1132" y="5786"/>
                  </a:cubicBezTo>
                  <a:lnTo>
                    <a:pt x="1132" y="6263"/>
                  </a:lnTo>
                  <a:cubicBezTo>
                    <a:pt x="1132" y="6326"/>
                    <a:pt x="1185" y="6374"/>
                    <a:pt x="1244" y="6374"/>
                  </a:cubicBezTo>
                  <a:cubicBezTo>
                    <a:pt x="1274" y="6374"/>
                    <a:pt x="1306" y="6362"/>
                    <a:pt x="1334" y="6334"/>
                  </a:cubicBezTo>
                  <a:cubicBezTo>
                    <a:pt x="1453" y="6334"/>
                    <a:pt x="1536" y="6251"/>
                    <a:pt x="1536" y="6144"/>
                  </a:cubicBezTo>
                  <a:lnTo>
                    <a:pt x="1536" y="5786"/>
                  </a:lnTo>
                  <a:cubicBezTo>
                    <a:pt x="1536" y="5655"/>
                    <a:pt x="1489" y="5536"/>
                    <a:pt x="1394" y="5441"/>
                  </a:cubicBezTo>
                  <a:lnTo>
                    <a:pt x="751" y="4870"/>
                  </a:lnTo>
                  <a:cubicBezTo>
                    <a:pt x="524" y="4667"/>
                    <a:pt x="405" y="4393"/>
                    <a:pt x="405" y="4096"/>
                  </a:cubicBezTo>
                  <a:lnTo>
                    <a:pt x="405" y="202"/>
                  </a:lnTo>
                  <a:cubicBezTo>
                    <a:pt x="405" y="93"/>
                    <a:pt x="314" y="0"/>
                    <a:pt x="201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0"/>
            <p:cNvSpPr/>
            <p:nvPr/>
          </p:nvSpPr>
          <p:spPr>
            <a:xfrm>
              <a:off x="2485563" y="4057375"/>
              <a:ext cx="37525" cy="157800"/>
            </a:xfrm>
            <a:custGeom>
              <a:avLst/>
              <a:gdLst/>
              <a:ahLst/>
              <a:cxnLst/>
              <a:rect l="l" t="t" r="r" b="b"/>
              <a:pathLst>
                <a:path w="1501" h="6312" extrusionOk="0">
                  <a:moveTo>
                    <a:pt x="1310" y="1"/>
                  </a:moveTo>
                  <a:cubicBezTo>
                    <a:pt x="1203" y="1"/>
                    <a:pt x="1132" y="96"/>
                    <a:pt x="1132" y="191"/>
                  </a:cubicBezTo>
                  <a:lnTo>
                    <a:pt x="1132" y="4085"/>
                  </a:lnTo>
                  <a:cubicBezTo>
                    <a:pt x="1132" y="4382"/>
                    <a:pt x="1013" y="4656"/>
                    <a:pt x="787" y="4859"/>
                  </a:cubicBezTo>
                  <a:lnTo>
                    <a:pt x="156" y="5430"/>
                  </a:lnTo>
                  <a:cubicBezTo>
                    <a:pt x="60" y="5525"/>
                    <a:pt x="1" y="5644"/>
                    <a:pt x="1" y="5775"/>
                  </a:cubicBezTo>
                  <a:lnTo>
                    <a:pt x="1" y="6121"/>
                  </a:lnTo>
                  <a:cubicBezTo>
                    <a:pt x="1" y="6228"/>
                    <a:pt x="72" y="6311"/>
                    <a:pt x="179" y="6311"/>
                  </a:cubicBezTo>
                  <a:cubicBezTo>
                    <a:pt x="286" y="6311"/>
                    <a:pt x="370" y="6240"/>
                    <a:pt x="370" y="6133"/>
                  </a:cubicBezTo>
                  <a:lnTo>
                    <a:pt x="370" y="5775"/>
                  </a:lnTo>
                  <a:cubicBezTo>
                    <a:pt x="370" y="5752"/>
                    <a:pt x="394" y="5728"/>
                    <a:pt x="406" y="5716"/>
                  </a:cubicBezTo>
                  <a:lnTo>
                    <a:pt x="1048" y="5132"/>
                  </a:lnTo>
                  <a:cubicBezTo>
                    <a:pt x="1346" y="4870"/>
                    <a:pt x="1501" y="4478"/>
                    <a:pt x="1501" y="4085"/>
                  </a:cubicBezTo>
                  <a:lnTo>
                    <a:pt x="1501" y="179"/>
                  </a:lnTo>
                  <a:cubicBezTo>
                    <a:pt x="1501" y="72"/>
                    <a:pt x="1418" y="1"/>
                    <a:pt x="1310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0"/>
            <p:cNvSpPr/>
            <p:nvPr/>
          </p:nvSpPr>
          <p:spPr>
            <a:xfrm>
              <a:off x="2460563" y="4207400"/>
              <a:ext cx="34250" cy="104800"/>
            </a:xfrm>
            <a:custGeom>
              <a:avLst/>
              <a:gdLst/>
              <a:ahLst/>
              <a:cxnLst/>
              <a:rect l="l" t="t" r="r" b="b"/>
              <a:pathLst>
                <a:path w="1370" h="4192" extrusionOk="0">
                  <a:moveTo>
                    <a:pt x="1" y="1"/>
                  </a:moveTo>
                  <a:lnTo>
                    <a:pt x="1" y="4001"/>
                  </a:lnTo>
                  <a:cubicBezTo>
                    <a:pt x="1" y="4108"/>
                    <a:pt x="96" y="4192"/>
                    <a:pt x="203" y="4192"/>
                  </a:cubicBezTo>
                  <a:lnTo>
                    <a:pt x="1179" y="4192"/>
                  </a:lnTo>
                  <a:cubicBezTo>
                    <a:pt x="1286" y="4192"/>
                    <a:pt x="1370" y="4108"/>
                    <a:pt x="1370" y="4001"/>
                  </a:cubicBezTo>
                  <a:lnTo>
                    <a:pt x="1370" y="1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0"/>
            <p:cNvSpPr/>
            <p:nvPr/>
          </p:nvSpPr>
          <p:spPr>
            <a:xfrm>
              <a:off x="2419488" y="4035800"/>
              <a:ext cx="117000" cy="29575"/>
            </a:xfrm>
            <a:custGeom>
              <a:avLst/>
              <a:gdLst/>
              <a:ahLst/>
              <a:cxnLst/>
              <a:rect l="l" t="t" r="r" b="b"/>
              <a:pathLst>
                <a:path w="4680" h="1183" extrusionOk="0">
                  <a:moveTo>
                    <a:pt x="4466" y="0"/>
                  </a:moveTo>
                  <a:cubicBezTo>
                    <a:pt x="4450" y="0"/>
                    <a:pt x="4434" y="2"/>
                    <a:pt x="4418" y="7"/>
                  </a:cubicBezTo>
                  <a:cubicBezTo>
                    <a:pt x="3738" y="130"/>
                    <a:pt x="3045" y="193"/>
                    <a:pt x="2353" y="193"/>
                  </a:cubicBezTo>
                  <a:cubicBezTo>
                    <a:pt x="1711" y="193"/>
                    <a:pt x="1071" y="139"/>
                    <a:pt x="441" y="30"/>
                  </a:cubicBezTo>
                  <a:cubicBezTo>
                    <a:pt x="419" y="26"/>
                    <a:pt x="396" y="23"/>
                    <a:pt x="374" y="23"/>
                  </a:cubicBezTo>
                  <a:cubicBezTo>
                    <a:pt x="174" y="23"/>
                    <a:pt x="1" y="209"/>
                    <a:pt x="1" y="423"/>
                  </a:cubicBezTo>
                  <a:lnTo>
                    <a:pt x="1" y="876"/>
                  </a:lnTo>
                  <a:cubicBezTo>
                    <a:pt x="1" y="911"/>
                    <a:pt x="24" y="959"/>
                    <a:pt x="60" y="959"/>
                  </a:cubicBezTo>
                  <a:cubicBezTo>
                    <a:pt x="810" y="1108"/>
                    <a:pt x="1575" y="1182"/>
                    <a:pt x="2340" y="1182"/>
                  </a:cubicBezTo>
                  <a:cubicBezTo>
                    <a:pt x="3105" y="1182"/>
                    <a:pt x="3870" y="1108"/>
                    <a:pt x="4620" y="959"/>
                  </a:cubicBezTo>
                  <a:cubicBezTo>
                    <a:pt x="4656" y="959"/>
                    <a:pt x="4680" y="911"/>
                    <a:pt x="4680" y="876"/>
                  </a:cubicBezTo>
                  <a:lnTo>
                    <a:pt x="4680" y="221"/>
                  </a:lnTo>
                  <a:cubicBezTo>
                    <a:pt x="4680" y="106"/>
                    <a:pt x="4579" y="0"/>
                    <a:pt x="4466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0"/>
            <p:cNvSpPr/>
            <p:nvPr/>
          </p:nvSpPr>
          <p:spPr>
            <a:xfrm>
              <a:off x="2417413" y="4304725"/>
              <a:ext cx="19950" cy="18500"/>
            </a:xfrm>
            <a:custGeom>
              <a:avLst/>
              <a:gdLst/>
              <a:ahLst/>
              <a:cxnLst/>
              <a:rect l="l" t="t" r="r" b="b"/>
              <a:pathLst>
                <a:path w="798" h="740" extrusionOk="0">
                  <a:moveTo>
                    <a:pt x="0" y="1"/>
                  </a:moveTo>
                  <a:lnTo>
                    <a:pt x="0" y="346"/>
                  </a:lnTo>
                  <a:lnTo>
                    <a:pt x="715" y="656"/>
                  </a:lnTo>
                  <a:cubicBezTo>
                    <a:pt x="750" y="691"/>
                    <a:pt x="774" y="703"/>
                    <a:pt x="798" y="739"/>
                  </a:cubicBezTo>
                  <a:lnTo>
                    <a:pt x="798" y="453"/>
                  </a:lnTo>
                  <a:cubicBezTo>
                    <a:pt x="798" y="418"/>
                    <a:pt x="774" y="394"/>
                    <a:pt x="750" y="38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9" name="Google Shape;2549;p60"/>
          <p:cNvGrpSpPr/>
          <p:nvPr/>
        </p:nvGrpSpPr>
        <p:grpSpPr>
          <a:xfrm>
            <a:off x="2900228" y="4158235"/>
            <a:ext cx="179168" cy="352986"/>
            <a:chOff x="2942163" y="4037725"/>
            <a:chExt cx="160775" cy="316750"/>
          </a:xfrm>
        </p:grpSpPr>
        <p:sp>
          <p:nvSpPr>
            <p:cNvPr id="2550" name="Google Shape;2550;p60"/>
            <p:cNvSpPr/>
            <p:nvPr/>
          </p:nvSpPr>
          <p:spPr>
            <a:xfrm>
              <a:off x="2945138" y="4037725"/>
              <a:ext cx="104225" cy="107200"/>
            </a:xfrm>
            <a:custGeom>
              <a:avLst/>
              <a:gdLst/>
              <a:ahLst/>
              <a:cxnLst/>
              <a:rect l="l" t="t" r="r" b="b"/>
              <a:pathLst>
                <a:path w="4169" h="4288" extrusionOk="0">
                  <a:moveTo>
                    <a:pt x="2599" y="1"/>
                  </a:moveTo>
                  <a:cubicBezTo>
                    <a:pt x="2311" y="1"/>
                    <a:pt x="2085" y="234"/>
                    <a:pt x="2085" y="525"/>
                  </a:cubicBezTo>
                  <a:lnTo>
                    <a:pt x="2085" y="1263"/>
                  </a:lnTo>
                  <a:cubicBezTo>
                    <a:pt x="2085" y="968"/>
                    <a:pt x="1857" y="738"/>
                    <a:pt x="1557" y="738"/>
                  </a:cubicBezTo>
                  <a:cubicBezTo>
                    <a:pt x="1543" y="738"/>
                    <a:pt x="1528" y="738"/>
                    <a:pt x="1513" y="739"/>
                  </a:cubicBezTo>
                  <a:cubicBezTo>
                    <a:pt x="1251" y="775"/>
                    <a:pt x="1037" y="1013"/>
                    <a:pt x="1037" y="1275"/>
                  </a:cubicBezTo>
                  <a:lnTo>
                    <a:pt x="1037" y="2620"/>
                  </a:lnTo>
                  <a:cubicBezTo>
                    <a:pt x="1037" y="2330"/>
                    <a:pt x="810" y="2096"/>
                    <a:pt x="522" y="2096"/>
                  </a:cubicBezTo>
                  <a:cubicBezTo>
                    <a:pt x="515" y="2096"/>
                    <a:pt x="508" y="2096"/>
                    <a:pt x="501" y="2097"/>
                  </a:cubicBezTo>
                  <a:cubicBezTo>
                    <a:pt x="227" y="2108"/>
                    <a:pt x="1" y="2347"/>
                    <a:pt x="1" y="2632"/>
                  </a:cubicBezTo>
                  <a:lnTo>
                    <a:pt x="1" y="4037"/>
                  </a:lnTo>
                  <a:lnTo>
                    <a:pt x="2275" y="4287"/>
                  </a:lnTo>
                  <a:lnTo>
                    <a:pt x="4156" y="4037"/>
                  </a:lnTo>
                  <a:lnTo>
                    <a:pt x="4168" y="1263"/>
                  </a:lnTo>
                  <a:cubicBezTo>
                    <a:pt x="4168" y="977"/>
                    <a:pt x="3954" y="763"/>
                    <a:pt x="3692" y="727"/>
                  </a:cubicBezTo>
                  <a:cubicBezTo>
                    <a:pt x="3673" y="725"/>
                    <a:pt x="3654" y="724"/>
                    <a:pt x="3635" y="724"/>
                  </a:cubicBezTo>
                  <a:cubicBezTo>
                    <a:pt x="3351" y="724"/>
                    <a:pt x="3120" y="972"/>
                    <a:pt x="3120" y="1251"/>
                  </a:cubicBezTo>
                  <a:lnTo>
                    <a:pt x="3120" y="537"/>
                  </a:lnTo>
                  <a:cubicBezTo>
                    <a:pt x="3120" y="251"/>
                    <a:pt x="2906" y="13"/>
                    <a:pt x="2620" y="1"/>
                  </a:cubicBezTo>
                  <a:cubicBezTo>
                    <a:pt x="2613" y="1"/>
                    <a:pt x="2606" y="1"/>
                    <a:pt x="2599" y="1"/>
                  </a:cubicBez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0"/>
            <p:cNvSpPr/>
            <p:nvPr/>
          </p:nvSpPr>
          <p:spPr>
            <a:xfrm>
              <a:off x="2943963" y="4114225"/>
              <a:ext cx="158675" cy="240250"/>
            </a:xfrm>
            <a:custGeom>
              <a:avLst/>
              <a:gdLst/>
              <a:ahLst/>
              <a:cxnLst/>
              <a:rect l="l" t="t" r="r" b="b"/>
              <a:pathLst>
                <a:path w="6347" h="9610" extrusionOk="0">
                  <a:moveTo>
                    <a:pt x="5977" y="1"/>
                  </a:moveTo>
                  <a:cubicBezTo>
                    <a:pt x="5537" y="1"/>
                    <a:pt x="5168" y="358"/>
                    <a:pt x="5168" y="822"/>
                  </a:cubicBezTo>
                  <a:lnTo>
                    <a:pt x="5168" y="1549"/>
                  </a:lnTo>
                  <a:cubicBezTo>
                    <a:pt x="5168" y="1656"/>
                    <a:pt x="5120" y="1739"/>
                    <a:pt x="5049" y="1823"/>
                  </a:cubicBezTo>
                  <a:lnTo>
                    <a:pt x="4537" y="2299"/>
                  </a:lnTo>
                  <a:cubicBezTo>
                    <a:pt x="4496" y="2335"/>
                    <a:pt x="4450" y="2352"/>
                    <a:pt x="4404" y="2352"/>
                  </a:cubicBezTo>
                  <a:cubicBezTo>
                    <a:pt x="4301" y="2352"/>
                    <a:pt x="4203" y="2268"/>
                    <a:pt x="4203" y="2144"/>
                  </a:cubicBezTo>
                  <a:lnTo>
                    <a:pt x="4203" y="1430"/>
                  </a:lnTo>
                  <a:lnTo>
                    <a:pt x="0" y="1430"/>
                  </a:lnTo>
                  <a:lnTo>
                    <a:pt x="0" y="3204"/>
                  </a:lnTo>
                  <a:cubicBezTo>
                    <a:pt x="0" y="3275"/>
                    <a:pt x="12" y="3370"/>
                    <a:pt x="48" y="3442"/>
                  </a:cubicBezTo>
                  <a:lnTo>
                    <a:pt x="465" y="4609"/>
                  </a:lnTo>
                  <a:cubicBezTo>
                    <a:pt x="489" y="4680"/>
                    <a:pt x="512" y="4763"/>
                    <a:pt x="512" y="4847"/>
                  </a:cubicBezTo>
                  <a:lnTo>
                    <a:pt x="512" y="9466"/>
                  </a:lnTo>
                  <a:cubicBezTo>
                    <a:pt x="512" y="9550"/>
                    <a:pt x="572" y="9609"/>
                    <a:pt x="643" y="9609"/>
                  </a:cubicBezTo>
                  <a:lnTo>
                    <a:pt x="4418" y="9609"/>
                  </a:lnTo>
                  <a:cubicBezTo>
                    <a:pt x="4501" y="9609"/>
                    <a:pt x="4560" y="9550"/>
                    <a:pt x="4560" y="9466"/>
                  </a:cubicBezTo>
                  <a:lnTo>
                    <a:pt x="4560" y="5085"/>
                  </a:lnTo>
                  <a:cubicBezTo>
                    <a:pt x="4560" y="4918"/>
                    <a:pt x="4608" y="4763"/>
                    <a:pt x="4703" y="4644"/>
                  </a:cubicBezTo>
                  <a:lnTo>
                    <a:pt x="6180" y="2680"/>
                  </a:lnTo>
                  <a:cubicBezTo>
                    <a:pt x="6287" y="2549"/>
                    <a:pt x="6346" y="2370"/>
                    <a:pt x="6346" y="2192"/>
                  </a:cubicBezTo>
                  <a:lnTo>
                    <a:pt x="6346" y="180"/>
                  </a:lnTo>
                  <a:cubicBezTo>
                    <a:pt x="6346" y="84"/>
                    <a:pt x="6263" y="1"/>
                    <a:pt x="6180" y="1"/>
                  </a:cubicBez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0"/>
            <p:cNvSpPr/>
            <p:nvPr/>
          </p:nvSpPr>
          <p:spPr>
            <a:xfrm>
              <a:off x="3002888" y="4038000"/>
              <a:ext cx="19975" cy="106625"/>
            </a:xfrm>
            <a:custGeom>
              <a:avLst/>
              <a:gdLst/>
              <a:ahLst/>
              <a:cxnLst/>
              <a:rect l="l" t="t" r="r" b="b"/>
              <a:pathLst>
                <a:path w="799" h="4265" extrusionOk="0">
                  <a:moveTo>
                    <a:pt x="294" y="0"/>
                  </a:moveTo>
                  <a:cubicBezTo>
                    <a:pt x="179" y="0"/>
                    <a:pt x="76" y="45"/>
                    <a:pt x="1" y="109"/>
                  </a:cubicBezTo>
                  <a:cubicBezTo>
                    <a:pt x="239" y="157"/>
                    <a:pt x="394" y="371"/>
                    <a:pt x="394" y="633"/>
                  </a:cubicBezTo>
                  <a:lnTo>
                    <a:pt x="394" y="4038"/>
                  </a:lnTo>
                  <a:lnTo>
                    <a:pt x="799" y="4264"/>
                  </a:lnTo>
                  <a:lnTo>
                    <a:pt x="799" y="526"/>
                  </a:lnTo>
                  <a:cubicBezTo>
                    <a:pt x="799" y="276"/>
                    <a:pt x="596" y="14"/>
                    <a:pt x="334" y="2"/>
                  </a:cubicBezTo>
                  <a:cubicBezTo>
                    <a:pt x="321" y="1"/>
                    <a:pt x="307" y="0"/>
                    <a:pt x="294" y="0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0"/>
            <p:cNvSpPr/>
            <p:nvPr/>
          </p:nvSpPr>
          <p:spPr>
            <a:xfrm>
              <a:off x="2976988" y="4056150"/>
              <a:ext cx="20275" cy="88475"/>
            </a:xfrm>
            <a:custGeom>
              <a:avLst/>
              <a:gdLst/>
              <a:ahLst/>
              <a:cxnLst/>
              <a:rect l="l" t="t" r="r" b="b"/>
              <a:pathLst>
                <a:path w="811" h="3539" extrusionOk="0">
                  <a:moveTo>
                    <a:pt x="306" y="0"/>
                  </a:moveTo>
                  <a:cubicBezTo>
                    <a:pt x="191" y="0"/>
                    <a:pt x="86" y="45"/>
                    <a:pt x="1" y="109"/>
                  </a:cubicBezTo>
                  <a:cubicBezTo>
                    <a:pt x="227" y="157"/>
                    <a:pt x="406" y="383"/>
                    <a:pt x="406" y="633"/>
                  </a:cubicBezTo>
                  <a:lnTo>
                    <a:pt x="406" y="3300"/>
                  </a:lnTo>
                  <a:lnTo>
                    <a:pt x="811" y="3538"/>
                  </a:lnTo>
                  <a:lnTo>
                    <a:pt x="811" y="526"/>
                  </a:lnTo>
                  <a:cubicBezTo>
                    <a:pt x="811" y="276"/>
                    <a:pt x="596" y="26"/>
                    <a:pt x="346" y="2"/>
                  </a:cubicBezTo>
                  <a:cubicBezTo>
                    <a:pt x="333" y="1"/>
                    <a:pt x="319" y="0"/>
                    <a:pt x="306" y="0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0"/>
            <p:cNvSpPr/>
            <p:nvPr/>
          </p:nvSpPr>
          <p:spPr>
            <a:xfrm>
              <a:off x="2951113" y="4091325"/>
              <a:ext cx="19950" cy="52400"/>
            </a:xfrm>
            <a:custGeom>
              <a:avLst/>
              <a:gdLst/>
              <a:ahLst/>
              <a:cxnLst/>
              <a:rect l="l" t="t" r="r" b="b"/>
              <a:pathLst>
                <a:path w="798" h="2096" extrusionOk="0">
                  <a:moveTo>
                    <a:pt x="310" y="0"/>
                  </a:moveTo>
                  <a:cubicBezTo>
                    <a:pt x="191" y="0"/>
                    <a:pt x="83" y="24"/>
                    <a:pt x="0" y="107"/>
                  </a:cubicBezTo>
                  <a:cubicBezTo>
                    <a:pt x="226" y="131"/>
                    <a:pt x="405" y="345"/>
                    <a:pt x="405" y="595"/>
                  </a:cubicBezTo>
                  <a:lnTo>
                    <a:pt x="405" y="1869"/>
                  </a:lnTo>
                  <a:lnTo>
                    <a:pt x="798" y="2096"/>
                  </a:lnTo>
                  <a:lnTo>
                    <a:pt x="798" y="524"/>
                  </a:lnTo>
                  <a:cubicBezTo>
                    <a:pt x="798" y="250"/>
                    <a:pt x="584" y="0"/>
                    <a:pt x="310" y="0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0"/>
            <p:cNvSpPr/>
            <p:nvPr/>
          </p:nvSpPr>
          <p:spPr>
            <a:xfrm>
              <a:off x="3028788" y="4056625"/>
              <a:ext cx="27700" cy="125025"/>
            </a:xfrm>
            <a:custGeom>
              <a:avLst/>
              <a:gdLst/>
              <a:ahLst/>
              <a:cxnLst/>
              <a:rect l="l" t="t" r="r" b="b"/>
              <a:pathLst>
                <a:path w="1108" h="5001" extrusionOk="0">
                  <a:moveTo>
                    <a:pt x="277" y="1"/>
                  </a:moveTo>
                  <a:cubicBezTo>
                    <a:pt x="170" y="1"/>
                    <a:pt x="69" y="43"/>
                    <a:pt x="1" y="102"/>
                  </a:cubicBezTo>
                  <a:cubicBezTo>
                    <a:pt x="227" y="138"/>
                    <a:pt x="405" y="364"/>
                    <a:pt x="405" y="614"/>
                  </a:cubicBezTo>
                  <a:lnTo>
                    <a:pt x="405" y="4793"/>
                  </a:lnTo>
                  <a:cubicBezTo>
                    <a:pt x="405" y="4917"/>
                    <a:pt x="503" y="5001"/>
                    <a:pt x="602" y="5001"/>
                  </a:cubicBezTo>
                  <a:cubicBezTo>
                    <a:pt x="646" y="5001"/>
                    <a:pt x="690" y="4985"/>
                    <a:pt x="727" y="4948"/>
                  </a:cubicBezTo>
                  <a:lnTo>
                    <a:pt x="1108" y="4603"/>
                  </a:lnTo>
                  <a:lnTo>
                    <a:pt x="1108" y="4603"/>
                  </a:lnTo>
                  <a:cubicBezTo>
                    <a:pt x="1078" y="4620"/>
                    <a:pt x="1045" y="4629"/>
                    <a:pt x="1012" y="4629"/>
                  </a:cubicBezTo>
                  <a:cubicBezTo>
                    <a:pt x="911" y="4629"/>
                    <a:pt x="810" y="4553"/>
                    <a:pt x="810" y="4436"/>
                  </a:cubicBezTo>
                  <a:lnTo>
                    <a:pt x="810" y="519"/>
                  </a:lnTo>
                  <a:cubicBezTo>
                    <a:pt x="810" y="269"/>
                    <a:pt x="596" y="19"/>
                    <a:pt x="346" y="7"/>
                  </a:cubicBezTo>
                  <a:cubicBezTo>
                    <a:pt x="323" y="3"/>
                    <a:pt x="300" y="1"/>
                    <a:pt x="277" y="1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0"/>
            <p:cNvSpPr/>
            <p:nvPr/>
          </p:nvSpPr>
          <p:spPr>
            <a:xfrm>
              <a:off x="3040688" y="4114225"/>
              <a:ext cx="62250" cy="239650"/>
            </a:xfrm>
            <a:custGeom>
              <a:avLst/>
              <a:gdLst/>
              <a:ahLst/>
              <a:cxnLst/>
              <a:rect l="l" t="t" r="r" b="b"/>
              <a:pathLst>
                <a:path w="2490" h="9586" extrusionOk="0">
                  <a:moveTo>
                    <a:pt x="2120" y="1"/>
                  </a:moveTo>
                  <a:cubicBezTo>
                    <a:pt x="2001" y="1"/>
                    <a:pt x="1882" y="37"/>
                    <a:pt x="1763" y="84"/>
                  </a:cubicBezTo>
                  <a:cubicBezTo>
                    <a:pt x="1775" y="108"/>
                    <a:pt x="1787" y="144"/>
                    <a:pt x="1787" y="168"/>
                  </a:cubicBezTo>
                  <a:lnTo>
                    <a:pt x="1787" y="1989"/>
                  </a:lnTo>
                  <a:cubicBezTo>
                    <a:pt x="1787" y="2168"/>
                    <a:pt x="1727" y="2346"/>
                    <a:pt x="1620" y="2477"/>
                  </a:cubicBezTo>
                  <a:lnTo>
                    <a:pt x="156" y="4442"/>
                  </a:lnTo>
                  <a:cubicBezTo>
                    <a:pt x="60" y="4561"/>
                    <a:pt x="1" y="4704"/>
                    <a:pt x="1" y="4871"/>
                  </a:cubicBezTo>
                  <a:lnTo>
                    <a:pt x="1" y="9585"/>
                  </a:lnTo>
                  <a:lnTo>
                    <a:pt x="572" y="9585"/>
                  </a:lnTo>
                  <a:cubicBezTo>
                    <a:pt x="644" y="9585"/>
                    <a:pt x="703" y="9526"/>
                    <a:pt x="703" y="9454"/>
                  </a:cubicBezTo>
                  <a:lnTo>
                    <a:pt x="703" y="5085"/>
                  </a:lnTo>
                  <a:cubicBezTo>
                    <a:pt x="703" y="4930"/>
                    <a:pt x="739" y="4787"/>
                    <a:pt x="846" y="4644"/>
                  </a:cubicBezTo>
                  <a:lnTo>
                    <a:pt x="2323" y="2680"/>
                  </a:lnTo>
                  <a:cubicBezTo>
                    <a:pt x="2430" y="2537"/>
                    <a:pt x="2489" y="2370"/>
                    <a:pt x="2489" y="2192"/>
                  </a:cubicBezTo>
                  <a:lnTo>
                    <a:pt x="2489" y="180"/>
                  </a:lnTo>
                  <a:cubicBezTo>
                    <a:pt x="2477" y="84"/>
                    <a:pt x="2394" y="1"/>
                    <a:pt x="2311" y="1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0"/>
            <p:cNvSpPr/>
            <p:nvPr/>
          </p:nvSpPr>
          <p:spPr>
            <a:xfrm>
              <a:off x="2944863" y="4138050"/>
              <a:ext cx="143475" cy="171175"/>
            </a:xfrm>
            <a:custGeom>
              <a:avLst/>
              <a:gdLst/>
              <a:ahLst/>
              <a:cxnLst/>
              <a:rect l="l" t="t" r="r" b="b"/>
              <a:pathLst>
                <a:path w="5739" h="6847" extrusionOk="0">
                  <a:moveTo>
                    <a:pt x="0" y="0"/>
                  </a:moveTo>
                  <a:lnTo>
                    <a:pt x="0" y="2239"/>
                  </a:lnTo>
                  <a:cubicBezTo>
                    <a:pt x="0" y="2310"/>
                    <a:pt x="12" y="2405"/>
                    <a:pt x="36" y="2477"/>
                  </a:cubicBezTo>
                  <a:lnTo>
                    <a:pt x="119" y="2703"/>
                  </a:lnTo>
                  <a:lnTo>
                    <a:pt x="322" y="2906"/>
                  </a:lnTo>
                  <a:lnTo>
                    <a:pt x="381" y="3453"/>
                  </a:lnTo>
                  <a:lnTo>
                    <a:pt x="441" y="3632"/>
                  </a:lnTo>
                  <a:cubicBezTo>
                    <a:pt x="476" y="3715"/>
                    <a:pt x="488" y="3787"/>
                    <a:pt x="488" y="3870"/>
                  </a:cubicBezTo>
                  <a:lnTo>
                    <a:pt x="488" y="4370"/>
                  </a:lnTo>
                  <a:lnTo>
                    <a:pt x="738" y="5061"/>
                  </a:lnTo>
                  <a:lnTo>
                    <a:pt x="488" y="5763"/>
                  </a:lnTo>
                  <a:lnTo>
                    <a:pt x="488" y="6847"/>
                  </a:lnTo>
                  <a:lnTo>
                    <a:pt x="4524" y="6847"/>
                  </a:lnTo>
                  <a:lnTo>
                    <a:pt x="4524" y="5465"/>
                  </a:lnTo>
                  <a:lnTo>
                    <a:pt x="4251" y="5084"/>
                  </a:lnTo>
                  <a:lnTo>
                    <a:pt x="4524" y="4691"/>
                  </a:lnTo>
                  <a:lnTo>
                    <a:pt x="4524" y="4132"/>
                  </a:lnTo>
                  <a:cubicBezTo>
                    <a:pt x="4524" y="3977"/>
                    <a:pt x="4560" y="3810"/>
                    <a:pt x="4667" y="3691"/>
                  </a:cubicBezTo>
                  <a:lnTo>
                    <a:pt x="5739" y="2322"/>
                  </a:lnTo>
                  <a:cubicBezTo>
                    <a:pt x="5513" y="1727"/>
                    <a:pt x="4965" y="1358"/>
                    <a:pt x="4655" y="1179"/>
                  </a:cubicBezTo>
                  <a:lnTo>
                    <a:pt x="4501" y="1310"/>
                  </a:lnTo>
                  <a:cubicBezTo>
                    <a:pt x="4458" y="1348"/>
                    <a:pt x="4408" y="1365"/>
                    <a:pt x="4359" y="1365"/>
                  </a:cubicBezTo>
                  <a:cubicBezTo>
                    <a:pt x="4272" y="1365"/>
                    <a:pt x="4190" y="1311"/>
                    <a:pt x="4167" y="1227"/>
                  </a:cubicBezTo>
                  <a:cubicBezTo>
                    <a:pt x="4167" y="1221"/>
                    <a:pt x="4024" y="1221"/>
                    <a:pt x="3882" y="1221"/>
                  </a:cubicBezTo>
                  <a:cubicBezTo>
                    <a:pt x="3739" y="1221"/>
                    <a:pt x="3596" y="1221"/>
                    <a:pt x="3596" y="1215"/>
                  </a:cubicBezTo>
                  <a:lnTo>
                    <a:pt x="4143" y="322"/>
                  </a:lnTo>
                  <a:lnTo>
                    <a:pt x="4143" y="0"/>
                  </a:ln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0"/>
            <p:cNvSpPr/>
            <p:nvPr/>
          </p:nvSpPr>
          <p:spPr>
            <a:xfrm>
              <a:off x="3040688" y="4180900"/>
              <a:ext cx="47350" cy="129225"/>
            </a:xfrm>
            <a:custGeom>
              <a:avLst/>
              <a:gdLst/>
              <a:ahLst/>
              <a:cxnLst/>
              <a:rect l="l" t="t" r="r" b="b"/>
              <a:pathLst>
                <a:path w="1894" h="5169" extrusionOk="0">
                  <a:moveTo>
                    <a:pt x="1489" y="1"/>
                  </a:moveTo>
                  <a:lnTo>
                    <a:pt x="144" y="1787"/>
                  </a:lnTo>
                  <a:cubicBezTo>
                    <a:pt x="60" y="1906"/>
                    <a:pt x="1" y="2049"/>
                    <a:pt x="1" y="2215"/>
                  </a:cubicBezTo>
                  <a:lnTo>
                    <a:pt x="1" y="5168"/>
                  </a:lnTo>
                  <a:lnTo>
                    <a:pt x="703" y="5168"/>
                  </a:lnTo>
                  <a:lnTo>
                    <a:pt x="703" y="3751"/>
                  </a:lnTo>
                  <a:lnTo>
                    <a:pt x="441" y="3370"/>
                  </a:lnTo>
                  <a:lnTo>
                    <a:pt x="703" y="2977"/>
                  </a:lnTo>
                  <a:lnTo>
                    <a:pt x="703" y="2418"/>
                  </a:lnTo>
                  <a:cubicBezTo>
                    <a:pt x="703" y="2263"/>
                    <a:pt x="739" y="2120"/>
                    <a:pt x="846" y="1977"/>
                  </a:cubicBezTo>
                  <a:lnTo>
                    <a:pt x="1894" y="608"/>
                  </a:lnTo>
                  <a:cubicBezTo>
                    <a:pt x="1787" y="370"/>
                    <a:pt x="1656" y="168"/>
                    <a:pt x="1489" y="1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0"/>
            <p:cNvSpPr/>
            <p:nvPr/>
          </p:nvSpPr>
          <p:spPr>
            <a:xfrm>
              <a:off x="2942163" y="4300275"/>
              <a:ext cx="131300" cy="24425"/>
            </a:xfrm>
            <a:custGeom>
              <a:avLst/>
              <a:gdLst/>
              <a:ahLst/>
              <a:cxnLst/>
              <a:rect l="l" t="t" r="r" b="b"/>
              <a:pathLst>
                <a:path w="5252" h="977" extrusionOk="0">
                  <a:moveTo>
                    <a:pt x="501" y="0"/>
                  </a:moveTo>
                  <a:cubicBezTo>
                    <a:pt x="239" y="0"/>
                    <a:pt x="13" y="215"/>
                    <a:pt x="13" y="465"/>
                  </a:cubicBezTo>
                  <a:cubicBezTo>
                    <a:pt x="1" y="750"/>
                    <a:pt x="215" y="977"/>
                    <a:pt x="489" y="977"/>
                  </a:cubicBezTo>
                  <a:lnTo>
                    <a:pt x="4752" y="977"/>
                  </a:lnTo>
                  <a:cubicBezTo>
                    <a:pt x="5013" y="977"/>
                    <a:pt x="5240" y="762"/>
                    <a:pt x="5240" y="512"/>
                  </a:cubicBezTo>
                  <a:cubicBezTo>
                    <a:pt x="5252" y="238"/>
                    <a:pt x="5025" y="0"/>
                    <a:pt x="4763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0"/>
            <p:cNvSpPr/>
            <p:nvPr/>
          </p:nvSpPr>
          <p:spPr>
            <a:xfrm>
              <a:off x="3041588" y="4300275"/>
              <a:ext cx="32175" cy="23875"/>
            </a:xfrm>
            <a:custGeom>
              <a:avLst/>
              <a:gdLst/>
              <a:ahLst/>
              <a:cxnLst/>
              <a:rect l="l" t="t" r="r" b="b"/>
              <a:pathLst>
                <a:path w="1287" h="955" extrusionOk="0">
                  <a:moveTo>
                    <a:pt x="1" y="0"/>
                  </a:moveTo>
                  <a:cubicBezTo>
                    <a:pt x="263" y="0"/>
                    <a:pt x="477" y="227"/>
                    <a:pt x="477" y="477"/>
                  </a:cubicBezTo>
                  <a:cubicBezTo>
                    <a:pt x="477" y="750"/>
                    <a:pt x="251" y="953"/>
                    <a:pt x="1" y="953"/>
                  </a:cubicBezTo>
                  <a:lnTo>
                    <a:pt x="810" y="953"/>
                  </a:lnTo>
                  <a:cubicBezTo>
                    <a:pt x="824" y="954"/>
                    <a:pt x="837" y="955"/>
                    <a:pt x="850" y="955"/>
                  </a:cubicBezTo>
                  <a:cubicBezTo>
                    <a:pt x="1103" y="955"/>
                    <a:pt x="1286" y="737"/>
                    <a:pt x="1286" y="465"/>
                  </a:cubicBezTo>
                  <a:cubicBezTo>
                    <a:pt x="1275" y="203"/>
                    <a:pt x="1048" y="0"/>
                    <a:pt x="798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0"/>
            <p:cNvSpPr/>
            <p:nvPr/>
          </p:nvSpPr>
          <p:spPr>
            <a:xfrm>
              <a:off x="2995763" y="4255325"/>
              <a:ext cx="62525" cy="19075"/>
            </a:xfrm>
            <a:custGeom>
              <a:avLst/>
              <a:gdLst/>
              <a:ahLst/>
              <a:cxnLst/>
              <a:rect l="l" t="t" r="r" b="b"/>
              <a:pathLst>
                <a:path w="2501" h="763" extrusionOk="0">
                  <a:moveTo>
                    <a:pt x="250" y="0"/>
                  </a:moveTo>
                  <a:lnTo>
                    <a:pt x="0" y="346"/>
                  </a:lnTo>
                  <a:lnTo>
                    <a:pt x="250" y="762"/>
                  </a:lnTo>
                  <a:lnTo>
                    <a:pt x="2500" y="762"/>
                  </a:lnTo>
                  <a:lnTo>
                    <a:pt x="2500" y="0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0"/>
            <p:cNvSpPr/>
            <p:nvPr/>
          </p:nvSpPr>
          <p:spPr>
            <a:xfrm>
              <a:off x="3040688" y="4255325"/>
              <a:ext cx="17600" cy="19375"/>
            </a:xfrm>
            <a:custGeom>
              <a:avLst/>
              <a:gdLst/>
              <a:ahLst/>
              <a:cxnLst/>
              <a:rect l="l" t="t" r="r" b="b"/>
              <a:pathLst>
                <a:path w="704" h="775" extrusionOk="0">
                  <a:moveTo>
                    <a:pt x="1" y="0"/>
                  </a:moveTo>
                  <a:lnTo>
                    <a:pt x="1" y="774"/>
                  </a:lnTo>
                  <a:lnTo>
                    <a:pt x="703" y="7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0"/>
            <p:cNvSpPr/>
            <p:nvPr/>
          </p:nvSpPr>
          <p:spPr>
            <a:xfrm>
              <a:off x="2957663" y="4247575"/>
              <a:ext cx="44375" cy="35450"/>
            </a:xfrm>
            <a:custGeom>
              <a:avLst/>
              <a:gdLst/>
              <a:ahLst/>
              <a:cxnLst/>
              <a:rect l="l" t="t" r="r" b="b"/>
              <a:pathLst>
                <a:path w="1775" h="1418" extrusionOk="0">
                  <a:moveTo>
                    <a:pt x="0" y="1"/>
                  </a:moveTo>
                  <a:lnTo>
                    <a:pt x="0" y="1418"/>
                  </a:lnTo>
                  <a:lnTo>
                    <a:pt x="1631" y="1418"/>
                  </a:lnTo>
                  <a:cubicBezTo>
                    <a:pt x="1703" y="1394"/>
                    <a:pt x="1774" y="1323"/>
                    <a:pt x="1774" y="1251"/>
                  </a:cubicBezTo>
                  <a:lnTo>
                    <a:pt x="1774" y="144"/>
                  </a:lnTo>
                  <a:cubicBezTo>
                    <a:pt x="1774" y="60"/>
                    <a:pt x="1703" y="1"/>
                    <a:pt x="1631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0"/>
            <p:cNvSpPr/>
            <p:nvPr/>
          </p:nvSpPr>
          <p:spPr>
            <a:xfrm>
              <a:off x="3039213" y="4138350"/>
              <a:ext cx="17275" cy="43075"/>
            </a:xfrm>
            <a:custGeom>
              <a:avLst/>
              <a:gdLst/>
              <a:ahLst/>
              <a:cxnLst/>
              <a:rect l="l" t="t" r="r" b="b"/>
              <a:pathLst>
                <a:path w="691" h="1723" extrusionOk="0">
                  <a:moveTo>
                    <a:pt x="0" y="0"/>
                  </a:moveTo>
                  <a:lnTo>
                    <a:pt x="0" y="1524"/>
                  </a:lnTo>
                  <a:cubicBezTo>
                    <a:pt x="0" y="1646"/>
                    <a:pt x="99" y="1723"/>
                    <a:pt x="200" y="1723"/>
                  </a:cubicBezTo>
                  <a:cubicBezTo>
                    <a:pt x="247" y="1723"/>
                    <a:pt x="295" y="1705"/>
                    <a:pt x="334" y="1667"/>
                  </a:cubicBezTo>
                  <a:lnTo>
                    <a:pt x="691" y="1334"/>
                  </a:lnTo>
                  <a:lnTo>
                    <a:pt x="691" y="1334"/>
                  </a:lnTo>
                  <a:cubicBezTo>
                    <a:pt x="655" y="1346"/>
                    <a:pt x="631" y="1346"/>
                    <a:pt x="631" y="1358"/>
                  </a:cubicBezTo>
                  <a:cubicBezTo>
                    <a:pt x="572" y="1358"/>
                    <a:pt x="524" y="1346"/>
                    <a:pt x="489" y="1334"/>
                  </a:cubicBezTo>
                  <a:cubicBezTo>
                    <a:pt x="465" y="1298"/>
                    <a:pt x="429" y="1274"/>
                    <a:pt x="417" y="1227"/>
                  </a:cubicBezTo>
                  <a:cubicBezTo>
                    <a:pt x="405" y="1215"/>
                    <a:pt x="358" y="1203"/>
                    <a:pt x="358" y="1167"/>
                  </a:cubicBezTo>
                  <a:lnTo>
                    <a:pt x="405" y="322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0"/>
            <p:cNvSpPr/>
            <p:nvPr/>
          </p:nvSpPr>
          <p:spPr>
            <a:xfrm>
              <a:off x="2948138" y="4146375"/>
              <a:ext cx="100625" cy="78625"/>
            </a:xfrm>
            <a:custGeom>
              <a:avLst/>
              <a:gdLst/>
              <a:ahLst/>
              <a:cxnLst/>
              <a:rect l="l" t="t" r="r" b="b"/>
              <a:pathLst>
                <a:path w="4025" h="3145" extrusionOk="0">
                  <a:moveTo>
                    <a:pt x="4012" y="1"/>
                  </a:moveTo>
                  <a:lnTo>
                    <a:pt x="0" y="2382"/>
                  </a:lnTo>
                  <a:lnTo>
                    <a:pt x="262" y="3144"/>
                  </a:lnTo>
                  <a:lnTo>
                    <a:pt x="4024" y="906"/>
                  </a:lnTo>
                  <a:cubicBezTo>
                    <a:pt x="4024" y="894"/>
                    <a:pt x="4012" y="858"/>
                    <a:pt x="4012" y="846"/>
                  </a:cubicBezTo>
                  <a:lnTo>
                    <a:pt x="4012" y="1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0"/>
            <p:cNvSpPr/>
            <p:nvPr/>
          </p:nvSpPr>
          <p:spPr>
            <a:xfrm>
              <a:off x="3038913" y="4146975"/>
              <a:ext cx="10150" cy="28000"/>
            </a:xfrm>
            <a:custGeom>
              <a:avLst/>
              <a:gdLst/>
              <a:ahLst/>
              <a:cxnLst/>
              <a:rect l="l" t="t" r="r" b="b"/>
              <a:pathLst>
                <a:path w="406" h="1120" extrusionOk="0">
                  <a:moveTo>
                    <a:pt x="381" y="1"/>
                  </a:moveTo>
                  <a:lnTo>
                    <a:pt x="0" y="227"/>
                  </a:lnTo>
                  <a:lnTo>
                    <a:pt x="0" y="1120"/>
                  </a:lnTo>
                  <a:lnTo>
                    <a:pt x="405" y="882"/>
                  </a:lnTo>
                  <a:cubicBezTo>
                    <a:pt x="405" y="870"/>
                    <a:pt x="381" y="834"/>
                    <a:pt x="381" y="822"/>
                  </a:cubicBezTo>
                  <a:lnTo>
                    <a:pt x="381" y="1"/>
                  </a:ln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7" name="Google Shape;2567;p60"/>
          <p:cNvGrpSpPr/>
          <p:nvPr/>
        </p:nvGrpSpPr>
        <p:grpSpPr>
          <a:xfrm>
            <a:off x="3416751" y="4168543"/>
            <a:ext cx="359923" cy="331868"/>
            <a:chOff x="3474088" y="4046975"/>
            <a:chExt cx="322975" cy="297800"/>
          </a:xfrm>
        </p:grpSpPr>
        <p:sp>
          <p:nvSpPr>
            <p:cNvPr id="2568" name="Google Shape;2568;p60"/>
            <p:cNvSpPr/>
            <p:nvPr/>
          </p:nvSpPr>
          <p:spPr>
            <a:xfrm>
              <a:off x="3557138" y="4046975"/>
              <a:ext cx="155700" cy="184850"/>
            </a:xfrm>
            <a:custGeom>
              <a:avLst/>
              <a:gdLst/>
              <a:ahLst/>
              <a:cxnLst/>
              <a:rect l="l" t="t" r="r" b="b"/>
              <a:pathLst>
                <a:path w="6228" h="7394" extrusionOk="0">
                  <a:moveTo>
                    <a:pt x="2512" y="0"/>
                  </a:moveTo>
                  <a:cubicBezTo>
                    <a:pt x="2441" y="0"/>
                    <a:pt x="2381" y="60"/>
                    <a:pt x="2381" y="131"/>
                  </a:cubicBezTo>
                  <a:lnTo>
                    <a:pt x="2381" y="3810"/>
                  </a:lnTo>
                  <a:cubicBezTo>
                    <a:pt x="2381" y="4524"/>
                    <a:pt x="2000" y="5179"/>
                    <a:pt x="1369" y="5525"/>
                  </a:cubicBezTo>
                  <a:lnTo>
                    <a:pt x="0" y="6287"/>
                  </a:lnTo>
                  <a:lnTo>
                    <a:pt x="584" y="7394"/>
                  </a:lnTo>
                  <a:cubicBezTo>
                    <a:pt x="1381" y="6995"/>
                    <a:pt x="2248" y="6796"/>
                    <a:pt x="3114" y="6796"/>
                  </a:cubicBezTo>
                  <a:cubicBezTo>
                    <a:pt x="3980" y="6796"/>
                    <a:pt x="4846" y="6995"/>
                    <a:pt x="5644" y="7394"/>
                  </a:cubicBezTo>
                  <a:lnTo>
                    <a:pt x="6227" y="6287"/>
                  </a:lnTo>
                  <a:lnTo>
                    <a:pt x="4870" y="5525"/>
                  </a:lnTo>
                  <a:cubicBezTo>
                    <a:pt x="4239" y="5179"/>
                    <a:pt x="3858" y="4524"/>
                    <a:pt x="3858" y="3810"/>
                  </a:cubicBezTo>
                  <a:lnTo>
                    <a:pt x="3858" y="131"/>
                  </a:lnTo>
                  <a:cubicBezTo>
                    <a:pt x="3858" y="60"/>
                    <a:pt x="3798" y="0"/>
                    <a:pt x="3727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0"/>
            <p:cNvSpPr/>
            <p:nvPr/>
          </p:nvSpPr>
          <p:spPr>
            <a:xfrm>
              <a:off x="3636913" y="4046975"/>
              <a:ext cx="75925" cy="185450"/>
            </a:xfrm>
            <a:custGeom>
              <a:avLst/>
              <a:gdLst/>
              <a:ahLst/>
              <a:cxnLst/>
              <a:rect l="l" t="t" r="r" b="b"/>
              <a:pathLst>
                <a:path w="3037" h="7418" extrusionOk="0">
                  <a:moveTo>
                    <a:pt x="0" y="0"/>
                  </a:moveTo>
                  <a:lnTo>
                    <a:pt x="0" y="4203"/>
                  </a:lnTo>
                  <a:cubicBezTo>
                    <a:pt x="0" y="4917"/>
                    <a:pt x="381" y="5572"/>
                    <a:pt x="1012" y="5906"/>
                  </a:cubicBezTo>
                  <a:lnTo>
                    <a:pt x="2381" y="6668"/>
                  </a:lnTo>
                  <a:lnTo>
                    <a:pt x="2084" y="7239"/>
                  </a:lnTo>
                  <a:cubicBezTo>
                    <a:pt x="2215" y="7299"/>
                    <a:pt x="2334" y="7334"/>
                    <a:pt x="2453" y="7418"/>
                  </a:cubicBezTo>
                  <a:lnTo>
                    <a:pt x="3036" y="6299"/>
                  </a:lnTo>
                  <a:lnTo>
                    <a:pt x="1679" y="5525"/>
                  </a:lnTo>
                  <a:cubicBezTo>
                    <a:pt x="1048" y="5179"/>
                    <a:pt x="667" y="4524"/>
                    <a:pt x="667" y="3810"/>
                  </a:cubicBezTo>
                  <a:lnTo>
                    <a:pt x="667" y="131"/>
                  </a:lnTo>
                  <a:cubicBezTo>
                    <a:pt x="667" y="60"/>
                    <a:pt x="607" y="0"/>
                    <a:pt x="536" y="0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0"/>
            <p:cNvSpPr/>
            <p:nvPr/>
          </p:nvSpPr>
          <p:spPr>
            <a:xfrm>
              <a:off x="3474088" y="4129675"/>
              <a:ext cx="114025" cy="214875"/>
            </a:xfrm>
            <a:custGeom>
              <a:avLst/>
              <a:gdLst/>
              <a:ahLst/>
              <a:cxnLst/>
              <a:rect l="l" t="t" r="r" b="b"/>
              <a:pathLst>
                <a:path w="4561" h="8595" extrusionOk="0">
                  <a:moveTo>
                    <a:pt x="4066" y="0"/>
                  </a:moveTo>
                  <a:cubicBezTo>
                    <a:pt x="4052" y="0"/>
                    <a:pt x="4038" y="1"/>
                    <a:pt x="4025" y="2"/>
                  </a:cubicBezTo>
                  <a:cubicBezTo>
                    <a:pt x="2489" y="85"/>
                    <a:pt x="1382" y="562"/>
                    <a:pt x="786" y="1681"/>
                  </a:cubicBezTo>
                  <a:cubicBezTo>
                    <a:pt x="119" y="2931"/>
                    <a:pt x="0" y="6277"/>
                    <a:pt x="239" y="7396"/>
                  </a:cubicBezTo>
                  <a:cubicBezTo>
                    <a:pt x="346" y="7872"/>
                    <a:pt x="596" y="8194"/>
                    <a:pt x="870" y="8408"/>
                  </a:cubicBezTo>
                  <a:cubicBezTo>
                    <a:pt x="1022" y="8532"/>
                    <a:pt x="1211" y="8594"/>
                    <a:pt x="1403" y="8594"/>
                  </a:cubicBezTo>
                  <a:cubicBezTo>
                    <a:pt x="1616" y="8594"/>
                    <a:pt x="1831" y="8517"/>
                    <a:pt x="2001" y="8360"/>
                  </a:cubicBezTo>
                  <a:lnTo>
                    <a:pt x="4251" y="6277"/>
                  </a:lnTo>
                  <a:cubicBezTo>
                    <a:pt x="4453" y="6098"/>
                    <a:pt x="4560" y="5848"/>
                    <a:pt x="4560" y="5574"/>
                  </a:cubicBezTo>
                  <a:lnTo>
                    <a:pt x="4560" y="514"/>
                  </a:lnTo>
                  <a:cubicBezTo>
                    <a:pt x="4560" y="230"/>
                    <a:pt x="4344" y="0"/>
                    <a:pt x="4066" y="0"/>
                  </a:cubicBezTo>
                  <a:close/>
                </a:path>
              </a:pathLst>
            </a:custGeom>
            <a:solidFill>
              <a:srgbClr val="DE5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0"/>
            <p:cNvSpPr/>
            <p:nvPr/>
          </p:nvSpPr>
          <p:spPr>
            <a:xfrm>
              <a:off x="3501463" y="4129925"/>
              <a:ext cx="86650" cy="214850"/>
            </a:xfrm>
            <a:custGeom>
              <a:avLst/>
              <a:gdLst/>
              <a:ahLst/>
              <a:cxnLst/>
              <a:rect l="l" t="t" r="r" b="b"/>
              <a:pathLst>
                <a:path w="3466" h="8594" extrusionOk="0">
                  <a:moveTo>
                    <a:pt x="2988" y="0"/>
                  </a:moveTo>
                  <a:cubicBezTo>
                    <a:pt x="2969" y="0"/>
                    <a:pt x="2950" y="2"/>
                    <a:pt x="2930" y="4"/>
                  </a:cubicBezTo>
                  <a:lnTo>
                    <a:pt x="2442" y="52"/>
                  </a:lnTo>
                  <a:cubicBezTo>
                    <a:pt x="2620" y="123"/>
                    <a:pt x="2739" y="314"/>
                    <a:pt x="2739" y="528"/>
                  </a:cubicBezTo>
                  <a:lnTo>
                    <a:pt x="2739" y="5588"/>
                  </a:lnTo>
                  <a:cubicBezTo>
                    <a:pt x="2739" y="5850"/>
                    <a:pt x="2632" y="6100"/>
                    <a:pt x="2442" y="6279"/>
                  </a:cubicBezTo>
                  <a:lnTo>
                    <a:pt x="215" y="8362"/>
                  </a:lnTo>
                  <a:cubicBezTo>
                    <a:pt x="144" y="8422"/>
                    <a:pt x="72" y="8481"/>
                    <a:pt x="1" y="8517"/>
                  </a:cubicBezTo>
                  <a:cubicBezTo>
                    <a:pt x="112" y="8568"/>
                    <a:pt x="232" y="8594"/>
                    <a:pt x="352" y="8594"/>
                  </a:cubicBezTo>
                  <a:cubicBezTo>
                    <a:pt x="564" y="8594"/>
                    <a:pt x="778" y="8514"/>
                    <a:pt x="953" y="8362"/>
                  </a:cubicBezTo>
                  <a:lnTo>
                    <a:pt x="3168" y="6279"/>
                  </a:lnTo>
                  <a:cubicBezTo>
                    <a:pt x="3358" y="6100"/>
                    <a:pt x="3465" y="5850"/>
                    <a:pt x="3465" y="5588"/>
                  </a:cubicBezTo>
                  <a:lnTo>
                    <a:pt x="3465" y="528"/>
                  </a:lnTo>
                  <a:cubicBezTo>
                    <a:pt x="3465" y="228"/>
                    <a:pt x="3258" y="0"/>
                    <a:pt x="2988" y="0"/>
                  </a:cubicBezTo>
                  <a:close/>
                </a:path>
              </a:pathLst>
            </a:custGeom>
            <a:solidFill>
              <a:srgbClr val="C42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0"/>
            <p:cNvSpPr/>
            <p:nvPr/>
          </p:nvSpPr>
          <p:spPr>
            <a:xfrm>
              <a:off x="3683338" y="4129675"/>
              <a:ext cx="113725" cy="214875"/>
            </a:xfrm>
            <a:custGeom>
              <a:avLst/>
              <a:gdLst/>
              <a:ahLst/>
              <a:cxnLst/>
              <a:rect l="l" t="t" r="r" b="b"/>
              <a:pathLst>
                <a:path w="4549" h="8595" extrusionOk="0">
                  <a:moveTo>
                    <a:pt x="497" y="0"/>
                  </a:moveTo>
                  <a:cubicBezTo>
                    <a:pt x="228" y="0"/>
                    <a:pt x="0" y="230"/>
                    <a:pt x="0" y="514"/>
                  </a:cubicBezTo>
                  <a:lnTo>
                    <a:pt x="0" y="5574"/>
                  </a:lnTo>
                  <a:cubicBezTo>
                    <a:pt x="0" y="5848"/>
                    <a:pt x="108" y="6098"/>
                    <a:pt x="310" y="6277"/>
                  </a:cubicBezTo>
                  <a:lnTo>
                    <a:pt x="2560" y="8360"/>
                  </a:lnTo>
                  <a:cubicBezTo>
                    <a:pt x="2723" y="8517"/>
                    <a:pt x="2936" y="8594"/>
                    <a:pt x="3149" y="8594"/>
                  </a:cubicBezTo>
                  <a:cubicBezTo>
                    <a:pt x="3341" y="8594"/>
                    <a:pt x="3534" y="8532"/>
                    <a:pt x="3691" y="8408"/>
                  </a:cubicBezTo>
                  <a:cubicBezTo>
                    <a:pt x="3953" y="8194"/>
                    <a:pt x="4215" y="7872"/>
                    <a:pt x="4311" y="7396"/>
                  </a:cubicBezTo>
                  <a:cubicBezTo>
                    <a:pt x="4549" y="6277"/>
                    <a:pt x="4430" y="2931"/>
                    <a:pt x="3763" y="1681"/>
                  </a:cubicBezTo>
                  <a:cubicBezTo>
                    <a:pt x="3168" y="562"/>
                    <a:pt x="2072" y="85"/>
                    <a:pt x="536" y="2"/>
                  </a:cubicBezTo>
                  <a:cubicBezTo>
                    <a:pt x="523" y="1"/>
                    <a:pt x="510" y="0"/>
                    <a:pt x="497" y="0"/>
                  </a:cubicBezTo>
                  <a:close/>
                </a:path>
              </a:pathLst>
            </a:custGeom>
            <a:solidFill>
              <a:srgbClr val="DE5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0"/>
            <p:cNvSpPr/>
            <p:nvPr/>
          </p:nvSpPr>
          <p:spPr>
            <a:xfrm>
              <a:off x="3690788" y="4129725"/>
              <a:ext cx="106275" cy="214775"/>
            </a:xfrm>
            <a:custGeom>
              <a:avLst/>
              <a:gdLst/>
              <a:ahLst/>
              <a:cxnLst/>
              <a:rect l="l" t="t" r="r" b="b"/>
              <a:pathLst>
                <a:path w="4251" h="8591" extrusionOk="0">
                  <a:moveTo>
                    <a:pt x="238" y="0"/>
                  </a:moveTo>
                  <a:cubicBezTo>
                    <a:pt x="143" y="0"/>
                    <a:pt x="72" y="12"/>
                    <a:pt x="0" y="36"/>
                  </a:cubicBezTo>
                  <a:cubicBezTo>
                    <a:pt x="1274" y="191"/>
                    <a:pt x="2203" y="679"/>
                    <a:pt x="2739" y="1679"/>
                  </a:cubicBezTo>
                  <a:cubicBezTo>
                    <a:pt x="3405" y="2929"/>
                    <a:pt x="3512" y="6275"/>
                    <a:pt x="3286" y="7394"/>
                  </a:cubicBezTo>
                  <a:cubicBezTo>
                    <a:pt x="3179" y="7870"/>
                    <a:pt x="2929" y="8192"/>
                    <a:pt x="2655" y="8406"/>
                  </a:cubicBezTo>
                  <a:cubicBezTo>
                    <a:pt x="2596" y="8442"/>
                    <a:pt x="2536" y="8477"/>
                    <a:pt x="2477" y="8513"/>
                  </a:cubicBezTo>
                  <a:cubicBezTo>
                    <a:pt x="2594" y="8564"/>
                    <a:pt x="2718" y="8590"/>
                    <a:pt x="2842" y="8590"/>
                  </a:cubicBezTo>
                  <a:cubicBezTo>
                    <a:pt x="3035" y="8590"/>
                    <a:pt x="3227" y="8529"/>
                    <a:pt x="3393" y="8406"/>
                  </a:cubicBezTo>
                  <a:cubicBezTo>
                    <a:pt x="3655" y="8192"/>
                    <a:pt x="3905" y="7870"/>
                    <a:pt x="4013" y="7394"/>
                  </a:cubicBezTo>
                  <a:cubicBezTo>
                    <a:pt x="4251" y="6287"/>
                    <a:pt x="4132" y="2929"/>
                    <a:pt x="3465" y="1679"/>
                  </a:cubicBezTo>
                  <a:cubicBezTo>
                    <a:pt x="2870" y="560"/>
                    <a:pt x="1774" y="83"/>
                    <a:pt x="238" y="0"/>
                  </a:cubicBezTo>
                  <a:close/>
                </a:path>
              </a:pathLst>
            </a:custGeom>
            <a:solidFill>
              <a:srgbClr val="C42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0"/>
            <p:cNvSpPr/>
            <p:nvPr/>
          </p:nvSpPr>
          <p:spPr>
            <a:xfrm>
              <a:off x="3616963" y="4122875"/>
              <a:ext cx="36625" cy="14900"/>
            </a:xfrm>
            <a:custGeom>
              <a:avLst/>
              <a:gdLst/>
              <a:ahLst/>
              <a:cxnLst/>
              <a:rect l="l" t="t" r="r" b="b"/>
              <a:pathLst>
                <a:path w="1465" h="596" extrusionOk="0">
                  <a:moveTo>
                    <a:pt x="0" y="0"/>
                  </a:moveTo>
                  <a:lnTo>
                    <a:pt x="0" y="429"/>
                  </a:lnTo>
                  <a:cubicBezTo>
                    <a:pt x="239" y="548"/>
                    <a:pt x="500" y="596"/>
                    <a:pt x="739" y="596"/>
                  </a:cubicBezTo>
                  <a:cubicBezTo>
                    <a:pt x="977" y="596"/>
                    <a:pt x="1227" y="536"/>
                    <a:pt x="1465" y="429"/>
                  </a:cubicBezTo>
                  <a:lnTo>
                    <a:pt x="1465" y="0"/>
                  </a:lnTo>
                  <a:cubicBezTo>
                    <a:pt x="1221" y="149"/>
                    <a:pt x="980" y="223"/>
                    <a:pt x="737" y="223"/>
                  </a:cubicBezTo>
                  <a:cubicBezTo>
                    <a:pt x="494" y="223"/>
                    <a:pt x="250" y="149"/>
                    <a:pt x="0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0"/>
            <p:cNvSpPr/>
            <p:nvPr/>
          </p:nvSpPr>
          <p:spPr>
            <a:xfrm>
              <a:off x="3616963" y="4094000"/>
              <a:ext cx="36625" cy="14900"/>
            </a:xfrm>
            <a:custGeom>
              <a:avLst/>
              <a:gdLst/>
              <a:ahLst/>
              <a:cxnLst/>
              <a:rect l="l" t="t" r="r" b="b"/>
              <a:pathLst>
                <a:path w="1465" h="596" extrusionOk="0">
                  <a:moveTo>
                    <a:pt x="0" y="0"/>
                  </a:moveTo>
                  <a:lnTo>
                    <a:pt x="0" y="429"/>
                  </a:lnTo>
                  <a:cubicBezTo>
                    <a:pt x="239" y="548"/>
                    <a:pt x="500" y="596"/>
                    <a:pt x="739" y="596"/>
                  </a:cubicBezTo>
                  <a:cubicBezTo>
                    <a:pt x="977" y="596"/>
                    <a:pt x="1227" y="536"/>
                    <a:pt x="1465" y="429"/>
                  </a:cubicBezTo>
                  <a:lnTo>
                    <a:pt x="1465" y="0"/>
                  </a:lnTo>
                  <a:cubicBezTo>
                    <a:pt x="1221" y="149"/>
                    <a:pt x="980" y="224"/>
                    <a:pt x="737" y="224"/>
                  </a:cubicBezTo>
                  <a:cubicBezTo>
                    <a:pt x="494" y="224"/>
                    <a:pt x="250" y="149"/>
                    <a:pt x="0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0"/>
            <p:cNvSpPr/>
            <p:nvPr/>
          </p:nvSpPr>
          <p:spPr>
            <a:xfrm>
              <a:off x="3609513" y="4160075"/>
              <a:ext cx="52125" cy="13425"/>
            </a:xfrm>
            <a:custGeom>
              <a:avLst/>
              <a:gdLst/>
              <a:ahLst/>
              <a:cxnLst/>
              <a:rect l="l" t="t" r="r" b="b"/>
              <a:pathLst>
                <a:path w="2085" h="537" extrusionOk="0">
                  <a:moveTo>
                    <a:pt x="179" y="0"/>
                  </a:moveTo>
                  <a:cubicBezTo>
                    <a:pt x="144" y="120"/>
                    <a:pt x="84" y="239"/>
                    <a:pt x="1" y="346"/>
                  </a:cubicBezTo>
                  <a:cubicBezTo>
                    <a:pt x="346" y="477"/>
                    <a:pt x="703" y="536"/>
                    <a:pt x="1048" y="536"/>
                  </a:cubicBezTo>
                  <a:cubicBezTo>
                    <a:pt x="1394" y="536"/>
                    <a:pt x="1751" y="477"/>
                    <a:pt x="2084" y="346"/>
                  </a:cubicBezTo>
                  <a:cubicBezTo>
                    <a:pt x="2013" y="239"/>
                    <a:pt x="1953" y="120"/>
                    <a:pt x="1906" y="0"/>
                  </a:cubicBezTo>
                  <a:cubicBezTo>
                    <a:pt x="1620" y="108"/>
                    <a:pt x="1334" y="161"/>
                    <a:pt x="1047" y="161"/>
                  </a:cubicBezTo>
                  <a:cubicBezTo>
                    <a:pt x="760" y="161"/>
                    <a:pt x="471" y="108"/>
                    <a:pt x="179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0"/>
            <p:cNvSpPr/>
            <p:nvPr/>
          </p:nvSpPr>
          <p:spPr>
            <a:xfrm>
              <a:off x="3616963" y="4064825"/>
              <a:ext cx="36625" cy="14900"/>
            </a:xfrm>
            <a:custGeom>
              <a:avLst/>
              <a:gdLst/>
              <a:ahLst/>
              <a:cxnLst/>
              <a:rect l="l" t="t" r="r" b="b"/>
              <a:pathLst>
                <a:path w="1465" h="596" extrusionOk="0">
                  <a:moveTo>
                    <a:pt x="0" y="0"/>
                  </a:moveTo>
                  <a:lnTo>
                    <a:pt x="0" y="429"/>
                  </a:lnTo>
                  <a:cubicBezTo>
                    <a:pt x="239" y="548"/>
                    <a:pt x="500" y="596"/>
                    <a:pt x="739" y="596"/>
                  </a:cubicBezTo>
                  <a:cubicBezTo>
                    <a:pt x="977" y="596"/>
                    <a:pt x="1227" y="536"/>
                    <a:pt x="1465" y="429"/>
                  </a:cubicBezTo>
                  <a:lnTo>
                    <a:pt x="1465" y="0"/>
                  </a:lnTo>
                  <a:cubicBezTo>
                    <a:pt x="1221" y="149"/>
                    <a:pt x="980" y="224"/>
                    <a:pt x="737" y="224"/>
                  </a:cubicBezTo>
                  <a:cubicBezTo>
                    <a:pt x="494" y="224"/>
                    <a:pt x="250" y="149"/>
                    <a:pt x="0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0"/>
            <p:cNvSpPr/>
            <p:nvPr/>
          </p:nvSpPr>
          <p:spPr>
            <a:xfrm>
              <a:off x="3636913" y="4094000"/>
              <a:ext cx="16675" cy="15200"/>
            </a:xfrm>
            <a:custGeom>
              <a:avLst/>
              <a:gdLst/>
              <a:ahLst/>
              <a:cxnLst/>
              <a:rect l="l" t="t" r="r" b="b"/>
              <a:pathLst>
                <a:path w="667" h="608" extrusionOk="0">
                  <a:moveTo>
                    <a:pt x="667" y="0"/>
                  </a:moveTo>
                  <a:cubicBezTo>
                    <a:pt x="441" y="131"/>
                    <a:pt x="214" y="203"/>
                    <a:pt x="0" y="215"/>
                  </a:cubicBezTo>
                  <a:lnTo>
                    <a:pt x="0" y="608"/>
                  </a:lnTo>
                  <a:cubicBezTo>
                    <a:pt x="214" y="596"/>
                    <a:pt x="441" y="548"/>
                    <a:pt x="667" y="441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0"/>
            <p:cNvSpPr/>
            <p:nvPr/>
          </p:nvSpPr>
          <p:spPr>
            <a:xfrm>
              <a:off x="3636913" y="4122875"/>
              <a:ext cx="16675" cy="15200"/>
            </a:xfrm>
            <a:custGeom>
              <a:avLst/>
              <a:gdLst/>
              <a:ahLst/>
              <a:cxnLst/>
              <a:rect l="l" t="t" r="r" b="b"/>
              <a:pathLst>
                <a:path w="667" h="608" extrusionOk="0">
                  <a:moveTo>
                    <a:pt x="667" y="0"/>
                  </a:moveTo>
                  <a:cubicBezTo>
                    <a:pt x="441" y="131"/>
                    <a:pt x="214" y="215"/>
                    <a:pt x="0" y="226"/>
                  </a:cubicBezTo>
                  <a:lnTo>
                    <a:pt x="0" y="607"/>
                  </a:lnTo>
                  <a:cubicBezTo>
                    <a:pt x="214" y="596"/>
                    <a:pt x="441" y="536"/>
                    <a:pt x="667" y="429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0"/>
            <p:cNvSpPr/>
            <p:nvPr/>
          </p:nvSpPr>
          <p:spPr>
            <a:xfrm>
              <a:off x="3636913" y="4064825"/>
              <a:ext cx="16675" cy="15200"/>
            </a:xfrm>
            <a:custGeom>
              <a:avLst/>
              <a:gdLst/>
              <a:ahLst/>
              <a:cxnLst/>
              <a:rect l="l" t="t" r="r" b="b"/>
              <a:pathLst>
                <a:path w="667" h="608" extrusionOk="0">
                  <a:moveTo>
                    <a:pt x="667" y="0"/>
                  </a:moveTo>
                  <a:cubicBezTo>
                    <a:pt x="441" y="131"/>
                    <a:pt x="214" y="215"/>
                    <a:pt x="0" y="227"/>
                  </a:cubicBezTo>
                  <a:lnTo>
                    <a:pt x="0" y="608"/>
                  </a:lnTo>
                  <a:cubicBezTo>
                    <a:pt x="214" y="596"/>
                    <a:pt x="441" y="548"/>
                    <a:pt x="667" y="453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0"/>
            <p:cNvSpPr/>
            <p:nvPr/>
          </p:nvSpPr>
          <p:spPr>
            <a:xfrm>
              <a:off x="3638688" y="4160075"/>
              <a:ext cx="22650" cy="13125"/>
            </a:xfrm>
            <a:custGeom>
              <a:avLst/>
              <a:gdLst/>
              <a:ahLst/>
              <a:cxnLst/>
              <a:rect l="l" t="t" r="r" b="b"/>
              <a:pathLst>
                <a:path w="906" h="525" extrusionOk="0">
                  <a:moveTo>
                    <a:pt x="739" y="0"/>
                  </a:moveTo>
                  <a:cubicBezTo>
                    <a:pt x="489" y="96"/>
                    <a:pt x="251" y="155"/>
                    <a:pt x="1" y="155"/>
                  </a:cubicBezTo>
                  <a:cubicBezTo>
                    <a:pt x="24" y="286"/>
                    <a:pt x="72" y="405"/>
                    <a:pt x="132" y="524"/>
                  </a:cubicBezTo>
                  <a:cubicBezTo>
                    <a:pt x="382" y="489"/>
                    <a:pt x="655" y="429"/>
                    <a:pt x="905" y="346"/>
                  </a:cubicBezTo>
                  <a:cubicBezTo>
                    <a:pt x="846" y="239"/>
                    <a:pt x="786" y="120"/>
                    <a:pt x="739" y="0"/>
                  </a:cubicBez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0"/>
            <p:cNvSpPr/>
            <p:nvPr/>
          </p:nvSpPr>
          <p:spPr>
            <a:xfrm>
              <a:off x="3508013" y="4153600"/>
              <a:ext cx="80100" cy="146775"/>
            </a:xfrm>
            <a:custGeom>
              <a:avLst/>
              <a:gdLst/>
              <a:ahLst/>
              <a:cxnLst/>
              <a:rect l="l" t="t" r="r" b="b"/>
              <a:pathLst>
                <a:path w="3204" h="5871" extrusionOk="0">
                  <a:moveTo>
                    <a:pt x="1640" y="1"/>
                  </a:moveTo>
                  <a:cubicBezTo>
                    <a:pt x="1543" y="1"/>
                    <a:pt x="1465" y="90"/>
                    <a:pt x="1465" y="200"/>
                  </a:cubicBezTo>
                  <a:lnTo>
                    <a:pt x="1465" y="1129"/>
                  </a:lnTo>
                  <a:cubicBezTo>
                    <a:pt x="1465" y="1331"/>
                    <a:pt x="1537" y="1510"/>
                    <a:pt x="1644" y="1676"/>
                  </a:cubicBezTo>
                  <a:cubicBezTo>
                    <a:pt x="1251" y="1736"/>
                    <a:pt x="965" y="2057"/>
                    <a:pt x="965" y="2462"/>
                  </a:cubicBezTo>
                  <a:lnTo>
                    <a:pt x="965" y="2748"/>
                  </a:lnTo>
                  <a:lnTo>
                    <a:pt x="465" y="2748"/>
                  </a:lnTo>
                  <a:cubicBezTo>
                    <a:pt x="417" y="2748"/>
                    <a:pt x="370" y="2700"/>
                    <a:pt x="370" y="2653"/>
                  </a:cubicBezTo>
                  <a:lnTo>
                    <a:pt x="370" y="1676"/>
                  </a:lnTo>
                  <a:cubicBezTo>
                    <a:pt x="370" y="1664"/>
                    <a:pt x="370" y="1641"/>
                    <a:pt x="358" y="1629"/>
                  </a:cubicBezTo>
                  <a:cubicBezTo>
                    <a:pt x="301" y="1571"/>
                    <a:pt x="241" y="1548"/>
                    <a:pt x="187" y="1548"/>
                  </a:cubicBezTo>
                  <a:cubicBezTo>
                    <a:pt x="83" y="1548"/>
                    <a:pt x="1" y="1634"/>
                    <a:pt x="1" y="1736"/>
                  </a:cubicBezTo>
                  <a:lnTo>
                    <a:pt x="1" y="2915"/>
                  </a:lnTo>
                  <a:cubicBezTo>
                    <a:pt x="1" y="3010"/>
                    <a:pt x="96" y="3105"/>
                    <a:pt x="191" y="3105"/>
                  </a:cubicBezTo>
                  <a:lnTo>
                    <a:pt x="965" y="3105"/>
                  </a:lnTo>
                  <a:lnTo>
                    <a:pt x="965" y="4474"/>
                  </a:lnTo>
                  <a:cubicBezTo>
                    <a:pt x="965" y="4593"/>
                    <a:pt x="929" y="4701"/>
                    <a:pt x="846" y="4772"/>
                  </a:cubicBezTo>
                  <a:lnTo>
                    <a:pt x="72" y="5546"/>
                  </a:lnTo>
                  <a:cubicBezTo>
                    <a:pt x="1" y="5617"/>
                    <a:pt x="1" y="5736"/>
                    <a:pt x="72" y="5808"/>
                  </a:cubicBezTo>
                  <a:cubicBezTo>
                    <a:pt x="114" y="5849"/>
                    <a:pt x="164" y="5870"/>
                    <a:pt x="214" y="5870"/>
                  </a:cubicBezTo>
                  <a:cubicBezTo>
                    <a:pt x="263" y="5870"/>
                    <a:pt x="310" y="5849"/>
                    <a:pt x="346" y="5808"/>
                  </a:cubicBezTo>
                  <a:lnTo>
                    <a:pt x="1120" y="5034"/>
                  </a:lnTo>
                  <a:cubicBezTo>
                    <a:pt x="1263" y="4891"/>
                    <a:pt x="1358" y="4677"/>
                    <a:pt x="1358" y="4462"/>
                  </a:cubicBezTo>
                  <a:lnTo>
                    <a:pt x="1358" y="3939"/>
                  </a:lnTo>
                  <a:lnTo>
                    <a:pt x="1882" y="3939"/>
                  </a:lnTo>
                  <a:cubicBezTo>
                    <a:pt x="1977" y="3939"/>
                    <a:pt x="2072" y="4022"/>
                    <a:pt x="2072" y="4129"/>
                  </a:cubicBezTo>
                  <a:lnTo>
                    <a:pt x="2072" y="4462"/>
                  </a:lnTo>
                  <a:cubicBezTo>
                    <a:pt x="2072" y="4522"/>
                    <a:pt x="2096" y="4581"/>
                    <a:pt x="2144" y="4605"/>
                  </a:cubicBezTo>
                  <a:cubicBezTo>
                    <a:pt x="2184" y="4630"/>
                    <a:pt x="2224" y="4641"/>
                    <a:pt x="2260" y="4641"/>
                  </a:cubicBezTo>
                  <a:cubicBezTo>
                    <a:pt x="2364" y="4641"/>
                    <a:pt x="2441" y="4553"/>
                    <a:pt x="2441" y="4439"/>
                  </a:cubicBezTo>
                  <a:lnTo>
                    <a:pt x="2441" y="4141"/>
                  </a:lnTo>
                  <a:cubicBezTo>
                    <a:pt x="2441" y="3808"/>
                    <a:pt x="2180" y="3534"/>
                    <a:pt x="1834" y="3534"/>
                  </a:cubicBezTo>
                  <a:lnTo>
                    <a:pt x="1382" y="3534"/>
                  </a:lnTo>
                  <a:lnTo>
                    <a:pt x="1382" y="2415"/>
                  </a:lnTo>
                  <a:cubicBezTo>
                    <a:pt x="1358" y="2224"/>
                    <a:pt x="1537" y="2034"/>
                    <a:pt x="1763" y="2034"/>
                  </a:cubicBezTo>
                  <a:lnTo>
                    <a:pt x="3203" y="2034"/>
                  </a:lnTo>
                  <a:lnTo>
                    <a:pt x="3203" y="1664"/>
                  </a:lnTo>
                  <a:lnTo>
                    <a:pt x="2013" y="1664"/>
                  </a:lnTo>
                  <a:cubicBezTo>
                    <a:pt x="1906" y="1664"/>
                    <a:pt x="1822" y="1569"/>
                    <a:pt x="1822" y="1462"/>
                  </a:cubicBezTo>
                  <a:lnTo>
                    <a:pt x="1822" y="140"/>
                  </a:lnTo>
                  <a:cubicBezTo>
                    <a:pt x="1822" y="129"/>
                    <a:pt x="1799" y="93"/>
                    <a:pt x="1799" y="81"/>
                  </a:cubicBezTo>
                  <a:cubicBezTo>
                    <a:pt x="1746" y="24"/>
                    <a:pt x="1691" y="1"/>
                    <a:pt x="1640" y="1"/>
                  </a:cubicBezTo>
                  <a:close/>
                </a:path>
              </a:pathLst>
            </a:custGeom>
            <a:solidFill>
              <a:srgbClr val="C42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0"/>
            <p:cNvSpPr/>
            <p:nvPr/>
          </p:nvSpPr>
          <p:spPr>
            <a:xfrm>
              <a:off x="3570238" y="4195200"/>
              <a:ext cx="17875" cy="9250"/>
            </a:xfrm>
            <a:custGeom>
              <a:avLst/>
              <a:gdLst/>
              <a:ahLst/>
              <a:cxnLst/>
              <a:rect l="l" t="t" r="r" b="b"/>
              <a:pathLst>
                <a:path w="715" h="370" extrusionOk="0">
                  <a:moveTo>
                    <a:pt x="0" y="0"/>
                  </a:moveTo>
                  <a:lnTo>
                    <a:pt x="0" y="370"/>
                  </a:lnTo>
                  <a:lnTo>
                    <a:pt x="714" y="370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A71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0"/>
            <p:cNvSpPr/>
            <p:nvPr/>
          </p:nvSpPr>
          <p:spPr>
            <a:xfrm>
              <a:off x="3683638" y="4153525"/>
              <a:ext cx="80675" cy="146850"/>
            </a:xfrm>
            <a:custGeom>
              <a:avLst/>
              <a:gdLst/>
              <a:ahLst/>
              <a:cxnLst/>
              <a:rect l="l" t="t" r="r" b="b"/>
              <a:pathLst>
                <a:path w="3227" h="5874" extrusionOk="0">
                  <a:moveTo>
                    <a:pt x="1584" y="1"/>
                  </a:moveTo>
                  <a:cubicBezTo>
                    <a:pt x="1477" y="1"/>
                    <a:pt x="1382" y="72"/>
                    <a:pt x="1382" y="179"/>
                  </a:cubicBezTo>
                  <a:lnTo>
                    <a:pt x="1382" y="1108"/>
                  </a:lnTo>
                  <a:cubicBezTo>
                    <a:pt x="1382" y="1405"/>
                    <a:pt x="1143" y="1644"/>
                    <a:pt x="846" y="1644"/>
                  </a:cubicBezTo>
                  <a:lnTo>
                    <a:pt x="0" y="1644"/>
                  </a:lnTo>
                  <a:lnTo>
                    <a:pt x="0" y="2025"/>
                  </a:lnTo>
                  <a:lnTo>
                    <a:pt x="1453" y="2025"/>
                  </a:lnTo>
                  <a:cubicBezTo>
                    <a:pt x="1691" y="2025"/>
                    <a:pt x="1870" y="2215"/>
                    <a:pt x="1870" y="2441"/>
                  </a:cubicBezTo>
                  <a:lnTo>
                    <a:pt x="1870" y="3572"/>
                  </a:lnTo>
                  <a:lnTo>
                    <a:pt x="977" y="3572"/>
                  </a:lnTo>
                  <a:cubicBezTo>
                    <a:pt x="881" y="3572"/>
                    <a:pt x="786" y="3656"/>
                    <a:pt x="786" y="3763"/>
                  </a:cubicBezTo>
                  <a:lnTo>
                    <a:pt x="786" y="4489"/>
                  </a:lnTo>
                  <a:cubicBezTo>
                    <a:pt x="786" y="4501"/>
                    <a:pt x="786" y="4525"/>
                    <a:pt x="798" y="4537"/>
                  </a:cubicBezTo>
                  <a:cubicBezTo>
                    <a:pt x="856" y="4586"/>
                    <a:pt x="916" y="4607"/>
                    <a:pt x="970" y="4607"/>
                  </a:cubicBezTo>
                  <a:cubicBezTo>
                    <a:pt x="1073" y="4607"/>
                    <a:pt x="1155" y="4531"/>
                    <a:pt x="1155" y="4430"/>
                  </a:cubicBezTo>
                  <a:lnTo>
                    <a:pt x="1155" y="4013"/>
                  </a:lnTo>
                  <a:cubicBezTo>
                    <a:pt x="1155" y="3965"/>
                    <a:pt x="1191" y="3942"/>
                    <a:pt x="1239" y="3942"/>
                  </a:cubicBezTo>
                  <a:lnTo>
                    <a:pt x="1870" y="3942"/>
                  </a:lnTo>
                  <a:lnTo>
                    <a:pt x="1870" y="4465"/>
                  </a:lnTo>
                  <a:cubicBezTo>
                    <a:pt x="1870" y="4680"/>
                    <a:pt x="1965" y="4894"/>
                    <a:pt x="2108" y="5037"/>
                  </a:cubicBezTo>
                  <a:lnTo>
                    <a:pt x="2882" y="5811"/>
                  </a:lnTo>
                  <a:cubicBezTo>
                    <a:pt x="2923" y="5852"/>
                    <a:pt x="2974" y="5873"/>
                    <a:pt x="3023" y="5873"/>
                  </a:cubicBezTo>
                  <a:cubicBezTo>
                    <a:pt x="3072" y="5873"/>
                    <a:pt x="3120" y="5852"/>
                    <a:pt x="3156" y="5811"/>
                  </a:cubicBezTo>
                  <a:cubicBezTo>
                    <a:pt x="3227" y="5739"/>
                    <a:pt x="3227" y="5620"/>
                    <a:pt x="3156" y="5549"/>
                  </a:cubicBezTo>
                  <a:lnTo>
                    <a:pt x="2382" y="4775"/>
                  </a:lnTo>
                  <a:cubicBezTo>
                    <a:pt x="2310" y="4704"/>
                    <a:pt x="2263" y="4584"/>
                    <a:pt x="2263" y="4477"/>
                  </a:cubicBezTo>
                  <a:lnTo>
                    <a:pt x="2263" y="3108"/>
                  </a:lnTo>
                  <a:lnTo>
                    <a:pt x="2548" y="3108"/>
                  </a:lnTo>
                  <a:cubicBezTo>
                    <a:pt x="2917" y="3108"/>
                    <a:pt x="3227" y="2799"/>
                    <a:pt x="3227" y="2418"/>
                  </a:cubicBezTo>
                  <a:lnTo>
                    <a:pt x="3227" y="1739"/>
                  </a:lnTo>
                  <a:cubicBezTo>
                    <a:pt x="3203" y="1644"/>
                    <a:pt x="3108" y="1560"/>
                    <a:pt x="3025" y="1560"/>
                  </a:cubicBezTo>
                  <a:cubicBezTo>
                    <a:pt x="2917" y="1560"/>
                    <a:pt x="2846" y="1644"/>
                    <a:pt x="2846" y="1739"/>
                  </a:cubicBezTo>
                  <a:lnTo>
                    <a:pt x="2846" y="2441"/>
                  </a:lnTo>
                  <a:cubicBezTo>
                    <a:pt x="2846" y="2596"/>
                    <a:pt x="2715" y="2739"/>
                    <a:pt x="2548" y="2739"/>
                  </a:cubicBezTo>
                  <a:lnTo>
                    <a:pt x="2251" y="2739"/>
                  </a:lnTo>
                  <a:lnTo>
                    <a:pt x="2251" y="2465"/>
                  </a:lnTo>
                  <a:cubicBezTo>
                    <a:pt x="2251" y="2060"/>
                    <a:pt x="1953" y="1739"/>
                    <a:pt x="1584" y="1679"/>
                  </a:cubicBezTo>
                  <a:cubicBezTo>
                    <a:pt x="1691" y="1525"/>
                    <a:pt x="1763" y="1334"/>
                    <a:pt x="1763" y="1132"/>
                  </a:cubicBezTo>
                  <a:lnTo>
                    <a:pt x="1763" y="191"/>
                  </a:lnTo>
                  <a:cubicBezTo>
                    <a:pt x="1763" y="84"/>
                    <a:pt x="1679" y="1"/>
                    <a:pt x="1584" y="1"/>
                  </a:cubicBezTo>
                  <a:close/>
                </a:path>
              </a:pathLst>
            </a:custGeom>
            <a:solidFill>
              <a:srgbClr val="C42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5" name="Google Shape;2585;p60"/>
          <p:cNvGrpSpPr/>
          <p:nvPr/>
        </p:nvGrpSpPr>
        <p:grpSpPr>
          <a:xfrm>
            <a:off x="4134702" y="4158263"/>
            <a:ext cx="220289" cy="353293"/>
            <a:chOff x="4139038" y="4037750"/>
            <a:chExt cx="197675" cy="317025"/>
          </a:xfrm>
        </p:grpSpPr>
        <p:sp>
          <p:nvSpPr>
            <p:cNvPr id="2586" name="Google Shape;2586;p60"/>
            <p:cNvSpPr/>
            <p:nvPr/>
          </p:nvSpPr>
          <p:spPr>
            <a:xfrm>
              <a:off x="4139038" y="4037750"/>
              <a:ext cx="197675" cy="248700"/>
            </a:xfrm>
            <a:custGeom>
              <a:avLst/>
              <a:gdLst/>
              <a:ahLst/>
              <a:cxnLst/>
              <a:rect l="l" t="t" r="r" b="b"/>
              <a:pathLst>
                <a:path w="7907" h="9948" extrusionOk="0">
                  <a:moveTo>
                    <a:pt x="2716" y="0"/>
                  </a:moveTo>
                  <a:cubicBezTo>
                    <a:pt x="2418" y="0"/>
                    <a:pt x="2144" y="226"/>
                    <a:pt x="2096" y="524"/>
                  </a:cubicBezTo>
                  <a:lnTo>
                    <a:pt x="2013" y="1024"/>
                  </a:lnTo>
                  <a:cubicBezTo>
                    <a:pt x="1977" y="1155"/>
                    <a:pt x="1894" y="1262"/>
                    <a:pt x="1751" y="1310"/>
                  </a:cubicBezTo>
                  <a:cubicBezTo>
                    <a:pt x="1251" y="1441"/>
                    <a:pt x="763" y="1595"/>
                    <a:pt x="430" y="1691"/>
                  </a:cubicBezTo>
                  <a:cubicBezTo>
                    <a:pt x="180" y="1774"/>
                    <a:pt x="1" y="2012"/>
                    <a:pt x="1" y="2274"/>
                  </a:cubicBezTo>
                  <a:lnTo>
                    <a:pt x="1" y="8465"/>
                  </a:lnTo>
                  <a:cubicBezTo>
                    <a:pt x="1" y="9454"/>
                    <a:pt x="1971" y="9948"/>
                    <a:pt x="3942" y="9948"/>
                  </a:cubicBezTo>
                  <a:cubicBezTo>
                    <a:pt x="5912" y="9948"/>
                    <a:pt x="7883" y="9454"/>
                    <a:pt x="7883" y="8465"/>
                  </a:cubicBezTo>
                  <a:lnTo>
                    <a:pt x="7883" y="2274"/>
                  </a:lnTo>
                  <a:cubicBezTo>
                    <a:pt x="7907" y="2012"/>
                    <a:pt x="7728" y="1774"/>
                    <a:pt x="7478" y="1691"/>
                  </a:cubicBezTo>
                  <a:cubicBezTo>
                    <a:pt x="7145" y="1595"/>
                    <a:pt x="6668" y="1453"/>
                    <a:pt x="6145" y="1310"/>
                  </a:cubicBezTo>
                  <a:cubicBezTo>
                    <a:pt x="6014" y="1274"/>
                    <a:pt x="5930" y="1155"/>
                    <a:pt x="5895" y="1024"/>
                  </a:cubicBezTo>
                  <a:lnTo>
                    <a:pt x="5811" y="524"/>
                  </a:lnTo>
                  <a:cubicBezTo>
                    <a:pt x="5764" y="226"/>
                    <a:pt x="5490" y="0"/>
                    <a:pt x="5192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0"/>
            <p:cNvSpPr/>
            <p:nvPr/>
          </p:nvSpPr>
          <p:spPr>
            <a:xfrm>
              <a:off x="4250663" y="4038025"/>
              <a:ext cx="86050" cy="239350"/>
            </a:xfrm>
            <a:custGeom>
              <a:avLst/>
              <a:gdLst/>
              <a:ahLst/>
              <a:cxnLst/>
              <a:rect l="l" t="t" r="r" b="b"/>
              <a:pathLst>
                <a:path w="3442" h="9574" extrusionOk="0">
                  <a:moveTo>
                    <a:pt x="1" y="1"/>
                  </a:moveTo>
                  <a:cubicBezTo>
                    <a:pt x="310" y="1"/>
                    <a:pt x="572" y="227"/>
                    <a:pt x="632" y="525"/>
                  </a:cubicBezTo>
                  <a:lnTo>
                    <a:pt x="763" y="1430"/>
                  </a:lnTo>
                  <a:cubicBezTo>
                    <a:pt x="787" y="1561"/>
                    <a:pt x="882" y="1668"/>
                    <a:pt x="1013" y="1715"/>
                  </a:cubicBezTo>
                  <a:cubicBezTo>
                    <a:pt x="1537" y="1846"/>
                    <a:pt x="1977" y="2001"/>
                    <a:pt x="2311" y="2096"/>
                  </a:cubicBezTo>
                  <a:cubicBezTo>
                    <a:pt x="2561" y="2180"/>
                    <a:pt x="2739" y="2418"/>
                    <a:pt x="2739" y="2680"/>
                  </a:cubicBezTo>
                  <a:lnTo>
                    <a:pt x="2739" y="8764"/>
                  </a:lnTo>
                  <a:cubicBezTo>
                    <a:pt x="2739" y="9097"/>
                    <a:pt x="2537" y="9359"/>
                    <a:pt x="2180" y="9574"/>
                  </a:cubicBezTo>
                  <a:cubicBezTo>
                    <a:pt x="2930" y="9324"/>
                    <a:pt x="3442" y="8966"/>
                    <a:pt x="3442" y="8454"/>
                  </a:cubicBezTo>
                  <a:lnTo>
                    <a:pt x="3442" y="2263"/>
                  </a:lnTo>
                  <a:cubicBezTo>
                    <a:pt x="3442" y="2001"/>
                    <a:pt x="3263" y="1763"/>
                    <a:pt x="3013" y="1680"/>
                  </a:cubicBezTo>
                  <a:cubicBezTo>
                    <a:pt x="2680" y="1584"/>
                    <a:pt x="2192" y="1442"/>
                    <a:pt x="1668" y="1299"/>
                  </a:cubicBezTo>
                  <a:cubicBezTo>
                    <a:pt x="1537" y="1263"/>
                    <a:pt x="1430" y="1144"/>
                    <a:pt x="1418" y="1013"/>
                  </a:cubicBezTo>
                  <a:lnTo>
                    <a:pt x="1322" y="513"/>
                  </a:lnTo>
                  <a:cubicBezTo>
                    <a:pt x="1287" y="215"/>
                    <a:pt x="1013" y="1"/>
                    <a:pt x="715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0"/>
            <p:cNvSpPr/>
            <p:nvPr/>
          </p:nvSpPr>
          <p:spPr>
            <a:xfrm>
              <a:off x="4163763" y="4146925"/>
              <a:ext cx="149725" cy="207850"/>
            </a:xfrm>
            <a:custGeom>
              <a:avLst/>
              <a:gdLst/>
              <a:ahLst/>
              <a:cxnLst/>
              <a:rect l="l" t="t" r="r" b="b"/>
              <a:pathLst>
                <a:path w="5989" h="8314" extrusionOk="0">
                  <a:moveTo>
                    <a:pt x="127" y="1"/>
                  </a:moveTo>
                  <a:cubicBezTo>
                    <a:pt x="48" y="1"/>
                    <a:pt x="0" y="46"/>
                    <a:pt x="0" y="110"/>
                  </a:cubicBezTo>
                  <a:lnTo>
                    <a:pt x="0" y="3920"/>
                  </a:lnTo>
                  <a:cubicBezTo>
                    <a:pt x="0" y="3967"/>
                    <a:pt x="24" y="4015"/>
                    <a:pt x="60" y="4039"/>
                  </a:cubicBezTo>
                  <a:cubicBezTo>
                    <a:pt x="191" y="4134"/>
                    <a:pt x="441" y="4253"/>
                    <a:pt x="893" y="4372"/>
                  </a:cubicBezTo>
                  <a:cubicBezTo>
                    <a:pt x="905" y="4372"/>
                    <a:pt x="917" y="4372"/>
                    <a:pt x="929" y="4384"/>
                  </a:cubicBezTo>
                  <a:lnTo>
                    <a:pt x="929" y="7432"/>
                  </a:lnTo>
                  <a:cubicBezTo>
                    <a:pt x="929" y="7468"/>
                    <a:pt x="965" y="7492"/>
                    <a:pt x="988" y="7492"/>
                  </a:cubicBezTo>
                  <a:lnTo>
                    <a:pt x="1727" y="7492"/>
                  </a:lnTo>
                  <a:cubicBezTo>
                    <a:pt x="1798" y="7492"/>
                    <a:pt x="1858" y="7432"/>
                    <a:pt x="1858" y="7361"/>
                  </a:cubicBezTo>
                  <a:lnTo>
                    <a:pt x="1858" y="4527"/>
                  </a:lnTo>
                  <a:cubicBezTo>
                    <a:pt x="2215" y="4575"/>
                    <a:pt x="2584" y="4587"/>
                    <a:pt x="2965" y="4587"/>
                  </a:cubicBezTo>
                  <a:cubicBezTo>
                    <a:pt x="3358" y="4587"/>
                    <a:pt x="3727" y="4575"/>
                    <a:pt x="4084" y="4527"/>
                  </a:cubicBezTo>
                  <a:lnTo>
                    <a:pt x="4084" y="8182"/>
                  </a:lnTo>
                  <a:cubicBezTo>
                    <a:pt x="4084" y="8254"/>
                    <a:pt x="4144" y="8313"/>
                    <a:pt x="4215" y="8313"/>
                  </a:cubicBezTo>
                  <a:lnTo>
                    <a:pt x="4906" y="8313"/>
                  </a:lnTo>
                  <a:cubicBezTo>
                    <a:pt x="4977" y="8313"/>
                    <a:pt x="5037" y="8254"/>
                    <a:pt x="5037" y="8182"/>
                  </a:cubicBezTo>
                  <a:lnTo>
                    <a:pt x="5037" y="4396"/>
                  </a:lnTo>
                  <a:cubicBezTo>
                    <a:pt x="5048" y="4396"/>
                    <a:pt x="5072" y="4396"/>
                    <a:pt x="5084" y="4384"/>
                  </a:cubicBezTo>
                  <a:cubicBezTo>
                    <a:pt x="5406" y="4289"/>
                    <a:pt x="5644" y="4206"/>
                    <a:pt x="5799" y="4134"/>
                  </a:cubicBezTo>
                  <a:cubicBezTo>
                    <a:pt x="5918" y="4075"/>
                    <a:pt x="5989" y="3955"/>
                    <a:pt x="5989" y="3813"/>
                  </a:cubicBezTo>
                  <a:lnTo>
                    <a:pt x="5989" y="122"/>
                  </a:lnTo>
                  <a:cubicBezTo>
                    <a:pt x="5989" y="50"/>
                    <a:pt x="5929" y="3"/>
                    <a:pt x="5870" y="3"/>
                  </a:cubicBezTo>
                  <a:lnTo>
                    <a:pt x="155" y="3"/>
                  </a:lnTo>
                  <a:cubicBezTo>
                    <a:pt x="145" y="1"/>
                    <a:pt x="136" y="1"/>
                    <a:pt x="127" y="1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0"/>
            <p:cNvSpPr/>
            <p:nvPr/>
          </p:nvSpPr>
          <p:spPr>
            <a:xfrm>
              <a:off x="4186388" y="4281525"/>
              <a:ext cx="23825" cy="52700"/>
            </a:xfrm>
            <a:custGeom>
              <a:avLst/>
              <a:gdLst/>
              <a:ahLst/>
              <a:cxnLst/>
              <a:rect l="l" t="t" r="r" b="b"/>
              <a:pathLst>
                <a:path w="953" h="2108" extrusionOk="0">
                  <a:moveTo>
                    <a:pt x="0" y="0"/>
                  </a:moveTo>
                  <a:lnTo>
                    <a:pt x="0" y="1977"/>
                  </a:lnTo>
                  <a:cubicBezTo>
                    <a:pt x="0" y="2048"/>
                    <a:pt x="60" y="2108"/>
                    <a:pt x="131" y="2108"/>
                  </a:cubicBezTo>
                  <a:lnTo>
                    <a:pt x="822" y="2108"/>
                  </a:lnTo>
                  <a:cubicBezTo>
                    <a:pt x="893" y="2108"/>
                    <a:pt x="953" y="2048"/>
                    <a:pt x="953" y="1977"/>
                  </a:cubicBezTo>
                  <a:lnTo>
                    <a:pt x="953" y="143"/>
                  </a:lnTo>
                  <a:cubicBezTo>
                    <a:pt x="619" y="95"/>
                    <a:pt x="298" y="60"/>
                    <a:pt x="0" y="0"/>
                  </a:cubicBezTo>
                  <a:close/>
                </a:path>
              </a:pathLst>
            </a:custGeom>
            <a:solidFill>
              <a:srgbClr val="CD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0"/>
            <p:cNvSpPr/>
            <p:nvPr/>
          </p:nvSpPr>
          <p:spPr>
            <a:xfrm>
              <a:off x="4265563" y="4281525"/>
              <a:ext cx="23825" cy="7295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953" y="0"/>
                  </a:moveTo>
                  <a:cubicBezTo>
                    <a:pt x="643" y="60"/>
                    <a:pt x="333" y="95"/>
                    <a:pt x="0" y="131"/>
                  </a:cubicBezTo>
                  <a:lnTo>
                    <a:pt x="0" y="2774"/>
                  </a:lnTo>
                  <a:cubicBezTo>
                    <a:pt x="0" y="2858"/>
                    <a:pt x="60" y="2917"/>
                    <a:pt x="131" y="2917"/>
                  </a:cubicBezTo>
                  <a:lnTo>
                    <a:pt x="822" y="2917"/>
                  </a:lnTo>
                  <a:cubicBezTo>
                    <a:pt x="893" y="2917"/>
                    <a:pt x="953" y="2858"/>
                    <a:pt x="953" y="2774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CD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0"/>
            <p:cNvSpPr/>
            <p:nvPr/>
          </p:nvSpPr>
          <p:spPr>
            <a:xfrm>
              <a:off x="4185788" y="4120200"/>
              <a:ext cx="103900" cy="103600"/>
            </a:xfrm>
            <a:custGeom>
              <a:avLst/>
              <a:gdLst/>
              <a:ahLst/>
              <a:cxnLst/>
              <a:rect l="l" t="t" r="r" b="b"/>
              <a:pathLst>
                <a:path w="4156" h="4144" extrusionOk="0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lnTo>
                    <a:pt x="0" y="3977"/>
                  </a:lnTo>
                  <a:cubicBezTo>
                    <a:pt x="0" y="4072"/>
                    <a:pt x="84" y="4143"/>
                    <a:pt x="167" y="4143"/>
                  </a:cubicBezTo>
                  <a:lnTo>
                    <a:pt x="3977" y="4143"/>
                  </a:lnTo>
                  <a:cubicBezTo>
                    <a:pt x="4084" y="4143"/>
                    <a:pt x="4156" y="4072"/>
                    <a:pt x="4144" y="3977"/>
                  </a:cubicBezTo>
                  <a:lnTo>
                    <a:pt x="4144" y="167"/>
                  </a:lnTo>
                  <a:cubicBezTo>
                    <a:pt x="4144" y="71"/>
                    <a:pt x="4072" y="0"/>
                    <a:pt x="3977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0"/>
            <p:cNvSpPr/>
            <p:nvPr/>
          </p:nvSpPr>
          <p:spPr>
            <a:xfrm>
              <a:off x="4219713" y="4146975"/>
              <a:ext cx="36625" cy="50325"/>
            </a:xfrm>
            <a:custGeom>
              <a:avLst/>
              <a:gdLst/>
              <a:ahLst/>
              <a:cxnLst/>
              <a:rect l="l" t="t" r="r" b="b"/>
              <a:pathLst>
                <a:path w="1465" h="2013" extrusionOk="0">
                  <a:moveTo>
                    <a:pt x="739" y="1"/>
                  </a:moveTo>
                  <a:cubicBezTo>
                    <a:pt x="739" y="1"/>
                    <a:pt x="1" y="882"/>
                    <a:pt x="1" y="1286"/>
                  </a:cubicBezTo>
                  <a:cubicBezTo>
                    <a:pt x="1" y="1691"/>
                    <a:pt x="334" y="2013"/>
                    <a:pt x="739" y="2013"/>
                  </a:cubicBezTo>
                  <a:cubicBezTo>
                    <a:pt x="1132" y="2013"/>
                    <a:pt x="1465" y="1691"/>
                    <a:pt x="1465" y="1286"/>
                  </a:cubicBezTo>
                  <a:cubicBezTo>
                    <a:pt x="1465" y="882"/>
                    <a:pt x="739" y="1"/>
                    <a:pt x="739" y="1"/>
                  </a:cubicBezTo>
                  <a:close/>
                </a:path>
              </a:pathLst>
            </a:custGeom>
            <a:solidFill>
              <a:srgbClr val="CD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0"/>
            <p:cNvSpPr/>
            <p:nvPr/>
          </p:nvSpPr>
          <p:spPr>
            <a:xfrm>
              <a:off x="4251863" y="4309800"/>
              <a:ext cx="50925" cy="21450"/>
            </a:xfrm>
            <a:custGeom>
              <a:avLst/>
              <a:gdLst/>
              <a:ahLst/>
              <a:cxnLst/>
              <a:rect l="l" t="t" r="r" b="b"/>
              <a:pathLst>
                <a:path w="2037" h="858" extrusionOk="0">
                  <a:moveTo>
                    <a:pt x="72" y="0"/>
                  </a:moveTo>
                  <a:cubicBezTo>
                    <a:pt x="24" y="0"/>
                    <a:pt x="0" y="24"/>
                    <a:pt x="0" y="72"/>
                  </a:cubicBezTo>
                  <a:lnTo>
                    <a:pt x="0" y="786"/>
                  </a:lnTo>
                  <a:cubicBezTo>
                    <a:pt x="0" y="822"/>
                    <a:pt x="24" y="858"/>
                    <a:pt x="72" y="858"/>
                  </a:cubicBezTo>
                  <a:lnTo>
                    <a:pt x="1953" y="858"/>
                  </a:lnTo>
                  <a:cubicBezTo>
                    <a:pt x="1989" y="858"/>
                    <a:pt x="2024" y="822"/>
                    <a:pt x="2024" y="786"/>
                  </a:cubicBezTo>
                  <a:lnTo>
                    <a:pt x="2024" y="84"/>
                  </a:lnTo>
                  <a:cubicBezTo>
                    <a:pt x="2036" y="36"/>
                    <a:pt x="1989" y="0"/>
                    <a:pt x="1953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0"/>
            <p:cNvSpPr/>
            <p:nvPr/>
          </p:nvSpPr>
          <p:spPr>
            <a:xfrm>
              <a:off x="4210188" y="4057450"/>
              <a:ext cx="55675" cy="13050"/>
            </a:xfrm>
            <a:custGeom>
              <a:avLst/>
              <a:gdLst/>
              <a:ahLst/>
              <a:cxnLst/>
              <a:rect l="l" t="t" r="r" b="b"/>
              <a:pathLst>
                <a:path w="2227" h="522" extrusionOk="0">
                  <a:moveTo>
                    <a:pt x="1108" y="1"/>
                  </a:moveTo>
                  <a:cubicBezTo>
                    <a:pt x="786" y="1"/>
                    <a:pt x="465" y="51"/>
                    <a:pt x="143" y="153"/>
                  </a:cubicBezTo>
                  <a:cubicBezTo>
                    <a:pt x="60" y="176"/>
                    <a:pt x="1" y="284"/>
                    <a:pt x="24" y="391"/>
                  </a:cubicBezTo>
                  <a:cubicBezTo>
                    <a:pt x="55" y="461"/>
                    <a:pt x="136" y="515"/>
                    <a:pt x="219" y="515"/>
                  </a:cubicBezTo>
                  <a:cubicBezTo>
                    <a:pt x="233" y="515"/>
                    <a:pt x="248" y="513"/>
                    <a:pt x="262" y="510"/>
                  </a:cubicBezTo>
                  <a:cubicBezTo>
                    <a:pt x="548" y="421"/>
                    <a:pt x="831" y="376"/>
                    <a:pt x="1114" y="376"/>
                  </a:cubicBezTo>
                  <a:cubicBezTo>
                    <a:pt x="1397" y="376"/>
                    <a:pt x="1679" y="421"/>
                    <a:pt x="1965" y="510"/>
                  </a:cubicBezTo>
                  <a:cubicBezTo>
                    <a:pt x="1977" y="522"/>
                    <a:pt x="2013" y="522"/>
                    <a:pt x="2025" y="522"/>
                  </a:cubicBezTo>
                  <a:cubicBezTo>
                    <a:pt x="2096" y="522"/>
                    <a:pt x="2167" y="462"/>
                    <a:pt x="2191" y="391"/>
                  </a:cubicBezTo>
                  <a:cubicBezTo>
                    <a:pt x="2227" y="284"/>
                    <a:pt x="2167" y="176"/>
                    <a:pt x="2072" y="153"/>
                  </a:cubicBezTo>
                  <a:cubicBezTo>
                    <a:pt x="1751" y="51"/>
                    <a:pt x="1429" y="1"/>
                    <a:pt x="1108" y="1"/>
                  </a:cubicBezTo>
                  <a:close/>
                </a:path>
              </a:pathLst>
            </a:custGeom>
            <a:solidFill>
              <a:srgbClr val="9EC8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5" name="Google Shape;2595;p60"/>
          <p:cNvGrpSpPr/>
          <p:nvPr/>
        </p:nvGrpSpPr>
        <p:grpSpPr>
          <a:xfrm>
            <a:off x="4739570" y="4158263"/>
            <a:ext cx="298910" cy="352958"/>
            <a:chOff x="4711438" y="4037750"/>
            <a:chExt cx="268225" cy="316725"/>
          </a:xfrm>
        </p:grpSpPr>
        <p:sp>
          <p:nvSpPr>
            <p:cNvPr id="2596" name="Google Shape;2596;p60"/>
            <p:cNvSpPr/>
            <p:nvPr/>
          </p:nvSpPr>
          <p:spPr>
            <a:xfrm>
              <a:off x="4887963" y="4037750"/>
              <a:ext cx="91700" cy="31850"/>
            </a:xfrm>
            <a:custGeom>
              <a:avLst/>
              <a:gdLst/>
              <a:ahLst/>
              <a:cxnLst/>
              <a:rect l="l" t="t" r="r" b="b"/>
              <a:pathLst>
                <a:path w="3668" h="1274" extrusionOk="0">
                  <a:moveTo>
                    <a:pt x="155" y="0"/>
                  </a:moveTo>
                  <a:cubicBezTo>
                    <a:pt x="83" y="0"/>
                    <a:pt x="0" y="60"/>
                    <a:pt x="0" y="143"/>
                  </a:cubicBezTo>
                  <a:lnTo>
                    <a:pt x="0" y="1024"/>
                  </a:lnTo>
                  <a:lnTo>
                    <a:pt x="1834" y="1274"/>
                  </a:lnTo>
                  <a:lnTo>
                    <a:pt x="3667" y="1024"/>
                  </a:lnTo>
                  <a:lnTo>
                    <a:pt x="3667" y="143"/>
                  </a:lnTo>
                  <a:cubicBezTo>
                    <a:pt x="3667" y="71"/>
                    <a:pt x="3608" y="0"/>
                    <a:pt x="3512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0"/>
            <p:cNvSpPr/>
            <p:nvPr/>
          </p:nvSpPr>
          <p:spPr>
            <a:xfrm>
              <a:off x="4959388" y="4038025"/>
              <a:ext cx="19975" cy="25325"/>
            </a:xfrm>
            <a:custGeom>
              <a:avLst/>
              <a:gdLst/>
              <a:ahLst/>
              <a:cxnLst/>
              <a:rect l="l" t="t" r="r" b="b"/>
              <a:pathLst>
                <a:path w="799" h="1013" extrusionOk="0">
                  <a:moveTo>
                    <a:pt x="1" y="1"/>
                  </a:moveTo>
                  <a:cubicBezTo>
                    <a:pt x="96" y="1"/>
                    <a:pt x="155" y="72"/>
                    <a:pt x="155" y="156"/>
                  </a:cubicBezTo>
                  <a:lnTo>
                    <a:pt x="155" y="1013"/>
                  </a:lnTo>
                  <a:lnTo>
                    <a:pt x="798" y="1013"/>
                  </a:lnTo>
                  <a:lnTo>
                    <a:pt x="798" y="156"/>
                  </a:lnTo>
                  <a:cubicBezTo>
                    <a:pt x="798" y="60"/>
                    <a:pt x="715" y="1"/>
                    <a:pt x="644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0"/>
            <p:cNvSpPr/>
            <p:nvPr/>
          </p:nvSpPr>
          <p:spPr>
            <a:xfrm>
              <a:off x="4883188" y="4144900"/>
              <a:ext cx="53900" cy="141700"/>
            </a:xfrm>
            <a:custGeom>
              <a:avLst/>
              <a:gdLst/>
              <a:ahLst/>
              <a:cxnLst/>
              <a:rect l="l" t="t" r="r" b="b"/>
              <a:pathLst>
                <a:path w="2156" h="5668" extrusionOk="0">
                  <a:moveTo>
                    <a:pt x="1965" y="0"/>
                  </a:moveTo>
                  <a:cubicBezTo>
                    <a:pt x="1858" y="0"/>
                    <a:pt x="1787" y="84"/>
                    <a:pt x="1787" y="191"/>
                  </a:cubicBezTo>
                  <a:lnTo>
                    <a:pt x="1787" y="3298"/>
                  </a:lnTo>
                  <a:cubicBezTo>
                    <a:pt x="1787" y="3691"/>
                    <a:pt x="1477" y="3989"/>
                    <a:pt x="1084" y="3989"/>
                  </a:cubicBezTo>
                  <a:cubicBezTo>
                    <a:pt x="524" y="3989"/>
                    <a:pt x="60" y="4417"/>
                    <a:pt x="1" y="4965"/>
                  </a:cubicBezTo>
                  <a:lnTo>
                    <a:pt x="1" y="4989"/>
                  </a:lnTo>
                  <a:lnTo>
                    <a:pt x="1" y="5477"/>
                  </a:lnTo>
                  <a:cubicBezTo>
                    <a:pt x="1" y="5584"/>
                    <a:pt x="84" y="5668"/>
                    <a:pt x="191" y="5668"/>
                  </a:cubicBezTo>
                  <a:cubicBezTo>
                    <a:pt x="298" y="5668"/>
                    <a:pt x="382" y="5584"/>
                    <a:pt x="405" y="5465"/>
                  </a:cubicBezTo>
                  <a:lnTo>
                    <a:pt x="405" y="4965"/>
                  </a:lnTo>
                  <a:cubicBezTo>
                    <a:pt x="453" y="4632"/>
                    <a:pt x="751" y="4358"/>
                    <a:pt x="1084" y="4358"/>
                  </a:cubicBezTo>
                  <a:cubicBezTo>
                    <a:pt x="1679" y="4346"/>
                    <a:pt x="2156" y="3870"/>
                    <a:pt x="2156" y="3274"/>
                  </a:cubicBezTo>
                  <a:lnTo>
                    <a:pt x="2156" y="179"/>
                  </a:lnTo>
                  <a:cubicBezTo>
                    <a:pt x="2156" y="72"/>
                    <a:pt x="2072" y="0"/>
                    <a:pt x="1965" y="0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0"/>
            <p:cNvSpPr/>
            <p:nvPr/>
          </p:nvSpPr>
          <p:spPr>
            <a:xfrm>
              <a:off x="4887963" y="4063625"/>
              <a:ext cx="91700" cy="89600"/>
            </a:xfrm>
            <a:custGeom>
              <a:avLst/>
              <a:gdLst/>
              <a:ahLst/>
              <a:cxnLst/>
              <a:rect l="l" t="t" r="r" b="b"/>
              <a:pathLst>
                <a:path w="3668" h="3584" extrusionOk="0">
                  <a:moveTo>
                    <a:pt x="0" y="1"/>
                  </a:moveTo>
                  <a:lnTo>
                    <a:pt x="0" y="1751"/>
                  </a:lnTo>
                  <a:cubicBezTo>
                    <a:pt x="0" y="2680"/>
                    <a:pt x="691" y="3477"/>
                    <a:pt x="1631" y="3573"/>
                  </a:cubicBezTo>
                  <a:cubicBezTo>
                    <a:pt x="1700" y="3580"/>
                    <a:pt x="1769" y="3584"/>
                    <a:pt x="1837" y="3584"/>
                  </a:cubicBezTo>
                  <a:cubicBezTo>
                    <a:pt x="2842" y="3584"/>
                    <a:pt x="3667" y="2778"/>
                    <a:pt x="3667" y="1763"/>
                  </a:cubicBezTo>
                  <a:lnTo>
                    <a:pt x="3667" y="1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0"/>
            <p:cNvSpPr/>
            <p:nvPr/>
          </p:nvSpPr>
          <p:spPr>
            <a:xfrm>
              <a:off x="4925763" y="4063625"/>
              <a:ext cx="53600" cy="89925"/>
            </a:xfrm>
            <a:custGeom>
              <a:avLst/>
              <a:gdLst/>
              <a:ahLst/>
              <a:cxnLst/>
              <a:rect l="l" t="t" r="r" b="b"/>
              <a:pathLst>
                <a:path w="2144" h="3597" extrusionOk="0">
                  <a:moveTo>
                    <a:pt x="1500" y="1"/>
                  </a:moveTo>
                  <a:lnTo>
                    <a:pt x="1500" y="1763"/>
                  </a:lnTo>
                  <a:cubicBezTo>
                    <a:pt x="1500" y="2656"/>
                    <a:pt x="857" y="3394"/>
                    <a:pt x="0" y="3561"/>
                  </a:cubicBezTo>
                  <a:cubicBezTo>
                    <a:pt x="95" y="3573"/>
                    <a:pt x="203" y="3597"/>
                    <a:pt x="322" y="3597"/>
                  </a:cubicBezTo>
                  <a:cubicBezTo>
                    <a:pt x="1334" y="3597"/>
                    <a:pt x="2143" y="2775"/>
                    <a:pt x="2143" y="1763"/>
                  </a:cubicBezTo>
                  <a:lnTo>
                    <a:pt x="2143" y="1"/>
                  </a:ln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0"/>
            <p:cNvSpPr/>
            <p:nvPr/>
          </p:nvSpPr>
          <p:spPr>
            <a:xfrm>
              <a:off x="4711438" y="4038275"/>
              <a:ext cx="198575" cy="128975"/>
            </a:xfrm>
            <a:custGeom>
              <a:avLst/>
              <a:gdLst/>
              <a:ahLst/>
              <a:cxnLst/>
              <a:rect l="l" t="t" r="r" b="b"/>
              <a:pathLst>
                <a:path w="7943" h="5159" extrusionOk="0">
                  <a:moveTo>
                    <a:pt x="1791" y="1"/>
                  </a:moveTo>
                  <a:cubicBezTo>
                    <a:pt x="1770" y="1"/>
                    <a:pt x="1749" y="1"/>
                    <a:pt x="1727" y="3"/>
                  </a:cubicBezTo>
                  <a:cubicBezTo>
                    <a:pt x="1167" y="39"/>
                    <a:pt x="727" y="467"/>
                    <a:pt x="679" y="1015"/>
                  </a:cubicBezTo>
                  <a:cubicBezTo>
                    <a:pt x="667" y="1158"/>
                    <a:pt x="679" y="1277"/>
                    <a:pt x="715" y="1408"/>
                  </a:cubicBezTo>
                  <a:cubicBezTo>
                    <a:pt x="310" y="1455"/>
                    <a:pt x="1" y="1789"/>
                    <a:pt x="1" y="2205"/>
                  </a:cubicBezTo>
                  <a:cubicBezTo>
                    <a:pt x="1" y="2551"/>
                    <a:pt x="215" y="2848"/>
                    <a:pt x="536" y="2967"/>
                  </a:cubicBezTo>
                  <a:cubicBezTo>
                    <a:pt x="370" y="3741"/>
                    <a:pt x="560" y="4587"/>
                    <a:pt x="810" y="5158"/>
                  </a:cubicBezTo>
                  <a:lnTo>
                    <a:pt x="7061" y="5158"/>
                  </a:lnTo>
                  <a:cubicBezTo>
                    <a:pt x="7644" y="3860"/>
                    <a:pt x="7942" y="1098"/>
                    <a:pt x="4358" y="1015"/>
                  </a:cubicBezTo>
                  <a:cubicBezTo>
                    <a:pt x="4311" y="515"/>
                    <a:pt x="3894" y="122"/>
                    <a:pt x="3382" y="122"/>
                  </a:cubicBezTo>
                  <a:cubicBezTo>
                    <a:pt x="3084" y="122"/>
                    <a:pt x="2834" y="265"/>
                    <a:pt x="2656" y="455"/>
                  </a:cubicBezTo>
                  <a:cubicBezTo>
                    <a:pt x="2465" y="186"/>
                    <a:pt x="2147" y="1"/>
                    <a:pt x="1791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0"/>
            <p:cNvSpPr/>
            <p:nvPr/>
          </p:nvSpPr>
          <p:spPr>
            <a:xfrm>
              <a:off x="4711438" y="4208900"/>
              <a:ext cx="197375" cy="145575"/>
            </a:xfrm>
            <a:custGeom>
              <a:avLst/>
              <a:gdLst/>
              <a:ahLst/>
              <a:cxnLst/>
              <a:rect l="l" t="t" r="r" b="b"/>
              <a:pathLst>
                <a:path w="7895" h="5823" extrusionOk="0">
                  <a:moveTo>
                    <a:pt x="2894" y="0"/>
                  </a:moveTo>
                  <a:lnTo>
                    <a:pt x="2894" y="1786"/>
                  </a:lnTo>
                  <a:cubicBezTo>
                    <a:pt x="2894" y="1786"/>
                    <a:pt x="739" y="2203"/>
                    <a:pt x="358" y="2750"/>
                  </a:cubicBezTo>
                  <a:cubicBezTo>
                    <a:pt x="1" y="3274"/>
                    <a:pt x="96" y="4810"/>
                    <a:pt x="215" y="5822"/>
                  </a:cubicBezTo>
                  <a:lnTo>
                    <a:pt x="7680" y="5822"/>
                  </a:lnTo>
                  <a:cubicBezTo>
                    <a:pt x="7799" y="4810"/>
                    <a:pt x="7895" y="3274"/>
                    <a:pt x="7573" y="2750"/>
                  </a:cubicBezTo>
                  <a:cubicBezTo>
                    <a:pt x="7180" y="2203"/>
                    <a:pt x="5025" y="1786"/>
                    <a:pt x="5025" y="1786"/>
                  </a:cubicBezTo>
                  <a:lnTo>
                    <a:pt x="5025" y="0"/>
                  </a:ln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0"/>
            <p:cNvSpPr/>
            <p:nvPr/>
          </p:nvSpPr>
          <p:spPr>
            <a:xfrm>
              <a:off x="4805788" y="4269000"/>
              <a:ext cx="9275" cy="85475"/>
            </a:xfrm>
            <a:custGeom>
              <a:avLst/>
              <a:gdLst/>
              <a:ahLst/>
              <a:cxnLst/>
              <a:rect l="l" t="t" r="r" b="b"/>
              <a:pathLst>
                <a:path w="371" h="3419" extrusionOk="0">
                  <a:moveTo>
                    <a:pt x="195" y="0"/>
                  </a:moveTo>
                  <a:cubicBezTo>
                    <a:pt x="86" y="0"/>
                    <a:pt x="1" y="91"/>
                    <a:pt x="1" y="204"/>
                  </a:cubicBezTo>
                  <a:lnTo>
                    <a:pt x="1" y="3418"/>
                  </a:lnTo>
                  <a:lnTo>
                    <a:pt x="370" y="3418"/>
                  </a:lnTo>
                  <a:lnTo>
                    <a:pt x="370" y="204"/>
                  </a:lnTo>
                  <a:cubicBezTo>
                    <a:pt x="370" y="108"/>
                    <a:pt x="299" y="25"/>
                    <a:pt x="215" y="1"/>
                  </a:cubicBezTo>
                  <a:cubicBezTo>
                    <a:pt x="208" y="0"/>
                    <a:pt x="202" y="0"/>
                    <a:pt x="195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60"/>
            <p:cNvSpPr/>
            <p:nvPr/>
          </p:nvSpPr>
          <p:spPr>
            <a:xfrm>
              <a:off x="4818888" y="4208900"/>
              <a:ext cx="89925" cy="144975"/>
            </a:xfrm>
            <a:custGeom>
              <a:avLst/>
              <a:gdLst/>
              <a:ahLst/>
              <a:cxnLst/>
              <a:rect l="l" t="t" r="r" b="b"/>
              <a:pathLst>
                <a:path w="3597" h="5799" extrusionOk="0">
                  <a:moveTo>
                    <a:pt x="1" y="0"/>
                  </a:moveTo>
                  <a:lnTo>
                    <a:pt x="1" y="2108"/>
                  </a:lnTo>
                  <a:cubicBezTo>
                    <a:pt x="1" y="2108"/>
                    <a:pt x="2144" y="2524"/>
                    <a:pt x="2525" y="3084"/>
                  </a:cubicBezTo>
                  <a:cubicBezTo>
                    <a:pt x="2882" y="3584"/>
                    <a:pt x="2763" y="4810"/>
                    <a:pt x="2668" y="5798"/>
                  </a:cubicBezTo>
                  <a:lnTo>
                    <a:pt x="3382" y="5798"/>
                  </a:lnTo>
                  <a:cubicBezTo>
                    <a:pt x="3477" y="4810"/>
                    <a:pt x="3597" y="3274"/>
                    <a:pt x="3239" y="2750"/>
                  </a:cubicBezTo>
                  <a:cubicBezTo>
                    <a:pt x="2858" y="2203"/>
                    <a:pt x="715" y="1786"/>
                    <a:pt x="715" y="1786"/>
                  </a:cubicBezTo>
                  <a:lnTo>
                    <a:pt x="715" y="0"/>
                  </a:ln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0"/>
            <p:cNvSpPr/>
            <p:nvPr/>
          </p:nvSpPr>
          <p:spPr>
            <a:xfrm>
              <a:off x="4860863" y="4149950"/>
              <a:ext cx="36650" cy="31875"/>
            </a:xfrm>
            <a:custGeom>
              <a:avLst/>
              <a:gdLst/>
              <a:ahLst/>
              <a:cxnLst/>
              <a:rect l="l" t="t" r="r" b="b"/>
              <a:pathLst>
                <a:path w="1466" h="1275" extrusionOk="0">
                  <a:moveTo>
                    <a:pt x="1" y="1"/>
                  </a:moveTo>
                  <a:lnTo>
                    <a:pt x="1" y="1275"/>
                  </a:lnTo>
                  <a:lnTo>
                    <a:pt x="786" y="1275"/>
                  </a:lnTo>
                  <a:cubicBezTo>
                    <a:pt x="1167" y="1275"/>
                    <a:pt x="1465" y="977"/>
                    <a:pt x="1429" y="584"/>
                  </a:cubicBezTo>
                  <a:cubicBezTo>
                    <a:pt x="1417" y="263"/>
                    <a:pt x="1132" y="1"/>
                    <a:pt x="810" y="1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0"/>
            <p:cNvSpPr/>
            <p:nvPr/>
          </p:nvSpPr>
          <p:spPr>
            <a:xfrm>
              <a:off x="4723338" y="4149950"/>
              <a:ext cx="36650" cy="31875"/>
            </a:xfrm>
            <a:custGeom>
              <a:avLst/>
              <a:gdLst/>
              <a:ahLst/>
              <a:cxnLst/>
              <a:rect l="l" t="t" r="r" b="b"/>
              <a:pathLst>
                <a:path w="1466" h="1275" extrusionOk="0">
                  <a:moveTo>
                    <a:pt x="668" y="1"/>
                  </a:moveTo>
                  <a:cubicBezTo>
                    <a:pt x="334" y="1"/>
                    <a:pt x="60" y="263"/>
                    <a:pt x="37" y="584"/>
                  </a:cubicBezTo>
                  <a:cubicBezTo>
                    <a:pt x="1" y="977"/>
                    <a:pt x="299" y="1275"/>
                    <a:pt x="680" y="1275"/>
                  </a:cubicBezTo>
                  <a:lnTo>
                    <a:pt x="1465" y="1275"/>
                  </a:lnTo>
                  <a:lnTo>
                    <a:pt x="1465" y="1"/>
                  </a:ln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0"/>
            <p:cNvSpPr/>
            <p:nvPr/>
          </p:nvSpPr>
          <p:spPr>
            <a:xfrm>
              <a:off x="4738838" y="4119250"/>
              <a:ext cx="142600" cy="111850"/>
            </a:xfrm>
            <a:custGeom>
              <a:avLst/>
              <a:gdLst/>
              <a:ahLst/>
              <a:cxnLst/>
              <a:rect l="l" t="t" r="r" b="b"/>
              <a:pathLst>
                <a:path w="5704" h="4474" extrusionOk="0">
                  <a:moveTo>
                    <a:pt x="1035" y="0"/>
                  </a:moveTo>
                  <a:cubicBezTo>
                    <a:pt x="859" y="0"/>
                    <a:pt x="703" y="34"/>
                    <a:pt x="583" y="121"/>
                  </a:cubicBezTo>
                  <a:cubicBezTo>
                    <a:pt x="0" y="538"/>
                    <a:pt x="512" y="2276"/>
                    <a:pt x="631" y="2646"/>
                  </a:cubicBezTo>
                  <a:cubicBezTo>
                    <a:pt x="810" y="3217"/>
                    <a:pt x="1679" y="4146"/>
                    <a:pt x="2238" y="4384"/>
                  </a:cubicBezTo>
                  <a:cubicBezTo>
                    <a:pt x="2375" y="4443"/>
                    <a:pt x="2616" y="4473"/>
                    <a:pt x="2859" y="4473"/>
                  </a:cubicBezTo>
                  <a:cubicBezTo>
                    <a:pt x="3102" y="4473"/>
                    <a:pt x="3346" y="4443"/>
                    <a:pt x="3489" y="4384"/>
                  </a:cubicBezTo>
                  <a:cubicBezTo>
                    <a:pt x="4036" y="4146"/>
                    <a:pt x="4917" y="3217"/>
                    <a:pt x="5096" y="2646"/>
                  </a:cubicBezTo>
                  <a:cubicBezTo>
                    <a:pt x="5215" y="2265"/>
                    <a:pt x="5703" y="514"/>
                    <a:pt x="5132" y="121"/>
                  </a:cubicBezTo>
                  <a:cubicBezTo>
                    <a:pt x="5013" y="37"/>
                    <a:pt x="4859" y="5"/>
                    <a:pt x="4684" y="5"/>
                  </a:cubicBezTo>
                  <a:cubicBezTo>
                    <a:pt x="4142" y="5"/>
                    <a:pt x="3398" y="312"/>
                    <a:pt x="2858" y="312"/>
                  </a:cubicBezTo>
                  <a:cubicBezTo>
                    <a:pt x="2319" y="312"/>
                    <a:pt x="1577" y="0"/>
                    <a:pt x="1035" y="0"/>
                  </a:cubicBez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0"/>
            <p:cNvSpPr/>
            <p:nvPr/>
          </p:nvSpPr>
          <p:spPr>
            <a:xfrm>
              <a:off x="4802238" y="4118775"/>
              <a:ext cx="79200" cy="112175"/>
            </a:xfrm>
            <a:custGeom>
              <a:avLst/>
              <a:gdLst/>
              <a:ahLst/>
              <a:cxnLst/>
              <a:rect l="l" t="t" r="r" b="b"/>
              <a:pathLst>
                <a:path w="3168" h="4487" extrusionOk="0">
                  <a:moveTo>
                    <a:pt x="2155" y="1"/>
                  </a:moveTo>
                  <a:cubicBezTo>
                    <a:pt x="2039" y="1"/>
                    <a:pt x="1915" y="14"/>
                    <a:pt x="1786" y="33"/>
                  </a:cubicBezTo>
                  <a:cubicBezTo>
                    <a:pt x="1857" y="45"/>
                    <a:pt x="1917" y="69"/>
                    <a:pt x="1965" y="117"/>
                  </a:cubicBezTo>
                  <a:cubicBezTo>
                    <a:pt x="2536" y="533"/>
                    <a:pt x="2036" y="2284"/>
                    <a:pt x="1917" y="2653"/>
                  </a:cubicBezTo>
                  <a:cubicBezTo>
                    <a:pt x="1738" y="3212"/>
                    <a:pt x="857" y="4153"/>
                    <a:pt x="310" y="4391"/>
                  </a:cubicBezTo>
                  <a:cubicBezTo>
                    <a:pt x="238" y="4427"/>
                    <a:pt x="119" y="4450"/>
                    <a:pt x="0" y="4462"/>
                  </a:cubicBezTo>
                  <a:cubicBezTo>
                    <a:pt x="107" y="4478"/>
                    <a:pt x="224" y="4486"/>
                    <a:pt x="339" y="4486"/>
                  </a:cubicBezTo>
                  <a:cubicBezTo>
                    <a:pt x="569" y="4486"/>
                    <a:pt x="794" y="4454"/>
                    <a:pt x="929" y="4391"/>
                  </a:cubicBezTo>
                  <a:cubicBezTo>
                    <a:pt x="1488" y="4153"/>
                    <a:pt x="2358" y="3212"/>
                    <a:pt x="2536" y="2653"/>
                  </a:cubicBezTo>
                  <a:cubicBezTo>
                    <a:pt x="2679" y="2284"/>
                    <a:pt x="3167" y="533"/>
                    <a:pt x="2596" y="117"/>
                  </a:cubicBezTo>
                  <a:cubicBezTo>
                    <a:pt x="2481" y="31"/>
                    <a:pt x="2328" y="1"/>
                    <a:pt x="2155" y="1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0"/>
            <p:cNvSpPr/>
            <p:nvPr/>
          </p:nvSpPr>
          <p:spPr>
            <a:xfrm>
              <a:off x="4860863" y="42139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24"/>
                  </a:moveTo>
                  <a:cubicBezTo>
                    <a:pt x="1" y="24"/>
                    <a:pt x="13" y="24"/>
                    <a:pt x="13" y="1"/>
                  </a:cubicBezTo>
                  <a:cubicBezTo>
                    <a:pt x="13" y="24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498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60"/>
            <p:cNvSpPr/>
            <p:nvPr/>
          </p:nvSpPr>
          <p:spPr>
            <a:xfrm>
              <a:off x="4759363" y="42139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1"/>
                  </a:moveTo>
                  <a:cubicBezTo>
                    <a:pt x="1" y="24"/>
                    <a:pt x="1" y="24"/>
                    <a:pt x="12" y="24"/>
                  </a:cubicBezTo>
                  <a:cubicBezTo>
                    <a:pt x="1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98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0"/>
            <p:cNvSpPr/>
            <p:nvPr/>
          </p:nvSpPr>
          <p:spPr>
            <a:xfrm>
              <a:off x="4751638" y="4214550"/>
              <a:ext cx="117575" cy="70275"/>
            </a:xfrm>
            <a:custGeom>
              <a:avLst/>
              <a:gdLst/>
              <a:ahLst/>
              <a:cxnLst/>
              <a:rect l="l" t="t" r="r" b="b"/>
              <a:pathLst>
                <a:path w="4703" h="2811" extrusionOk="0">
                  <a:moveTo>
                    <a:pt x="321" y="0"/>
                  </a:moveTo>
                  <a:cubicBezTo>
                    <a:pt x="441" y="131"/>
                    <a:pt x="512" y="1262"/>
                    <a:pt x="310" y="1679"/>
                  </a:cubicBezTo>
                  <a:cubicBezTo>
                    <a:pt x="0" y="2286"/>
                    <a:pt x="1191" y="2810"/>
                    <a:pt x="2346" y="2810"/>
                  </a:cubicBezTo>
                  <a:cubicBezTo>
                    <a:pt x="3512" y="2810"/>
                    <a:pt x="4703" y="2286"/>
                    <a:pt x="4382" y="1679"/>
                  </a:cubicBezTo>
                  <a:cubicBezTo>
                    <a:pt x="4155" y="1262"/>
                    <a:pt x="4251" y="131"/>
                    <a:pt x="4370" y="0"/>
                  </a:cubicBezTo>
                  <a:lnTo>
                    <a:pt x="4370" y="0"/>
                  </a:lnTo>
                  <a:cubicBezTo>
                    <a:pt x="3703" y="477"/>
                    <a:pt x="3012" y="715"/>
                    <a:pt x="2346" y="715"/>
                  </a:cubicBezTo>
                  <a:cubicBezTo>
                    <a:pt x="1679" y="715"/>
                    <a:pt x="988" y="477"/>
                    <a:pt x="321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0"/>
            <p:cNvSpPr/>
            <p:nvPr/>
          </p:nvSpPr>
          <p:spPr>
            <a:xfrm>
              <a:off x="4838838" y="4214550"/>
              <a:ext cx="27700" cy="66100"/>
            </a:xfrm>
            <a:custGeom>
              <a:avLst/>
              <a:gdLst/>
              <a:ahLst/>
              <a:cxnLst/>
              <a:rect l="l" t="t" r="r" b="b"/>
              <a:pathLst>
                <a:path w="1108" h="2644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20" y="191"/>
                    <a:pt x="346" y="334"/>
                    <a:pt x="60" y="453"/>
                  </a:cubicBezTo>
                  <a:cubicBezTo>
                    <a:pt x="24" y="917"/>
                    <a:pt x="36" y="1620"/>
                    <a:pt x="179" y="1941"/>
                  </a:cubicBezTo>
                  <a:cubicBezTo>
                    <a:pt x="286" y="2203"/>
                    <a:pt x="215" y="2441"/>
                    <a:pt x="1" y="2644"/>
                  </a:cubicBezTo>
                  <a:cubicBezTo>
                    <a:pt x="655" y="2453"/>
                    <a:pt x="1108" y="2084"/>
                    <a:pt x="894" y="1679"/>
                  </a:cubicBezTo>
                  <a:cubicBezTo>
                    <a:pt x="667" y="1262"/>
                    <a:pt x="763" y="131"/>
                    <a:pt x="882" y="0"/>
                  </a:cubicBez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0"/>
            <p:cNvSpPr/>
            <p:nvPr/>
          </p:nvSpPr>
          <p:spPr>
            <a:xfrm>
              <a:off x="4748063" y="4202825"/>
              <a:ext cx="124425" cy="42100"/>
            </a:xfrm>
            <a:custGeom>
              <a:avLst/>
              <a:gdLst/>
              <a:ahLst/>
              <a:cxnLst/>
              <a:rect l="l" t="t" r="r" b="b"/>
              <a:pathLst>
                <a:path w="4977" h="1684" extrusionOk="0">
                  <a:moveTo>
                    <a:pt x="481" y="0"/>
                  </a:moveTo>
                  <a:cubicBezTo>
                    <a:pt x="367" y="0"/>
                    <a:pt x="252" y="45"/>
                    <a:pt x="167" y="136"/>
                  </a:cubicBezTo>
                  <a:cubicBezTo>
                    <a:pt x="0" y="303"/>
                    <a:pt x="0" y="588"/>
                    <a:pt x="179" y="743"/>
                  </a:cubicBezTo>
                  <a:cubicBezTo>
                    <a:pt x="810" y="1362"/>
                    <a:pt x="1631" y="1684"/>
                    <a:pt x="2489" y="1684"/>
                  </a:cubicBezTo>
                  <a:cubicBezTo>
                    <a:pt x="3358" y="1684"/>
                    <a:pt x="4167" y="1362"/>
                    <a:pt x="4798" y="743"/>
                  </a:cubicBezTo>
                  <a:cubicBezTo>
                    <a:pt x="4977" y="588"/>
                    <a:pt x="4977" y="315"/>
                    <a:pt x="4810" y="136"/>
                  </a:cubicBezTo>
                  <a:cubicBezTo>
                    <a:pt x="4725" y="45"/>
                    <a:pt x="4616" y="0"/>
                    <a:pt x="4505" y="0"/>
                  </a:cubicBezTo>
                  <a:cubicBezTo>
                    <a:pt x="4399" y="0"/>
                    <a:pt x="4291" y="42"/>
                    <a:pt x="4203" y="124"/>
                  </a:cubicBezTo>
                  <a:cubicBezTo>
                    <a:pt x="3739" y="565"/>
                    <a:pt x="3131" y="827"/>
                    <a:pt x="2489" y="827"/>
                  </a:cubicBezTo>
                  <a:cubicBezTo>
                    <a:pt x="1846" y="827"/>
                    <a:pt x="1238" y="565"/>
                    <a:pt x="774" y="124"/>
                  </a:cubicBezTo>
                  <a:cubicBezTo>
                    <a:pt x="698" y="42"/>
                    <a:pt x="590" y="0"/>
                    <a:pt x="481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0"/>
            <p:cNvSpPr/>
            <p:nvPr/>
          </p:nvSpPr>
          <p:spPr>
            <a:xfrm>
              <a:off x="4838238" y="4202825"/>
              <a:ext cx="34250" cy="34075"/>
            </a:xfrm>
            <a:custGeom>
              <a:avLst/>
              <a:gdLst/>
              <a:ahLst/>
              <a:cxnLst/>
              <a:rect l="l" t="t" r="r" b="b"/>
              <a:pathLst>
                <a:path w="1370" h="1363" extrusionOk="0">
                  <a:moveTo>
                    <a:pt x="894" y="0"/>
                  </a:moveTo>
                  <a:cubicBezTo>
                    <a:pt x="786" y="0"/>
                    <a:pt x="678" y="42"/>
                    <a:pt x="596" y="124"/>
                  </a:cubicBezTo>
                  <a:cubicBezTo>
                    <a:pt x="417" y="303"/>
                    <a:pt x="227" y="434"/>
                    <a:pt x="1" y="541"/>
                  </a:cubicBezTo>
                  <a:cubicBezTo>
                    <a:pt x="32" y="533"/>
                    <a:pt x="64" y="529"/>
                    <a:pt x="97" y="529"/>
                  </a:cubicBezTo>
                  <a:cubicBezTo>
                    <a:pt x="213" y="529"/>
                    <a:pt x="334" y="579"/>
                    <a:pt x="417" y="672"/>
                  </a:cubicBezTo>
                  <a:cubicBezTo>
                    <a:pt x="560" y="850"/>
                    <a:pt x="548" y="1124"/>
                    <a:pt x="370" y="1279"/>
                  </a:cubicBezTo>
                  <a:cubicBezTo>
                    <a:pt x="346" y="1315"/>
                    <a:pt x="310" y="1327"/>
                    <a:pt x="286" y="1362"/>
                  </a:cubicBezTo>
                  <a:cubicBezTo>
                    <a:pt x="608" y="1208"/>
                    <a:pt x="918" y="981"/>
                    <a:pt x="1191" y="731"/>
                  </a:cubicBezTo>
                  <a:cubicBezTo>
                    <a:pt x="1358" y="588"/>
                    <a:pt x="1370" y="315"/>
                    <a:pt x="1203" y="136"/>
                  </a:cubicBezTo>
                  <a:cubicBezTo>
                    <a:pt x="1118" y="45"/>
                    <a:pt x="1006" y="0"/>
                    <a:pt x="894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60"/>
            <p:cNvSpPr/>
            <p:nvPr/>
          </p:nvSpPr>
          <p:spPr>
            <a:xfrm>
              <a:off x="4916538" y="4091900"/>
              <a:ext cx="33650" cy="33375"/>
            </a:xfrm>
            <a:custGeom>
              <a:avLst/>
              <a:gdLst/>
              <a:ahLst/>
              <a:cxnLst/>
              <a:rect l="l" t="t" r="r" b="b"/>
              <a:pathLst>
                <a:path w="1346" h="1335" extrusionOk="0">
                  <a:moveTo>
                    <a:pt x="679" y="1"/>
                  </a:moveTo>
                  <a:cubicBezTo>
                    <a:pt x="572" y="1"/>
                    <a:pt x="476" y="84"/>
                    <a:pt x="476" y="180"/>
                  </a:cubicBezTo>
                  <a:lnTo>
                    <a:pt x="476" y="477"/>
                  </a:lnTo>
                  <a:lnTo>
                    <a:pt x="202" y="477"/>
                  </a:lnTo>
                  <a:cubicBezTo>
                    <a:pt x="95" y="477"/>
                    <a:pt x="0" y="561"/>
                    <a:pt x="0" y="656"/>
                  </a:cubicBezTo>
                  <a:cubicBezTo>
                    <a:pt x="0" y="763"/>
                    <a:pt x="83" y="858"/>
                    <a:pt x="179" y="858"/>
                  </a:cubicBezTo>
                  <a:lnTo>
                    <a:pt x="476" y="858"/>
                  </a:lnTo>
                  <a:lnTo>
                    <a:pt x="476" y="1132"/>
                  </a:lnTo>
                  <a:cubicBezTo>
                    <a:pt x="476" y="1239"/>
                    <a:pt x="560" y="1334"/>
                    <a:pt x="655" y="1334"/>
                  </a:cubicBezTo>
                  <a:cubicBezTo>
                    <a:pt x="762" y="1334"/>
                    <a:pt x="857" y="1251"/>
                    <a:pt x="857" y="1156"/>
                  </a:cubicBezTo>
                  <a:lnTo>
                    <a:pt x="857" y="858"/>
                  </a:lnTo>
                  <a:lnTo>
                    <a:pt x="1155" y="858"/>
                  </a:lnTo>
                  <a:cubicBezTo>
                    <a:pt x="1250" y="858"/>
                    <a:pt x="1345" y="763"/>
                    <a:pt x="1334" y="656"/>
                  </a:cubicBezTo>
                  <a:cubicBezTo>
                    <a:pt x="1334" y="561"/>
                    <a:pt x="1238" y="477"/>
                    <a:pt x="1131" y="477"/>
                  </a:cubicBezTo>
                  <a:lnTo>
                    <a:pt x="857" y="477"/>
                  </a:lnTo>
                  <a:lnTo>
                    <a:pt x="857" y="203"/>
                  </a:lnTo>
                  <a:cubicBezTo>
                    <a:pt x="857" y="96"/>
                    <a:pt x="774" y="1"/>
                    <a:pt x="679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60"/>
            <p:cNvSpPr/>
            <p:nvPr/>
          </p:nvSpPr>
          <p:spPr>
            <a:xfrm>
              <a:off x="4746563" y="4313375"/>
              <a:ext cx="11050" cy="41100"/>
            </a:xfrm>
            <a:custGeom>
              <a:avLst/>
              <a:gdLst/>
              <a:ahLst/>
              <a:cxnLst/>
              <a:rect l="l" t="t" r="r" b="b"/>
              <a:pathLst>
                <a:path w="442" h="1644" extrusionOk="0">
                  <a:moveTo>
                    <a:pt x="203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38"/>
                    <a:pt x="24" y="1310"/>
                    <a:pt x="48" y="1643"/>
                  </a:cubicBezTo>
                  <a:lnTo>
                    <a:pt x="441" y="1643"/>
                  </a:lnTo>
                  <a:lnTo>
                    <a:pt x="441" y="1619"/>
                  </a:lnTo>
                  <a:cubicBezTo>
                    <a:pt x="405" y="1346"/>
                    <a:pt x="394" y="214"/>
                    <a:pt x="394" y="191"/>
                  </a:cubicBezTo>
                  <a:cubicBezTo>
                    <a:pt x="394" y="95"/>
                    <a:pt x="298" y="0"/>
                    <a:pt x="203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0"/>
            <p:cNvSpPr/>
            <p:nvPr/>
          </p:nvSpPr>
          <p:spPr>
            <a:xfrm>
              <a:off x="4862663" y="4313375"/>
              <a:ext cx="10725" cy="41100"/>
            </a:xfrm>
            <a:custGeom>
              <a:avLst/>
              <a:gdLst/>
              <a:ahLst/>
              <a:cxnLst/>
              <a:rect l="l" t="t" r="r" b="b"/>
              <a:pathLst>
                <a:path w="429" h="1644" extrusionOk="0">
                  <a:moveTo>
                    <a:pt x="238" y="0"/>
                  </a:moveTo>
                  <a:cubicBezTo>
                    <a:pt x="131" y="0"/>
                    <a:pt x="48" y="95"/>
                    <a:pt x="48" y="191"/>
                  </a:cubicBezTo>
                  <a:cubicBezTo>
                    <a:pt x="48" y="214"/>
                    <a:pt x="36" y="1346"/>
                    <a:pt x="0" y="1619"/>
                  </a:cubicBezTo>
                  <a:lnTo>
                    <a:pt x="0" y="1643"/>
                  </a:lnTo>
                  <a:lnTo>
                    <a:pt x="393" y="1643"/>
                  </a:lnTo>
                  <a:cubicBezTo>
                    <a:pt x="417" y="1310"/>
                    <a:pt x="429" y="238"/>
                    <a:pt x="429" y="191"/>
                  </a:cubicBezTo>
                  <a:cubicBezTo>
                    <a:pt x="429" y="84"/>
                    <a:pt x="345" y="0"/>
                    <a:pt x="238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60"/>
            <p:cNvSpPr/>
            <p:nvPr/>
          </p:nvSpPr>
          <p:spPr>
            <a:xfrm>
              <a:off x="4777213" y="4152050"/>
              <a:ext cx="9275" cy="12250"/>
            </a:xfrm>
            <a:custGeom>
              <a:avLst/>
              <a:gdLst/>
              <a:ahLst/>
              <a:cxnLst/>
              <a:rect l="l" t="t" r="r" b="b"/>
              <a:pathLst>
                <a:path w="371" h="490" extrusionOk="0">
                  <a:moveTo>
                    <a:pt x="180" y="0"/>
                  </a:moveTo>
                  <a:cubicBezTo>
                    <a:pt x="72" y="0"/>
                    <a:pt x="1" y="83"/>
                    <a:pt x="1" y="191"/>
                  </a:cubicBezTo>
                  <a:lnTo>
                    <a:pt x="1" y="298"/>
                  </a:lnTo>
                  <a:cubicBezTo>
                    <a:pt x="1" y="393"/>
                    <a:pt x="84" y="488"/>
                    <a:pt x="180" y="488"/>
                  </a:cubicBezTo>
                  <a:cubicBezTo>
                    <a:pt x="186" y="489"/>
                    <a:pt x="193" y="489"/>
                    <a:pt x="200" y="489"/>
                  </a:cubicBezTo>
                  <a:cubicBezTo>
                    <a:pt x="297" y="489"/>
                    <a:pt x="370" y="410"/>
                    <a:pt x="370" y="310"/>
                  </a:cubicBezTo>
                  <a:lnTo>
                    <a:pt x="370" y="179"/>
                  </a:lnTo>
                  <a:cubicBezTo>
                    <a:pt x="370" y="71"/>
                    <a:pt x="287" y="0"/>
                    <a:pt x="180" y="0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60"/>
            <p:cNvSpPr/>
            <p:nvPr/>
          </p:nvSpPr>
          <p:spPr>
            <a:xfrm>
              <a:off x="4833188" y="4152050"/>
              <a:ext cx="9550" cy="12250"/>
            </a:xfrm>
            <a:custGeom>
              <a:avLst/>
              <a:gdLst/>
              <a:ahLst/>
              <a:cxnLst/>
              <a:rect l="l" t="t" r="r" b="b"/>
              <a:pathLst>
                <a:path w="382" h="490" extrusionOk="0">
                  <a:moveTo>
                    <a:pt x="191" y="0"/>
                  </a:moveTo>
                  <a:cubicBezTo>
                    <a:pt x="84" y="0"/>
                    <a:pt x="0" y="83"/>
                    <a:pt x="0" y="191"/>
                  </a:cubicBezTo>
                  <a:lnTo>
                    <a:pt x="0" y="298"/>
                  </a:lnTo>
                  <a:cubicBezTo>
                    <a:pt x="0" y="393"/>
                    <a:pt x="96" y="488"/>
                    <a:pt x="191" y="488"/>
                  </a:cubicBezTo>
                  <a:cubicBezTo>
                    <a:pt x="197" y="489"/>
                    <a:pt x="203" y="489"/>
                    <a:pt x="209" y="489"/>
                  </a:cubicBezTo>
                  <a:cubicBezTo>
                    <a:pt x="298" y="489"/>
                    <a:pt x="381" y="410"/>
                    <a:pt x="381" y="310"/>
                  </a:cubicBezTo>
                  <a:lnTo>
                    <a:pt x="381" y="179"/>
                  </a:lnTo>
                  <a:cubicBezTo>
                    <a:pt x="381" y="71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60"/>
            <p:cNvSpPr/>
            <p:nvPr/>
          </p:nvSpPr>
          <p:spPr>
            <a:xfrm>
              <a:off x="4791213" y="4185525"/>
              <a:ext cx="38125" cy="11775"/>
            </a:xfrm>
            <a:custGeom>
              <a:avLst/>
              <a:gdLst/>
              <a:ahLst/>
              <a:cxnLst/>
              <a:rect l="l" t="t" r="r" b="b"/>
              <a:pathLst>
                <a:path w="1525" h="471" extrusionOk="0">
                  <a:moveTo>
                    <a:pt x="224" y="0"/>
                  </a:moveTo>
                  <a:cubicBezTo>
                    <a:pt x="141" y="0"/>
                    <a:pt x="56" y="47"/>
                    <a:pt x="36" y="125"/>
                  </a:cubicBezTo>
                  <a:cubicBezTo>
                    <a:pt x="1" y="221"/>
                    <a:pt x="48" y="340"/>
                    <a:pt x="155" y="364"/>
                  </a:cubicBezTo>
                  <a:cubicBezTo>
                    <a:pt x="346" y="447"/>
                    <a:pt x="560" y="471"/>
                    <a:pt x="763" y="471"/>
                  </a:cubicBezTo>
                  <a:cubicBezTo>
                    <a:pt x="977" y="471"/>
                    <a:pt x="1167" y="423"/>
                    <a:pt x="1370" y="364"/>
                  </a:cubicBezTo>
                  <a:cubicBezTo>
                    <a:pt x="1477" y="340"/>
                    <a:pt x="1525" y="233"/>
                    <a:pt x="1489" y="125"/>
                  </a:cubicBezTo>
                  <a:cubicBezTo>
                    <a:pt x="1469" y="47"/>
                    <a:pt x="1392" y="0"/>
                    <a:pt x="1305" y="0"/>
                  </a:cubicBezTo>
                  <a:cubicBezTo>
                    <a:pt x="1287" y="0"/>
                    <a:pt x="1269" y="2"/>
                    <a:pt x="1251" y="6"/>
                  </a:cubicBezTo>
                  <a:cubicBezTo>
                    <a:pt x="1090" y="66"/>
                    <a:pt x="926" y="96"/>
                    <a:pt x="763" y="96"/>
                  </a:cubicBezTo>
                  <a:cubicBezTo>
                    <a:pt x="599" y="96"/>
                    <a:pt x="435" y="66"/>
                    <a:pt x="274" y="6"/>
                  </a:cubicBezTo>
                  <a:cubicBezTo>
                    <a:pt x="258" y="2"/>
                    <a:pt x="241" y="0"/>
                    <a:pt x="224" y="0"/>
                  </a:cubicBezTo>
                  <a:close/>
                </a:path>
              </a:pathLst>
            </a:custGeom>
            <a:solidFill>
              <a:srgbClr val="D47F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60"/>
            <p:cNvSpPr/>
            <p:nvPr/>
          </p:nvSpPr>
          <p:spPr>
            <a:xfrm>
              <a:off x="4826938" y="4305625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179" y="1"/>
                  </a:moveTo>
                  <a:cubicBezTo>
                    <a:pt x="84" y="1"/>
                    <a:pt x="0" y="84"/>
                    <a:pt x="0" y="191"/>
                  </a:cubicBezTo>
                  <a:cubicBezTo>
                    <a:pt x="0" y="298"/>
                    <a:pt x="96" y="370"/>
                    <a:pt x="203" y="370"/>
                  </a:cubicBezTo>
                  <a:lnTo>
                    <a:pt x="238" y="370"/>
                  </a:lnTo>
                  <a:cubicBezTo>
                    <a:pt x="346" y="370"/>
                    <a:pt x="441" y="286"/>
                    <a:pt x="417" y="179"/>
                  </a:cubicBezTo>
                  <a:cubicBezTo>
                    <a:pt x="417" y="72"/>
                    <a:pt x="334" y="1"/>
                    <a:pt x="227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0"/>
            <p:cNvSpPr/>
            <p:nvPr/>
          </p:nvSpPr>
          <p:spPr>
            <a:xfrm>
              <a:off x="4826938" y="4330025"/>
              <a:ext cx="11025" cy="9550"/>
            </a:xfrm>
            <a:custGeom>
              <a:avLst/>
              <a:gdLst/>
              <a:ahLst/>
              <a:cxnLst/>
              <a:rect l="l" t="t" r="r" b="b"/>
              <a:pathLst>
                <a:path w="441" h="382" extrusionOk="0">
                  <a:moveTo>
                    <a:pt x="179" y="1"/>
                  </a:moveTo>
                  <a:cubicBezTo>
                    <a:pt x="84" y="1"/>
                    <a:pt x="0" y="96"/>
                    <a:pt x="0" y="203"/>
                  </a:cubicBezTo>
                  <a:cubicBezTo>
                    <a:pt x="0" y="299"/>
                    <a:pt x="96" y="382"/>
                    <a:pt x="203" y="382"/>
                  </a:cubicBezTo>
                  <a:lnTo>
                    <a:pt x="238" y="382"/>
                  </a:lnTo>
                  <a:cubicBezTo>
                    <a:pt x="346" y="382"/>
                    <a:pt x="441" y="287"/>
                    <a:pt x="417" y="180"/>
                  </a:cubicBezTo>
                  <a:cubicBezTo>
                    <a:pt x="417" y="84"/>
                    <a:pt x="334" y="1"/>
                    <a:pt x="227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3" name="Google Shape;2623;p60"/>
          <p:cNvGrpSpPr/>
          <p:nvPr/>
        </p:nvGrpSpPr>
        <p:grpSpPr>
          <a:xfrm>
            <a:off x="5346080" y="4183114"/>
            <a:ext cx="352958" cy="303228"/>
            <a:chOff x="5343063" y="4060050"/>
            <a:chExt cx="316725" cy="272100"/>
          </a:xfrm>
        </p:grpSpPr>
        <p:sp>
          <p:nvSpPr>
            <p:cNvPr id="2624" name="Google Shape;2624;p60"/>
            <p:cNvSpPr/>
            <p:nvPr/>
          </p:nvSpPr>
          <p:spPr>
            <a:xfrm>
              <a:off x="5365388" y="4118700"/>
              <a:ext cx="272075" cy="212850"/>
            </a:xfrm>
            <a:custGeom>
              <a:avLst/>
              <a:gdLst/>
              <a:ahLst/>
              <a:cxnLst/>
              <a:rect l="l" t="t" r="r" b="b"/>
              <a:pathLst>
                <a:path w="10883" h="8514" extrusionOk="0">
                  <a:moveTo>
                    <a:pt x="10883" y="1"/>
                  </a:moveTo>
                  <a:lnTo>
                    <a:pt x="1" y="763"/>
                  </a:lnTo>
                  <a:lnTo>
                    <a:pt x="1" y="8382"/>
                  </a:lnTo>
                  <a:cubicBezTo>
                    <a:pt x="1" y="8454"/>
                    <a:pt x="60" y="8513"/>
                    <a:pt x="132" y="8513"/>
                  </a:cubicBezTo>
                  <a:lnTo>
                    <a:pt x="1310" y="8513"/>
                  </a:lnTo>
                  <a:lnTo>
                    <a:pt x="3227" y="8013"/>
                  </a:lnTo>
                  <a:lnTo>
                    <a:pt x="5156" y="8513"/>
                  </a:lnTo>
                  <a:lnTo>
                    <a:pt x="10752" y="8513"/>
                  </a:lnTo>
                  <a:cubicBezTo>
                    <a:pt x="10823" y="8513"/>
                    <a:pt x="10883" y="8454"/>
                    <a:pt x="10883" y="8382"/>
                  </a:cubicBezTo>
                  <a:lnTo>
                    <a:pt x="10883" y="1"/>
                  </a:ln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0"/>
            <p:cNvSpPr/>
            <p:nvPr/>
          </p:nvSpPr>
          <p:spPr>
            <a:xfrm>
              <a:off x="5616313" y="4123175"/>
              <a:ext cx="21150" cy="208975"/>
            </a:xfrm>
            <a:custGeom>
              <a:avLst/>
              <a:gdLst/>
              <a:ahLst/>
              <a:cxnLst/>
              <a:rect l="l" t="t" r="r" b="b"/>
              <a:pathLst>
                <a:path w="846" h="8359" extrusionOk="0">
                  <a:moveTo>
                    <a:pt x="132" y="0"/>
                  </a:moveTo>
                  <a:lnTo>
                    <a:pt x="132" y="8215"/>
                  </a:lnTo>
                  <a:cubicBezTo>
                    <a:pt x="132" y="8299"/>
                    <a:pt x="72" y="8358"/>
                    <a:pt x="1" y="8358"/>
                  </a:cubicBezTo>
                  <a:lnTo>
                    <a:pt x="715" y="8358"/>
                  </a:lnTo>
                  <a:cubicBezTo>
                    <a:pt x="786" y="8358"/>
                    <a:pt x="846" y="8299"/>
                    <a:pt x="846" y="8215"/>
                  </a:cubicBezTo>
                  <a:lnTo>
                    <a:pt x="846" y="59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0"/>
            <p:cNvSpPr/>
            <p:nvPr/>
          </p:nvSpPr>
          <p:spPr>
            <a:xfrm>
              <a:off x="5532088" y="4241325"/>
              <a:ext cx="68775" cy="69100"/>
            </a:xfrm>
            <a:custGeom>
              <a:avLst/>
              <a:gdLst/>
              <a:ahLst/>
              <a:cxnLst/>
              <a:rect l="l" t="t" r="r" b="b"/>
              <a:pathLst>
                <a:path w="2751" h="2764" extrusionOk="0">
                  <a:moveTo>
                    <a:pt x="988" y="1"/>
                  </a:moveTo>
                  <a:cubicBezTo>
                    <a:pt x="941" y="1"/>
                    <a:pt x="905" y="25"/>
                    <a:pt x="905" y="72"/>
                  </a:cubicBezTo>
                  <a:lnTo>
                    <a:pt x="905" y="846"/>
                  </a:lnTo>
                  <a:cubicBezTo>
                    <a:pt x="905" y="870"/>
                    <a:pt x="881" y="906"/>
                    <a:pt x="846" y="906"/>
                  </a:cubicBezTo>
                  <a:lnTo>
                    <a:pt x="72" y="906"/>
                  </a:lnTo>
                  <a:cubicBezTo>
                    <a:pt x="24" y="906"/>
                    <a:pt x="0" y="930"/>
                    <a:pt x="0" y="977"/>
                  </a:cubicBezTo>
                  <a:lnTo>
                    <a:pt x="0" y="1787"/>
                  </a:lnTo>
                  <a:cubicBezTo>
                    <a:pt x="0" y="1823"/>
                    <a:pt x="24" y="1858"/>
                    <a:pt x="72" y="1858"/>
                  </a:cubicBezTo>
                  <a:lnTo>
                    <a:pt x="846" y="1858"/>
                  </a:lnTo>
                  <a:cubicBezTo>
                    <a:pt x="881" y="1858"/>
                    <a:pt x="905" y="1882"/>
                    <a:pt x="905" y="1918"/>
                  </a:cubicBezTo>
                  <a:lnTo>
                    <a:pt x="905" y="2692"/>
                  </a:lnTo>
                  <a:cubicBezTo>
                    <a:pt x="905" y="2739"/>
                    <a:pt x="941" y="2763"/>
                    <a:pt x="988" y="2763"/>
                  </a:cubicBezTo>
                  <a:lnTo>
                    <a:pt x="1762" y="2763"/>
                  </a:lnTo>
                  <a:cubicBezTo>
                    <a:pt x="1798" y="2763"/>
                    <a:pt x="1834" y="2739"/>
                    <a:pt x="1834" y="2692"/>
                  </a:cubicBezTo>
                  <a:lnTo>
                    <a:pt x="1834" y="1918"/>
                  </a:lnTo>
                  <a:cubicBezTo>
                    <a:pt x="1834" y="1882"/>
                    <a:pt x="1858" y="1858"/>
                    <a:pt x="1893" y="1858"/>
                  </a:cubicBezTo>
                  <a:lnTo>
                    <a:pt x="2667" y="1858"/>
                  </a:lnTo>
                  <a:cubicBezTo>
                    <a:pt x="2715" y="1858"/>
                    <a:pt x="2739" y="1823"/>
                    <a:pt x="2739" y="1787"/>
                  </a:cubicBezTo>
                  <a:lnTo>
                    <a:pt x="2739" y="977"/>
                  </a:lnTo>
                  <a:cubicBezTo>
                    <a:pt x="2751" y="930"/>
                    <a:pt x="2727" y="906"/>
                    <a:pt x="2679" y="906"/>
                  </a:cubicBezTo>
                  <a:lnTo>
                    <a:pt x="1917" y="906"/>
                  </a:lnTo>
                  <a:cubicBezTo>
                    <a:pt x="1893" y="906"/>
                    <a:pt x="1858" y="870"/>
                    <a:pt x="1858" y="846"/>
                  </a:cubicBezTo>
                  <a:lnTo>
                    <a:pt x="1858" y="72"/>
                  </a:lnTo>
                  <a:cubicBezTo>
                    <a:pt x="1858" y="25"/>
                    <a:pt x="1834" y="1"/>
                    <a:pt x="1786" y="1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0"/>
            <p:cNvSpPr/>
            <p:nvPr/>
          </p:nvSpPr>
          <p:spPr>
            <a:xfrm>
              <a:off x="5397538" y="4168400"/>
              <a:ext cx="96775" cy="163150"/>
            </a:xfrm>
            <a:custGeom>
              <a:avLst/>
              <a:gdLst/>
              <a:ahLst/>
              <a:cxnLst/>
              <a:rect l="l" t="t" r="r" b="b"/>
              <a:pathLst>
                <a:path w="3871" h="6526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6525"/>
                  </a:lnTo>
                  <a:lnTo>
                    <a:pt x="3870" y="6525"/>
                  </a:lnTo>
                  <a:lnTo>
                    <a:pt x="3870" y="132"/>
                  </a:lnTo>
                  <a:cubicBezTo>
                    <a:pt x="3870" y="60"/>
                    <a:pt x="3811" y="1"/>
                    <a:pt x="3727" y="1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0"/>
            <p:cNvSpPr/>
            <p:nvPr/>
          </p:nvSpPr>
          <p:spPr>
            <a:xfrm>
              <a:off x="5518988" y="4168400"/>
              <a:ext cx="94975" cy="50925"/>
            </a:xfrm>
            <a:custGeom>
              <a:avLst/>
              <a:gdLst/>
              <a:ahLst/>
              <a:cxnLst/>
              <a:rect l="l" t="t" r="r" b="b"/>
              <a:pathLst>
                <a:path w="3799" h="2037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1906"/>
                  </a:lnTo>
                  <a:cubicBezTo>
                    <a:pt x="0" y="1977"/>
                    <a:pt x="60" y="2037"/>
                    <a:pt x="143" y="2037"/>
                  </a:cubicBezTo>
                  <a:lnTo>
                    <a:pt x="3667" y="2037"/>
                  </a:lnTo>
                  <a:cubicBezTo>
                    <a:pt x="3739" y="2037"/>
                    <a:pt x="3798" y="1977"/>
                    <a:pt x="3798" y="1906"/>
                  </a:cubicBezTo>
                  <a:lnTo>
                    <a:pt x="3798" y="132"/>
                  </a:lnTo>
                  <a:cubicBezTo>
                    <a:pt x="3798" y="60"/>
                    <a:pt x="3739" y="1"/>
                    <a:pt x="3667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60"/>
            <p:cNvSpPr/>
            <p:nvPr/>
          </p:nvSpPr>
          <p:spPr>
            <a:xfrm>
              <a:off x="5423138" y="4188650"/>
              <a:ext cx="45875" cy="39900"/>
            </a:xfrm>
            <a:custGeom>
              <a:avLst/>
              <a:gdLst/>
              <a:ahLst/>
              <a:cxnLst/>
              <a:rect l="l" t="t" r="r" b="b"/>
              <a:pathLst>
                <a:path w="1835" h="1596" extrusionOk="0">
                  <a:moveTo>
                    <a:pt x="108" y="0"/>
                  </a:moveTo>
                  <a:cubicBezTo>
                    <a:pt x="48" y="24"/>
                    <a:pt x="1" y="60"/>
                    <a:pt x="1" y="108"/>
                  </a:cubicBezTo>
                  <a:lnTo>
                    <a:pt x="1" y="1489"/>
                  </a:lnTo>
                  <a:cubicBezTo>
                    <a:pt x="1" y="1548"/>
                    <a:pt x="36" y="1596"/>
                    <a:pt x="108" y="1596"/>
                  </a:cubicBezTo>
                  <a:lnTo>
                    <a:pt x="1727" y="1596"/>
                  </a:lnTo>
                  <a:cubicBezTo>
                    <a:pt x="1786" y="1596"/>
                    <a:pt x="1834" y="1548"/>
                    <a:pt x="1834" y="1489"/>
                  </a:cubicBezTo>
                  <a:lnTo>
                    <a:pt x="1834" y="108"/>
                  </a:lnTo>
                  <a:cubicBezTo>
                    <a:pt x="1834" y="48"/>
                    <a:pt x="1786" y="0"/>
                    <a:pt x="1727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60"/>
            <p:cNvSpPr/>
            <p:nvPr/>
          </p:nvSpPr>
          <p:spPr>
            <a:xfrm>
              <a:off x="5343063" y="4060050"/>
              <a:ext cx="316725" cy="78025"/>
            </a:xfrm>
            <a:custGeom>
              <a:avLst/>
              <a:gdLst/>
              <a:ahLst/>
              <a:cxnLst/>
              <a:rect l="l" t="t" r="r" b="b"/>
              <a:pathLst>
                <a:path w="12669" h="3121" extrusionOk="0">
                  <a:moveTo>
                    <a:pt x="2346" y="1"/>
                  </a:moveTo>
                  <a:cubicBezTo>
                    <a:pt x="1060" y="13"/>
                    <a:pt x="1" y="1073"/>
                    <a:pt x="1" y="2370"/>
                  </a:cubicBezTo>
                  <a:lnTo>
                    <a:pt x="1" y="3109"/>
                  </a:lnTo>
                  <a:cubicBezTo>
                    <a:pt x="1" y="3109"/>
                    <a:pt x="1" y="3120"/>
                    <a:pt x="13" y="3120"/>
                  </a:cubicBezTo>
                  <a:lnTo>
                    <a:pt x="12645" y="3120"/>
                  </a:lnTo>
                  <a:cubicBezTo>
                    <a:pt x="12645" y="3120"/>
                    <a:pt x="12669" y="3120"/>
                    <a:pt x="12669" y="3109"/>
                  </a:cubicBezTo>
                  <a:lnTo>
                    <a:pt x="12669" y="168"/>
                  </a:lnTo>
                  <a:cubicBezTo>
                    <a:pt x="12669" y="72"/>
                    <a:pt x="12586" y="1"/>
                    <a:pt x="12502" y="1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60"/>
            <p:cNvSpPr/>
            <p:nvPr/>
          </p:nvSpPr>
          <p:spPr>
            <a:xfrm>
              <a:off x="5581188" y="4060350"/>
              <a:ext cx="78600" cy="77725"/>
            </a:xfrm>
            <a:custGeom>
              <a:avLst/>
              <a:gdLst/>
              <a:ahLst/>
              <a:cxnLst/>
              <a:rect l="l" t="t" r="r" b="b"/>
              <a:pathLst>
                <a:path w="3144" h="3109" extrusionOk="0">
                  <a:moveTo>
                    <a:pt x="1" y="1"/>
                  </a:moveTo>
                  <a:cubicBezTo>
                    <a:pt x="1310" y="1"/>
                    <a:pt x="2370" y="1061"/>
                    <a:pt x="2370" y="2358"/>
                  </a:cubicBezTo>
                  <a:lnTo>
                    <a:pt x="2370" y="2977"/>
                  </a:lnTo>
                  <a:cubicBezTo>
                    <a:pt x="2370" y="3049"/>
                    <a:pt x="2311" y="3108"/>
                    <a:pt x="2227" y="3108"/>
                  </a:cubicBezTo>
                  <a:lnTo>
                    <a:pt x="3013" y="3108"/>
                  </a:lnTo>
                  <a:cubicBezTo>
                    <a:pt x="3084" y="3108"/>
                    <a:pt x="3144" y="3049"/>
                    <a:pt x="3144" y="2977"/>
                  </a:cubicBezTo>
                  <a:lnTo>
                    <a:pt x="3144" y="2358"/>
                  </a:lnTo>
                  <a:cubicBezTo>
                    <a:pt x="3144" y="1061"/>
                    <a:pt x="2084" y="1"/>
                    <a:pt x="775" y="1"/>
                  </a:cubicBez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60"/>
            <p:cNvSpPr/>
            <p:nvPr/>
          </p:nvSpPr>
          <p:spPr>
            <a:xfrm>
              <a:off x="5413013" y="4253150"/>
              <a:ext cx="9250" cy="15325"/>
            </a:xfrm>
            <a:custGeom>
              <a:avLst/>
              <a:gdLst/>
              <a:ahLst/>
              <a:cxnLst/>
              <a:rect l="l" t="t" r="r" b="b"/>
              <a:pathLst>
                <a:path w="370" h="613" extrusionOk="0">
                  <a:moveTo>
                    <a:pt x="204" y="0"/>
                  </a:moveTo>
                  <a:cubicBezTo>
                    <a:pt x="192" y="0"/>
                    <a:pt x="180" y="2"/>
                    <a:pt x="167" y="4"/>
                  </a:cubicBezTo>
                  <a:cubicBezTo>
                    <a:pt x="72" y="16"/>
                    <a:pt x="1" y="99"/>
                    <a:pt x="1" y="195"/>
                  </a:cubicBezTo>
                  <a:lnTo>
                    <a:pt x="1" y="433"/>
                  </a:lnTo>
                  <a:cubicBezTo>
                    <a:pt x="1" y="533"/>
                    <a:pt x="63" y="612"/>
                    <a:pt x="149" y="612"/>
                  </a:cubicBezTo>
                  <a:cubicBezTo>
                    <a:pt x="155" y="612"/>
                    <a:pt x="161" y="612"/>
                    <a:pt x="167" y="611"/>
                  </a:cubicBezTo>
                  <a:cubicBezTo>
                    <a:pt x="175" y="612"/>
                    <a:pt x="182" y="612"/>
                    <a:pt x="190" y="612"/>
                  </a:cubicBezTo>
                  <a:cubicBezTo>
                    <a:pt x="297" y="612"/>
                    <a:pt x="370" y="533"/>
                    <a:pt x="370" y="433"/>
                  </a:cubicBezTo>
                  <a:lnTo>
                    <a:pt x="370" y="183"/>
                  </a:lnTo>
                  <a:cubicBezTo>
                    <a:pt x="370" y="87"/>
                    <a:pt x="303" y="0"/>
                    <a:pt x="204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60"/>
            <p:cNvSpPr/>
            <p:nvPr/>
          </p:nvSpPr>
          <p:spPr>
            <a:xfrm>
              <a:off x="5460938" y="4060350"/>
              <a:ext cx="17000" cy="78025"/>
            </a:xfrm>
            <a:custGeom>
              <a:avLst/>
              <a:gdLst/>
              <a:ahLst/>
              <a:cxnLst/>
              <a:rect l="l" t="t" r="r" b="b"/>
              <a:pathLst>
                <a:path w="680" h="3121" extrusionOk="0">
                  <a:moveTo>
                    <a:pt x="274" y="1"/>
                  </a:moveTo>
                  <a:cubicBezTo>
                    <a:pt x="227" y="132"/>
                    <a:pt x="179" y="299"/>
                    <a:pt x="155" y="489"/>
                  </a:cubicBezTo>
                  <a:cubicBezTo>
                    <a:pt x="48" y="1025"/>
                    <a:pt x="1" y="1751"/>
                    <a:pt x="1" y="2513"/>
                  </a:cubicBezTo>
                  <a:lnTo>
                    <a:pt x="1" y="3120"/>
                  </a:lnTo>
                  <a:lnTo>
                    <a:pt x="382" y="3120"/>
                  </a:lnTo>
                  <a:lnTo>
                    <a:pt x="382" y="2513"/>
                  </a:lnTo>
                  <a:lnTo>
                    <a:pt x="358" y="2513"/>
                  </a:lnTo>
                  <a:cubicBezTo>
                    <a:pt x="358" y="1846"/>
                    <a:pt x="405" y="1203"/>
                    <a:pt x="501" y="703"/>
                  </a:cubicBezTo>
                  <a:cubicBezTo>
                    <a:pt x="560" y="310"/>
                    <a:pt x="632" y="120"/>
                    <a:pt x="679" y="1"/>
                  </a:cubicBez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60"/>
            <p:cNvSpPr/>
            <p:nvPr/>
          </p:nvSpPr>
          <p:spPr>
            <a:xfrm>
              <a:off x="5396938" y="4060350"/>
              <a:ext cx="32175" cy="78325"/>
            </a:xfrm>
            <a:custGeom>
              <a:avLst/>
              <a:gdLst/>
              <a:ahLst/>
              <a:cxnLst/>
              <a:rect l="l" t="t" r="r" b="b"/>
              <a:pathLst>
                <a:path w="1287" h="3133" extrusionOk="0">
                  <a:moveTo>
                    <a:pt x="739" y="1"/>
                  </a:moveTo>
                  <a:cubicBezTo>
                    <a:pt x="287" y="537"/>
                    <a:pt x="1" y="1442"/>
                    <a:pt x="1" y="2513"/>
                  </a:cubicBezTo>
                  <a:lnTo>
                    <a:pt x="1" y="3132"/>
                  </a:lnTo>
                  <a:lnTo>
                    <a:pt x="370" y="3132"/>
                  </a:lnTo>
                  <a:lnTo>
                    <a:pt x="370" y="2513"/>
                  </a:lnTo>
                  <a:cubicBezTo>
                    <a:pt x="370" y="1346"/>
                    <a:pt x="763" y="322"/>
                    <a:pt x="1287" y="1"/>
                  </a:cubicBez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60"/>
            <p:cNvSpPr/>
            <p:nvPr/>
          </p:nvSpPr>
          <p:spPr>
            <a:xfrm>
              <a:off x="5525238" y="4060050"/>
              <a:ext cx="16975" cy="78025"/>
            </a:xfrm>
            <a:custGeom>
              <a:avLst/>
              <a:gdLst/>
              <a:ahLst/>
              <a:cxnLst/>
              <a:rect l="l" t="t" r="r" b="b"/>
              <a:pathLst>
                <a:path w="679" h="3121" extrusionOk="0">
                  <a:moveTo>
                    <a:pt x="0" y="1"/>
                  </a:moveTo>
                  <a:cubicBezTo>
                    <a:pt x="48" y="108"/>
                    <a:pt x="119" y="311"/>
                    <a:pt x="191" y="703"/>
                  </a:cubicBezTo>
                  <a:cubicBezTo>
                    <a:pt x="262" y="1204"/>
                    <a:pt x="322" y="1846"/>
                    <a:pt x="322" y="2513"/>
                  </a:cubicBezTo>
                  <a:lnTo>
                    <a:pt x="322" y="3120"/>
                  </a:lnTo>
                  <a:lnTo>
                    <a:pt x="679" y="3120"/>
                  </a:lnTo>
                  <a:lnTo>
                    <a:pt x="679" y="2513"/>
                  </a:lnTo>
                  <a:cubicBezTo>
                    <a:pt x="679" y="1751"/>
                    <a:pt x="619" y="1037"/>
                    <a:pt x="524" y="489"/>
                  </a:cubicBezTo>
                  <a:cubicBezTo>
                    <a:pt x="500" y="299"/>
                    <a:pt x="453" y="132"/>
                    <a:pt x="405" y="1"/>
                  </a:cubicBez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60"/>
            <p:cNvSpPr/>
            <p:nvPr/>
          </p:nvSpPr>
          <p:spPr>
            <a:xfrm>
              <a:off x="5573763" y="4060050"/>
              <a:ext cx="32150" cy="78025"/>
            </a:xfrm>
            <a:custGeom>
              <a:avLst/>
              <a:gdLst/>
              <a:ahLst/>
              <a:cxnLst/>
              <a:rect l="l" t="t" r="r" b="b"/>
              <a:pathLst>
                <a:path w="1286" h="3121" extrusionOk="0">
                  <a:moveTo>
                    <a:pt x="0" y="1"/>
                  </a:moveTo>
                  <a:cubicBezTo>
                    <a:pt x="524" y="322"/>
                    <a:pt x="905" y="1334"/>
                    <a:pt x="905" y="2513"/>
                  </a:cubicBezTo>
                  <a:lnTo>
                    <a:pt x="905" y="3120"/>
                  </a:lnTo>
                  <a:lnTo>
                    <a:pt x="1286" y="3120"/>
                  </a:lnTo>
                  <a:lnTo>
                    <a:pt x="1286" y="2513"/>
                  </a:lnTo>
                  <a:cubicBezTo>
                    <a:pt x="1286" y="1454"/>
                    <a:pt x="1000" y="537"/>
                    <a:pt x="548" y="1"/>
                  </a:cubicBez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7" name="Google Shape;2637;p60"/>
          <p:cNvGrpSpPr/>
          <p:nvPr/>
        </p:nvGrpSpPr>
        <p:grpSpPr>
          <a:xfrm>
            <a:off x="6007336" y="4158235"/>
            <a:ext cx="303535" cy="353014"/>
            <a:chOff x="5972313" y="4037725"/>
            <a:chExt cx="272375" cy="316775"/>
          </a:xfrm>
        </p:grpSpPr>
        <p:sp>
          <p:nvSpPr>
            <p:cNvPr id="2638" name="Google Shape;2638;p60"/>
            <p:cNvSpPr/>
            <p:nvPr/>
          </p:nvSpPr>
          <p:spPr>
            <a:xfrm>
              <a:off x="5972313" y="4101425"/>
              <a:ext cx="211075" cy="224775"/>
            </a:xfrm>
            <a:custGeom>
              <a:avLst/>
              <a:gdLst/>
              <a:ahLst/>
              <a:cxnLst/>
              <a:rect l="l" t="t" r="r" b="b"/>
              <a:pathLst>
                <a:path w="8443" h="8991" extrusionOk="0">
                  <a:moveTo>
                    <a:pt x="1024" y="1"/>
                  </a:moveTo>
                  <a:cubicBezTo>
                    <a:pt x="894" y="1"/>
                    <a:pt x="774" y="96"/>
                    <a:pt x="763" y="239"/>
                  </a:cubicBezTo>
                  <a:lnTo>
                    <a:pt x="12" y="8550"/>
                  </a:lnTo>
                  <a:cubicBezTo>
                    <a:pt x="1" y="8788"/>
                    <a:pt x="179" y="8990"/>
                    <a:pt x="417" y="8990"/>
                  </a:cubicBezTo>
                  <a:lnTo>
                    <a:pt x="8025" y="8990"/>
                  </a:lnTo>
                  <a:cubicBezTo>
                    <a:pt x="8263" y="8990"/>
                    <a:pt x="8442" y="8788"/>
                    <a:pt x="8442" y="8550"/>
                  </a:cubicBezTo>
                  <a:lnTo>
                    <a:pt x="7692" y="239"/>
                  </a:lnTo>
                  <a:cubicBezTo>
                    <a:pt x="7680" y="96"/>
                    <a:pt x="7561" y="1"/>
                    <a:pt x="7430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0"/>
            <p:cNvSpPr/>
            <p:nvPr/>
          </p:nvSpPr>
          <p:spPr>
            <a:xfrm>
              <a:off x="6138713" y="4101425"/>
              <a:ext cx="44675" cy="224775"/>
            </a:xfrm>
            <a:custGeom>
              <a:avLst/>
              <a:gdLst/>
              <a:ahLst/>
              <a:cxnLst/>
              <a:rect l="l" t="t" r="r" b="b"/>
              <a:pathLst>
                <a:path w="1787" h="8991" extrusionOk="0">
                  <a:moveTo>
                    <a:pt x="0" y="1"/>
                  </a:moveTo>
                  <a:cubicBezTo>
                    <a:pt x="131" y="1"/>
                    <a:pt x="250" y="96"/>
                    <a:pt x="262" y="239"/>
                  </a:cubicBezTo>
                  <a:lnTo>
                    <a:pt x="1012" y="8550"/>
                  </a:lnTo>
                  <a:cubicBezTo>
                    <a:pt x="1024" y="8788"/>
                    <a:pt x="845" y="8990"/>
                    <a:pt x="607" y="8990"/>
                  </a:cubicBezTo>
                  <a:lnTo>
                    <a:pt x="1369" y="8990"/>
                  </a:lnTo>
                  <a:cubicBezTo>
                    <a:pt x="1607" y="8990"/>
                    <a:pt x="1786" y="8788"/>
                    <a:pt x="1762" y="8550"/>
                  </a:cubicBezTo>
                  <a:lnTo>
                    <a:pt x="1024" y="239"/>
                  </a:lnTo>
                  <a:cubicBezTo>
                    <a:pt x="1012" y="96"/>
                    <a:pt x="893" y="1"/>
                    <a:pt x="750" y="1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0"/>
            <p:cNvSpPr/>
            <p:nvPr/>
          </p:nvSpPr>
          <p:spPr>
            <a:xfrm>
              <a:off x="6041063" y="4176750"/>
              <a:ext cx="72650" cy="72950"/>
            </a:xfrm>
            <a:custGeom>
              <a:avLst/>
              <a:gdLst/>
              <a:ahLst/>
              <a:cxnLst/>
              <a:rect l="l" t="t" r="r" b="b"/>
              <a:pathLst>
                <a:path w="2906" h="2918" extrusionOk="0">
                  <a:moveTo>
                    <a:pt x="1037" y="0"/>
                  </a:moveTo>
                  <a:cubicBezTo>
                    <a:pt x="1001" y="0"/>
                    <a:pt x="953" y="48"/>
                    <a:pt x="953" y="95"/>
                  </a:cubicBezTo>
                  <a:lnTo>
                    <a:pt x="953" y="917"/>
                  </a:lnTo>
                  <a:cubicBezTo>
                    <a:pt x="953" y="941"/>
                    <a:pt x="930" y="977"/>
                    <a:pt x="894" y="977"/>
                  </a:cubicBezTo>
                  <a:lnTo>
                    <a:pt x="84" y="977"/>
                  </a:lnTo>
                  <a:cubicBezTo>
                    <a:pt x="49" y="977"/>
                    <a:pt x="1" y="1012"/>
                    <a:pt x="1" y="1060"/>
                  </a:cubicBezTo>
                  <a:lnTo>
                    <a:pt x="1" y="1881"/>
                  </a:lnTo>
                  <a:cubicBezTo>
                    <a:pt x="1" y="1929"/>
                    <a:pt x="49" y="1965"/>
                    <a:pt x="84" y="1965"/>
                  </a:cubicBezTo>
                  <a:lnTo>
                    <a:pt x="894" y="1965"/>
                  </a:lnTo>
                  <a:cubicBezTo>
                    <a:pt x="930" y="1965"/>
                    <a:pt x="953" y="2000"/>
                    <a:pt x="953" y="2024"/>
                  </a:cubicBezTo>
                  <a:lnTo>
                    <a:pt x="953" y="2834"/>
                  </a:lnTo>
                  <a:cubicBezTo>
                    <a:pt x="953" y="2882"/>
                    <a:pt x="1001" y="2917"/>
                    <a:pt x="1037" y="2917"/>
                  </a:cubicBezTo>
                  <a:lnTo>
                    <a:pt x="1858" y="2917"/>
                  </a:lnTo>
                  <a:cubicBezTo>
                    <a:pt x="1906" y="2917"/>
                    <a:pt x="1954" y="2882"/>
                    <a:pt x="1954" y="2834"/>
                  </a:cubicBezTo>
                  <a:lnTo>
                    <a:pt x="1954" y="2024"/>
                  </a:lnTo>
                  <a:cubicBezTo>
                    <a:pt x="1954" y="2000"/>
                    <a:pt x="1977" y="1965"/>
                    <a:pt x="2013" y="1965"/>
                  </a:cubicBezTo>
                  <a:lnTo>
                    <a:pt x="2811" y="1965"/>
                  </a:lnTo>
                  <a:cubicBezTo>
                    <a:pt x="2858" y="1965"/>
                    <a:pt x="2906" y="1929"/>
                    <a:pt x="2906" y="1881"/>
                  </a:cubicBezTo>
                  <a:lnTo>
                    <a:pt x="2906" y="1036"/>
                  </a:lnTo>
                  <a:cubicBezTo>
                    <a:pt x="2906" y="988"/>
                    <a:pt x="2858" y="953"/>
                    <a:pt x="2811" y="953"/>
                  </a:cubicBezTo>
                  <a:lnTo>
                    <a:pt x="2013" y="953"/>
                  </a:lnTo>
                  <a:cubicBezTo>
                    <a:pt x="1977" y="953"/>
                    <a:pt x="1954" y="929"/>
                    <a:pt x="1954" y="893"/>
                  </a:cubicBezTo>
                  <a:lnTo>
                    <a:pt x="1954" y="95"/>
                  </a:lnTo>
                  <a:cubicBezTo>
                    <a:pt x="1954" y="48"/>
                    <a:pt x="1906" y="0"/>
                    <a:pt x="1858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0"/>
            <p:cNvSpPr/>
            <p:nvPr/>
          </p:nvSpPr>
          <p:spPr>
            <a:xfrm>
              <a:off x="6153888" y="4209200"/>
              <a:ext cx="69075" cy="45850"/>
            </a:xfrm>
            <a:custGeom>
              <a:avLst/>
              <a:gdLst/>
              <a:ahLst/>
              <a:cxnLst/>
              <a:rect l="l" t="t" r="r" b="b"/>
              <a:pathLst>
                <a:path w="2763" h="1834" extrusionOk="0">
                  <a:moveTo>
                    <a:pt x="143" y="0"/>
                  </a:moveTo>
                  <a:cubicBezTo>
                    <a:pt x="72" y="0"/>
                    <a:pt x="0" y="60"/>
                    <a:pt x="0" y="155"/>
                  </a:cubicBezTo>
                  <a:lnTo>
                    <a:pt x="0" y="1298"/>
                  </a:lnTo>
                  <a:lnTo>
                    <a:pt x="2751" y="1831"/>
                  </a:lnTo>
                  <a:lnTo>
                    <a:pt x="2751" y="1831"/>
                  </a:lnTo>
                  <a:lnTo>
                    <a:pt x="2751" y="155"/>
                  </a:lnTo>
                  <a:cubicBezTo>
                    <a:pt x="2751" y="71"/>
                    <a:pt x="2691" y="0"/>
                    <a:pt x="2608" y="0"/>
                  </a:cubicBezTo>
                  <a:close/>
                  <a:moveTo>
                    <a:pt x="2751" y="1831"/>
                  </a:moveTo>
                  <a:lnTo>
                    <a:pt x="2751" y="1834"/>
                  </a:lnTo>
                  <a:lnTo>
                    <a:pt x="2763" y="1834"/>
                  </a:lnTo>
                  <a:lnTo>
                    <a:pt x="2751" y="1831"/>
                  </a:ln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60"/>
            <p:cNvSpPr/>
            <p:nvPr/>
          </p:nvSpPr>
          <p:spPr>
            <a:xfrm>
              <a:off x="6200613" y="4209200"/>
              <a:ext cx="22350" cy="44950"/>
            </a:xfrm>
            <a:custGeom>
              <a:avLst/>
              <a:gdLst/>
              <a:ahLst/>
              <a:cxnLst/>
              <a:rect l="l" t="t" r="r" b="b"/>
              <a:pathLst>
                <a:path w="894" h="1798" extrusionOk="0">
                  <a:moveTo>
                    <a:pt x="1" y="0"/>
                  </a:moveTo>
                  <a:cubicBezTo>
                    <a:pt x="96" y="0"/>
                    <a:pt x="155" y="71"/>
                    <a:pt x="155" y="155"/>
                  </a:cubicBezTo>
                  <a:lnTo>
                    <a:pt x="155" y="1298"/>
                  </a:lnTo>
                  <a:lnTo>
                    <a:pt x="894" y="1798"/>
                  </a:lnTo>
                  <a:lnTo>
                    <a:pt x="894" y="155"/>
                  </a:lnTo>
                  <a:cubicBezTo>
                    <a:pt x="894" y="60"/>
                    <a:pt x="822" y="0"/>
                    <a:pt x="751" y="0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60"/>
            <p:cNvSpPr/>
            <p:nvPr/>
          </p:nvSpPr>
          <p:spPr>
            <a:xfrm>
              <a:off x="6133038" y="4241925"/>
              <a:ext cx="111650" cy="112550"/>
            </a:xfrm>
            <a:custGeom>
              <a:avLst/>
              <a:gdLst/>
              <a:ahLst/>
              <a:cxnLst/>
              <a:rect l="l" t="t" r="r" b="b"/>
              <a:pathLst>
                <a:path w="4466" h="4502" extrusionOk="0">
                  <a:moveTo>
                    <a:pt x="358" y="1"/>
                  </a:moveTo>
                  <a:cubicBezTo>
                    <a:pt x="168" y="1"/>
                    <a:pt x="1" y="167"/>
                    <a:pt x="1" y="358"/>
                  </a:cubicBezTo>
                  <a:lnTo>
                    <a:pt x="1" y="4144"/>
                  </a:lnTo>
                  <a:cubicBezTo>
                    <a:pt x="1" y="4335"/>
                    <a:pt x="156" y="4501"/>
                    <a:pt x="358" y="4501"/>
                  </a:cubicBezTo>
                  <a:lnTo>
                    <a:pt x="4109" y="4501"/>
                  </a:lnTo>
                  <a:cubicBezTo>
                    <a:pt x="4299" y="4501"/>
                    <a:pt x="4466" y="4335"/>
                    <a:pt x="4466" y="4144"/>
                  </a:cubicBezTo>
                  <a:lnTo>
                    <a:pt x="4466" y="358"/>
                  </a:lnTo>
                  <a:cubicBezTo>
                    <a:pt x="4466" y="167"/>
                    <a:pt x="4299" y="1"/>
                    <a:pt x="4109" y="1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60"/>
            <p:cNvSpPr/>
            <p:nvPr/>
          </p:nvSpPr>
          <p:spPr>
            <a:xfrm>
              <a:off x="6216988" y="4241925"/>
              <a:ext cx="27700" cy="112550"/>
            </a:xfrm>
            <a:custGeom>
              <a:avLst/>
              <a:gdLst/>
              <a:ahLst/>
              <a:cxnLst/>
              <a:rect l="l" t="t" r="r" b="b"/>
              <a:pathLst>
                <a:path w="1108" h="4502" extrusionOk="0">
                  <a:moveTo>
                    <a:pt x="0" y="1"/>
                  </a:moveTo>
                  <a:cubicBezTo>
                    <a:pt x="203" y="1"/>
                    <a:pt x="358" y="167"/>
                    <a:pt x="358" y="358"/>
                  </a:cubicBezTo>
                  <a:lnTo>
                    <a:pt x="358" y="4144"/>
                  </a:lnTo>
                  <a:cubicBezTo>
                    <a:pt x="358" y="4335"/>
                    <a:pt x="203" y="4501"/>
                    <a:pt x="0" y="4501"/>
                  </a:cubicBezTo>
                  <a:lnTo>
                    <a:pt x="739" y="4501"/>
                  </a:lnTo>
                  <a:cubicBezTo>
                    <a:pt x="929" y="4501"/>
                    <a:pt x="1096" y="4335"/>
                    <a:pt x="1096" y="4144"/>
                  </a:cubicBezTo>
                  <a:lnTo>
                    <a:pt x="1096" y="358"/>
                  </a:lnTo>
                  <a:cubicBezTo>
                    <a:pt x="1108" y="167"/>
                    <a:pt x="941" y="1"/>
                    <a:pt x="751" y="1"/>
                  </a:cubicBez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60"/>
            <p:cNvSpPr/>
            <p:nvPr/>
          </p:nvSpPr>
          <p:spPr>
            <a:xfrm>
              <a:off x="6162813" y="4272300"/>
              <a:ext cx="51225" cy="51500"/>
            </a:xfrm>
            <a:custGeom>
              <a:avLst/>
              <a:gdLst/>
              <a:ahLst/>
              <a:cxnLst/>
              <a:rect l="l" t="t" r="r" b="b"/>
              <a:pathLst>
                <a:path w="2049" h="2060" extrusionOk="0">
                  <a:moveTo>
                    <a:pt x="1024" y="0"/>
                  </a:moveTo>
                  <a:cubicBezTo>
                    <a:pt x="453" y="0"/>
                    <a:pt x="1" y="464"/>
                    <a:pt x="1" y="1036"/>
                  </a:cubicBezTo>
                  <a:cubicBezTo>
                    <a:pt x="1" y="1596"/>
                    <a:pt x="453" y="2060"/>
                    <a:pt x="1024" y="2060"/>
                  </a:cubicBezTo>
                  <a:cubicBezTo>
                    <a:pt x="1596" y="2060"/>
                    <a:pt x="2048" y="1596"/>
                    <a:pt x="2048" y="1036"/>
                  </a:cubicBezTo>
                  <a:cubicBezTo>
                    <a:pt x="2048" y="464"/>
                    <a:pt x="1596" y="0"/>
                    <a:pt x="1024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60"/>
            <p:cNvSpPr/>
            <p:nvPr/>
          </p:nvSpPr>
          <p:spPr>
            <a:xfrm>
              <a:off x="6037788" y="4276075"/>
              <a:ext cx="67600" cy="77975"/>
            </a:xfrm>
            <a:custGeom>
              <a:avLst/>
              <a:gdLst/>
              <a:ahLst/>
              <a:cxnLst/>
              <a:rect l="l" t="t" r="r" b="b"/>
              <a:pathLst>
                <a:path w="2704" h="3119" extrusionOk="0">
                  <a:moveTo>
                    <a:pt x="1783" y="0"/>
                  </a:moveTo>
                  <a:cubicBezTo>
                    <a:pt x="1504" y="0"/>
                    <a:pt x="1236" y="146"/>
                    <a:pt x="1084" y="409"/>
                  </a:cubicBezTo>
                  <a:lnTo>
                    <a:pt x="227" y="1909"/>
                  </a:lnTo>
                  <a:cubicBezTo>
                    <a:pt x="1" y="2302"/>
                    <a:pt x="132" y="2790"/>
                    <a:pt x="525" y="3016"/>
                  </a:cubicBezTo>
                  <a:cubicBezTo>
                    <a:pt x="649" y="3086"/>
                    <a:pt x="784" y="3119"/>
                    <a:pt x="917" y="3119"/>
                  </a:cubicBezTo>
                  <a:cubicBezTo>
                    <a:pt x="1195" y="3119"/>
                    <a:pt x="1467" y="2976"/>
                    <a:pt x="1620" y="2719"/>
                  </a:cubicBezTo>
                  <a:lnTo>
                    <a:pt x="2489" y="1206"/>
                  </a:lnTo>
                  <a:cubicBezTo>
                    <a:pt x="2704" y="825"/>
                    <a:pt x="2573" y="337"/>
                    <a:pt x="2192" y="111"/>
                  </a:cubicBezTo>
                  <a:cubicBezTo>
                    <a:pt x="2061" y="36"/>
                    <a:pt x="1921" y="0"/>
                    <a:pt x="1783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60"/>
            <p:cNvSpPr/>
            <p:nvPr/>
          </p:nvSpPr>
          <p:spPr>
            <a:xfrm>
              <a:off x="6037788" y="4305325"/>
              <a:ext cx="51225" cy="49175"/>
            </a:xfrm>
            <a:custGeom>
              <a:avLst/>
              <a:gdLst/>
              <a:ahLst/>
              <a:cxnLst/>
              <a:rect l="l" t="t" r="r" b="b"/>
              <a:pathLst>
                <a:path w="2049" h="1967" extrusionOk="0">
                  <a:moveTo>
                    <a:pt x="656" y="1"/>
                  </a:moveTo>
                  <a:lnTo>
                    <a:pt x="227" y="751"/>
                  </a:lnTo>
                  <a:cubicBezTo>
                    <a:pt x="1" y="1144"/>
                    <a:pt x="132" y="1632"/>
                    <a:pt x="525" y="1858"/>
                  </a:cubicBezTo>
                  <a:cubicBezTo>
                    <a:pt x="649" y="1932"/>
                    <a:pt x="784" y="1966"/>
                    <a:pt x="918" y="1966"/>
                  </a:cubicBezTo>
                  <a:cubicBezTo>
                    <a:pt x="1196" y="1966"/>
                    <a:pt x="1468" y="1818"/>
                    <a:pt x="1620" y="1560"/>
                  </a:cubicBezTo>
                  <a:lnTo>
                    <a:pt x="2049" y="798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60"/>
            <p:cNvSpPr/>
            <p:nvPr/>
          </p:nvSpPr>
          <p:spPr>
            <a:xfrm>
              <a:off x="6018463" y="4037725"/>
              <a:ext cx="119375" cy="90525"/>
            </a:xfrm>
            <a:custGeom>
              <a:avLst/>
              <a:gdLst/>
              <a:ahLst/>
              <a:cxnLst/>
              <a:rect l="l" t="t" r="r" b="b"/>
              <a:pathLst>
                <a:path w="4775" h="3621" extrusionOk="0">
                  <a:moveTo>
                    <a:pt x="2397" y="0"/>
                  </a:moveTo>
                  <a:cubicBezTo>
                    <a:pt x="2376" y="0"/>
                    <a:pt x="2355" y="0"/>
                    <a:pt x="2334" y="1"/>
                  </a:cubicBezTo>
                  <a:cubicBezTo>
                    <a:pt x="1036" y="13"/>
                    <a:pt x="0" y="1084"/>
                    <a:pt x="0" y="2382"/>
                  </a:cubicBezTo>
                  <a:lnTo>
                    <a:pt x="0" y="3430"/>
                  </a:lnTo>
                  <a:cubicBezTo>
                    <a:pt x="0" y="3537"/>
                    <a:pt x="83" y="3609"/>
                    <a:pt x="191" y="3609"/>
                  </a:cubicBezTo>
                  <a:cubicBezTo>
                    <a:pt x="298" y="3609"/>
                    <a:pt x="369" y="3525"/>
                    <a:pt x="369" y="3418"/>
                  </a:cubicBezTo>
                  <a:lnTo>
                    <a:pt x="369" y="2382"/>
                  </a:lnTo>
                  <a:cubicBezTo>
                    <a:pt x="369" y="1271"/>
                    <a:pt x="1281" y="368"/>
                    <a:pt x="2390" y="368"/>
                  </a:cubicBezTo>
                  <a:cubicBezTo>
                    <a:pt x="2469" y="368"/>
                    <a:pt x="2550" y="372"/>
                    <a:pt x="2631" y="382"/>
                  </a:cubicBezTo>
                  <a:cubicBezTo>
                    <a:pt x="3643" y="501"/>
                    <a:pt x="4405" y="1382"/>
                    <a:pt x="4405" y="2406"/>
                  </a:cubicBezTo>
                  <a:lnTo>
                    <a:pt x="4405" y="3442"/>
                  </a:lnTo>
                  <a:cubicBezTo>
                    <a:pt x="4405" y="3537"/>
                    <a:pt x="4489" y="3621"/>
                    <a:pt x="4596" y="3621"/>
                  </a:cubicBezTo>
                  <a:cubicBezTo>
                    <a:pt x="4691" y="3621"/>
                    <a:pt x="4774" y="3525"/>
                    <a:pt x="4763" y="3430"/>
                  </a:cubicBezTo>
                  <a:lnTo>
                    <a:pt x="4763" y="2418"/>
                  </a:lnTo>
                  <a:cubicBezTo>
                    <a:pt x="4763" y="1094"/>
                    <a:pt x="3713" y="0"/>
                    <a:pt x="2397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9" name="Google Shape;2649;p60"/>
          <p:cNvGrpSpPr/>
          <p:nvPr/>
        </p:nvGrpSpPr>
        <p:grpSpPr>
          <a:xfrm>
            <a:off x="6614211" y="4157929"/>
            <a:ext cx="340700" cy="353627"/>
            <a:chOff x="6481013" y="4037450"/>
            <a:chExt cx="305725" cy="317325"/>
          </a:xfrm>
        </p:grpSpPr>
        <p:sp>
          <p:nvSpPr>
            <p:cNvPr id="2650" name="Google Shape;2650;p60"/>
            <p:cNvSpPr/>
            <p:nvPr/>
          </p:nvSpPr>
          <p:spPr>
            <a:xfrm>
              <a:off x="6744738" y="4113950"/>
              <a:ext cx="42000" cy="81575"/>
            </a:xfrm>
            <a:custGeom>
              <a:avLst/>
              <a:gdLst/>
              <a:ahLst/>
              <a:cxnLst/>
              <a:rect l="l" t="t" r="r" b="b"/>
              <a:pathLst>
                <a:path w="1680" h="3263" extrusionOk="0">
                  <a:moveTo>
                    <a:pt x="0" y="0"/>
                  </a:moveTo>
                  <a:lnTo>
                    <a:pt x="0" y="3262"/>
                  </a:lnTo>
                  <a:lnTo>
                    <a:pt x="1596" y="2655"/>
                  </a:lnTo>
                  <a:cubicBezTo>
                    <a:pt x="1631" y="2655"/>
                    <a:pt x="1679" y="2607"/>
                    <a:pt x="1679" y="2548"/>
                  </a:cubicBezTo>
                  <a:lnTo>
                    <a:pt x="1679" y="750"/>
                  </a:lnTo>
                  <a:cubicBezTo>
                    <a:pt x="1679" y="691"/>
                    <a:pt x="1655" y="631"/>
                    <a:pt x="1596" y="6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60"/>
            <p:cNvSpPr/>
            <p:nvPr/>
          </p:nvSpPr>
          <p:spPr>
            <a:xfrm>
              <a:off x="6744738" y="4047850"/>
              <a:ext cx="42000" cy="81300"/>
            </a:xfrm>
            <a:custGeom>
              <a:avLst/>
              <a:gdLst/>
              <a:ahLst/>
              <a:cxnLst/>
              <a:rect l="l" t="t" r="r" b="b"/>
              <a:pathLst>
                <a:path w="1680" h="3252" extrusionOk="0">
                  <a:moveTo>
                    <a:pt x="0" y="1"/>
                  </a:moveTo>
                  <a:lnTo>
                    <a:pt x="0" y="3251"/>
                  </a:lnTo>
                  <a:lnTo>
                    <a:pt x="1596" y="2644"/>
                  </a:lnTo>
                  <a:cubicBezTo>
                    <a:pt x="1600" y="2646"/>
                    <a:pt x="1605" y="2646"/>
                    <a:pt x="1610" y="2646"/>
                  </a:cubicBezTo>
                  <a:cubicBezTo>
                    <a:pt x="1643" y="2646"/>
                    <a:pt x="1679" y="2613"/>
                    <a:pt x="1679" y="2561"/>
                  </a:cubicBezTo>
                  <a:lnTo>
                    <a:pt x="1679" y="739"/>
                  </a:lnTo>
                  <a:cubicBezTo>
                    <a:pt x="1679" y="679"/>
                    <a:pt x="1655" y="620"/>
                    <a:pt x="1596" y="60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60"/>
            <p:cNvSpPr/>
            <p:nvPr/>
          </p:nvSpPr>
          <p:spPr>
            <a:xfrm>
              <a:off x="6525063" y="4037450"/>
              <a:ext cx="227725" cy="274450"/>
            </a:xfrm>
            <a:custGeom>
              <a:avLst/>
              <a:gdLst/>
              <a:ahLst/>
              <a:cxnLst/>
              <a:rect l="l" t="t" r="r" b="b"/>
              <a:pathLst>
                <a:path w="9109" h="10978" extrusionOk="0">
                  <a:moveTo>
                    <a:pt x="143" y="0"/>
                  </a:moveTo>
                  <a:cubicBezTo>
                    <a:pt x="60" y="12"/>
                    <a:pt x="0" y="60"/>
                    <a:pt x="0" y="131"/>
                  </a:cubicBezTo>
                  <a:lnTo>
                    <a:pt x="0" y="10847"/>
                  </a:lnTo>
                  <a:cubicBezTo>
                    <a:pt x="0" y="10918"/>
                    <a:pt x="60" y="10978"/>
                    <a:pt x="143" y="10978"/>
                  </a:cubicBezTo>
                  <a:lnTo>
                    <a:pt x="8978" y="10978"/>
                  </a:lnTo>
                  <a:cubicBezTo>
                    <a:pt x="9049" y="10978"/>
                    <a:pt x="9109" y="10918"/>
                    <a:pt x="9109" y="10847"/>
                  </a:cubicBezTo>
                  <a:lnTo>
                    <a:pt x="9109" y="131"/>
                  </a:lnTo>
                  <a:cubicBezTo>
                    <a:pt x="9109" y="60"/>
                    <a:pt x="9049" y="0"/>
                    <a:pt x="8978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60"/>
            <p:cNvSpPr/>
            <p:nvPr/>
          </p:nvSpPr>
          <p:spPr>
            <a:xfrm>
              <a:off x="6726863" y="4037750"/>
              <a:ext cx="25925" cy="274450"/>
            </a:xfrm>
            <a:custGeom>
              <a:avLst/>
              <a:gdLst/>
              <a:ahLst/>
              <a:cxnLst/>
              <a:rect l="l" t="t" r="r" b="b"/>
              <a:pathLst>
                <a:path w="1037" h="10978" extrusionOk="0">
                  <a:moveTo>
                    <a:pt x="1" y="0"/>
                  </a:moveTo>
                  <a:cubicBezTo>
                    <a:pt x="72" y="0"/>
                    <a:pt x="132" y="60"/>
                    <a:pt x="132" y="131"/>
                  </a:cubicBezTo>
                  <a:lnTo>
                    <a:pt x="132" y="10847"/>
                  </a:lnTo>
                  <a:cubicBezTo>
                    <a:pt x="132" y="10918"/>
                    <a:pt x="72" y="10978"/>
                    <a:pt x="1" y="10978"/>
                  </a:cubicBezTo>
                  <a:lnTo>
                    <a:pt x="906" y="10978"/>
                  </a:lnTo>
                  <a:cubicBezTo>
                    <a:pt x="977" y="10978"/>
                    <a:pt x="1037" y="10918"/>
                    <a:pt x="1037" y="10847"/>
                  </a:cubicBezTo>
                  <a:lnTo>
                    <a:pt x="1037" y="131"/>
                  </a:lnTo>
                  <a:cubicBezTo>
                    <a:pt x="1037" y="48"/>
                    <a:pt x="977" y="0"/>
                    <a:pt x="906" y="0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60"/>
            <p:cNvSpPr/>
            <p:nvPr/>
          </p:nvSpPr>
          <p:spPr>
            <a:xfrm>
              <a:off x="6481013" y="4093100"/>
              <a:ext cx="210175" cy="261675"/>
            </a:xfrm>
            <a:custGeom>
              <a:avLst/>
              <a:gdLst/>
              <a:ahLst/>
              <a:cxnLst/>
              <a:rect l="l" t="t" r="r" b="b"/>
              <a:pathLst>
                <a:path w="8407" h="10467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7966"/>
                  </a:lnTo>
                  <a:lnTo>
                    <a:pt x="2477" y="10466"/>
                  </a:lnTo>
                  <a:lnTo>
                    <a:pt x="8275" y="10466"/>
                  </a:lnTo>
                  <a:cubicBezTo>
                    <a:pt x="8347" y="10466"/>
                    <a:pt x="8406" y="10407"/>
                    <a:pt x="8406" y="10335"/>
                  </a:cubicBezTo>
                  <a:lnTo>
                    <a:pt x="8406" y="132"/>
                  </a:lnTo>
                  <a:cubicBezTo>
                    <a:pt x="8406" y="60"/>
                    <a:pt x="8347" y="1"/>
                    <a:pt x="8275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60"/>
            <p:cNvSpPr/>
            <p:nvPr/>
          </p:nvSpPr>
          <p:spPr>
            <a:xfrm>
              <a:off x="6664963" y="4093100"/>
              <a:ext cx="26225" cy="261675"/>
            </a:xfrm>
            <a:custGeom>
              <a:avLst/>
              <a:gdLst/>
              <a:ahLst/>
              <a:cxnLst/>
              <a:rect l="l" t="t" r="r" b="b"/>
              <a:pathLst>
                <a:path w="1049" h="10467" extrusionOk="0">
                  <a:moveTo>
                    <a:pt x="0" y="1"/>
                  </a:moveTo>
                  <a:cubicBezTo>
                    <a:pt x="84" y="1"/>
                    <a:pt x="143" y="60"/>
                    <a:pt x="143" y="132"/>
                  </a:cubicBezTo>
                  <a:lnTo>
                    <a:pt x="143" y="10335"/>
                  </a:lnTo>
                  <a:cubicBezTo>
                    <a:pt x="143" y="10407"/>
                    <a:pt x="84" y="10466"/>
                    <a:pt x="0" y="10466"/>
                  </a:cubicBezTo>
                  <a:lnTo>
                    <a:pt x="917" y="10466"/>
                  </a:lnTo>
                  <a:cubicBezTo>
                    <a:pt x="989" y="10466"/>
                    <a:pt x="1048" y="10407"/>
                    <a:pt x="1048" y="10335"/>
                  </a:cubicBezTo>
                  <a:lnTo>
                    <a:pt x="1048" y="132"/>
                  </a:lnTo>
                  <a:cubicBezTo>
                    <a:pt x="1048" y="60"/>
                    <a:pt x="989" y="1"/>
                    <a:pt x="917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60"/>
            <p:cNvSpPr/>
            <p:nvPr/>
          </p:nvSpPr>
          <p:spPr>
            <a:xfrm>
              <a:off x="6510763" y="4120775"/>
              <a:ext cx="73850" cy="73550"/>
            </a:xfrm>
            <a:custGeom>
              <a:avLst/>
              <a:gdLst/>
              <a:ahLst/>
              <a:cxnLst/>
              <a:rect l="l" t="t" r="r" b="b"/>
              <a:pathLst>
                <a:path w="2954" h="2942" extrusionOk="0">
                  <a:moveTo>
                    <a:pt x="1049" y="1"/>
                  </a:moveTo>
                  <a:cubicBezTo>
                    <a:pt x="1013" y="1"/>
                    <a:pt x="965" y="37"/>
                    <a:pt x="965" y="84"/>
                  </a:cubicBezTo>
                  <a:lnTo>
                    <a:pt x="965" y="894"/>
                  </a:lnTo>
                  <a:cubicBezTo>
                    <a:pt x="965" y="918"/>
                    <a:pt x="930" y="953"/>
                    <a:pt x="906" y="953"/>
                  </a:cubicBezTo>
                  <a:lnTo>
                    <a:pt x="84" y="953"/>
                  </a:lnTo>
                  <a:cubicBezTo>
                    <a:pt x="37" y="953"/>
                    <a:pt x="1" y="989"/>
                    <a:pt x="1" y="1037"/>
                  </a:cubicBezTo>
                  <a:lnTo>
                    <a:pt x="1" y="1882"/>
                  </a:lnTo>
                  <a:cubicBezTo>
                    <a:pt x="1" y="1930"/>
                    <a:pt x="37" y="1977"/>
                    <a:pt x="84" y="1977"/>
                  </a:cubicBezTo>
                  <a:lnTo>
                    <a:pt x="906" y="1977"/>
                  </a:lnTo>
                  <a:cubicBezTo>
                    <a:pt x="930" y="1977"/>
                    <a:pt x="965" y="2001"/>
                    <a:pt x="965" y="2037"/>
                  </a:cubicBezTo>
                  <a:lnTo>
                    <a:pt x="965" y="2858"/>
                  </a:lnTo>
                  <a:cubicBezTo>
                    <a:pt x="965" y="2894"/>
                    <a:pt x="1013" y="2942"/>
                    <a:pt x="1049" y="2942"/>
                  </a:cubicBezTo>
                  <a:lnTo>
                    <a:pt x="1906" y="2942"/>
                  </a:lnTo>
                  <a:cubicBezTo>
                    <a:pt x="1942" y="2942"/>
                    <a:pt x="1989" y="2894"/>
                    <a:pt x="1989" y="2858"/>
                  </a:cubicBezTo>
                  <a:lnTo>
                    <a:pt x="1989" y="2037"/>
                  </a:lnTo>
                  <a:cubicBezTo>
                    <a:pt x="1989" y="2001"/>
                    <a:pt x="2025" y="1977"/>
                    <a:pt x="2049" y="1977"/>
                  </a:cubicBezTo>
                  <a:lnTo>
                    <a:pt x="2870" y="1977"/>
                  </a:lnTo>
                  <a:cubicBezTo>
                    <a:pt x="2918" y="1977"/>
                    <a:pt x="2954" y="1930"/>
                    <a:pt x="2954" y="1882"/>
                  </a:cubicBezTo>
                  <a:lnTo>
                    <a:pt x="2954" y="1037"/>
                  </a:lnTo>
                  <a:cubicBezTo>
                    <a:pt x="2954" y="977"/>
                    <a:pt x="2918" y="953"/>
                    <a:pt x="2870" y="953"/>
                  </a:cubicBezTo>
                  <a:lnTo>
                    <a:pt x="2049" y="953"/>
                  </a:lnTo>
                  <a:cubicBezTo>
                    <a:pt x="2025" y="953"/>
                    <a:pt x="1989" y="918"/>
                    <a:pt x="1989" y="894"/>
                  </a:cubicBezTo>
                  <a:lnTo>
                    <a:pt x="1989" y="84"/>
                  </a:lnTo>
                  <a:cubicBezTo>
                    <a:pt x="1989" y="37"/>
                    <a:pt x="1942" y="1"/>
                    <a:pt x="1906" y="1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60"/>
            <p:cNvSpPr/>
            <p:nvPr/>
          </p:nvSpPr>
          <p:spPr>
            <a:xfrm>
              <a:off x="6629838" y="4120200"/>
              <a:ext cx="30675" cy="30975"/>
            </a:xfrm>
            <a:custGeom>
              <a:avLst/>
              <a:gdLst/>
              <a:ahLst/>
              <a:cxnLst/>
              <a:rect l="l" t="t" r="r" b="b"/>
              <a:pathLst>
                <a:path w="1227" h="1239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lnTo>
                    <a:pt x="0" y="1167"/>
                  </a:lnTo>
                  <a:cubicBezTo>
                    <a:pt x="0" y="1203"/>
                    <a:pt x="24" y="1238"/>
                    <a:pt x="72" y="1238"/>
                  </a:cubicBezTo>
                  <a:lnTo>
                    <a:pt x="1155" y="1238"/>
                  </a:lnTo>
                  <a:cubicBezTo>
                    <a:pt x="1203" y="1238"/>
                    <a:pt x="1227" y="1214"/>
                    <a:pt x="1227" y="1167"/>
                  </a:cubicBezTo>
                  <a:lnTo>
                    <a:pt x="1227" y="83"/>
                  </a:lnTo>
                  <a:cubicBezTo>
                    <a:pt x="1227" y="36"/>
                    <a:pt x="1203" y="0"/>
                    <a:pt x="1155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60"/>
            <p:cNvSpPr/>
            <p:nvPr/>
          </p:nvSpPr>
          <p:spPr>
            <a:xfrm>
              <a:off x="6481013" y="4292225"/>
              <a:ext cx="61925" cy="62250"/>
            </a:xfrm>
            <a:custGeom>
              <a:avLst/>
              <a:gdLst/>
              <a:ahLst/>
              <a:cxnLst/>
              <a:rect l="l" t="t" r="r" b="b"/>
              <a:pathLst>
                <a:path w="2477" h="2490" extrusionOk="0">
                  <a:moveTo>
                    <a:pt x="0" y="1"/>
                  </a:moveTo>
                  <a:lnTo>
                    <a:pt x="2477" y="2489"/>
                  </a:lnTo>
                  <a:lnTo>
                    <a:pt x="2477" y="251"/>
                  </a:lnTo>
                  <a:cubicBezTo>
                    <a:pt x="2477" y="120"/>
                    <a:pt x="2358" y="1"/>
                    <a:pt x="2227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60"/>
            <p:cNvSpPr/>
            <p:nvPr/>
          </p:nvSpPr>
          <p:spPr>
            <a:xfrm>
              <a:off x="6560788" y="4298475"/>
              <a:ext cx="104800" cy="9250"/>
            </a:xfrm>
            <a:custGeom>
              <a:avLst/>
              <a:gdLst/>
              <a:ahLst/>
              <a:cxnLst/>
              <a:rect l="l" t="t" r="r" b="b"/>
              <a:pathLst>
                <a:path w="4192" h="370" extrusionOk="0">
                  <a:moveTo>
                    <a:pt x="215" y="1"/>
                  </a:moveTo>
                  <a:cubicBezTo>
                    <a:pt x="95" y="1"/>
                    <a:pt x="0" y="96"/>
                    <a:pt x="24" y="215"/>
                  </a:cubicBezTo>
                  <a:cubicBezTo>
                    <a:pt x="36" y="299"/>
                    <a:pt x="119" y="370"/>
                    <a:pt x="215" y="370"/>
                  </a:cubicBezTo>
                  <a:lnTo>
                    <a:pt x="3977" y="370"/>
                  </a:lnTo>
                  <a:cubicBezTo>
                    <a:pt x="4096" y="370"/>
                    <a:pt x="4191" y="275"/>
                    <a:pt x="4167" y="168"/>
                  </a:cubicBezTo>
                  <a:cubicBezTo>
                    <a:pt x="4155" y="72"/>
                    <a:pt x="4060" y="1"/>
                    <a:pt x="3977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60"/>
            <p:cNvSpPr/>
            <p:nvPr/>
          </p:nvSpPr>
          <p:spPr>
            <a:xfrm>
              <a:off x="6506913" y="4225250"/>
              <a:ext cx="29475" cy="9275"/>
            </a:xfrm>
            <a:custGeom>
              <a:avLst/>
              <a:gdLst/>
              <a:ahLst/>
              <a:cxnLst/>
              <a:rect l="l" t="t" r="r" b="b"/>
              <a:pathLst>
                <a:path w="1179" h="371" extrusionOk="0">
                  <a:moveTo>
                    <a:pt x="179" y="1"/>
                  </a:moveTo>
                  <a:cubicBezTo>
                    <a:pt x="72" y="1"/>
                    <a:pt x="0" y="84"/>
                    <a:pt x="0" y="191"/>
                  </a:cubicBezTo>
                  <a:cubicBezTo>
                    <a:pt x="0" y="299"/>
                    <a:pt x="95" y="370"/>
                    <a:pt x="191" y="370"/>
                  </a:cubicBezTo>
                  <a:lnTo>
                    <a:pt x="988" y="370"/>
                  </a:lnTo>
                  <a:cubicBezTo>
                    <a:pt x="1084" y="370"/>
                    <a:pt x="1179" y="287"/>
                    <a:pt x="1167" y="168"/>
                  </a:cubicBezTo>
                  <a:cubicBezTo>
                    <a:pt x="1143" y="72"/>
                    <a:pt x="1060" y="1"/>
                    <a:pt x="965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60"/>
            <p:cNvSpPr/>
            <p:nvPr/>
          </p:nvSpPr>
          <p:spPr>
            <a:xfrm>
              <a:off x="6560788" y="4225250"/>
              <a:ext cx="104800" cy="9275"/>
            </a:xfrm>
            <a:custGeom>
              <a:avLst/>
              <a:gdLst/>
              <a:ahLst/>
              <a:cxnLst/>
              <a:rect l="l" t="t" r="r" b="b"/>
              <a:pathLst>
                <a:path w="4192" h="371" extrusionOk="0">
                  <a:moveTo>
                    <a:pt x="215" y="1"/>
                  </a:moveTo>
                  <a:cubicBezTo>
                    <a:pt x="95" y="1"/>
                    <a:pt x="0" y="84"/>
                    <a:pt x="24" y="203"/>
                  </a:cubicBezTo>
                  <a:cubicBezTo>
                    <a:pt x="36" y="299"/>
                    <a:pt x="119" y="370"/>
                    <a:pt x="215" y="370"/>
                  </a:cubicBezTo>
                  <a:lnTo>
                    <a:pt x="3977" y="370"/>
                  </a:lnTo>
                  <a:cubicBezTo>
                    <a:pt x="4096" y="370"/>
                    <a:pt x="4191" y="287"/>
                    <a:pt x="4167" y="168"/>
                  </a:cubicBezTo>
                  <a:cubicBezTo>
                    <a:pt x="4155" y="72"/>
                    <a:pt x="4060" y="1"/>
                    <a:pt x="3977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60"/>
            <p:cNvSpPr/>
            <p:nvPr/>
          </p:nvSpPr>
          <p:spPr>
            <a:xfrm>
              <a:off x="6506913" y="4261575"/>
              <a:ext cx="29475" cy="9550"/>
            </a:xfrm>
            <a:custGeom>
              <a:avLst/>
              <a:gdLst/>
              <a:ahLst/>
              <a:cxnLst/>
              <a:rect l="l" t="t" r="r" b="b"/>
              <a:pathLst>
                <a:path w="1179" h="382" extrusionOk="0">
                  <a:moveTo>
                    <a:pt x="179" y="1"/>
                  </a:moveTo>
                  <a:cubicBezTo>
                    <a:pt x="72" y="1"/>
                    <a:pt x="0" y="96"/>
                    <a:pt x="0" y="203"/>
                  </a:cubicBezTo>
                  <a:cubicBezTo>
                    <a:pt x="0" y="298"/>
                    <a:pt x="95" y="382"/>
                    <a:pt x="191" y="382"/>
                  </a:cubicBezTo>
                  <a:lnTo>
                    <a:pt x="988" y="382"/>
                  </a:lnTo>
                  <a:cubicBezTo>
                    <a:pt x="1084" y="382"/>
                    <a:pt x="1179" y="286"/>
                    <a:pt x="1167" y="167"/>
                  </a:cubicBezTo>
                  <a:cubicBezTo>
                    <a:pt x="1143" y="84"/>
                    <a:pt x="1060" y="1"/>
                    <a:pt x="965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60"/>
            <p:cNvSpPr/>
            <p:nvPr/>
          </p:nvSpPr>
          <p:spPr>
            <a:xfrm>
              <a:off x="6560788" y="4261575"/>
              <a:ext cx="104800" cy="9550"/>
            </a:xfrm>
            <a:custGeom>
              <a:avLst/>
              <a:gdLst/>
              <a:ahLst/>
              <a:cxnLst/>
              <a:rect l="l" t="t" r="r" b="b"/>
              <a:pathLst>
                <a:path w="4192" h="382" extrusionOk="0">
                  <a:moveTo>
                    <a:pt x="215" y="1"/>
                  </a:moveTo>
                  <a:cubicBezTo>
                    <a:pt x="95" y="1"/>
                    <a:pt x="0" y="96"/>
                    <a:pt x="24" y="215"/>
                  </a:cubicBezTo>
                  <a:cubicBezTo>
                    <a:pt x="36" y="298"/>
                    <a:pt x="119" y="382"/>
                    <a:pt x="215" y="382"/>
                  </a:cubicBezTo>
                  <a:lnTo>
                    <a:pt x="3977" y="382"/>
                  </a:lnTo>
                  <a:cubicBezTo>
                    <a:pt x="4096" y="382"/>
                    <a:pt x="4191" y="286"/>
                    <a:pt x="4167" y="167"/>
                  </a:cubicBezTo>
                  <a:cubicBezTo>
                    <a:pt x="4155" y="84"/>
                    <a:pt x="4060" y="1"/>
                    <a:pt x="3977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4" name="Google Shape;2664;p60"/>
          <p:cNvGrpSpPr/>
          <p:nvPr/>
        </p:nvGrpSpPr>
        <p:grpSpPr>
          <a:xfrm>
            <a:off x="7288449" y="4158263"/>
            <a:ext cx="243162" cy="351983"/>
            <a:chOff x="7164138" y="4037750"/>
            <a:chExt cx="218200" cy="315850"/>
          </a:xfrm>
        </p:grpSpPr>
        <p:sp>
          <p:nvSpPr>
            <p:cNvPr id="2665" name="Google Shape;2665;p60"/>
            <p:cNvSpPr/>
            <p:nvPr/>
          </p:nvSpPr>
          <p:spPr>
            <a:xfrm>
              <a:off x="7328138" y="4059775"/>
              <a:ext cx="8650" cy="30375"/>
            </a:xfrm>
            <a:custGeom>
              <a:avLst/>
              <a:gdLst/>
              <a:ahLst/>
              <a:cxnLst/>
              <a:rect l="l" t="t" r="r" b="b"/>
              <a:pathLst>
                <a:path w="346" h="1215" extrusionOk="0">
                  <a:moveTo>
                    <a:pt x="155" y="0"/>
                  </a:moveTo>
                  <a:cubicBezTo>
                    <a:pt x="72" y="0"/>
                    <a:pt x="1" y="83"/>
                    <a:pt x="1" y="179"/>
                  </a:cubicBezTo>
                  <a:lnTo>
                    <a:pt x="1" y="917"/>
                  </a:lnTo>
                  <a:lnTo>
                    <a:pt x="1" y="1012"/>
                  </a:lnTo>
                  <a:cubicBezTo>
                    <a:pt x="1" y="1084"/>
                    <a:pt x="24" y="1167"/>
                    <a:pt x="108" y="1203"/>
                  </a:cubicBezTo>
                  <a:cubicBezTo>
                    <a:pt x="131" y="1215"/>
                    <a:pt x="143" y="1215"/>
                    <a:pt x="179" y="1215"/>
                  </a:cubicBezTo>
                  <a:cubicBezTo>
                    <a:pt x="262" y="1215"/>
                    <a:pt x="322" y="1155"/>
                    <a:pt x="322" y="1095"/>
                  </a:cubicBezTo>
                  <a:cubicBezTo>
                    <a:pt x="346" y="1036"/>
                    <a:pt x="346" y="988"/>
                    <a:pt x="346" y="929"/>
                  </a:cubicBezTo>
                  <a:lnTo>
                    <a:pt x="346" y="179"/>
                  </a:lnTo>
                  <a:cubicBezTo>
                    <a:pt x="346" y="72"/>
                    <a:pt x="262" y="0"/>
                    <a:pt x="155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60"/>
            <p:cNvSpPr/>
            <p:nvPr/>
          </p:nvSpPr>
          <p:spPr>
            <a:xfrm>
              <a:off x="7337063" y="4290950"/>
              <a:ext cx="9250" cy="62650"/>
            </a:xfrm>
            <a:custGeom>
              <a:avLst/>
              <a:gdLst/>
              <a:ahLst/>
              <a:cxnLst/>
              <a:rect l="l" t="t" r="r" b="b"/>
              <a:pathLst>
                <a:path w="370" h="2506" extrusionOk="0">
                  <a:moveTo>
                    <a:pt x="184" y="0"/>
                  </a:moveTo>
                  <a:cubicBezTo>
                    <a:pt x="171" y="0"/>
                    <a:pt x="157" y="1"/>
                    <a:pt x="144" y="4"/>
                  </a:cubicBezTo>
                  <a:cubicBezTo>
                    <a:pt x="60" y="40"/>
                    <a:pt x="1" y="111"/>
                    <a:pt x="1" y="195"/>
                  </a:cubicBezTo>
                  <a:lnTo>
                    <a:pt x="1" y="2326"/>
                  </a:lnTo>
                  <a:cubicBezTo>
                    <a:pt x="1" y="2426"/>
                    <a:pt x="74" y="2506"/>
                    <a:pt x="161" y="2506"/>
                  </a:cubicBezTo>
                  <a:cubicBezTo>
                    <a:pt x="167" y="2506"/>
                    <a:pt x="173" y="2505"/>
                    <a:pt x="179" y="2505"/>
                  </a:cubicBezTo>
                  <a:cubicBezTo>
                    <a:pt x="186" y="2505"/>
                    <a:pt x="193" y="2506"/>
                    <a:pt x="200" y="2506"/>
                  </a:cubicBezTo>
                  <a:cubicBezTo>
                    <a:pt x="297" y="2506"/>
                    <a:pt x="370" y="2426"/>
                    <a:pt x="370" y="2326"/>
                  </a:cubicBezTo>
                  <a:lnTo>
                    <a:pt x="370" y="183"/>
                  </a:lnTo>
                  <a:cubicBezTo>
                    <a:pt x="370" y="78"/>
                    <a:pt x="286" y="0"/>
                    <a:pt x="184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60"/>
            <p:cNvSpPr/>
            <p:nvPr/>
          </p:nvSpPr>
          <p:spPr>
            <a:xfrm>
              <a:off x="7275763" y="4256225"/>
              <a:ext cx="20850" cy="53000"/>
            </a:xfrm>
            <a:custGeom>
              <a:avLst/>
              <a:gdLst/>
              <a:ahLst/>
              <a:cxnLst/>
              <a:rect l="l" t="t" r="r" b="b"/>
              <a:pathLst>
                <a:path w="834" h="2120" extrusionOk="0">
                  <a:moveTo>
                    <a:pt x="0" y="0"/>
                  </a:moveTo>
                  <a:lnTo>
                    <a:pt x="0" y="1977"/>
                  </a:lnTo>
                  <a:cubicBezTo>
                    <a:pt x="0" y="2048"/>
                    <a:pt x="60" y="2120"/>
                    <a:pt x="143" y="2120"/>
                  </a:cubicBezTo>
                  <a:lnTo>
                    <a:pt x="679" y="2120"/>
                  </a:lnTo>
                  <a:cubicBezTo>
                    <a:pt x="750" y="2120"/>
                    <a:pt x="833" y="2060"/>
                    <a:pt x="833" y="1977"/>
                  </a:cubicBezTo>
                  <a:lnTo>
                    <a:pt x="833" y="0"/>
                  </a:ln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60"/>
            <p:cNvSpPr/>
            <p:nvPr/>
          </p:nvSpPr>
          <p:spPr>
            <a:xfrm>
              <a:off x="7327238" y="4255325"/>
              <a:ext cx="28300" cy="53600"/>
            </a:xfrm>
            <a:custGeom>
              <a:avLst/>
              <a:gdLst/>
              <a:ahLst/>
              <a:cxnLst/>
              <a:rect l="l" t="t" r="r" b="b"/>
              <a:pathLst>
                <a:path w="1132" h="2144" extrusionOk="0">
                  <a:moveTo>
                    <a:pt x="1" y="0"/>
                  </a:moveTo>
                  <a:lnTo>
                    <a:pt x="1" y="1560"/>
                  </a:lnTo>
                  <a:cubicBezTo>
                    <a:pt x="1" y="1894"/>
                    <a:pt x="263" y="2144"/>
                    <a:pt x="572" y="2144"/>
                  </a:cubicBezTo>
                  <a:cubicBezTo>
                    <a:pt x="882" y="2144"/>
                    <a:pt x="1132" y="1894"/>
                    <a:pt x="1132" y="1560"/>
                  </a:cubicBezTo>
                  <a:lnTo>
                    <a:pt x="1132" y="0"/>
                  </a:ln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60"/>
            <p:cNvSpPr/>
            <p:nvPr/>
          </p:nvSpPr>
          <p:spPr>
            <a:xfrm>
              <a:off x="7248963" y="4080000"/>
              <a:ext cx="133075" cy="97650"/>
            </a:xfrm>
            <a:custGeom>
              <a:avLst/>
              <a:gdLst/>
              <a:ahLst/>
              <a:cxnLst/>
              <a:rect l="l" t="t" r="r" b="b"/>
              <a:pathLst>
                <a:path w="5323" h="3906" extrusionOk="0">
                  <a:moveTo>
                    <a:pt x="2501" y="1"/>
                  </a:moveTo>
                  <a:cubicBezTo>
                    <a:pt x="2167" y="1"/>
                    <a:pt x="1870" y="215"/>
                    <a:pt x="1786" y="525"/>
                  </a:cubicBezTo>
                  <a:lnTo>
                    <a:pt x="1667" y="917"/>
                  </a:lnTo>
                  <a:cubicBezTo>
                    <a:pt x="1632" y="1001"/>
                    <a:pt x="1560" y="1060"/>
                    <a:pt x="1465" y="1072"/>
                  </a:cubicBezTo>
                  <a:cubicBezTo>
                    <a:pt x="631" y="1227"/>
                    <a:pt x="0" y="1525"/>
                    <a:pt x="0" y="1989"/>
                  </a:cubicBezTo>
                  <a:lnTo>
                    <a:pt x="0" y="3656"/>
                  </a:lnTo>
                  <a:lnTo>
                    <a:pt x="2656" y="3906"/>
                  </a:lnTo>
                  <a:lnTo>
                    <a:pt x="5323" y="3656"/>
                  </a:lnTo>
                  <a:lnTo>
                    <a:pt x="5323" y="1989"/>
                  </a:lnTo>
                  <a:cubicBezTo>
                    <a:pt x="5323" y="1525"/>
                    <a:pt x="4680" y="1227"/>
                    <a:pt x="3846" y="1072"/>
                  </a:cubicBezTo>
                  <a:cubicBezTo>
                    <a:pt x="3832" y="1081"/>
                    <a:pt x="3818" y="1084"/>
                    <a:pt x="3803" y="1084"/>
                  </a:cubicBezTo>
                  <a:cubicBezTo>
                    <a:pt x="3756" y="1084"/>
                    <a:pt x="3710" y="1044"/>
                    <a:pt x="3691" y="989"/>
                  </a:cubicBezTo>
                  <a:lnTo>
                    <a:pt x="3537" y="525"/>
                  </a:lnTo>
                  <a:cubicBezTo>
                    <a:pt x="3429" y="215"/>
                    <a:pt x="3156" y="1"/>
                    <a:pt x="2822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0"/>
            <p:cNvSpPr/>
            <p:nvPr/>
          </p:nvSpPr>
          <p:spPr>
            <a:xfrm>
              <a:off x="7309988" y="4079700"/>
              <a:ext cx="72350" cy="98550"/>
            </a:xfrm>
            <a:custGeom>
              <a:avLst/>
              <a:gdLst/>
              <a:ahLst/>
              <a:cxnLst/>
              <a:rect l="l" t="t" r="r" b="b"/>
              <a:pathLst>
                <a:path w="2894" h="3942" extrusionOk="0">
                  <a:moveTo>
                    <a:pt x="0" y="1"/>
                  </a:moveTo>
                  <a:cubicBezTo>
                    <a:pt x="179" y="96"/>
                    <a:pt x="310" y="251"/>
                    <a:pt x="381" y="465"/>
                  </a:cubicBezTo>
                  <a:cubicBezTo>
                    <a:pt x="453" y="691"/>
                    <a:pt x="667" y="1370"/>
                    <a:pt x="667" y="1370"/>
                  </a:cubicBezTo>
                  <a:cubicBezTo>
                    <a:pt x="691" y="1465"/>
                    <a:pt x="798" y="1537"/>
                    <a:pt x="893" y="1549"/>
                  </a:cubicBezTo>
                  <a:cubicBezTo>
                    <a:pt x="1762" y="1703"/>
                    <a:pt x="2274" y="2013"/>
                    <a:pt x="2274" y="2501"/>
                  </a:cubicBezTo>
                  <a:lnTo>
                    <a:pt x="2274" y="3942"/>
                  </a:lnTo>
                  <a:lnTo>
                    <a:pt x="2893" y="3692"/>
                  </a:lnTo>
                  <a:lnTo>
                    <a:pt x="2893" y="2013"/>
                  </a:lnTo>
                  <a:cubicBezTo>
                    <a:pt x="2893" y="1537"/>
                    <a:pt x="2239" y="1239"/>
                    <a:pt x="1405" y="1084"/>
                  </a:cubicBezTo>
                  <a:cubicBezTo>
                    <a:pt x="1322" y="1072"/>
                    <a:pt x="1250" y="1013"/>
                    <a:pt x="1215" y="929"/>
                  </a:cubicBezTo>
                  <a:lnTo>
                    <a:pt x="1096" y="537"/>
                  </a:lnTo>
                  <a:cubicBezTo>
                    <a:pt x="988" y="227"/>
                    <a:pt x="715" y="1"/>
                    <a:pt x="369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0"/>
            <p:cNvSpPr/>
            <p:nvPr/>
          </p:nvSpPr>
          <p:spPr>
            <a:xfrm>
              <a:off x="7248963" y="4171675"/>
              <a:ext cx="133375" cy="100650"/>
            </a:xfrm>
            <a:custGeom>
              <a:avLst/>
              <a:gdLst/>
              <a:ahLst/>
              <a:cxnLst/>
              <a:rect l="l" t="t" r="r" b="b"/>
              <a:pathLst>
                <a:path w="5335" h="4026" extrusionOk="0">
                  <a:moveTo>
                    <a:pt x="0" y="1"/>
                  </a:moveTo>
                  <a:lnTo>
                    <a:pt x="0" y="2632"/>
                  </a:lnTo>
                  <a:cubicBezTo>
                    <a:pt x="0" y="3561"/>
                    <a:pt x="1334" y="4025"/>
                    <a:pt x="2667" y="4025"/>
                  </a:cubicBezTo>
                  <a:cubicBezTo>
                    <a:pt x="4001" y="4025"/>
                    <a:pt x="5334" y="3561"/>
                    <a:pt x="5334" y="2632"/>
                  </a:cubicBezTo>
                  <a:lnTo>
                    <a:pt x="5334" y="1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60"/>
            <p:cNvSpPr/>
            <p:nvPr/>
          </p:nvSpPr>
          <p:spPr>
            <a:xfrm>
              <a:off x="7340038" y="4171675"/>
              <a:ext cx="42000" cy="98550"/>
            </a:xfrm>
            <a:custGeom>
              <a:avLst/>
              <a:gdLst/>
              <a:ahLst/>
              <a:cxnLst/>
              <a:rect l="l" t="t" r="r" b="b"/>
              <a:pathLst>
                <a:path w="1680" h="3942" extrusionOk="0">
                  <a:moveTo>
                    <a:pt x="1072" y="1"/>
                  </a:moveTo>
                  <a:lnTo>
                    <a:pt x="1072" y="2763"/>
                  </a:lnTo>
                  <a:cubicBezTo>
                    <a:pt x="1072" y="3299"/>
                    <a:pt x="644" y="3704"/>
                    <a:pt x="1" y="3942"/>
                  </a:cubicBezTo>
                  <a:cubicBezTo>
                    <a:pt x="251" y="3894"/>
                    <a:pt x="489" y="3823"/>
                    <a:pt x="727" y="3739"/>
                  </a:cubicBezTo>
                  <a:cubicBezTo>
                    <a:pt x="1239" y="3525"/>
                    <a:pt x="1680" y="3180"/>
                    <a:pt x="1680" y="2632"/>
                  </a:cubicBezTo>
                  <a:lnTo>
                    <a:pt x="1680" y="1"/>
                  </a:ln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60"/>
            <p:cNvSpPr/>
            <p:nvPr/>
          </p:nvSpPr>
          <p:spPr>
            <a:xfrm>
              <a:off x="7279613" y="4151150"/>
              <a:ext cx="72075" cy="76825"/>
            </a:xfrm>
            <a:custGeom>
              <a:avLst/>
              <a:gdLst/>
              <a:ahLst/>
              <a:cxnLst/>
              <a:rect l="l" t="t" r="r" b="b"/>
              <a:pathLst>
                <a:path w="2883" h="3073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2905"/>
                  </a:lnTo>
                  <a:cubicBezTo>
                    <a:pt x="1" y="2989"/>
                    <a:pt x="84" y="3072"/>
                    <a:pt x="167" y="3072"/>
                  </a:cubicBezTo>
                  <a:lnTo>
                    <a:pt x="2715" y="3072"/>
                  </a:lnTo>
                  <a:cubicBezTo>
                    <a:pt x="2799" y="3072"/>
                    <a:pt x="2882" y="2989"/>
                    <a:pt x="2858" y="2905"/>
                  </a:cubicBezTo>
                  <a:lnTo>
                    <a:pt x="2858" y="167"/>
                  </a:lnTo>
                  <a:cubicBezTo>
                    <a:pt x="2858" y="72"/>
                    <a:pt x="2787" y="0"/>
                    <a:pt x="2704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60"/>
            <p:cNvSpPr/>
            <p:nvPr/>
          </p:nvSpPr>
          <p:spPr>
            <a:xfrm>
              <a:off x="7172763" y="4052225"/>
              <a:ext cx="147650" cy="51625"/>
            </a:xfrm>
            <a:custGeom>
              <a:avLst/>
              <a:gdLst/>
              <a:ahLst/>
              <a:cxnLst/>
              <a:rect l="l" t="t" r="r" b="b"/>
              <a:pathLst>
                <a:path w="5906" h="2065" extrusionOk="0">
                  <a:moveTo>
                    <a:pt x="146" y="0"/>
                  </a:moveTo>
                  <a:cubicBezTo>
                    <a:pt x="65" y="0"/>
                    <a:pt x="0" y="75"/>
                    <a:pt x="0" y="159"/>
                  </a:cubicBezTo>
                  <a:cubicBezTo>
                    <a:pt x="0" y="266"/>
                    <a:pt x="84" y="338"/>
                    <a:pt x="179" y="338"/>
                  </a:cubicBezTo>
                  <a:lnTo>
                    <a:pt x="4787" y="338"/>
                  </a:lnTo>
                  <a:cubicBezTo>
                    <a:pt x="4811" y="338"/>
                    <a:pt x="4846" y="374"/>
                    <a:pt x="4846" y="397"/>
                  </a:cubicBezTo>
                  <a:lnTo>
                    <a:pt x="4846" y="1195"/>
                  </a:lnTo>
                  <a:cubicBezTo>
                    <a:pt x="4846" y="1683"/>
                    <a:pt x="5251" y="2064"/>
                    <a:pt x="5727" y="2064"/>
                  </a:cubicBezTo>
                  <a:cubicBezTo>
                    <a:pt x="5811" y="2064"/>
                    <a:pt x="5906" y="1993"/>
                    <a:pt x="5894" y="1886"/>
                  </a:cubicBezTo>
                  <a:cubicBezTo>
                    <a:pt x="5894" y="1790"/>
                    <a:pt x="5823" y="1707"/>
                    <a:pt x="5715" y="1707"/>
                  </a:cubicBezTo>
                  <a:cubicBezTo>
                    <a:pt x="5418" y="1707"/>
                    <a:pt x="5180" y="1469"/>
                    <a:pt x="5180" y="1195"/>
                  </a:cubicBezTo>
                  <a:lnTo>
                    <a:pt x="5180" y="397"/>
                  </a:lnTo>
                  <a:cubicBezTo>
                    <a:pt x="5203" y="183"/>
                    <a:pt x="5001" y="4"/>
                    <a:pt x="4787" y="4"/>
                  </a:cubicBezTo>
                  <a:lnTo>
                    <a:pt x="179" y="4"/>
                  </a:lnTo>
                  <a:cubicBezTo>
                    <a:pt x="168" y="2"/>
                    <a:pt x="157" y="0"/>
                    <a:pt x="146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60"/>
            <p:cNvSpPr/>
            <p:nvPr/>
          </p:nvSpPr>
          <p:spPr>
            <a:xfrm>
              <a:off x="7164138" y="4037750"/>
              <a:ext cx="26800" cy="306900"/>
            </a:xfrm>
            <a:custGeom>
              <a:avLst/>
              <a:gdLst/>
              <a:ahLst/>
              <a:cxnLst/>
              <a:rect l="l" t="t" r="r" b="b"/>
              <a:pathLst>
                <a:path w="1072" h="12276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12097"/>
                  </a:lnTo>
                  <a:cubicBezTo>
                    <a:pt x="0" y="12204"/>
                    <a:pt x="72" y="12275"/>
                    <a:pt x="179" y="12275"/>
                  </a:cubicBezTo>
                  <a:lnTo>
                    <a:pt x="893" y="12275"/>
                  </a:lnTo>
                  <a:cubicBezTo>
                    <a:pt x="976" y="12275"/>
                    <a:pt x="1072" y="12204"/>
                    <a:pt x="1072" y="12097"/>
                  </a:cubicBezTo>
                  <a:lnTo>
                    <a:pt x="1072" y="393"/>
                  </a:lnTo>
                  <a:cubicBezTo>
                    <a:pt x="1072" y="179"/>
                    <a:pt x="893" y="0"/>
                    <a:pt x="667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60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2677;p60">
            <a:hlinkClick r:id="rId3" action="ppaction://hlinksldjump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60">
            <a:hlinkClick r:id="rId3" action="ppaction://hlinksldjump"/>
          </p:cNvPr>
          <p:cNvSpPr/>
          <p:nvPr/>
        </p:nvSpPr>
        <p:spPr>
          <a:xfrm>
            <a:off x="8153787" y="412758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9" name="Google Shape;2679;p60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2680" name="Google Shape;2680;p60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60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60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60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p61"/>
          <p:cNvSpPr txBox="1">
            <a:spLocks noGrp="1"/>
          </p:cNvSpPr>
          <p:nvPr>
            <p:ph type="title"/>
          </p:nvPr>
        </p:nvSpPr>
        <p:spPr>
          <a:xfrm>
            <a:off x="720000" y="6949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Recursos alternativos</a:t>
            </a:r>
            <a:endParaRPr/>
          </a:p>
        </p:txBody>
      </p:sp>
      <p:grpSp>
        <p:nvGrpSpPr>
          <p:cNvPr id="2689" name="Google Shape;2689;p61"/>
          <p:cNvGrpSpPr/>
          <p:nvPr/>
        </p:nvGrpSpPr>
        <p:grpSpPr>
          <a:xfrm>
            <a:off x="4550139" y="1452798"/>
            <a:ext cx="1080833" cy="3059420"/>
            <a:chOff x="3876475" y="1041050"/>
            <a:chExt cx="1281975" cy="3628775"/>
          </a:xfrm>
        </p:grpSpPr>
        <p:sp>
          <p:nvSpPr>
            <p:cNvPr id="2690" name="Google Shape;2690;p61"/>
            <p:cNvSpPr/>
            <p:nvPr/>
          </p:nvSpPr>
          <p:spPr>
            <a:xfrm>
              <a:off x="4221650" y="1125975"/>
              <a:ext cx="439300" cy="402675"/>
            </a:xfrm>
            <a:custGeom>
              <a:avLst/>
              <a:gdLst/>
              <a:ahLst/>
              <a:cxnLst/>
              <a:rect l="l" t="t" r="r" b="b"/>
              <a:pathLst>
                <a:path w="17572" h="16107" extrusionOk="0">
                  <a:moveTo>
                    <a:pt x="9065" y="0"/>
                  </a:moveTo>
                  <a:cubicBezTo>
                    <a:pt x="8592" y="0"/>
                    <a:pt x="8108" y="35"/>
                    <a:pt x="7623" y="111"/>
                  </a:cubicBezTo>
                  <a:cubicBezTo>
                    <a:pt x="4674" y="567"/>
                    <a:pt x="2243" y="2481"/>
                    <a:pt x="2091" y="3697"/>
                  </a:cubicBezTo>
                  <a:cubicBezTo>
                    <a:pt x="2030" y="4336"/>
                    <a:pt x="2182" y="6190"/>
                    <a:pt x="2607" y="8226"/>
                  </a:cubicBezTo>
                  <a:cubicBezTo>
                    <a:pt x="2443" y="8117"/>
                    <a:pt x="2224" y="8062"/>
                    <a:pt x="1944" y="8062"/>
                  </a:cubicBezTo>
                  <a:cubicBezTo>
                    <a:pt x="1757" y="8062"/>
                    <a:pt x="1543" y="8086"/>
                    <a:pt x="1300" y="8135"/>
                  </a:cubicBezTo>
                  <a:cubicBezTo>
                    <a:pt x="1" y="8390"/>
                    <a:pt x="1093" y="12061"/>
                    <a:pt x="2644" y="12061"/>
                  </a:cubicBezTo>
                  <a:cubicBezTo>
                    <a:pt x="2944" y="12061"/>
                    <a:pt x="3260" y="11925"/>
                    <a:pt x="3580" y="11600"/>
                  </a:cubicBezTo>
                  <a:cubicBezTo>
                    <a:pt x="3610" y="11661"/>
                    <a:pt x="3610" y="11691"/>
                    <a:pt x="3671" y="11782"/>
                  </a:cubicBezTo>
                  <a:cubicBezTo>
                    <a:pt x="4066" y="12725"/>
                    <a:pt x="4522" y="13576"/>
                    <a:pt x="5100" y="14184"/>
                  </a:cubicBezTo>
                  <a:cubicBezTo>
                    <a:pt x="5890" y="15004"/>
                    <a:pt x="6711" y="15491"/>
                    <a:pt x="7410" y="15764"/>
                  </a:cubicBezTo>
                  <a:cubicBezTo>
                    <a:pt x="8094" y="16038"/>
                    <a:pt x="8694" y="16106"/>
                    <a:pt x="9123" y="16106"/>
                  </a:cubicBezTo>
                  <a:cubicBezTo>
                    <a:pt x="9553" y="16106"/>
                    <a:pt x="9811" y="16038"/>
                    <a:pt x="9811" y="16038"/>
                  </a:cubicBezTo>
                  <a:lnTo>
                    <a:pt x="10389" y="15947"/>
                  </a:lnTo>
                  <a:cubicBezTo>
                    <a:pt x="10389" y="15947"/>
                    <a:pt x="11604" y="15886"/>
                    <a:pt x="12851" y="14731"/>
                  </a:cubicBezTo>
                  <a:cubicBezTo>
                    <a:pt x="13337" y="14275"/>
                    <a:pt x="13884" y="13637"/>
                    <a:pt x="14310" y="12755"/>
                  </a:cubicBezTo>
                  <a:cubicBezTo>
                    <a:pt x="14644" y="11995"/>
                    <a:pt x="14857" y="11053"/>
                    <a:pt x="14948" y="10020"/>
                  </a:cubicBezTo>
                  <a:lnTo>
                    <a:pt x="14948" y="9807"/>
                  </a:lnTo>
                  <a:cubicBezTo>
                    <a:pt x="15229" y="9955"/>
                    <a:pt x="15481" y="10021"/>
                    <a:pt x="15707" y="10021"/>
                  </a:cubicBezTo>
                  <a:cubicBezTo>
                    <a:pt x="17523" y="10021"/>
                    <a:pt x="17572" y="5729"/>
                    <a:pt x="16238" y="5729"/>
                  </a:cubicBezTo>
                  <a:cubicBezTo>
                    <a:pt x="16214" y="5729"/>
                    <a:pt x="16189" y="5731"/>
                    <a:pt x="16164" y="5734"/>
                  </a:cubicBezTo>
                  <a:cubicBezTo>
                    <a:pt x="15434" y="5825"/>
                    <a:pt x="15100" y="6038"/>
                    <a:pt x="14857" y="6311"/>
                  </a:cubicBezTo>
                  <a:cubicBezTo>
                    <a:pt x="14644" y="4214"/>
                    <a:pt x="14218" y="2390"/>
                    <a:pt x="13945" y="1782"/>
                  </a:cubicBezTo>
                  <a:cubicBezTo>
                    <a:pt x="13514" y="870"/>
                    <a:pt x="11436" y="0"/>
                    <a:pt x="9065" y="0"/>
                  </a:cubicBezTo>
                  <a:close/>
                </a:path>
              </a:pathLst>
            </a:custGeom>
            <a:solidFill>
              <a:srgbClr val="DBA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1"/>
            <p:cNvSpPr/>
            <p:nvPr/>
          </p:nvSpPr>
          <p:spPr>
            <a:xfrm>
              <a:off x="4254900" y="1354000"/>
              <a:ext cx="49425" cy="46025"/>
            </a:xfrm>
            <a:custGeom>
              <a:avLst/>
              <a:gdLst/>
              <a:ahLst/>
              <a:cxnLst/>
              <a:rect l="l" t="t" r="r" b="b"/>
              <a:pathLst>
                <a:path w="1977" h="1841" extrusionOk="0">
                  <a:moveTo>
                    <a:pt x="644" y="1"/>
                  </a:moveTo>
                  <a:cubicBezTo>
                    <a:pt x="569" y="1"/>
                    <a:pt x="493" y="14"/>
                    <a:pt x="426" y="47"/>
                  </a:cubicBezTo>
                  <a:cubicBezTo>
                    <a:pt x="213" y="108"/>
                    <a:pt x="61" y="321"/>
                    <a:pt x="61" y="503"/>
                  </a:cubicBezTo>
                  <a:cubicBezTo>
                    <a:pt x="1" y="686"/>
                    <a:pt x="61" y="868"/>
                    <a:pt x="122" y="1020"/>
                  </a:cubicBezTo>
                  <a:cubicBezTo>
                    <a:pt x="213" y="1172"/>
                    <a:pt x="274" y="1324"/>
                    <a:pt x="396" y="1446"/>
                  </a:cubicBezTo>
                  <a:cubicBezTo>
                    <a:pt x="305" y="1294"/>
                    <a:pt x="274" y="1142"/>
                    <a:pt x="305" y="1020"/>
                  </a:cubicBezTo>
                  <a:cubicBezTo>
                    <a:pt x="274" y="868"/>
                    <a:pt x="244" y="716"/>
                    <a:pt x="274" y="564"/>
                  </a:cubicBezTo>
                  <a:cubicBezTo>
                    <a:pt x="296" y="394"/>
                    <a:pt x="481" y="298"/>
                    <a:pt x="674" y="298"/>
                  </a:cubicBezTo>
                  <a:cubicBezTo>
                    <a:pt x="757" y="298"/>
                    <a:pt x="840" y="315"/>
                    <a:pt x="913" y="351"/>
                  </a:cubicBezTo>
                  <a:cubicBezTo>
                    <a:pt x="1186" y="443"/>
                    <a:pt x="1490" y="655"/>
                    <a:pt x="1642" y="929"/>
                  </a:cubicBezTo>
                  <a:cubicBezTo>
                    <a:pt x="1794" y="1172"/>
                    <a:pt x="1916" y="1476"/>
                    <a:pt x="1976" y="1841"/>
                  </a:cubicBezTo>
                  <a:cubicBezTo>
                    <a:pt x="1976" y="1476"/>
                    <a:pt x="1946" y="1142"/>
                    <a:pt x="1794" y="807"/>
                  </a:cubicBezTo>
                  <a:cubicBezTo>
                    <a:pt x="1612" y="443"/>
                    <a:pt x="1338" y="230"/>
                    <a:pt x="1004" y="78"/>
                  </a:cubicBezTo>
                  <a:cubicBezTo>
                    <a:pt x="908" y="39"/>
                    <a:pt x="775" y="1"/>
                    <a:pt x="644" y="1"/>
                  </a:cubicBez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1"/>
            <p:cNvSpPr/>
            <p:nvPr/>
          </p:nvSpPr>
          <p:spPr>
            <a:xfrm>
              <a:off x="4275425" y="1366750"/>
              <a:ext cx="15225" cy="35550"/>
            </a:xfrm>
            <a:custGeom>
              <a:avLst/>
              <a:gdLst/>
              <a:ahLst/>
              <a:cxnLst/>
              <a:rect l="l" t="t" r="r" b="b"/>
              <a:pathLst>
                <a:path w="609" h="1422" extrusionOk="0">
                  <a:moveTo>
                    <a:pt x="481" y="0"/>
                  </a:moveTo>
                  <a:cubicBezTo>
                    <a:pt x="354" y="0"/>
                    <a:pt x="220" y="63"/>
                    <a:pt x="152" y="176"/>
                  </a:cubicBezTo>
                  <a:cubicBezTo>
                    <a:pt x="0" y="328"/>
                    <a:pt x="0" y="510"/>
                    <a:pt x="0" y="662"/>
                  </a:cubicBezTo>
                  <a:cubicBezTo>
                    <a:pt x="31" y="814"/>
                    <a:pt x="61" y="966"/>
                    <a:pt x="152" y="1118"/>
                  </a:cubicBezTo>
                  <a:cubicBezTo>
                    <a:pt x="244" y="1270"/>
                    <a:pt x="365" y="1392"/>
                    <a:pt x="517" y="1422"/>
                  </a:cubicBezTo>
                  <a:cubicBezTo>
                    <a:pt x="396" y="1331"/>
                    <a:pt x="365" y="1209"/>
                    <a:pt x="335" y="1057"/>
                  </a:cubicBezTo>
                  <a:cubicBezTo>
                    <a:pt x="274" y="905"/>
                    <a:pt x="244" y="784"/>
                    <a:pt x="244" y="632"/>
                  </a:cubicBezTo>
                  <a:cubicBezTo>
                    <a:pt x="213" y="480"/>
                    <a:pt x="244" y="358"/>
                    <a:pt x="274" y="237"/>
                  </a:cubicBezTo>
                  <a:cubicBezTo>
                    <a:pt x="335" y="176"/>
                    <a:pt x="456" y="54"/>
                    <a:pt x="608" y="24"/>
                  </a:cubicBezTo>
                  <a:cubicBezTo>
                    <a:pt x="569" y="8"/>
                    <a:pt x="526" y="0"/>
                    <a:pt x="481" y="0"/>
                  </a:cubicBez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1"/>
            <p:cNvSpPr/>
            <p:nvPr/>
          </p:nvSpPr>
          <p:spPr>
            <a:xfrm>
              <a:off x="4596100" y="1296550"/>
              <a:ext cx="41825" cy="54100"/>
            </a:xfrm>
            <a:custGeom>
              <a:avLst/>
              <a:gdLst/>
              <a:ahLst/>
              <a:cxnLst/>
              <a:rect l="l" t="t" r="r" b="b"/>
              <a:pathLst>
                <a:path w="1673" h="2164" extrusionOk="0">
                  <a:moveTo>
                    <a:pt x="1037" y="0"/>
                  </a:moveTo>
                  <a:cubicBezTo>
                    <a:pt x="874" y="0"/>
                    <a:pt x="714" y="109"/>
                    <a:pt x="578" y="218"/>
                  </a:cubicBezTo>
                  <a:cubicBezTo>
                    <a:pt x="304" y="431"/>
                    <a:pt x="122" y="765"/>
                    <a:pt x="31" y="1130"/>
                  </a:cubicBezTo>
                  <a:cubicBezTo>
                    <a:pt x="0" y="1494"/>
                    <a:pt x="61" y="1859"/>
                    <a:pt x="183" y="2163"/>
                  </a:cubicBezTo>
                  <a:cubicBezTo>
                    <a:pt x="183" y="1798"/>
                    <a:pt x="152" y="1464"/>
                    <a:pt x="244" y="1160"/>
                  </a:cubicBezTo>
                  <a:cubicBezTo>
                    <a:pt x="304" y="886"/>
                    <a:pt x="487" y="583"/>
                    <a:pt x="730" y="400"/>
                  </a:cubicBezTo>
                  <a:cubicBezTo>
                    <a:pt x="821" y="309"/>
                    <a:pt x="950" y="256"/>
                    <a:pt x="1076" y="256"/>
                  </a:cubicBezTo>
                  <a:cubicBezTo>
                    <a:pt x="1201" y="256"/>
                    <a:pt x="1323" y="309"/>
                    <a:pt x="1399" y="431"/>
                  </a:cubicBezTo>
                  <a:cubicBezTo>
                    <a:pt x="1490" y="583"/>
                    <a:pt x="1520" y="734"/>
                    <a:pt x="1520" y="886"/>
                  </a:cubicBezTo>
                  <a:cubicBezTo>
                    <a:pt x="1551" y="1038"/>
                    <a:pt x="1551" y="1221"/>
                    <a:pt x="1520" y="1403"/>
                  </a:cubicBezTo>
                  <a:cubicBezTo>
                    <a:pt x="1611" y="1251"/>
                    <a:pt x="1642" y="1038"/>
                    <a:pt x="1672" y="856"/>
                  </a:cubicBezTo>
                  <a:cubicBezTo>
                    <a:pt x="1672" y="674"/>
                    <a:pt x="1672" y="522"/>
                    <a:pt x="1581" y="309"/>
                  </a:cubicBezTo>
                  <a:cubicBezTo>
                    <a:pt x="1520" y="187"/>
                    <a:pt x="1277" y="5"/>
                    <a:pt x="1095" y="5"/>
                  </a:cubicBezTo>
                  <a:cubicBezTo>
                    <a:pt x="1075" y="2"/>
                    <a:pt x="1056" y="0"/>
                    <a:pt x="1037" y="0"/>
                  </a:cubicBez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1"/>
            <p:cNvSpPr/>
            <p:nvPr/>
          </p:nvSpPr>
          <p:spPr>
            <a:xfrm>
              <a:off x="4603700" y="1314900"/>
              <a:ext cx="19775" cy="35750"/>
            </a:xfrm>
            <a:custGeom>
              <a:avLst/>
              <a:gdLst/>
              <a:ahLst/>
              <a:cxnLst/>
              <a:rect l="l" t="t" r="r" b="b"/>
              <a:pathLst>
                <a:path w="791" h="1430" extrusionOk="0">
                  <a:moveTo>
                    <a:pt x="232" y="0"/>
                  </a:moveTo>
                  <a:cubicBezTo>
                    <a:pt x="145" y="0"/>
                    <a:pt x="61" y="31"/>
                    <a:pt x="0" y="92"/>
                  </a:cubicBezTo>
                  <a:cubicBezTo>
                    <a:pt x="152" y="92"/>
                    <a:pt x="304" y="152"/>
                    <a:pt x="395" y="244"/>
                  </a:cubicBezTo>
                  <a:cubicBezTo>
                    <a:pt x="456" y="304"/>
                    <a:pt x="487" y="456"/>
                    <a:pt x="517" y="578"/>
                  </a:cubicBezTo>
                  <a:cubicBezTo>
                    <a:pt x="517" y="730"/>
                    <a:pt x="578" y="852"/>
                    <a:pt x="578" y="1004"/>
                  </a:cubicBezTo>
                  <a:cubicBezTo>
                    <a:pt x="578" y="1125"/>
                    <a:pt x="547" y="1247"/>
                    <a:pt x="487" y="1429"/>
                  </a:cubicBezTo>
                  <a:cubicBezTo>
                    <a:pt x="608" y="1338"/>
                    <a:pt x="730" y="1186"/>
                    <a:pt x="760" y="1004"/>
                  </a:cubicBezTo>
                  <a:cubicBezTo>
                    <a:pt x="791" y="852"/>
                    <a:pt x="791" y="669"/>
                    <a:pt x="760" y="487"/>
                  </a:cubicBezTo>
                  <a:cubicBezTo>
                    <a:pt x="730" y="365"/>
                    <a:pt x="639" y="213"/>
                    <a:pt x="487" y="92"/>
                  </a:cubicBezTo>
                  <a:cubicBezTo>
                    <a:pt x="411" y="31"/>
                    <a:pt x="319" y="0"/>
                    <a:pt x="232" y="0"/>
                  </a:cubicBez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61"/>
            <p:cNvSpPr/>
            <p:nvPr/>
          </p:nvSpPr>
          <p:spPr>
            <a:xfrm>
              <a:off x="4409175" y="1425075"/>
              <a:ext cx="22800" cy="8075"/>
            </a:xfrm>
            <a:custGeom>
              <a:avLst/>
              <a:gdLst/>
              <a:ahLst/>
              <a:cxnLst/>
              <a:rect l="l" t="t" r="r" b="b"/>
              <a:pathLst>
                <a:path w="912" h="323" extrusionOk="0">
                  <a:moveTo>
                    <a:pt x="0" y="1"/>
                  </a:moveTo>
                  <a:cubicBezTo>
                    <a:pt x="122" y="153"/>
                    <a:pt x="274" y="244"/>
                    <a:pt x="426" y="274"/>
                  </a:cubicBezTo>
                  <a:cubicBezTo>
                    <a:pt x="518" y="293"/>
                    <a:pt x="621" y="323"/>
                    <a:pt x="723" y="323"/>
                  </a:cubicBezTo>
                  <a:cubicBezTo>
                    <a:pt x="788" y="323"/>
                    <a:pt x="852" y="310"/>
                    <a:pt x="912" y="274"/>
                  </a:cubicBezTo>
                  <a:cubicBezTo>
                    <a:pt x="760" y="214"/>
                    <a:pt x="608" y="153"/>
                    <a:pt x="456" y="12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61"/>
            <p:cNvSpPr/>
            <p:nvPr/>
          </p:nvSpPr>
          <p:spPr>
            <a:xfrm>
              <a:off x="4394725" y="1396975"/>
              <a:ext cx="64625" cy="27375"/>
            </a:xfrm>
            <a:custGeom>
              <a:avLst/>
              <a:gdLst/>
              <a:ahLst/>
              <a:cxnLst/>
              <a:rect l="l" t="t" r="r" b="b"/>
              <a:pathLst>
                <a:path w="2585" h="1095" extrusionOk="0">
                  <a:moveTo>
                    <a:pt x="1" y="0"/>
                  </a:moveTo>
                  <a:lnTo>
                    <a:pt x="1" y="0"/>
                  </a:lnTo>
                  <a:cubicBezTo>
                    <a:pt x="244" y="426"/>
                    <a:pt x="639" y="760"/>
                    <a:pt x="1095" y="973"/>
                  </a:cubicBezTo>
                  <a:cubicBezTo>
                    <a:pt x="1368" y="1064"/>
                    <a:pt x="1611" y="1094"/>
                    <a:pt x="1855" y="1094"/>
                  </a:cubicBezTo>
                  <a:cubicBezTo>
                    <a:pt x="2128" y="1094"/>
                    <a:pt x="2371" y="1003"/>
                    <a:pt x="2584" y="912"/>
                  </a:cubicBezTo>
                  <a:cubicBezTo>
                    <a:pt x="2098" y="912"/>
                    <a:pt x="1642" y="821"/>
                    <a:pt x="1216" y="669"/>
                  </a:cubicBezTo>
                  <a:cubicBezTo>
                    <a:pt x="791" y="517"/>
                    <a:pt x="396" y="304"/>
                    <a:pt x="1" y="0"/>
                  </a:cubicBez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61"/>
            <p:cNvSpPr/>
            <p:nvPr/>
          </p:nvSpPr>
          <p:spPr>
            <a:xfrm>
              <a:off x="4454750" y="1290575"/>
              <a:ext cx="27375" cy="99575"/>
            </a:xfrm>
            <a:custGeom>
              <a:avLst/>
              <a:gdLst/>
              <a:ahLst/>
              <a:cxnLst/>
              <a:rect l="l" t="t" r="r" b="b"/>
              <a:pathLst>
                <a:path w="1095" h="398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" y="730"/>
                    <a:pt x="153" y="1490"/>
                    <a:pt x="487" y="2129"/>
                  </a:cubicBezTo>
                  <a:cubicBezTo>
                    <a:pt x="639" y="2432"/>
                    <a:pt x="821" y="2767"/>
                    <a:pt x="821" y="3071"/>
                  </a:cubicBezTo>
                  <a:cubicBezTo>
                    <a:pt x="821" y="3405"/>
                    <a:pt x="639" y="3709"/>
                    <a:pt x="366" y="3983"/>
                  </a:cubicBezTo>
                  <a:cubicBezTo>
                    <a:pt x="730" y="3831"/>
                    <a:pt x="1034" y="3527"/>
                    <a:pt x="1065" y="3101"/>
                  </a:cubicBezTo>
                  <a:cubicBezTo>
                    <a:pt x="1095" y="2706"/>
                    <a:pt x="913" y="2311"/>
                    <a:pt x="761" y="2007"/>
                  </a:cubicBezTo>
                  <a:cubicBezTo>
                    <a:pt x="457" y="1399"/>
                    <a:pt x="214" y="730"/>
                    <a:pt x="122" y="1"/>
                  </a:cubicBez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61"/>
            <p:cNvSpPr/>
            <p:nvPr/>
          </p:nvSpPr>
          <p:spPr>
            <a:xfrm>
              <a:off x="4437275" y="1386625"/>
              <a:ext cx="10675" cy="7325"/>
            </a:xfrm>
            <a:custGeom>
              <a:avLst/>
              <a:gdLst/>
              <a:ahLst/>
              <a:cxnLst/>
              <a:rect l="l" t="t" r="r" b="b"/>
              <a:pathLst>
                <a:path w="427" h="293" extrusionOk="0">
                  <a:moveTo>
                    <a:pt x="195" y="1"/>
                  </a:moveTo>
                  <a:cubicBezTo>
                    <a:pt x="143" y="1"/>
                    <a:pt x="78" y="22"/>
                    <a:pt x="1" y="80"/>
                  </a:cubicBezTo>
                  <a:cubicBezTo>
                    <a:pt x="61" y="171"/>
                    <a:pt x="92" y="232"/>
                    <a:pt x="153" y="293"/>
                  </a:cubicBezTo>
                  <a:cubicBezTo>
                    <a:pt x="244" y="293"/>
                    <a:pt x="305" y="293"/>
                    <a:pt x="426" y="262"/>
                  </a:cubicBezTo>
                  <a:cubicBezTo>
                    <a:pt x="426" y="141"/>
                    <a:pt x="365" y="80"/>
                    <a:pt x="274" y="19"/>
                  </a:cubicBezTo>
                  <a:cubicBezTo>
                    <a:pt x="252" y="8"/>
                    <a:pt x="226" y="1"/>
                    <a:pt x="195" y="1"/>
                  </a:cubicBez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61"/>
            <p:cNvSpPr/>
            <p:nvPr/>
          </p:nvSpPr>
          <p:spPr>
            <a:xfrm>
              <a:off x="4384075" y="1320575"/>
              <a:ext cx="32700" cy="37725"/>
            </a:xfrm>
            <a:custGeom>
              <a:avLst/>
              <a:gdLst/>
              <a:ahLst/>
              <a:cxnLst/>
              <a:rect l="l" t="t" r="r" b="b"/>
              <a:pathLst>
                <a:path w="1308" h="1509" extrusionOk="0">
                  <a:moveTo>
                    <a:pt x="667" y="0"/>
                  </a:moveTo>
                  <a:cubicBezTo>
                    <a:pt x="628" y="0"/>
                    <a:pt x="588" y="6"/>
                    <a:pt x="548" y="17"/>
                  </a:cubicBezTo>
                  <a:cubicBezTo>
                    <a:pt x="214" y="47"/>
                    <a:pt x="1" y="442"/>
                    <a:pt x="92" y="837"/>
                  </a:cubicBezTo>
                  <a:cubicBezTo>
                    <a:pt x="150" y="1241"/>
                    <a:pt x="427" y="1508"/>
                    <a:pt x="715" y="1508"/>
                  </a:cubicBezTo>
                  <a:cubicBezTo>
                    <a:pt x="730" y="1508"/>
                    <a:pt x="745" y="1508"/>
                    <a:pt x="761" y="1506"/>
                  </a:cubicBezTo>
                  <a:cubicBezTo>
                    <a:pt x="1126" y="1445"/>
                    <a:pt x="1308" y="1080"/>
                    <a:pt x="1217" y="655"/>
                  </a:cubicBezTo>
                  <a:cubicBezTo>
                    <a:pt x="1190" y="281"/>
                    <a:pt x="952" y="0"/>
                    <a:pt x="667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61"/>
            <p:cNvSpPr/>
            <p:nvPr/>
          </p:nvSpPr>
          <p:spPr>
            <a:xfrm>
              <a:off x="4391675" y="1312800"/>
              <a:ext cx="29675" cy="19000"/>
            </a:xfrm>
            <a:custGeom>
              <a:avLst/>
              <a:gdLst/>
              <a:ahLst/>
              <a:cxnLst/>
              <a:rect l="l" t="t" r="r" b="b"/>
              <a:pathLst>
                <a:path w="1187" h="760" extrusionOk="0">
                  <a:moveTo>
                    <a:pt x="1095" y="1"/>
                  </a:moveTo>
                  <a:cubicBezTo>
                    <a:pt x="1072" y="1"/>
                    <a:pt x="1050" y="8"/>
                    <a:pt x="1034" y="24"/>
                  </a:cubicBezTo>
                  <a:lnTo>
                    <a:pt x="1004" y="54"/>
                  </a:lnTo>
                  <a:cubicBezTo>
                    <a:pt x="1004" y="84"/>
                    <a:pt x="913" y="145"/>
                    <a:pt x="882" y="176"/>
                  </a:cubicBezTo>
                  <a:cubicBezTo>
                    <a:pt x="852" y="206"/>
                    <a:pt x="761" y="236"/>
                    <a:pt x="700" y="236"/>
                  </a:cubicBezTo>
                  <a:cubicBezTo>
                    <a:pt x="578" y="297"/>
                    <a:pt x="426" y="297"/>
                    <a:pt x="274" y="297"/>
                  </a:cubicBezTo>
                  <a:lnTo>
                    <a:pt x="183" y="297"/>
                  </a:lnTo>
                  <a:cubicBezTo>
                    <a:pt x="92" y="328"/>
                    <a:pt x="1" y="480"/>
                    <a:pt x="62" y="601"/>
                  </a:cubicBezTo>
                  <a:cubicBezTo>
                    <a:pt x="88" y="680"/>
                    <a:pt x="206" y="759"/>
                    <a:pt x="316" y="759"/>
                  </a:cubicBezTo>
                  <a:cubicBezTo>
                    <a:pt x="333" y="759"/>
                    <a:pt x="349" y="757"/>
                    <a:pt x="366" y="753"/>
                  </a:cubicBezTo>
                  <a:lnTo>
                    <a:pt x="822" y="510"/>
                  </a:lnTo>
                  <a:cubicBezTo>
                    <a:pt x="882" y="480"/>
                    <a:pt x="974" y="449"/>
                    <a:pt x="1034" y="358"/>
                  </a:cubicBezTo>
                  <a:cubicBezTo>
                    <a:pt x="1126" y="297"/>
                    <a:pt x="1186" y="236"/>
                    <a:pt x="1186" y="84"/>
                  </a:cubicBezTo>
                  <a:cubicBezTo>
                    <a:pt x="1186" y="54"/>
                    <a:pt x="1186" y="54"/>
                    <a:pt x="1156" y="24"/>
                  </a:cubicBezTo>
                  <a:cubicBezTo>
                    <a:pt x="1141" y="8"/>
                    <a:pt x="1118" y="1"/>
                    <a:pt x="1095" y="1"/>
                  </a:cubicBezTo>
                  <a:close/>
                </a:path>
              </a:pathLst>
            </a:custGeom>
            <a:solidFill>
              <a:srgbClr val="5E2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1"/>
            <p:cNvSpPr/>
            <p:nvPr/>
          </p:nvSpPr>
          <p:spPr>
            <a:xfrm>
              <a:off x="4489700" y="1303450"/>
              <a:ext cx="32700" cy="37375"/>
            </a:xfrm>
            <a:custGeom>
              <a:avLst/>
              <a:gdLst/>
              <a:ahLst/>
              <a:cxnLst/>
              <a:rect l="l" t="t" r="r" b="b"/>
              <a:pathLst>
                <a:path w="1308" h="1495" extrusionOk="0">
                  <a:moveTo>
                    <a:pt x="594" y="0"/>
                  </a:moveTo>
                  <a:cubicBezTo>
                    <a:pt x="579" y="0"/>
                    <a:pt x="563" y="1"/>
                    <a:pt x="548" y="3"/>
                  </a:cubicBezTo>
                  <a:cubicBezTo>
                    <a:pt x="183" y="63"/>
                    <a:pt x="1" y="428"/>
                    <a:pt x="92" y="854"/>
                  </a:cubicBezTo>
                  <a:cubicBezTo>
                    <a:pt x="150" y="1255"/>
                    <a:pt x="424" y="1494"/>
                    <a:pt x="710" y="1494"/>
                  </a:cubicBezTo>
                  <a:cubicBezTo>
                    <a:pt x="727" y="1494"/>
                    <a:pt x="744" y="1494"/>
                    <a:pt x="761" y="1492"/>
                  </a:cubicBezTo>
                  <a:cubicBezTo>
                    <a:pt x="1095" y="1462"/>
                    <a:pt x="1308" y="1066"/>
                    <a:pt x="1217" y="671"/>
                  </a:cubicBezTo>
                  <a:cubicBezTo>
                    <a:pt x="1159" y="267"/>
                    <a:pt x="882" y="0"/>
                    <a:pt x="594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1"/>
            <p:cNvSpPr/>
            <p:nvPr/>
          </p:nvSpPr>
          <p:spPr>
            <a:xfrm>
              <a:off x="4497300" y="1295325"/>
              <a:ext cx="29675" cy="19025"/>
            </a:xfrm>
            <a:custGeom>
              <a:avLst/>
              <a:gdLst/>
              <a:ahLst/>
              <a:cxnLst/>
              <a:rect l="l" t="t" r="r" b="b"/>
              <a:pathLst>
                <a:path w="1187" h="761" extrusionOk="0">
                  <a:moveTo>
                    <a:pt x="1084" y="1"/>
                  </a:moveTo>
                  <a:cubicBezTo>
                    <a:pt x="1065" y="1"/>
                    <a:pt x="1050" y="8"/>
                    <a:pt x="1034" y="24"/>
                  </a:cubicBezTo>
                  <a:lnTo>
                    <a:pt x="1004" y="84"/>
                  </a:lnTo>
                  <a:cubicBezTo>
                    <a:pt x="1004" y="115"/>
                    <a:pt x="913" y="145"/>
                    <a:pt x="882" y="176"/>
                  </a:cubicBezTo>
                  <a:cubicBezTo>
                    <a:pt x="852" y="236"/>
                    <a:pt x="761" y="267"/>
                    <a:pt x="700" y="267"/>
                  </a:cubicBezTo>
                  <a:cubicBezTo>
                    <a:pt x="578" y="297"/>
                    <a:pt x="426" y="297"/>
                    <a:pt x="274" y="297"/>
                  </a:cubicBezTo>
                  <a:lnTo>
                    <a:pt x="183" y="297"/>
                  </a:lnTo>
                  <a:cubicBezTo>
                    <a:pt x="92" y="328"/>
                    <a:pt x="1" y="480"/>
                    <a:pt x="31" y="601"/>
                  </a:cubicBezTo>
                  <a:cubicBezTo>
                    <a:pt x="82" y="702"/>
                    <a:pt x="195" y="761"/>
                    <a:pt x="284" y="761"/>
                  </a:cubicBezTo>
                  <a:cubicBezTo>
                    <a:pt x="302" y="761"/>
                    <a:pt x="320" y="758"/>
                    <a:pt x="335" y="753"/>
                  </a:cubicBezTo>
                  <a:lnTo>
                    <a:pt x="791" y="540"/>
                  </a:lnTo>
                  <a:cubicBezTo>
                    <a:pt x="882" y="480"/>
                    <a:pt x="943" y="449"/>
                    <a:pt x="1034" y="388"/>
                  </a:cubicBezTo>
                  <a:cubicBezTo>
                    <a:pt x="1095" y="297"/>
                    <a:pt x="1186" y="267"/>
                    <a:pt x="1186" y="115"/>
                  </a:cubicBezTo>
                  <a:cubicBezTo>
                    <a:pt x="1186" y="115"/>
                    <a:pt x="1186" y="84"/>
                    <a:pt x="1156" y="24"/>
                  </a:cubicBezTo>
                  <a:cubicBezTo>
                    <a:pt x="1126" y="8"/>
                    <a:pt x="1103" y="1"/>
                    <a:pt x="1084" y="1"/>
                  </a:cubicBezTo>
                  <a:close/>
                </a:path>
              </a:pathLst>
            </a:custGeom>
            <a:solidFill>
              <a:srgbClr val="5E2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1"/>
            <p:cNvSpPr/>
            <p:nvPr/>
          </p:nvSpPr>
          <p:spPr>
            <a:xfrm>
              <a:off x="4345325" y="1267475"/>
              <a:ext cx="75250" cy="35800"/>
            </a:xfrm>
            <a:custGeom>
              <a:avLst/>
              <a:gdLst/>
              <a:ahLst/>
              <a:cxnLst/>
              <a:rect l="l" t="t" r="r" b="b"/>
              <a:pathLst>
                <a:path w="3010" h="1432" extrusionOk="0">
                  <a:moveTo>
                    <a:pt x="2483" y="0"/>
                  </a:moveTo>
                  <a:cubicBezTo>
                    <a:pt x="2290" y="0"/>
                    <a:pt x="2118" y="22"/>
                    <a:pt x="1946" y="43"/>
                  </a:cubicBezTo>
                  <a:cubicBezTo>
                    <a:pt x="1703" y="74"/>
                    <a:pt x="1429" y="165"/>
                    <a:pt x="1217" y="287"/>
                  </a:cubicBezTo>
                  <a:cubicBezTo>
                    <a:pt x="973" y="378"/>
                    <a:pt x="761" y="499"/>
                    <a:pt x="578" y="651"/>
                  </a:cubicBezTo>
                  <a:cubicBezTo>
                    <a:pt x="366" y="803"/>
                    <a:pt x="183" y="986"/>
                    <a:pt x="31" y="1198"/>
                  </a:cubicBezTo>
                  <a:cubicBezTo>
                    <a:pt x="1" y="1259"/>
                    <a:pt x="1" y="1350"/>
                    <a:pt x="31" y="1381"/>
                  </a:cubicBezTo>
                  <a:cubicBezTo>
                    <a:pt x="67" y="1416"/>
                    <a:pt x="102" y="1431"/>
                    <a:pt x="138" y="1431"/>
                  </a:cubicBezTo>
                  <a:cubicBezTo>
                    <a:pt x="163" y="1431"/>
                    <a:pt x="188" y="1424"/>
                    <a:pt x="214" y="1411"/>
                  </a:cubicBezTo>
                  <a:lnTo>
                    <a:pt x="791" y="1077"/>
                  </a:lnTo>
                  <a:cubicBezTo>
                    <a:pt x="973" y="955"/>
                    <a:pt x="1217" y="894"/>
                    <a:pt x="1399" y="803"/>
                  </a:cubicBezTo>
                  <a:cubicBezTo>
                    <a:pt x="1642" y="742"/>
                    <a:pt x="1825" y="682"/>
                    <a:pt x="2037" y="651"/>
                  </a:cubicBezTo>
                  <a:cubicBezTo>
                    <a:pt x="2250" y="621"/>
                    <a:pt x="2463" y="590"/>
                    <a:pt x="2676" y="590"/>
                  </a:cubicBezTo>
                  <a:cubicBezTo>
                    <a:pt x="2828" y="530"/>
                    <a:pt x="2919" y="469"/>
                    <a:pt x="2949" y="317"/>
                  </a:cubicBezTo>
                  <a:cubicBezTo>
                    <a:pt x="3010" y="165"/>
                    <a:pt x="2888" y="43"/>
                    <a:pt x="2736" y="13"/>
                  </a:cubicBezTo>
                  <a:cubicBezTo>
                    <a:pt x="2647" y="4"/>
                    <a:pt x="2564" y="0"/>
                    <a:pt x="2483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1"/>
            <p:cNvSpPr/>
            <p:nvPr/>
          </p:nvSpPr>
          <p:spPr>
            <a:xfrm>
              <a:off x="4409175" y="1267025"/>
              <a:ext cx="14450" cy="14325"/>
            </a:xfrm>
            <a:custGeom>
              <a:avLst/>
              <a:gdLst/>
              <a:ahLst/>
              <a:cxnLst/>
              <a:rect l="l" t="t" r="r" b="b"/>
              <a:pathLst>
                <a:path w="578" h="573" extrusionOk="0">
                  <a:moveTo>
                    <a:pt x="486" y="1"/>
                  </a:moveTo>
                  <a:cubicBezTo>
                    <a:pt x="486" y="1"/>
                    <a:pt x="456" y="1"/>
                    <a:pt x="456" y="31"/>
                  </a:cubicBezTo>
                  <a:cubicBezTo>
                    <a:pt x="456" y="61"/>
                    <a:pt x="426" y="92"/>
                    <a:pt x="426" y="153"/>
                  </a:cubicBezTo>
                  <a:cubicBezTo>
                    <a:pt x="365" y="183"/>
                    <a:pt x="365" y="213"/>
                    <a:pt x="334" y="213"/>
                  </a:cubicBezTo>
                  <a:cubicBezTo>
                    <a:pt x="304" y="244"/>
                    <a:pt x="213" y="305"/>
                    <a:pt x="152" y="305"/>
                  </a:cubicBezTo>
                  <a:lnTo>
                    <a:pt x="122" y="305"/>
                  </a:lnTo>
                  <a:cubicBezTo>
                    <a:pt x="30" y="335"/>
                    <a:pt x="0" y="396"/>
                    <a:pt x="30" y="487"/>
                  </a:cubicBezTo>
                  <a:cubicBezTo>
                    <a:pt x="52" y="530"/>
                    <a:pt x="104" y="573"/>
                    <a:pt x="154" y="573"/>
                  </a:cubicBezTo>
                  <a:cubicBezTo>
                    <a:pt x="175" y="573"/>
                    <a:pt x="195" y="565"/>
                    <a:pt x="213" y="548"/>
                  </a:cubicBezTo>
                  <a:cubicBezTo>
                    <a:pt x="334" y="517"/>
                    <a:pt x="426" y="487"/>
                    <a:pt x="486" y="365"/>
                  </a:cubicBezTo>
                  <a:cubicBezTo>
                    <a:pt x="578" y="244"/>
                    <a:pt x="578" y="153"/>
                    <a:pt x="517" y="31"/>
                  </a:cubicBezTo>
                  <a:cubicBezTo>
                    <a:pt x="517" y="1"/>
                    <a:pt x="517" y="1"/>
                    <a:pt x="486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1"/>
            <p:cNvSpPr/>
            <p:nvPr/>
          </p:nvSpPr>
          <p:spPr>
            <a:xfrm>
              <a:off x="4470725" y="1250700"/>
              <a:ext cx="79800" cy="21100"/>
            </a:xfrm>
            <a:custGeom>
              <a:avLst/>
              <a:gdLst/>
              <a:ahLst/>
              <a:cxnLst/>
              <a:rect l="l" t="t" r="r" b="b"/>
              <a:pathLst>
                <a:path w="3192" h="844" extrusionOk="0">
                  <a:moveTo>
                    <a:pt x="1334" y="0"/>
                  </a:moveTo>
                  <a:cubicBezTo>
                    <a:pt x="1208" y="0"/>
                    <a:pt x="1079" y="15"/>
                    <a:pt x="942" y="46"/>
                  </a:cubicBezTo>
                  <a:cubicBezTo>
                    <a:pt x="699" y="76"/>
                    <a:pt x="456" y="106"/>
                    <a:pt x="182" y="258"/>
                  </a:cubicBezTo>
                  <a:cubicBezTo>
                    <a:pt x="30" y="350"/>
                    <a:pt x="0" y="502"/>
                    <a:pt x="30" y="654"/>
                  </a:cubicBezTo>
                  <a:cubicBezTo>
                    <a:pt x="136" y="733"/>
                    <a:pt x="264" y="812"/>
                    <a:pt x="395" y="812"/>
                  </a:cubicBezTo>
                  <a:cubicBezTo>
                    <a:pt x="415" y="812"/>
                    <a:pt x="436" y="810"/>
                    <a:pt x="456" y="806"/>
                  </a:cubicBezTo>
                  <a:cubicBezTo>
                    <a:pt x="638" y="745"/>
                    <a:pt x="882" y="684"/>
                    <a:pt x="1064" y="684"/>
                  </a:cubicBezTo>
                  <a:cubicBezTo>
                    <a:pt x="1307" y="654"/>
                    <a:pt x="1489" y="654"/>
                    <a:pt x="1702" y="654"/>
                  </a:cubicBezTo>
                  <a:cubicBezTo>
                    <a:pt x="1945" y="654"/>
                    <a:pt x="2128" y="684"/>
                    <a:pt x="2371" y="684"/>
                  </a:cubicBezTo>
                  <a:cubicBezTo>
                    <a:pt x="2584" y="714"/>
                    <a:pt x="2766" y="745"/>
                    <a:pt x="3009" y="836"/>
                  </a:cubicBezTo>
                  <a:cubicBezTo>
                    <a:pt x="3020" y="841"/>
                    <a:pt x="3032" y="844"/>
                    <a:pt x="3044" y="844"/>
                  </a:cubicBezTo>
                  <a:cubicBezTo>
                    <a:pt x="3100" y="844"/>
                    <a:pt x="3167" y="789"/>
                    <a:pt x="3192" y="714"/>
                  </a:cubicBezTo>
                  <a:cubicBezTo>
                    <a:pt x="3192" y="654"/>
                    <a:pt x="3192" y="593"/>
                    <a:pt x="3131" y="562"/>
                  </a:cubicBezTo>
                  <a:cubicBezTo>
                    <a:pt x="2918" y="410"/>
                    <a:pt x="2705" y="289"/>
                    <a:pt x="2432" y="228"/>
                  </a:cubicBezTo>
                  <a:cubicBezTo>
                    <a:pt x="2219" y="137"/>
                    <a:pt x="1945" y="76"/>
                    <a:pt x="1702" y="46"/>
                  </a:cubicBezTo>
                  <a:cubicBezTo>
                    <a:pt x="1581" y="15"/>
                    <a:pt x="1459" y="0"/>
                    <a:pt x="1334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1"/>
            <p:cNvSpPr/>
            <p:nvPr/>
          </p:nvSpPr>
          <p:spPr>
            <a:xfrm>
              <a:off x="4467675" y="1259850"/>
              <a:ext cx="15225" cy="10250"/>
            </a:xfrm>
            <a:custGeom>
              <a:avLst/>
              <a:gdLst/>
              <a:ahLst/>
              <a:cxnLst/>
              <a:rect l="l" t="t" r="r" b="b"/>
              <a:pathLst>
                <a:path w="609" h="410" extrusionOk="0">
                  <a:moveTo>
                    <a:pt x="37" y="0"/>
                  </a:moveTo>
                  <a:cubicBezTo>
                    <a:pt x="28" y="0"/>
                    <a:pt x="0" y="14"/>
                    <a:pt x="0" y="14"/>
                  </a:cubicBezTo>
                  <a:cubicBezTo>
                    <a:pt x="0" y="136"/>
                    <a:pt x="61" y="227"/>
                    <a:pt x="152" y="318"/>
                  </a:cubicBezTo>
                  <a:cubicBezTo>
                    <a:pt x="274" y="379"/>
                    <a:pt x="396" y="409"/>
                    <a:pt x="456" y="409"/>
                  </a:cubicBezTo>
                  <a:cubicBezTo>
                    <a:pt x="548" y="409"/>
                    <a:pt x="608" y="379"/>
                    <a:pt x="608" y="318"/>
                  </a:cubicBezTo>
                  <a:cubicBezTo>
                    <a:pt x="608" y="227"/>
                    <a:pt x="578" y="166"/>
                    <a:pt x="517" y="166"/>
                  </a:cubicBezTo>
                  <a:lnTo>
                    <a:pt x="456" y="166"/>
                  </a:lnTo>
                  <a:cubicBezTo>
                    <a:pt x="416" y="166"/>
                    <a:pt x="362" y="179"/>
                    <a:pt x="312" y="179"/>
                  </a:cubicBezTo>
                  <a:cubicBezTo>
                    <a:pt x="288" y="179"/>
                    <a:pt x="264" y="176"/>
                    <a:pt x="244" y="166"/>
                  </a:cubicBezTo>
                  <a:cubicBezTo>
                    <a:pt x="183" y="166"/>
                    <a:pt x="152" y="136"/>
                    <a:pt x="152" y="136"/>
                  </a:cubicBezTo>
                  <a:cubicBezTo>
                    <a:pt x="122" y="75"/>
                    <a:pt x="122" y="44"/>
                    <a:pt x="122" y="44"/>
                  </a:cubicBezTo>
                  <a:cubicBezTo>
                    <a:pt x="122" y="14"/>
                    <a:pt x="92" y="14"/>
                    <a:pt x="31" y="14"/>
                  </a:cubicBezTo>
                  <a:cubicBezTo>
                    <a:pt x="41" y="4"/>
                    <a:pt x="41" y="0"/>
                    <a:pt x="37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1"/>
            <p:cNvSpPr/>
            <p:nvPr/>
          </p:nvSpPr>
          <p:spPr>
            <a:xfrm>
              <a:off x="4489700" y="1343025"/>
              <a:ext cx="23600" cy="23575"/>
            </a:xfrm>
            <a:custGeom>
              <a:avLst/>
              <a:gdLst/>
              <a:ahLst/>
              <a:cxnLst/>
              <a:rect l="l" t="t" r="r" b="b"/>
              <a:pathLst>
                <a:path w="944" h="943" extrusionOk="0">
                  <a:moveTo>
                    <a:pt x="1" y="0"/>
                  </a:moveTo>
                  <a:cubicBezTo>
                    <a:pt x="31" y="213"/>
                    <a:pt x="183" y="456"/>
                    <a:pt x="335" y="608"/>
                  </a:cubicBezTo>
                  <a:cubicBezTo>
                    <a:pt x="487" y="760"/>
                    <a:pt x="730" y="912"/>
                    <a:pt x="943" y="942"/>
                  </a:cubicBezTo>
                  <a:cubicBezTo>
                    <a:pt x="791" y="790"/>
                    <a:pt x="609" y="638"/>
                    <a:pt x="457" y="486"/>
                  </a:cubicBezTo>
                  <a:cubicBezTo>
                    <a:pt x="305" y="334"/>
                    <a:pt x="153" y="182"/>
                    <a:pt x="1" y="0"/>
                  </a:cubicBez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1"/>
            <p:cNvSpPr/>
            <p:nvPr/>
          </p:nvSpPr>
          <p:spPr>
            <a:xfrm>
              <a:off x="4418275" y="1352125"/>
              <a:ext cx="15225" cy="29675"/>
            </a:xfrm>
            <a:custGeom>
              <a:avLst/>
              <a:gdLst/>
              <a:ahLst/>
              <a:cxnLst/>
              <a:rect l="l" t="t" r="r" b="b"/>
              <a:pathLst>
                <a:path w="609" h="1187" extrusionOk="0">
                  <a:moveTo>
                    <a:pt x="609" y="1"/>
                  </a:moveTo>
                  <a:lnTo>
                    <a:pt x="609" y="1"/>
                  </a:lnTo>
                  <a:cubicBezTo>
                    <a:pt x="517" y="244"/>
                    <a:pt x="426" y="426"/>
                    <a:pt x="366" y="609"/>
                  </a:cubicBezTo>
                  <a:lnTo>
                    <a:pt x="1" y="1186"/>
                  </a:lnTo>
                  <a:cubicBezTo>
                    <a:pt x="214" y="1065"/>
                    <a:pt x="396" y="882"/>
                    <a:pt x="457" y="639"/>
                  </a:cubicBezTo>
                  <a:cubicBezTo>
                    <a:pt x="578" y="457"/>
                    <a:pt x="609" y="244"/>
                    <a:pt x="609" y="1"/>
                  </a:cubicBez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1"/>
            <p:cNvSpPr/>
            <p:nvPr/>
          </p:nvSpPr>
          <p:spPr>
            <a:xfrm>
              <a:off x="4390925" y="1238150"/>
              <a:ext cx="104900" cy="18275"/>
            </a:xfrm>
            <a:custGeom>
              <a:avLst/>
              <a:gdLst/>
              <a:ahLst/>
              <a:cxnLst/>
              <a:rect l="l" t="t" r="r" b="b"/>
              <a:pathLst>
                <a:path w="4196" h="731" extrusionOk="0">
                  <a:moveTo>
                    <a:pt x="3131" y="1"/>
                  </a:moveTo>
                  <a:cubicBezTo>
                    <a:pt x="2767" y="1"/>
                    <a:pt x="2402" y="31"/>
                    <a:pt x="2067" y="122"/>
                  </a:cubicBezTo>
                  <a:cubicBezTo>
                    <a:pt x="1368" y="274"/>
                    <a:pt x="639" y="456"/>
                    <a:pt x="1" y="730"/>
                  </a:cubicBezTo>
                  <a:cubicBezTo>
                    <a:pt x="335" y="608"/>
                    <a:pt x="700" y="548"/>
                    <a:pt x="973" y="456"/>
                  </a:cubicBezTo>
                  <a:cubicBezTo>
                    <a:pt x="1368" y="396"/>
                    <a:pt x="1703" y="304"/>
                    <a:pt x="2067" y="244"/>
                  </a:cubicBezTo>
                  <a:cubicBezTo>
                    <a:pt x="2552" y="134"/>
                    <a:pt x="3069" y="55"/>
                    <a:pt x="3594" y="55"/>
                  </a:cubicBezTo>
                  <a:cubicBezTo>
                    <a:pt x="3794" y="55"/>
                    <a:pt x="3994" y="67"/>
                    <a:pt x="4195" y="92"/>
                  </a:cubicBezTo>
                  <a:cubicBezTo>
                    <a:pt x="3830" y="1"/>
                    <a:pt x="3466" y="1"/>
                    <a:pt x="3131" y="1"/>
                  </a:cubicBez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1"/>
            <p:cNvSpPr/>
            <p:nvPr/>
          </p:nvSpPr>
          <p:spPr>
            <a:xfrm>
              <a:off x="4381800" y="1222200"/>
              <a:ext cx="117825" cy="20525"/>
            </a:xfrm>
            <a:custGeom>
              <a:avLst/>
              <a:gdLst/>
              <a:ahLst/>
              <a:cxnLst/>
              <a:rect l="l" t="t" r="r" b="b"/>
              <a:pathLst>
                <a:path w="4713" h="821" extrusionOk="0">
                  <a:moveTo>
                    <a:pt x="3496" y="0"/>
                  </a:moveTo>
                  <a:cubicBezTo>
                    <a:pt x="3071" y="0"/>
                    <a:pt x="2676" y="31"/>
                    <a:pt x="2280" y="61"/>
                  </a:cubicBezTo>
                  <a:cubicBezTo>
                    <a:pt x="1885" y="122"/>
                    <a:pt x="1460" y="213"/>
                    <a:pt x="1095" y="335"/>
                  </a:cubicBezTo>
                  <a:cubicBezTo>
                    <a:pt x="700" y="456"/>
                    <a:pt x="335" y="608"/>
                    <a:pt x="1" y="821"/>
                  </a:cubicBezTo>
                  <a:cubicBezTo>
                    <a:pt x="335" y="639"/>
                    <a:pt x="700" y="487"/>
                    <a:pt x="1125" y="395"/>
                  </a:cubicBezTo>
                  <a:cubicBezTo>
                    <a:pt x="1490" y="304"/>
                    <a:pt x="1916" y="183"/>
                    <a:pt x="2311" y="152"/>
                  </a:cubicBezTo>
                  <a:cubicBezTo>
                    <a:pt x="2756" y="81"/>
                    <a:pt x="3222" y="51"/>
                    <a:pt x="3697" y="51"/>
                  </a:cubicBezTo>
                  <a:cubicBezTo>
                    <a:pt x="4032" y="51"/>
                    <a:pt x="4372" y="66"/>
                    <a:pt x="4712" y="91"/>
                  </a:cubicBezTo>
                  <a:cubicBezTo>
                    <a:pt x="4287" y="31"/>
                    <a:pt x="3891" y="0"/>
                    <a:pt x="3496" y="0"/>
                  </a:cubicBez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1"/>
            <p:cNvSpPr/>
            <p:nvPr/>
          </p:nvSpPr>
          <p:spPr>
            <a:xfrm>
              <a:off x="4374975" y="1382525"/>
              <a:ext cx="22050" cy="61575"/>
            </a:xfrm>
            <a:custGeom>
              <a:avLst/>
              <a:gdLst/>
              <a:ahLst/>
              <a:cxnLst/>
              <a:rect l="l" t="t" r="r" b="b"/>
              <a:pathLst>
                <a:path w="882" h="2463" extrusionOk="0">
                  <a:moveTo>
                    <a:pt x="882" y="1"/>
                  </a:moveTo>
                  <a:cubicBezTo>
                    <a:pt x="517" y="274"/>
                    <a:pt x="274" y="700"/>
                    <a:pt x="122" y="1095"/>
                  </a:cubicBezTo>
                  <a:cubicBezTo>
                    <a:pt x="31" y="1338"/>
                    <a:pt x="0" y="1551"/>
                    <a:pt x="0" y="1794"/>
                  </a:cubicBezTo>
                  <a:cubicBezTo>
                    <a:pt x="0" y="2007"/>
                    <a:pt x="31" y="2250"/>
                    <a:pt x="61" y="2463"/>
                  </a:cubicBezTo>
                  <a:cubicBezTo>
                    <a:pt x="31" y="2007"/>
                    <a:pt x="31" y="1551"/>
                    <a:pt x="183" y="1156"/>
                  </a:cubicBezTo>
                  <a:cubicBezTo>
                    <a:pt x="213" y="913"/>
                    <a:pt x="335" y="730"/>
                    <a:pt x="456" y="548"/>
                  </a:cubicBezTo>
                  <a:cubicBezTo>
                    <a:pt x="578" y="335"/>
                    <a:pt x="730" y="153"/>
                    <a:pt x="882" y="1"/>
                  </a:cubicBez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1"/>
            <p:cNvSpPr/>
            <p:nvPr/>
          </p:nvSpPr>
          <p:spPr>
            <a:xfrm>
              <a:off x="4470725" y="1400000"/>
              <a:ext cx="30400" cy="82100"/>
            </a:xfrm>
            <a:custGeom>
              <a:avLst/>
              <a:gdLst/>
              <a:ahLst/>
              <a:cxnLst/>
              <a:rect l="l" t="t" r="r" b="b"/>
              <a:pathLst>
                <a:path w="1216" h="3284" extrusionOk="0">
                  <a:moveTo>
                    <a:pt x="0" y="1"/>
                  </a:moveTo>
                  <a:cubicBezTo>
                    <a:pt x="182" y="183"/>
                    <a:pt x="395" y="457"/>
                    <a:pt x="486" y="700"/>
                  </a:cubicBezTo>
                  <a:cubicBezTo>
                    <a:pt x="638" y="943"/>
                    <a:pt x="760" y="1247"/>
                    <a:pt x="882" y="1521"/>
                  </a:cubicBezTo>
                  <a:cubicBezTo>
                    <a:pt x="1003" y="1825"/>
                    <a:pt x="1064" y="2068"/>
                    <a:pt x="1094" y="2372"/>
                  </a:cubicBezTo>
                  <a:cubicBezTo>
                    <a:pt x="1186" y="2676"/>
                    <a:pt x="1186" y="2980"/>
                    <a:pt x="1216" y="3284"/>
                  </a:cubicBezTo>
                  <a:cubicBezTo>
                    <a:pt x="1216" y="2980"/>
                    <a:pt x="1216" y="2676"/>
                    <a:pt x="1186" y="2372"/>
                  </a:cubicBezTo>
                  <a:cubicBezTo>
                    <a:pt x="1155" y="2068"/>
                    <a:pt x="1034" y="1825"/>
                    <a:pt x="942" y="1521"/>
                  </a:cubicBezTo>
                  <a:cubicBezTo>
                    <a:pt x="760" y="943"/>
                    <a:pt x="456" y="396"/>
                    <a:pt x="0" y="1"/>
                  </a:cubicBez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1"/>
            <p:cNvSpPr/>
            <p:nvPr/>
          </p:nvSpPr>
          <p:spPr>
            <a:xfrm>
              <a:off x="4155350" y="1041050"/>
              <a:ext cx="610225" cy="538250"/>
            </a:xfrm>
            <a:custGeom>
              <a:avLst/>
              <a:gdLst/>
              <a:ahLst/>
              <a:cxnLst/>
              <a:rect l="l" t="t" r="r" b="b"/>
              <a:pathLst>
                <a:path w="24409" h="21530" extrusionOk="0">
                  <a:moveTo>
                    <a:pt x="4743" y="11380"/>
                  </a:moveTo>
                  <a:cubicBezTo>
                    <a:pt x="4746" y="11387"/>
                    <a:pt x="4750" y="11393"/>
                    <a:pt x="4753" y="11400"/>
                  </a:cubicBezTo>
                  <a:lnTo>
                    <a:pt x="4753" y="11400"/>
                  </a:lnTo>
                  <a:cubicBezTo>
                    <a:pt x="4747" y="11394"/>
                    <a:pt x="4743" y="11388"/>
                    <a:pt x="4743" y="11380"/>
                  </a:cubicBezTo>
                  <a:close/>
                  <a:moveTo>
                    <a:pt x="11441" y="0"/>
                  </a:moveTo>
                  <a:cubicBezTo>
                    <a:pt x="10523" y="0"/>
                    <a:pt x="9627" y="169"/>
                    <a:pt x="8755" y="407"/>
                  </a:cubicBezTo>
                  <a:cubicBezTo>
                    <a:pt x="7539" y="711"/>
                    <a:pt x="6354" y="1198"/>
                    <a:pt x="5350" y="1988"/>
                  </a:cubicBezTo>
                  <a:cubicBezTo>
                    <a:pt x="4378" y="2748"/>
                    <a:pt x="3223" y="3964"/>
                    <a:pt x="3375" y="5240"/>
                  </a:cubicBezTo>
                  <a:cubicBezTo>
                    <a:pt x="3496" y="6061"/>
                    <a:pt x="3162" y="6912"/>
                    <a:pt x="2706" y="7611"/>
                  </a:cubicBezTo>
                  <a:cubicBezTo>
                    <a:pt x="2250" y="8340"/>
                    <a:pt x="1673" y="8948"/>
                    <a:pt x="1186" y="9647"/>
                  </a:cubicBezTo>
                  <a:cubicBezTo>
                    <a:pt x="639" y="10438"/>
                    <a:pt x="274" y="11380"/>
                    <a:pt x="274" y="12383"/>
                  </a:cubicBezTo>
                  <a:cubicBezTo>
                    <a:pt x="274" y="13356"/>
                    <a:pt x="700" y="14359"/>
                    <a:pt x="1490" y="14906"/>
                  </a:cubicBezTo>
                  <a:cubicBezTo>
                    <a:pt x="1460" y="15119"/>
                    <a:pt x="1308" y="15271"/>
                    <a:pt x="1186" y="15362"/>
                  </a:cubicBezTo>
                  <a:cubicBezTo>
                    <a:pt x="153" y="16517"/>
                    <a:pt x="1" y="18371"/>
                    <a:pt x="882" y="19678"/>
                  </a:cubicBezTo>
                  <a:cubicBezTo>
                    <a:pt x="1505" y="20646"/>
                    <a:pt x="2687" y="21230"/>
                    <a:pt x="3858" y="21230"/>
                  </a:cubicBezTo>
                  <a:cubicBezTo>
                    <a:pt x="4231" y="21230"/>
                    <a:pt x="4603" y="21171"/>
                    <a:pt x="4955" y="21046"/>
                  </a:cubicBezTo>
                  <a:cubicBezTo>
                    <a:pt x="5133" y="20982"/>
                    <a:pt x="5310" y="20956"/>
                    <a:pt x="5488" y="20956"/>
                  </a:cubicBezTo>
                  <a:cubicBezTo>
                    <a:pt x="6072" y="20956"/>
                    <a:pt x="6660" y="21233"/>
                    <a:pt x="7265" y="21350"/>
                  </a:cubicBezTo>
                  <a:cubicBezTo>
                    <a:pt x="7956" y="21421"/>
                    <a:pt x="8665" y="21530"/>
                    <a:pt x="9348" y="21530"/>
                  </a:cubicBezTo>
                  <a:cubicBezTo>
                    <a:pt x="9538" y="21530"/>
                    <a:pt x="9725" y="21522"/>
                    <a:pt x="9910" y="21502"/>
                  </a:cubicBezTo>
                  <a:lnTo>
                    <a:pt x="9515" y="18857"/>
                  </a:lnTo>
                  <a:cubicBezTo>
                    <a:pt x="8937" y="18553"/>
                    <a:pt x="8360" y="18158"/>
                    <a:pt x="7752" y="17550"/>
                  </a:cubicBezTo>
                  <a:cubicBezTo>
                    <a:pt x="7174" y="16942"/>
                    <a:pt x="6688" y="16091"/>
                    <a:pt x="6323" y="15149"/>
                  </a:cubicBezTo>
                  <a:cubicBezTo>
                    <a:pt x="6262" y="15058"/>
                    <a:pt x="6262" y="15027"/>
                    <a:pt x="6232" y="14967"/>
                  </a:cubicBezTo>
                  <a:cubicBezTo>
                    <a:pt x="5908" y="15300"/>
                    <a:pt x="5588" y="15440"/>
                    <a:pt x="5286" y="15440"/>
                  </a:cubicBezTo>
                  <a:cubicBezTo>
                    <a:pt x="3740" y="15440"/>
                    <a:pt x="2656" y="11781"/>
                    <a:pt x="3952" y="11502"/>
                  </a:cubicBezTo>
                  <a:cubicBezTo>
                    <a:pt x="4074" y="11471"/>
                    <a:pt x="4195" y="11471"/>
                    <a:pt x="4256" y="11471"/>
                  </a:cubicBezTo>
                  <a:cubicBezTo>
                    <a:pt x="4378" y="11441"/>
                    <a:pt x="4477" y="11426"/>
                    <a:pt x="4564" y="11426"/>
                  </a:cubicBezTo>
                  <a:cubicBezTo>
                    <a:pt x="4647" y="11426"/>
                    <a:pt x="4719" y="11439"/>
                    <a:pt x="4791" y="11466"/>
                  </a:cubicBezTo>
                  <a:lnTo>
                    <a:pt x="4791" y="11466"/>
                  </a:lnTo>
                  <a:cubicBezTo>
                    <a:pt x="5188" y="12160"/>
                    <a:pt x="5805" y="12763"/>
                    <a:pt x="6506" y="13143"/>
                  </a:cubicBezTo>
                  <a:cubicBezTo>
                    <a:pt x="6262" y="12444"/>
                    <a:pt x="6171" y="11654"/>
                    <a:pt x="6050" y="10924"/>
                  </a:cubicBezTo>
                  <a:cubicBezTo>
                    <a:pt x="6506" y="10711"/>
                    <a:pt x="6809" y="10255"/>
                    <a:pt x="6961" y="9799"/>
                  </a:cubicBezTo>
                  <a:cubicBezTo>
                    <a:pt x="7113" y="9283"/>
                    <a:pt x="6992" y="8644"/>
                    <a:pt x="6870" y="8158"/>
                  </a:cubicBezTo>
                  <a:lnTo>
                    <a:pt x="6870" y="8158"/>
                  </a:lnTo>
                  <a:cubicBezTo>
                    <a:pt x="7051" y="8188"/>
                    <a:pt x="7236" y="8203"/>
                    <a:pt x="7421" y="8203"/>
                  </a:cubicBezTo>
                  <a:cubicBezTo>
                    <a:pt x="8172" y="8203"/>
                    <a:pt x="8942" y="7964"/>
                    <a:pt x="9576" y="7550"/>
                  </a:cubicBezTo>
                  <a:cubicBezTo>
                    <a:pt x="10366" y="7003"/>
                    <a:pt x="10943" y="6213"/>
                    <a:pt x="11186" y="5301"/>
                  </a:cubicBezTo>
                  <a:cubicBezTo>
                    <a:pt x="11642" y="6243"/>
                    <a:pt x="12402" y="6942"/>
                    <a:pt x="13375" y="7277"/>
                  </a:cubicBezTo>
                  <a:cubicBezTo>
                    <a:pt x="13618" y="7368"/>
                    <a:pt x="13831" y="7398"/>
                    <a:pt x="14013" y="7429"/>
                  </a:cubicBezTo>
                  <a:cubicBezTo>
                    <a:pt x="14148" y="7449"/>
                    <a:pt x="14282" y="7459"/>
                    <a:pt x="14417" y="7459"/>
                  </a:cubicBezTo>
                  <a:cubicBezTo>
                    <a:pt x="14889" y="7459"/>
                    <a:pt x="15357" y="7338"/>
                    <a:pt x="15807" y="7125"/>
                  </a:cubicBezTo>
                  <a:cubicBezTo>
                    <a:pt x="15959" y="7824"/>
                    <a:pt x="16111" y="8340"/>
                    <a:pt x="16688" y="8736"/>
                  </a:cubicBezTo>
                  <a:cubicBezTo>
                    <a:pt x="16870" y="9556"/>
                    <a:pt x="17022" y="10103"/>
                    <a:pt x="17022" y="11046"/>
                  </a:cubicBezTo>
                  <a:cubicBezTo>
                    <a:pt x="17570" y="10620"/>
                    <a:pt x="18026" y="9951"/>
                    <a:pt x="18117" y="9252"/>
                  </a:cubicBezTo>
                  <a:cubicBezTo>
                    <a:pt x="18238" y="9222"/>
                    <a:pt x="18390" y="9192"/>
                    <a:pt x="18542" y="9131"/>
                  </a:cubicBezTo>
                  <a:cubicBezTo>
                    <a:pt x="18633" y="9131"/>
                    <a:pt x="18694" y="9100"/>
                    <a:pt x="18816" y="9100"/>
                  </a:cubicBezTo>
                  <a:cubicBezTo>
                    <a:pt x="18841" y="9097"/>
                    <a:pt x="18866" y="9096"/>
                    <a:pt x="18890" y="9096"/>
                  </a:cubicBezTo>
                  <a:cubicBezTo>
                    <a:pt x="20211" y="9096"/>
                    <a:pt x="20200" y="13303"/>
                    <a:pt x="18441" y="13303"/>
                  </a:cubicBezTo>
                  <a:cubicBezTo>
                    <a:pt x="18203" y="13303"/>
                    <a:pt x="17933" y="13226"/>
                    <a:pt x="17630" y="13052"/>
                  </a:cubicBezTo>
                  <a:lnTo>
                    <a:pt x="17630" y="13295"/>
                  </a:lnTo>
                  <a:cubicBezTo>
                    <a:pt x="17570" y="14298"/>
                    <a:pt x="17357" y="15301"/>
                    <a:pt x="16992" y="16031"/>
                  </a:cubicBezTo>
                  <a:cubicBezTo>
                    <a:pt x="16597" y="16790"/>
                    <a:pt x="16171" y="17398"/>
                    <a:pt x="15715" y="17793"/>
                  </a:cubicBezTo>
                  <a:lnTo>
                    <a:pt x="15959" y="19283"/>
                  </a:lnTo>
                  <a:cubicBezTo>
                    <a:pt x="16718" y="19283"/>
                    <a:pt x="17509" y="19556"/>
                    <a:pt x="18269" y="19587"/>
                  </a:cubicBezTo>
                  <a:cubicBezTo>
                    <a:pt x="18440" y="19591"/>
                    <a:pt x="18612" y="19593"/>
                    <a:pt x="18785" y="19593"/>
                  </a:cubicBezTo>
                  <a:cubicBezTo>
                    <a:pt x="19997" y="19593"/>
                    <a:pt x="21244" y="19477"/>
                    <a:pt x="22281" y="18918"/>
                  </a:cubicBezTo>
                  <a:cubicBezTo>
                    <a:pt x="23497" y="18249"/>
                    <a:pt x="24409" y="16851"/>
                    <a:pt x="24013" y="15514"/>
                  </a:cubicBezTo>
                  <a:cubicBezTo>
                    <a:pt x="23649" y="14207"/>
                    <a:pt x="22342" y="13295"/>
                    <a:pt x="21916" y="11988"/>
                  </a:cubicBezTo>
                  <a:cubicBezTo>
                    <a:pt x="22311" y="11562"/>
                    <a:pt x="22798" y="11167"/>
                    <a:pt x="23041" y="10651"/>
                  </a:cubicBezTo>
                  <a:cubicBezTo>
                    <a:pt x="23436" y="9799"/>
                    <a:pt x="23193" y="8736"/>
                    <a:pt x="22646" y="7976"/>
                  </a:cubicBezTo>
                  <a:cubicBezTo>
                    <a:pt x="22068" y="7216"/>
                    <a:pt x="21278" y="6638"/>
                    <a:pt x="20488" y="6091"/>
                  </a:cubicBezTo>
                  <a:cubicBezTo>
                    <a:pt x="20153" y="5848"/>
                    <a:pt x="19697" y="5605"/>
                    <a:pt x="19333" y="5331"/>
                  </a:cubicBezTo>
                  <a:cubicBezTo>
                    <a:pt x="18877" y="4207"/>
                    <a:pt x="18421" y="3052"/>
                    <a:pt x="17570" y="2261"/>
                  </a:cubicBezTo>
                  <a:cubicBezTo>
                    <a:pt x="17053" y="1805"/>
                    <a:pt x="16506" y="1501"/>
                    <a:pt x="15898" y="1198"/>
                  </a:cubicBezTo>
                  <a:cubicBezTo>
                    <a:pt x="14621" y="590"/>
                    <a:pt x="13253" y="103"/>
                    <a:pt x="11855" y="12"/>
                  </a:cubicBezTo>
                  <a:cubicBezTo>
                    <a:pt x="11717" y="4"/>
                    <a:pt x="11578" y="0"/>
                    <a:pt x="11441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1"/>
            <p:cNvSpPr/>
            <p:nvPr/>
          </p:nvSpPr>
          <p:spPr>
            <a:xfrm>
              <a:off x="4060375" y="4387125"/>
              <a:ext cx="340450" cy="268275"/>
            </a:xfrm>
            <a:custGeom>
              <a:avLst/>
              <a:gdLst/>
              <a:ahLst/>
              <a:cxnLst/>
              <a:rect l="l" t="t" r="r" b="b"/>
              <a:pathLst>
                <a:path w="13618" h="10731" extrusionOk="0">
                  <a:moveTo>
                    <a:pt x="6535" y="1"/>
                  </a:moveTo>
                  <a:lnTo>
                    <a:pt x="6839" y="6445"/>
                  </a:lnTo>
                  <a:cubicBezTo>
                    <a:pt x="6080" y="7387"/>
                    <a:pt x="4408" y="8907"/>
                    <a:pt x="0" y="9940"/>
                  </a:cubicBezTo>
                  <a:lnTo>
                    <a:pt x="0" y="10670"/>
                  </a:lnTo>
                  <a:lnTo>
                    <a:pt x="12493" y="10730"/>
                  </a:lnTo>
                  <a:cubicBezTo>
                    <a:pt x="12888" y="10730"/>
                    <a:pt x="13223" y="10487"/>
                    <a:pt x="13314" y="10092"/>
                  </a:cubicBezTo>
                  <a:cubicBezTo>
                    <a:pt x="13405" y="9636"/>
                    <a:pt x="13405" y="8967"/>
                    <a:pt x="13162" y="7964"/>
                  </a:cubicBezTo>
                  <a:cubicBezTo>
                    <a:pt x="13162" y="7979"/>
                    <a:pt x="13158" y="7984"/>
                    <a:pt x="13153" y="7984"/>
                  </a:cubicBezTo>
                  <a:cubicBezTo>
                    <a:pt x="13135" y="7984"/>
                    <a:pt x="13094" y="7920"/>
                    <a:pt x="13071" y="7873"/>
                  </a:cubicBezTo>
                  <a:cubicBezTo>
                    <a:pt x="12432" y="6505"/>
                    <a:pt x="12311" y="4925"/>
                    <a:pt x="12736" y="3466"/>
                  </a:cubicBezTo>
                  <a:cubicBezTo>
                    <a:pt x="13010" y="2554"/>
                    <a:pt x="13314" y="1369"/>
                    <a:pt x="13618" y="1"/>
                  </a:cubicBezTo>
                  <a:close/>
                </a:path>
              </a:pathLst>
            </a:custGeom>
            <a:solidFill>
              <a:srgbClr val="DBA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1"/>
            <p:cNvSpPr/>
            <p:nvPr/>
          </p:nvSpPr>
          <p:spPr>
            <a:xfrm>
              <a:off x="4036825" y="4542500"/>
              <a:ext cx="375400" cy="127325"/>
            </a:xfrm>
            <a:custGeom>
              <a:avLst/>
              <a:gdLst/>
              <a:ahLst/>
              <a:cxnLst/>
              <a:rect l="l" t="t" r="r" b="b"/>
              <a:pathLst>
                <a:path w="15016" h="5093" extrusionOk="0">
                  <a:moveTo>
                    <a:pt x="7321" y="0"/>
                  </a:moveTo>
                  <a:cubicBezTo>
                    <a:pt x="7283" y="0"/>
                    <a:pt x="7244" y="15"/>
                    <a:pt x="7204" y="47"/>
                  </a:cubicBezTo>
                  <a:cubicBezTo>
                    <a:pt x="6083" y="1021"/>
                    <a:pt x="5183" y="1214"/>
                    <a:pt x="4325" y="1214"/>
                  </a:cubicBezTo>
                  <a:cubicBezTo>
                    <a:pt x="3761" y="1214"/>
                    <a:pt x="3215" y="1131"/>
                    <a:pt x="2635" y="1131"/>
                  </a:cubicBezTo>
                  <a:cubicBezTo>
                    <a:pt x="2280" y="1131"/>
                    <a:pt x="1912" y="1162"/>
                    <a:pt x="1520" y="1263"/>
                  </a:cubicBezTo>
                  <a:cubicBezTo>
                    <a:pt x="0" y="1689"/>
                    <a:pt x="213" y="3604"/>
                    <a:pt x="426" y="4424"/>
                  </a:cubicBezTo>
                  <a:cubicBezTo>
                    <a:pt x="456" y="4637"/>
                    <a:pt x="638" y="5093"/>
                    <a:pt x="882" y="5093"/>
                  </a:cubicBezTo>
                  <a:lnTo>
                    <a:pt x="14438" y="5093"/>
                  </a:lnTo>
                  <a:cubicBezTo>
                    <a:pt x="14742" y="5093"/>
                    <a:pt x="14955" y="4880"/>
                    <a:pt x="14955" y="4576"/>
                  </a:cubicBezTo>
                  <a:cubicBezTo>
                    <a:pt x="14955" y="4333"/>
                    <a:pt x="14924" y="4120"/>
                    <a:pt x="14803" y="4029"/>
                  </a:cubicBezTo>
                  <a:cubicBezTo>
                    <a:pt x="14712" y="3938"/>
                    <a:pt x="14499" y="3877"/>
                    <a:pt x="14317" y="3877"/>
                  </a:cubicBezTo>
                  <a:cubicBezTo>
                    <a:pt x="13739" y="3847"/>
                    <a:pt x="13131" y="3816"/>
                    <a:pt x="12584" y="3786"/>
                  </a:cubicBezTo>
                  <a:cubicBezTo>
                    <a:pt x="13283" y="3573"/>
                    <a:pt x="14134" y="3269"/>
                    <a:pt x="14803" y="3056"/>
                  </a:cubicBezTo>
                  <a:cubicBezTo>
                    <a:pt x="14955" y="2874"/>
                    <a:pt x="15016" y="2601"/>
                    <a:pt x="14894" y="2357"/>
                  </a:cubicBezTo>
                  <a:cubicBezTo>
                    <a:pt x="14803" y="2176"/>
                    <a:pt x="14595" y="2080"/>
                    <a:pt x="14394" y="2080"/>
                  </a:cubicBezTo>
                  <a:cubicBezTo>
                    <a:pt x="14325" y="2080"/>
                    <a:pt x="14257" y="2091"/>
                    <a:pt x="14195" y="2114"/>
                  </a:cubicBezTo>
                  <a:cubicBezTo>
                    <a:pt x="13300" y="2447"/>
                    <a:pt x="12320" y="2623"/>
                    <a:pt x="11342" y="2623"/>
                  </a:cubicBezTo>
                  <a:cubicBezTo>
                    <a:pt x="10891" y="2623"/>
                    <a:pt x="10441" y="2586"/>
                    <a:pt x="10000" y="2509"/>
                  </a:cubicBezTo>
                  <a:cubicBezTo>
                    <a:pt x="9392" y="2449"/>
                    <a:pt x="8815" y="2266"/>
                    <a:pt x="8359" y="1901"/>
                  </a:cubicBezTo>
                  <a:cubicBezTo>
                    <a:pt x="7943" y="1569"/>
                    <a:pt x="7705" y="0"/>
                    <a:pt x="7321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1"/>
            <p:cNvSpPr/>
            <p:nvPr/>
          </p:nvSpPr>
          <p:spPr>
            <a:xfrm>
              <a:off x="4782275" y="4420575"/>
              <a:ext cx="357175" cy="229500"/>
            </a:xfrm>
            <a:custGeom>
              <a:avLst/>
              <a:gdLst/>
              <a:ahLst/>
              <a:cxnLst/>
              <a:rect l="l" t="t" r="r" b="b"/>
              <a:pathLst>
                <a:path w="14287" h="9180" extrusionOk="0">
                  <a:moveTo>
                    <a:pt x="0" y="0"/>
                  </a:moveTo>
                  <a:cubicBezTo>
                    <a:pt x="274" y="760"/>
                    <a:pt x="517" y="1429"/>
                    <a:pt x="760" y="2006"/>
                  </a:cubicBezTo>
                  <a:cubicBezTo>
                    <a:pt x="1277" y="3405"/>
                    <a:pt x="1247" y="4924"/>
                    <a:pt x="791" y="6322"/>
                  </a:cubicBezTo>
                  <a:cubicBezTo>
                    <a:pt x="791" y="6383"/>
                    <a:pt x="760" y="6414"/>
                    <a:pt x="760" y="6444"/>
                  </a:cubicBezTo>
                  <a:cubicBezTo>
                    <a:pt x="578" y="7447"/>
                    <a:pt x="699" y="8116"/>
                    <a:pt x="791" y="8541"/>
                  </a:cubicBezTo>
                  <a:cubicBezTo>
                    <a:pt x="912" y="8906"/>
                    <a:pt x="1307" y="9180"/>
                    <a:pt x="1672" y="9180"/>
                  </a:cubicBezTo>
                  <a:lnTo>
                    <a:pt x="14286" y="9180"/>
                  </a:lnTo>
                  <a:lnTo>
                    <a:pt x="14195" y="8450"/>
                  </a:lnTo>
                  <a:cubicBezTo>
                    <a:pt x="9697" y="7386"/>
                    <a:pt x="7873" y="5532"/>
                    <a:pt x="6991" y="4620"/>
                  </a:cubicBezTo>
                  <a:lnTo>
                    <a:pt x="6718" y="0"/>
                  </a:lnTo>
                  <a:close/>
                </a:path>
              </a:pathLst>
            </a:custGeom>
            <a:solidFill>
              <a:srgbClr val="DBA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1"/>
            <p:cNvSpPr/>
            <p:nvPr/>
          </p:nvSpPr>
          <p:spPr>
            <a:xfrm>
              <a:off x="4783025" y="4542500"/>
              <a:ext cx="375425" cy="127325"/>
            </a:xfrm>
            <a:custGeom>
              <a:avLst/>
              <a:gdLst/>
              <a:ahLst/>
              <a:cxnLst/>
              <a:rect l="l" t="t" r="r" b="b"/>
              <a:pathLst>
                <a:path w="15017" h="5093" extrusionOk="0">
                  <a:moveTo>
                    <a:pt x="7696" y="0"/>
                  </a:moveTo>
                  <a:cubicBezTo>
                    <a:pt x="7312" y="0"/>
                    <a:pt x="7073" y="1569"/>
                    <a:pt x="6657" y="1901"/>
                  </a:cubicBezTo>
                  <a:cubicBezTo>
                    <a:pt x="6201" y="2266"/>
                    <a:pt x="5624" y="2449"/>
                    <a:pt x="5016" y="2509"/>
                  </a:cubicBezTo>
                  <a:cubicBezTo>
                    <a:pt x="4575" y="2586"/>
                    <a:pt x="4125" y="2623"/>
                    <a:pt x="3675" y="2623"/>
                  </a:cubicBezTo>
                  <a:cubicBezTo>
                    <a:pt x="2697" y="2623"/>
                    <a:pt x="1716" y="2447"/>
                    <a:pt x="821" y="2114"/>
                  </a:cubicBezTo>
                  <a:cubicBezTo>
                    <a:pt x="759" y="2091"/>
                    <a:pt x="691" y="2080"/>
                    <a:pt x="622" y="2080"/>
                  </a:cubicBezTo>
                  <a:cubicBezTo>
                    <a:pt x="421" y="2080"/>
                    <a:pt x="213" y="2176"/>
                    <a:pt x="122" y="2357"/>
                  </a:cubicBezTo>
                  <a:cubicBezTo>
                    <a:pt x="1" y="2601"/>
                    <a:pt x="61" y="2874"/>
                    <a:pt x="183" y="3056"/>
                  </a:cubicBezTo>
                  <a:cubicBezTo>
                    <a:pt x="882" y="3269"/>
                    <a:pt x="1703" y="3573"/>
                    <a:pt x="2432" y="3786"/>
                  </a:cubicBezTo>
                  <a:cubicBezTo>
                    <a:pt x="1855" y="3816"/>
                    <a:pt x="1247" y="3847"/>
                    <a:pt x="700" y="3877"/>
                  </a:cubicBezTo>
                  <a:cubicBezTo>
                    <a:pt x="487" y="3877"/>
                    <a:pt x="305" y="3938"/>
                    <a:pt x="183" y="4029"/>
                  </a:cubicBezTo>
                  <a:cubicBezTo>
                    <a:pt x="92" y="4120"/>
                    <a:pt x="31" y="4333"/>
                    <a:pt x="31" y="4576"/>
                  </a:cubicBezTo>
                  <a:cubicBezTo>
                    <a:pt x="31" y="4880"/>
                    <a:pt x="274" y="5093"/>
                    <a:pt x="578" y="5093"/>
                  </a:cubicBezTo>
                  <a:lnTo>
                    <a:pt x="14135" y="5093"/>
                  </a:lnTo>
                  <a:cubicBezTo>
                    <a:pt x="14378" y="5093"/>
                    <a:pt x="14560" y="4637"/>
                    <a:pt x="14591" y="4424"/>
                  </a:cubicBezTo>
                  <a:cubicBezTo>
                    <a:pt x="14803" y="3604"/>
                    <a:pt x="15016" y="1689"/>
                    <a:pt x="13496" y="1263"/>
                  </a:cubicBezTo>
                  <a:cubicBezTo>
                    <a:pt x="13110" y="1162"/>
                    <a:pt x="12747" y="1131"/>
                    <a:pt x="12396" y="1131"/>
                  </a:cubicBezTo>
                  <a:cubicBezTo>
                    <a:pt x="11822" y="1131"/>
                    <a:pt x="11278" y="1214"/>
                    <a:pt x="10714" y="1214"/>
                  </a:cubicBezTo>
                  <a:cubicBezTo>
                    <a:pt x="9855" y="1214"/>
                    <a:pt x="8949" y="1021"/>
                    <a:pt x="7812" y="47"/>
                  </a:cubicBezTo>
                  <a:cubicBezTo>
                    <a:pt x="7772" y="15"/>
                    <a:pt x="7733" y="0"/>
                    <a:pt x="7696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1"/>
            <p:cNvSpPr/>
            <p:nvPr/>
          </p:nvSpPr>
          <p:spPr>
            <a:xfrm>
              <a:off x="4137125" y="2333150"/>
              <a:ext cx="833625" cy="2171800"/>
            </a:xfrm>
            <a:custGeom>
              <a:avLst/>
              <a:gdLst/>
              <a:ahLst/>
              <a:cxnLst/>
              <a:rect l="l" t="t" r="r" b="b"/>
              <a:pathLst>
                <a:path w="33345" h="86872" extrusionOk="0">
                  <a:moveTo>
                    <a:pt x="24104" y="1"/>
                  </a:moveTo>
                  <a:lnTo>
                    <a:pt x="2979" y="1277"/>
                  </a:lnTo>
                  <a:cubicBezTo>
                    <a:pt x="2979" y="1277"/>
                    <a:pt x="0" y="8785"/>
                    <a:pt x="0" y="12858"/>
                  </a:cubicBezTo>
                  <a:cubicBezTo>
                    <a:pt x="0" y="16931"/>
                    <a:pt x="2371" y="86871"/>
                    <a:pt x="2371" y="86871"/>
                  </a:cubicBezTo>
                  <a:lnTo>
                    <a:pt x="10183" y="86871"/>
                  </a:lnTo>
                  <a:lnTo>
                    <a:pt x="15654" y="24986"/>
                  </a:lnTo>
                  <a:lnTo>
                    <a:pt x="24742" y="86233"/>
                  </a:lnTo>
                  <a:lnTo>
                    <a:pt x="33344" y="86233"/>
                  </a:lnTo>
                  <a:lnTo>
                    <a:pt x="29575" y="11612"/>
                  </a:lnTo>
                  <a:cubicBezTo>
                    <a:pt x="29575" y="11612"/>
                    <a:pt x="27508" y="4408"/>
                    <a:pt x="24104" y="1"/>
                  </a:cubicBezTo>
                  <a:close/>
                </a:path>
              </a:pathLst>
            </a:custGeom>
            <a:solidFill>
              <a:srgbClr val="456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1"/>
            <p:cNvSpPr/>
            <p:nvPr/>
          </p:nvSpPr>
          <p:spPr>
            <a:xfrm>
              <a:off x="4197150" y="2365075"/>
              <a:ext cx="581350" cy="138950"/>
            </a:xfrm>
            <a:custGeom>
              <a:avLst/>
              <a:gdLst/>
              <a:ahLst/>
              <a:cxnLst/>
              <a:rect l="l" t="t" r="r" b="b"/>
              <a:pathLst>
                <a:path w="23254" h="5558" extrusionOk="0">
                  <a:moveTo>
                    <a:pt x="23253" y="0"/>
                  </a:moveTo>
                  <a:lnTo>
                    <a:pt x="1" y="183"/>
                  </a:lnTo>
                  <a:cubicBezTo>
                    <a:pt x="1" y="183"/>
                    <a:pt x="3631" y="5558"/>
                    <a:pt x="10648" y="5558"/>
                  </a:cubicBezTo>
                  <a:cubicBezTo>
                    <a:pt x="10923" y="5558"/>
                    <a:pt x="11204" y="5549"/>
                    <a:pt x="11490" y="5532"/>
                  </a:cubicBezTo>
                  <a:cubicBezTo>
                    <a:pt x="19028" y="5107"/>
                    <a:pt x="23253" y="0"/>
                    <a:pt x="23253" y="0"/>
                  </a:cubicBezTo>
                  <a:close/>
                </a:path>
              </a:pathLst>
            </a:custGeom>
            <a:solidFill>
              <a:srgbClr val="354E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1"/>
            <p:cNvSpPr/>
            <p:nvPr/>
          </p:nvSpPr>
          <p:spPr>
            <a:xfrm>
              <a:off x="4147000" y="2416750"/>
              <a:ext cx="98050" cy="211275"/>
            </a:xfrm>
            <a:custGeom>
              <a:avLst/>
              <a:gdLst/>
              <a:ahLst/>
              <a:cxnLst/>
              <a:rect l="l" t="t" r="r" b="b"/>
              <a:pathLst>
                <a:path w="3922" h="8451" extrusionOk="0">
                  <a:moveTo>
                    <a:pt x="3922" y="0"/>
                  </a:moveTo>
                  <a:cubicBezTo>
                    <a:pt x="3496" y="730"/>
                    <a:pt x="3101" y="1429"/>
                    <a:pt x="2797" y="2128"/>
                  </a:cubicBezTo>
                  <a:cubicBezTo>
                    <a:pt x="2463" y="2827"/>
                    <a:pt x="2128" y="3465"/>
                    <a:pt x="1824" y="4164"/>
                  </a:cubicBezTo>
                  <a:cubicBezTo>
                    <a:pt x="1368" y="5137"/>
                    <a:pt x="912" y="6079"/>
                    <a:pt x="517" y="7082"/>
                  </a:cubicBezTo>
                  <a:cubicBezTo>
                    <a:pt x="335" y="7538"/>
                    <a:pt x="152" y="7994"/>
                    <a:pt x="1" y="8450"/>
                  </a:cubicBezTo>
                  <a:cubicBezTo>
                    <a:pt x="791" y="7082"/>
                    <a:pt x="1490" y="5714"/>
                    <a:pt x="2128" y="4316"/>
                  </a:cubicBezTo>
                  <a:cubicBezTo>
                    <a:pt x="2767" y="2888"/>
                    <a:pt x="3374" y="1459"/>
                    <a:pt x="392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1"/>
            <p:cNvSpPr/>
            <p:nvPr/>
          </p:nvSpPr>
          <p:spPr>
            <a:xfrm>
              <a:off x="4723750" y="2422825"/>
              <a:ext cx="121625" cy="166425"/>
            </a:xfrm>
            <a:custGeom>
              <a:avLst/>
              <a:gdLst/>
              <a:ahLst/>
              <a:cxnLst/>
              <a:rect l="l" t="t" r="r" b="b"/>
              <a:pathLst>
                <a:path w="4865" h="6657" extrusionOk="0">
                  <a:moveTo>
                    <a:pt x="1" y="0"/>
                  </a:moveTo>
                  <a:cubicBezTo>
                    <a:pt x="670" y="1216"/>
                    <a:pt x="1460" y="2341"/>
                    <a:pt x="2281" y="3465"/>
                  </a:cubicBezTo>
                  <a:cubicBezTo>
                    <a:pt x="3071" y="4560"/>
                    <a:pt x="3891" y="5623"/>
                    <a:pt x="4864" y="6657"/>
                  </a:cubicBezTo>
                  <a:cubicBezTo>
                    <a:pt x="4591" y="6140"/>
                    <a:pt x="4256" y="5654"/>
                    <a:pt x="3952" y="5167"/>
                  </a:cubicBezTo>
                  <a:lnTo>
                    <a:pt x="2554" y="3222"/>
                  </a:lnTo>
                  <a:cubicBezTo>
                    <a:pt x="2037" y="2493"/>
                    <a:pt x="1460" y="1794"/>
                    <a:pt x="913" y="1064"/>
                  </a:cubicBezTo>
                  <a:cubicBezTo>
                    <a:pt x="609" y="669"/>
                    <a:pt x="305" y="335"/>
                    <a:pt x="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1"/>
            <p:cNvSpPr/>
            <p:nvPr/>
          </p:nvSpPr>
          <p:spPr>
            <a:xfrm>
              <a:off x="4457800" y="2891675"/>
              <a:ext cx="118575" cy="12950"/>
            </a:xfrm>
            <a:custGeom>
              <a:avLst/>
              <a:gdLst/>
              <a:ahLst/>
              <a:cxnLst/>
              <a:rect l="l" t="t" r="r" b="b"/>
              <a:pathLst>
                <a:path w="4743" h="518" extrusionOk="0">
                  <a:moveTo>
                    <a:pt x="4742" y="0"/>
                  </a:moveTo>
                  <a:cubicBezTo>
                    <a:pt x="4347" y="61"/>
                    <a:pt x="3952" y="91"/>
                    <a:pt x="3557" y="91"/>
                  </a:cubicBezTo>
                  <a:cubicBezTo>
                    <a:pt x="3192" y="122"/>
                    <a:pt x="2766" y="122"/>
                    <a:pt x="2371" y="122"/>
                  </a:cubicBezTo>
                  <a:cubicBezTo>
                    <a:pt x="2108" y="132"/>
                    <a:pt x="1844" y="135"/>
                    <a:pt x="1581" y="135"/>
                  </a:cubicBezTo>
                  <a:cubicBezTo>
                    <a:pt x="1054" y="135"/>
                    <a:pt x="527" y="122"/>
                    <a:pt x="0" y="122"/>
                  </a:cubicBezTo>
                  <a:cubicBezTo>
                    <a:pt x="365" y="274"/>
                    <a:pt x="760" y="365"/>
                    <a:pt x="1155" y="426"/>
                  </a:cubicBezTo>
                  <a:cubicBezTo>
                    <a:pt x="1581" y="456"/>
                    <a:pt x="1976" y="517"/>
                    <a:pt x="2371" y="517"/>
                  </a:cubicBezTo>
                  <a:cubicBezTo>
                    <a:pt x="3192" y="517"/>
                    <a:pt x="4013" y="395"/>
                    <a:pt x="474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1"/>
            <p:cNvSpPr/>
            <p:nvPr/>
          </p:nvSpPr>
          <p:spPr>
            <a:xfrm>
              <a:off x="4520875" y="2899275"/>
              <a:ext cx="9900" cy="58525"/>
            </a:xfrm>
            <a:custGeom>
              <a:avLst/>
              <a:gdLst/>
              <a:ahLst/>
              <a:cxnLst/>
              <a:rect l="l" t="t" r="r" b="b"/>
              <a:pathLst>
                <a:path w="396" h="2341" extrusionOk="0">
                  <a:moveTo>
                    <a:pt x="152" y="0"/>
                  </a:moveTo>
                  <a:cubicBezTo>
                    <a:pt x="0" y="426"/>
                    <a:pt x="0" y="821"/>
                    <a:pt x="0" y="1186"/>
                  </a:cubicBezTo>
                  <a:cubicBezTo>
                    <a:pt x="0" y="1581"/>
                    <a:pt x="91" y="1946"/>
                    <a:pt x="243" y="2341"/>
                  </a:cubicBezTo>
                  <a:cubicBezTo>
                    <a:pt x="395" y="1946"/>
                    <a:pt x="395" y="1520"/>
                    <a:pt x="395" y="1155"/>
                  </a:cubicBezTo>
                  <a:cubicBezTo>
                    <a:pt x="395" y="760"/>
                    <a:pt x="304" y="395"/>
                    <a:pt x="1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1"/>
            <p:cNvSpPr/>
            <p:nvPr/>
          </p:nvSpPr>
          <p:spPr>
            <a:xfrm>
              <a:off x="4208550" y="4457050"/>
              <a:ext cx="178600" cy="9900"/>
            </a:xfrm>
            <a:custGeom>
              <a:avLst/>
              <a:gdLst/>
              <a:ahLst/>
              <a:cxnLst/>
              <a:rect l="l" t="t" r="r" b="b"/>
              <a:pathLst>
                <a:path w="7144" h="396" extrusionOk="0">
                  <a:moveTo>
                    <a:pt x="3587" y="0"/>
                  </a:moveTo>
                  <a:cubicBezTo>
                    <a:pt x="2371" y="0"/>
                    <a:pt x="1186" y="61"/>
                    <a:pt x="1" y="213"/>
                  </a:cubicBezTo>
                  <a:cubicBezTo>
                    <a:pt x="1216" y="365"/>
                    <a:pt x="2402" y="395"/>
                    <a:pt x="3587" y="395"/>
                  </a:cubicBezTo>
                  <a:cubicBezTo>
                    <a:pt x="4803" y="395"/>
                    <a:pt x="5958" y="365"/>
                    <a:pt x="7144" y="213"/>
                  </a:cubicBezTo>
                  <a:cubicBezTo>
                    <a:pt x="5928" y="61"/>
                    <a:pt x="4742" y="0"/>
                    <a:pt x="358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1"/>
            <p:cNvSpPr/>
            <p:nvPr/>
          </p:nvSpPr>
          <p:spPr>
            <a:xfrm>
              <a:off x="4778475" y="4457050"/>
              <a:ext cx="178600" cy="9900"/>
            </a:xfrm>
            <a:custGeom>
              <a:avLst/>
              <a:gdLst/>
              <a:ahLst/>
              <a:cxnLst/>
              <a:rect l="l" t="t" r="r" b="b"/>
              <a:pathLst>
                <a:path w="7144" h="396" extrusionOk="0">
                  <a:moveTo>
                    <a:pt x="3587" y="0"/>
                  </a:moveTo>
                  <a:cubicBezTo>
                    <a:pt x="2371" y="0"/>
                    <a:pt x="1186" y="61"/>
                    <a:pt x="0" y="213"/>
                  </a:cubicBezTo>
                  <a:cubicBezTo>
                    <a:pt x="1216" y="365"/>
                    <a:pt x="2402" y="395"/>
                    <a:pt x="3587" y="395"/>
                  </a:cubicBezTo>
                  <a:cubicBezTo>
                    <a:pt x="4803" y="395"/>
                    <a:pt x="5958" y="365"/>
                    <a:pt x="7143" y="213"/>
                  </a:cubicBezTo>
                  <a:cubicBezTo>
                    <a:pt x="5927" y="61"/>
                    <a:pt x="4742" y="0"/>
                    <a:pt x="358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1"/>
            <p:cNvSpPr/>
            <p:nvPr/>
          </p:nvSpPr>
          <p:spPr>
            <a:xfrm>
              <a:off x="3876475" y="2005650"/>
              <a:ext cx="338950" cy="588175"/>
            </a:xfrm>
            <a:custGeom>
              <a:avLst/>
              <a:gdLst/>
              <a:ahLst/>
              <a:cxnLst/>
              <a:rect l="l" t="t" r="r" b="b"/>
              <a:pathLst>
                <a:path w="13558" h="23527" extrusionOk="0">
                  <a:moveTo>
                    <a:pt x="2189" y="0"/>
                  </a:moveTo>
                  <a:cubicBezTo>
                    <a:pt x="1885" y="578"/>
                    <a:pt x="1581" y="1094"/>
                    <a:pt x="1277" y="1672"/>
                  </a:cubicBezTo>
                  <a:cubicBezTo>
                    <a:pt x="1" y="4073"/>
                    <a:pt x="61" y="6930"/>
                    <a:pt x="1460" y="9240"/>
                  </a:cubicBezTo>
                  <a:cubicBezTo>
                    <a:pt x="2220" y="10456"/>
                    <a:pt x="2979" y="11672"/>
                    <a:pt x="3800" y="12888"/>
                  </a:cubicBezTo>
                  <a:cubicBezTo>
                    <a:pt x="6141" y="16505"/>
                    <a:pt x="8663" y="20000"/>
                    <a:pt x="11277" y="23526"/>
                  </a:cubicBezTo>
                  <a:cubicBezTo>
                    <a:pt x="11673" y="22523"/>
                    <a:pt x="12098" y="21551"/>
                    <a:pt x="12554" y="20608"/>
                  </a:cubicBezTo>
                  <a:cubicBezTo>
                    <a:pt x="12919" y="19909"/>
                    <a:pt x="13223" y="19240"/>
                    <a:pt x="13557" y="18572"/>
                  </a:cubicBezTo>
                  <a:cubicBezTo>
                    <a:pt x="11612" y="14742"/>
                    <a:pt x="9636" y="10790"/>
                    <a:pt x="7964" y="6869"/>
                  </a:cubicBezTo>
                  <a:cubicBezTo>
                    <a:pt x="8238" y="6535"/>
                    <a:pt x="8451" y="6201"/>
                    <a:pt x="8724" y="5866"/>
                  </a:cubicBezTo>
                  <a:lnTo>
                    <a:pt x="2189" y="0"/>
                  </a:lnTo>
                  <a:close/>
                </a:path>
              </a:pathLst>
            </a:custGeom>
            <a:solidFill>
              <a:srgbClr val="DBA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1"/>
            <p:cNvSpPr/>
            <p:nvPr/>
          </p:nvSpPr>
          <p:spPr>
            <a:xfrm>
              <a:off x="4745025" y="1944850"/>
              <a:ext cx="328300" cy="607175"/>
            </a:xfrm>
            <a:custGeom>
              <a:avLst/>
              <a:gdLst/>
              <a:ahLst/>
              <a:cxnLst/>
              <a:rect l="l" t="t" r="r" b="b"/>
              <a:pathLst>
                <a:path w="13132" h="24287" extrusionOk="0">
                  <a:moveTo>
                    <a:pt x="9484" y="0"/>
                  </a:moveTo>
                  <a:cubicBezTo>
                    <a:pt x="7265" y="2128"/>
                    <a:pt x="4074" y="5168"/>
                    <a:pt x="2828" y="6201"/>
                  </a:cubicBezTo>
                  <a:cubicBezTo>
                    <a:pt x="3618" y="7174"/>
                    <a:pt x="4378" y="8238"/>
                    <a:pt x="5168" y="9301"/>
                  </a:cubicBezTo>
                  <a:cubicBezTo>
                    <a:pt x="3618" y="12919"/>
                    <a:pt x="1825" y="16596"/>
                    <a:pt x="1" y="20183"/>
                  </a:cubicBezTo>
                  <a:cubicBezTo>
                    <a:pt x="578" y="20913"/>
                    <a:pt x="1156" y="21612"/>
                    <a:pt x="1673" y="22341"/>
                  </a:cubicBezTo>
                  <a:cubicBezTo>
                    <a:pt x="2129" y="22979"/>
                    <a:pt x="2585" y="23587"/>
                    <a:pt x="3040" y="24286"/>
                  </a:cubicBezTo>
                  <a:cubicBezTo>
                    <a:pt x="5259" y="21308"/>
                    <a:pt x="7357" y="18329"/>
                    <a:pt x="9332" y="15289"/>
                  </a:cubicBezTo>
                  <a:cubicBezTo>
                    <a:pt x="10123" y="14074"/>
                    <a:pt x="10883" y="12858"/>
                    <a:pt x="11642" y="11642"/>
                  </a:cubicBezTo>
                  <a:cubicBezTo>
                    <a:pt x="13041" y="9362"/>
                    <a:pt x="13132" y="6475"/>
                    <a:pt x="11794" y="4104"/>
                  </a:cubicBezTo>
                  <a:cubicBezTo>
                    <a:pt x="11065" y="2706"/>
                    <a:pt x="10305" y="1338"/>
                    <a:pt x="9484" y="0"/>
                  </a:cubicBezTo>
                  <a:close/>
                </a:path>
              </a:pathLst>
            </a:custGeom>
            <a:solidFill>
              <a:srgbClr val="DBA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1"/>
            <p:cNvSpPr/>
            <p:nvPr/>
          </p:nvSpPr>
          <p:spPr>
            <a:xfrm>
              <a:off x="4346100" y="1488150"/>
              <a:ext cx="273575" cy="298825"/>
            </a:xfrm>
            <a:custGeom>
              <a:avLst/>
              <a:gdLst/>
              <a:ahLst/>
              <a:cxnLst/>
              <a:rect l="l" t="t" r="r" b="b"/>
              <a:pathLst>
                <a:path w="10943" h="11953" extrusionOk="0">
                  <a:moveTo>
                    <a:pt x="8055" y="1"/>
                  </a:moveTo>
                  <a:cubicBezTo>
                    <a:pt x="7873" y="61"/>
                    <a:pt x="7660" y="457"/>
                    <a:pt x="7447" y="487"/>
                  </a:cubicBezTo>
                  <a:cubicBezTo>
                    <a:pt x="7308" y="528"/>
                    <a:pt x="7168" y="542"/>
                    <a:pt x="7026" y="542"/>
                  </a:cubicBezTo>
                  <a:cubicBezTo>
                    <a:pt x="6675" y="542"/>
                    <a:pt x="6318" y="454"/>
                    <a:pt x="5973" y="454"/>
                  </a:cubicBezTo>
                  <a:cubicBezTo>
                    <a:pt x="5937" y="454"/>
                    <a:pt x="5902" y="455"/>
                    <a:pt x="5867" y="457"/>
                  </a:cubicBezTo>
                  <a:cubicBezTo>
                    <a:pt x="5137" y="882"/>
                    <a:pt x="4073" y="1429"/>
                    <a:pt x="3313" y="1429"/>
                  </a:cubicBezTo>
                  <a:cubicBezTo>
                    <a:pt x="2797" y="1429"/>
                    <a:pt x="2493" y="1186"/>
                    <a:pt x="1885" y="1034"/>
                  </a:cubicBezTo>
                  <a:lnTo>
                    <a:pt x="1885" y="1034"/>
                  </a:lnTo>
                  <a:lnTo>
                    <a:pt x="2401" y="4469"/>
                  </a:lnTo>
                  <a:cubicBezTo>
                    <a:pt x="1520" y="4560"/>
                    <a:pt x="730" y="4682"/>
                    <a:pt x="0" y="4773"/>
                  </a:cubicBezTo>
                  <a:cubicBezTo>
                    <a:pt x="482" y="7888"/>
                    <a:pt x="1438" y="11953"/>
                    <a:pt x="4516" y="11953"/>
                  </a:cubicBezTo>
                  <a:cubicBezTo>
                    <a:pt x="4742" y="11953"/>
                    <a:pt x="4979" y="11931"/>
                    <a:pt x="5228" y="11885"/>
                  </a:cubicBezTo>
                  <a:cubicBezTo>
                    <a:pt x="8177" y="11369"/>
                    <a:pt x="10456" y="7630"/>
                    <a:pt x="10943" y="4682"/>
                  </a:cubicBezTo>
                  <a:cubicBezTo>
                    <a:pt x="10335" y="4621"/>
                    <a:pt x="9575" y="4530"/>
                    <a:pt x="8785" y="4469"/>
                  </a:cubicBezTo>
                  <a:lnTo>
                    <a:pt x="8055" y="1"/>
                  </a:lnTo>
                  <a:close/>
                </a:path>
              </a:pathLst>
            </a:custGeom>
            <a:solidFill>
              <a:srgbClr val="DBA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1"/>
            <p:cNvSpPr/>
            <p:nvPr/>
          </p:nvSpPr>
          <p:spPr>
            <a:xfrm>
              <a:off x="4391675" y="1487400"/>
              <a:ext cx="159625" cy="63950"/>
            </a:xfrm>
            <a:custGeom>
              <a:avLst/>
              <a:gdLst/>
              <a:ahLst/>
              <a:cxnLst/>
              <a:rect l="l" t="t" r="r" b="b"/>
              <a:pathLst>
                <a:path w="6385" h="2558" extrusionOk="0">
                  <a:moveTo>
                    <a:pt x="6232" y="0"/>
                  </a:moveTo>
                  <a:cubicBezTo>
                    <a:pt x="5069" y="1191"/>
                    <a:pt x="3831" y="1373"/>
                    <a:pt x="3619" y="1373"/>
                  </a:cubicBezTo>
                  <a:cubicBezTo>
                    <a:pt x="3598" y="1373"/>
                    <a:pt x="3588" y="1371"/>
                    <a:pt x="3588" y="1368"/>
                  </a:cubicBezTo>
                  <a:lnTo>
                    <a:pt x="3010" y="1429"/>
                  </a:lnTo>
                  <a:cubicBezTo>
                    <a:pt x="3010" y="1429"/>
                    <a:pt x="2711" y="1517"/>
                    <a:pt x="2219" y="1517"/>
                  </a:cubicBezTo>
                  <a:cubicBezTo>
                    <a:pt x="1671" y="1517"/>
                    <a:pt x="882" y="1407"/>
                    <a:pt x="1" y="943"/>
                  </a:cubicBezTo>
                  <a:lnTo>
                    <a:pt x="1" y="943"/>
                  </a:lnTo>
                  <a:lnTo>
                    <a:pt x="153" y="1976"/>
                  </a:lnTo>
                  <a:cubicBezTo>
                    <a:pt x="1089" y="2453"/>
                    <a:pt x="1920" y="2557"/>
                    <a:pt x="2471" y="2557"/>
                  </a:cubicBezTo>
                  <a:cubicBezTo>
                    <a:pt x="2903" y="2557"/>
                    <a:pt x="3162" y="2493"/>
                    <a:pt x="3162" y="2493"/>
                  </a:cubicBezTo>
                  <a:lnTo>
                    <a:pt x="3740" y="2432"/>
                  </a:lnTo>
                  <a:cubicBezTo>
                    <a:pt x="3740" y="2432"/>
                    <a:pt x="5107" y="2341"/>
                    <a:pt x="6384" y="1003"/>
                  </a:cubicBezTo>
                  <a:lnTo>
                    <a:pt x="6232" y="0"/>
                  </a:ln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1"/>
            <p:cNvSpPr/>
            <p:nvPr/>
          </p:nvSpPr>
          <p:spPr>
            <a:xfrm>
              <a:off x="3899275" y="1557300"/>
              <a:ext cx="1140625" cy="902875"/>
            </a:xfrm>
            <a:custGeom>
              <a:avLst/>
              <a:gdLst/>
              <a:ahLst/>
              <a:cxnLst/>
              <a:rect l="l" t="t" r="r" b="b"/>
              <a:pathLst>
                <a:path w="45625" h="36115" extrusionOk="0">
                  <a:moveTo>
                    <a:pt x="26384" y="1"/>
                  </a:moveTo>
                  <a:lnTo>
                    <a:pt x="26597" y="1216"/>
                  </a:lnTo>
                  <a:lnTo>
                    <a:pt x="23284" y="6961"/>
                  </a:lnTo>
                  <a:lnTo>
                    <a:pt x="20578" y="1642"/>
                  </a:lnTo>
                  <a:lnTo>
                    <a:pt x="20122" y="578"/>
                  </a:lnTo>
                  <a:cubicBezTo>
                    <a:pt x="20122" y="578"/>
                    <a:pt x="19332" y="852"/>
                    <a:pt x="18876" y="1338"/>
                  </a:cubicBezTo>
                  <a:cubicBezTo>
                    <a:pt x="18876" y="1338"/>
                    <a:pt x="13800" y="1520"/>
                    <a:pt x="11581" y="3739"/>
                  </a:cubicBezTo>
                  <a:lnTo>
                    <a:pt x="1" y="16718"/>
                  </a:lnTo>
                  <a:lnTo>
                    <a:pt x="1308" y="17904"/>
                  </a:lnTo>
                  <a:lnTo>
                    <a:pt x="7812" y="23800"/>
                  </a:lnTo>
                  <a:lnTo>
                    <a:pt x="7995" y="23952"/>
                  </a:lnTo>
                  <a:lnTo>
                    <a:pt x="14135" y="15958"/>
                  </a:lnTo>
                  <a:lnTo>
                    <a:pt x="16627" y="24712"/>
                  </a:lnTo>
                  <a:lnTo>
                    <a:pt x="11916" y="32463"/>
                  </a:lnTo>
                  <a:cubicBezTo>
                    <a:pt x="11916" y="32463"/>
                    <a:pt x="17539" y="35959"/>
                    <a:pt x="22949" y="36111"/>
                  </a:cubicBezTo>
                  <a:cubicBezTo>
                    <a:pt x="23049" y="36113"/>
                    <a:pt x="23150" y="36115"/>
                    <a:pt x="23251" y="36115"/>
                  </a:cubicBezTo>
                  <a:cubicBezTo>
                    <a:pt x="28581" y="36115"/>
                    <a:pt x="35168" y="32250"/>
                    <a:pt x="35168" y="32250"/>
                  </a:cubicBezTo>
                  <a:lnTo>
                    <a:pt x="31338" y="25016"/>
                  </a:lnTo>
                  <a:lnTo>
                    <a:pt x="32706" y="17053"/>
                  </a:lnTo>
                  <a:lnTo>
                    <a:pt x="36263" y="22007"/>
                  </a:lnTo>
                  <a:cubicBezTo>
                    <a:pt x="36354" y="21977"/>
                    <a:pt x="36506" y="21855"/>
                    <a:pt x="36688" y="21703"/>
                  </a:cubicBezTo>
                  <a:cubicBezTo>
                    <a:pt x="37934" y="20670"/>
                    <a:pt x="41126" y="17630"/>
                    <a:pt x="43345" y="15502"/>
                  </a:cubicBezTo>
                  <a:cubicBezTo>
                    <a:pt x="44682" y="14256"/>
                    <a:pt x="45624" y="13314"/>
                    <a:pt x="45624" y="13314"/>
                  </a:cubicBezTo>
                  <a:cubicBezTo>
                    <a:pt x="45624" y="13314"/>
                    <a:pt x="34408" y="3466"/>
                    <a:pt x="32919" y="2524"/>
                  </a:cubicBezTo>
                  <a:cubicBezTo>
                    <a:pt x="31490" y="1642"/>
                    <a:pt x="28299" y="1490"/>
                    <a:pt x="28299" y="1490"/>
                  </a:cubicBezTo>
                  <a:cubicBezTo>
                    <a:pt x="27721" y="396"/>
                    <a:pt x="26384" y="1"/>
                    <a:pt x="26384" y="1"/>
                  </a:cubicBezTo>
                  <a:close/>
                </a:path>
              </a:pathLst>
            </a:custGeom>
            <a:solidFill>
              <a:srgbClr val="456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1"/>
            <p:cNvSpPr/>
            <p:nvPr/>
          </p:nvSpPr>
          <p:spPr>
            <a:xfrm>
              <a:off x="3925875" y="1959275"/>
              <a:ext cx="180125" cy="159600"/>
            </a:xfrm>
            <a:custGeom>
              <a:avLst/>
              <a:gdLst/>
              <a:ahLst/>
              <a:cxnLst/>
              <a:rect l="l" t="t" r="r" b="b"/>
              <a:pathLst>
                <a:path w="7205" h="6384" extrusionOk="0">
                  <a:moveTo>
                    <a:pt x="0" y="1"/>
                  </a:moveTo>
                  <a:cubicBezTo>
                    <a:pt x="517" y="548"/>
                    <a:pt x="1095" y="1126"/>
                    <a:pt x="1703" y="1703"/>
                  </a:cubicBezTo>
                  <a:cubicBezTo>
                    <a:pt x="2310" y="2281"/>
                    <a:pt x="2858" y="2797"/>
                    <a:pt x="3496" y="3344"/>
                  </a:cubicBezTo>
                  <a:cubicBezTo>
                    <a:pt x="4104" y="3861"/>
                    <a:pt x="4712" y="4408"/>
                    <a:pt x="5320" y="4895"/>
                  </a:cubicBezTo>
                  <a:lnTo>
                    <a:pt x="6262" y="5655"/>
                  </a:lnTo>
                  <a:cubicBezTo>
                    <a:pt x="6566" y="5898"/>
                    <a:pt x="6870" y="6141"/>
                    <a:pt x="7204" y="6384"/>
                  </a:cubicBezTo>
                  <a:cubicBezTo>
                    <a:pt x="6931" y="6080"/>
                    <a:pt x="6627" y="5806"/>
                    <a:pt x="6383" y="5503"/>
                  </a:cubicBezTo>
                  <a:lnTo>
                    <a:pt x="5502" y="4682"/>
                  </a:lnTo>
                  <a:cubicBezTo>
                    <a:pt x="4924" y="4104"/>
                    <a:pt x="4317" y="3557"/>
                    <a:pt x="3709" y="3040"/>
                  </a:cubicBezTo>
                  <a:cubicBezTo>
                    <a:pt x="3101" y="2493"/>
                    <a:pt x="2493" y="1977"/>
                    <a:pt x="1885" y="1490"/>
                  </a:cubicBezTo>
                  <a:cubicBezTo>
                    <a:pt x="1277" y="974"/>
                    <a:pt x="639" y="487"/>
                    <a:pt x="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1"/>
            <p:cNvSpPr/>
            <p:nvPr/>
          </p:nvSpPr>
          <p:spPr>
            <a:xfrm>
              <a:off x="4254150" y="1914450"/>
              <a:ext cx="34225" cy="41825"/>
            </a:xfrm>
            <a:custGeom>
              <a:avLst/>
              <a:gdLst/>
              <a:ahLst/>
              <a:cxnLst/>
              <a:rect l="l" t="t" r="r" b="b"/>
              <a:pathLst>
                <a:path w="1369" h="1673" extrusionOk="0">
                  <a:moveTo>
                    <a:pt x="1368" y="1"/>
                  </a:moveTo>
                  <a:lnTo>
                    <a:pt x="1368" y="1"/>
                  </a:lnTo>
                  <a:cubicBezTo>
                    <a:pt x="1034" y="183"/>
                    <a:pt x="760" y="457"/>
                    <a:pt x="547" y="730"/>
                  </a:cubicBezTo>
                  <a:cubicBezTo>
                    <a:pt x="304" y="1004"/>
                    <a:pt x="122" y="1308"/>
                    <a:pt x="0" y="1672"/>
                  </a:cubicBezTo>
                  <a:cubicBezTo>
                    <a:pt x="335" y="1490"/>
                    <a:pt x="608" y="1247"/>
                    <a:pt x="851" y="943"/>
                  </a:cubicBezTo>
                  <a:cubicBezTo>
                    <a:pt x="1064" y="700"/>
                    <a:pt x="1247" y="396"/>
                    <a:pt x="136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1"/>
            <p:cNvSpPr/>
            <p:nvPr/>
          </p:nvSpPr>
          <p:spPr>
            <a:xfrm>
              <a:off x="4378775" y="1593775"/>
              <a:ext cx="224950" cy="183150"/>
            </a:xfrm>
            <a:custGeom>
              <a:avLst/>
              <a:gdLst/>
              <a:ahLst/>
              <a:cxnLst/>
              <a:rect l="l" t="t" r="r" b="b"/>
              <a:pathLst>
                <a:path w="8998" h="7326" extrusionOk="0">
                  <a:moveTo>
                    <a:pt x="0" y="1"/>
                  </a:moveTo>
                  <a:lnTo>
                    <a:pt x="0" y="1"/>
                  </a:lnTo>
                  <a:cubicBezTo>
                    <a:pt x="426" y="1308"/>
                    <a:pt x="912" y="2615"/>
                    <a:pt x="1429" y="3831"/>
                  </a:cubicBezTo>
                  <a:cubicBezTo>
                    <a:pt x="1733" y="4469"/>
                    <a:pt x="2037" y="5107"/>
                    <a:pt x="2401" y="5715"/>
                  </a:cubicBezTo>
                  <a:cubicBezTo>
                    <a:pt x="2553" y="6049"/>
                    <a:pt x="2736" y="6323"/>
                    <a:pt x="2949" y="6627"/>
                  </a:cubicBezTo>
                  <a:cubicBezTo>
                    <a:pt x="3070" y="6779"/>
                    <a:pt x="3192" y="6931"/>
                    <a:pt x="3344" y="7052"/>
                  </a:cubicBezTo>
                  <a:cubicBezTo>
                    <a:pt x="3496" y="7204"/>
                    <a:pt x="3678" y="7326"/>
                    <a:pt x="3952" y="7326"/>
                  </a:cubicBezTo>
                  <a:cubicBezTo>
                    <a:pt x="4408" y="7204"/>
                    <a:pt x="4681" y="6931"/>
                    <a:pt x="4924" y="6718"/>
                  </a:cubicBezTo>
                  <a:cubicBezTo>
                    <a:pt x="5198" y="6445"/>
                    <a:pt x="5441" y="6171"/>
                    <a:pt x="5654" y="5897"/>
                  </a:cubicBezTo>
                  <a:cubicBezTo>
                    <a:pt x="6079" y="5350"/>
                    <a:pt x="6505" y="4773"/>
                    <a:pt x="6870" y="4195"/>
                  </a:cubicBezTo>
                  <a:cubicBezTo>
                    <a:pt x="7660" y="3010"/>
                    <a:pt x="8359" y="1855"/>
                    <a:pt x="8997" y="578"/>
                  </a:cubicBezTo>
                  <a:lnTo>
                    <a:pt x="8997" y="578"/>
                  </a:lnTo>
                  <a:cubicBezTo>
                    <a:pt x="8572" y="1186"/>
                    <a:pt x="8207" y="1764"/>
                    <a:pt x="7812" y="2341"/>
                  </a:cubicBezTo>
                  <a:cubicBezTo>
                    <a:pt x="7447" y="2919"/>
                    <a:pt x="7052" y="3466"/>
                    <a:pt x="6657" y="4043"/>
                  </a:cubicBezTo>
                  <a:cubicBezTo>
                    <a:pt x="6262" y="4621"/>
                    <a:pt x="5836" y="5138"/>
                    <a:pt x="5380" y="5685"/>
                  </a:cubicBezTo>
                  <a:cubicBezTo>
                    <a:pt x="5167" y="5958"/>
                    <a:pt x="4924" y="6232"/>
                    <a:pt x="4712" y="6445"/>
                  </a:cubicBezTo>
                  <a:cubicBezTo>
                    <a:pt x="4468" y="6688"/>
                    <a:pt x="4164" y="6900"/>
                    <a:pt x="3952" y="6931"/>
                  </a:cubicBezTo>
                  <a:cubicBezTo>
                    <a:pt x="3830" y="6931"/>
                    <a:pt x="3708" y="6900"/>
                    <a:pt x="3617" y="6779"/>
                  </a:cubicBezTo>
                  <a:cubicBezTo>
                    <a:pt x="3496" y="6718"/>
                    <a:pt x="3374" y="6566"/>
                    <a:pt x="3253" y="6445"/>
                  </a:cubicBezTo>
                  <a:cubicBezTo>
                    <a:pt x="3040" y="6171"/>
                    <a:pt x="2888" y="5928"/>
                    <a:pt x="2705" y="5624"/>
                  </a:cubicBezTo>
                  <a:cubicBezTo>
                    <a:pt x="2310" y="5046"/>
                    <a:pt x="2006" y="4378"/>
                    <a:pt x="1702" y="3770"/>
                  </a:cubicBezTo>
                  <a:cubicBezTo>
                    <a:pt x="1398" y="3131"/>
                    <a:pt x="1094" y="2523"/>
                    <a:pt x="821" y="1885"/>
                  </a:cubicBezTo>
                  <a:cubicBezTo>
                    <a:pt x="578" y="1277"/>
                    <a:pt x="274" y="639"/>
                    <a:pt x="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1"/>
            <p:cNvSpPr/>
            <p:nvPr/>
          </p:nvSpPr>
          <p:spPr>
            <a:xfrm>
              <a:off x="4672075" y="1909125"/>
              <a:ext cx="42600" cy="74500"/>
            </a:xfrm>
            <a:custGeom>
              <a:avLst/>
              <a:gdLst/>
              <a:ahLst/>
              <a:cxnLst/>
              <a:rect l="l" t="t" r="r" b="b"/>
              <a:pathLst>
                <a:path w="1704" h="2980" extrusionOk="0">
                  <a:moveTo>
                    <a:pt x="1" y="1"/>
                  </a:moveTo>
                  <a:cubicBezTo>
                    <a:pt x="153" y="548"/>
                    <a:pt x="426" y="1095"/>
                    <a:pt x="700" y="1581"/>
                  </a:cubicBezTo>
                  <a:cubicBezTo>
                    <a:pt x="1004" y="2068"/>
                    <a:pt x="1308" y="2554"/>
                    <a:pt x="1703" y="2980"/>
                  </a:cubicBezTo>
                  <a:cubicBezTo>
                    <a:pt x="1551" y="2402"/>
                    <a:pt x="1308" y="1885"/>
                    <a:pt x="1034" y="1399"/>
                  </a:cubicBezTo>
                  <a:cubicBezTo>
                    <a:pt x="730" y="913"/>
                    <a:pt x="426" y="396"/>
                    <a:pt x="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1"/>
            <p:cNvSpPr/>
            <p:nvPr/>
          </p:nvSpPr>
          <p:spPr>
            <a:xfrm>
              <a:off x="4794425" y="1870375"/>
              <a:ext cx="213550" cy="198350"/>
            </a:xfrm>
            <a:custGeom>
              <a:avLst/>
              <a:gdLst/>
              <a:ahLst/>
              <a:cxnLst/>
              <a:rect l="l" t="t" r="r" b="b"/>
              <a:pathLst>
                <a:path w="8542" h="7934" extrusionOk="0">
                  <a:moveTo>
                    <a:pt x="8542" y="1"/>
                  </a:moveTo>
                  <a:lnTo>
                    <a:pt x="7417" y="913"/>
                  </a:lnTo>
                  <a:lnTo>
                    <a:pt x="6323" y="1885"/>
                  </a:lnTo>
                  <a:lnTo>
                    <a:pt x="4165" y="3800"/>
                  </a:lnTo>
                  <a:cubicBezTo>
                    <a:pt x="3466" y="4499"/>
                    <a:pt x="2736" y="5138"/>
                    <a:pt x="2068" y="5837"/>
                  </a:cubicBezTo>
                  <a:cubicBezTo>
                    <a:pt x="1338" y="6505"/>
                    <a:pt x="669" y="7204"/>
                    <a:pt x="1" y="7934"/>
                  </a:cubicBezTo>
                  <a:cubicBezTo>
                    <a:pt x="761" y="7326"/>
                    <a:pt x="1490" y="6657"/>
                    <a:pt x="2280" y="6049"/>
                  </a:cubicBezTo>
                  <a:lnTo>
                    <a:pt x="4438" y="4104"/>
                  </a:lnTo>
                  <a:cubicBezTo>
                    <a:pt x="5138" y="3435"/>
                    <a:pt x="5867" y="2797"/>
                    <a:pt x="6536" y="2098"/>
                  </a:cubicBezTo>
                  <a:lnTo>
                    <a:pt x="7569" y="1064"/>
                  </a:lnTo>
                  <a:cubicBezTo>
                    <a:pt x="7873" y="700"/>
                    <a:pt x="8207" y="365"/>
                    <a:pt x="854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1"/>
            <p:cNvSpPr/>
            <p:nvPr/>
          </p:nvSpPr>
          <p:spPr>
            <a:xfrm>
              <a:off x="4275425" y="2194100"/>
              <a:ext cx="161875" cy="190750"/>
            </a:xfrm>
            <a:custGeom>
              <a:avLst/>
              <a:gdLst/>
              <a:ahLst/>
              <a:cxnLst/>
              <a:rect l="l" t="t" r="r" b="b"/>
              <a:pathLst>
                <a:path w="6475" h="7630" extrusionOk="0">
                  <a:moveTo>
                    <a:pt x="2067" y="0"/>
                  </a:moveTo>
                  <a:lnTo>
                    <a:pt x="4256" y="456"/>
                  </a:lnTo>
                  <a:cubicBezTo>
                    <a:pt x="4878" y="598"/>
                    <a:pt x="5553" y="739"/>
                    <a:pt x="6183" y="831"/>
                  </a:cubicBezTo>
                  <a:lnTo>
                    <a:pt x="6183" y="831"/>
                  </a:lnTo>
                  <a:cubicBezTo>
                    <a:pt x="5948" y="1456"/>
                    <a:pt x="5664" y="2079"/>
                    <a:pt x="5380" y="2675"/>
                  </a:cubicBezTo>
                  <a:cubicBezTo>
                    <a:pt x="5076" y="3344"/>
                    <a:pt x="4773" y="3982"/>
                    <a:pt x="4408" y="4590"/>
                  </a:cubicBezTo>
                  <a:cubicBezTo>
                    <a:pt x="4013" y="5198"/>
                    <a:pt x="3648" y="5775"/>
                    <a:pt x="3131" y="6292"/>
                  </a:cubicBezTo>
                  <a:cubicBezTo>
                    <a:pt x="2675" y="6778"/>
                    <a:pt x="2128" y="7234"/>
                    <a:pt x="1459" y="7326"/>
                  </a:cubicBezTo>
                  <a:cubicBezTo>
                    <a:pt x="1412" y="7330"/>
                    <a:pt x="1365" y="7333"/>
                    <a:pt x="1317" y="7333"/>
                  </a:cubicBezTo>
                  <a:cubicBezTo>
                    <a:pt x="1056" y="7333"/>
                    <a:pt x="793" y="7257"/>
                    <a:pt x="639" y="7052"/>
                  </a:cubicBezTo>
                  <a:cubicBezTo>
                    <a:pt x="456" y="6839"/>
                    <a:pt x="335" y="6474"/>
                    <a:pt x="335" y="6140"/>
                  </a:cubicBezTo>
                  <a:cubicBezTo>
                    <a:pt x="304" y="5471"/>
                    <a:pt x="396" y="4742"/>
                    <a:pt x="608" y="4043"/>
                  </a:cubicBezTo>
                  <a:cubicBezTo>
                    <a:pt x="973" y="2645"/>
                    <a:pt x="1520" y="1307"/>
                    <a:pt x="2067" y="0"/>
                  </a:cubicBezTo>
                  <a:lnTo>
                    <a:pt x="2067" y="0"/>
                  </a:lnTo>
                  <a:cubicBezTo>
                    <a:pt x="1399" y="1277"/>
                    <a:pt x="791" y="2614"/>
                    <a:pt x="396" y="3952"/>
                  </a:cubicBezTo>
                  <a:cubicBezTo>
                    <a:pt x="183" y="4620"/>
                    <a:pt x="0" y="5350"/>
                    <a:pt x="31" y="6110"/>
                  </a:cubicBezTo>
                  <a:cubicBezTo>
                    <a:pt x="31" y="6474"/>
                    <a:pt x="92" y="6870"/>
                    <a:pt x="396" y="7204"/>
                  </a:cubicBezTo>
                  <a:cubicBezTo>
                    <a:pt x="547" y="7356"/>
                    <a:pt x="760" y="7477"/>
                    <a:pt x="943" y="7538"/>
                  </a:cubicBezTo>
                  <a:cubicBezTo>
                    <a:pt x="1125" y="7629"/>
                    <a:pt x="1368" y="7629"/>
                    <a:pt x="1551" y="7629"/>
                  </a:cubicBezTo>
                  <a:cubicBezTo>
                    <a:pt x="1976" y="7629"/>
                    <a:pt x="2341" y="7447"/>
                    <a:pt x="2645" y="7234"/>
                  </a:cubicBezTo>
                  <a:cubicBezTo>
                    <a:pt x="2949" y="7052"/>
                    <a:pt x="3222" y="6778"/>
                    <a:pt x="3496" y="6535"/>
                  </a:cubicBezTo>
                  <a:cubicBezTo>
                    <a:pt x="3982" y="5988"/>
                    <a:pt x="4347" y="5380"/>
                    <a:pt x="4742" y="4742"/>
                  </a:cubicBezTo>
                  <a:cubicBezTo>
                    <a:pt x="5472" y="3496"/>
                    <a:pt x="6019" y="2128"/>
                    <a:pt x="6475" y="760"/>
                  </a:cubicBezTo>
                  <a:lnTo>
                    <a:pt x="6475" y="699"/>
                  </a:lnTo>
                  <a:cubicBezTo>
                    <a:pt x="6475" y="638"/>
                    <a:pt x="6444" y="547"/>
                    <a:pt x="6383" y="547"/>
                  </a:cubicBezTo>
                  <a:cubicBezTo>
                    <a:pt x="5654" y="456"/>
                    <a:pt x="4924" y="335"/>
                    <a:pt x="4195" y="243"/>
                  </a:cubicBezTo>
                  <a:lnTo>
                    <a:pt x="206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1"/>
            <p:cNvSpPr/>
            <p:nvPr/>
          </p:nvSpPr>
          <p:spPr>
            <a:xfrm>
              <a:off x="4564950" y="2194100"/>
              <a:ext cx="162625" cy="191500"/>
            </a:xfrm>
            <a:custGeom>
              <a:avLst/>
              <a:gdLst/>
              <a:ahLst/>
              <a:cxnLst/>
              <a:rect l="l" t="t" r="r" b="b"/>
              <a:pathLst>
                <a:path w="6505" h="7660" extrusionOk="0">
                  <a:moveTo>
                    <a:pt x="4408" y="0"/>
                  </a:moveTo>
                  <a:lnTo>
                    <a:pt x="2310" y="335"/>
                  </a:lnTo>
                  <a:cubicBezTo>
                    <a:pt x="1581" y="395"/>
                    <a:pt x="882" y="517"/>
                    <a:pt x="152" y="638"/>
                  </a:cubicBezTo>
                  <a:lnTo>
                    <a:pt x="122" y="638"/>
                  </a:lnTo>
                  <a:cubicBezTo>
                    <a:pt x="31" y="638"/>
                    <a:pt x="0" y="699"/>
                    <a:pt x="31" y="790"/>
                  </a:cubicBezTo>
                  <a:cubicBezTo>
                    <a:pt x="486" y="2158"/>
                    <a:pt x="1064" y="3526"/>
                    <a:pt x="1793" y="4772"/>
                  </a:cubicBezTo>
                  <a:cubicBezTo>
                    <a:pt x="2128" y="5380"/>
                    <a:pt x="2553" y="5988"/>
                    <a:pt x="3040" y="6566"/>
                  </a:cubicBezTo>
                  <a:cubicBezTo>
                    <a:pt x="3252" y="6839"/>
                    <a:pt x="3556" y="7082"/>
                    <a:pt x="3860" y="7295"/>
                  </a:cubicBezTo>
                  <a:cubicBezTo>
                    <a:pt x="4225" y="7477"/>
                    <a:pt x="4559" y="7629"/>
                    <a:pt x="4985" y="7660"/>
                  </a:cubicBezTo>
                  <a:cubicBezTo>
                    <a:pt x="5167" y="7660"/>
                    <a:pt x="5380" y="7629"/>
                    <a:pt x="5593" y="7599"/>
                  </a:cubicBezTo>
                  <a:cubicBezTo>
                    <a:pt x="5775" y="7508"/>
                    <a:pt x="5958" y="7386"/>
                    <a:pt x="6110" y="7234"/>
                  </a:cubicBezTo>
                  <a:cubicBezTo>
                    <a:pt x="6414" y="6930"/>
                    <a:pt x="6505" y="6535"/>
                    <a:pt x="6505" y="6140"/>
                  </a:cubicBezTo>
                  <a:cubicBezTo>
                    <a:pt x="6505" y="5380"/>
                    <a:pt x="6292" y="4651"/>
                    <a:pt x="6110" y="3982"/>
                  </a:cubicBezTo>
                  <a:cubicBezTo>
                    <a:pt x="5684" y="2584"/>
                    <a:pt x="5076" y="1246"/>
                    <a:pt x="4408" y="0"/>
                  </a:cubicBezTo>
                  <a:lnTo>
                    <a:pt x="4408" y="0"/>
                  </a:lnTo>
                  <a:cubicBezTo>
                    <a:pt x="4985" y="1307"/>
                    <a:pt x="5502" y="2675"/>
                    <a:pt x="5897" y="4012"/>
                  </a:cubicBezTo>
                  <a:cubicBezTo>
                    <a:pt x="6049" y="4711"/>
                    <a:pt x="6201" y="5411"/>
                    <a:pt x="6140" y="6110"/>
                  </a:cubicBezTo>
                  <a:cubicBezTo>
                    <a:pt x="6140" y="6444"/>
                    <a:pt x="6049" y="6778"/>
                    <a:pt x="5836" y="7022"/>
                  </a:cubicBezTo>
                  <a:cubicBezTo>
                    <a:pt x="5691" y="7191"/>
                    <a:pt x="5450" y="7283"/>
                    <a:pt x="5204" y="7283"/>
                  </a:cubicBezTo>
                  <a:cubicBezTo>
                    <a:pt x="5141" y="7283"/>
                    <a:pt x="5077" y="7277"/>
                    <a:pt x="5015" y="7265"/>
                  </a:cubicBezTo>
                  <a:cubicBezTo>
                    <a:pt x="4377" y="7234"/>
                    <a:pt x="3800" y="6778"/>
                    <a:pt x="3344" y="6262"/>
                  </a:cubicBezTo>
                  <a:cubicBezTo>
                    <a:pt x="2857" y="5745"/>
                    <a:pt x="2462" y="5137"/>
                    <a:pt x="2097" y="4529"/>
                  </a:cubicBezTo>
                  <a:cubicBezTo>
                    <a:pt x="1702" y="3952"/>
                    <a:pt x="1398" y="3283"/>
                    <a:pt x="1094" y="2645"/>
                  </a:cubicBezTo>
                  <a:cubicBezTo>
                    <a:pt x="807" y="2042"/>
                    <a:pt x="547" y="1439"/>
                    <a:pt x="314" y="785"/>
                  </a:cubicBezTo>
                  <a:lnTo>
                    <a:pt x="314" y="785"/>
                  </a:lnTo>
                  <a:cubicBezTo>
                    <a:pt x="934" y="649"/>
                    <a:pt x="1579" y="535"/>
                    <a:pt x="2249" y="395"/>
                  </a:cubicBezTo>
                  <a:lnTo>
                    <a:pt x="4408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1"/>
            <p:cNvSpPr/>
            <p:nvPr/>
          </p:nvSpPr>
          <p:spPr>
            <a:xfrm>
              <a:off x="4345325" y="1546675"/>
              <a:ext cx="56275" cy="439225"/>
            </a:xfrm>
            <a:custGeom>
              <a:avLst/>
              <a:gdLst/>
              <a:ahLst/>
              <a:cxnLst/>
              <a:rect l="l" t="t" r="r" b="b"/>
              <a:pathLst>
                <a:path w="2251" h="17569" extrusionOk="0">
                  <a:moveTo>
                    <a:pt x="2128" y="0"/>
                  </a:moveTo>
                  <a:cubicBezTo>
                    <a:pt x="2098" y="61"/>
                    <a:pt x="609" y="578"/>
                    <a:pt x="305" y="2280"/>
                  </a:cubicBezTo>
                  <a:cubicBezTo>
                    <a:pt x="1" y="3860"/>
                    <a:pt x="457" y="16991"/>
                    <a:pt x="457" y="17569"/>
                  </a:cubicBezTo>
                  <a:lnTo>
                    <a:pt x="1095" y="17508"/>
                  </a:lnTo>
                  <a:cubicBezTo>
                    <a:pt x="913" y="12827"/>
                    <a:pt x="700" y="3526"/>
                    <a:pt x="913" y="2371"/>
                  </a:cubicBezTo>
                  <a:cubicBezTo>
                    <a:pt x="1186" y="1034"/>
                    <a:pt x="2220" y="608"/>
                    <a:pt x="2250" y="608"/>
                  </a:cubicBezTo>
                  <a:lnTo>
                    <a:pt x="2128" y="0"/>
                  </a:ln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1"/>
            <p:cNvSpPr/>
            <p:nvPr/>
          </p:nvSpPr>
          <p:spPr>
            <a:xfrm>
              <a:off x="4328625" y="1958525"/>
              <a:ext cx="76000" cy="76025"/>
            </a:xfrm>
            <a:custGeom>
              <a:avLst/>
              <a:gdLst/>
              <a:ahLst/>
              <a:cxnLst/>
              <a:rect l="l" t="t" r="r" b="b"/>
              <a:pathLst>
                <a:path w="3040" h="3041" extrusionOk="0">
                  <a:moveTo>
                    <a:pt x="1520" y="396"/>
                  </a:moveTo>
                  <a:cubicBezTo>
                    <a:pt x="2128" y="396"/>
                    <a:pt x="2614" y="912"/>
                    <a:pt x="2614" y="1520"/>
                  </a:cubicBezTo>
                  <a:cubicBezTo>
                    <a:pt x="2614" y="2098"/>
                    <a:pt x="2128" y="2615"/>
                    <a:pt x="1520" y="2615"/>
                  </a:cubicBezTo>
                  <a:cubicBezTo>
                    <a:pt x="912" y="2615"/>
                    <a:pt x="395" y="2098"/>
                    <a:pt x="395" y="1520"/>
                  </a:cubicBezTo>
                  <a:cubicBezTo>
                    <a:pt x="395" y="912"/>
                    <a:pt x="912" y="396"/>
                    <a:pt x="1520" y="396"/>
                  </a:cubicBezTo>
                  <a:close/>
                  <a:moveTo>
                    <a:pt x="1520" y="1"/>
                  </a:moveTo>
                  <a:cubicBezTo>
                    <a:pt x="669" y="1"/>
                    <a:pt x="0" y="669"/>
                    <a:pt x="0" y="1520"/>
                  </a:cubicBezTo>
                  <a:cubicBezTo>
                    <a:pt x="0" y="2341"/>
                    <a:pt x="669" y="3040"/>
                    <a:pt x="1520" y="3040"/>
                  </a:cubicBezTo>
                  <a:cubicBezTo>
                    <a:pt x="2341" y="3040"/>
                    <a:pt x="3040" y="2371"/>
                    <a:pt x="3040" y="1520"/>
                  </a:cubicBezTo>
                  <a:cubicBezTo>
                    <a:pt x="3040" y="669"/>
                    <a:pt x="2341" y="1"/>
                    <a:pt x="1520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1"/>
            <p:cNvSpPr/>
            <p:nvPr/>
          </p:nvSpPr>
          <p:spPr>
            <a:xfrm>
              <a:off x="4337725" y="1967650"/>
              <a:ext cx="57025" cy="57000"/>
            </a:xfrm>
            <a:custGeom>
              <a:avLst/>
              <a:gdLst/>
              <a:ahLst/>
              <a:cxnLst/>
              <a:rect l="l" t="t" r="r" b="b"/>
              <a:pathLst>
                <a:path w="2281" h="2280" extrusionOk="0">
                  <a:moveTo>
                    <a:pt x="1156" y="0"/>
                  </a:moveTo>
                  <a:cubicBezTo>
                    <a:pt x="487" y="0"/>
                    <a:pt x="1" y="487"/>
                    <a:pt x="1" y="1155"/>
                  </a:cubicBezTo>
                  <a:cubicBezTo>
                    <a:pt x="1" y="1794"/>
                    <a:pt x="487" y="2280"/>
                    <a:pt x="1156" y="2280"/>
                  </a:cubicBezTo>
                  <a:cubicBezTo>
                    <a:pt x="1794" y="2280"/>
                    <a:pt x="2281" y="1794"/>
                    <a:pt x="2281" y="1155"/>
                  </a:cubicBezTo>
                  <a:cubicBezTo>
                    <a:pt x="2281" y="547"/>
                    <a:pt x="1794" y="0"/>
                    <a:pt x="1156" y="0"/>
                  </a:cubicBezTo>
                  <a:close/>
                </a:path>
              </a:pathLst>
            </a:custGeom>
            <a:solidFill>
              <a:srgbClr val="BEC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1"/>
            <p:cNvSpPr/>
            <p:nvPr/>
          </p:nvSpPr>
          <p:spPr>
            <a:xfrm>
              <a:off x="4554300" y="1527675"/>
              <a:ext cx="114775" cy="205200"/>
            </a:xfrm>
            <a:custGeom>
              <a:avLst/>
              <a:gdLst/>
              <a:ahLst/>
              <a:cxnLst/>
              <a:rect l="l" t="t" r="r" b="b"/>
              <a:pathLst>
                <a:path w="4591" h="8208" extrusionOk="0">
                  <a:moveTo>
                    <a:pt x="1" y="0"/>
                  </a:moveTo>
                  <a:lnTo>
                    <a:pt x="122" y="699"/>
                  </a:lnTo>
                  <a:cubicBezTo>
                    <a:pt x="1368" y="973"/>
                    <a:pt x="2432" y="1946"/>
                    <a:pt x="2736" y="3161"/>
                  </a:cubicBezTo>
                  <a:lnTo>
                    <a:pt x="3982" y="8207"/>
                  </a:lnTo>
                  <a:lnTo>
                    <a:pt x="4590" y="8025"/>
                  </a:lnTo>
                  <a:lnTo>
                    <a:pt x="3344" y="2979"/>
                  </a:lnTo>
                  <a:cubicBezTo>
                    <a:pt x="2979" y="1520"/>
                    <a:pt x="1794" y="365"/>
                    <a:pt x="305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1"/>
            <p:cNvSpPr/>
            <p:nvPr/>
          </p:nvSpPr>
          <p:spPr>
            <a:xfrm>
              <a:off x="4598375" y="1838475"/>
              <a:ext cx="108700" cy="231775"/>
            </a:xfrm>
            <a:custGeom>
              <a:avLst/>
              <a:gdLst/>
              <a:ahLst/>
              <a:cxnLst/>
              <a:rect l="l" t="t" r="r" b="b"/>
              <a:pathLst>
                <a:path w="4348" h="9271" extrusionOk="0">
                  <a:moveTo>
                    <a:pt x="608" y="0"/>
                  </a:moveTo>
                  <a:lnTo>
                    <a:pt x="1" y="122"/>
                  </a:lnTo>
                  <a:lnTo>
                    <a:pt x="1216" y="6869"/>
                  </a:lnTo>
                  <a:cubicBezTo>
                    <a:pt x="1429" y="8298"/>
                    <a:pt x="2675" y="9271"/>
                    <a:pt x="4043" y="9271"/>
                  </a:cubicBezTo>
                  <a:cubicBezTo>
                    <a:pt x="4134" y="9271"/>
                    <a:pt x="4256" y="9271"/>
                    <a:pt x="4347" y="9240"/>
                  </a:cubicBezTo>
                  <a:lnTo>
                    <a:pt x="4286" y="8632"/>
                  </a:lnTo>
                  <a:cubicBezTo>
                    <a:pt x="4224" y="8637"/>
                    <a:pt x="4162" y="8640"/>
                    <a:pt x="4101" y="8640"/>
                  </a:cubicBezTo>
                  <a:cubicBezTo>
                    <a:pt x="2992" y="8640"/>
                    <a:pt x="2026" y="7871"/>
                    <a:pt x="1824" y="6748"/>
                  </a:cubicBezTo>
                  <a:lnTo>
                    <a:pt x="608" y="0"/>
                  </a:ln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1"/>
            <p:cNvSpPr/>
            <p:nvPr/>
          </p:nvSpPr>
          <p:spPr>
            <a:xfrm>
              <a:off x="4689575" y="2046125"/>
              <a:ext cx="40925" cy="33000"/>
            </a:xfrm>
            <a:custGeom>
              <a:avLst/>
              <a:gdLst/>
              <a:ahLst/>
              <a:cxnLst/>
              <a:rect l="l" t="t" r="r" b="b"/>
              <a:pathLst>
                <a:path w="1637" h="1320" extrusionOk="0">
                  <a:moveTo>
                    <a:pt x="759" y="1"/>
                  </a:moveTo>
                  <a:cubicBezTo>
                    <a:pt x="629" y="1"/>
                    <a:pt x="486" y="16"/>
                    <a:pt x="334" y="53"/>
                  </a:cubicBezTo>
                  <a:cubicBezTo>
                    <a:pt x="213" y="83"/>
                    <a:pt x="152" y="174"/>
                    <a:pt x="91" y="296"/>
                  </a:cubicBezTo>
                  <a:cubicBezTo>
                    <a:pt x="30" y="509"/>
                    <a:pt x="0" y="965"/>
                    <a:pt x="365" y="1238"/>
                  </a:cubicBezTo>
                  <a:cubicBezTo>
                    <a:pt x="445" y="1295"/>
                    <a:pt x="532" y="1319"/>
                    <a:pt x="620" y="1319"/>
                  </a:cubicBezTo>
                  <a:cubicBezTo>
                    <a:pt x="1099" y="1319"/>
                    <a:pt x="1637" y="602"/>
                    <a:pt x="1611" y="448"/>
                  </a:cubicBezTo>
                  <a:cubicBezTo>
                    <a:pt x="1611" y="253"/>
                    <a:pt x="1280" y="1"/>
                    <a:pt x="759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1"/>
            <p:cNvSpPr/>
            <p:nvPr/>
          </p:nvSpPr>
          <p:spPr>
            <a:xfrm>
              <a:off x="4657650" y="1811100"/>
              <a:ext cx="98800" cy="235600"/>
            </a:xfrm>
            <a:custGeom>
              <a:avLst/>
              <a:gdLst/>
              <a:ahLst/>
              <a:cxnLst/>
              <a:rect l="l" t="t" r="r" b="b"/>
              <a:pathLst>
                <a:path w="3952" h="9424" extrusionOk="0">
                  <a:moveTo>
                    <a:pt x="3344" y="1"/>
                  </a:moveTo>
                  <a:lnTo>
                    <a:pt x="2432" y="6840"/>
                  </a:lnTo>
                  <a:cubicBezTo>
                    <a:pt x="2285" y="7985"/>
                    <a:pt x="1287" y="8819"/>
                    <a:pt x="178" y="8819"/>
                  </a:cubicBezTo>
                  <a:cubicBezTo>
                    <a:pt x="139" y="8819"/>
                    <a:pt x="100" y="8818"/>
                    <a:pt x="61" y="8816"/>
                  </a:cubicBezTo>
                  <a:lnTo>
                    <a:pt x="0" y="9423"/>
                  </a:lnTo>
                  <a:lnTo>
                    <a:pt x="152" y="9423"/>
                  </a:lnTo>
                  <a:cubicBezTo>
                    <a:pt x="1611" y="9423"/>
                    <a:pt x="2858" y="8329"/>
                    <a:pt x="3040" y="6901"/>
                  </a:cubicBezTo>
                  <a:lnTo>
                    <a:pt x="3952" y="62"/>
                  </a:lnTo>
                  <a:lnTo>
                    <a:pt x="3344" y="1"/>
                  </a:ln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1"/>
            <p:cNvSpPr/>
            <p:nvPr/>
          </p:nvSpPr>
          <p:spPr>
            <a:xfrm>
              <a:off x="4633325" y="2022200"/>
              <a:ext cx="41825" cy="32550"/>
            </a:xfrm>
            <a:custGeom>
              <a:avLst/>
              <a:gdLst/>
              <a:ahLst/>
              <a:cxnLst/>
              <a:rect l="l" t="t" r="r" b="b"/>
              <a:pathLst>
                <a:path w="1673" h="1302" extrusionOk="0">
                  <a:moveTo>
                    <a:pt x="921" y="1"/>
                  </a:moveTo>
                  <a:cubicBezTo>
                    <a:pt x="360" y="1"/>
                    <a:pt x="1" y="280"/>
                    <a:pt x="1" y="432"/>
                  </a:cubicBezTo>
                  <a:cubicBezTo>
                    <a:pt x="1" y="632"/>
                    <a:pt x="512" y="1301"/>
                    <a:pt x="980" y="1301"/>
                  </a:cubicBezTo>
                  <a:cubicBezTo>
                    <a:pt x="1083" y="1301"/>
                    <a:pt x="1184" y="1269"/>
                    <a:pt x="1277" y="1192"/>
                  </a:cubicBezTo>
                  <a:cubicBezTo>
                    <a:pt x="1673" y="888"/>
                    <a:pt x="1581" y="432"/>
                    <a:pt x="1521" y="220"/>
                  </a:cubicBezTo>
                  <a:cubicBezTo>
                    <a:pt x="1490" y="128"/>
                    <a:pt x="1399" y="68"/>
                    <a:pt x="1277" y="37"/>
                  </a:cubicBezTo>
                  <a:cubicBezTo>
                    <a:pt x="1152" y="12"/>
                    <a:pt x="1032" y="1"/>
                    <a:pt x="921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1"/>
            <p:cNvSpPr/>
            <p:nvPr/>
          </p:nvSpPr>
          <p:spPr>
            <a:xfrm>
              <a:off x="4577100" y="1714825"/>
              <a:ext cx="186200" cy="133550"/>
            </a:xfrm>
            <a:custGeom>
              <a:avLst/>
              <a:gdLst/>
              <a:ahLst/>
              <a:cxnLst/>
              <a:rect l="l" t="t" r="r" b="b"/>
              <a:pathLst>
                <a:path w="7448" h="5342" extrusionOk="0">
                  <a:moveTo>
                    <a:pt x="4038" y="0"/>
                  </a:moveTo>
                  <a:cubicBezTo>
                    <a:pt x="3846" y="0"/>
                    <a:pt x="3654" y="17"/>
                    <a:pt x="3466" y="52"/>
                  </a:cubicBezTo>
                  <a:lnTo>
                    <a:pt x="2888" y="174"/>
                  </a:lnTo>
                  <a:cubicBezTo>
                    <a:pt x="1156" y="508"/>
                    <a:pt x="0" y="2180"/>
                    <a:pt x="304" y="3913"/>
                  </a:cubicBezTo>
                  <a:lnTo>
                    <a:pt x="578" y="5341"/>
                  </a:lnTo>
                  <a:lnTo>
                    <a:pt x="1794" y="5098"/>
                  </a:lnTo>
                  <a:lnTo>
                    <a:pt x="1520" y="3700"/>
                  </a:lnTo>
                  <a:cubicBezTo>
                    <a:pt x="1338" y="2636"/>
                    <a:pt x="2067" y="1603"/>
                    <a:pt x="3131" y="1420"/>
                  </a:cubicBezTo>
                  <a:lnTo>
                    <a:pt x="3678" y="1299"/>
                  </a:lnTo>
                  <a:cubicBezTo>
                    <a:pt x="3792" y="1279"/>
                    <a:pt x="3905" y="1270"/>
                    <a:pt x="4016" y="1270"/>
                  </a:cubicBezTo>
                  <a:cubicBezTo>
                    <a:pt x="4953" y="1270"/>
                    <a:pt x="5795" y="1932"/>
                    <a:pt x="5958" y="2910"/>
                  </a:cubicBezTo>
                  <a:lnTo>
                    <a:pt x="6232" y="4338"/>
                  </a:lnTo>
                  <a:lnTo>
                    <a:pt x="7447" y="4125"/>
                  </a:lnTo>
                  <a:lnTo>
                    <a:pt x="7174" y="2666"/>
                  </a:lnTo>
                  <a:cubicBezTo>
                    <a:pt x="7022" y="1785"/>
                    <a:pt x="6566" y="1086"/>
                    <a:pt x="5867" y="569"/>
                  </a:cubicBezTo>
                  <a:cubicBezTo>
                    <a:pt x="5328" y="194"/>
                    <a:pt x="4682" y="0"/>
                    <a:pt x="4038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7" name="Google Shape;2747;p61"/>
          <p:cNvGrpSpPr/>
          <p:nvPr/>
        </p:nvGrpSpPr>
        <p:grpSpPr>
          <a:xfrm>
            <a:off x="2046428" y="1436274"/>
            <a:ext cx="990474" cy="3075945"/>
            <a:chOff x="906825" y="1021450"/>
            <a:chExt cx="1174800" cy="3648375"/>
          </a:xfrm>
        </p:grpSpPr>
        <p:sp>
          <p:nvSpPr>
            <p:cNvPr id="2748" name="Google Shape;2748;p61"/>
            <p:cNvSpPr/>
            <p:nvPr/>
          </p:nvSpPr>
          <p:spPr>
            <a:xfrm>
              <a:off x="1183425" y="4267075"/>
              <a:ext cx="220400" cy="319950"/>
            </a:xfrm>
            <a:custGeom>
              <a:avLst/>
              <a:gdLst/>
              <a:ahLst/>
              <a:cxnLst/>
              <a:rect l="l" t="t" r="r" b="b"/>
              <a:pathLst>
                <a:path w="8816" h="12798" extrusionOk="0">
                  <a:moveTo>
                    <a:pt x="0" y="0"/>
                  </a:moveTo>
                  <a:cubicBezTo>
                    <a:pt x="517" y="2797"/>
                    <a:pt x="1064" y="4955"/>
                    <a:pt x="1520" y="6505"/>
                  </a:cubicBezTo>
                  <a:cubicBezTo>
                    <a:pt x="1885" y="7903"/>
                    <a:pt x="1702" y="9423"/>
                    <a:pt x="1125" y="10852"/>
                  </a:cubicBezTo>
                  <a:cubicBezTo>
                    <a:pt x="1125" y="10882"/>
                    <a:pt x="1095" y="10912"/>
                    <a:pt x="1095" y="10943"/>
                  </a:cubicBezTo>
                  <a:cubicBezTo>
                    <a:pt x="912" y="11642"/>
                    <a:pt x="882" y="12159"/>
                    <a:pt x="882" y="12584"/>
                  </a:cubicBezTo>
                  <a:cubicBezTo>
                    <a:pt x="973" y="12584"/>
                    <a:pt x="1095" y="12584"/>
                    <a:pt x="1216" y="12614"/>
                  </a:cubicBezTo>
                  <a:cubicBezTo>
                    <a:pt x="1876" y="12746"/>
                    <a:pt x="2509" y="12798"/>
                    <a:pt x="3144" y="12798"/>
                  </a:cubicBezTo>
                  <a:cubicBezTo>
                    <a:pt x="3679" y="12798"/>
                    <a:pt x="4216" y="12761"/>
                    <a:pt x="4772" y="12706"/>
                  </a:cubicBezTo>
                  <a:cubicBezTo>
                    <a:pt x="4925" y="12689"/>
                    <a:pt x="5087" y="12682"/>
                    <a:pt x="5254" y="12682"/>
                  </a:cubicBezTo>
                  <a:cubicBezTo>
                    <a:pt x="5771" y="12682"/>
                    <a:pt x="6338" y="12744"/>
                    <a:pt x="6854" y="12744"/>
                  </a:cubicBezTo>
                  <a:cubicBezTo>
                    <a:pt x="7062" y="12744"/>
                    <a:pt x="7262" y="12734"/>
                    <a:pt x="7447" y="12706"/>
                  </a:cubicBezTo>
                  <a:cubicBezTo>
                    <a:pt x="7478" y="12614"/>
                    <a:pt x="7508" y="12554"/>
                    <a:pt x="7569" y="12402"/>
                  </a:cubicBezTo>
                  <a:cubicBezTo>
                    <a:pt x="7630" y="12067"/>
                    <a:pt x="7812" y="11703"/>
                    <a:pt x="8025" y="11399"/>
                  </a:cubicBezTo>
                  <a:cubicBezTo>
                    <a:pt x="8237" y="11034"/>
                    <a:pt x="8511" y="10730"/>
                    <a:pt x="8815" y="10487"/>
                  </a:cubicBezTo>
                  <a:cubicBezTo>
                    <a:pt x="8207" y="10000"/>
                    <a:pt x="7782" y="9514"/>
                    <a:pt x="7478" y="9180"/>
                  </a:cubicBezTo>
                  <a:lnTo>
                    <a:pt x="7812" y="426"/>
                  </a:lnTo>
                  <a:cubicBezTo>
                    <a:pt x="5198" y="304"/>
                    <a:pt x="2584" y="152"/>
                    <a:pt x="0" y="0"/>
                  </a:cubicBezTo>
                  <a:close/>
                </a:path>
              </a:pathLst>
            </a:custGeom>
            <a:solidFill>
              <a:srgbClr val="DBA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1"/>
            <p:cNvSpPr/>
            <p:nvPr/>
          </p:nvSpPr>
          <p:spPr>
            <a:xfrm>
              <a:off x="1190250" y="4494650"/>
              <a:ext cx="417225" cy="150875"/>
            </a:xfrm>
            <a:custGeom>
              <a:avLst/>
              <a:gdLst/>
              <a:ahLst/>
              <a:cxnLst/>
              <a:rect l="l" t="t" r="r" b="b"/>
              <a:pathLst>
                <a:path w="16689" h="6035" extrusionOk="0">
                  <a:moveTo>
                    <a:pt x="7590" y="1"/>
                  </a:moveTo>
                  <a:cubicBezTo>
                    <a:pt x="7499" y="1"/>
                    <a:pt x="7401" y="24"/>
                    <a:pt x="7296" y="77"/>
                  </a:cubicBezTo>
                  <a:cubicBezTo>
                    <a:pt x="6870" y="259"/>
                    <a:pt x="6536" y="685"/>
                    <a:pt x="6110" y="989"/>
                  </a:cubicBezTo>
                  <a:cubicBezTo>
                    <a:pt x="5624" y="1353"/>
                    <a:pt x="4195" y="1475"/>
                    <a:pt x="3679" y="1475"/>
                  </a:cubicBezTo>
                  <a:cubicBezTo>
                    <a:pt x="3101" y="1445"/>
                    <a:pt x="2615" y="1232"/>
                    <a:pt x="2159" y="1019"/>
                  </a:cubicBezTo>
                  <a:cubicBezTo>
                    <a:pt x="1885" y="867"/>
                    <a:pt x="1399" y="685"/>
                    <a:pt x="1308" y="381"/>
                  </a:cubicBezTo>
                  <a:cubicBezTo>
                    <a:pt x="1065" y="442"/>
                    <a:pt x="1004" y="533"/>
                    <a:pt x="852" y="776"/>
                  </a:cubicBezTo>
                  <a:cubicBezTo>
                    <a:pt x="761" y="1019"/>
                    <a:pt x="670" y="1293"/>
                    <a:pt x="639" y="1536"/>
                  </a:cubicBezTo>
                  <a:lnTo>
                    <a:pt x="62" y="4515"/>
                  </a:lnTo>
                  <a:cubicBezTo>
                    <a:pt x="31" y="4697"/>
                    <a:pt x="1" y="4940"/>
                    <a:pt x="1" y="5122"/>
                  </a:cubicBezTo>
                  <a:cubicBezTo>
                    <a:pt x="1" y="5548"/>
                    <a:pt x="244" y="5882"/>
                    <a:pt x="639" y="6034"/>
                  </a:cubicBezTo>
                  <a:lnTo>
                    <a:pt x="16141" y="5943"/>
                  </a:lnTo>
                  <a:cubicBezTo>
                    <a:pt x="16688" y="4727"/>
                    <a:pt x="15898" y="3511"/>
                    <a:pt x="14804" y="3147"/>
                  </a:cubicBezTo>
                  <a:cubicBezTo>
                    <a:pt x="14117" y="2880"/>
                    <a:pt x="13335" y="2840"/>
                    <a:pt x="12540" y="2840"/>
                  </a:cubicBezTo>
                  <a:cubicBezTo>
                    <a:pt x="12203" y="2840"/>
                    <a:pt x="11865" y="2847"/>
                    <a:pt x="11530" y="2847"/>
                  </a:cubicBezTo>
                  <a:cubicBezTo>
                    <a:pt x="11394" y="2847"/>
                    <a:pt x="11259" y="2846"/>
                    <a:pt x="11126" y="2843"/>
                  </a:cubicBezTo>
                  <a:cubicBezTo>
                    <a:pt x="10396" y="2812"/>
                    <a:pt x="9636" y="2721"/>
                    <a:pt x="9211" y="2265"/>
                  </a:cubicBezTo>
                  <a:cubicBezTo>
                    <a:pt x="8846" y="1900"/>
                    <a:pt x="8724" y="1323"/>
                    <a:pt x="8451" y="837"/>
                  </a:cubicBezTo>
                  <a:cubicBezTo>
                    <a:pt x="8254" y="419"/>
                    <a:pt x="7978" y="1"/>
                    <a:pt x="7590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1"/>
            <p:cNvSpPr/>
            <p:nvPr/>
          </p:nvSpPr>
          <p:spPr>
            <a:xfrm>
              <a:off x="1556525" y="4213875"/>
              <a:ext cx="288025" cy="392900"/>
            </a:xfrm>
            <a:custGeom>
              <a:avLst/>
              <a:gdLst/>
              <a:ahLst/>
              <a:cxnLst/>
              <a:rect l="l" t="t" r="r" b="b"/>
              <a:pathLst>
                <a:path w="11521" h="15716" extrusionOk="0">
                  <a:moveTo>
                    <a:pt x="3162" y="1"/>
                  </a:moveTo>
                  <a:cubicBezTo>
                    <a:pt x="2767" y="2250"/>
                    <a:pt x="2584" y="4104"/>
                    <a:pt x="2463" y="5472"/>
                  </a:cubicBezTo>
                  <a:cubicBezTo>
                    <a:pt x="2341" y="6992"/>
                    <a:pt x="1642" y="8329"/>
                    <a:pt x="578" y="9423"/>
                  </a:cubicBezTo>
                  <a:cubicBezTo>
                    <a:pt x="517" y="9484"/>
                    <a:pt x="487" y="9514"/>
                    <a:pt x="487" y="9545"/>
                  </a:cubicBezTo>
                  <a:cubicBezTo>
                    <a:pt x="305" y="9818"/>
                    <a:pt x="153" y="10092"/>
                    <a:pt x="1" y="10305"/>
                  </a:cubicBezTo>
                  <a:cubicBezTo>
                    <a:pt x="1095" y="11095"/>
                    <a:pt x="2615" y="11490"/>
                    <a:pt x="3922" y="12068"/>
                  </a:cubicBezTo>
                  <a:cubicBezTo>
                    <a:pt x="5654" y="12858"/>
                    <a:pt x="7356" y="13770"/>
                    <a:pt x="9119" y="14651"/>
                  </a:cubicBezTo>
                  <a:cubicBezTo>
                    <a:pt x="9910" y="15016"/>
                    <a:pt x="10700" y="15350"/>
                    <a:pt x="11521" y="15715"/>
                  </a:cubicBezTo>
                  <a:cubicBezTo>
                    <a:pt x="8511" y="13496"/>
                    <a:pt x="7599" y="11521"/>
                    <a:pt x="7174" y="10396"/>
                  </a:cubicBezTo>
                  <a:lnTo>
                    <a:pt x="10305" y="3101"/>
                  </a:lnTo>
                  <a:cubicBezTo>
                    <a:pt x="9727" y="2827"/>
                    <a:pt x="9119" y="2584"/>
                    <a:pt x="8542" y="2341"/>
                  </a:cubicBezTo>
                  <a:cubicBezTo>
                    <a:pt x="6779" y="1520"/>
                    <a:pt x="4925" y="821"/>
                    <a:pt x="3162" y="1"/>
                  </a:cubicBezTo>
                  <a:close/>
                </a:path>
              </a:pathLst>
            </a:custGeom>
            <a:solidFill>
              <a:srgbClr val="DBA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1"/>
            <p:cNvSpPr/>
            <p:nvPr/>
          </p:nvSpPr>
          <p:spPr>
            <a:xfrm>
              <a:off x="1524600" y="4399100"/>
              <a:ext cx="395175" cy="270725"/>
            </a:xfrm>
            <a:custGeom>
              <a:avLst/>
              <a:gdLst/>
              <a:ahLst/>
              <a:cxnLst/>
              <a:rect l="l" t="t" r="r" b="b"/>
              <a:pathLst>
                <a:path w="15807" h="10829" extrusionOk="0">
                  <a:moveTo>
                    <a:pt x="3075" y="1"/>
                  </a:moveTo>
                  <a:cubicBezTo>
                    <a:pt x="2887" y="1"/>
                    <a:pt x="2794" y="72"/>
                    <a:pt x="2615" y="251"/>
                  </a:cubicBezTo>
                  <a:cubicBezTo>
                    <a:pt x="2372" y="434"/>
                    <a:pt x="2281" y="646"/>
                    <a:pt x="2129" y="859"/>
                  </a:cubicBezTo>
                  <a:cubicBezTo>
                    <a:pt x="1551" y="1680"/>
                    <a:pt x="1004" y="2531"/>
                    <a:pt x="457" y="3382"/>
                  </a:cubicBezTo>
                  <a:cubicBezTo>
                    <a:pt x="335" y="3595"/>
                    <a:pt x="214" y="3747"/>
                    <a:pt x="153" y="3929"/>
                  </a:cubicBezTo>
                  <a:cubicBezTo>
                    <a:pt x="1" y="4294"/>
                    <a:pt x="92" y="4750"/>
                    <a:pt x="396" y="5023"/>
                  </a:cubicBezTo>
                  <a:lnTo>
                    <a:pt x="14804" y="10829"/>
                  </a:lnTo>
                  <a:cubicBezTo>
                    <a:pt x="15807" y="9917"/>
                    <a:pt x="15503" y="8519"/>
                    <a:pt x="14621" y="7729"/>
                  </a:cubicBezTo>
                  <a:cubicBezTo>
                    <a:pt x="13740" y="6938"/>
                    <a:pt x="12463" y="6543"/>
                    <a:pt x="11308" y="6057"/>
                  </a:cubicBezTo>
                  <a:cubicBezTo>
                    <a:pt x="10670" y="5753"/>
                    <a:pt x="10032" y="5358"/>
                    <a:pt x="9758" y="4811"/>
                  </a:cubicBezTo>
                  <a:cubicBezTo>
                    <a:pt x="9576" y="4294"/>
                    <a:pt x="9636" y="3747"/>
                    <a:pt x="9606" y="3200"/>
                  </a:cubicBezTo>
                  <a:cubicBezTo>
                    <a:pt x="9577" y="2705"/>
                    <a:pt x="9436" y="2071"/>
                    <a:pt x="8838" y="2071"/>
                  </a:cubicBezTo>
                  <a:cubicBezTo>
                    <a:pt x="8811" y="2071"/>
                    <a:pt x="8783" y="2072"/>
                    <a:pt x="8755" y="2075"/>
                  </a:cubicBezTo>
                  <a:cubicBezTo>
                    <a:pt x="8269" y="2105"/>
                    <a:pt x="7813" y="2318"/>
                    <a:pt x="7357" y="2440"/>
                  </a:cubicBezTo>
                  <a:cubicBezTo>
                    <a:pt x="7258" y="2464"/>
                    <a:pt x="7140" y="2476"/>
                    <a:pt x="7009" y="2476"/>
                  </a:cubicBezTo>
                  <a:cubicBezTo>
                    <a:pt x="6336" y="2476"/>
                    <a:pt x="5332" y="2183"/>
                    <a:pt x="4925" y="1953"/>
                  </a:cubicBezTo>
                  <a:cubicBezTo>
                    <a:pt x="4439" y="1710"/>
                    <a:pt x="4013" y="1346"/>
                    <a:pt x="3709" y="920"/>
                  </a:cubicBezTo>
                  <a:cubicBezTo>
                    <a:pt x="3527" y="707"/>
                    <a:pt x="3132" y="312"/>
                    <a:pt x="3192" y="8"/>
                  </a:cubicBezTo>
                  <a:cubicBezTo>
                    <a:pt x="3149" y="3"/>
                    <a:pt x="3110" y="1"/>
                    <a:pt x="3075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1"/>
            <p:cNvSpPr/>
            <p:nvPr/>
          </p:nvSpPr>
          <p:spPr>
            <a:xfrm>
              <a:off x="1003325" y="2384825"/>
              <a:ext cx="1078300" cy="2079850"/>
            </a:xfrm>
            <a:custGeom>
              <a:avLst/>
              <a:gdLst/>
              <a:ahLst/>
              <a:cxnLst/>
              <a:rect l="l" t="t" r="r" b="b"/>
              <a:pathLst>
                <a:path w="43132" h="83194" extrusionOk="0">
                  <a:moveTo>
                    <a:pt x="4773" y="0"/>
                  </a:moveTo>
                  <a:cubicBezTo>
                    <a:pt x="4773" y="0"/>
                    <a:pt x="791" y="7599"/>
                    <a:pt x="396" y="17296"/>
                  </a:cubicBezTo>
                  <a:cubicBezTo>
                    <a:pt x="0" y="26961"/>
                    <a:pt x="3435" y="49576"/>
                    <a:pt x="3435" y="49576"/>
                  </a:cubicBezTo>
                  <a:lnTo>
                    <a:pt x="5897" y="83193"/>
                  </a:lnTo>
                  <a:lnTo>
                    <a:pt x="16536" y="83193"/>
                  </a:lnTo>
                  <a:lnTo>
                    <a:pt x="17873" y="19575"/>
                  </a:lnTo>
                  <a:cubicBezTo>
                    <a:pt x="17873" y="19575"/>
                    <a:pt x="25107" y="39879"/>
                    <a:pt x="30031" y="48238"/>
                  </a:cubicBezTo>
                  <a:lnTo>
                    <a:pt x="23375" y="79394"/>
                  </a:lnTo>
                  <a:lnTo>
                    <a:pt x="30609" y="82828"/>
                  </a:lnTo>
                  <a:cubicBezTo>
                    <a:pt x="30609" y="82828"/>
                    <a:pt x="42767" y="49849"/>
                    <a:pt x="42950" y="46627"/>
                  </a:cubicBezTo>
                  <a:cubicBezTo>
                    <a:pt x="43132" y="43375"/>
                    <a:pt x="28512" y="943"/>
                    <a:pt x="28512" y="943"/>
                  </a:cubicBezTo>
                  <a:lnTo>
                    <a:pt x="4773" y="0"/>
                  </a:lnTo>
                  <a:close/>
                </a:path>
              </a:pathLst>
            </a:custGeom>
            <a:solidFill>
              <a:srgbClr val="8AD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1"/>
            <p:cNvSpPr/>
            <p:nvPr/>
          </p:nvSpPr>
          <p:spPr>
            <a:xfrm>
              <a:off x="1448625" y="2726775"/>
              <a:ext cx="76775" cy="147450"/>
            </a:xfrm>
            <a:custGeom>
              <a:avLst/>
              <a:gdLst/>
              <a:ahLst/>
              <a:cxnLst/>
              <a:rect l="l" t="t" r="r" b="b"/>
              <a:pathLst>
                <a:path w="3071" h="5898" extrusionOk="0">
                  <a:moveTo>
                    <a:pt x="3070" y="0"/>
                  </a:moveTo>
                  <a:cubicBezTo>
                    <a:pt x="2432" y="912"/>
                    <a:pt x="1885" y="1855"/>
                    <a:pt x="1368" y="2858"/>
                  </a:cubicBezTo>
                  <a:cubicBezTo>
                    <a:pt x="851" y="3830"/>
                    <a:pt x="365" y="4833"/>
                    <a:pt x="0" y="5897"/>
                  </a:cubicBezTo>
                  <a:cubicBezTo>
                    <a:pt x="639" y="4985"/>
                    <a:pt x="1216" y="4013"/>
                    <a:pt x="1703" y="3040"/>
                  </a:cubicBezTo>
                  <a:cubicBezTo>
                    <a:pt x="2189" y="2037"/>
                    <a:pt x="2675" y="1064"/>
                    <a:pt x="307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1"/>
            <p:cNvSpPr/>
            <p:nvPr/>
          </p:nvSpPr>
          <p:spPr>
            <a:xfrm>
              <a:off x="1051200" y="2479050"/>
              <a:ext cx="125400" cy="1968150"/>
            </a:xfrm>
            <a:custGeom>
              <a:avLst/>
              <a:gdLst/>
              <a:ahLst/>
              <a:cxnLst/>
              <a:rect l="l" t="t" r="r" b="b"/>
              <a:pathLst>
                <a:path w="5016" h="78726" extrusionOk="0">
                  <a:moveTo>
                    <a:pt x="3131" y="1"/>
                  </a:moveTo>
                  <a:cubicBezTo>
                    <a:pt x="2432" y="1520"/>
                    <a:pt x="1855" y="3070"/>
                    <a:pt x="1247" y="4621"/>
                  </a:cubicBezTo>
                  <a:cubicBezTo>
                    <a:pt x="760" y="6232"/>
                    <a:pt x="365" y="7843"/>
                    <a:pt x="152" y="9484"/>
                  </a:cubicBezTo>
                  <a:cubicBezTo>
                    <a:pt x="122" y="9909"/>
                    <a:pt x="31" y="10335"/>
                    <a:pt x="31" y="10730"/>
                  </a:cubicBezTo>
                  <a:cubicBezTo>
                    <a:pt x="31" y="10943"/>
                    <a:pt x="0" y="11156"/>
                    <a:pt x="0" y="11338"/>
                  </a:cubicBezTo>
                  <a:lnTo>
                    <a:pt x="0" y="11946"/>
                  </a:lnTo>
                  <a:cubicBezTo>
                    <a:pt x="31" y="12797"/>
                    <a:pt x="92" y="13587"/>
                    <a:pt x="152" y="14408"/>
                  </a:cubicBezTo>
                  <a:cubicBezTo>
                    <a:pt x="274" y="16049"/>
                    <a:pt x="426" y="17721"/>
                    <a:pt x="578" y="19362"/>
                  </a:cubicBezTo>
                  <a:cubicBezTo>
                    <a:pt x="1155" y="25958"/>
                    <a:pt x="1824" y="32554"/>
                    <a:pt x="2493" y="39120"/>
                  </a:cubicBezTo>
                  <a:lnTo>
                    <a:pt x="3040" y="44044"/>
                  </a:lnTo>
                  <a:lnTo>
                    <a:pt x="3192" y="45290"/>
                  </a:lnTo>
                  <a:cubicBezTo>
                    <a:pt x="3222" y="45685"/>
                    <a:pt x="3314" y="46080"/>
                    <a:pt x="3314" y="46475"/>
                  </a:cubicBezTo>
                  <a:lnTo>
                    <a:pt x="3435" y="48968"/>
                  </a:lnTo>
                  <a:lnTo>
                    <a:pt x="3921" y="58877"/>
                  </a:lnTo>
                  <a:lnTo>
                    <a:pt x="4438" y="68786"/>
                  </a:lnTo>
                  <a:lnTo>
                    <a:pt x="5016" y="78725"/>
                  </a:lnTo>
                  <a:lnTo>
                    <a:pt x="4651" y="68786"/>
                  </a:lnTo>
                  <a:lnTo>
                    <a:pt x="4225" y="58877"/>
                  </a:lnTo>
                  <a:lnTo>
                    <a:pt x="3800" y="48968"/>
                  </a:lnTo>
                  <a:lnTo>
                    <a:pt x="3678" y="46475"/>
                  </a:lnTo>
                  <a:cubicBezTo>
                    <a:pt x="3678" y="46080"/>
                    <a:pt x="3617" y="45655"/>
                    <a:pt x="3587" y="45229"/>
                  </a:cubicBezTo>
                  <a:lnTo>
                    <a:pt x="3466" y="44013"/>
                  </a:lnTo>
                  <a:lnTo>
                    <a:pt x="2979" y="39089"/>
                  </a:lnTo>
                  <a:cubicBezTo>
                    <a:pt x="2280" y="32463"/>
                    <a:pt x="1611" y="25898"/>
                    <a:pt x="943" y="19332"/>
                  </a:cubicBezTo>
                  <a:cubicBezTo>
                    <a:pt x="791" y="17691"/>
                    <a:pt x="639" y="16019"/>
                    <a:pt x="487" y="14378"/>
                  </a:cubicBezTo>
                  <a:cubicBezTo>
                    <a:pt x="426" y="13557"/>
                    <a:pt x="335" y="12736"/>
                    <a:pt x="335" y="11916"/>
                  </a:cubicBezTo>
                  <a:lnTo>
                    <a:pt x="335" y="11308"/>
                  </a:lnTo>
                  <a:cubicBezTo>
                    <a:pt x="335" y="11125"/>
                    <a:pt x="396" y="10882"/>
                    <a:pt x="396" y="10700"/>
                  </a:cubicBezTo>
                  <a:cubicBezTo>
                    <a:pt x="426" y="10335"/>
                    <a:pt x="456" y="9909"/>
                    <a:pt x="487" y="9484"/>
                  </a:cubicBezTo>
                  <a:cubicBezTo>
                    <a:pt x="700" y="7843"/>
                    <a:pt x="1034" y="6262"/>
                    <a:pt x="1490" y="4651"/>
                  </a:cubicBezTo>
                  <a:cubicBezTo>
                    <a:pt x="1946" y="3070"/>
                    <a:pt x="2462" y="1520"/>
                    <a:pt x="313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1"/>
            <p:cNvSpPr/>
            <p:nvPr/>
          </p:nvSpPr>
          <p:spPr>
            <a:xfrm>
              <a:off x="1469150" y="2834675"/>
              <a:ext cx="346525" cy="1550200"/>
            </a:xfrm>
            <a:custGeom>
              <a:avLst/>
              <a:gdLst/>
              <a:ahLst/>
              <a:cxnLst/>
              <a:rect l="l" t="t" r="r" b="b"/>
              <a:pathLst>
                <a:path w="13861" h="62008" extrusionOk="0">
                  <a:moveTo>
                    <a:pt x="0" y="1"/>
                  </a:moveTo>
                  <a:lnTo>
                    <a:pt x="6809" y="14864"/>
                  </a:lnTo>
                  <a:lnTo>
                    <a:pt x="10213" y="22341"/>
                  </a:lnTo>
                  <a:lnTo>
                    <a:pt x="11885" y="26110"/>
                  </a:lnTo>
                  <a:cubicBezTo>
                    <a:pt x="12158" y="26749"/>
                    <a:pt x="12432" y="27357"/>
                    <a:pt x="12705" y="27995"/>
                  </a:cubicBezTo>
                  <a:cubicBezTo>
                    <a:pt x="12949" y="28664"/>
                    <a:pt x="13222" y="29302"/>
                    <a:pt x="13405" y="29910"/>
                  </a:cubicBezTo>
                  <a:cubicBezTo>
                    <a:pt x="13465" y="30001"/>
                    <a:pt x="13465" y="30062"/>
                    <a:pt x="13465" y="30153"/>
                  </a:cubicBezTo>
                  <a:lnTo>
                    <a:pt x="13465" y="30366"/>
                  </a:lnTo>
                  <a:cubicBezTo>
                    <a:pt x="13405" y="30518"/>
                    <a:pt x="13405" y="30700"/>
                    <a:pt x="13374" y="30852"/>
                  </a:cubicBezTo>
                  <a:cubicBezTo>
                    <a:pt x="13344" y="31217"/>
                    <a:pt x="13253" y="31551"/>
                    <a:pt x="13222" y="31886"/>
                  </a:cubicBezTo>
                  <a:cubicBezTo>
                    <a:pt x="13101" y="32585"/>
                    <a:pt x="12949" y="33223"/>
                    <a:pt x="12857" y="33892"/>
                  </a:cubicBezTo>
                  <a:cubicBezTo>
                    <a:pt x="12584" y="35229"/>
                    <a:pt x="12310" y="36597"/>
                    <a:pt x="12037" y="37934"/>
                  </a:cubicBezTo>
                  <a:lnTo>
                    <a:pt x="10365" y="45959"/>
                  </a:lnTo>
                  <a:lnTo>
                    <a:pt x="6961" y="62008"/>
                  </a:lnTo>
                  <a:lnTo>
                    <a:pt x="8845" y="54044"/>
                  </a:lnTo>
                  <a:lnTo>
                    <a:pt x="10669" y="46020"/>
                  </a:lnTo>
                  <a:cubicBezTo>
                    <a:pt x="11277" y="43375"/>
                    <a:pt x="11854" y="40670"/>
                    <a:pt x="12432" y="37995"/>
                  </a:cubicBezTo>
                  <a:cubicBezTo>
                    <a:pt x="12736" y="36688"/>
                    <a:pt x="13009" y="35320"/>
                    <a:pt x="13253" y="33983"/>
                  </a:cubicBezTo>
                  <a:cubicBezTo>
                    <a:pt x="13405" y="33345"/>
                    <a:pt x="13526" y="32645"/>
                    <a:pt x="13648" y="31977"/>
                  </a:cubicBezTo>
                  <a:cubicBezTo>
                    <a:pt x="13678" y="31612"/>
                    <a:pt x="13769" y="31278"/>
                    <a:pt x="13800" y="30943"/>
                  </a:cubicBezTo>
                  <a:cubicBezTo>
                    <a:pt x="13830" y="30761"/>
                    <a:pt x="13860" y="30609"/>
                    <a:pt x="13860" y="30396"/>
                  </a:cubicBezTo>
                  <a:lnTo>
                    <a:pt x="13860" y="30153"/>
                  </a:lnTo>
                  <a:cubicBezTo>
                    <a:pt x="13860" y="30031"/>
                    <a:pt x="13860" y="29910"/>
                    <a:pt x="13830" y="29849"/>
                  </a:cubicBezTo>
                  <a:cubicBezTo>
                    <a:pt x="13617" y="29150"/>
                    <a:pt x="13344" y="28542"/>
                    <a:pt x="13070" y="27904"/>
                  </a:cubicBezTo>
                  <a:cubicBezTo>
                    <a:pt x="12797" y="27265"/>
                    <a:pt x="12553" y="26597"/>
                    <a:pt x="12280" y="25989"/>
                  </a:cubicBezTo>
                  <a:lnTo>
                    <a:pt x="10608" y="22250"/>
                  </a:lnTo>
                  <a:cubicBezTo>
                    <a:pt x="9453" y="19758"/>
                    <a:pt x="8328" y="17265"/>
                    <a:pt x="7143" y="14803"/>
                  </a:cubicBezTo>
                  <a:lnTo>
                    <a:pt x="3617" y="73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61"/>
            <p:cNvSpPr/>
            <p:nvPr/>
          </p:nvSpPr>
          <p:spPr>
            <a:xfrm>
              <a:off x="1065625" y="2511725"/>
              <a:ext cx="153525" cy="169475"/>
            </a:xfrm>
            <a:custGeom>
              <a:avLst/>
              <a:gdLst/>
              <a:ahLst/>
              <a:cxnLst/>
              <a:rect l="l" t="t" r="r" b="b"/>
              <a:pathLst>
                <a:path w="6141" h="6779" extrusionOk="0">
                  <a:moveTo>
                    <a:pt x="6141" y="1"/>
                  </a:moveTo>
                  <a:lnTo>
                    <a:pt x="6141" y="1"/>
                  </a:lnTo>
                  <a:cubicBezTo>
                    <a:pt x="5807" y="730"/>
                    <a:pt x="5442" y="1429"/>
                    <a:pt x="5016" y="2098"/>
                  </a:cubicBezTo>
                  <a:cubicBezTo>
                    <a:pt x="4591" y="2736"/>
                    <a:pt x="4135" y="3405"/>
                    <a:pt x="3648" y="3952"/>
                  </a:cubicBezTo>
                  <a:cubicBezTo>
                    <a:pt x="3162" y="4529"/>
                    <a:pt x="2585" y="5046"/>
                    <a:pt x="1977" y="5563"/>
                  </a:cubicBezTo>
                  <a:lnTo>
                    <a:pt x="1521" y="5897"/>
                  </a:lnTo>
                  <a:cubicBezTo>
                    <a:pt x="1369" y="6019"/>
                    <a:pt x="1186" y="6080"/>
                    <a:pt x="1034" y="6201"/>
                  </a:cubicBezTo>
                  <a:lnTo>
                    <a:pt x="791" y="6353"/>
                  </a:lnTo>
                  <a:lnTo>
                    <a:pt x="518" y="6505"/>
                  </a:lnTo>
                  <a:cubicBezTo>
                    <a:pt x="335" y="6596"/>
                    <a:pt x="183" y="6657"/>
                    <a:pt x="1" y="6779"/>
                  </a:cubicBezTo>
                  <a:cubicBezTo>
                    <a:pt x="761" y="6536"/>
                    <a:pt x="1521" y="6232"/>
                    <a:pt x="2159" y="5776"/>
                  </a:cubicBezTo>
                  <a:cubicBezTo>
                    <a:pt x="2797" y="5320"/>
                    <a:pt x="3405" y="4803"/>
                    <a:pt x="3952" y="4195"/>
                  </a:cubicBezTo>
                  <a:cubicBezTo>
                    <a:pt x="4439" y="3587"/>
                    <a:pt x="4895" y="2888"/>
                    <a:pt x="5290" y="2219"/>
                  </a:cubicBezTo>
                  <a:cubicBezTo>
                    <a:pt x="5655" y="1520"/>
                    <a:pt x="5958" y="760"/>
                    <a:pt x="614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61"/>
            <p:cNvSpPr/>
            <p:nvPr/>
          </p:nvSpPr>
          <p:spPr>
            <a:xfrm>
              <a:off x="1327800" y="1343025"/>
              <a:ext cx="250800" cy="395250"/>
            </a:xfrm>
            <a:custGeom>
              <a:avLst/>
              <a:gdLst/>
              <a:ahLst/>
              <a:cxnLst/>
              <a:rect l="l" t="t" r="r" b="b"/>
              <a:pathLst>
                <a:path w="10032" h="15810" extrusionOk="0">
                  <a:moveTo>
                    <a:pt x="1520" y="0"/>
                  </a:moveTo>
                  <a:lnTo>
                    <a:pt x="1520" y="8754"/>
                  </a:lnTo>
                  <a:cubicBezTo>
                    <a:pt x="1034" y="8815"/>
                    <a:pt x="517" y="8876"/>
                    <a:pt x="0" y="8967"/>
                  </a:cubicBezTo>
                  <a:cubicBezTo>
                    <a:pt x="281" y="11769"/>
                    <a:pt x="1564" y="15810"/>
                    <a:pt x="4049" y="15810"/>
                  </a:cubicBezTo>
                  <a:cubicBezTo>
                    <a:pt x="4528" y="15810"/>
                    <a:pt x="5053" y="15659"/>
                    <a:pt x="5624" y="15319"/>
                  </a:cubicBezTo>
                  <a:cubicBezTo>
                    <a:pt x="7387" y="14256"/>
                    <a:pt x="8663" y="12280"/>
                    <a:pt x="9484" y="10487"/>
                  </a:cubicBezTo>
                  <a:cubicBezTo>
                    <a:pt x="9666" y="10000"/>
                    <a:pt x="9849" y="9484"/>
                    <a:pt x="10031" y="8967"/>
                  </a:cubicBezTo>
                  <a:cubicBezTo>
                    <a:pt x="9393" y="8845"/>
                    <a:pt x="8633" y="8754"/>
                    <a:pt x="7812" y="8693"/>
                  </a:cubicBezTo>
                  <a:lnTo>
                    <a:pt x="7812" y="0"/>
                  </a:lnTo>
                  <a:close/>
                </a:path>
              </a:pathLst>
            </a:custGeom>
            <a:solidFill>
              <a:srgbClr val="DBA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1"/>
            <p:cNvSpPr/>
            <p:nvPr/>
          </p:nvSpPr>
          <p:spPr>
            <a:xfrm>
              <a:off x="1365800" y="1363525"/>
              <a:ext cx="157325" cy="156575"/>
            </a:xfrm>
            <a:custGeom>
              <a:avLst/>
              <a:gdLst/>
              <a:ahLst/>
              <a:cxnLst/>
              <a:rect l="l" t="t" r="r" b="b"/>
              <a:pathLst>
                <a:path w="6293" h="6263" extrusionOk="0">
                  <a:moveTo>
                    <a:pt x="0" y="1"/>
                  </a:moveTo>
                  <a:lnTo>
                    <a:pt x="0" y="852"/>
                  </a:lnTo>
                  <a:cubicBezTo>
                    <a:pt x="517" y="2280"/>
                    <a:pt x="1186" y="3587"/>
                    <a:pt x="2006" y="4408"/>
                  </a:cubicBezTo>
                  <a:cubicBezTo>
                    <a:pt x="2857" y="5259"/>
                    <a:pt x="3678" y="5715"/>
                    <a:pt x="4438" y="5958"/>
                  </a:cubicBezTo>
                  <a:cubicBezTo>
                    <a:pt x="5198" y="6232"/>
                    <a:pt x="5836" y="6262"/>
                    <a:pt x="6292" y="6262"/>
                  </a:cubicBezTo>
                  <a:lnTo>
                    <a:pt x="6292" y="5107"/>
                  </a:lnTo>
                  <a:cubicBezTo>
                    <a:pt x="6187" y="5114"/>
                    <a:pt x="6069" y="5120"/>
                    <a:pt x="5941" y="5120"/>
                  </a:cubicBezTo>
                  <a:cubicBezTo>
                    <a:pt x="5517" y="5120"/>
                    <a:pt x="4970" y="5060"/>
                    <a:pt x="4316" y="4803"/>
                  </a:cubicBezTo>
                  <a:cubicBezTo>
                    <a:pt x="3587" y="4560"/>
                    <a:pt x="2736" y="4074"/>
                    <a:pt x="1885" y="3223"/>
                  </a:cubicBezTo>
                  <a:cubicBezTo>
                    <a:pt x="1125" y="2463"/>
                    <a:pt x="487" y="1308"/>
                    <a:pt x="0" y="1"/>
                  </a:cubicBez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1"/>
            <p:cNvSpPr/>
            <p:nvPr/>
          </p:nvSpPr>
          <p:spPr>
            <a:xfrm>
              <a:off x="1069425" y="1560350"/>
              <a:ext cx="691525" cy="960775"/>
            </a:xfrm>
            <a:custGeom>
              <a:avLst/>
              <a:gdLst/>
              <a:ahLst/>
              <a:cxnLst/>
              <a:rect l="l" t="t" r="r" b="b"/>
              <a:pathLst>
                <a:path w="27661" h="38431" extrusionOk="0">
                  <a:moveTo>
                    <a:pt x="18147" y="0"/>
                  </a:moveTo>
                  <a:lnTo>
                    <a:pt x="15381" y="5593"/>
                  </a:lnTo>
                  <a:lnTo>
                    <a:pt x="11886" y="61"/>
                  </a:lnTo>
                  <a:cubicBezTo>
                    <a:pt x="8633" y="152"/>
                    <a:pt x="5958" y="1125"/>
                    <a:pt x="4530" y="1824"/>
                  </a:cubicBezTo>
                  <a:cubicBezTo>
                    <a:pt x="3770" y="2158"/>
                    <a:pt x="3344" y="2949"/>
                    <a:pt x="3466" y="3800"/>
                  </a:cubicBezTo>
                  <a:lnTo>
                    <a:pt x="4317" y="9180"/>
                  </a:lnTo>
                  <a:lnTo>
                    <a:pt x="7873" y="22797"/>
                  </a:lnTo>
                  <a:cubicBezTo>
                    <a:pt x="3527" y="26779"/>
                    <a:pt x="1" y="35593"/>
                    <a:pt x="1" y="35593"/>
                  </a:cubicBezTo>
                  <a:cubicBezTo>
                    <a:pt x="4955" y="37721"/>
                    <a:pt x="9680" y="38430"/>
                    <a:pt x="13778" y="38430"/>
                  </a:cubicBezTo>
                  <a:cubicBezTo>
                    <a:pt x="21974" y="38430"/>
                    <a:pt x="27661" y="35593"/>
                    <a:pt x="27661" y="35593"/>
                  </a:cubicBezTo>
                  <a:lnTo>
                    <a:pt x="21947" y="23253"/>
                  </a:lnTo>
                  <a:lnTo>
                    <a:pt x="23162" y="17174"/>
                  </a:lnTo>
                  <a:cubicBezTo>
                    <a:pt x="23162" y="17174"/>
                    <a:pt x="26141" y="9180"/>
                    <a:pt x="25959" y="8055"/>
                  </a:cubicBezTo>
                  <a:cubicBezTo>
                    <a:pt x="25746" y="6900"/>
                    <a:pt x="24226" y="821"/>
                    <a:pt x="24226" y="821"/>
                  </a:cubicBezTo>
                  <a:cubicBezTo>
                    <a:pt x="22068" y="274"/>
                    <a:pt x="18147" y="0"/>
                    <a:pt x="18147" y="0"/>
                  </a:cubicBezTo>
                  <a:close/>
                </a:path>
              </a:pathLst>
            </a:custGeom>
            <a:solidFill>
              <a:srgbClr val="A5D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61"/>
            <p:cNvSpPr/>
            <p:nvPr/>
          </p:nvSpPr>
          <p:spPr>
            <a:xfrm>
              <a:off x="1157575" y="2226775"/>
              <a:ext cx="193050" cy="237450"/>
            </a:xfrm>
            <a:custGeom>
              <a:avLst/>
              <a:gdLst/>
              <a:ahLst/>
              <a:cxnLst/>
              <a:rect l="l" t="t" r="r" b="b"/>
              <a:pathLst>
                <a:path w="7722" h="9498" extrusionOk="0">
                  <a:moveTo>
                    <a:pt x="2402" y="0"/>
                  </a:moveTo>
                  <a:lnTo>
                    <a:pt x="4986" y="638"/>
                  </a:lnTo>
                  <a:cubicBezTo>
                    <a:pt x="5752" y="866"/>
                    <a:pt x="6572" y="1040"/>
                    <a:pt x="7371" y="1260"/>
                  </a:cubicBezTo>
                  <a:lnTo>
                    <a:pt x="7371" y="1260"/>
                  </a:lnTo>
                  <a:cubicBezTo>
                    <a:pt x="6661" y="2781"/>
                    <a:pt x="5866" y="4245"/>
                    <a:pt x="4986" y="5623"/>
                  </a:cubicBezTo>
                  <a:cubicBezTo>
                    <a:pt x="4499" y="6353"/>
                    <a:pt x="3983" y="7022"/>
                    <a:pt x="3436" y="7690"/>
                  </a:cubicBezTo>
                  <a:cubicBezTo>
                    <a:pt x="3162" y="8025"/>
                    <a:pt x="2858" y="8298"/>
                    <a:pt x="2524" y="8541"/>
                  </a:cubicBezTo>
                  <a:cubicBezTo>
                    <a:pt x="2220" y="8815"/>
                    <a:pt x="1825" y="9028"/>
                    <a:pt x="1460" y="9058"/>
                  </a:cubicBezTo>
                  <a:cubicBezTo>
                    <a:pt x="1427" y="9061"/>
                    <a:pt x="1394" y="9062"/>
                    <a:pt x="1362" y="9062"/>
                  </a:cubicBezTo>
                  <a:cubicBezTo>
                    <a:pt x="1005" y="9062"/>
                    <a:pt x="687" y="8909"/>
                    <a:pt x="548" y="8602"/>
                  </a:cubicBezTo>
                  <a:cubicBezTo>
                    <a:pt x="396" y="8268"/>
                    <a:pt x="335" y="7842"/>
                    <a:pt x="335" y="7417"/>
                  </a:cubicBezTo>
                  <a:cubicBezTo>
                    <a:pt x="396" y="6596"/>
                    <a:pt x="578" y="5745"/>
                    <a:pt x="761" y="4924"/>
                  </a:cubicBezTo>
                  <a:cubicBezTo>
                    <a:pt x="1186" y="3253"/>
                    <a:pt x="1764" y="1611"/>
                    <a:pt x="2402" y="0"/>
                  </a:cubicBezTo>
                  <a:lnTo>
                    <a:pt x="2402" y="0"/>
                  </a:lnTo>
                  <a:cubicBezTo>
                    <a:pt x="1642" y="1581"/>
                    <a:pt x="1004" y="3161"/>
                    <a:pt x="487" y="4863"/>
                  </a:cubicBezTo>
                  <a:cubicBezTo>
                    <a:pt x="274" y="5715"/>
                    <a:pt x="31" y="6596"/>
                    <a:pt x="1" y="7447"/>
                  </a:cubicBezTo>
                  <a:cubicBezTo>
                    <a:pt x="1" y="7903"/>
                    <a:pt x="31" y="8359"/>
                    <a:pt x="244" y="8815"/>
                  </a:cubicBezTo>
                  <a:cubicBezTo>
                    <a:pt x="335" y="9058"/>
                    <a:pt x="548" y="9240"/>
                    <a:pt x="761" y="9362"/>
                  </a:cubicBezTo>
                  <a:cubicBezTo>
                    <a:pt x="882" y="9423"/>
                    <a:pt x="1004" y="9423"/>
                    <a:pt x="1095" y="9484"/>
                  </a:cubicBezTo>
                  <a:cubicBezTo>
                    <a:pt x="1196" y="9484"/>
                    <a:pt x="1284" y="9497"/>
                    <a:pt x="1367" y="9497"/>
                  </a:cubicBezTo>
                  <a:cubicBezTo>
                    <a:pt x="1409" y="9497"/>
                    <a:pt x="1450" y="9494"/>
                    <a:pt x="1490" y="9484"/>
                  </a:cubicBezTo>
                  <a:cubicBezTo>
                    <a:pt x="1946" y="9423"/>
                    <a:pt x="2372" y="9210"/>
                    <a:pt x="2736" y="8936"/>
                  </a:cubicBezTo>
                  <a:cubicBezTo>
                    <a:pt x="3132" y="8663"/>
                    <a:pt x="3436" y="8359"/>
                    <a:pt x="3739" y="8025"/>
                  </a:cubicBezTo>
                  <a:cubicBezTo>
                    <a:pt x="4287" y="7356"/>
                    <a:pt x="4834" y="6626"/>
                    <a:pt x="5290" y="5897"/>
                  </a:cubicBezTo>
                  <a:cubicBezTo>
                    <a:pt x="6232" y="4468"/>
                    <a:pt x="7022" y="2888"/>
                    <a:pt x="7721" y="1307"/>
                  </a:cubicBezTo>
                  <a:lnTo>
                    <a:pt x="7721" y="1277"/>
                  </a:lnTo>
                  <a:cubicBezTo>
                    <a:pt x="7721" y="1186"/>
                    <a:pt x="7691" y="1125"/>
                    <a:pt x="7600" y="1125"/>
                  </a:cubicBezTo>
                  <a:lnTo>
                    <a:pt x="4986" y="54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61"/>
            <p:cNvSpPr/>
            <p:nvPr/>
          </p:nvSpPr>
          <p:spPr>
            <a:xfrm>
              <a:off x="1555000" y="2228275"/>
              <a:ext cx="180125" cy="203675"/>
            </a:xfrm>
            <a:custGeom>
              <a:avLst/>
              <a:gdLst/>
              <a:ahLst/>
              <a:cxnLst/>
              <a:rect l="l" t="t" r="r" b="b"/>
              <a:pathLst>
                <a:path w="7205" h="8147" extrusionOk="0">
                  <a:moveTo>
                    <a:pt x="3983" y="1"/>
                  </a:moveTo>
                  <a:lnTo>
                    <a:pt x="3983" y="1"/>
                  </a:lnTo>
                  <a:cubicBezTo>
                    <a:pt x="3344" y="92"/>
                    <a:pt x="2736" y="244"/>
                    <a:pt x="2007" y="366"/>
                  </a:cubicBezTo>
                  <a:lnTo>
                    <a:pt x="153" y="761"/>
                  </a:lnTo>
                  <a:lnTo>
                    <a:pt x="92" y="761"/>
                  </a:lnTo>
                  <a:cubicBezTo>
                    <a:pt x="31" y="791"/>
                    <a:pt x="1" y="852"/>
                    <a:pt x="31" y="943"/>
                  </a:cubicBezTo>
                  <a:cubicBezTo>
                    <a:pt x="366" y="1855"/>
                    <a:pt x="791" y="2737"/>
                    <a:pt x="1247" y="3557"/>
                  </a:cubicBezTo>
                  <a:cubicBezTo>
                    <a:pt x="1703" y="4408"/>
                    <a:pt x="2189" y="5229"/>
                    <a:pt x="2767" y="5989"/>
                  </a:cubicBezTo>
                  <a:cubicBezTo>
                    <a:pt x="3375" y="6749"/>
                    <a:pt x="4013" y="7509"/>
                    <a:pt x="4925" y="7934"/>
                  </a:cubicBezTo>
                  <a:cubicBezTo>
                    <a:pt x="5168" y="8056"/>
                    <a:pt x="5381" y="8117"/>
                    <a:pt x="5654" y="8147"/>
                  </a:cubicBezTo>
                  <a:cubicBezTo>
                    <a:pt x="5928" y="8147"/>
                    <a:pt x="6171" y="8147"/>
                    <a:pt x="6414" y="8056"/>
                  </a:cubicBezTo>
                  <a:cubicBezTo>
                    <a:pt x="6901" y="7813"/>
                    <a:pt x="7083" y="7326"/>
                    <a:pt x="7205" y="6870"/>
                  </a:cubicBezTo>
                  <a:lnTo>
                    <a:pt x="7205" y="6870"/>
                  </a:lnTo>
                  <a:cubicBezTo>
                    <a:pt x="7053" y="7326"/>
                    <a:pt x="6779" y="7782"/>
                    <a:pt x="6384" y="7934"/>
                  </a:cubicBezTo>
                  <a:cubicBezTo>
                    <a:pt x="6262" y="7965"/>
                    <a:pt x="6148" y="7972"/>
                    <a:pt x="6034" y="7972"/>
                  </a:cubicBezTo>
                  <a:cubicBezTo>
                    <a:pt x="5920" y="7972"/>
                    <a:pt x="5806" y="7965"/>
                    <a:pt x="5685" y="7965"/>
                  </a:cubicBezTo>
                  <a:cubicBezTo>
                    <a:pt x="5472" y="7934"/>
                    <a:pt x="5229" y="7843"/>
                    <a:pt x="5046" y="7752"/>
                  </a:cubicBezTo>
                  <a:cubicBezTo>
                    <a:pt x="4651" y="7509"/>
                    <a:pt x="4287" y="7205"/>
                    <a:pt x="3983" y="6870"/>
                  </a:cubicBezTo>
                  <a:cubicBezTo>
                    <a:pt x="3679" y="6536"/>
                    <a:pt x="3375" y="6141"/>
                    <a:pt x="3101" y="5776"/>
                  </a:cubicBezTo>
                  <a:cubicBezTo>
                    <a:pt x="2584" y="5016"/>
                    <a:pt x="2068" y="4196"/>
                    <a:pt x="1612" y="3375"/>
                  </a:cubicBezTo>
                  <a:cubicBezTo>
                    <a:pt x="1179" y="2567"/>
                    <a:pt x="801" y="1787"/>
                    <a:pt x="426" y="956"/>
                  </a:cubicBezTo>
                  <a:lnTo>
                    <a:pt x="426" y="956"/>
                  </a:lnTo>
                  <a:lnTo>
                    <a:pt x="2098" y="518"/>
                  </a:lnTo>
                  <a:cubicBezTo>
                    <a:pt x="2767" y="335"/>
                    <a:pt x="3375" y="183"/>
                    <a:pt x="398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1"/>
            <p:cNvSpPr/>
            <p:nvPr/>
          </p:nvSpPr>
          <p:spPr>
            <a:xfrm>
              <a:off x="1464575" y="1798200"/>
              <a:ext cx="123125" cy="177825"/>
            </a:xfrm>
            <a:custGeom>
              <a:avLst/>
              <a:gdLst/>
              <a:ahLst/>
              <a:cxnLst/>
              <a:rect l="l" t="t" r="r" b="b"/>
              <a:pathLst>
                <a:path w="4925" h="7113" extrusionOk="0">
                  <a:moveTo>
                    <a:pt x="821" y="0"/>
                  </a:moveTo>
                  <a:lnTo>
                    <a:pt x="1" y="517"/>
                  </a:lnTo>
                  <a:lnTo>
                    <a:pt x="4134" y="7113"/>
                  </a:lnTo>
                  <a:lnTo>
                    <a:pt x="4925" y="662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C459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61"/>
            <p:cNvSpPr/>
            <p:nvPr/>
          </p:nvSpPr>
          <p:spPr>
            <a:xfrm>
              <a:off x="1282975" y="1902025"/>
              <a:ext cx="389850" cy="274625"/>
            </a:xfrm>
            <a:custGeom>
              <a:avLst/>
              <a:gdLst/>
              <a:ahLst/>
              <a:cxnLst/>
              <a:rect l="l" t="t" r="r" b="b"/>
              <a:pathLst>
                <a:path w="15594" h="10985" extrusionOk="0">
                  <a:moveTo>
                    <a:pt x="9048" y="0"/>
                  </a:moveTo>
                  <a:cubicBezTo>
                    <a:pt x="9026" y="0"/>
                    <a:pt x="9008" y="4"/>
                    <a:pt x="8997" y="11"/>
                  </a:cubicBezTo>
                  <a:cubicBezTo>
                    <a:pt x="8784" y="163"/>
                    <a:pt x="8359" y="1683"/>
                    <a:pt x="8177" y="2352"/>
                  </a:cubicBezTo>
                  <a:cubicBezTo>
                    <a:pt x="5441" y="3203"/>
                    <a:pt x="2827" y="4175"/>
                    <a:pt x="91" y="4935"/>
                  </a:cubicBezTo>
                  <a:cubicBezTo>
                    <a:pt x="30" y="6698"/>
                    <a:pt x="0" y="8400"/>
                    <a:pt x="0" y="10163"/>
                  </a:cubicBezTo>
                  <a:lnTo>
                    <a:pt x="0" y="10984"/>
                  </a:lnTo>
                  <a:cubicBezTo>
                    <a:pt x="3313" y="9586"/>
                    <a:pt x="6414" y="7914"/>
                    <a:pt x="9727" y="6273"/>
                  </a:cubicBezTo>
                  <a:cubicBezTo>
                    <a:pt x="9818" y="6242"/>
                    <a:pt x="15593" y="3841"/>
                    <a:pt x="14377" y="2899"/>
                  </a:cubicBezTo>
                  <a:cubicBezTo>
                    <a:pt x="13240" y="1995"/>
                    <a:pt x="9586" y="0"/>
                    <a:pt x="9048" y="0"/>
                  </a:cubicBezTo>
                  <a:close/>
                </a:path>
              </a:pathLst>
            </a:custGeom>
            <a:solidFill>
              <a:srgbClr val="DBA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61"/>
            <p:cNvSpPr/>
            <p:nvPr/>
          </p:nvSpPr>
          <p:spPr>
            <a:xfrm>
              <a:off x="906825" y="1868100"/>
              <a:ext cx="465825" cy="361825"/>
            </a:xfrm>
            <a:custGeom>
              <a:avLst/>
              <a:gdLst/>
              <a:ahLst/>
              <a:cxnLst/>
              <a:rect l="l" t="t" r="r" b="b"/>
              <a:pathLst>
                <a:path w="18633" h="14473" extrusionOk="0">
                  <a:moveTo>
                    <a:pt x="4985" y="0"/>
                  </a:moveTo>
                  <a:cubicBezTo>
                    <a:pt x="4985" y="0"/>
                    <a:pt x="0" y="11004"/>
                    <a:pt x="3800" y="13648"/>
                  </a:cubicBezTo>
                  <a:cubicBezTo>
                    <a:pt x="4664" y="14243"/>
                    <a:pt x="5824" y="14473"/>
                    <a:pt x="7101" y="14473"/>
                  </a:cubicBezTo>
                  <a:cubicBezTo>
                    <a:pt x="11436" y="14473"/>
                    <a:pt x="17113" y="11824"/>
                    <a:pt x="17113" y="11824"/>
                  </a:cubicBezTo>
                  <a:cubicBezTo>
                    <a:pt x="17113" y="11824"/>
                    <a:pt x="17873" y="11672"/>
                    <a:pt x="18238" y="11551"/>
                  </a:cubicBezTo>
                  <a:cubicBezTo>
                    <a:pt x="18633" y="11429"/>
                    <a:pt x="17964" y="5168"/>
                    <a:pt x="17964" y="5168"/>
                  </a:cubicBezTo>
                  <a:cubicBezTo>
                    <a:pt x="17964" y="5168"/>
                    <a:pt x="13339" y="6422"/>
                    <a:pt x="12785" y="6422"/>
                  </a:cubicBezTo>
                  <a:cubicBezTo>
                    <a:pt x="12760" y="6422"/>
                    <a:pt x="12744" y="6419"/>
                    <a:pt x="12736" y="6414"/>
                  </a:cubicBezTo>
                  <a:cubicBezTo>
                    <a:pt x="12712" y="6398"/>
                    <a:pt x="12684" y="6391"/>
                    <a:pt x="12653" y="6391"/>
                  </a:cubicBezTo>
                  <a:cubicBezTo>
                    <a:pt x="12455" y="6391"/>
                    <a:pt x="12159" y="6687"/>
                    <a:pt x="12159" y="6687"/>
                  </a:cubicBezTo>
                  <a:lnTo>
                    <a:pt x="12402" y="5472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rgbClr val="8AD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1"/>
            <p:cNvSpPr/>
            <p:nvPr/>
          </p:nvSpPr>
          <p:spPr>
            <a:xfrm>
              <a:off x="1103625" y="2035275"/>
              <a:ext cx="99575" cy="50175"/>
            </a:xfrm>
            <a:custGeom>
              <a:avLst/>
              <a:gdLst/>
              <a:ahLst/>
              <a:cxnLst/>
              <a:rect l="l" t="t" r="r" b="b"/>
              <a:pathLst>
                <a:path w="3983" h="2007" extrusionOk="0">
                  <a:moveTo>
                    <a:pt x="3983" y="0"/>
                  </a:moveTo>
                  <a:lnTo>
                    <a:pt x="3983" y="0"/>
                  </a:lnTo>
                  <a:cubicBezTo>
                    <a:pt x="3223" y="152"/>
                    <a:pt x="2554" y="456"/>
                    <a:pt x="1855" y="760"/>
                  </a:cubicBezTo>
                  <a:cubicBezTo>
                    <a:pt x="1520" y="912"/>
                    <a:pt x="1156" y="1095"/>
                    <a:pt x="882" y="1277"/>
                  </a:cubicBezTo>
                  <a:cubicBezTo>
                    <a:pt x="578" y="1520"/>
                    <a:pt x="274" y="1733"/>
                    <a:pt x="1" y="2007"/>
                  </a:cubicBezTo>
                  <a:lnTo>
                    <a:pt x="1034" y="1551"/>
                  </a:lnTo>
                  <a:lnTo>
                    <a:pt x="2037" y="1095"/>
                  </a:lnTo>
                  <a:cubicBezTo>
                    <a:pt x="2676" y="791"/>
                    <a:pt x="3375" y="456"/>
                    <a:pt x="398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61"/>
            <p:cNvSpPr/>
            <p:nvPr/>
          </p:nvSpPr>
          <p:spPr>
            <a:xfrm>
              <a:off x="1092225" y="2050025"/>
              <a:ext cx="57025" cy="10600"/>
            </a:xfrm>
            <a:custGeom>
              <a:avLst/>
              <a:gdLst/>
              <a:ahLst/>
              <a:cxnLst/>
              <a:rect l="l" t="t" r="r" b="b"/>
              <a:pathLst>
                <a:path w="2281" h="424" extrusionOk="0">
                  <a:moveTo>
                    <a:pt x="745" y="0"/>
                  </a:moveTo>
                  <a:cubicBezTo>
                    <a:pt x="488" y="0"/>
                    <a:pt x="232" y="21"/>
                    <a:pt x="1" y="79"/>
                  </a:cubicBezTo>
                  <a:cubicBezTo>
                    <a:pt x="366" y="322"/>
                    <a:pt x="761" y="353"/>
                    <a:pt x="1095" y="383"/>
                  </a:cubicBezTo>
                  <a:cubicBezTo>
                    <a:pt x="1259" y="408"/>
                    <a:pt x="1422" y="423"/>
                    <a:pt x="1586" y="423"/>
                  </a:cubicBezTo>
                  <a:cubicBezTo>
                    <a:pt x="1818" y="423"/>
                    <a:pt x="2049" y="394"/>
                    <a:pt x="2280" y="322"/>
                  </a:cubicBezTo>
                  <a:cubicBezTo>
                    <a:pt x="1946" y="140"/>
                    <a:pt x="1551" y="49"/>
                    <a:pt x="1186" y="18"/>
                  </a:cubicBezTo>
                  <a:cubicBezTo>
                    <a:pt x="1042" y="7"/>
                    <a:pt x="893" y="0"/>
                    <a:pt x="74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61"/>
            <p:cNvSpPr/>
            <p:nvPr/>
          </p:nvSpPr>
          <p:spPr>
            <a:xfrm>
              <a:off x="1020050" y="1578800"/>
              <a:ext cx="341200" cy="432175"/>
            </a:xfrm>
            <a:custGeom>
              <a:avLst/>
              <a:gdLst/>
              <a:ahLst/>
              <a:cxnLst/>
              <a:rect l="l" t="t" r="r" b="b"/>
              <a:pathLst>
                <a:path w="13648" h="17287" extrusionOk="0">
                  <a:moveTo>
                    <a:pt x="11531" y="0"/>
                  </a:moveTo>
                  <a:cubicBezTo>
                    <a:pt x="10158" y="0"/>
                    <a:pt x="7259" y="730"/>
                    <a:pt x="5806" y="1390"/>
                  </a:cubicBezTo>
                  <a:cubicBezTo>
                    <a:pt x="5441" y="1542"/>
                    <a:pt x="5137" y="1846"/>
                    <a:pt x="4924" y="2180"/>
                  </a:cubicBezTo>
                  <a:lnTo>
                    <a:pt x="0" y="11208"/>
                  </a:lnTo>
                  <a:lnTo>
                    <a:pt x="8237" y="17287"/>
                  </a:lnTo>
                  <a:lnTo>
                    <a:pt x="13648" y="5463"/>
                  </a:lnTo>
                  <a:cubicBezTo>
                    <a:pt x="13648" y="5463"/>
                    <a:pt x="13192" y="387"/>
                    <a:pt x="12037" y="53"/>
                  </a:cubicBezTo>
                  <a:cubicBezTo>
                    <a:pt x="11910" y="17"/>
                    <a:pt x="11737" y="0"/>
                    <a:pt x="11531" y="0"/>
                  </a:cubicBezTo>
                  <a:close/>
                </a:path>
              </a:pathLst>
            </a:custGeom>
            <a:solidFill>
              <a:srgbClr val="A5D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61"/>
            <p:cNvSpPr/>
            <p:nvPr/>
          </p:nvSpPr>
          <p:spPr>
            <a:xfrm>
              <a:off x="1233575" y="1831625"/>
              <a:ext cx="61575" cy="163400"/>
            </a:xfrm>
            <a:custGeom>
              <a:avLst/>
              <a:gdLst/>
              <a:ahLst/>
              <a:cxnLst/>
              <a:rect l="l" t="t" r="r" b="b"/>
              <a:pathLst>
                <a:path w="2463" h="6536" extrusionOk="0">
                  <a:moveTo>
                    <a:pt x="2462" y="0"/>
                  </a:moveTo>
                  <a:lnTo>
                    <a:pt x="2462" y="0"/>
                  </a:lnTo>
                  <a:cubicBezTo>
                    <a:pt x="1946" y="1034"/>
                    <a:pt x="1490" y="2098"/>
                    <a:pt x="1064" y="3192"/>
                  </a:cubicBezTo>
                  <a:cubicBezTo>
                    <a:pt x="639" y="4317"/>
                    <a:pt x="274" y="5411"/>
                    <a:pt x="0" y="6536"/>
                  </a:cubicBezTo>
                  <a:cubicBezTo>
                    <a:pt x="547" y="5532"/>
                    <a:pt x="1003" y="4469"/>
                    <a:pt x="1399" y="3344"/>
                  </a:cubicBezTo>
                  <a:cubicBezTo>
                    <a:pt x="1824" y="2250"/>
                    <a:pt x="2219" y="1156"/>
                    <a:pt x="246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1"/>
            <p:cNvSpPr/>
            <p:nvPr/>
          </p:nvSpPr>
          <p:spPr>
            <a:xfrm>
              <a:off x="1346025" y="1574775"/>
              <a:ext cx="191525" cy="153525"/>
            </a:xfrm>
            <a:custGeom>
              <a:avLst/>
              <a:gdLst/>
              <a:ahLst/>
              <a:cxnLst/>
              <a:rect l="l" t="t" r="r" b="b"/>
              <a:pathLst>
                <a:path w="7661" h="6141" extrusionOk="0">
                  <a:moveTo>
                    <a:pt x="7661" y="1"/>
                  </a:moveTo>
                  <a:lnTo>
                    <a:pt x="7661" y="1"/>
                  </a:lnTo>
                  <a:cubicBezTo>
                    <a:pt x="7387" y="517"/>
                    <a:pt x="7174" y="1065"/>
                    <a:pt x="6901" y="1581"/>
                  </a:cubicBezTo>
                  <a:lnTo>
                    <a:pt x="6110" y="3192"/>
                  </a:lnTo>
                  <a:cubicBezTo>
                    <a:pt x="5837" y="3679"/>
                    <a:pt x="5533" y="4195"/>
                    <a:pt x="5229" y="4712"/>
                  </a:cubicBezTo>
                  <a:cubicBezTo>
                    <a:pt x="5077" y="4925"/>
                    <a:pt x="4925" y="5168"/>
                    <a:pt x="4743" y="5381"/>
                  </a:cubicBezTo>
                  <a:cubicBezTo>
                    <a:pt x="4565" y="5533"/>
                    <a:pt x="4387" y="5707"/>
                    <a:pt x="4263" y="5707"/>
                  </a:cubicBezTo>
                  <a:cubicBezTo>
                    <a:pt x="4238" y="5707"/>
                    <a:pt x="4216" y="5700"/>
                    <a:pt x="4196" y="5685"/>
                  </a:cubicBezTo>
                  <a:cubicBezTo>
                    <a:pt x="4013" y="5624"/>
                    <a:pt x="3770" y="5381"/>
                    <a:pt x="3588" y="5198"/>
                  </a:cubicBezTo>
                  <a:lnTo>
                    <a:pt x="3010" y="4499"/>
                  </a:lnTo>
                  <a:cubicBezTo>
                    <a:pt x="2645" y="4013"/>
                    <a:pt x="2311" y="3557"/>
                    <a:pt x="1946" y="3071"/>
                  </a:cubicBezTo>
                  <a:cubicBezTo>
                    <a:pt x="1612" y="2584"/>
                    <a:pt x="1308" y="2068"/>
                    <a:pt x="974" y="1581"/>
                  </a:cubicBezTo>
                  <a:lnTo>
                    <a:pt x="1" y="92"/>
                  </a:lnTo>
                  <a:lnTo>
                    <a:pt x="1" y="92"/>
                  </a:lnTo>
                  <a:cubicBezTo>
                    <a:pt x="518" y="1217"/>
                    <a:pt x="1095" y="2220"/>
                    <a:pt x="1733" y="3344"/>
                  </a:cubicBezTo>
                  <a:cubicBezTo>
                    <a:pt x="2037" y="3831"/>
                    <a:pt x="2372" y="4317"/>
                    <a:pt x="2706" y="4803"/>
                  </a:cubicBezTo>
                  <a:lnTo>
                    <a:pt x="3284" y="5502"/>
                  </a:lnTo>
                  <a:cubicBezTo>
                    <a:pt x="3527" y="5715"/>
                    <a:pt x="3709" y="5958"/>
                    <a:pt x="4044" y="6110"/>
                  </a:cubicBezTo>
                  <a:cubicBezTo>
                    <a:pt x="4074" y="6110"/>
                    <a:pt x="4165" y="6141"/>
                    <a:pt x="4196" y="6141"/>
                  </a:cubicBezTo>
                  <a:lnTo>
                    <a:pt x="4378" y="6141"/>
                  </a:lnTo>
                  <a:cubicBezTo>
                    <a:pt x="4439" y="6141"/>
                    <a:pt x="4500" y="6110"/>
                    <a:pt x="4530" y="6110"/>
                  </a:cubicBezTo>
                  <a:lnTo>
                    <a:pt x="4651" y="6019"/>
                  </a:lnTo>
                  <a:lnTo>
                    <a:pt x="4986" y="5685"/>
                  </a:lnTo>
                  <a:cubicBezTo>
                    <a:pt x="5199" y="5411"/>
                    <a:pt x="5381" y="5198"/>
                    <a:pt x="5533" y="4925"/>
                  </a:cubicBezTo>
                  <a:cubicBezTo>
                    <a:pt x="5837" y="4408"/>
                    <a:pt x="6141" y="3861"/>
                    <a:pt x="6354" y="3344"/>
                  </a:cubicBezTo>
                  <a:cubicBezTo>
                    <a:pt x="6870" y="2220"/>
                    <a:pt x="7266" y="1125"/>
                    <a:pt x="766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1"/>
            <p:cNvSpPr/>
            <p:nvPr/>
          </p:nvSpPr>
          <p:spPr>
            <a:xfrm>
              <a:off x="1562600" y="1580850"/>
              <a:ext cx="364775" cy="406575"/>
            </a:xfrm>
            <a:custGeom>
              <a:avLst/>
              <a:gdLst/>
              <a:ahLst/>
              <a:cxnLst/>
              <a:rect l="l" t="t" r="r" b="b"/>
              <a:pathLst>
                <a:path w="14591" h="16263" extrusionOk="0">
                  <a:moveTo>
                    <a:pt x="4499" y="1"/>
                  </a:moveTo>
                  <a:lnTo>
                    <a:pt x="1" y="5016"/>
                  </a:lnTo>
                  <a:lnTo>
                    <a:pt x="4925" y="16263"/>
                  </a:lnTo>
                  <a:lnTo>
                    <a:pt x="14591" y="12767"/>
                  </a:lnTo>
                  <a:cubicBezTo>
                    <a:pt x="14591" y="12767"/>
                    <a:pt x="9758" y="4044"/>
                    <a:pt x="8299" y="2281"/>
                  </a:cubicBezTo>
                  <a:cubicBezTo>
                    <a:pt x="6870" y="548"/>
                    <a:pt x="4499" y="1"/>
                    <a:pt x="4499" y="1"/>
                  </a:cubicBezTo>
                  <a:close/>
                </a:path>
              </a:pathLst>
            </a:custGeom>
            <a:solidFill>
              <a:srgbClr val="A5D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1"/>
            <p:cNvSpPr/>
            <p:nvPr/>
          </p:nvSpPr>
          <p:spPr>
            <a:xfrm>
              <a:off x="1669750" y="1795900"/>
              <a:ext cx="12950" cy="28150"/>
            </a:xfrm>
            <a:custGeom>
              <a:avLst/>
              <a:gdLst/>
              <a:ahLst/>
              <a:cxnLst/>
              <a:rect l="l" t="t" r="r" b="b"/>
              <a:pathLst>
                <a:path w="518" h="1126" extrusionOk="0">
                  <a:moveTo>
                    <a:pt x="61" y="1"/>
                  </a:moveTo>
                  <a:cubicBezTo>
                    <a:pt x="1" y="244"/>
                    <a:pt x="31" y="457"/>
                    <a:pt x="61" y="639"/>
                  </a:cubicBezTo>
                  <a:cubicBezTo>
                    <a:pt x="152" y="822"/>
                    <a:pt x="274" y="974"/>
                    <a:pt x="456" y="1126"/>
                  </a:cubicBezTo>
                  <a:cubicBezTo>
                    <a:pt x="517" y="882"/>
                    <a:pt x="517" y="670"/>
                    <a:pt x="456" y="487"/>
                  </a:cubicBezTo>
                  <a:cubicBezTo>
                    <a:pt x="365" y="305"/>
                    <a:pt x="274" y="153"/>
                    <a:pt x="6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1"/>
            <p:cNvSpPr/>
            <p:nvPr/>
          </p:nvSpPr>
          <p:spPr>
            <a:xfrm>
              <a:off x="1467750" y="1797300"/>
              <a:ext cx="421450" cy="442550"/>
            </a:xfrm>
            <a:custGeom>
              <a:avLst/>
              <a:gdLst/>
              <a:ahLst/>
              <a:cxnLst/>
              <a:rect l="l" t="t" r="r" b="b"/>
              <a:pathLst>
                <a:path w="16858" h="17702" extrusionOk="0">
                  <a:moveTo>
                    <a:pt x="15929" y="1"/>
                  </a:moveTo>
                  <a:cubicBezTo>
                    <a:pt x="15897" y="1"/>
                    <a:pt x="15864" y="2"/>
                    <a:pt x="15831" y="6"/>
                  </a:cubicBezTo>
                  <a:lnTo>
                    <a:pt x="3886" y="1951"/>
                  </a:lnTo>
                  <a:cubicBezTo>
                    <a:pt x="3582" y="1981"/>
                    <a:pt x="3308" y="2255"/>
                    <a:pt x="3248" y="2559"/>
                  </a:cubicBezTo>
                  <a:lnTo>
                    <a:pt x="86" y="16723"/>
                  </a:lnTo>
                  <a:cubicBezTo>
                    <a:pt x="0" y="17239"/>
                    <a:pt x="401" y="17701"/>
                    <a:pt x="906" y="17701"/>
                  </a:cubicBezTo>
                  <a:cubicBezTo>
                    <a:pt x="936" y="17701"/>
                    <a:pt x="967" y="17699"/>
                    <a:pt x="998" y="17696"/>
                  </a:cubicBezTo>
                  <a:lnTo>
                    <a:pt x="12944" y="15751"/>
                  </a:lnTo>
                  <a:cubicBezTo>
                    <a:pt x="13248" y="15720"/>
                    <a:pt x="13521" y="15447"/>
                    <a:pt x="13582" y="15143"/>
                  </a:cubicBezTo>
                  <a:lnTo>
                    <a:pt x="16743" y="948"/>
                  </a:lnTo>
                  <a:cubicBezTo>
                    <a:pt x="16858" y="461"/>
                    <a:pt x="16459" y="1"/>
                    <a:pt x="15929" y="1"/>
                  </a:cubicBezTo>
                  <a:close/>
                </a:path>
              </a:pathLst>
            </a:custGeom>
            <a:solidFill>
              <a:srgbClr val="456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1"/>
            <p:cNvSpPr/>
            <p:nvPr/>
          </p:nvSpPr>
          <p:spPr>
            <a:xfrm>
              <a:off x="1457750" y="2048200"/>
              <a:ext cx="314600" cy="196375"/>
            </a:xfrm>
            <a:custGeom>
              <a:avLst/>
              <a:gdLst/>
              <a:ahLst/>
              <a:cxnLst/>
              <a:rect l="l" t="t" r="r" b="b"/>
              <a:pathLst>
                <a:path w="12584" h="7855" extrusionOk="0">
                  <a:moveTo>
                    <a:pt x="12128" y="0"/>
                  </a:moveTo>
                  <a:cubicBezTo>
                    <a:pt x="9727" y="851"/>
                    <a:pt x="7295" y="1642"/>
                    <a:pt x="4955" y="2401"/>
                  </a:cubicBezTo>
                  <a:lnTo>
                    <a:pt x="4955" y="2371"/>
                  </a:lnTo>
                  <a:lnTo>
                    <a:pt x="4590" y="1733"/>
                  </a:lnTo>
                  <a:cubicBezTo>
                    <a:pt x="4529" y="1581"/>
                    <a:pt x="4407" y="1429"/>
                    <a:pt x="4256" y="1307"/>
                  </a:cubicBezTo>
                  <a:cubicBezTo>
                    <a:pt x="3978" y="1099"/>
                    <a:pt x="3473" y="768"/>
                    <a:pt x="2993" y="768"/>
                  </a:cubicBezTo>
                  <a:cubicBezTo>
                    <a:pt x="2841" y="768"/>
                    <a:pt x="2692" y="801"/>
                    <a:pt x="2553" y="882"/>
                  </a:cubicBezTo>
                  <a:cubicBezTo>
                    <a:pt x="2006" y="1216"/>
                    <a:pt x="3952" y="2888"/>
                    <a:pt x="3374" y="3101"/>
                  </a:cubicBezTo>
                  <a:cubicBezTo>
                    <a:pt x="3312" y="3120"/>
                    <a:pt x="3241" y="3129"/>
                    <a:pt x="3163" y="3129"/>
                  </a:cubicBezTo>
                  <a:cubicBezTo>
                    <a:pt x="2513" y="3129"/>
                    <a:pt x="1398" y="2523"/>
                    <a:pt x="1398" y="2523"/>
                  </a:cubicBezTo>
                  <a:cubicBezTo>
                    <a:pt x="1398" y="2523"/>
                    <a:pt x="426" y="3192"/>
                    <a:pt x="790" y="4316"/>
                  </a:cubicBezTo>
                  <a:cubicBezTo>
                    <a:pt x="790" y="4316"/>
                    <a:pt x="122" y="5015"/>
                    <a:pt x="334" y="5927"/>
                  </a:cubicBezTo>
                  <a:cubicBezTo>
                    <a:pt x="334" y="5927"/>
                    <a:pt x="0" y="6930"/>
                    <a:pt x="486" y="7143"/>
                  </a:cubicBezTo>
                  <a:cubicBezTo>
                    <a:pt x="486" y="7143"/>
                    <a:pt x="592" y="7855"/>
                    <a:pt x="1367" y="7855"/>
                  </a:cubicBezTo>
                  <a:cubicBezTo>
                    <a:pt x="1424" y="7855"/>
                    <a:pt x="1485" y="7851"/>
                    <a:pt x="1550" y="7842"/>
                  </a:cubicBezTo>
                  <a:cubicBezTo>
                    <a:pt x="1550" y="7842"/>
                    <a:pt x="4681" y="7356"/>
                    <a:pt x="6018" y="6444"/>
                  </a:cubicBezTo>
                  <a:cubicBezTo>
                    <a:pt x="8207" y="6079"/>
                    <a:pt x="10426" y="5745"/>
                    <a:pt x="12584" y="5380"/>
                  </a:cubicBezTo>
                  <a:cubicBezTo>
                    <a:pt x="12280" y="3617"/>
                    <a:pt x="12158" y="1794"/>
                    <a:pt x="12128" y="0"/>
                  </a:cubicBezTo>
                  <a:close/>
                </a:path>
              </a:pathLst>
            </a:custGeom>
            <a:solidFill>
              <a:srgbClr val="DBA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1"/>
            <p:cNvSpPr/>
            <p:nvPr/>
          </p:nvSpPr>
          <p:spPr>
            <a:xfrm>
              <a:off x="1710775" y="1905325"/>
              <a:ext cx="288800" cy="295425"/>
            </a:xfrm>
            <a:custGeom>
              <a:avLst/>
              <a:gdLst/>
              <a:ahLst/>
              <a:cxnLst/>
              <a:rect l="l" t="t" r="r" b="b"/>
              <a:pathLst>
                <a:path w="11552" h="11817" extrusionOk="0">
                  <a:moveTo>
                    <a:pt x="8147" y="1"/>
                  </a:moveTo>
                  <a:lnTo>
                    <a:pt x="6110" y="761"/>
                  </a:lnTo>
                  <a:lnTo>
                    <a:pt x="5259" y="4439"/>
                  </a:lnTo>
                  <a:lnTo>
                    <a:pt x="244" y="5958"/>
                  </a:lnTo>
                  <a:cubicBezTo>
                    <a:pt x="244" y="5958"/>
                    <a:pt x="1" y="11186"/>
                    <a:pt x="183" y="11734"/>
                  </a:cubicBezTo>
                  <a:cubicBezTo>
                    <a:pt x="203" y="11791"/>
                    <a:pt x="328" y="11817"/>
                    <a:pt x="534" y="11817"/>
                  </a:cubicBezTo>
                  <a:cubicBezTo>
                    <a:pt x="2186" y="11817"/>
                    <a:pt x="9086" y="10156"/>
                    <a:pt x="9788" y="9697"/>
                  </a:cubicBezTo>
                  <a:cubicBezTo>
                    <a:pt x="10670" y="9180"/>
                    <a:pt x="11551" y="5472"/>
                    <a:pt x="10244" y="3800"/>
                  </a:cubicBezTo>
                  <a:cubicBezTo>
                    <a:pt x="9515" y="2493"/>
                    <a:pt x="8846" y="1247"/>
                    <a:pt x="8147" y="1"/>
                  </a:cubicBezTo>
                  <a:close/>
                </a:path>
              </a:pathLst>
            </a:custGeom>
            <a:solidFill>
              <a:srgbClr val="8AD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61"/>
            <p:cNvSpPr/>
            <p:nvPr/>
          </p:nvSpPr>
          <p:spPr>
            <a:xfrm>
              <a:off x="1836925" y="2006825"/>
              <a:ext cx="58550" cy="19350"/>
            </a:xfrm>
            <a:custGeom>
              <a:avLst/>
              <a:gdLst/>
              <a:ahLst/>
              <a:cxnLst/>
              <a:rect l="l" t="t" r="r" b="b"/>
              <a:pathLst>
                <a:path w="2342" h="774" extrusionOk="0">
                  <a:moveTo>
                    <a:pt x="1634" y="0"/>
                  </a:moveTo>
                  <a:cubicBezTo>
                    <a:pt x="1503" y="0"/>
                    <a:pt x="1368" y="14"/>
                    <a:pt x="1247" y="14"/>
                  </a:cubicBezTo>
                  <a:cubicBezTo>
                    <a:pt x="882" y="75"/>
                    <a:pt x="517" y="135"/>
                    <a:pt x="153" y="227"/>
                  </a:cubicBezTo>
                  <a:cubicBezTo>
                    <a:pt x="61" y="257"/>
                    <a:pt x="1" y="287"/>
                    <a:pt x="1" y="379"/>
                  </a:cubicBezTo>
                  <a:cubicBezTo>
                    <a:pt x="1" y="470"/>
                    <a:pt x="31" y="561"/>
                    <a:pt x="153" y="591"/>
                  </a:cubicBezTo>
                  <a:cubicBezTo>
                    <a:pt x="639" y="713"/>
                    <a:pt x="1125" y="774"/>
                    <a:pt x="1672" y="774"/>
                  </a:cubicBezTo>
                  <a:cubicBezTo>
                    <a:pt x="1414" y="636"/>
                    <a:pt x="1145" y="527"/>
                    <a:pt x="867" y="431"/>
                  </a:cubicBezTo>
                  <a:lnTo>
                    <a:pt x="867" y="431"/>
                  </a:lnTo>
                  <a:cubicBezTo>
                    <a:pt x="1007" y="401"/>
                    <a:pt x="1144" y="372"/>
                    <a:pt x="1277" y="348"/>
                  </a:cubicBezTo>
                  <a:cubicBezTo>
                    <a:pt x="1642" y="257"/>
                    <a:pt x="1976" y="166"/>
                    <a:pt x="2341" y="105"/>
                  </a:cubicBezTo>
                  <a:cubicBezTo>
                    <a:pt x="2192" y="55"/>
                    <a:pt x="2043" y="6"/>
                    <a:pt x="1911" y="6"/>
                  </a:cubicBezTo>
                  <a:cubicBezTo>
                    <a:pt x="1881" y="6"/>
                    <a:pt x="1852" y="8"/>
                    <a:pt x="1824" y="14"/>
                  </a:cubicBezTo>
                  <a:cubicBezTo>
                    <a:pt x="1764" y="4"/>
                    <a:pt x="1699" y="0"/>
                    <a:pt x="163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61"/>
            <p:cNvSpPr/>
            <p:nvPr/>
          </p:nvSpPr>
          <p:spPr>
            <a:xfrm>
              <a:off x="1264175" y="1078225"/>
              <a:ext cx="404850" cy="413050"/>
            </a:xfrm>
            <a:custGeom>
              <a:avLst/>
              <a:gdLst/>
              <a:ahLst/>
              <a:cxnLst/>
              <a:rect l="l" t="t" r="r" b="b"/>
              <a:pathLst>
                <a:path w="16194" h="16522" extrusionOk="0">
                  <a:moveTo>
                    <a:pt x="9912" y="1"/>
                  </a:moveTo>
                  <a:cubicBezTo>
                    <a:pt x="9341" y="1"/>
                    <a:pt x="8753" y="52"/>
                    <a:pt x="8169" y="166"/>
                  </a:cubicBezTo>
                  <a:cubicBezTo>
                    <a:pt x="5159" y="714"/>
                    <a:pt x="2697" y="2720"/>
                    <a:pt x="2576" y="3966"/>
                  </a:cubicBezTo>
                  <a:cubicBezTo>
                    <a:pt x="2545" y="4422"/>
                    <a:pt x="2606" y="5516"/>
                    <a:pt x="2849" y="6853"/>
                  </a:cubicBezTo>
                  <a:cubicBezTo>
                    <a:pt x="2585" y="6748"/>
                    <a:pt x="2253" y="6665"/>
                    <a:pt x="1831" y="6665"/>
                  </a:cubicBezTo>
                  <a:cubicBezTo>
                    <a:pt x="1767" y="6665"/>
                    <a:pt x="1702" y="6667"/>
                    <a:pt x="1634" y="6671"/>
                  </a:cubicBezTo>
                  <a:cubicBezTo>
                    <a:pt x="0" y="6722"/>
                    <a:pt x="703" y="11552"/>
                    <a:pt x="2661" y="11552"/>
                  </a:cubicBezTo>
                  <a:cubicBezTo>
                    <a:pt x="3035" y="11552"/>
                    <a:pt x="3455" y="11376"/>
                    <a:pt x="3913" y="10957"/>
                  </a:cubicBezTo>
                  <a:cubicBezTo>
                    <a:pt x="4430" y="12446"/>
                    <a:pt x="5129" y="13814"/>
                    <a:pt x="6011" y="14696"/>
                  </a:cubicBezTo>
                  <a:cubicBezTo>
                    <a:pt x="6831" y="15516"/>
                    <a:pt x="7713" y="16003"/>
                    <a:pt x="8412" y="16246"/>
                  </a:cubicBezTo>
                  <a:cubicBezTo>
                    <a:pt x="9060" y="16462"/>
                    <a:pt x="9625" y="16522"/>
                    <a:pt x="10052" y="16522"/>
                  </a:cubicBezTo>
                  <a:cubicBezTo>
                    <a:pt x="10585" y="16522"/>
                    <a:pt x="10904" y="16428"/>
                    <a:pt x="10904" y="16428"/>
                  </a:cubicBezTo>
                  <a:lnTo>
                    <a:pt x="11451" y="16306"/>
                  </a:lnTo>
                  <a:cubicBezTo>
                    <a:pt x="11451" y="16306"/>
                    <a:pt x="12819" y="16215"/>
                    <a:pt x="14126" y="14817"/>
                  </a:cubicBezTo>
                  <a:cubicBezTo>
                    <a:pt x="14582" y="14331"/>
                    <a:pt x="15038" y="13723"/>
                    <a:pt x="15433" y="12902"/>
                  </a:cubicBezTo>
                  <a:cubicBezTo>
                    <a:pt x="15768" y="12142"/>
                    <a:pt x="15950" y="11139"/>
                    <a:pt x="16011" y="10075"/>
                  </a:cubicBezTo>
                  <a:cubicBezTo>
                    <a:pt x="16193" y="6793"/>
                    <a:pt x="15220" y="2689"/>
                    <a:pt x="14734" y="1717"/>
                  </a:cubicBezTo>
                  <a:cubicBezTo>
                    <a:pt x="14271" y="839"/>
                    <a:pt x="12225" y="1"/>
                    <a:pt x="9912" y="1"/>
                  </a:cubicBezTo>
                  <a:close/>
                </a:path>
              </a:pathLst>
            </a:custGeom>
            <a:solidFill>
              <a:srgbClr val="DBA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61"/>
            <p:cNvSpPr/>
            <p:nvPr/>
          </p:nvSpPr>
          <p:spPr>
            <a:xfrm>
              <a:off x="1297400" y="1276700"/>
              <a:ext cx="54750" cy="59500"/>
            </a:xfrm>
            <a:custGeom>
              <a:avLst/>
              <a:gdLst/>
              <a:ahLst/>
              <a:cxnLst/>
              <a:rect l="l" t="t" r="r" b="b"/>
              <a:pathLst>
                <a:path w="2190" h="2380" extrusionOk="0">
                  <a:moveTo>
                    <a:pt x="692" y="1"/>
                  </a:moveTo>
                  <a:cubicBezTo>
                    <a:pt x="653" y="1"/>
                    <a:pt x="615" y="3"/>
                    <a:pt x="578" y="9"/>
                  </a:cubicBezTo>
                  <a:cubicBezTo>
                    <a:pt x="335" y="69"/>
                    <a:pt x="122" y="252"/>
                    <a:pt x="61" y="465"/>
                  </a:cubicBezTo>
                  <a:cubicBezTo>
                    <a:pt x="1" y="708"/>
                    <a:pt x="31" y="921"/>
                    <a:pt x="61" y="1133"/>
                  </a:cubicBezTo>
                  <a:cubicBezTo>
                    <a:pt x="122" y="1316"/>
                    <a:pt x="183" y="1528"/>
                    <a:pt x="305" y="1680"/>
                  </a:cubicBezTo>
                  <a:cubicBezTo>
                    <a:pt x="213" y="1498"/>
                    <a:pt x="213" y="1316"/>
                    <a:pt x="213" y="1133"/>
                  </a:cubicBezTo>
                  <a:cubicBezTo>
                    <a:pt x="213" y="921"/>
                    <a:pt x="213" y="738"/>
                    <a:pt x="305" y="586"/>
                  </a:cubicBezTo>
                  <a:cubicBezTo>
                    <a:pt x="395" y="405"/>
                    <a:pt x="561" y="321"/>
                    <a:pt x="744" y="321"/>
                  </a:cubicBezTo>
                  <a:cubicBezTo>
                    <a:pt x="869" y="321"/>
                    <a:pt x="1002" y="360"/>
                    <a:pt x="1125" y="434"/>
                  </a:cubicBezTo>
                  <a:cubicBezTo>
                    <a:pt x="1429" y="617"/>
                    <a:pt x="1703" y="890"/>
                    <a:pt x="1855" y="1225"/>
                  </a:cubicBezTo>
                  <a:cubicBezTo>
                    <a:pt x="2007" y="1589"/>
                    <a:pt x="2037" y="1984"/>
                    <a:pt x="2068" y="2380"/>
                  </a:cubicBezTo>
                  <a:cubicBezTo>
                    <a:pt x="2128" y="1984"/>
                    <a:pt x="2189" y="1559"/>
                    <a:pt x="2037" y="1164"/>
                  </a:cubicBezTo>
                  <a:cubicBezTo>
                    <a:pt x="1885" y="738"/>
                    <a:pt x="1642" y="404"/>
                    <a:pt x="1247" y="161"/>
                  </a:cubicBezTo>
                  <a:cubicBezTo>
                    <a:pt x="1096" y="60"/>
                    <a:pt x="882" y="1"/>
                    <a:pt x="692" y="1"/>
                  </a:cubicBez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61"/>
            <p:cNvSpPr/>
            <p:nvPr/>
          </p:nvSpPr>
          <p:spPr>
            <a:xfrm>
              <a:off x="1317925" y="1295550"/>
              <a:ext cx="22050" cy="43700"/>
            </a:xfrm>
            <a:custGeom>
              <a:avLst/>
              <a:gdLst/>
              <a:ahLst/>
              <a:cxnLst/>
              <a:rect l="l" t="t" r="r" b="b"/>
              <a:pathLst>
                <a:path w="882" h="1748" extrusionOk="0">
                  <a:moveTo>
                    <a:pt x="646" y="0"/>
                  </a:moveTo>
                  <a:cubicBezTo>
                    <a:pt x="523" y="0"/>
                    <a:pt x="393" y="48"/>
                    <a:pt x="304" y="136"/>
                  </a:cubicBezTo>
                  <a:cubicBezTo>
                    <a:pt x="122" y="288"/>
                    <a:pt x="61" y="531"/>
                    <a:pt x="61" y="714"/>
                  </a:cubicBezTo>
                  <a:cubicBezTo>
                    <a:pt x="0" y="896"/>
                    <a:pt x="61" y="1078"/>
                    <a:pt x="122" y="1291"/>
                  </a:cubicBezTo>
                  <a:cubicBezTo>
                    <a:pt x="213" y="1474"/>
                    <a:pt x="365" y="1656"/>
                    <a:pt x="517" y="1747"/>
                  </a:cubicBezTo>
                  <a:cubicBezTo>
                    <a:pt x="395" y="1595"/>
                    <a:pt x="365" y="1382"/>
                    <a:pt x="365" y="1200"/>
                  </a:cubicBezTo>
                  <a:lnTo>
                    <a:pt x="365" y="714"/>
                  </a:lnTo>
                  <a:cubicBezTo>
                    <a:pt x="365" y="562"/>
                    <a:pt x="395" y="410"/>
                    <a:pt x="456" y="288"/>
                  </a:cubicBezTo>
                  <a:cubicBezTo>
                    <a:pt x="547" y="167"/>
                    <a:pt x="699" y="75"/>
                    <a:pt x="882" y="75"/>
                  </a:cubicBezTo>
                  <a:cubicBezTo>
                    <a:pt x="818" y="25"/>
                    <a:pt x="734" y="0"/>
                    <a:pt x="646" y="0"/>
                  </a:cubicBez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61"/>
            <p:cNvSpPr/>
            <p:nvPr/>
          </p:nvSpPr>
          <p:spPr>
            <a:xfrm>
              <a:off x="1481300" y="1340225"/>
              <a:ext cx="68400" cy="38450"/>
            </a:xfrm>
            <a:custGeom>
              <a:avLst/>
              <a:gdLst/>
              <a:ahLst/>
              <a:cxnLst/>
              <a:rect l="l" t="t" r="r" b="b"/>
              <a:pathLst>
                <a:path w="2736" h="1538" extrusionOk="0">
                  <a:moveTo>
                    <a:pt x="485" y="1"/>
                  </a:moveTo>
                  <a:cubicBezTo>
                    <a:pt x="462" y="1"/>
                    <a:pt x="444" y="16"/>
                    <a:pt x="426" y="51"/>
                  </a:cubicBezTo>
                  <a:cubicBezTo>
                    <a:pt x="304" y="294"/>
                    <a:pt x="0" y="1085"/>
                    <a:pt x="973" y="1480"/>
                  </a:cubicBezTo>
                  <a:cubicBezTo>
                    <a:pt x="1088" y="1520"/>
                    <a:pt x="1207" y="1538"/>
                    <a:pt x="1326" y="1538"/>
                  </a:cubicBezTo>
                  <a:cubicBezTo>
                    <a:pt x="1835" y="1538"/>
                    <a:pt x="2355" y="1221"/>
                    <a:pt x="2675" y="1024"/>
                  </a:cubicBezTo>
                  <a:cubicBezTo>
                    <a:pt x="2736" y="963"/>
                    <a:pt x="2706" y="872"/>
                    <a:pt x="2645" y="872"/>
                  </a:cubicBezTo>
                  <a:cubicBezTo>
                    <a:pt x="2623" y="873"/>
                    <a:pt x="2600" y="873"/>
                    <a:pt x="2578" y="873"/>
                  </a:cubicBezTo>
                  <a:cubicBezTo>
                    <a:pt x="1603" y="873"/>
                    <a:pt x="756" y="229"/>
                    <a:pt x="547" y="21"/>
                  </a:cubicBezTo>
                  <a:cubicBezTo>
                    <a:pt x="522" y="8"/>
                    <a:pt x="502" y="1"/>
                    <a:pt x="4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61"/>
            <p:cNvSpPr/>
            <p:nvPr/>
          </p:nvSpPr>
          <p:spPr>
            <a:xfrm>
              <a:off x="1551975" y="1248800"/>
              <a:ext cx="22825" cy="99550"/>
            </a:xfrm>
            <a:custGeom>
              <a:avLst/>
              <a:gdLst/>
              <a:ahLst/>
              <a:cxnLst/>
              <a:rect l="l" t="t" r="r" b="b"/>
              <a:pathLst>
                <a:path w="913" h="3982" extrusionOk="0">
                  <a:moveTo>
                    <a:pt x="335" y="0"/>
                  </a:moveTo>
                  <a:lnTo>
                    <a:pt x="335" y="0"/>
                  </a:lnTo>
                  <a:cubicBezTo>
                    <a:pt x="122" y="730"/>
                    <a:pt x="152" y="1489"/>
                    <a:pt x="365" y="2189"/>
                  </a:cubicBezTo>
                  <a:cubicBezTo>
                    <a:pt x="487" y="2553"/>
                    <a:pt x="608" y="2888"/>
                    <a:pt x="578" y="3192"/>
                  </a:cubicBezTo>
                  <a:cubicBezTo>
                    <a:pt x="517" y="3496"/>
                    <a:pt x="304" y="3769"/>
                    <a:pt x="0" y="3982"/>
                  </a:cubicBezTo>
                  <a:cubicBezTo>
                    <a:pt x="335" y="3860"/>
                    <a:pt x="669" y="3648"/>
                    <a:pt x="790" y="3222"/>
                  </a:cubicBezTo>
                  <a:cubicBezTo>
                    <a:pt x="912" y="2796"/>
                    <a:pt x="790" y="2432"/>
                    <a:pt x="669" y="2097"/>
                  </a:cubicBezTo>
                  <a:cubicBezTo>
                    <a:pt x="456" y="1398"/>
                    <a:pt x="335" y="730"/>
                    <a:pt x="335" y="0"/>
                  </a:cubicBez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61"/>
            <p:cNvSpPr/>
            <p:nvPr/>
          </p:nvSpPr>
          <p:spPr>
            <a:xfrm>
              <a:off x="1482825" y="1269300"/>
              <a:ext cx="28125" cy="38025"/>
            </a:xfrm>
            <a:custGeom>
              <a:avLst/>
              <a:gdLst/>
              <a:ahLst/>
              <a:cxnLst/>
              <a:rect l="l" t="t" r="r" b="b"/>
              <a:pathLst>
                <a:path w="1125" h="1521" extrusionOk="0">
                  <a:moveTo>
                    <a:pt x="547" y="1"/>
                  </a:moveTo>
                  <a:cubicBezTo>
                    <a:pt x="243" y="1"/>
                    <a:pt x="0" y="365"/>
                    <a:pt x="0" y="761"/>
                  </a:cubicBezTo>
                  <a:cubicBezTo>
                    <a:pt x="0" y="1186"/>
                    <a:pt x="243" y="1521"/>
                    <a:pt x="547" y="1521"/>
                  </a:cubicBezTo>
                  <a:cubicBezTo>
                    <a:pt x="851" y="1521"/>
                    <a:pt x="1125" y="1186"/>
                    <a:pt x="1125" y="761"/>
                  </a:cubicBezTo>
                  <a:cubicBezTo>
                    <a:pt x="1125" y="365"/>
                    <a:pt x="912" y="1"/>
                    <a:pt x="547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61"/>
            <p:cNvSpPr/>
            <p:nvPr/>
          </p:nvSpPr>
          <p:spPr>
            <a:xfrm>
              <a:off x="1490425" y="1264925"/>
              <a:ext cx="31175" cy="15200"/>
            </a:xfrm>
            <a:custGeom>
              <a:avLst/>
              <a:gdLst/>
              <a:ahLst/>
              <a:cxnLst/>
              <a:rect l="l" t="t" r="r" b="b"/>
              <a:pathLst>
                <a:path w="1247" h="608" extrusionOk="0">
                  <a:moveTo>
                    <a:pt x="1144" y="1"/>
                  </a:moveTo>
                  <a:cubicBezTo>
                    <a:pt x="1125" y="1"/>
                    <a:pt x="1110" y="9"/>
                    <a:pt x="1094" y="24"/>
                  </a:cubicBezTo>
                  <a:lnTo>
                    <a:pt x="1064" y="85"/>
                  </a:lnTo>
                  <a:cubicBezTo>
                    <a:pt x="1003" y="85"/>
                    <a:pt x="973" y="145"/>
                    <a:pt x="882" y="145"/>
                  </a:cubicBezTo>
                  <a:cubicBezTo>
                    <a:pt x="851" y="176"/>
                    <a:pt x="790" y="176"/>
                    <a:pt x="699" y="176"/>
                  </a:cubicBezTo>
                  <a:cubicBezTo>
                    <a:pt x="608" y="176"/>
                    <a:pt x="456" y="176"/>
                    <a:pt x="304" y="145"/>
                  </a:cubicBezTo>
                  <a:lnTo>
                    <a:pt x="213" y="145"/>
                  </a:lnTo>
                  <a:cubicBezTo>
                    <a:pt x="91" y="176"/>
                    <a:pt x="0" y="297"/>
                    <a:pt x="31" y="419"/>
                  </a:cubicBezTo>
                  <a:cubicBezTo>
                    <a:pt x="57" y="525"/>
                    <a:pt x="152" y="607"/>
                    <a:pt x="256" y="607"/>
                  </a:cubicBezTo>
                  <a:cubicBezTo>
                    <a:pt x="272" y="607"/>
                    <a:pt x="288" y="605"/>
                    <a:pt x="304" y="601"/>
                  </a:cubicBezTo>
                  <a:cubicBezTo>
                    <a:pt x="456" y="601"/>
                    <a:pt x="638" y="571"/>
                    <a:pt x="790" y="480"/>
                  </a:cubicBezTo>
                  <a:cubicBezTo>
                    <a:pt x="851" y="480"/>
                    <a:pt x="942" y="419"/>
                    <a:pt x="1003" y="389"/>
                  </a:cubicBezTo>
                  <a:cubicBezTo>
                    <a:pt x="1094" y="297"/>
                    <a:pt x="1155" y="267"/>
                    <a:pt x="1216" y="115"/>
                  </a:cubicBezTo>
                  <a:cubicBezTo>
                    <a:pt x="1246" y="115"/>
                    <a:pt x="1216" y="85"/>
                    <a:pt x="1216" y="24"/>
                  </a:cubicBezTo>
                  <a:cubicBezTo>
                    <a:pt x="1186" y="9"/>
                    <a:pt x="1163" y="1"/>
                    <a:pt x="1144" y="1"/>
                  </a:cubicBezTo>
                  <a:close/>
                </a:path>
              </a:pathLst>
            </a:custGeom>
            <a:solidFill>
              <a:srgbClr val="5E2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61"/>
            <p:cNvSpPr/>
            <p:nvPr/>
          </p:nvSpPr>
          <p:spPr>
            <a:xfrm>
              <a:off x="1588450" y="1269300"/>
              <a:ext cx="28900" cy="38025"/>
            </a:xfrm>
            <a:custGeom>
              <a:avLst/>
              <a:gdLst/>
              <a:ahLst/>
              <a:cxnLst/>
              <a:rect l="l" t="t" r="r" b="b"/>
              <a:pathLst>
                <a:path w="1156" h="1521" extrusionOk="0">
                  <a:moveTo>
                    <a:pt x="578" y="1"/>
                  </a:moveTo>
                  <a:cubicBezTo>
                    <a:pt x="274" y="1"/>
                    <a:pt x="0" y="365"/>
                    <a:pt x="0" y="761"/>
                  </a:cubicBezTo>
                  <a:cubicBezTo>
                    <a:pt x="0" y="1186"/>
                    <a:pt x="274" y="1521"/>
                    <a:pt x="578" y="1521"/>
                  </a:cubicBezTo>
                  <a:cubicBezTo>
                    <a:pt x="882" y="1521"/>
                    <a:pt x="1155" y="1186"/>
                    <a:pt x="1155" y="761"/>
                  </a:cubicBezTo>
                  <a:cubicBezTo>
                    <a:pt x="1155" y="365"/>
                    <a:pt x="882" y="1"/>
                    <a:pt x="578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61"/>
            <p:cNvSpPr/>
            <p:nvPr/>
          </p:nvSpPr>
          <p:spPr>
            <a:xfrm>
              <a:off x="1597550" y="1264925"/>
              <a:ext cx="30425" cy="15200"/>
            </a:xfrm>
            <a:custGeom>
              <a:avLst/>
              <a:gdLst/>
              <a:ahLst/>
              <a:cxnLst/>
              <a:rect l="l" t="t" r="r" b="b"/>
              <a:pathLst>
                <a:path w="1217" h="608" extrusionOk="0">
                  <a:moveTo>
                    <a:pt x="1145" y="1"/>
                  </a:moveTo>
                  <a:cubicBezTo>
                    <a:pt x="1126" y="1"/>
                    <a:pt x="1110" y="9"/>
                    <a:pt x="1095" y="24"/>
                  </a:cubicBezTo>
                  <a:lnTo>
                    <a:pt x="1065" y="85"/>
                  </a:lnTo>
                  <a:cubicBezTo>
                    <a:pt x="1034" y="85"/>
                    <a:pt x="974" y="145"/>
                    <a:pt x="913" y="145"/>
                  </a:cubicBezTo>
                  <a:cubicBezTo>
                    <a:pt x="882" y="176"/>
                    <a:pt x="791" y="176"/>
                    <a:pt x="730" y="176"/>
                  </a:cubicBezTo>
                  <a:cubicBezTo>
                    <a:pt x="609" y="176"/>
                    <a:pt x="457" y="176"/>
                    <a:pt x="305" y="145"/>
                  </a:cubicBezTo>
                  <a:lnTo>
                    <a:pt x="214" y="145"/>
                  </a:lnTo>
                  <a:cubicBezTo>
                    <a:pt x="122" y="176"/>
                    <a:pt x="1" y="297"/>
                    <a:pt x="31" y="419"/>
                  </a:cubicBezTo>
                  <a:cubicBezTo>
                    <a:pt x="58" y="525"/>
                    <a:pt x="153" y="607"/>
                    <a:pt x="257" y="607"/>
                  </a:cubicBezTo>
                  <a:cubicBezTo>
                    <a:pt x="273" y="607"/>
                    <a:pt x="289" y="605"/>
                    <a:pt x="305" y="601"/>
                  </a:cubicBezTo>
                  <a:cubicBezTo>
                    <a:pt x="457" y="601"/>
                    <a:pt x="639" y="571"/>
                    <a:pt x="791" y="480"/>
                  </a:cubicBezTo>
                  <a:cubicBezTo>
                    <a:pt x="882" y="480"/>
                    <a:pt x="943" y="419"/>
                    <a:pt x="1034" y="389"/>
                  </a:cubicBezTo>
                  <a:cubicBezTo>
                    <a:pt x="1095" y="297"/>
                    <a:pt x="1186" y="267"/>
                    <a:pt x="1217" y="115"/>
                  </a:cubicBezTo>
                  <a:lnTo>
                    <a:pt x="1217" y="24"/>
                  </a:lnTo>
                  <a:cubicBezTo>
                    <a:pt x="1186" y="9"/>
                    <a:pt x="1164" y="1"/>
                    <a:pt x="1145" y="1"/>
                  </a:cubicBezTo>
                  <a:close/>
                </a:path>
              </a:pathLst>
            </a:custGeom>
            <a:solidFill>
              <a:srgbClr val="5E2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1"/>
            <p:cNvSpPr/>
            <p:nvPr/>
          </p:nvSpPr>
          <p:spPr>
            <a:xfrm>
              <a:off x="1447100" y="1216125"/>
              <a:ext cx="79050" cy="28425"/>
            </a:xfrm>
            <a:custGeom>
              <a:avLst/>
              <a:gdLst/>
              <a:ahLst/>
              <a:cxnLst/>
              <a:rect l="l" t="t" r="r" b="b"/>
              <a:pathLst>
                <a:path w="3162" h="1137" extrusionOk="0">
                  <a:moveTo>
                    <a:pt x="2189" y="0"/>
                  </a:moveTo>
                  <a:cubicBezTo>
                    <a:pt x="1915" y="0"/>
                    <a:pt x="1642" y="30"/>
                    <a:pt x="1429" y="122"/>
                  </a:cubicBezTo>
                  <a:cubicBezTo>
                    <a:pt x="1156" y="213"/>
                    <a:pt x="912" y="304"/>
                    <a:pt x="700" y="426"/>
                  </a:cubicBezTo>
                  <a:cubicBezTo>
                    <a:pt x="457" y="578"/>
                    <a:pt x="274" y="730"/>
                    <a:pt x="92" y="882"/>
                  </a:cubicBezTo>
                  <a:cubicBezTo>
                    <a:pt x="61" y="912"/>
                    <a:pt x="1" y="973"/>
                    <a:pt x="61" y="1034"/>
                  </a:cubicBezTo>
                  <a:cubicBezTo>
                    <a:pt x="84" y="1102"/>
                    <a:pt x="124" y="1136"/>
                    <a:pt x="181" y="1136"/>
                  </a:cubicBezTo>
                  <a:cubicBezTo>
                    <a:pt x="200" y="1136"/>
                    <a:pt x="221" y="1132"/>
                    <a:pt x="244" y="1125"/>
                  </a:cubicBezTo>
                  <a:cubicBezTo>
                    <a:pt x="426" y="1003"/>
                    <a:pt x="608" y="912"/>
                    <a:pt x="852" y="851"/>
                  </a:cubicBezTo>
                  <a:cubicBezTo>
                    <a:pt x="1064" y="760"/>
                    <a:pt x="1277" y="730"/>
                    <a:pt x="1490" y="699"/>
                  </a:cubicBezTo>
                  <a:cubicBezTo>
                    <a:pt x="1733" y="699"/>
                    <a:pt x="1915" y="669"/>
                    <a:pt x="2128" y="669"/>
                  </a:cubicBezTo>
                  <a:cubicBezTo>
                    <a:pt x="2371" y="669"/>
                    <a:pt x="2584" y="699"/>
                    <a:pt x="2797" y="699"/>
                  </a:cubicBezTo>
                  <a:cubicBezTo>
                    <a:pt x="2979" y="699"/>
                    <a:pt x="3101" y="608"/>
                    <a:pt x="3131" y="426"/>
                  </a:cubicBezTo>
                  <a:cubicBezTo>
                    <a:pt x="3162" y="274"/>
                    <a:pt x="3101" y="122"/>
                    <a:pt x="2949" y="91"/>
                  </a:cubicBezTo>
                  <a:cubicBezTo>
                    <a:pt x="2675" y="0"/>
                    <a:pt x="2432" y="0"/>
                    <a:pt x="2189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1"/>
            <p:cNvSpPr/>
            <p:nvPr/>
          </p:nvSpPr>
          <p:spPr>
            <a:xfrm>
              <a:off x="1513975" y="1219150"/>
              <a:ext cx="15975" cy="13850"/>
            </a:xfrm>
            <a:custGeom>
              <a:avLst/>
              <a:gdLst/>
              <a:ahLst/>
              <a:cxnLst/>
              <a:rect l="l" t="t" r="r" b="b"/>
              <a:pathLst>
                <a:path w="639" h="554" extrusionOk="0">
                  <a:moveTo>
                    <a:pt x="517" y="1"/>
                  </a:moveTo>
                  <a:cubicBezTo>
                    <a:pt x="517" y="31"/>
                    <a:pt x="517" y="92"/>
                    <a:pt x="487" y="122"/>
                  </a:cubicBezTo>
                  <a:cubicBezTo>
                    <a:pt x="487" y="153"/>
                    <a:pt x="456" y="183"/>
                    <a:pt x="426" y="183"/>
                  </a:cubicBezTo>
                  <a:cubicBezTo>
                    <a:pt x="335" y="244"/>
                    <a:pt x="274" y="244"/>
                    <a:pt x="183" y="244"/>
                  </a:cubicBezTo>
                  <a:lnTo>
                    <a:pt x="152" y="244"/>
                  </a:lnTo>
                  <a:cubicBezTo>
                    <a:pt x="61" y="274"/>
                    <a:pt x="0" y="335"/>
                    <a:pt x="31" y="426"/>
                  </a:cubicBezTo>
                  <a:cubicBezTo>
                    <a:pt x="57" y="479"/>
                    <a:pt x="129" y="554"/>
                    <a:pt x="187" y="554"/>
                  </a:cubicBezTo>
                  <a:cubicBezTo>
                    <a:pt x="196" y="554"/>
                    <a:pt x="205" y="552"/>
                    <a:pt x="213" y="548"/>
                  </a:cubicBezTo>
                  <a:cubicBezTo>
                    <a:pt x="335" y="487"/>
                    <a:pt x="456" y="457"/>
                    <a:pt x="517" y="396"/>
                  </a:cubicBezTo>
                  <a:cubicBezTo>
                    <a:pt x="608" y="305"/>
                    <a:pt x="639" y="183"/>
                    <a:pt x="608" y="92"/>
                  </a:cubicBezTo>
                  <a:cubicBezTo>
                    <a:pt x="578" y="31"/>
                    <a:pt x="517" y="31"/>
                    <a:pt x="517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61"/>
            <p:cNvSpPr/>
            <p:nvPr/>
          </p:nvSpPr>
          <p:spPr>
            <a:xfrm>
              <a:off x="1578575" y="1216125"/>
              <a:ext cx="78275" cy="28425"/>
            </a:xfrm>
            <a:custGeom>
              <a:avLst/>
              <a:gdLst/>
              <a:ahLst/>
              <a:cxnLst/>
              <a:rect l="l" t="t" r="r" b="b"/>
              <a:pathLst>
                <a:path w="3131" h="1137" extrusionOk="0">
                  <a:moveTo>
                    <a:pt x="973" y="0"/>
                  </a:moveTo>
                  <a:cubicBezTo>
                    <a:pt x="699" y="0"/>
                    <a:pt x="486" y="0"/>
                    <a:pt x="213" y="91"/>
                  </a:cubicBezTo>
                  <a:cubicBezTo>
                    <a:pt x="61" y="122"/>
                    <a:pt x="0" y="274"/>
                    <a:pt x="30" y="426"/>
                  </a:cubicBezTo>
                  <a:cubicBezTo>
                    <a:pt x="122" y="608"/>
                    <a:pt x="213" y="699"/>
                    <a:pt x="365" y="699"/>
                  </a:cubicBezTo>
                  <a:cubicBezTo>
                    <a:pt x="578" y="699"/>
                    <a:pt x="790" y="669"/>
                    <a:pt x="1003" y="669"/>
                  </a:cubicBezTo>
                  <a:cubicBezTo>
                    <a:pt x="1246" y="669"/>
                    <a:pt x="1429" y="699"/>
                    <a:pt x="1672" y="699"/>
                  </a:cubicBezTo>
                  <a:cubicBezTo>
                    <a:pt x="1885" y="730"/>
                    <a:pt x="2067" y="760"/>
                    <a:pt x="2310" y="851"/>
                  </a:cubicBezTo>
                  <a:cubicBezTo>
                    <a:pt x="2523" y="912"/>
                    <a:pt x="2736" y="1003"/>
                    <a:pt x="2918" y="1125"/>
                  </a:cubicBezTo>
                  <a:cubicBezTo>
                    <a:pt x="2933" y="1132"/>
                    <a:pt x="2950" y="1136"/>
                    <a:pt x="2968" y="1136"/>
                  </a:cubicBezTo>
                  <a:cubicBezTo>
                    <a:pt x="3021" y="1136"/>
                    <a:pt x="3078" y="1102"/>
                    <a:pt x="3100" y="1034"/>
                  </a:cubicBezTo>
                  <a:cubicBezTo>
                    <a:pt x="3131" y="973"/>
                    <a:pt x="3100" y="912"/>
                    <a:pt x="3070" y="882"/>
                  </a:cubicBezTo>
                  <a:cubicBezTo>
                    <a:pt x="2888" y="730"/>
                    <a:pt x="2675" y="578"/>
                    <a:pt x="2462" y="426"/>
                  </a:cubicBezTo>
                  <a:cubicBezTo>
                    <a:pt x="2219" y="304"/>
                    <a:pt x="2006" y="213"/>
                    <a:pt x="1733" y="122"/>
                  </a:cubicBezTo>
                  <a:cubicBezTo>
                    <a:pt x="1520" y="30"/>
                    <a:pt x="1246" y="0"/>
                    <a:pt x="973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1"/>
            <p:cNvSpPr/>
            <p:nvPr/>
          </p:nvSpPr>
          <p:spPr>
            <a:xfrm>
              <a:off x="1574775" y="1219150"/>
              <a:ext cx="15975" cy="13850"/>
            </a:xfrm>
            <a:custGeom>
              <a:avLst/>
              <a:gdLst/>
              <a:ahLst/>
              <a:cxnLst/>
              <a:rect l="l" t="t" r="r" b="b"/>
              <a:pathLst>
                <a:path w="639" h="554" extrusionOk="0">
                  <a:moveTo>
                    <a:pt x="42" y="46"/>
                  </a:moveTo>
                  <a:cubicBezTo>
                    <a:pt x="38" y="46"/>
                    <a:pt x="30" y="61"/>
                    <a:pt x="30" y="92"/>
                  </a:cubicBezTo>
                  <a:cubicBezTo>
                    <a:pt x="46" y="61"/>
                    <a:pt x="46" y="46"/>
                    <a:pt x="42" y="46"/>
                  </a:cubicBezTo>
                  <a:close/>
                  <a:moveTo>
                    <a:pt x="122" y="1"/>
                  </a:moveTo>
                  <a:cubicBezTo>
                    <a:pt x="122" y="31"/>
                    <a:pt x="122" y="31"/>
                    <a:pt x="30" y="92"/>
                  </a:cubicBezTo>
                  <a:cubicBezTo>
                    <a:pt x="0" y="183"/>
                    <a:pt x="30" y="305"/>
                    <a:pt x="122" y="396"/>
                  </a:cubicBezTo>
                  <a:cubicBezTo>
                    <a:pt x="182" y="457"/>
                    <a:pt x="304" y="487"/>
                    <a:pt x="426" y="548"/>
                  </a:cubicBezTo>
                  <a:cubicBezTo>
                    <a:pt x="434" y="552"/>
                    <a:pt x="443" y="554"/>
                    <a:pt x="452" y="554"/>
                  </a:cubicBezTo>
                  <a:cubicBezTo>
                    <a:pt x="510" y="554"/>
                    <a:pt x="582" y="479"/>
                    <a:pt x="608" y="426"/>
                  </a:cubicBezTo>
                  <a:cubicBezTo>
                    <a:pt x="638" y="335"/>
                    <a:pt x="578" y="274"/>
                    <a:pt x="486" y="244"/>
                  </a:cubicBezTo>
                  <a:lnTo>
                    <a:pt x="456" y="244"/>
                  </a:lnTo>
                  <a:cubicBezTo>
                    <a:pt x="365" y="244"/>
                    <a:pt x="304" y="244"/>
                    <a:pt x="213" y="183"/>
                  </a:cubicBezTo>
                  <a:cubicBezTo>
                    <a:pt x="182" y="183"/>
                    <a:pt x="152" y="153"/>
                    <a:pt x="152" y="122"/>
                  </a:cubicBezTo>
                  <a:cubicBezTo>
                    <a:pt x="122" y="92"/>
                    <a:pt x="122" y="31"/>
                    <a:pt x="122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1"/>
            <p:cNvSpPr/>
            <p:nvPr/>
          </p:nvSpPr>
          <p:spPr>
            <a:xfrm>
              <a:off x="1523100" y="1257900"/>
              <a:ext cx="196825" cy="332875"/>
            </a:xfrm>
            <a:custGeom>
              <a:avLst/>
              <a:gdLst/>
              <a:ahLst/>
              <a:cxnLst/>
              <a:rect l="l" t="t" r="r" b="b"/>
              <a:pathLst>
                <a:path w="7873" h="13315" extrusionOk="0">
                  <a:moveTo>
                    <a:pt x="5593" y="1"/>
                  </a:moveTo>
                  <a:lnTo>
                    <a:pt x="5593" y="1"/>
                  </a:lnTo>
                  <a:cubicBezTo>
                    <a:pt x="5715" y="1004"/>
                    <a:pt x="5715" y="1977"/>
                    <a:pt x="5654" y="2949"/>
                  </a:cubicBezTo>
                  <a:cubicBezTo>
                    <a:pt x="5593" y="4013"/>
                    <a:pt x="5411" y="4986"/>
                    <a:pt x="5076" y="5746"/>
                  </a:cubicBezTo>
                  <a:cubicBezTo>
                    <a:pt x="4681" y="6597"/>
                    <a:pt x="4225" y="7235"/>
                    <a:pt x="3769" y="7691"/>
                  </a:cubicBezTo>
                  <a:cubicBezTo>
                    <a:pt x="2462" y="9059"/>
                    <a:pt x="1094" y="9180"/>
                    <a:pt x="1094" y="9180"/>
                  </a:cubicBezTo>
                  <a:lnTo>
                    <a:pt x="547" y="9271"/>
                  </a:lnTo>
                  <a:cubicBezTo>
                    <a:pt x="547" y="9271"/>
                    <a:pt x="334" y="9332"/>
                    <a:pt x="0" y="9363"/>
                  </a:cubicBezTo>
                  <a:lnTo>
                    <a:pt x="0" y="12129"/>
                  </a:lnTo>
                  <a:cubicBezTo>
                    <a:pt x="152" y="12129"/>
                    <a:pt x="334" y="12129"/>
                    <a:pt x="517" y="12159"/>
                  </a:cubicBezTo>
                  <a:lnTo>
                    <a:pt x="669" y="12159"/>
                  </a:lnTo>
                  <a:cubicBezTo>
                    <a:pt x="1885" y="12250"/>
                    <a:pt x="4499" y="12524"/>
                    <a:pt x="6079" y="12919"/>
                  </a:cubicBezTo>
                  <a:cubicBezTo>
                    <a:pt x="6079" y="12919"/>
                    <a:pt x="6596" y="13041"/>
                    <a:pt x="7234" y="13314"/>
                  </a:cubicBezTo>
                  <a:cubicBezTo>
                    <a:pt x="7538" y="12585"/>
                    <a:pt x="7599" y="11369"/>
                    <a:pt x="7690" y="10761"/>
                  </a:cubicBezTo>
                  <a:cubicBezTo>
                    <a:pt x="7842" y="9788"/>
                    <a:pt x="7873" y="8755"/>
                    <a:pt x="7812" y="7691"/>
                  </a:cubicBezTo>
                  <a:cubicBezTo>
                    <a:pt x="7690" y="6749"/>
                    <a:pt x="7447" y="5776"/>
                    <a:pt x="7234" y="4834"/>
                  </a:cubicBezTo>
                  <a:cubicBezTo>
                    <a:pt x="6839" y="3253"/>
                    <a:pt x="6018" y="1642"/>
                    <a:pt x="5593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1"/>
            <p:cNvSpPr/>
            <p:nvPr/>
          </p:nvSpPr>
          <p:spPr>
            <a:xfrm>
              <a:off x="1179625" y="1026100"/>
              <a:ext cx="484075" cy="570750"/>
            </a:xfrm>
            <a:custGeom>
              <a:avLst/>
              <a:gdLst/>
              <a:ahLst/>
              <a:cxnLst/>
              <a:rect l="l" t="t" r="r" b="b"/>
              <a:pathLst>
                <a:path w="19363" h="22830" extrusionOk="0">
                  <a:moveTo>
                    <a:pt x="14185" y="0"/>
                  </a:moveTo>
                  <a:cubicBezTo>
                    <a:pt x="12174" y="0"/>
                    <a:pt x="10177" y="731"/>
                    <a:pt x="8693" y="2099"/>
                  </a:cubicBezTo>
                  <a:cubicBezTo>
                    <a:pt x="8389" y="2403"/>
                    <a:pt x="8055" y="2707"/>
                    <a:pt x="7842" y="3072"/>
                  </a:cubicBezTo>
                  <a:cubicBezTo>
                    <a:pt x="7787" y="3067"/>
                    <a:pt x="7731" y="3065"/>
                    <a:pt x="7675" y="3065"/>
                  </a:cubicBezTo>
                  <a:cubicBezTo>
                    <a:pt x="7028" y="3065"/>
                    <a:pt x="6366" y="3379"/>
                    <a:pt x="5806" y="3771"/>
                  </a:cubicBezTo>
                  <a:cubicBezTo>
                    <a:pt x="4195" y="4896"/>
                    <a:pt x="2645" y="6872"/>
                    <a:pt x="3344" y="8695"/>
                  </a:cubicBezTo>
                  <a:cubicBezTo>
                    <a:pt x="3739" y="9881"/>
                    <a:pt x="3496" y="11188"/>
                    <a:pt x="3040" y="12343"/>
                  </a:cubicBezTo>
                  <a:cubicBezTo>
                    <a:pt x="2766" y="13011"/>
                    <a:pt x="2432" y="13650"/>
                    <a:pt x="2006" y="14258"/>
                  </a:cubicBezTo>
                  <a:cubicBezTo>
                    <a:pt x="1702" y="14714"/>
                    <a:pt x="1368" y="15139"/>
                    <a:pt x="1095" y="15595"/>
                  </a:cubicBezTo>
                  <a:cubicBezTo>
                    <a:pt x="0" y="17419"/>
                    <a:pt x="31" y="19729"/>
                    <a:pt x="487" y="21826"/>
                  </a:cubicBezTo>
                  <a:cubicBezTo>
                    <a:pt x="547" y="22161"/>
                    <a:pt x="639" y="22495"/>
                    <a:pt x="791" y="22829"/>
                  </a:cubicBezTo>
                  <a:cubicBezTo>
                    <a:pt x="2341" y="22191"/>
                    <a:pt x="4712" y="21461"/>
                    <a:pt x="7508" y="21401"/>
                  </a:cubicBezTo>
                  <a:lnTo>
                    <a:pt x="7508" y="13528"/>
                  </a:lnTo>
                  <a:cubicBezTo>
                    <a:pt x="7447" y="13376"/>
                    <a:pt x="7386" y="13224"/>
                    <a:pt x="7326" y="13072"/>
                  </a:cubicBezTo>
                  <a:lnTo>
                    <a:pt x="7326" y="13042"/>
                  </a:lnTo>
                  <a:cubicBezTo>
                    <a:pt x="6868" y="13461"/>
                    <a:pt x="6447" y="13637"/>
                    <a:pt x="6072" y="13637"/>
                  </a:cubicBezTo>
                  <a:cubicBezTo>
                    <a:pt x="4107" y="13637"/>
                    <a:pt x="3387" y="8807"/>
                    <a:pt x="5046" y="8756"/>
                  </a:cubicBezTo>
                  <a:cubicBezTo>
                    <a:pt x="5135" y="8751"/>
                    <a:pt x="5220" y="8748"/>
                    <a:pt x="5301" y="8748"/>
                  </a:cubicBezTo>
                  <a:cubicBezTo>
                    <a:pt x="5695" y="8748"/>
                    <a:pt x="6005" y="8807"/>
                    <a:pt x="6231" y="8908"/>
                  </a:cubicBezTo>
                  <a:cubicBezTo>
                    <a:pt x="6991" y="10245"/>
                    <a:pt x="8086" y="11644"/>
                    <a:pt x="8086" y="11644"/>
                  </a:cubicBezTo>
                  <a:cubicBezTo>
                    <a:pt x="8450" y="11249"/>
                    <a:pt x="9727" y="6750"/>
                    <a:pt x="9727" y="6750"/>
                  </a:cubicBezTo>
                  <a:lnTo>
                    <a:pt x="10183" y="7449"/>
                  </a:lnTo>
                  <a:cubicBezTo>
                    <a:pt x="10183" y="7449"/>
                    <a:pt x="13155" y="7314"/>
                    <a:pt x="15677" y="7314"/>
                  </a:cubicBezTo>
                  <a:cubicBezTo>
                    <a:pt x="16937" y="7314"/>
                    <a:pt x="18086" y="7348"/>
                    <a:pt x="18694" y="7449"/>
                  </a:cubicBezTo>
                  <a:cubicBezTo>
                    <a:pt x="18694" y="7449"/>
                    <a:pt x="18846" y="7054"/>
                    <a:pt x="18937" y="6659"/>
                  </a:cubicBezTo>
                  <a:cubicBezTo>
                    <a:pt x="18998" y="6932"/>
                    <a:pt x="19058" y="7236"/>
                    <a:pt x="19089" y="7510"/>
                  </a:cubicBezTo>
                  <a:cubicBezTo>
                    <a:pt x="19089" y="7297"/>
                    <a:pt x="19089" y="7145"/>
                    <a:pt x="19150" y="6963"/>
                  </a:cubicBezTo>
                  <a:cubicBezTo>
                    <a:pt x="19271" y="5929"/>
                    <a:pt x="19362" y="4835"/>
                    <a:pt x="19210" y="3741"/>
                  </a:cubicBezTo>
                  <a:cubicBezTo>
                    <a:pt x="19058" y="2677"/>
                    <a:pt x="18572" y="1552"/>
                    <a:pt x="17691" y="914"/>
                  </a:cubicBezTo>
                  <a:cubicBezTo>
                    <a:pt x="17204" y="580"/>
                    <a:pt x="16627" y="367"/>
                    <a:pt x="16049" y="215"/>
                  </a:cubicBezTo>
                  <a:cubicBezTo>
                    <a:pt x="15437" y="71"/>
                    <a:pt x="14810" y="0"/>
                    <a:pt x="14185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1"/>
            <p:cNvSpPr/>
            <p:nvPr/>
          </p:nvSpPr>
          <p:spPr>
            <a:xfrm>
              <a:off x="1241925" y="1021450"/>
              <a:ext cx="420250" cy="272950"/>
            </a:xfrm>
            <a:custGeom>
              <a:avLst/>
              <a:gdLst/>
              <a:ahLst/>
              <a:cxnLst/>
              <a:rect l="l" t="t" r="r" b="b"/>
              <a:pathLst>
                <a:path w="16810" h="10918" extrusionOk="0">
                  <a:moveTo>
                    <a:pt x="11844" y="0"/>
                  </a:moveTo>
                  <a:cubicBezTo>
                    <a:pt x="8218" y="0"/>
                    <a:pt x="5046" y="2529"/>
                    <a:pt x="5046" y="2529"/>
                  </a:cubicBezTo>
                  <a:cubicBezTo>
                    <a:pt x="4971" y="2517"/>
                    <a:pt x="4893" y="2511"/>
                    <a:pt x="4812" y="2511"/>
                  </a:cubicBezTo>
                  <a:cubicBezTo>
                    <a:pt x="3194" y="2511"/>
                    <a:pt x="535" y="4737"/>
                    <a:pt x="274" y="5751"/>
                  </a:cubicBezTo>
                  <a:cubicBezTo>
                    <a:pt x="1" y="6814"/>
                    <a:pt x="1004" y="10918"/>
                    <a:pt x="1004" y="10918"/>
                  </a:cubicBezTo>
                  <a:cubicBezTo>
                    <a:pt x="3432" y="9239"/>
                    <a:pt x="6362" y="8182"/>
                    <a:pt x="6385" y="8182"/>
                  </a:cubicBezTo>
                  <a:cubicBezTo>
                    <a:pt x="6385" y="8182"/>
                    <a:pt x="6385" y="8182"/>
                    <a:pt x="6384" y="8182"/>
                  </a:cubicBezTo>
                  <a:cubicBezTo>
                    <a:pt x="8689" y="7802"/>
                    <a:pt x="10862" y="7691"/>
                    <a:pt x="12613" y="7691"/>
                  </a:cubicBezTo>
                  <a:cubicBezTo>
                    <a:pt x="15064" y="7691"/>
                    <a:pt x="16688" y="7909"/>
                    <a:pt x="16688" y="7909"/>
                  </a:cubicBezTo>
                  <a:cubicBezTo>
                    <a:pt x="16749" y="6784"/>
                    <a:pt x="16810" y="5295"/>
                    <a:pt x="16749" y="4292"/>
                  </a:cubicBezTo>
                  <a:cubicBezTo>
                    <a:pt x="16688" y="2377"/>
                    <a:pt x="15351" y="644"/>
                    <a:pt x="13496" y="188"/>
                  </a:cubicBezTo>
                  <a:cubicBezTo>
                    <a:pt x="12941" y="57"/>
                    <a:pt x="12387" y="0"/>
                    <a:pt x="11844" y="0"/>
                  </a:cubicBezTo>
                  <a:close/>
                </a:path>
              </a:pathLst>
            </a:custGeom>
            <a:solidFill>
              <a:srgbClr val="8AD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1"/>
            <p:cNvSpPr/>
            <p:nvPr/>
          </p:nvSpPr>
          <p:spPr>
            <a:xfrm>
              <a:off x="1248775" y="1161100"/>
              <a:ext cx="416450" cy="131175"/>
            </a:xfrm>
            <a:custGeom>
              <a:avLst/>
              <a:gdLst/>
              <a:ahLst/>
              <a:cxnLst/>
              <a:rect l="l" t="t" r="r" b="b"/>
              <a:pathLst>
                <a:path w="16658" h="5247" extrusionOk="0">
                  <a:moveTo>
                    <a:pt x="14623" y="1"/>
                  </a:moveTo>
                  <a:cubicBezTo>
                    <a:pt x="12111" y="1"/>
                    <a:pt x="7664" y="233"/>
                    <a:pt x="4043" y="1472"/>
                  </a:cubicBezTo>
                  <a:lnTo>
                    <a:pt x="243" y="2991"/>
                  </a:lnTo>
                  <a:cubicBezTo>
                    <a:pt x="91" y="3083"/>
                    <a:pt x="0" y="3235"/>
                    <a:pt x="31" y="3386"/>
                  </a:cubicBezTo>
                  <a:cubicBezTo>
                    <a:pt x="122" y="3812"/>
                    <a:pt x="274" y="4633"/>
                    <a:pt x="547" y="5058"/>
                  </a:cubicBezTo>
                  <a:cubicBezTo>
                    <a:pt x="591" y="5168"/>
                    <a:pt x="731" y="5247"/>
                    <a:pt x="863" y="5247"/>
                  </a:cubicBezTo>
                  <a:cubicBezTo>
                    <a:pt x="913" y="5247"/>
                    <a:pt x="962" y="5235"/>
                    <a:pt x="1003" y="5210"/>
                  </a:cubicBezTo>
                  <a:cubicBezTo>
                    <a:pt x="1976" y="4724"/>
                    <a:pt x="5745" y="2809"/>
                    <a:pt x="6262" y="2748"/>
                  </a:cubicBezTo>
                  <a:cubicBezTo>
                    <a:pt x="6776" y="2667"/>
                    <a:pt x="11359" y="2273"/>
                    <a:pt x="14889" y="2273"/>
                  </a:cubicBezTo>
                  <a:cubicBezTo>
                    <a:pt x="15326" y="2273"/>
                    <a:pt x="15746" y="2279"/>
                    <a:pt x="16140" y="2292"/>
                  </a:cubicBezTo>
                  <a:cubicBezTo>
                    <a:pt x="16353" y="2292"/>
                    <a:pt x="16444" y="2171"/>
                    <a:pt x="16505" y="1988"/>
                  </a:cubicBezTo>
                  <a:cubicBezTo>
                    <a:pt x="16536" y="1593"/>
                    <a:pt x="16657" y="894"/>
                    <a:pt x="16657" y="377"/>
                  </a:cubicBezTo>
                  <a:cubicBezTo>
                    <a:pt x="16657" y="195"/>
                    <a:pt x="16505" y="43"/>
                    <a:pt x="16292" y="43"/>
                  </a:cubicBezTo>
                  <a:cubicBezTo>
                    <a:pt x="15962" y="22"/>
                    <a:pt x="15380" y="1"/>
                    <a:pt x="14623" y="1"/>
                  </a:cubicBezTo>
                  <a:close/>
                </a:path>
              </a:pathLst>
            </a:custGeom>
            <a:solidFill>
              <a:srgbClr val="A5D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1"/>
            <p:cNvSpPr/>
            <p:nvPr/>
          </p:nvSpPr>
          <p:spPr>
            <a:xfrm>
              <a:off x="1322475" y="1084650"/>
              <a:ext cx="43350" cy="119325"/>
            </a:xfrm>
            <a:custGeom>
              <a:avLst/>
              <a:gdLst/>
              <a:ahLst/>
              <a:cxnLst/>
              <a:rect l="l" t="t" r="r" b="b"/>
              <a:pathLst>
                <a:path w="1734" h="4773" extrusionOk="0">
                  <a:moveTo>
                    <a:pt x="1733" y="1"/>
                  </a:moveTo>
                  <a:cubicBezTo>
                    <a:pt x="1277" y="61"/>
                    <a:pt x="882" y="396"/>
                    <a:pt x="639" y="791"/>
                  </a:cubicBezTo>
                  <a:cubicBezTo>
                    <a:pt x="365" y="1216"/>
                    <a:pt x="244" y="1672"/>
                    <a:pt x="183" y="2128"/>
                  </a:cubicBezTo>
                  <a:cubicBezTo>
                    <a:pt x="1" y="3040"/>
                    <a:pt x="122" y="3982"/>
                    <a:pt x="548" y="4773"/>
                  </a:cubicBezTo>
                  <a:cubicBezTo>
                    <a:pt x="396" y="3891"/>
                    <a:pt x="396" y="3010"/>
                    <a:pt x="548" y="2159"/>
                  </a:cubicBezTo>
                  <a:cubicBezTo>
                    <a:pt x="639" y="1733"/>
                    <a:pt x="700" y="1308"/>
                    <a:pt x="882" y="943"/>
                  </a:cubicBezTo>
                  <a:cubicBezTo>
                    <a:pt x="1034" y="548"/>
                    <a:pt x="1338" y="213"/>
                    <a:pt x="1733" y="1"/>
                  </a:cubicBezTo>
                  <a:close/>
                </a:path>
              </a:pathLst>
            </a:custGeom>
            <a:solidFill>
              <a:srgbClr val="354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1"/>
            <p:cNvSpPr/>
            <p:nvPr/>
          </p:nvSpPr>
          <p:spPr>
            <a:xfrm>
              <a:off x="1263975" y="1203950"/>
              <a:ext cx="392125" cy="79825"/>
            </a:xfrm>
            <a:custGeom>
              <a:avLst/>
              <a:gdLst/>
              <a:ahLst/>
              <a:cxnLst/>
              <a:rect l="l" t="t" r="r" b="b"/>
              <a:pathLst>
                <a:path w="15685" h="3193" extrusionOk="0">
                  <a:moveTo>
                    <a:pt x="11581" y="1"/>
                  </a:moveTo>
                  <a:lnTo>
                    <a:pt x="7478" y="122"/>
                  </a:lnTo>
                  <a:cubicBezTo>
                    <a:pt x="6809" y="153"/>
                    <a:pt x="6171" y="183"/>
                    <a:pt x="5441" y="244"/>
                  </a:cubicBezTo>
                  <a:cubicBezTo>
                    <a:pt x="5198" y="274"/>
                    <a:pt x="5046" y="335"/>
                    <a:pt x="4894" y="426"/>
                  </a:cubicBezTo>
                  <a:lnTo>
                    <a:pt x="4438" y="639"/>
                  </a:lnTo>
                  <a:cubicBezTo>
                    <a:pt x="4134" y="791"/>
                    <a:pt x="3830" y="973"/>
                    <a:pt x="3526" y="1125"/>
                  </a:cubicBezTo>
                  <a:cubicBezTo>
                    <a:pt x="2371" y="1794"/>
                    <a:pt x="1186" y="2463"/>
                    <a:pt x="0" y="3192"/>
                  </a:cubicBezTo>
                  <a:lnTo>
                    <a:pt x="1854" y="2250"/>
                  </a:lnTo>
                  <a:lnTo>
                    <a:pt x="3678" y="1338"/>
                  </a:lnTo>
                  <a:lnTo>
                    <a:pt x="4590" y="913"/>
                  </a:lnTo>
                  <a:cubicBezTo>
                    <a:pt x="4742" y="882"/>
                    <a:pt x="4894" y="791"/>
                    <a:pt x="5046" y="730"/>
                  </a:cubicBezTo>
                  <a:cubicBezTo>
                    <a:pt x="5198" y="639"/>
                    <a:pt x="5350" y="578"/>
                    <a:pt x="5471" y="578"/>
                  </a:cubicBezTo>
                  <a:cubicBezTo>
                    <a:pt x="6110" y="517"/>
                    <a:pt x="6809" y="517"/>
                    <a:pt x="7478" y="487"/>
                  </a:cubicBezTo>
                  <a:cubicBezTo>
                    <a:pt x="8845" y="457"/>
                    <a:pt x="10213" y="396"/>
                    <a:pt x="11581" y="305"/>
                  </a:cubicBezTo>
                  <a:lnTo>
                    <a:pt x="13648" y="183"/>
                  </a:lnTo>
                  <a:cubicBezTo>
                    <a:pt x="14317" y="153"/>
                    <a:pt x="15016" y="122"/>
                    <a:pt x="15684" y="31"/>
                  </a:cubicBezTo>
                  <a:cubicBezTo>
                    <a:pt x="15016" y="1"/>
                    <a:pt x="14317" y="1"/>
                    <a:pt x="1364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5" name="Google Shape;2795;p61"/>
          <p:cNvGrpSpPr/>
          <p:nvPr/>
        </p:nvGrpSpPr>
        <p:grpSpPr>
          <a:xfrm>
            <a:off x="3262410" y="1479946"/>
            <a:ext cx="1132073" cy="3033558"/>
            <a:chOff x="2349100" y="1073250"/>
            <a:chExt cx="1342750" cy="3598100"/>
          </a:xfrm>
        </p:grpSpPr>
        <p:sp>
          <p:nvSpPr>
            <p:cNvPr id="2796" name="Google Shape;2796;p61"/>
            <p:cNvSpPr/>
            <p:nvPr/>
          </p:nvSpPr>
          <p:spPr>
            <a:xfrm>
              <a:off x="3209300" y="4350650"/>
              <a:ext cx="364000" cy="295625"/>
            </a:xfrm>
            <a:custGeom>
              <a:avLst/>
              <a:gdLst/>
              <a:ahLst/>
              <a:cxnLst/>
              <a:rect l="l" t="t" r="r" b="b"/>
              <a:pathLst>
                <a:path w="14560" h="11825" extrusionOk="0">
                  <a:moveTo>
                    <a:pt x="0" y="1"/>
                  </a:moveTo>
                  <a:cubicBezTo>
                    <a:pt x="547" y="1946"/>
                    <a:pt x="1034" y="3557"/>
                    <a:pt x="1398" y="4712"/>
                  </a:cubicBezTo>
                  <a:cubicBezTo>
                    <a:pt x="1854" y="6141"/>
                    <a:pt x="1733" y="7600"/>
                    <a:pt x="1216" y="8968"/>
                  </a:cubicBezTo>
                  <a:cubicBezTo>
                    <a:pt x="1216" y="9028"/>
                    <a:pt x="1186" y="9059"/>
                    <a:pt x="1186" y="9089"/>
                  </a:cubicBezTo>
                  <a:cubicBezTo>
                    <a:pt x="942" y="10092"/>
                    <a:pt x="973" y="10761"/>
                    <a:pt x="1125" y="11186"/>
                  </a:cubicBezTo>
                  <a:cubicBezTo>
                    <a:pt x="1246" y="11551"/>
                    <a:pt x="1581" y="11825"/>
                    <a:pt x="1976" y="11825"/>
                  </a:cubicBezTo>
                  <a:lnTo>
                    <a:pt x="14560" y="11825"/>
                  </a:lnTo>
                  <a:lnTo>
                    <a:pt x="14560" y="11156"/>
                  </a:lnTo>
                  <a:cubicBezTo>
                    <a:pt x="10061" y="10092"/>
                    <a:pt x="8329" y="8208"/>
                    <a:pt x="7538" y="7296"/>
                  </a:cubicBezTo>
                  <a:lnTo>
                    <a:pt x="7022" y="1"/>
                  </a:lnTo>
                  <a:close/>
                </a:path>
              </a:pathLst>
            </a:custGeom>
            <a:solidFill>
              <a:srgbClr val="DBA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1"/>
            <p:cNvSpPr/>
            <p:nvPr/>
          </p:nvSpPr>
          <p:spPr>
            <a:xfrm>
              <a:off x="3232100" y="4520075"/>
              <a:ext cx="421750" cy="151275"/>
            </a:xfrm>
            <a:custGeom>
              <a:avLst/>
              <a:gdLst/>
              <a:ahLst/>
              <a:cxnLst/>
              <a:rect l="l" t="t" r="r" b="b"/>
              <a:pathLst>
                <a:path w="16870" h="6051" extrusionOk="0">
                  <a:moveTo>
                    <a:pt x="6666" y="1"/>
                  </a:moveTo>
                  <a:cubicBezTo>
                    <a:pt x="6574" y="1"/>
                    <a:pt x="6480" y="20"/>
                    <a:pt x="6383" y="63"/>
                  </a:cubicBezTo>
                  <a:cubicBezTo>
                    <a:pt x="6018" y="276"/>
                    <a:pt x="5745" y="671"/>
                    <a:pt x="5411" y="975"/>
                  </a:cubicBezTo>
                  <a:cubicBezTo>
                    <a:pt x="4985" y="1370"/>
                    <a:pt x="3617" y="1491"/>
                    <a:pt x="3040" y="1491"/>
                  </a:cubicBezTo>
                  <a:cubicBezTo>
                    <a:pt x="2462" y="1431"/>
                    <a:pt x="1945" y="1248"/>
                    <a:pt x="1459" y="1035"/>
                  </a:cubicBezTo>
                  <a:cubicBezTo>
                    <a:pt x="1155" y="883"/>
                    <a:pt x="821" y="671"/>
                    <a:pt x="699" y="367"/>
                  </a:cubicBezTo>
                  <a:cubicBezTo>
                    <a:pt x="456" y="458"/>
                    <a:pt x="152" y="519"/>
                    <a:pt x="61" y="792"/>
                  </a:cubicBezTo>
                  <a:cubicBezTo>
                    <a:pt x="0" y="1035"/>
                    <a:pt x="0" y="1279"/>
                    <a:pt x="0" y="1552"/>
                  </a:cubicBezTo>
                  <a:cubicBezTo>
                    <a:pt x="0" y="2555"/>
                    <a:pt x="30" y="3528"/>
                    <a:pt x="30" y="4531"/>
                  </a:cubicBezTo>
                  <a:cubicBezTo>
                    <a:pt x="30" y="4713"/>
                    <a:pt x="30" y="4926"/>
                    <a:pt x="122" y="5139"/>
                  </a:cubicBezTo>
                  <a:cubicBezTo>
                    <a:pt x="243" y="5534"/>
                    <a:pt x="578" y="5899"/>
                    <a:pt x="1003" y="6051"/>
                  </a:cubicBezTo>
                  <a:lnTo>
                    <a:pt x="16566" y="5960"/>
                  </a:lnTo>
                  <a:cubicBezTo>
                    <a:pt x="16870" y="4744"/>
                    <a:pt x="15806" y="3528"/>
                    <a:pt x="14620" y="3163"/>
                  </a:cubicBezTo>
                  <a:cubicBezTo>
                    <a:pt x="13896" y="2896"/>
                    <a:pt x="13099" y="2857"/>
                    <a:pt x="12299" y="2857"/>
                  </a:cubicBezTo>
                  <a:cubicBezTo>
                    <a:pt x="11960" y="2857"/>
                    <a:pt x="11621" y="2864"/>
                    <a:pt x="11286" y="2864"/>
                  </a:cubicBezTo>
                  <a:cubicBezTo>
                    <a:pt x="11150" y="2864"/>
                    <a:pt x="11016" y="2862"/>
                    <a:pt x="10882" y="2859"/>
                  </a:cubicBezTo>
                  <a:cubicBezTo>
                    <a:pt x="10152" y="2798"/>
                    <a:pt x="9392" y="2738"/>
                    <a:pt x="8815" y="2282"/>
                  </a:cubicBezTo>
                  <a:cubicBezTo>
                    <a:pt x="8359" y="1887"/>
                    <a:pt x="8146" y="1339"/>
                    <a:pt x="7751" y="823"/>
                  </a:cubicBezTo>
                  <a:cubicBezTo>
                    <a:pt x="7476" y="422"/>
                    <a:pt x="7097" y="1"/>
                    <a:pt x="6666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1"/>
            <p:cNvSpPr/>
            <p:nvPr/>
          </p:nvSpPr>
          <p:spPr>
            <a:xfrm>
              <a:off x="2589975" y="4350650"/>
              <a:ext cx="336650" cy="296400"/>
            </a:xfrm>
            <a:custGeom>
              <a:avLst/>
              <a:gdLst/>
              <a:ahLst/>
              <a:cxnLst/>
              <a:rect l="l" t="t" r="r" b="b"/>
              <a:pathLst>
                <a:path w="13466" h="11856" extrusionOk="0">
                  <a:moveTo>
                    <a:pt x="6201" y="1"/>
                  </a:moveTo>
                  <a:lnTo>
                    <a:pt x="6566" y="7296"/>
                  </a:lnTo>
                  <a:cubicBezTo>
                    <a:pt x="5897" y="8268"/>
                    <a:pt x="4347" y="10092"/>
                    <a:pt x="1" y="11156"/>
                  </a:cubicBezTo>
                  <a:lnTo>
                    <a:pt x="31" y="11855"/>
                  </a:lnTo>
                  <a:lnTo>
                    <a:pt x="12615" y="11855"/>
                  </a:lnTo>
                  <a:cubicBezTo>
                    <a:pt x="12980" y="11855"/>
                    <a:pt x="13284" y="11612"/>
                    <a:pt x="13375" y="11217"/>
                  </a:cubicBezTo>
                  <a:cubicBezTo>
                    <a:pt x="13466" y="10791"/>
                    <a:pt x="13405" y="10123"/>
                    <a:pt x="13071" y="9119"/>
                  </a:cubicBezTo>
                  <a:cubicBezTo>
                    <a:pt x="13071" y="9089"/>
                    <a:pt x="13040" y="9059"/>
                    <a:pt x="13040" y="9028"/>
                  </a:cubicBezTo>
                  <a:cubicBezTo>
                    <a:pt x="12341" y="7660"/>
                    <a:pt x="12037" y="6080"/>
                    <a:pt x="12402" y="4560"/>
                  </a:cubicBezTo>
                  <a:cubicBezTo>
                    <a:pt x="12645" y="3405"/>
                    <a:pt x="12919" y="1885"/>
                    <a:pt x="13223" y="1"/>
                  </a:cubicBezTo>
                  <a:close/>
                </a:path>
              </a:pathLst>
            </a:custGeom>
            <a:solidFill>
              <a:srgbClr val="DBA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1"/>
            <p:cNvSpPr/>
            <p:nvPr/>
          </p:nvSpPr>
          <p:spPr>
            <a:xfrm>
              <a:off x="2514000" y="4520075"/>
              <a:ext cx="417950" cy="151275"/>
            </a:xfrm>
            <a:custGeom>
              <a:avLst/>
              <a:gdLst/>
              <a:ahLst/>
              <a:cxnLst/>
              <a:rect l="l" t="t" r="r" b="b"/>
              <a:pathLst>
                <a:path w="16718" h="6051" extrusionOk="0">
                  <a:moveTo>
                    <a:pt x="9139" y="1"/>
                  </a:moveTo>
                  <a:cubicBezTo>
                    <a:pt x="8729" y="1"/>
                    <a:pt x="8463" y="422"/>
                    <a:pt x="8237" y="823"/>
                  </a:cubicBezTo>
                  <a:cubicBezTo>
                    <a:pt x="7964" y="1339"/>
                    <a:pt x="7873" y="1887"/>
                    <a:pt x="7477" y="2282"/>
                  </a:cubicBezTo>
                  <a:cubicBezTo>
                    <a:pt x="7082" y="2738"/>
                    <a:pt x="6322" y="2798"/>
                    <a:pt x="5593" y="2859"/>
                  </a:cubicBezTo>
                  <a:cubicBezTo>
                    <a:pt x="5459" y="2862"/>
                    <a:pt x="5324" y="2864"/>
                    <a:pt x="5189" y="2864"/>
                  </a:cubicBezTo>
                  <a:cubicBezTo>
                    <a:pt x="4854" y="2864"/>
                    <a:pt x="4515" y="2857"/>
                    <a:pt x="4179" y="2857"/>
                  </a:cubicBezTo>
                  <a:cubicBezTo>
                    <a:pt x="3384" y="2857"/>
                    <a:pt x="2602" y="2896"/>
                    <a:pt x="1915" y="3163"/>
                  </a:cubicBezTo>
                  <a:cubicBezTo>
                    <a:pt x="790" y="3528"/>
                    <a:pt x="0" y="4744"/>
                    <a:pt x="578" y="5960"/>
                  </a:cubicBezTo>
                  <a:lnTo>
                    <a:pt x="16079" y="6051"/>
                  </a:lnTo>
                  <a:cubicBezTo>
                    <a:pt x="16444" y="5899"/>
                    <a:pt x="16718" y="5534"/>
                    <a:pt x="16718" y="5139"/>
                  </a:cubicBezTo>
                  <a:cubicBezTo>
                    <a:pt x="16718" y="4926"/>
                    <a:pt x="16687" y="4713"/>
                    <a:pt x="16627" y="4531"/>
                  </a:cubicBezTo>
                  <a:lnTo>
                    <a:pt x="16079" y="1552"/>
                  </a:lnTo>
                  <a:cubicBezTo>
                    <a:pt x="16019" y="1279"/>
                    <a:pt x="15958" y="1035"/>
                    <a:pt x="15836" y="792"/>
                  </a:cubicBezTo>
                  <a:cubicBezTo>
                    <a:pt x="15684" y="519"/>
                    <a:pt x="15654" y="458"/>
                    <a:pt x="15380" y="367"/>
                  </a:cubicBezTo>
                  <a:cubicBezTo>
                    <a:pt x="15320" y="671"/>
                    <a:pt x="14803" y="883"/>
                    <a:pt x="14560" y="1035"/>
                  </a:cubicBezTo>
                  <a:cubicBezTo>
                    <a:pt x="14104" y="1248"/>
                    <a:pt x="13587" y="1431"/>
                    <a:pt x="13040" y="1491"/>
                  </a:cubicBezTo>
                  <a:cubicBezTo>
                    <a:pt x="12493" y="1491"/>
                    <a:pt x="11095" y="1370"/>
                    <a:pt x="10608" y="975"/>
                  </a:cubicBezTo>
                  <a:cubicBezTo>
                    <a:pt x="10183" y="671"/>
                    <a:pt x="9848" y="276"/>
                    <a:pt x="9423" y="63"/>
                  </a:cubicBezTo>
                  <a:cubicBezTo>
                    <a:pt x="9321" y="20"/>
                    <a:pt x="9227" y="1"/>
                    <a:pt x="9139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1"/>
            <p:cNvSpPr/>
            <p:nvPr/>
          </p:nvSpPr>
          <p:spPr>
            <a:xfrm>
              <a:off x="2638625" y="2313400"/>
              <a:ext cx="775100" cy="2209775"/>
            </a:xfrm>
            <a:custGeom>
              <a:avLst/>
              <a:gdLst/>
              <a:ahLst/>
              <a:cxnLst/>
              <a:rect l="l" t="t" r="r" b="b"/>
              <a:pathLst>
                <a:path w="31004" h="88391" extrusionOk="0">
                  <a:moveTo>
                    <a:pt x="2796" y="0"/>
                  </a:moveTo>
                  <a:cubicBezTo>
                    <a:pt x="2796" y="0"/>
                    <a:pt x="0" y="9544"/>
                    <a:pt x="304" y="16262"/>
                  </a:cubicBezTo>
                  <a:cubicBezTo>
                    <a:pt x="608" y="22979"/>
                    <a:pt x="3921" y="88391"/>
                    <a:pt x="3921" y="88391"/>
                  </a:cubicBezTo>
                  <a:lnTo>
                    <a:pt x="11733" y="88391"/>
                  </a:lnTo>
                  <a:lnTo>
                    <a:pt x="14256" y="31125"/>
                  </a:lnTo>
                  <a:lnTo>
                    <a:pt x="22219" y="88087"/>
                  </a:lnTo>
                  <a:lnTo>
                    <a:pt x="31004" y="88087"/>
                  </a:lnTo>
                  <a:lnTo>
                    <a:pt x="26475" y="17630"/>
                  </a:lnTo>
                  <a:cubicBezTo>
                    <a:pt x="26262" y="14225"/>
                    <a:pt x="25654" y="10821"/>
                    <a:pt x="24651" y="7569"/>
                  </a:cubicBezTo>
                  <a:lnTo>
                    <a:pt x="22371" y="0"/>
                  </a:lnTo>
                  <a:close/>
                </a:path>
              </a:pathLst>
            </a:custGeom>
            <a:solidFill>
              <a:srgbClr val="456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1"/>
            <p:cNvSpPr/>
            <p:nvPr/>
          </p:nvSpPr>
          <p:spPr>
            <a:xfrm>
              <a:off x="2898500" y="3019325"/>
              <a:ext cx="64600" cy="1490175"/>
            </a:xfrm>
            <a:custGeom>
              <a:avLst/>
              <a:gdLst/>
              <a:ahLst/>
              <a:cxnLst/>
              <a:rect l="l" t="t" r="r" b="b"/>
              <a:pathLst>
                <a:path w="2584" h="59607" extrusionOk="0">
                  <a:moveTo>
                    <a:pt x="2584" y="1"/>
                  </a:moveTo>
                  <a:lnTo>
                    <a:pt x="2189" y="7448"/>
                  </a:lnTo>
                  <a:lnTo>
                    <a:pt x="1794" y="14895"/>
                  </a:lnTo>
                  <a:lnTo>
                    <a:pt x="1125" y="29788"/>
                  </a:lnTo>
                  <a:lnTo>
                    <a:pt x="487" y="44713"/>
                  </a:lnTo>
                  <a:lnTo>
                    <a:pt x="244" y="52160"/>
                  </a:lnTo>
                  <a:lnTo>
                    <a:pt x="0" y="59606"/>
                  </a:lnTo>
                  <a:lnTo>
                    <a:pt x="426" y="52160"/>
                  </a:lnTo>
                  <a:lnTo>
                    <a:pt x="821" y="44713"/>
                  </a:lnTo>
                  <a:lnTo>
                    <a:pt x="1490" y="29819"/>
                  </a:lnTo>
                  <a:lnTo>
                    <a:pt x="2098" y="14925"/>
                  </a:lnTo>
                  <a:lnTo>
                    <a:pt x="2371" y="747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1"/>
            <p:cNvSpPr/>
            <p:nvPr/>
          </p:nvSpPr>
          <p:spPr>
            <a:xfrm>
              <a:off x="3029950" y="3046700"/>
              <a:ext cx="194575" cy="1455950"/>
            </a:xfrm>
            <a:custGeom>
              <a:avLst/>
              <a:gdLst/>
              <a:ahLst/>
              <a:cxnLst/>
              <a:rect l="l" t="t" r="r" b="b"/>
              <a:pathLst>
                <a:path w="7783" h="58238" extrusionOk="0">
                  <a:moveTo>
                    <a:pt x="1" y="0"/>
                  </a:moveTo>
                  <a:lnTo>
                    <a:pt x="913" y="7295"/>
                  </a:lnTo>
                  <a:lnTo>
                    <a:pt x="1825" y="14590"/>
                  </a:lnTo>
                  <a:lnTo>
                    <a:pt x="3709" y="29149"/>
                  </a:lnTo>
                  <a:lnTo>
                    <a:pt x="5685" y="43709"/>
                  </a:lnTo>
                  <a:lnTo>
                    <a:pt x="6718" y="51004"/>
                  </a:lnTo>
                  <a:lnTo>
                    <a:pt x="7782" y="58238"/>
                  </a:lnTo>
                  <a:lnTo>
                    <a:pt x="6901" y="50943"/>
                  </a:lnTo>
                  <a:lnTo>
                    <a:pt x="5989" y="43648"/>
                  </a:lnTo>
                  <a:lnTo>
                    <a:pt x="4104" y="29119"/>
                  </a:lnTo>
                  <a:lnTo>
                    <a:pt x="2068" y="14559"/>
                  </a:lnTo>
                  <a:lnTo>
                    <a:pt x="1065" y="7265"/>
                  </a:lnTo>
                  <a:lnTo>
                    <a:pt x="1" y="0"/>
                  </a:lnTo>
                  <a:close/>
                  <a:moveTo>
                    <a:pt x="7782" y="58238"/>
                  </a:moveTo>
                  <a:lnTo>
                    <a:pt x="7782" y="58238"/>
                  </a:lnTo>
                  <a:lnTo>
                    <a:pt x="7782" y="5823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1"/>
            <p:cNvSpPr/>
            <p:nvPr/>
          </p:nvSpPr>
          <p:spPr>
            <a:xfrm>
              <a:off x="3451700" y="1692575"/>
              <a:ext cx="162650" cy="207475"/>
            </a:xfrm>
            <a:custGeom>
              <a:avLst/>
              <a:gdLst/>
              <a:ahLst/>
              <a:cxnLst/>
              <a:rect l="l" t="t" r="r" b="b"/>
              <a:pathLst>
                <a:path w="6506" h="8299" extrusionOk="0">
                  <a:moveTo>
                    <a:pt x="2888" y="0"/>
                  </a:moveTo>
                  <a:cubicBezTo>
                    <a:pt x="1946" y="1702"/>
                    <a:pt x="973" y="3404"/>
                    <a:pt x="0" y="5137"/>
                  </a:cubicBezTo>
                  <a:cubicBezTo>
                    <a:pt x="274" y="5502"/>
                    <a:pt x="517" y="5806"/>
                    <a:pt x="821" y="6110"/>
                  </a:cubicBezTo>
                  <a:cubicBezTo>
                    <a:pt x="1703" y="6718"/>
                    <a:pt x="2614" y="7325"/>
                    <a:pt x="3526" y="7873"/>
                  </a:cubicBezTo>
                  <a:cubicBezTo>
                    <a:pt x="3770" y="8025"/>
                    <a:pt x="3982" y="8176"/>
                    <a:pt x="4225" y="8298"/>
                  </a:cubicBezTo>
                  <a:cubicBezTo>
                    <a:pt x="5016" y="6201"/>
                    <a:pt x="5776" y="4134"/>
                    <a:pt x="6505" y="1945"/>
                  </a:cubicBezTo>
                  <a:cubicBezTo>
                    <a:pt x="5289" y="1307"/>
                    <a:pt x="4134" y="547"/>
                    <a:pt x="2888" y="0"/>
                  </a:cubicBezTo>
                  <a:close/>
                </a:path>
              </a:pathLst>
            </a:custGeom>
            <a:solidFill>
              <a:srgbClr val="DBA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1"/>
            <p:cNvSpPr/>
            <p:nvPr/>
          </p:nvSpPr>
          <p:spPr>
            <a:xfrm>
              <a:off x="3491225" y="1552225"/>
              <a:ext cx="200625" cy="232300"/>
            </a:xfrm>
            <a:custGeom>
              <a:avLst/>
              <a:gdLst/>
              <a:ahLst/>
              <a:cxnLst/>
              <a:rect l="l" t="t" r="r" b="b"/>
              <a:pathLst>
                <a:path w="8025" h="9292" extrusionOk="0">
                  <a:moveTo>
                    <a:pt x="6123" y="0"/>
                  </a:moveTo>
                  <a:cubicBezTo>
                    <a:pt x="5588" y="0"/>
                    <a:pt x="4533" y="3091"/>
                    <a:pt x="4164" y="3091"/>
                  </a:cubicBezTo>
                  <a:cubicBezTo>
                    <a:pt x="3739" y="3061"/>
                    <a:pt x="4924" y="599"/>
                    <a:pt x="4559" y="386"/>
                  </a:cubicBezTo>
                  <a:cubicBezTo>
                    <a:pt x="4528" y="368"/>
                    <a:pt x="4496" y="360"/>
                    <a:pt x="4463" y="360"/>
                  </a:cubicBezTo>
                  <a:cubicBezTo>
                    <a:pt x="3782" y="360"/>
                    <a:pt x="2847" y="4038"/>
                    <a:pt x="2511" y="4038"/>
                  </a:cubicBezTo>
                  <a:cubicBezTo>
                    <a:pt x="2505" y="4038"/>
                    <a:pt x="2498" y="4036"/>
                    <a:pt x="2492" y="4034"/>
                  </a:cubicBezTo>
                  <a:cubicBezTo>
                    <a:pt x="2128" y="3882"/>
                    <a:pt x="2128" y="2271"/>
                    <a:pt x="1641" y="2271"/>
                  </a:cubicBezTo>
                  <a:cubicBezTo>
                    <a:pt x="1155" y="2271"/>
                    <a:pt x="1489" y="4003"/>
                    <a:pt x="1429" y="4307"/>
                  </a:cubicBezTo>
                  <a:cubicBezTo>
                    <a:pt x="1337" y="4641"/>
                    <a:pt x="0" y="8259"/>
                    <a:pt x="2219" y="9292"/>
                  </a:cubicBezTo>
                  <a:cubicBezTo>
                    <a:pt x="2219" y="9292"/>
                    <a:pt x="3192" y="9110"/>
                    <a:pt x="4347" y="8289"/>
                  </a:cubicBezTo>
                  <a:cubicBezTo>
                    <a:pt x="5471" y="7499"/>
                    <a:pt x="5927" y="5644"/>
                    <a:pt x="6657" y="4885"/>
                  </a:cubicBezTo>
                  <a:cubicBezTo>
                    <a:pt x="7386" y="4155"/>
                    <a:pt x="8024" y="3547"/>
                    <a:pt x="7872" y="3274"/>
                  </a:cubicBezTo>
                  <a:cubicBezTo>
                    <a:pt x="7837" y="3217"/>
                    <a:pt x="7791" y="3187"/>
                    <a:pt x="7724" y="3187"/>
                  </a:cubicBezTo>
                  <a:cubicBezTo>
                    <a:pt x="7503" y="3187"/>
                    <a:pt x="7060" y="3520"/>
                    <a:pt x="6079" y="4337"/>
                  </a:cubicBezTo>
                  <a:cubicBezTo>
                    <a:pt x="6079" y="4337"/>
                    <a:pt x="5882" y="4449"/>
                    <a:pt x="5757" y="4449"/>
                  </a:cubicBezTo>
                  <a:cubicBezTo>
                    <a:pt x="5645" y="4449"/>
                    <a:pt x="5590" y="4362"/>
                    <a:pt x="5775" y="4034"/>
                  </a:cubicBezTo>
                  <a:cubicBezTo>
                    <a:pt x="6201" y="3395"/>
                    <a:pt x="7569" y="2119"/>
                    <a:pt x="7265" y="1693"/>
                  </a:cubicBezTo>
                  <a:cubicBezTo>
                    <a:pt x="7248" y="1668"/>
                    <a:pt x="7223" y="1656"/>
                    <a:pt x="7190" y="1656"/>
                  </a:cubicBezTo>
                  <a:cubicBezTo>
                    <a:pt x="6784" y="1656"/>
                    <a:pt x="5212" y="3395"/>
                    <a:pt x="5015" y="3395"/>
                  </a:cubicBezTo>
                  <a:cubicBezTo>
                    <a:pt x="4833" y="3395"/>
                    <a:pt x="6687" y="599"/>
                    <a:pt x="6231" y="52"/>
                  </a:cubicBezTo>
                  <a:cubicBezTo>
                    <a:pt x="6198" y="17"/>
                    <a:pt x="6162" y="0"/>
                    <a:pt x="6123" y="0"/>
                  </a:cubicBezTo>
                  <a:close/>
                </a:path>
              </a:pathLst>
            </a:custGeom>
            <a:solidFill>
              <a:srgbClr val="DBA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1"/>
            <p:cNvSpPr/>
            <p:nvPr/>
          </p:nvSpPr>
          <p:spPr>
            <a:xfrm>
              <a:off x="3106700" y="1590750"/>
              <a:ext cx="523600" cy="666150"/>
            </a:xfrm>
            <a:custGeom>
              <a:avLst/>
              <a:gdLst/>
              <a:ahLst/>
              <a:cxnLst/>
              <a:rect l="l" t="t" r="r" b="b"/>
              <a:pathLst>
                <a:path w="20944" h="26646" extrusionOk="0">
                  <a:moveTo>
                    <a:pt x="2128" y="0"/>
                  </a:moveTo>
                  <a:lnTo>
                    <a:pt x="1" y="12067"/>
                  </a:lnTo>
                  <a:cubicBezTo>
                    <a:pt x="1" y="12067"/>
                    <a:pt x="4784" y="26645"/>
                    <a:pt x="8812" y="26645"/>
                  </a:cubicBezTo>
                  <a:cubicBezTo>
                    <a:pt x="8946" y="26645"/>
                    <a:pt x="9079" y="26629"/>
                    <a:pt x="9211" y="26596"/>
                  </a:cubicBezTo>
                  <a:cubicBezTo>
                    <a:pt x="13344" y="25563"/>
                    <a:pt x="20943" y="8511"/>
                    <a:pt x="20943" y="8511"/>
                  </a:cubicBezTo>
                  <a:lnTo>
                    <a:pt x="15746" y="5167"/>
                  </a:lnTo>
                  <a:lnTo>
                    <a:pt x="10153" y="14438"/>
                  </a:lnTo>
                  <a:cubicBezTo>
                    <a:pt x="10153" y="14438"/>
                    <a:pt x="6505" y="4559"/>
                    <a:pt x="6050" y="3617"/>
                  </a:cubicBezTo>
                  <a:cubicBezTo>
                    <a:pt x="5594" y="2644"/>
                    <a:pt x="2128" y="0"/>
                    <a:pt x="21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1"/>
            <p:cNvSpPr/>
            <p:nvPr/>
          </p:nvSpPr>
          <p:spPr>
            <a:xfrm>
              <a:off x="3331625" y="1952925"/>
              <a:ext cx="34225" cy="67925"/>
            </a:xfrm>
            <a:custGeom>
              <a:avLst/>
              <a:gdLst/>
              <a:ahLst/>
              <a:cxnLst/>
              <a:rect l="l" t="t" r="r" b="b"/>
              <a:pathLst>
                <a:path w="1369" h="2717" extrusionOk="0">
                  <a:moveTo>
                    <a:pt x="1162" y="0"/>
                  </a:moveTo>
                  <a:cubicBezTo>
                    <a:pt x="1101" y="0"/>
                    <a:pt x="1027" y="35"/>
                    <a:pt x="1004" y="103"/>
                  </a:cubicBezTo>
                  <a:cubicBezTo>
                    <a:pt x="761" y="498"/>
                    <a:pt x="578" y="924"/>
                    <a:pt x="426" y="1380"/>
                  </a:cubicBezTo>
                  <a:cubicBezTo>
                    <a:pt x="274" y="1805"/>
                    <a:pt x="122" y="2261"/>
                    <a:pt x="1" y="2717"/>
                  </a:cubicBezTo>
                  <a:cubicBezTo>
                    <a:pt x="305" y="2322"/>
                    <a:pt x="518" y="1927"/>
                    <a:pt x="730" y="1532"/>
                  </a:cubicBezTo>
                  <a:cubicBezTo>
                    <a:pt x="832" y="1310"/>
                    <a:pt x="944" y="1061"/>
                    <a:pt x="1054" y="815"/>
                  </a:cubicBezTo>
                  <a:lnTo>
                    <a:pt x="1054" y="815"/>
                  </a:lnTo>
                  <a:cubicBezTo>
                    <a:pt x="1120" y="1245"/>
                    <a:pt x="1207" y="1675"/>
                    <a:pt x="1308" y="2079"/>
                  </a:cubicBezTo>
                  <a:cubicBezTo>
                    <a:pt x="1369" y="1440"/>
                    <a:pt x="1369" y="802"/>
                    <a:pt x="1338" y="164"/>
                  </a:cubicBezTo>
                  <a:cubicBezTo>
                    <a:pt x="1338" y="103"/>
                    <a:pt x="1308" y="42"/>
                    <a:pt x="1217" y="12"/>
                  </a:cubicBezTo>
                  <a:cubicBezTo>
                    <a:pt x="1202" y="4"/>
                    <a:pt x="1183" y="0"/>
                    <a:pt x="116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1"/>
            <p:cNvSpPr/>
            <p:nvPr/>
          </p:nvSpPr>
          <p:spPr>
            <a:xfrm>
              <a:off x="3479050" y="1773125"/>
              <a:ext cx="126175" cy="81050"/>
            </a:xfrm>
            <a:custGeom>
              <a:avLst/>
              <a:gdLst/>
              <a:ahLst/>
              <a:cxnLst/>
              <a:rect l="l" t="t" r="r" b="b"/>
              <a:pathLst>
                <a:path w="5047" h="3242" extrusionOk="0">
                  <a:moveTo>
                    <a:pt x="1" y="0"/>
                  </a:moveTo>
                  <a:lnTo>
                    <a:pt x="1" y="0"/>
                  </a:lnTo>
                  <a:cubicBezTo>
                    <a:pt x="548" y="334"/>
                    <a:pt x="1065" y="669"/>
                    <a:pt x="1612" y="973"/>
                  </a:cubicBezTo>
                  <a:cubicBezTo>
                    <a:pt x="2091" y="1255"/>
                    <a:pt x="2623" y="1537"/>
                    <a:pt x="3111" y="1819"/>
                  </a:cubicBezTo>
                  <a:lnTo>
                    <a:pt x="3111" y="1819"/>
                  </a:lnTo>
                  <a:lnTo>
                    <a:pt x="2888" y="3070"/>
                  </a:lnTo>
                  <a:cubicBezTo>
                    <a:pt x="2888" y="3100"/>
                    <a:pt x="2919" y="3192"/>
                    <a:pt x="2979" y="3222"/>
                  </a:cubicBezTo>
                  <a:cubicBezTo>
                    <a:pt x="3005" y="3235"/>
                    <a:pt x="3035" y="3242"/>
                    <a:pt x="3066" y="3242"/>
                  </a:cubicBezTo>
                  <a:cubicBezTo>
                    <a:pt x="3111" y="3242"/>
                    <a:pt x="3157" y="3227"/>
                    <a:pt x="3192" y="3192"/>
                  </a:cubicBezTo>
                  <a:cubicBezTo>
                    <a:pt x="3474" y="2825"/>
                    <a:pt x="3756" y="2485"/>
                    <a:pt x="4038" y="2098"/>
                  </a:cubicBezTo>
                  <a:lnTo>
                    <a:pt x="4038" y="2098"/>
                  </a:lnTo>
                  <a:cubicBezTo>
                    <a:pt x="4353" y="2316"/>
                    <a:pt x="4712" y="2513"/>
                    <a:pt x="5046" y="2736"/>
                  </a:cubicBezTo>
                  <a:cubicBezTo>
                    <a:pt x="4712" y="2462"/>
                    <a:pt x="4408" y="2158"/>
                    <a:pt x="4074" y="1885"/>
                  </a:cubicBezTo>
                  <a:cubicBezTo>
                    <a:pt x="4059" y="1869"/>
                    <a:pt x="4028" y="1862"/>
                    <a:pt x="3998" y="1862"/>
                  </a:cubicBezTo>
                  <a:cubicBezTo>
                    <a:pt x="3967" y="1862"/>
                    <a:pt x="3937" y="1869"/>
                    <a:pt x="3922" y="1885"/>
                  </a:cubicBezTo>
                  <a:cubicBezTo>
                    <a:pt x="3739" y="2101"/>
                    <a:pt x="3556" y="2299"/>
                    <a:pt x="3373" y="2494"/>
                  </a:cubicBezTo>
                  <a:lnTo>
                    <a:pt x="3373" y="2494"/>
                  </a:lnTo>
                  <a:cubicBezTo>
                    <a:pt x="3423" y="2250"/>
                    <a:pt x="3464" y="2007"/>
                    <a:pt x="3496" y="1763"/>
                  </a:cubicBezTo>
                  <a:cubicBezTo>
                    <a:pt x="3496" y="1702"/>
                    <a:pt x="3466" y="1611"/>
                    <a:pt x="3375" y="1581"/>
                  </a:cubicBezTo>
                  <a:cubicBezTo>
                    <a:pt x="2827" y="1277"/>
                    <a:pt x="2280" y="1003"/>
                    <a:pt x="1703" y="760"/>
                  </a:cubicBezTo>
                  <a:cubicBezTo>
                    <a:pt x="1156" y="486"/>
                    <a:pt x="578" y="213"/>
                    <a:pt x="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1"/>
            <p:cNvSpPr/>
            <p:nvPr/>
          </p:nvSpPr>
          <p:spPr>
            <a:xfrm>
              <a:off x="2882550" y="1379500"/>
              <a:ext cx="157300" cy="243175"/>
            </a:xfrm>
            <a:custGeom>
              <a:avLst/>
              <a:gdLst/>
              <a:ahLst/>
              <a:cxnLst/>
              <a:rect l="l" t="t" r="r" b="b"/>
              <a:pathLst>
                <a:path w="6292" h="9727" extrusionOk="0">
                  <a:moveTo>
                    <a:pt x="0" y="0"/>
                  </a:moveTo>
                  <a:lnTo>
                    <a:pt x="0" y="9727"/>
                  </a:lnTo>
                  <a:lnTo>
                    <a:pt x="6292" y="9727"/>
                  </a:lnTo>
                  <a:lnTo>
                    <a:pt x="6292" y="0"/>
                  </a:lnTo>
                  <a:close/>
                </a:path>
              </a:pathLst>
            </a:custGeom>
            <a:solidFill>
              <a:srgbClr val="DBA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1"/>
            <p:cNvSpPr/>
            <p:nvPr/>
          </p:nvSpPr>
          <p:spPr>
            <a:xfrm>
              <a:off x="2882550" y="1495750"/>
              <a:ext cx="156550" cy="51050"/>
            </a:xfrm>
            <a:custGeom>
              <a:avLst/>
              <a:gdLst/>
              <a:ahLst/>
              <a:cxnLst/>
              <a:rect l="l" t="t" r="r" b="b"/>
              <a:pathLst>
                <a:path w="6262" h="2042" extrusionOk="0">
                  <a:moveTo>
                    <a:pt x="0" y="1"/>
                  </a:moveTo>
                  <a:lnTo>
                    <a:pt x="0" y="1064"/>
                  </a:lnTo>
                  <a:cubicBezTo>
                    <a:pt x="1219" y="1960"/>
                    <a:pt x="2356" y="2041"/>
                    <a:pt x="2729" y="2041"/>
                  </a:cubicBezTo>
                  <a:cubicBezTo>
                    <a:pt x="2812" y="2041"/>
                    <a:pt x="2857" y="2037"/>
                    <a:pt x="2857" y="2037"/>
                  </a:cubicBezTo>
                  <a:lnTo>
                    <a:pt x="3404" y="2037"/>
                  </a:lnTo>
                  <a:cubicBezTo>
                    <a:pt x="3404" y="2037"/>
                    <a:pt x="3451" y="2041"/>
                    <a:pt x="3535" y="2041"/>
                  </a:cubicBezTo>
                  <a:cubicBezTo>
                    <a:pt x="3915" y="2041"/>
                    <a:pt x="5068" y="1960"/>
                    <a:pt x="6262" y="1064"/>
                  </a:cubicBezTo>
                  <a:lnTo>
                    <a:pt x="6262" y="1"/>
                  </a:lnTo>
                  <a:cubicBezTo>
                    <a:pt x="5068" y="896"/>
                    <a:pt x="3915" y="977"/>
                    <a:pt x="3535" y="977"/>
                  </a:cubicBezTo>
                  <a:cubicBezTo>
                    <a:pt x="3451" y="977"/>
                    <a:pt x="3404" y="973"/>
                    <a:pt x="3404" y="973"/>
                  </a:cubicBezTo>
                  <a:lnTo>
                    <a:pt x="2857" y="973"/>
                  </a:lnTo>
                  <a:cubicBezTo>
                    <a:pt x="2857" y="973"/>
                    <a:pt x="2812" y="977"/>
                    <a:pt x="2729" y="977"/>
                  </a:cubicBezTo>
                  <a:cubicBezTo>
                    <a:pt x="2356" y="977"/>
                    <a:pt x="1219" y="896"/>
                    <a:pt x="0" y="1"/>
                  </a:cubicBez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1"/>
            <p:cNvSpPr/>
            <p:nvPr/>
          </p:nvSpPr>
          <p:spPr>
            <a:xfrm>
              <a:off x="2637850" y="1545150"/>
              <a:ext cx="597300" cy="865525"/>
            </a:xfrm>
            <a:custGeom>
              <a:avLst/>
              <a:gdLst/>
              <a:ahLst/>
              <a:cxnLst/>
              <a:rect l="l" t="t" r="r" b="b"/>
              <a:pathLst>
                <a:path w="23892" h="34621" extrusionOk="0">
                  <a:moveTo>
                    <a:pt x="9606" y="0"/>
                  </a:moveTo>
                  <a:lnTo>
                    <a:pt x="9393" y="1824"/>
                  </a:lnTo>
                  <a:cubicBezTo>
                    <a:pt x="9393" y="1824"/>
                    <a:pt x="5928" y="1976"/>
                    <a:pt x="3739" y="3010"/>
                  </a:cubicBezTo>
                  <a:cubicBezTo>
                    <a:pt x="3739" y="3010"/>
                    <a:pt x="2432" y="4013"/>
                    <a:pt x="1216" y="5198"/>
                  </a:cubicBezTo>
                  <a:cubicBezTo>
                    <a:pt x="1" y="6353"/>
                    <a:pt x="4043" y="25654"/>
                    <a:pt x="4043" y="25654"/>
                  </a:cubicBezTo>
                  <a:lnTo>
                    <a:pt x="1672" y="34621"/>
                  </a:lnTo>
                  <a:lnTo>
                    <a:pt x="23588" y="34621"/>
                  </a:lnTo>
                  <a:lnTo>
                    <a:pt x="21186" y="25137"/>
                  </a:lnTo>
                  <a:cubicBezTo>
                    <a:pt x="21186" y="25137"/>
                    <a:pt x="23892" y="11125"/>
                    <a:pt x="22889" y="4620"/>
                  </a:cubicBezTo>
                  <a:cubicBezTo>
                    <a:pt x="22524" y="2128"/>
                    <a:pt x="16323" y="1854"/>
                    <a:pt x="16323" y="1854"/>
                  </a:cubicBezTo>
                  <a:lnTo>
                    <a:pt x="16171" y="122"/>
                  </a:lnTo>
                  <a:cubicBezTo>
                    <a:pt x="16171" y="122"/>
                    <a:pt x="14226" y="1125"/>
                    <a:pt x="14013" y="1490"/>
                  </a:cubicBezTo>
                  <a:cubicBezTo>
                    <a:pt x="13861" y="1702"/>
                    <a:pt x="13588" y="2706"/>
                    <a:pt x="13588" y="2706"/>
                  </a:cubicBezTo>
                  <a:lnTo>
                    <a:pt x="12676" y="2706"/>
                  </a:lnTo>
                  <a:cubicBezTo>
                    <a:pt x="12676" y="2706"/>
                    <a:pt x="12372" y="1672"/>
                    <a:pt x="12068" y="1490"/>
                  </a:cubicBezTo>
                  <a:cubicBezTo>
                    <a:pt x="11764" y="1277"/>
                    <a:pt x="9606" y="0"/>
                    <a:pt x="9606" y="0"/>
                  </a:cubicBezTo>
                  <a:close/>
                </a:path>
              </a:pathLst>
            </a:custGeom>
            <a:solidFill>
              <a:srgbClr val="456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1"/>
            <p:cNvSpPr/>
            <p:nvPr/>
          </p:nvSpPr>
          <p:spPr>
            <a:xfrm>
              <a:off x="2921300" y="1612775"/>
              <a:ext cx="89675" cy="66125"/>
            </a:xfrm>
            <a:custGeom>
              <a:avLst/>
              <a:gdLst/>
              <a:ahLst/>
              <a:cxnLst/>
              <a:rect l="l" t="t" r="r" b="b"/>
              <a:pathLst>
                <a:path w="3587" h="2645" extrusionOk="0">
                  <a:moveTo>
                    <a:pt x="1338" y="1"/>
                  </a:moveTo>
                  <a:lnTo>
                    <a:pt x="1338" y="31"/>
                  </a:lnTo>
                  <a:lnTo>
                    <a:pt x="0" y="1460"/>
                  </a:lnTo>
                  <a:lnTo>
                    <a:pt x="1277" y="2645"/>
                  </a:lnTo>
                  <a:lnTo>
                    <a:pt x="2341" y="2645"/>
                  </a:lnTo>
                  <a:lnTo>
                    <a:pt x="3587" y="1460"/>
                  </a:lnTo>
                  <a:lnTo>
                    <a:pt x="2250" y="31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rgbClr val="BEC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1"/>
            <p:cNvSpPr/>
            <p:nvPr/>
          </p:nvSpPr>
          <p:spPr>
            <a:xfrm>
              <a:off x="2881025" y="1663700"/>
              <a:ext cx="171000" cy="585900"/>
            </a:xfrm>
            <a:custGeom>
              <a:avLst/>
              <a:gdLst/>
              <a:ahLst/>
              <a:cxnLst/>
              <a:rect l="l" t="t" r="r" b="b"/>
              <a:pathLst>
                <a:path w="6840" h="23436" extrusionOk="0">
                  <a:moveTo>
                    <a:pt x="3374" y="0"/>
                  </a:moveTo>
                  <a:lnTo>
                    <a:pt x="3374" y="30"/>
                  </a:lnTo>
                  <a:lnTo>
                    <a:pt x="2705" y="334"/>
                  </a:lnTo>
                  <a:cubicBezTo>
                    <a:pt x="2705" y="334"/>
                    <a:pt x="0" y="18085"/>
                    <a:pt x="61" y="18541"/>
                  </a:cubicBezTo>
                  <a:cubicBezTo>
                    <a:pt x="122" y="18997"/>
                    <a:pt x="2797" y="23374"/>
                    <a:pt x="3253" y="23435"/>
                  </a:cubicBezTo>
                  <a:lnTo>
                    <a:pt x="3526" y="23435"/>
                  </a:lnTo>
                  <a:cubicBezTo>
                    <a:pt x="3982" y="23374"/>
                    <a:pt x="6627" y="18997"/>
                    <a:pt x="6718" y="18541"/>
                  </a:cubicBezTo>
                  <a:cubicBezTo>
                    <a:pt x="6839" y="18085"/>
                    <a:pt x="4104" y="334"/>
                    <a:pt x="4104" y="334"/>
                  </a:cubicBezTo>
                  <a:lnTo>
                    <a:pt x="3435" y="30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BEC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1"/>
            <p:cNvSpPr/>
            <p:nvPr/>
          </p:nvSpPr>
          <p:spPr>
            <a:xfrm>
              <a:off x="2580850" y="1565675"/>
              <a:ext cx="792600" cy="1761425"/>
            </a:xfrm>
            <a:custGeom>
              <a:avLst/>
              <a:gdLst/>
              <a:ahLst/>
              <a:cxnLst/>
              <a:rect l="l" t="t" r="r" b="b"/>
              <a:pathLst>
                <a:path w="31704" h="70457" extrusionOk="0">
                  <a:moveTo>
                    <a:pt x="18542" y="0"/>
                  </a:moveTo>
                  <a:lnTo>
                    <a:pt x="15807" y="16505"/>
                  </a:lnTo>
                  <a:lnTo>
                    <a:pt x="11764" y="304"/>
                  </a:lnTo>
                  <a:lnTo>
                    <a:pt x="8421" y="669"/>
                  </a:lnTo>
                  <a:cubicBezTo>
                    <a:pt x="8421" y="669"/>
                    <a:pt x="3101" y="3283"/>
                    <a:pt x="2919" y="4651"/>
                  </a:cubicBezTo>
                  <a:cubicBezTo>
                    <a:pt x="2676" y="5988"/>
                    <a:pt x="5320" y="24985"/>
                    <a:pt x="5320" y="24985"/>
                  </a:cubicBezTo>
                  <a:cubicBezTo>
                    <a:pt x="1" y="38846"/>
                    <a:pt x="1673" y="70335"/>
                    <a:pt x="1673" y="70335"/>
                  </a:cubicBezTo>
                  <a:lnTo>
                    <a:pt x="8968" y="70335"/>
                  </a:lnTo>
                  <a:lnTo>
                    <a:pt x="16263" y="50730"/>
                  </a:lnTo>
                  <a:lnTo>
                    <a:pt x="20974" y="70457"/>
                  </a:lnTo>
                  <a:lnTo>
                    <a:pt x="31704" y="70457"/>
                  </a:lnTo>
                  <a:cubicBezTo>
                    <a:pt x="31704" y="70457"/>
                    <a:pt x="29485" y="46049"/>
                    <a:pt x="28968" y="43709"/>
                  </a:cubicBezTo>
                  <a:cubicBezTo>
                    <a:pt x="28482" y="41338"/>
                    <a:pt x="24561" y="24985"/>
                    <a:pt x="24561" y="24985"/>
                  </a:cubicBezTo>
                  <a:lnTo>
                    <a:pt x="26050" y="3799"/>
                  </a:lnTo>
                  <a:cubicBezTo>
                    <a:pt x="25321" y="2553"/>
                    <a:pt x="23193" y="1033"/>
                    <a:pt x="23193" y="1033"/>
                  </a:cubicBezTo>
                  <a:lnTo>
                    <a:pt x="185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1"/>
            <p:cNvSpPr/>
            <p:nvPr/>
          </p:nvSpPr>
          <p:spPr>
            <a:xfrm>
              <a:off x="2974475" y="1967650"/>
              <a:ext cx="11425" cy="866300"/>
            </a:xfrm>
            <a:custGeom>
              <a:avLst/>
              <a:gdLst/>
              <a:ahLst/>
              <a:cxnLst/>
              <a:rect l="l" t="t" r="r" b="b"/>
              <a:pathLst>
                <a:path w="457" h="34652" extrusionOk="0">
                  <a:moveTo>
                    <a:pt x="92" y="0"/>
                  </a:moveTo>
                  <a:lnTo>
                    <a:pt x="1" y="4316"/>
                  </a:lnTo>
                  <a:lnTo>
                    <a:pt x="1" y="8663"/>
                  </a:lnTo>
                  <a:lnTo>
                    <a:pt x="62" y="17326"/>
                  </a:lnTo>
                  <a:lnTo>
                    <a:pt x="153" y="25989"/>
                  </a:lnTo>
                  <a:cubicBezTo>
                    <a:pt x="244" y="28876"/>
                    <a:pt x="274" y="31764"/>
                    <a:pt x="396" y="34651"/>
                  </a:cubicBezTo>
                  <a:cubicBezTo>
                    <a:pt x="426" y="31764"/>
                    <a:pt x="457" y="28876"/>
                    <a:pt x="426" y="25989"/>
                  </a:cubicBezTo>
                  <a:lnTo>
                    <a:pt x="396" y="17326"/>
                  </a:lnTo>
                  <a:lnTo>
                    <a:pt x="274" y="8663"/>
                  </a:lnTo>
                  <a:lnTo>
                    <a:pt x="183" y="43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1"/>
            <p:cNvSpPr/>
            <p:nvPr/>
          </p:nvSpPr>
          <p:spPr>
            <a:xfrm>
              <a:off x="2742725" y="1578575"/>
              <a:ext cx="219625" cy="453675"/>
            </a:xfrm>
            <a:custGeom>
              <a:avLst/>
              <a:gdLst/>
              <a:ahLst/>
              <a:cxnLst/>
              <a:rect l="l" t="t" r="r" b="b"/>
              <a:pathLst>
                <a:path w="8785" h="18147" extrusionOk="0">
                  <a:moveTo>
                    <a:pt x="4924" y="1"/>
                  </a:moveTo>
                  <a:lnTo>
                    <a:pt x="4924" y="1"/>
                  </a:lnTo>
                  <a:cubicBezTo>
                    <a:pt x="4164" y="517"/>
                    <a:pt x="3435" y="1125"/>
                    <a:pt x="2614" y="1733"/>
                  </a:cubicBezTo>
                  <a:cubicBezTo>
                    <a:pt x="1915" y="2341"/>
                    <a:pt x="1186" y="2949"/>
                    <a:pt x="547" y="3648"/>
                  </a:cubicBezTo>
                  <a:cubicBezTo>
                    <a:pt x="395" y="3831"/>
                    <a:pt x="243" y="3983"/>
                    <a:pt x="91" y="4195"/>
                  </a:cubicBezTo>
                  <a:cubicBezTo>
                    <a:pt x="61" y="4256"/>
                    <a:pt x="61" y="4317"/>
                    <a:pt x="0" y="4408"/>
                  </a:cubicBezTo>
                  <a:lnTo>
                    <a:pt x="0" y="4560"/>
                  </a:lnTo>
                  <a:cubicBezTo>
                    <a:pt x="0" y="4590"/>
                    <a:pt x="31" y="4712"/>
                    <a:pt x="91" y="4712"/>
                  </a:cubicBezTo>
                  <a:cubicBezTo>
                    <a:pt x="213" y="4803"/>
                    <a:pt x="274" y="4864"/>
                    <a:pt x="395" y="4925"/>
                  </a:cubicBezTo>
                  <a:cubicBezTo>
                    <a:pt x="821" y="5168"/>
                    <a:pt x="1216" y="5381"/>
                    <a:pt x="1642" y="5563"/>
                  </a:cubicBezTo>
                  <a:cubicBezTo>
                    <a:pt x="2421" y="5925"/>
                    <a:pt x="3175" y="6261"/>
                    <a:pt x="3974" y="6619"/>
                  </a:cubicBezTo>
                  <a:lnTo>
                    <a:pt x="3974" y="6619"/>
                  </a:lnTo>
                  <a:cubicBezTo>
                    <a:pt x="3653" y="7053"/>
                    <a:pt x="3334" y="7505"/>
                    <a:pt x="3040" y="7934"/>
                  </a:cubicBezTo>
                  <a:cubicBezTo>
                    <a:pt x="2705" y="8451"/>
                    <a:pt x="2402" y="8967"/>
                    <a:pt x="2158" y="9575"/>
                  </a:cubicBezTo>
                  <a:cubicBezTo>
                    <a:pt x="2128" y="9727"/>
                    <a:pt x="2067" y="9879"/>
                    <a:pt x="2158" y="10122"/>
                  </a:cubicBezTo>
                  <a:lnTo>
                    <a:pt x="2250" y="10214"/>
                  </a:lnTo>
                  <a:lnTo>
                    <a:pt x="2280" y="10244"/>
                  </a:lnTo>
                  <a:lnTo>
                    <a:pt x="2371" y="10335"/>
                  </a:lnTo>
                  <a:lnTo>
                    <a:pt x="2523" y="10487"/>
                  </a:lnTo>
                  <a:lnTo>
                    <a:pt x="3070" y="11156"/>
                  </a:lnTo>
                  <a:lnTo>
                    <a:pt x="4225" y="12554"/>
                  </a:lnTo>
                  <a:cubicBezTo>
                    <a:pt x="5745" y="14439"/>
                    <a:pt x="7234" y="16323"/>
                    <a:pt x="8785" y="18147"/>
                  </a:cubicBezTo>
                  <a:cubicBezTo>
                    <a:pt x="7386" y="16202"/>
                    <a:pt x="5927" y="14287"/>
                    <a:pt x="4499" y="12372"/>
                  </a:cubicBezTo>
                  <a:lnTo>
                    <a:pt x="3374" y="10974"/>
                  </a:lnTo>
                  <a:lnTo>
                    <a:pt x="2827" y="10244"/>
                  </a:lnTo>
                  <a:lnTo>
                    <a:pt x="2553" y="9940"/>
                  </a:lnTo>
                  <a:cubicBezTo>
                    <a:pt x="2523" y="9910"/>
                    <a:pt x="2553" y="9758"/>
                    <a:pt x="2584" y="9636"/>
                  </a:cubicBezTo>
                  <a:cubicBezTo>
                    <a:pt x="2797" y="9119"/>
                    <a:pt x="3131" y="8603"/>
                    <a:pt x="3435" y="8116"/>
                  </a:cubicBezTo>
                  <a:cubicBezTo>
                    <a:pt x="3739" y="7630"/>
                    <a:pt x="4104" y="7113"/>
                    <a:pt x="4438" y="6657"/>
                  </a:cubicBezTo>
                  <a:cubicBezTo>
                    <a:pt x="4499" y="6657"/>
                    <a:pt x="4499" y="6627"/>
                    <a:pt x="4499" y="6627"/>
                  </a:cubicBezTo>
                  <a:cubicBezTo>
                    <a:pt x="4529" y="6566"/>
                    <a:pt x="4438" y="6445"/>
                    <a:pt x="4377" y="6414"/>
                  </a:cubicBezTo>
                  <a:cubicBezTo>
                    <a:pt x="3557" y="6019"/>
                    <a:pt x="2675" y="5654"/>
                    <a:pt x="1824" y="5259"/>
                  </a:cubicBezTo>
                  <a:cubicBezTo>
                    <a:pt x="1429" y="5077"/>
                    <a:pt x="1003" y="4894"/>
                    <a:pt x="608" y="4651"/>
                  </a:cubicBezTo>
                  <a:cubicBezTo>
                    <a:pt x="517" y="4591"/>
                    <a:pt x="426" y="4560"/>
                    <a:pt x="366" y="4470"/>
                  </a:cubicBezTo>
                  <a:lnTo>
                    <a:pt x="366" y="4470"/>
                  </a:lnTo>
                  <a:cubicBezTo>
                    <a:pt x="368" y="4450"/>
                    <a:pt x="378" y="4365"/>
                    <a:pt x="426" y="4317"/>
                  </a:cubicBezTo>
                  <a:cubicBezTo>
                    <a:pt x="547" y="4135"/>
                    <a:pt x="699" y="3983"/>
                    <a:pt x="851" y="3800"/>
                  </a:cubicBezTo>
                  <a:cubicBezTo>
                    <a:pt x="1459" y="3101"/>
                    <a:pt x="2128" y="2493"/>
                    <a:pt x="2827" y="1855"/>
                  </a:cubicBezTo>
                  <a:cubicBezTo>
                    <a:pt x="3496" y="1217"/>
                    <a:pt x="4225" y="578"/>
                    <a:pt x="492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1"/>
            <p:cNvSpPr/>
            <p:nvPr/>
          </p:nvSpPr>
          <p:spPr>
            <a:xfrm>
              <a:off x="2982075" y="1578575"/>
              <a:ext cx="219650" cy="452925"/>
            </a:xfrm>
            <a:custGeom>
              <a:avLst/>
              <a:gdLst/>
              <a:ahLst/>
              <a:cxnLst/>
              <a:rect l="l" t="t" r="r" b="b"/>
              <a:pathLst>
                <a:path w="8786" h="18117" extrusionOk="0">
                  <a:moveTo>
                    <a:pt x="3952" y="1"/>
                  </a:moveTo>
                  <a:cubicBezTo>
                    <a:pt x="4651" y="609"/>
                    <a:pt x="5381" y="1217"/>
                    <a:pt x="5989" y="1764"/>
                  </a:cubicBezTo>
                  <a:cubicBezTo>
                    <a:pt x="6658" y="2372"/>
                    <a:pt x="7357" y="3010"/>
                    <a:pt x="7965" y="3709"/>
                  </a:cubicBezTo>
                  <a:cubicBezTo>
                    <a:pt x="8117" y="3861"/>
                    <a:pt x="8269" y="4043"/>
                    <a:pt x="8360" y="4226"/>
                  </a:cubicBezTo>
                  <a:cubicBezTo>
                    <a:pt x="8413" y="4297"/>
                    <a:pt x="8435" y="4358"/>
                    <a:pt x="8445" y="4384"/>
                  </a:cubicBezTo>
                  <a:lnTo>
                    <a:pt x="8445" y="4384"/>
                  </a:lnTo>
                  <a:cubicBezTo>
                    <a:pt x="8357" y="4470"/>
                    <a:pt x="8296" y="4501"/>
                    <a:pt x="8177" y="4590"/>
                  </a:cubicBezTo>
                  <a:cubicBezTo>
                    <a:pt x="7813" y="4773"/>
                    <a:pt x="7387" y="4986"/>
                    <a:pt x="6962" y="5198"/>
                  </a:cubicBezTo>
                  <a:cubicBezTo>
                    <a:pt x="6141" y="5594"/>
                    <a:pt x="5290" y="5989"/>
                    <a:pt x="4408" y="6323"/>
                  </a:cubicBezTo>
                  <a:cubicBezTo>
                    <a:pt x="4408" y="6353"/>
                    <a:pt x="4378" y="6353"/>
                    <a:pt x="4378" y="6353"/>
                  </a:cubicBezTo>
                  <a:cubicBezTo>
                    <a:pt x="4317" y="6445"/>
                    <a:pt x="4256" y="6566"/>
                    <a:pt x="4347" y="6627"/>
                  </a:cubicBezTo>
                  <a:cubicBezTo>
                    <a:pt x="4682" y="7083"/>
                    <a:pt x="5016" y="7569"/>
                    <a:pt x="5381" y="8086"/>
                  </a:cubicBezTo>
                  <a:cubicBezTo>
                    <a:pt x="5685" y="8572"/>
                    <a:pt x="6019" y="9059"/>
                    <a:pt x="6202" y="9606"/>
                  </a:cubicBezTo>
                  <a:cubicBezTo>
                    <a:pt x="6232" y="9697"/>
                    <a:pt x="6232" y="9879"/>
                    <a:pt x="6232" y="9910"/>
                  </a:cubicBezTo>
                  <a:lnTo>
                    <a:pt x="5989" y="10214"/>
                  </a:lnTo>
                  <a:lnTo>
                    <a:pt x="5411" y="10943"/>
                  </a:lnTo>
                  <a:lnTo>
                    <a:pt x="4317" y="12341"/>
                  </a:lnTo>
                  <a:cubicBezTo>
                    <a:pt x="2858" y="14226"/>
                    <a:pt x="1429" y="16171"/>
                    <a:pt x="1" y="18117"/>
                  </a:cubicBezTo>
                  <a:cubicBezTo>
                    <a:pt x="1581" y="16262"/>
                    <a:pt x="3040" y="14378"/>
                    <a:pt x="4560" y="12524"/>
                  </a:cubicBezTo>
                  <a:lnTo>
                    <a:pt x="5715" y="11126"/>
                  </a:lnTo>
                  <a:lnTo>
                    <a:pt x="6293" y="10426"/>
                  </a:lnTo>
                  <a:cubicBezTo>
                    <a:pt x="6354" y="10396"/>
                    <a:pt x="6384" y="10305"/>
                    <a:pt x="6445" y="10274"/>
                  </a:cubicBezTo>
                  <a:lnTo>
                    <a:pt x="6506" y="10214"/>
                  </a:lnTo>
                  <a:lnTo>
                    <a:pt x="6536" y="10183"/>
                  </a:lnTo>
                  <a:cubicBezTo>
                    <a:pt x="6597" y="10183"/>
                    <a:pt x="6627" y="10122"/>
                    <a:pt x="6627" y="10092"/>
                  </a:cubicBezTo>
                  <a:cubicBezTo>
                    <a:pt x="6749" y="9879"/>
                    <a:pt x="6658" y="9667"/>
                    <a:pt x="6627" y="9515"/>
                  </a:cubicBezTo>
                  <a:cubicBezTo>
                    <a:pt x="6384" y="8907"/>
                    <a:pt x="6080" y="8390"/>
                    <a:pt x="5746" y="7904"/>
                  </a:cubicBezTo>
                  <a:cubicBezTo>
                    <a:pt x="5449" y="7419"/>
                    <a:pt x="5153" y="7005"/>
                    <a:pt x="4814" y="6579"/>
                  </a:cubicBezTo>
                  <a:lnTo>
                    <a:pt x="4814" y="6579"/>
                  </a:lnTo>
                  <a:cubicBezTo>
                    <a:pt x="5579" y="6266"/>
                    <a:pt x="6387" y="5925"/>
                    <a:pt x="7144" y="5533"/>
                  </a:cubicBezTo>
                  <a:cubicBezTo>
                    <a:pt x="7569" y="5350"/>
                    <a:pt x="7995" y="5138"/>
                    <a:pt x="8420" y="4894"/>
                  </a:cubicBezTo>
                  <a:cubicBezTo>
                    <a:pt x="8512" y="4803"/>
                    <a:pt x="8603" y="4742"/>
                    <a:pt x="8724" y="4651"/>
                  </a:cubicBezTo>
                  <a:cubicBezTo>
                    <a:pt x="8724" y="4651"/>
                    <a:pt x="8785" y="4560"/>
                    <a:pt x="8785" y="4499"/>
                  </a:cubicBezTo>
                  <a:lnTo>
                    <a:pt x="8785" y="4347"/>
                  </a:lnTo>
                  <a:cubicBezTo>
                    <a:pt x="8785" y="4287"/>
                    <a:pt x="8755" y="4195"/>
                    <a:pt x="8724" y="4165"/>
                  </a:cubicBezTo>
                  <a:cubicBezTo>
                    <a:pt x="8572" y="3952"/>
                    <a:pt x="8420" y="3800"/>
                    <a:pt x="8269" y="3587"/>
                  </a:cubicBezTo>
                  <a:cubicBezTo>
                    <a:pt x="7569" y="2919"/>
                    <a:pt x="6901" y="2311"/>
                    <a:pt x="6171" y="1703"/>
                  </a:cubicBezTo>
                  <a:cubicBezTo>
                    <a:pt x="5442" y="1125"/>
                    <a:pt x="4712" y="548"/>
                    <a:pt x="395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1"/>
            <p:cNvSpPr/>
            <p:nvPr/>
          </p:nvSpPr>
          <p:spPr>
            <a:xfrm>
              <a:off x="2402275" y="1624175"/>
              <a:ext cx="380750" cy="671000"/>
            </a:xfrm>
            <a:custGeom>
              <a:avLst/>
              <a:gdLst/>
              <a:ahLst/>
              <a:cxnLst/>
              <a:rect l="l" t="t" r="r" b="b"/>
              <a:pathLst>
                <a:path w="15230" h="26840" extrusionOk="0">
                  <a:moveTo>
                    <a:pt x="13557" y="0"/>
                  </a:moveTo>
                  <a:lnTo>
                    <a:pt x="13557" y="0"/>
                  </a:lnTo>
                  <a:cubicBezTo>
                    <a:pt x="12615" y="92"/>
                    <a:pt x="11703" y="487"/>
                    <a:pt x="10974" y="1125"/>
                  </a:cubicBezTo>
                  <a:cubicBezTo>
                    <a:pt x="5259" y="6201"/>
                    <a:pt x="2949" y="12523"/>
                    <a:pt x="1" y="19484"/>
                  </a:cubicBezTo>
                  <a:cubicBezTo>
                    <a:pt x="214" y="19910"/>
                    <a:pt x="487" y="20305"/>
                    <a:pt x="700" y="20700"/>
                  </a:cubicBezTo>
                  <a:cubicBezTo>
                    <a:pt x="2007" y="22858"/>
                    <a:pt x="3557" y="24834"/>
                    <a:pt x="5077" y="26840"/>
                  </a:cubicBezTo>
                  <a:cubicBezTo>
                    <a:pt x="5229" y="26566"/>
                    <a:pt x="5381" y="26353"/>
                    <a:pt x="5533" y="26080"/>
                  </a:cubicBezTo>
                  <a:cubicBezTo>
                    <a:pt x="8937" y="20426"/>
                    <a:pt x="11886" y="16293"/>
                    <a:pt x="15229" y="11338"/>
                  </a:cubicBezTo>
                  <a:cubicBezTo>
                    <a:pt x="14895" y="11308"/>
                    <a:pt x="14500" y="11156"/>
                    <a:pt x="14196" y="10852"/>
                  </a:cubicBezTo>
                  <a:cubicBezTo>
                    <a:pt x="11977" y="8876"/>
                    <a:pt x="10822" y="5806"/>
                    <a:pt x="11764" y="2918"/>
                  </a:cubicBezTo>
                  <a:cubicBezTo>
                    <a:pt x="12098" y="1794"/>
                    <a:pt x="12767" y="821"/>
                    <a:pt x="135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1"/>
            <p:cNvSpPr/>
            <p:nvPr/>
          </p:nvSpPr>
          <p:spPr>
            <a:xfrm>
              <a:off x="2349100" y="1915900"/>
              <a:ext cx="482550" cy="464450"/>
            </a:xfrm>
            <a:custGeom>
              <a:avLst/>
              <a:gdLst/>
              <a:ahLst/>
              <a:cxnLst/>
              <a:rect l="l" t="t" r="r" b="b"/>
              <a:pathLst>
                <a:path w="19302" h="18578" extrusionOk="0">
                  <a:moveTo>
                    <a:pt x="12595" y="1"/>
                  </a:moveTo>
                  <a:cubicBezTo>
                    <a:pt x="12571" y="1"/>
                    <a:pt x="12547" y="2"/>
                    <a:pt x="12523" y="3"/>
                  </a:cubicBezTo>
                  <a:lnTo>
                    <a:pt x="973" y="1219"/>
                  </a:lnTo>
                  <a:cubicBezTo>
                    <a:pt x="365" y="1310"/>
                    <a:pt x="0" y="1918"/>
                    <a:pt x="183" y="2496"/>
                  </a:cubicBezTo>
                  <a:lnTo>
                    <a:pt x="5775" y="17967"/>
                  </a:lnTo>
                  <a:cubicBezTo>
                    <a:pt x="5919" y="18340"/>
                    <a:pt x="6279" y="18578"/>
                    <a:pt x="6677" y="18578"/>
                  </a:cubicBezTo>
                  <a:cubicBezTo>
                    <a:pt x="6700" y="18578"/>
                    <a:pt x="6724" y="18577"/>
                    <a:pt x="6748" y="18575"/>
                  </a:cubicBezTo>
                  <a:lnTo>
                    <a:pt x="18298" y="17359"/>
                  </a:lnTo>
                  <a:cubicBezTo>
                    <a:pt x="18906" y="17268"/>
                    <a:pt x="19302" y="16660"/>
                    <a:pt x="19089" y="16083"/>
                  </a:cubicBezTo>
                  <a:lnTo>
                    <a:pt x="13526" y="611"/>
                  </a:lnTo>
                  <a:cubicBezTo>
                    <a:pt x="13383" y="238"/>
                    <a:pt x="12996" y="1"/>
                    <a:pt x="12595" y="1"/>
                  </a:cubicBezTo>
                  <a:close/>
                </a:path>
              </a:pathLst>
            </a:custGeom>
            <a:solidFill>
              <a:srgbClr val="C459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1"/>
            <p:cNvSpPr/>
            <p:nvPr/>
          </p:nvSpPr>
          <p:spPr>
            <a:xfrm>
              <a:off x="2349100" y="2081700"/>
              <a:ext cx="458225" cy="228150"/>
            </a:xfrm>
            <a:custGeom>
              <a:avLst/>
              <a:gdLst/>
              <a:ahLst/>
              <a:cxnLst/>
              <a:rect l="l" t="t" r="r" b="b"/>
              <a:pathLst>
                <a:path w="18329" h="9126" extrusionOk="0">
                  <a:moveTo>
                    <a:pt x="15835" y="0"/>
                  </a:moveTo>
                  <a:cubicBezTo>
                    <a:pt x="15779" y="0"/>
                    <a:pt x="15719" y="9"/>
                    <a:pt x="15654" y="28"/>
                  </a:cubicBezTo>
                  <a:lnTo>
                    <a:pt x="13466" y="1913"/>
                  </a:lnTo>
                  <a:lnTo>
                    <a:pt x="2949" y="2976"/>
                  </a:lnTo>
                  <a:lnTo>
                    <a:pt x="2006" y="1061"/>
                  </a:lnTo>
                  <a:lnTo>
                    <a:pt x="2006" y="1061"/>
                  </a:lnTo>
                  <a:cubicBezTo>
                    <a:pt x="2006" y="1062"/>
                    <a:pt x="0" y="6989"/>
                    <a:pt x="3070" y="8752"/>
                  </a:cubicBezTo>
                  <a:cubicBezTo>
                    <a:pt x="3568" y="9015"/>
                    <a:pt x="4190" y="9126"/>
                    <a:pt x="4883" y="9126"/>
                  </a:cubicBezTo>
                  <a:cubicBezTo>
                    <a:pt x="8588" y="9126"/>
                    <a:pt x="14347" y="5955"/>
                    <a:pt x="14347" y="5955"/>
                  </a:cubicBezTo>
                  <a:cubicBezTo>
                    <a:pt x="14347" y="5955"/>
                    <a:pt x="17204" y="5712"/>
                    <a:pt x="17630" y="5590"/>
                  </a:cubicBezTo>
                  <a:cubicBezTo>
                    <a:pt x="18025" y="5469"/>
                    <a:pt x="18086" y="4800"/>
                    <a:pt x="17812" y="4435"/>
                  </a:cubicBezTo>
                  <a:cubicBezTo>
                    <a:pt x="17812" y="4435"/>
                    <a:pt x="18329" y="4131"/>
                    <a:pt x="17843" y="3463"/>
                  </a:cubicBezTo>
                  <a:cubicBezTo>
                    <a:pt x="17843" y="3463"/>
                    <a:pt x="18298" y="3007"/>
                    <a:pt x="17964" y="2551"/>
                  </a:cubicBezTo>
                  <a:cubicBezTo>
                    <a:pt x="17964" y="2551"/>
                    <a:pt x="17613" y="1659"/>
                    <a:pt x="16783" y="1659"/>
                  </a:cubicBezTo>
                  <a:cubicBezTo>
                    <a:pt x="16733" y="1659"/>
                    <a:pt x="16681" y="1662"/>
                    <a:pt x="16627" y="1669"/>
                  </a:cubicBezTo>
                  <a:cubicBezTo>
                    <a:pt x="16627" y="1669"/>
                    <a:pt x="16395" y="1775"/>
                    <a:pt x="16205" y="1775"/>
                  </a:cubicBezTo>
                  <a:cubicBezTo>
                    <a:pt x="16071" y="1775"/>
                    <a:pt x="15958" y="1723"/>
                    <a:pt x="15958" y="1548"/>
                  </a:cubicBezTo>
                  <a:cubicBezTo>
                    <a:pt x="15958" y="1122"/>
                    <a:pt x="16566" y="849"/>
                    <a:pt x="16475" y="606"/>
                  </a:cubicBezTo>
                  <a:cubicBezTo>
                    <a:pt x="16422" y="419"/>
                    <a:pt x="16229" y="0"/>
                    <a:pt x="15835" y="0"/>
                  </a:cubicBezTo>
                  <a:close/>
                </a:path>
              </a:pathLst>
            </a:custGeom>
            <a:solidFill>
              <a:srgbClr val="DBA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1"/>
            <p:cNvSpPr/>
            <p:nvPr/>
          </p:nvSpPr>
          <p:spPr>
            <a:xfrm>
              <a:off x="2350625" y="2107475"/>
              <a:ext cx="367050" cy="210875"/>
            </a:xfrm>
            <a:custGeom>
              <a:avLst/>
              <a:gdLst/>
              <a:ahLst/>
              <a:cxnLst/>
              <a:rect l="l" t="t" r="r" b="b"/>
              <a:pathLst>
                <a:path w="14682" h="8435" extrusionOk="0">
                  <a:moveTo>
                    <a:pt x="2006" y="0"/>
                  </a:moveTo>
                  <a:lnTo>
                    <a:pt x="2006" y="0"/>
                  </a:lnTo>
                  <a:cubicBezTo>
                    <a:pt x="2006" y="0"/>
                    <a:pt x="0" y="5927"/>
                    <a:pt x="3070" y="7660"/>
                  </a:cubicBezTo>
                  <a:cubicBezTo>
                    <a:pt x="4060" y="8219"/>
                    <a:pt x="5715" y="8434"/>
                    <a:pt x="7488" y="8434"/>
                  </a:cubicBezTo>
                  <a:cubicBezTo>
                    <a:pt x="10342" y="8434"/>
                    <a:pt x="13500" y="7876"/>
                    <a:pt x="14681" y="7295"/>
                  </a:cubicBezTo>
                  <a:cubicBezTo>
                    <a:pt x="14256" y="5897"/>
                    <a:pt x="12918" y="2493"/>
                    <a:pt x="12553" y="1185"/>
                  </a:cubicBezTo>
                  <a:cubicBezTo>
                    <a:pt x="12493" y="1094"/>
                    <a:pt x="12493" y="1034"/>
                    <a:pt x="12462" y="942"/>
                  </a:cubicBezTo>
                  <a:lnTo>
                    <a:pt x="2979" y="1885"/>
                  </a:lnTo>
                  <a:lnTo>
                    <a:pt x="20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1"/>
            <p:cNvSpPr/>
            <p:nvPr/>
          </p:nvSpPr>
          <p:spPr>
            <a:xfrm>
              <a:off x="2585425" y="2146975"/>
              <a:ext cx="43325" cy="154275"/>
            </a:xfrm>
            <a:custGeom>
              <a:avLst/>
              <a:gdLst/>
              <a:ahLst/>
              <a:cxnLst/>
              <a:rect l="l" t="t" r="r" b="b"/>
              <a:pathLst>
                <a:path w="1733" h="6171" extrusionOk="0">
                  <a:moveTo>
                    <a:pt x="517" y="1"/>
                  </a:moveTo>
                  <a:lnTo>
                    <a:pt x="517" y="1"/>
                  </a:lnTo>
                  <a:cubicBezTo>
                    <a:pt x="664" y="1293"/>
                    <a:pt x="924" y="2556"/>
                    <a:pt x="1188" y="3791"/>
                  </a:cubicBezTo>
                  <a:lnTo>
                    <a:pt x="1188" y="3791"/>
                  </a:lnTo>
                  <a:cubicBezTo>
                    <a:pt x="800" y="4025"/>
                    <a:pt x="457" y="4306"/>
                    <a:pt x="61" y="4560"/>
                  </a:cubicBezTo>
                  <a:cubicBezTo>
                    <a:pt x="31" y="4590"/>
                    <a:pt x="0" y="4651"/>
                    <a:pt x="0" y="4682"/>
                  </a:cubicBezTo>
                  <a:cubicBezTo>
                    <a:pt x="0" y="4803"/>
                    <a:pt x="61" y="4864"/>
                    <a:pt x="152" y="4864"/>
                  </a:cubicBezTo>
                  <a:cubicBezTo>
                    <a:pt x="557" y="4893"/>
                    <a:pt x="988" y="4949"/>
                    <a:pt x="1421" y="4981"/>
                  </a:cubicBezTo>
                  <a:lnTo>
                    <a:pt x="1421" y="4981"/>
                  </a:lnTo>
                  <a:lnTo>
                    <a:pt x="1733" y="6171"/>
                  </a:lnTo>
                  <a:cubicBezTo>
                    <a:pt x="1733" y="5745"/>
                    <a:pt x="1672" y="5289"/>
                    <a:pt x="1642" y="4864"/>
                  </a:cubicBezTo>
                  <a:cubicBezTo>
                    <a:pt x="1642" y="4834"/>
                    <a:pt x="1581" y="4803"/>
                    <a:pt x="1551" y="4803"/>
                  </a:cubicBezTo>
                  <a:cubicBezTo>
                    <a:pt x="1249" y="4723"/>
                    <a:pt x="962" y="4656"/>
                    <a:pt x="669" y="4602"/>
                  </a:cubicBezTo>
                  <a:lnTo>
                    <a:pt x="669" y="4602"/>
                  </a:lnTo>
                  <a:lnTo>
                    <a:pt x="1551" y="4043"/>
                  </a:lnTo>
                  <a:cubicBezTo>
                    <a:pt x="1642" y="4013"/>
                    <a:pt x="1642" y="3922"/>
                    <a:pt x="1642" y="3861"/>
                  </a:cubicBezTo>
                  <a:cubicBezTo>
                    <a:pt x="1338" y="2554"/>
                    <a:pt x="973" y="1277"/>
                    <a:pt x="5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1"/>
            <p:cNvSpPr/>
            <p:nvPr/>
          </p:nvSpPr>
          <p:spPr>
            <a:xfrm>
              <a:off x="2739750" y="1119600"/>
              <a:ext cx="444575" cy="399925"/>
            </a:xfrm>
            <a:custGeom>
              <a:avLst/>
              <a:gdLst/>
              <a:ahLst/>
              <a:cxnLst/>
              <a:rect l="l" t="t" r="r" b="b"/>
              <a:pathLst>
                <a:path w="17783" h="15997" extrusionOk="0">
                  <a:moveTo>
                    <a:pt x="8873" y="1"/>
                  </a:moveTo>
                  <a:cubicBezTo>
                    <a:pt x="5894" y="1"/>
                    <a:pt x="3220" y="1490"/>
                    <a:pt x="2855" y="2645"/>
                  </a:cubicBezTo>
                  <a:cubicBezTo>
                    <a:pt x="2672" y="3253"/>
                    <a:pt x="2551" y="5138"/>
                    <a:pt x="2642" y="7174"/>
                  </a:cubicBezTo>
                  <a:cubicBezTo>
                    <a:pt x="2424" y="7011"/>
                    <a:pt x="2059" y="6896"/>
                    <a:pt x="1548" y="6896"/>
                  </a:cubicBezTo>
                  <a:cubicBezTo>
                    <a:pt x="1489" y="6896"/>
                    <a:pt x="1428" y="6897"/>
                    <a:pt x="1365" y="6901"/>
                  </a:cubicBezTo>
                  <a:cubicBezTo>
                    <a:pt x="1" y="6979"/>
                    <a:pt x="608" y="11002"/>
                    <a:pt x="2247" y="11002"/>
                  </a:cubicBezTo>
                  <a:cubicBezTo>
                    <a:pt x="2506" y="11002"/>
                    <a:pt x="2791" y="10902"/>
                    <a:pt x="3098" y="10670"/>
                  </a:cubicBezTo>
                  <a:cubicBezTo>
                    <a:pt x="3098" y="10761"/>
                    <a:pt x="3128" y="10791"/>
                    <a:pt x="3128" y="10852"/>
                  </a:cubicBezTo>
                  <a:cubicBezTo>
                    <a:pt x="3402" y="11855"/>
                    <a:pt x="3736" y="12767"/>
                    <a:pt x="4192" y="13436"/>
                  </a:cubicBezTo>
                  <a:cubicBezTo>
                    <a:pt x="4831" y="14408"/>
                    <a:pt x="5560" y="15016"/>
                    <a:pt x="6229" y="15381"/>
                  </a:cubicBezTo>
                  <a:cubicBezTo>
                    <a:pt x="7209" y="15928"/>
                    <a:pt x="8035" y="15996"/>
                    <a:pt x="8387" y="15996"/>
                  </a:cubicBezTo>
                  <a:cubicBezTo>
                    <a:pt x="8505" y="15996"/>
                    <a:pt x="8569" y="15989"/>
                    <a:pt x="8569" y="15989"/>
                  </a:cubicBezTo>
                  <a:lnTo>
                    <a:pt x="9116" y="15989"/>
                  </a:lnTo>
                  <a:cubicBezTo>
                    <a:pt x="9116" y="15989"/>
                    <a:pt x="9170" y="15994"/>
                    <a:pt x="9269" y="15994"/>
                  </a:cubicBezTo>
                  <a:cubicBezTo>
                    <a:pt x="9638" y="15994"/>
                    <a:pt x="10633" y="15919"/>
                    <a:pt x="11761" y="15199"/>
                  </a:cubicBezTo>
                  <a:cubicBezTo>
                    <a:pt x="12308" y="14803"/>
                    <a:pt x="12916" y="14256"/>
                    <a:pt x="13493" y="13436"/>
                  </a:cubicBezTo>
                  <a:cubicBezTo>
                    <a:pt x="13949" y="12767"/>
                    <a:pt x="14344" y="11855"/>
                    <a:pt x="14557" y="10822"/>
                  </a:cubicBezTo>
                  <a:cubicBezTo>
                    <a:pt x="14557" y="10761"/>
                    <a:pt x="14618" y="10670"/>
                    <a:pt x="14618" y="10609"/>
                  </a:cubicBezTo>
                  <a:cubicBezTo>
                    <a:pt x="14955" y="10884"/>
                    <a:pt x="15267" y="11002"/>
                    <a:pt x="15548" y="11002"/>
                  </a:cubicBezTo>
                  <a:cubicBezTo>
                    <a:pt x="17189" y="11002"/>
                    <a:pt x="17783" y="6978"/>
                    <a:pt x="16381" y="6901"/>
                  </a:cubicBezTo>
                  <a:cubicBezTo>
                    <a:pt x="16329" y="6898"/>
                    <a:pt x="16279" y="6897"/>
                    <a:pt x="16231" y="6897"/>
                  </a:cubicBezTo>
                  <a:cubicBezTo>
                    <a:pt x="15625" y="6897"/>
                    <a:pt x="15271" y="7068"/>
                    <a:pt x="15074" y="7265"/>
                  </a:cubicBezTo>
                  <a:cubicBezTo>
                    <a:pt x="15165" y="5168"/>
                    <a:pt x="15013" y="3253"/>
                    <a:pt x="14861" y="2645"/>
                  </a:cubicBezTo>
                  <a:cubicBezTo>
                    <a:pt x="14527" y="1490"/>
                    <a:pt x="11791" y="1"/>
                    <a:pt x="8873" y="1"/>
                  </a:cubicBezTo>
                  <a:close/>
                </a:path>
              </a:pathLst>
            </a:custGeom>
            <a:solidFill>
              <a:srgbClr val="DBA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1"/>
            <p:cNvSpPr/>
            <p:nvPr/>
          </p:nvSpPr>
          <p:spPr>
            <a:xfrm>
              <a:off x="2768550" y="1320700"/>
              <a:ext cx="45625" cy="49700"/>
            </a:xfrm>
            <a:custGeom>
              <a:avLst/>
              <a:gdLst/>
              <a:ahLst/>
              <a:cxnLst/>
              <a:rect l="l" t="t" r="r" b="b"/>
              <a:pathLst>
                <a:path w="1825" h="1988" extrusionOk="0">
                  <a:moveTo>
                    <a:pt x="646" y="0"/>
                  </a:moveTo>
                  <a:cubicBezTo>
                    <a:pt x="593" y="0"/>
                    <a:pt x="540" y="4"/>
                    <a:pt x="487" y="12"/>
                  </a:cubicBezTo>
                  <a:cubicBezTo>
                    <a:pt x="305" y="42"/>
                    <a:pt x="122" y="194"/>
                    <a:pt x="92" y="376"/>
                  </a:cubicBezTo>
                  <a:cubicBezTo>
                    <a:pt x="1" y="559"/>
                    <a:pt x="31" y="772"/>
                    <a:pt x="92" y="924"/>
                  </a:cubicBezTo>
                  <a:cubicBezTo>
                    <a:pt x="122" y="1075"/>
                    <a:pt x="153" y="1258"/>
                    <a:pt x="274" y="1379"/>
                  </a:cubicBezTo>
                  <a:cubicBezTo>
                    <a:pt x="183" y="1227"/>
                    <a:pt x="183" y="1045"/>
                    <a:pt x="183" y="954"/>
                  </a:cubicBezTo>
                  <a:cubicBezTo>
                    <a:pt x="153" y="802"/>
                    <a:pt x="183" y="620"/>
                    <a:pt x="244" y="498"/>
                  </a:cubicBezTo>
                  <a:cubicBezTo>
                    <a:pt x="297" y="320"/>
                    <a:pt x="445" y="246"/>
                    <a:pt x="600" y="246"/>
                  </a:cubicBezTo>
                  <a:cubicBezTo>
                    <a:pt x="710" y="246"/>
                    <a:pt x="824" y="283"/>
                    <a:pt x="913" y="346"/>
                  </a:cubicBezTo>
                  <a:cubicBezTo>
                    <a:pt x="1186" y="498"/>
                    <a:pt x="1399" y="772"/>
                    <a:pt x="1520" y="1015"/>
                  </a:cubicBezTo>
                  <a:cubicBezTo>
                    <a:pt x="1642" y="1288"/>
                    <a:pt x="1672" y="1623"/>
                    <a:pt x="1703" y="1987"/>
                  </a:cubicBezTo>
                  <a:cubicBezTo>
                    <a:pt x="1794" y="1623"/>
                    <a:pt x="1824" y="1288"/>
                    <a:pt x="1703" y="954"/>
                  </a:cubicBezTo>
                  <a:cubicBezTo>
                    <a:pt x="1612" y="620"/>
                    <a:pt x="1369" y="316"/>
                    <a:pt x="1065" y="103"/>
                  </a:cubicBezTo>
                  <a:cubicBezTo>
                    <a:pt x="951" y="34"/>
                    <a:pt x="802" y="0"/>
                    <a:pt x="646" y="0"/>
                  </a:cubicBez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1"/>
            <p:cNvSpPr/>
            <p:nvPr/>
          </p:nvSpPr>
          <p:spPr>
            <a:xfrm>
              <a:off x="2786800" y="1335050"/>
              <a:ext cx="18250" cy="36100"/>
            </a:xfrm>
            <a:custGeom>
              <a:avLst/>
              <a:gdLst/>
              <a:ahLst/>
              <a:cxnLst/>
              <a:rect l="l" t="t" r="r" b="b"/>
              <a:pathLst>
                <a:path w="730" h="1444" extrusionOk="0">
                  <a:moveTo>
                    <a:pt x="547" y="0"/>
                  </a:moveTo>
                  <a:cubicBezTo>
                    <a:pt x="423" y="0"/>
                    <a:pt x="292" y="47"/>
                    <a:pt x="213" y="106"/>
                  </a:cubicBezTo>
                  <a:cubicBezTo>
                    <a:pt x="61" y="228"/>
                    <a:pt x="0" y="410"/>
                    <a:pt x="0" y="562"/>
                  </a:cubicBezTo>
                  <a:cubicBezTo>
                    <a:pt x="0" y="775"/>
                    <a:pt x="0" y="927"/>
                    <a:pt x="61" y="1079"/>
                  </a:cubicBezTo>
                  <a:cubicBezTo>
                    <a:pt x="122" y="1231"/>
                    <a:pt x="213" y="1383"/>
                    <a:pt x="365" y="1444"/>
                  </a:cubicBezTo>
                  <a:cubicBezTo>
                    <a:pt x="304" y="1292"/>
                    <a:pt x="274" y="1170"/>
                    <a:pt x="274" y="988"/>
                  </a:cubicBezTo>
                  <a:lnTo>
                    <a:pt x="274" y="562"/>
                  </a:lnTo>
                  <a:cubicBezTo>
                    <a:pt x="274" y="441"/>
                    <a:pt x="304" y="350"/>
                    <a:pt x="365" y="228"/>
                  </a:cubicBezTo>
                  <a:cubicBezTo>
                    <a:pt x="456" y="106"/>
                    <a:pt x="578" y="46"/>
                    <a:pt x="730" y="46"/>
                  </a:cubicBezTo>
                  <a:cubicBezTo>
                    <a:pt x="677" y="14"/>
                    <a:pt x="613" y="0"/>
                    <a:pt x="547" y="0"/>
                  </a:cubicBez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1"/>
            <p:cNvSpPr/>
            <p:nvPr/>
          </p:nvSpPr>
          <p:spPr>
            <a:xfrm>
              <a:off x="3109750" y="1318425"/>
              <a:ext cx="44100" cy="49700"/>
            </a:xfrm>
            <a:custGeom>
              <a:avLst/>
              <a:gdLst/>
              <a:ahLst/>
              <a:cxnLst/>
              <a:rect l="l" t="t" r="r" b="b"/>
              <a:pathLst>
                <a:path w="1764" h="1988" extrusionOk="0">
                  <a:moveTo>
                    <a:pt x="1174" y="1"/>
                  </a:moveTo>
                  <a:cubicBezTo>
                    <a:pt x="1028" y="1"/>
                    <a:pt x="876" y="40"/>
                    <a:pt x="760" y="133"/>
                  </a:cubicBezTo>
                  <a:cubicBezTo>
                    <a:pt x="456" y="346"/>
                    <a:pt x="213" y="619"/>
                    <a:pt x="92" y="954"/>
                  </a:cubicBezTo>
                  <a:cubicBezTo>
                    <a:pt x="0" y="1318"/>
                    <a:pt x="61" y="1653"/>
                    <a:pt x="92" y="1987"/>
                  </a:cubicBezTo>
                  <a:cubicBezTo>
                    <a:pt x="152" y="1653"/>
                    <a:pt x="183" y="1318"/>
                    <a:pt x="304" y="1045"/>
                  </a:cubicBezTo>
                  <a:cubicBezTo>
                    <a:pt x="396" y="771"/>
                    <a:pt x="639" y="528"/>
                    <a:pt x="912" y="346"/>
                  </a:cubicBezTo>
                  <a:cubicBezTo>
                    <a:pt x="989" y="302"/>
                    <a:pt x="1082" y="278"/>
                    <a:pt x="1174" y="278"/>
                  </a:cubicBezTo>
                  <a:cubicBezTo>
                    <a:pt x="1339" y="278"/>
                    <a:pt x="1503" y="353"/>
                    <a:pt x="1581" y="528"/>
                  </a:cubicBezTo>
                  <a:cubicBezTo>
                    <a:pt x="1611" y="619"/>
                    <a:pt x="1611" y="832"/>
                    <a:pt x="1611" y="984"/>
                  </a:cubicBezTo>
                  <a:cubicBezTo>
                    <a:pt x="1611" y="1166"/>
                    <a:pt x="1611" y="1318"/>
                    <a:pt x="1551" y="1470"/>
                  </a:cubicBezTo>
                  <a:cubicBezTo>
                    <a:pt x="1672" y="1318"/>
                    <a:pt x="1733" y="1166"/>
                    <a:pt x="1733" y="923"/>
                  </a:cubicBezTo>
                  <a:cubicBezTo>
                    <a:pt x="1763" y="771"/>
                    <a:pt x="1763" y="589"/>
                    <a:pt x="1733" y="407"/>
                  </a:cubicBezTo>
                  <a:cubicBezTo>
                    <a:pt x="1703" y="194"/>
                    <a:pt x="1520" y="42"/>
                    <a:pt x="1307" y="11"/>
                  </a:cubicBezTo>
                  <a:cubicBezTo>
                    <a:pt x="1264" y="4"/>
                    <a:pt x="1220" y="1"/>
                    <a:pt x="1174" y="1"/>
                  </a:cubicBez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1"/>
            <p:cNvSpPr/>
            <p:nvPr/>
          </p:nvSpPr>
          <p:spPr>
            <a:xfrm>
              <a:off x="3118875" y="1335325"/>
              <a:ext cx="18250" cy="35825"/>
            </a:xfrm>
            <a:custGeom>
              <a:avLst/>
              <a:gdLst/>
              <a:ahLst/>
              <a:cxnLst/>
              <a:rect l="l" t="t" r="r" b="b"/>
              <a:pathLst>
                <a:path w="730" h="1433" extrusionOk="0">
                  <a:moveTo>
                    <a:pt x="186" y="0"/>
                  </a:moveTo>
                  <a:cubicBezTo>
                    <a:pt x="120" y="0"/>
                    <a:pt x="56" y="20"/>
                    <a:pt x="0" y="65"/>
                  </a:cubicBezTo>
                  <a:cubicBezTo>
                    <a:pt x="152" y="65"/>
                    <a:pt x="274" y="156"/>
                    <a:pt x="365" y="247"/>
                  </a:cubicBezTo>
                  <a:cubicBezTo>
                    <a:pt x="426" y="339"/>
                    <a:pt x="456" y="460"/>
                    <a:pt x="456" y="612"/>
                  </a:cubicBezTo>
                  <a:cubicBezTo>
                    <a:pt x="517" y="764"/>
                    <a:pt x="456" y="855"/>
                    <a:pt x="456" y="1007"/>
                  </a:cubicBezTo>
                  <a:cubicBezTo>
                    <a:pt x="456" y="1159"/>
                    <a:pt x="426" y="1281"/>
                    <a:pt x="365" y="1433"/>
                  </a:cubicBezTo>
                  <a:cubicBezTo>
                    <a:pt x="517" y="1372"/>
                    <a:pt x="608" y="1250"/>
                    <a:pt x="669" y="1098"/>
                  </a:cubicBezTo>
                  <a:cubicBezTo>
                    <a:pt x="730" y="946"/>
                    <a:pt x="730" y="764"/>
                    <a:pt x="730" y="612"/>
                  </a:cubicBezTo>
                  <a:cubicBezTo>
                    <a:pt x="699" y="460"/>
                    <a:pt x="669" y="247"/>
                    <a:pt x="517" y="156"/>
                  </a:cubicBezTo>
                  <a:cubicBezTo>
                    <a:pt x="421" y="60"/>
                    <a:pt x="300" y="0"/>
                    <a:pt x="186" y="0"/>
                  </a:cubicBez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1"/>
            <p:cNvSpPr/>
            <p:nvPr/>
          </p:nvSpPr>
          <p:spPr>
            <a:xfrm>
              <a:off x="2912175" y="1412925"/>
              <a:ext cx="20550" cy="10200"/>
            </a:xfrm>
            <a:custGeom>
              <a:avLst/>
              <a:gdLst/>
              <a:ahLst/>
              <a:cxnLst/>
              <a:rect l="l" t="t" r="r" b="b"/>
              <a:pathLst>
                <a:path w="822" h="408" extrusionOk="0">
                  <a:moveTo>
                    <a:pt x="0" y="1"/>
                  </a:moveTo>
                  <a:lnTo>
                    <a:pt x="0" y="1"/>
                  </a:lnTo>
                  <a:cubicBezTo>
                    <a:pt x="61" y="152"/>
                    <a:pt x="213" y="244"/>
                    <a:pt x="335" y="304"/>
                  </a:cubicBezTo>
                  <a:cubicBezTo>
                    <a:pt x="449" y="373"/>
                    <a:pt x="580" y="407"/>
                    <a:pt x="702" y="407"/>
                  </a:cubicBezTo>
                  <a:cubicBezTo>
                    <a:pt x="743" y="407"/>
                    <a:pt x="783" y="403"/>
                    <a:pt x="821" y="396"/>
                  </a:cubicBezTo>
                  <a:cubicBezTo>
                    <a:pt x="669" y="304"/>
                    <a:pt x="578" y="274"/>
                    <a:pt x="426" y="183"/>
                  </a:cubicBezTo>
                  <a:cubicBezTo>
                    <a:pt x="304" y="122"/>
                    <a:pt x="152" y="31"/>
                    <a:pt x="0" y="1"/>
                  </a:cubicBez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1"/>
            <p:cNvSpPr/>
            <p:nvPr/>
          </p:nvSpPr>
          <p:spPr>
            <a:xfrm>
              <a:off x="2902300" y="1381775"/>
              <a:ext cx="60800" cy="34250"/>
            </a:xfrm>
            <a:custGeom>
              <a:avLst/>
              <a:gdLst/>
              <a:ahLst/>
              <a:cxnLst/>
              <a:rect l="l" t="t" r="r" b="b"/>
              <a:pathLst>
                <a:path w="2432" h="1370" extrusionOk="0">
                  <a:moveTo>
                    <a:pt x="0" y="0"/>
                  </a:moveTo>
                  <a:lnTo>
                    <a:pt x="0" y="0"/>
                  </a:lnTo>
                  <a:cubicBezTo>
                    <a:pt x="92" y="213"/>
                    <a:pt x="213" y="456"/>
                    <a:pt x="395" y="608"/>
                  </a:cubicBezTo>
                  <a:cubicBezTo>
                    <a:pt x="547" y="791"/>
                    <a:pt x="730" y="973"/>
                    <a:pt x="973" y="1095"/>
                  </a:cubicBezTo>
                  <a:cubicBezTo>
                    <a:pt x="1186" y="1216"/>
                    <a:pt x="1429" y="1277"/>
                    <a:pt x="1672" y="1338"/>
                  </a:cubicBezTo>
                  <a:cubicBezTo>
                    <a:pt x="1769" y="1359"/>
                    <a:pt x="1866" y="1369"/>
                    <a:pt x="1960" y="1369"/>
                  </a:cubicBezTo>
                  <a:cubicBezTo>
                    <a:pt x="2132" y="1369"/>
                    <a:pt x="2295" y="1336"/>
                    <a:pt x="2432" y="1277"/>
                  </a:cubicBezTo>
                  <a:cubicBezTo>
                    <a:pt x="2219" y="1247"/>
                    <a:pt x="1976" y="1216"/>
                    <a:pt x="1763" y="1125"/>
                  </a:cubicBezTo>
                  <a:cubicBezTo>
                    <a:pt x="1520" y="1064"/>
                    <a:pt x="1307" y="973"/>
                    <a:pt x="1095" y="882"/>
                  </a:cubicBezTo>
                  <a:cubicBezTo>
                    <a:pt x="699" y="639"/>
                    <a:pt x="335" y="335"/>
                    <a:pt x="0" y="0"/>
                  </a:cubicBez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1"/>
            <p:cNvSpPr/>
            <p:nvPr/>
          </p:nvSpPr>
          <p:spPr>
            <a:xfrm>
              <a:off x="2971450" y="1286775"/>
              <a:ext cx="23575" cy="99575"/>
            </a:xfrm>
            <a:custGeom>
              <a:avLst/>
              <a:gdLst/>
              <a:ahLst/>
              <a:cxnLst/>
              <a:rect l="l" t="t" r="r" b="b"/>
              <a:pathLst>
                <a:path w="943" h="3983" extrusionOk="0">
                  <a:moveTo>
                    <a:pt x="365" y="1"/>
                  </a:moveTo>
                  <a:cubicBezTo>
                    <a:pt x="183" y="670"/>
                    <a:pt x="213" y="1490"/>
                    <a:pt x="395" y="2189"/>
                  </a:cubicBezTo>
                  <a:cubicBezTo>
                    <a:pt x="517" y="2554"/>
                    <a:pt x="608" y="2888"/>
                    <a:pt x="578" y="3192"/>
                  </a:cubicBezTo>
                  <a:cubicBezTo>
                    <a:pt x="547" y="3496"/>
                    <a:pt x="304" y="3770"/>
                    <a:pt x="0" y="3983"/>
                  </a:cubicBezTo>
                  <a:cubicBezTo>
                    <a:pt x="365" y="3861"/>
                    <a:pt x="699" y="3648"/>
                    <a:pt x="821" y="3223"/>
                  </a:cubicBezTo>
                  <a:cubicBezTo>
                    <a:pt x="943" y="2797"/>
                    <a:pt x="821" y="2432"/>
                    <a:pt x="699" y="2098"/>
                  </a:cubicBezTo>
                  <a:cubicBezTo>
                    <a:pt x="487" y="1399"/>
                    <a:pt x="365" y="730"/>
                    <a:pt x="365" y="1"/>
                  </a:cubicBez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1"/>
            <p:cNvSpPr/>
            <p:nvPr/>
          </p:nvSpPr>
          <p:spPr>
            <a:xfrm>
              <a:off x="2945600" y="1378625"/>
              <a:ext cx="9925" cy="8050"/>
            </a:xfrm>
            <a:custGeom>
              <a:avLst/>
              <a:gdLst/>
              <a:ahLst/>
              <a:cxnLst/>
              <a:rect l="l" t="t" r="r" b="b"/>
              <a:pathLst>
                <a:path w="397" h="322" extrusionOk="0">
                  <a:moveTo>
                    <a:pt x="128" y="0"/>
                  </a:moveTo>
                  <a:cubicBezTo>
                    <a:pt x="83" y="0"/>
                    <a:pt x="39" y="9"/>
                    <a:pt x="1" y="35"/>
                  </a:cubicBezTo>
                  <a:cubicBezTo>
                    <a:pt x="31" y="187"/>
                    <a:pt x="62" y="248"/>
                    <a:pt x="153" y="278"/>
                  </a:cubicBezTo>
                  <a:cubicBezTo>
                    <a:pt x="196" y="300"/>
                    <a:pt x="224" y="321"/>
                    <a:pt x="290" y="321"/>
                  </a:cubicBezTo>
                  <a:cubicBezTo>
                    <a:pt x="317" y="321"/>
                    <a:pt x="352" y="318"/>
                    <a:pt x="396" y="309"/>
                  </a:cubicBezTo>
                  <a:cubicBezTo>
                    <a:pt x="396" y="157"/>
                    <a:pt x="366" y="96"/>
                    <a:pt x="305" y="35"/>
                  </a:cubicBezTo>
                  <a:cubicBezTo>
                    <a:pt x="252" y="18"/>
                    <a:pt x="189" y="0"/>
                    <a:pt x="128" y="0"/>
                  </a:cubicBez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1"/>
            <p:cNvSpPr/>
            <p:nvPr/>
          </p:nvSpPr>
          <p:spPr>
            <a:xfrm>
              <a:off x="2903825" y="1307300"/>
              <a:ext cx="28125" cy="38025"/>
            </a:xfrm>
            <a:custGeom>
              <a:avLst/>
              <a:gdLst/>
              <a:ahLst/>
              <a:cxnLst/>
              <a:rect l="l" t="t" r="r" b="b"/>
              <a:pathLst>
                <a:path w="1125" h="1521" extrusionOk="0">
                  <a:moveTo>
                    <a:pt x="547" y="1"/>
                  </a:moveTo>
                  <a:cubicBezTo>
                    <a:pt x="243" y="1"/>
                    <a:pt x="0" y="335"/>
                    <a:pt x="0" y="760"/>
                  </a:cubicBezTo>
                  <a:cubicBezTo>
                    <a:pt x="0" y="1186"/>
                    <a:pt x="243" y="1520"/>
                    <a:pt x="547" y="1520"/>
                  </a:cubicBezTo>
                  <a:cubicBezTo>
                    <a:pt x="882" y="1520"/>
                    <a:pt x="1125" y="1186"/>
                    <a:pt x="1125" y="760"/>
                  </a:cubicBezTo>
                  <a:cubicBezTo>
                    <a:pt x="1125" y="335"/>
                    <a:pt x="882" y="1"/>
                    <a:pt x="547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1"/>
            <p:cNvSpPr/>
            <p:nvPr/>
          </p:nvSpPr>
          <p:spPr>
            <a:xfrm>
              <a:off x="3010200" y="1307300"/>
              <a:ext cx="28150" cy="38025"/>
            </a:xfrm>
            <a:custGeom>
              <a:avLst/>
              <a:gdLst/>
              <a:ahLst/>
              <a:cxnLst/>
              <a:rect l="l" t="t" r="r" b="b"/>
              <a:pathLst>
                <a:path w="1126" h="1521" extrusionOk="0">
                  <a:moveTo>
                    <a:pt x="548" y="1"/>
                  </a:moveTo>
                  <a:cubicBezTo>
                    <a:pt x="244" y="1"/>
                    <a:pt x="1" y="365"/>
                    <a:pt x="1" y="760"/>
                  </a:cubicBezTo>
                  <a:cubicBezTo>
                    <a:pt x="1" y="1186"/>
                    <a:pt x="244" y="1520"/>
                    <a:pt x="548" y="1520"/>
                  </a:cubicBezTo>
                  <a:cubicBezTo>
                    <a:pt x="852" y="1520"/>
                    <a:pt x="1125" y="1186"/>
                    <a:pt x="1125" y="760"/>
                  </a:cubicBezTo>
                  <a:cubicBezTo>
                    <a:pt x="1125" y="365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1"/>
            <p:cNvSpPr/>
            <p:nvPr/>
          </p:nvSpPr>
          <p:spPr>
            <a:xfrm>
              <a:off x="2868100" y="1253350"/>
              <a:ext cx="79050" cy="28000"/>
            </a:xfrm>
            <a:custGeom>
              <a:avLst/>
              <a:gdLst/>
              <a:ahLst/>
              <a:cxnLst/>
              <a:rect l="l" t="t" r="r" b="b"/>
              <a:pathLst>
                <a:path w="3162" h="1120" extrusionOk="0">
                  <a:moveTo>
                    <a:pt x="2189" y="0"/>
                  </a:moveTo>
                  <a:cubicBezTo>
                    <a:pt x="1915" y="0"/>
                    <a:pt x="1642" y="31"/>
                    <a:pt x="1429" y="122"/>
                  </a:cubicBezTo>
                  <a:cubicBezTo>
                    <a:pt x="1156" y="183"/>
                    <a:pt x="912" y="304"/>
                    <a:pt x="700" y="426"/>
                  </a:cubicBezTo>
                  <a:cubicBezTo>
                    <a:pt x="456" y="578"/>
                    <a:pt x="274" y="730"/>
                    <a:pt x="92" y="882"/>
                  </a:cubicBezTo>
                  <a:cubicBezTo>
                    <a:pt x="61" y="912"/>
                    <a:pt x="1" y="943"/>
                    <a:pt x="61" y="1034"/>
                  </a:cubicBezTo>
                  <a:cubicBezTo>
                    <a:pt x="83" y="1077"/>
                    <a:pt x="120" y="1120"/>
                    <a:pt x="171" y="1120"/>
                  </a:cubicBezTo>
                  <a:cubicBezTo>
                    <a:pt x="193" y="1120"/>
                    <a:pt x="217" y="1112"/>
                    <a:pt x="244" y="1095"/>
                  </a:cubicBezTo>
                  <a:cubicBezTo>
                    <a:pt x="426" y="1003"/>
                    <a:pt x="608" y="912"/>
                    <a:pt x="852" y="852"/>
                  </a:cubicBezTo>
                  <a:cubicBezTo>
                    <a:pt x="1064" y="760"/>
                    <a:pt x="1277" y="730"/>
                    <a:pt x="1490" y="700"/>
                  </a:cubicBezTo>
                  <a:cubicBezTo>
                    <a:pt x="1703" y="700"/>
                    <a:pt x="1915" y="639"/>
                    <a:pt x="2128" y="639"/>
                  </a:cubicBezTo>
                  <a:cubicBezTo>
                    <a:pt x="2371" y="639"/>
                    <a:pt x="2584" y="700"/>
                    <a:pt x="2797" y="700"/>
                  </a:cubicBezTo>
                  <a:cubicBezTo>
                    <a:pt x="2816" y="703"/>
                    <a:pt x="2834" y="705"/>
                    <a:pt x="2851" y="705"/>
                  </a:cubicBezTo>
                  <a:cubicBezTo>
                    <a:pt x="2972" y="705"/>
                    <a:pt x="3051" y="612"/>
                    <a:pt x="3131" y="426"/>
                  </a:cubicBezTo>
                  <a:cubicBezTo>
                    <a:pt x="3162" y="274"/>
                    <a:pt x="3101" y="122"/>
                    <a:pt x="2949" y="92"/>
                  </a:cubicBezTo>
                  <a:cubicBezTo>
                    <a:pt x="2675" y="0"/>
                    <a:pt x="2432" y="0"/>
                    <a:pt x="2189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1"/>
            <p:cNvSpPr/>
            <p:nvPr/>
          </p:nvSpPr>
          <p:spPr>
            <a:xfrm>
              <a:off x="2934975" y="1257150"/>
              <a:ext cx="15975" cy="13850"/>
            </a:xfrm>
            <a:custGeom>
              <a:avLst/>
              <a:gdLst/>
              <a:ahLst/>
              <a:cxnLst/>
              <a:rect l="l" t="t" r="r" b="b"/>
              <a:pathLst>
                <a:path w="639" h="554" extrusionOk="0">
                  <a:moveTo>
                    <a:pt x="585" y="46"/>
                  </a:moveTo>
                  <a:cubicBezTo>
                    <a:pt x="578" y="46"/>
                    <a:pt x="578" y="61"/>
                    <a:pt x="608" y="92"/>
                  </a:cubicBezTo>
                  <a:cubicBezTo>
                    <a:pt x="608" y="61"/>
                    <a:pt x="593" y="46"/>
                    <a:pt x="585" y="46"/>
                  </a:cubicBezTo>
                  <a:close/>
                  <a:moveTo>
                    <a:pt x="517" y="0"/>
                  </a:moveTo>
                  <a:cubicBezTo>
                    <a:pt x="517" y="31"/>
                    <a:pt x="517" y="92"/>
                    <a:pt x="487" y="122"/>
                  </a:cubicBezTo>
                  <a:cubicBezTo>
                    <a:pt x="487" y="152"/>
                    <a:pt x="456" y="183"/>
                    <a:pt x="426" y="183"/>
                  </a:cubicBezTo>
                  <a:cubicBezTo>
                    <a:pt x="335" y="244"/>
                    <a:pt x="274" y="244"/>
                    <a:pt x="183" y="244"/>
                  </a:cubicBezTo>
                  <a:lnTo>
                    <a:pt x="152" y="244"/>
                  </a:lnTo>
                  <a:cubicBezTo>
                    <a:pt x="61" y="274"/>
                    <a:pt x="0" y="335"/>
                    <a:pt x="31" y="426"/>
                  </a:cubicBezTo>
                  <a:cubicBezTo>
                    <a:pt x="57" y="478"/>
                    <a:pt x="129" y="554"/>
                    <a:pt x="187" y="554"/>
                  </a:cubicBezTo>
                  <a:cubicBezTo>
                    <a:pt x="196" y="554"/>
                    <a:pt x="205" y="552"/>
                    <a:pt x="213" y="548"/>
                  </a:cubicBezTo>
                  <a:cubicBezTo>
                    <a:pt x="335" y="487"/>
                    <a:pt x="456" y="456"/>
                    <a:pt x="517" y="396"/>
                  </a:cubicBezTo>
                  <a:cubicBezTo>
                    <a:pt x="608" y="304"/>
                    <a:pt x="639" y="183"/>
                    <a:pt x="608" y="92"/>
                  </a:cubicBezTo>
                  <a:cubicBezTo>
                    <a:pt x="517" y="31"/>
                    <a:pt x="517" y="31"/>
                    <a:pt x="517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1"/>
            <p:cNvSpPr/>
            <p:nvPr/>
          </p:nvSpPr>
          <p:spPr>
            <a:xfrm>
              <a:off x="2999550" y="1253350"/>
              <a:ext cx="79075" cy="28000"/>
            </a:xfrm>
            <a:custGeom>
              <a:avLst/>
              <a:gdLst/>
              <a:ahLst/>
              <a:cxnLst/>
              <a:rect l="l" t="t" r="r" b="b"/>
              <a:pathLst>
                <a:path w="3163" h="1120" extrusionOk="0">
                  <a:moveTo>
                    <a:pt x="974" y="0"/>
                  </a:moveTo>
                  <a:cubicBezTo>
                    <a:pt x="700" y="0"/>
                    <a:pt x="487" y="0"/>
                    <a:pt x="214" y="92"/>
                  </a:cubicBezTo>
                  <a:cubicBezTo>
                    <a:pt x="62" y="122"/>
                    <a:pt x="1" y="274"/>
                    <a:pt x="31" y="426"/>
                  </a:cubicBezTo>
                  <a:cubicBezTo>
                    <a:pt x="58" y="612"/>
                    <a:pt x="154" y="705"/>
                    <a:pt x="300" y="705"/>
                  </a:cubicBezTo>
                  <a:cubicBezTo>
                    <a:pt x="321" y="705"/>
                    <a:pt x="343" y="703"/>
                    <a:pt x="366" y="700"/>
                  </a:cubicBezTo>
                  <a:cubicBezTo>
                    <a:pt x="579" y="700"/>
                    <a:pt x="791" y="639"/>
                    <a:pt x="1004" y="639"/>
                  </a:cubicBezTo>
                  <a:cubicBezTo>
                    <a:pt x="1247" y="639"/>
                    <a:pt x="1430" y="700"/>
                    <a:pt x="1673" y="700"/>
                  </a:cubicBezTo>
                  <a:cubicBezTo>
                    <a:pt x="1886" y="730"/>
                    <a:pt x="2098" y="760"/>
                    <a:pt x="2311" y="852"/>
                  </a:cubicBezTo>
                  <a:cubicBezTo>
                    <a:pt x="2524" y="912"/>
                    <a:pt x="2737" y="1003"/>
                    <a:pt x="2919" y="1095"/>
                  </a:cubicBezTo>
                  <a:cubicBezTo>
                    <a:pt x="2937" y="1112"/>
                    <a:pt x="2957" y="1120"/>
                    <a:pt x="2978" y="1120"/>
                  </a:cubicBezTo>
                  <a:cubicBezTo>
                    <a:pt x="3028" y="1120"/>
                    <a:pt x="3080" y="1077"/>
                    <a:pt x="3101" y="1034"/>
                  </a:cubicBezTo>
                  <a:cubicBezTo>
                    <a:pt x="3162" y="943"/>
                    <a:pt x="3101" y="912"/>
                    <a:pt x="3071" y="882"/>
                  </a:cubicBezTo>
                  <a:cubicBezTo>
                    <a:pt x="2889" y="730"/>
                    <a:pt x="2676" y="578"/>
                    <a:pt x="2463" y="426"/>
                  </a:cubicBezTo>
                  <a:cubicBezTo>
                    <a:pt x="2220" y="304"/>
                    <a:pt x="2007" y="183"/>
                    <a:pt x="1734" y="122"/>
                  </a:cubicBezTo>
                  <a:cubicBezTo>
                    <a:pt x="1521" y="31"/>
                    <a:pt x="1247" y="0"/>
                    <a:pt x="974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1"/>
            <p:cNvSpPr/>
            <p:nvPr/>
          </p:nvSpPr>
          <p:spPr>
            <a:xfrm>
              <a:off x="2995775" y="1257150"/>
              <a:ext cx="15975" cy="13850"/>
            </a:xfrm>
            <a:custGeom>
              <a:avLst/>
              <a:gdLst/>
              <a:ahLst/>
              <a:cxnLst/>
              <a:rect l="l" t="t" r="r" b="b"/>
              <a:pathLst>
                <a:path w="639" h="554" extrusionOk="0">
                  <a:moveTo>
                    <a:pt x="91" y="0"/>
                  </a:moveTo>
                  <a:cubicBezTo>
                    <a:pt x="91" y="8"/>
                    <a:pt x="91" y="17"/>
                    <a:pt x="92" y="28"/>
                  </a:cubicBezTo>
                  <a:lnTo>
                    <a:pt x="92" y="28"/>
                  </a:lnTo>
                  <a:cubicBezTo>
                    <a:pt x="101" y="20"/>
                    <a:pt x="103" y="12"/>
                    <a:pt x="91" y="0"/>
                  </a:cubicBezTo>
                  <a:close/>
                  <a:moveTo>
                    <a:pt x="92" y="28"/>
                  </a:moveTo>
                  <a:cubicBezTo>
                    <a:pt x="78" y="40"/>
                    <a:pt x="49" y="55"/>
                    <a:pt x="30" y="92"/>
                  </a:cubicBezTo>
                  <a:cubicBezTo>
                    <a:pt x="0" y="183"/>
                    <a:pt x="30" y="304"/>
                    <a:pt x="91" y="396"/>
                  </a:cubicBezTo>
                  <a:cubicBezTo>
                    <a:pt x="182" y="456"/>
                    <a:pt x="304" y="487"/>
                    <a:pt x="395" y="548"/>
                  </a:cubicBezTo>
                  <a:cubicBezTo>
                    <a:pt x="408" y="552"/>
                    <a:pt x="420" y="554"/>
                    <a:pt x="431" y="554"/>
                  </a:cubicBezTo>
                  <a:cubicBezTo>
                    <a:pt x="503" y="554"/>
                    <a:pt x="555" y="478"/>
                    <a:pt x="608" y="426"/>
                  </a:cubicBezTo>
                  <a:cubicBezTo>
                    <a:pt x="638" y="335"/>
                    <a:pt x="547" y="274"/>
                    <a:pt x="486" y="244"/>
                  </a:cubicBezTo>
                  <a:lnTo>
                    <a:pt x="456" y="244"/>
                  </a:lnTo>
                  <a:cubicBezTo>
                    <a:pt x="365" y="244"/>
                    <a:pt x="304" y="244"/>
                    <a:pt x="213" y="183"/>
                  </a:cubicBezTo>
                  <a:cubicBezTo>
                    <a:pt x="182" y="183"/>
                    <a:pt x="152" y="152"/>
                    <a:pt x="152" y="122"/>
                  </a:cubicBezTo>
                  <a:cubicBezTo>
                    <a:pt x="106" y="99"/>
                    <a:pt x="95" y="59"/>
                    <a:pt x="92" y="28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1"/>
            <p:cNvSpPr/>
            <p:nvPr/>
          </p:nvSpPr>
          <p:spPr>
            <a:xfrm>
              <a:off x="2754875" y="1073250"/>
              <a:ext cx="412650" cy="282700"/>
            </a:xfrm>
            <a:custGeom>
              <a:avLst/>
              <a:gdLst/>
              <a:ahLst/>
              <a:cxnLst/>
              <a:rect l="l" t="t" r="r" b="b"/>
              <a:pathLst>
                <a:path w="16506" h="11308" extrusionOk="0">
                  <a:moveTo>
                    <a:pt x="13040" y="1"/>
                  </a:moveTo>
                  <a:cubicBezTo>
                    <a:pt x="12402" y="609"/>
                    <a:pt x="11460" y="791"/>
                    <a:pt x="10548" y="791"/>
                  </a:cubicBezTo>
                  <a:cubicBezTo>
                    <a:pt x="9636" y="761"/>
                    <a:pt x="8755" y="548"/>
                    <a:pt x="7873" y="548"/>
                  </a:cubicBezTo>
                  <a:cubicBezTo>
                    <a:pt x="7356" y="548"/>
                    <a:pt x="6809" y="639"/>
                    <a:pt x="6323" y="700"/>
                  </a:cubicBezTo>
                  <a:cubicBezTo>
                    <a:pt x="5229" y="852"/>
                    <a:pt x="4074" y="1004"/>
                    <a:pt x="3101" y="1520"/>
                  </a:cubicBezTo>
                  <a:cubicBezTo>
                    <a:pt x="2098" y="2007"/>
                    <a:pt x="1308" y="2888"/>
                    <a:pt x="1125" y="3983"/>
                  </a:cubicBezTo>
                  <a:cubicBezTo>
                    <a:pt x="1042" y="3948"/>
                    <a:pt x="959" y="3932"/>
                    <a:pt x="878" y="3932"/>
                  </a:cubicBezTo>
                  <a:cubicBezTo>
                    <a:pt x="604" y="3932"/>
                    <a:pt x="354" y="4113"/>
                    <a:pt x="213" y="4347"/>
                  </a:cubicBezTo>
                  <a:cubicBezTo>
                    <a:pt x="1" y="4651"/>
                    <a:pt x="1" y="5046"/>
                    <a:pt x="1" y="5381"/>
                  </a:cubicBezTo>
                  <a:cubicBezTo>
                    <a:pt x="1" y="6110"/>
                    <a:pt x="122" y="6779"/>
                    <a:pt x="274" y="7478"/>
                  </a:cubicBezTo>
                  <a:cubicBezTo>
                    <a:pt x="396" y="7934"/>
                    <a:pt x="548" y="8359"/>
                    <a:pt x="730" y="8815"/>
                  </a:cubicBezTo>
                  <a:lnTo>
                    <a:pt x="821" y="8815"/>
                  </a:lnTo>
                  <a:cubicBezTo>
                    <a:pt x="915" y="8806"/>
                    <a:pt x="1004" y="8802"/>
                    <a:pt x="1089" y="8802"/>
                  </a:cubicBezTo>
                  <a:cubicBezTo>
                    <a:pt x="1548" y="8802"/>
                    <a:pt x="1862" y="8930"/>
                    <a:pt x="2067" y="9059"/>
                  </a:cubicBezTo>
                  <a:cubicBezTo>
                    <a:pt x="2067" y="9059"/>
                    <a:pt x="3253" y="10396"/>
                    <a:pt x="3405" y="11308"/>
                  </a:cubicBezTo>
                  <a:lnTo>
                    <a:pt x="3739" y="6019"/>
                  </a:lnTo>
                  <a:cubicBezTo>
                    <a:pt x="3739" y="6019"/>
                    <a:pt x="5441" y="5685"/>
                    <a:pt x="6171" y="5016"/>
                  </a:cubicBezTo>
                  <a:cubicBezTo>
                    <a:pt x="6171" y="5016"/>
                    <a:pt x="9257" y="6150"/>
                    <a:pt x="11460" y="6150"/>
                  </a:cubicBezTo>
                  <a:cubicBezTo>
                    <a:pt x="12074" y="6150"/>
                    <a:pt x="12619" y="6062"/>
                    <a:pt x="13010" y="5837"/>
                  </a:cubicBezTo>
                  <a:lnTo>
                    <a:pt x="13618" y="10700"/>
                  </a:lnTo>
                  <a:lnTo>
                    <a:pt x="14499" y="9180"/>
                  </a:lnTo>
                  <a:lnTo>
                    <a:pt x="14499" y="9211"/>
                  </a:lnTo>
                  <a:cubicBezTo>
                    <a:pt x="14694" y="9016"/>
                    <a:pt x="15066" y="8872"/>
                    <a:pt x="15640" y="8872"/>
                  </a:cubicBezTo>
                  <a:cubicBezTo>
                    <a:pt x="15693" y="8872"/>
                    <a:pt x="15749" y="8874"/>
                    <a:pt x="15806" y="8876"/>
                  </a:cubicBezTo>
                  <a:lnTo>
                    <a:pt x="15928" y="8876"/>
                  </a:lnTo>
                  <a:cubicBezTo>
                    <a:pt x="16323" y="7539"/>
                    <a:pt x="16505" y="6232"/>
                    <a:pt x="16353" y="4894"/>
                  </a:cubicBezTo>
                  <a:cubicBezTo>
                    <a:pt x="16293" y="4286"/>
                    <a:pt x="16110" y="3770"/>
                    <a:pt x="15715" y="3375"/>
                  </a:cubicBezTo>
                  <a:cubicBezTo>
                    <a:pt x="15746" y="2463"/>
                    <a:pt x="15229" y="1490"/>
                    <a:pt x="14469" y="973"/>
                  </a:cubicBezTo>
                  <a:cubicBezTo>
                    <a:pt x="14317" y="1368"/>
                    <a:pt x="13831" y="1672"/>
                    <a:pt x="13466" y="1672"/>
                  </a:cubicBezTo>
                  <a:cubicBezTo>
                    <a:pt x="13466" y="1095"/>
                    <a:pt x="13344" y="517"/>
                    <a:pt x="13040" y="1"/>
                  </a:cubicBezTo>
                  <a:close/>
                </a:path>
              </a:pathLst>
            </a:custGeom>
            <a:solidFill>
              <a:srgbClr val="8AD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8" name="Google Shape;2838;p61"/>
          <p:cNvGrpSpPr/>
          <p:nvPr/>
        </p:nvGrpSpPr>
        <p:grpSpPr>
          <a:xfrm>
            <a:off x="5821871" y="1456508"/>
            <a:ext cx="1059039" cy="3055711"/>
            <a:chOff x="5384875" y="1045450"/>
            <a:chExt cx="1256125" cy="3624375"/>
          </a:xfrm>
        </p:grpSpPr>
        <p:sp>
          <p:nvSpPr>
            <p:cNvPr id="2839" name="Google Shape;2839;p61"/>
            <p:cNvSpPr/>
            <p:nvPr/>
          </p:nvSpPr>
          <p:spPr>
            <a:xfrm>
              <a:off x="6178200" y="4213875"/>
              <a:ext cx="424025" cy="441525"/>
            </a:xfrm>
            <a:custGeom>
              <a:avLst/>
              <a:gdLst/>
              <a:ahLst/>
              <a:cxnLst/>
              <a:rect l="l" t="t" r="r" b="b"/>
              <a:pathLst>
                <a:path w="16961" h="17661" extrusionOk="0">
                  <a:moveTo>
                    <a:pt x="8815" y="1"/>
                  </a:moveTo>
                  <a:cubicBezTo>
                    <a:pt x="5897" y="92"/>
                    <a:pt x="2949" y="153"/>
                    <a:pt x="0" y="153"/>
                  </a:cubicBezTo>
                  <a:cubicBezTo>
                    <a:pt x="1216" y="4894"/>
                    <a:pt x="2523" y="8451"/>
                    <a:pt x="3405" y="10639"/>
                  </a:cubicBezTo>
                  <a:cubicBezTo>
                    <a:pt x="3921" y="11976"/>
                    <a:pt x="3921" y="13466"/>
                    <a:pt x="3465" y="14773"/>
                  </a:cubicBezTo>
                  <a:cubicBezTo>
                    <a:pt x="3465" y="14834"/>
                    <a:pt x="3435" y="14894"/>
                    <a:pt x="3435" y="14925"/>
                  </a:cubicBezTo>
                  <a:cubicBezTo>
                    <a:pt x="3253" y="15928"/>
                    <a:pt x="3344" y="16597"/>
                    <a:pt x="3496" y="17022"/>
                  </a:cubicBezTo>
                  <a:cubicBezTo>
                    <a:pt x="3648" y="17417"/>
                    <a:pt x="4012" y="17660"/>
                    <a:pt x="4377" y="17660"/>
                  </a:cubicBezTo>
                  <a:lnTo>
                    <a:pt x="16961" y="17660"/>
                  </a:lnTo>
                  <a:lnTo>
                    <a:pt x="16900" y="16961"/>
                  </a:lnTo>
                  <a:cubicBezTo>
                    <a:pt x="12675" y="15958"/>
                    <a:pt x="10760" y="14287"/>
                    <a:pt x="9818" y="13344"/>
                  </a:cubicBezTo>
                  <a:lnTo>
                    <a:pt x="8815" y="1"/>
                  </a:lnTo>
                  <a:close/>
                </a:path>
              </a:pathLst>
            </a:custGeom>
            <a:solidFill>
              <a:srgbClr val="DBA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1"/>
            <p:cNvSpPr/>
            <p:nvPr/>
          </p:nvSpPr>
          <p:spPr>
            <a:xfrm>
              <a:off x="6245075" y="4542500"/>
              <a:ext cx="375400" cy="127325"/>
            </a:xfrm>
            <a:custGeom>
              <a:avLst/>
              <a:gdLst/>
              <a:ahLst/>
              <a:cxnLst/>
              <a:rect l="l" t="t" r="r" b="b"/>
              <a:pathLst>
                <a:path w="15016" h="5093" extrusionOk="0">
                  <a:moveTo>
                    <a:pt x="7665" y="0"/>
                  </a:moveTo>
                  <a:cubicBezTo>
                    <a:pt x="7286" y="0"/>
                    <a:pt x="7072" y="1569"/>
                    <a:pt x="6657" y="1901"/>
                  </a:cubicBezTo>
                  <a:cubicBezTo>
                    <a:pt x="6201" y="2266"/>
                    <a:pt x="5623" y="2449"/>
                    <a:pt x="5015" y="2509"/>
                  </a:cubicBezTo>
                  <a:cubicBezTo>
                    <a:pt x="4574" y="2586"/>
                    <a:pt x="4124" y="2623"/>
                    <a:pt x="3673" y="2623"/>
                  </a:cubicBezTo>
                  <a:cubicBezTo>
                    <a:pt x="2693" y="2623"/>
                    <a:pt x="1706" y="2447"/>
                    <a:pt x="790" y="2114"/>
                  </a:cubicBezTo>
                  <a:cubicBezTo>
                    <a:pt x="736" y="2091"/>
                    <a:pt x="674" y="2080"/>
                    <a:pt x="609" y="2080"/>
                  </a:cubicBezTo>
                  <a:cubicBezTo>
                    <a:pt x="421" y="2080"/>
                    <a:pt x="212" y="2176"/>
                    <a:pt x="122" y="2357"/>
                  </a:cubicBezTo>
                  <a:cubicBezTo>
                    <a:pt x="0" y="2601"/>
                    <a:pt x="30" y="2874"/>
                    <a:pt x="182" y="3056"/>
                  </a:cubicBezTo>
                  <a:cubicBezTo>
                    <a:pt x="882" y="3269"/>
                    <a:pt x="1702" y="3573"/>
                    <a:pt x="2432" y="3786"/>
                  </a:cubicBezTo>
                  <a:cubicBezTo>
                    <a:pt x="1854" y="3816"/>
                    <a:pt x="1246" y="3847"/>
                    <a:pt x="699" y="3877"/>
                  </a:cubicBezTo>
                  <a:cubicBezTo>
                    <a:pt x="486" y="3877"/>
                    <a:pt x="304" y="3938"/>
                    <a:pt x="182" y="4029"/>
                  </a:cubicBezTo>
                  <a:cubicBezTo>
                    <a:pt x="91" y="4120"/>
                    <a:pt x="30" y="4333"/>
                    <a:pt x="30" y="4576"/>
                  </a:cubicBezTo>
                  <a:cubicBezTo>
                    <a:pt x="30" y="4880"/>
                    <a:pt x="274" y="5093"/>
                    <a:pt x="578" y="5093"/>
                  </a:cubicBezTo>
                  <a:lnTo>
                    <a:pt x="14134" y="5093"/>
                  </a:lnTo>
                  <a:cubicBezTo>
                    <a:pt x="14377" y="5093"/>
                    <a:pt x="14560" y="4637"/>
                    <a:pt x="14590" y="4424"/>
                  </a:cubicBezTo>
                  <a:cubicBezTo>
                    <a:pt x="14772" y="3604"/>
                    <a:pt x="15016" y="1689"/>
                    <a:pt x="13496" y="1263"/>
                  </a:cubicBezTo>
                  <a:cubicBezTo>
                    <a:pt x="13110" y="1162"/>
                    <a:pt x="12747" y="1131"/>
                    <a:pt x="12395" y="1131"/>
                  </a:cubicBezTo>
                  <a:cubicBezTo>
                    <a:pt x="11820" y="1131"/>
                    <a:pt x="11276" y="1214"/>
                    <a:pt x="10709" y="1214"/>
                  </a:cubicBezTo>
                  <a:cubicBezTo>
                    <a:pt x="9847" y="1214"/>
                    <a:pt x="8932" y="1021"/>
                    <a:pt x="7781" y="47"/>
                  </a:cubicBezTo>
                  <a:cubicBezTo>
                    <a:pt x="7741" y="15"/>
                    <a:pt x="7702" y="0"/>
                    <a:pt x="7665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1"/>
            <p:cNvSpPr/>
            <p:nvPr/>
          </p:nvSpPr>
          <p:spPr>
            <a:xfrm>
              <a:off x="5568000" y="4227550"/>
              <a:ext cx="337425" cy="429375"/>
            </a:xfrm>
            <a:custGeom>
              <a:avLst/>
              <a:gdLst/>
              <a:ahLst/>
              <a:cxnLst/>
              <a:rect l="l" t="t" r="r" b="b"/>
              <a:pathLst>
                <a:path w="13497" h="17175" extrusionOk="0">
                  <a:moveTo>
                    <a:pt x="0" y="1"/>
                  </a:moveTo>
                  <a:cubicBezTo>
                    <a:pt x="244" y="4438"/>
                    <a:pt x="791" y="7782"/>
                    <a:pt x="1216" y="9940"/>
                  </a:cubicBezTo>
                  <a:cubicBezTo>
                    <a:pt x="1490" y="11399"/>
                    <a:pt x="1277" y="12919"/>
                    <a:pt x="517" y="14165"/>
                  </a:cubicBezTo>
                  <a:cubicBezTo>
                    <a:pt x="456" y="14256"/>
                    <a:pt x="426" y="14347"/>
                    <a:pt x="426" y="14439"/>
                  </a:cubicBezTo>
                  <a:cubicBezTo>
                    <a:pt x="31" y="15411"/>
                    <a:pt x="0" y="16110"/>
                    <a:pt x="61" y="16536"/>
                  </a:cubicBezTo>
                  <a:cubicBezTo>
                    <a:pt x="122" y="16901"/>
                    <a:pt x="456" y="17174"/>
                    <a:pt x="821" y="17174"/>
                  </a:cubicBezTo>
                  <a:lnTo>
                    <a:pt x="13405" y="17174"/>
                  </a:lnTo>
                  <a:lnTo>
                    <a:pt x="13496" y="16445"/>
                  </a:lnTo>
                  <a:cubicBezTo>
                    <a:pt x="9454" y="15411"/>
                    <a:pt x="7903" y="13740"/>
                    <a:pt x="7143" y="12797"/>
                  </a:cubicBezTo>
                  <a:lnTo>
                    <a:pt x="8754" y="1"/>
                  </a:lnTo>
                  <a:close/>
                </a:path>
              </a:pathLst>
            </a:custGeom>
            <a:solidFill>
              <a:srgbClr val="DBA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1"/>
            <p:cNvSpPr/>
            <p:nvPr/>
          </p:nvSpPr>
          <p:spPr>
            <a:xfrm>
              <a:off x="5557350" y="4542500"/>
              <a:ext cx="375425" cy="127325"/>
            </a:xfrm>
            <a:custGeom>
              <a:avLst/>
              <a:gdLst/>
              <a:ahLst/>
              <a:cxnLst/>
              <a:rect l="l" t="t" r="r" b="b"/>
              <a:pathLst>
                <a:path w="15017" h="5093" extrusionOk="0">
                  <a:moveTo>
                    <a:pt x="7666" y="0"/>
                  </a:moveTo>
                  <a:cubicBezTo>
                    <a:pt x="7287" y="0"/>
                    <a:pt x="7073" y="1569"/>
                    <a:pt x="6658" y="1901"/>
                  </a:cubicBezTo>
                  <a:cubicBezTo>
                    <a:pt x="6202" y="2266"/>
                    <a:pt x="5624" y="2449"/>
                    <a:pt x="5016" y="2509"/>
                  </a:cubicBezTo>
                  <a:cubicBezTo>
                    <a:pt x="4575" y="2586"/>
                    <a:pt x="4125" y="2623"/>
                    <a:pt x="3674" y="2623"/>
                  </a:cubicBezTo>
                  <a:cubicBezTo>
                    <a:pt x="2694" y="2623"/>
                    <a:pt x="1707" y="2447"/>
                    <a:pt x="791" y="2114"/>
                  </a:cubicBezTo>
                  <a:cubicBezTo>
                    <a:pt x="737" y="2091"/>
                    <a:pt x="675" y="2080"/>
                    <a:pt x="610" y="2080"/>
                  </a:cubicBezTo>
                  <a:cubicBezTo>
                    <a:pt x="422" y="2080"/>
                    <a:pt x="213" y="2176"/>
                    <a:pt x="123" y="2357"/>
                  </a:cubicBezTo>
                  <a:cubicBezTo>
                    <a:pt x="1" y="2601"/>
                    <a:pt x="31" y="2874"/>
                    <a:pt x="183" y="3056"/>
                  </a:cubicBezTo>
                  <a:cubicBezTo>
                    <a:pt x="882" y="3269"/>
                    <a:pt x="1703" y="3573"/>
                    <a:pt x="2433" y="3786"/>
                  </a:cubicBezTo>
                  <a:cubicBezTo>
                    <a:pt x="1855" y="3816"/>
                    <a:pt x="1247" y="3847"/>
                    <a:pt x="700" y="3877"/>
                  </a:cubicBezTo>
                  <a:cubicBezTo>
                    <a:pt x="487" y="3877"/>
                    <a:pt x="305" y="3938"/>
                    <a:pt x="183" y="4029"/>
                  </a:cubicBezTo>
                  <a:cubicBezTo>
                    <a:pt x="92" y="4120"/>
                    <a:pt x="31" y="4333"/>
                    <a:pt x="31" y="4576"/>
                  </a:cubicBezTo>
                  <a:cubicBezTo>
                    <a:pt x="31" y="4880"/>
                    <a:pt x="274" y="5093"/>
                    <a:pt x="578" y="5093"/>
                  </a:cubicBezTo>
                  <a:lnTo>
                    <a:pt x="14135" y="5093"/>
                  </a:lnTo>
                  <a:cubicBezTo>
                    <a:pt x="14378" y="5093"/>
                    <a:pt x="14560" y="4637"/>
                    <a:pt x="14591" y="4424"/>
                  </a:cubicBezTo>
                  <a:cubicBezTo>
                    <a:pt x="14773" y="3604"/>
                    <a:pt x="15016" y="1689"/>
                    <a:pt x="13497" y="1263"/>
                  </a:cubicBezTo>
                  <a:cubicBezTo>
                    <a:pt x="13110" y="1162"/>
                    <a:pt x="12747" y="1131"/>
                    <a:pt x="12396" y="1131"/>
                  </a:cubicBezTo>
                  <a:cubicBezTo>
                    <a:pt x="11821" y="1131"/>
                    <a:pt x="11277" y="1214"/>
                    <a:pt x="10710" y="1214"/>
                  </a:cubicBezTo>
                  <a:cubicBezTo>
                    <a:pt x="9848" y="1214"/>
                    <a:pt x="8933" y="1021"/>
                    <a:pt x="7782" y="47"/>
                  </a:cubicBezTo>
                  <a:cubicBezTo>
                    <a:pt x="7742" y="15"/>
                    <a:pt x="7703" y="0"/>
                    <a:pt x="7666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1"/>
            <p:cNvSpPr/>
            <p:nvPr/>
          </p:nvSpPr>
          <p:spPr>
            <a:xfrm>
              <a:off x="5516325" y="2302750"/>
              <a:ext cx="932425" cy="2163425"/>
            </a:xfrm>
            <a:custGeom>
              <a:avLst/>
              <a:gdLst/>
              <a:ahLst/>
              <a:cxnLst/>
              <a:rect l="l" t="t" r="r" b="b"/>
              <a:pathLst>
                <a:path w="37297" h="86537" extrusionOk="0">
                  <a:moveTo>
                    <a:pt x="10791" y="1"/>
                  </a:moveTo>
                  <a:cubicBezTo>
                    <a:pt x="10791" y="1"/>
                    <a:pt x="5381" y="10153"/>
                    <a:pt x="4469" y="19272"/>
                  </a:cubicBezTo>
                  <a:cubicBezTo>
                    <a:pt x="3587" y="28390"/>
                    <a:pt x="1" y="74622"/>
                    <a:pt x="2189" y="86537"/>
                  </a:cubicBezTo>
                  <a:lnTo>
                    <a:pt x="10639" y="86537"/>
                  </a:lnTo>
                  <a:lnTo>
                    <a:pt x="18512" y="20518"/>
                  </a:lnTo>
                  <a:lnTo>
                    <a:pt x="26749" y="85990"/>
                  </a:lnTo>
                  <a:lnTo>
                    <a:pt x="37296" y="85990"/>
                  </a:lnTo>
                  <a:lnTo>
                    <a:pt x="31582" y="16202"/>
                  </a:lnTo>
                  <a:lnTo>
                    <a:pt x="27661" y="365"/>
                  </a:lnTo>
                  <a:lnTo>
                    <a:pt x="10791" y="1"/>
                  </a:lnTo>
                  <a:close/>
                </a:path>
              </a:pathLst>
            </a:custGeom>
            <a:solidFill>
              <a:srgbClr val="456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1"/>
            <p:cNvSpPr/>
            <p:nvPr/>
          </p:nvSpPr>
          <p:spPr>
            <a:xfrm>
              <a:off x="6039900" y="2802000"/>
              <a:ext cx="213550" cy="1628475"/>
            </a:xfrm>
            <a:custGeom>
              <a:avLst/>
              <a:gdLst/>
              <a:ahLst/>
              <a:cxnLst/>
              <a:rect l="l" t="t" r="r" b="b"/>
              <a:pathLst>
                <a:path w="8542" h="65139" extrusionOk="0">
                  <a:moveTo>
                    <a:pt x="0" y="1"/>
                  </a:moveTo>
                  <a:lnTo>
                    <a:pt x="1003" y="8147"/>
                  </a:lnTo>
                  <a:lnTo>
                    <a:pt x="2006" y="16293"/>
                  </a:lnTo>
                  <a:lnTo>
                    <a:pt x="4104" y="32585"/>
                  </a:lnTo>
                  <a:lnTo>
                    <a:pt x="6262" y="48877"/>
                  </a:lnTo>
                  <a:lnTo>
                    <a:pt x="7417" y="57023"/>
                  </a:lnTo>
                  <a:lnTo>
                    <a:pt x="8541" y="65138"/>
                  </a:lnTo>
                  <a:lnTo>
                    <a:pt x="7569" y="57023"/>
                  </a:lnTo>
                  <a:lnTo>
                    <a:pt x="6566" y="48846"/>
                  </a:lnTo>
                  <a:lnTo>
                    <a:pt x="4499" y="32554"/>
                  </a:lnTo>
                  <a:lnTo>
                    <a:pt x="2280" y="16262"/>
                  </a:lnTo>
                  <a:lnTo>
                    <a:pt x="1186" y="81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61"/>
            <p:cNvSpPr/>
            <p:nvPr/>
          </p:nvSpPr>
          <p:spPr>
            <a:xfrm>
              <a:off x="6394000" y="2669025"/>
              <a:ext cx="182400" cy="220400"/>
            </a:xfrm>
            <a:custGeom>
              <a:avLst/>
              <a:gdLst/>
              <a:ahLst/>
              <a:cxnLst/>
              <a:rect l="l" t="t" r="r" b="b"/>
              <a:pathLst>
                <a:path w="7296" h="8816" extrusionOk="0">
                  <a:moveTo>
                    <a:pt x="4803" y="0"/>
                  </a:moveTo>
                  <a:cubicBezTo>
                    <a:pt x="3253" y="821"/>
                    <a:pt x="1642" y="1611"/>
                    <a:pt x="1" y="2310"/>
                  </a:cubicBezTo>
                  <a:cubicBezTo>
                    <a:pt x="1125" y="4469"/>
                    <a:pt x="2250" y="6627"/>
                    <a:pt x="3435" y="8815"/>
                  </a:cubicBezTo>
                  <a:cubicBezTo>
                    <a:pt x="4712" y="8298"/>
                    <a:pt x="6049" y="7994"/>
                    <a:pt x="7296" y="7447"/>
                  </a:cubicBezTo>
                  <a:cubicBezTo>
                    <a:pt x="6475" y="5016"/>
                    <a:pt x="5624" y="2493"/>
                    <a:pt x="4803" y="0"/>
                  </a:cubicBezTo>
                  <a:close/>
                </a:path>
              </a:pathLst>
            </a:custGeom>
            <a:solidFill>
              <a:srgbClr val="DBA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61"/>
            <p:cNvSpPr/>
            <p:nvPr/>
          </p:nvSpPr>
          <p:spPr>
            <a:xfrm>
              <a:off x="6471500" y="2807025"/>
              <a:ext cx="169500" cy="234375"/>
            </a:xfrm>
            <a:custGeom>
              <a:avLst/>
              <a:gdLst/>
              <a:ahLst/>
              <a:cxnLst/>
              <a:rect l="l" t="t" r="r" b="b"/>
              <a:pathLst>
                <a:path w="6780" h="9375" extrusionOk="0">
                  <a:moveTo>
                    <a:pt x="1647" y="0"/>
                  </a:moveTo>
                  <a:cubicBezTo>
                    <a:pt x="1390" y="0"/>
                    <a:pt x="1124" y="50"/>
                    <a:pt x="852" y="164"/>
                  </a:cubicBezTo>
                  <a:cubicBezTo>
                    <a:pt x="852" y="164"/>
                    <a:pt x="366" y="1046"/>
                    <a:pt x="183" y="2414"/>
                  </a:cubicBezTo>
                  <a:cubicBezTo>
                    <a:pt x="1" y="3781"/>
                    <a:pt x="1095" y="5362"/>
                    <a:pt x="1156" y="6395"/>
                  </a:cubicBezTo>
                  <a:cubicBezTo>
                    <a:pt x="1247" y="7429"/>
                    <a:pt x="1247" y="8310"/>
                    <a:pt x="1551" y="8371"/>
                  </a:cubicBezTo>
                  <a:cubicBezTo>
                    <a:pt x="1573" y="8378"/>
                    <a:pt x="1594" y="8381"/>
                    <a:pt x="1614" y="8381"/>
                  </a:cubicBezTo>
                  <a:cubicBezTo>
                    <a:pt x="1864" y="8381"/>
                    <a:pt x="1920" y="7830"/>
                    <a:pt x="1977" y="6365"/>
                  </a:cubicBezTo>
                  <a:cubicBezTo>
                    <a:pt x="1977" y="6365"/>
                    <a:pt x="2062" y="6009"/>
                    <a:pt x="2185" y="6009"/>
                  </a:cubicBezTo>
                  <a:cubicBezTo>
                    <a:pt x="2241" y="6009"/>
                    <a:pt x="2305" y="6084"/>
                    <a:pt x="2372" y="6304"/>
                  </a:cubicBezTo>
                  <a:cubicBezTo>
                    <a:pt x="2615" y="7064"/>
                    <a:pt x="2645" y="8949"/>
                    <a:pt x="3132" y="9009"/>
                  </a:cubicBezTo>
                  <a:cubicBezTo>
                    <a:pt x="3139" y="9011"/>
                    <a:pt x="3145" y="9012"/>
                    <a:pt x="3152" y="9012"/>
                  </a:cubicBezTo>
                  <a:cubicBezTo>
                    <a:pt x="3547" y="9012"/>
                    <a:pt x="3255" y="6363"/>
                    <a:pt x="3375" y="6213"/>
                  </a:cubicBezTo>
                  <a:cubicBezTo>
                    <a:pt x="3378" y="6210"/>
                    <a:pt x="3381" y="6208"/>
                    <a:pt x="3384" y="6208"/>
                  </a:cubicBezTo>
                  <a:cubicBezTo>
                    <a:pt x="3533" y="6208"/>
                    <a:pt x="4334" y="9374"/>
                    <a:pt x="5047" y="9374"/>
                  </a:cubicBezTo>
                  <a:cubicBezTo>
                    <a:pt x="5776" y="9374"/>
                    <a:pt x="3892" y="6061"/>
                    <a:pt x="4196" y="5788"/>
                  </a:cubicBezTo>
                  <a:cubicBezTo>
                    <a:pt x="4213" y="5770"/>
                    <a:pt x="4232" y="5762"/>
                    <a:pt x="4254" y="5762"/>
                  </a:cubicBezTo>
                  <a:cubicBezTo>
                    <a:pt x="4608" y="5762"/>
                    <a:pt x="5537" y="7919"/>
                    <a:pt x="5902" y="7919"/>
                  </a:cubicBezTo>
                  <a:cubicBezTo>
                    <a:pt x="5911" y="7919"/>
                    <a:pt x="5920" y="7918"/>
                    <a:pt x="5928" y="7915"/>
                  </a:cubicBezTo>
                  <a:cubicBezTo>
                    <a:pt x="6718" y="7642"/>
                    <a:pt x="4287" y="4085"/>
                    <a:pt x="4621" y="3933"/>
                  </a:cubicBezTo>
                  <a:cubicBezTo>
                    <a:pt x="4643" y="3923"/>
                    <a:pt x="4669" y="3919"/>
                    <a:pt x="4698" y="3919"/>
                  </a:cubicBezTo>
                  <a:cubicBezTo>
                    <a:pt x="5047" y="3919"/>
                    <a:pt x="5874" y="4586"/>
                    <a:pt x="6292" y="4586"/>
                  </a:cubicBezTo>
                  <a:cubicBezTo>
                    <a:pt x="6369" y="4586"/>
                    <a:pt x="6431" y="4564"/>
                    <a:pt x="6475" y="4511"/>
                  </a:cubicBezTo>
                  <a:cubicBezTo>
                    <a:pt x="6779" y="4116"/>
                    <a:pt x="5320" y="3204"/>
                    <a:pt x="5107" y="2930"/>
                  </a:cubicBezTo>
                  <a:cubicBezTo>
                    <a:pt x="4947" y="2663"/>
                    <a:pt x="3518" y="0"/>
                    <a:pt x="1647" y="0"/>
                  </a:cubicBezTo>
                  <a:close/>
                </a:path>
              </a:pathLst>
            </a:custGeom>
            <a:solidFill>
              <a:srgbClr val="DBA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61"/>
            <p:cNvSpPr/>
            <p:nvPr/>
          </p:nvSpPr>
          <p:spPr>
            <a:xfrm>
              <a:off x="6126525" y="1588450"/>
              <a:ext cx="433150" cy="1281975"/>
            </a:xfrm>
            <a:custGeom>
              <a:avLst/>
              <a:gdLst/>
              <a:ahLst/>
              <a:cxnLst/>
              <a:rect l="l" t="t" r="r" b="b"/>
              <a:pathLst>
                <a:path w="17326" h="5127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216" y="23254"/>
                    <a:pt x="2189" y="26202"/>
                  </a:cubicBezTo>
                  <a:cubicBezTo>
                    <a:pt x="3131" y="29120"/>
                    <a:pt x="12007" y="51278"/>
                    <a:pt x="12007" y="51278"/>
                  </a:cubicBezTo>
                  <a:lnTo>
                    <a:pt x="17326" y="47388"/>
                  </a:lnTo>
                  <a:lnTo>
                    <a:pt x="10274" y="20214"/>
                  </a:lnTo>
                  <a:cubicBezTo>
                    <a:pt x="10274" y="20214"/>
                    <a:pt x="9119" y="4955"/>
                    <a:pt x="6748" y="2736"/>
                  </a:cubicBezTo>
                  <a:cubicBezTo>
                    <a:pt x="4408" y="548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61"/>
            <p:cNvSpPr/>
            <p:nvPr/>
          </p:nvSpPr>
          <p:spPr>
            <a:xfrm>
              <a:off x="5963150" y="1388600"/>
              <a:ext cx="199100" cy="584400"/>
            </a:xfrm>
            <a:custGeom>
              <a:avLst/>
              <a:gdLst/>
              <a:ahLst/>
              <a:cxnLst/>
              <a:rect l="l" t="t" r="r" b="b"/>
              <a:pathLst>
                <a:path w="7964" h="23376" extrusionOk="0">
                  <a:moveTo>
                    <a:pt x="183" y="1"/>
                  </a:moveTo>
                  <a:lnTo>
                    <a:pt x="183" y="8664"/>
                  </a:lnTo>
                  <a:lnTo>
                    <a:pt x="0" y="8664"/>
                  </a:lnTo>
                  <a:cubicBezTo>
                    <a:pt x="608" y="10214"/>
                    <a:pt x="487" y="12554"/>
                    <a:pt x="547" y="13831"/>
                  </a:cubicBezTo>
                  <a:cubicBezTo>
                    <a:pt x="669" y="16931"/>
                    <a:pt x="1155" y="20244"/>
                    <a:pt x="2006" y="23375"/>
                  </a:cubicBezTo>
                  <a:cubicBezTo>
                    <a:pt x="2645" y="21551"/>
                    <a:pt x="3405" y="19819"/>
                    <a:pt x="4134" y="18238"/>
                  </a:cubicBezTo>
                  <a:cubicBezTo>
                    <a:pt x="4620" y="17083"/>
                    <a:pt x="5198" y="15959"/>
                    <a:pt x="5715" y="14804"/>
                  </a:cubicBezTo>
                  <a:cubicBezTo>
                    <a:pt x="6110" y="13831"/>
                    <a:pt x="6475" y="12858"/>
                    <a:pt x="6900" y="11916"/>
                  </a:cubicBezTo>
                  <a:cubicBezTo>
                    <a:pt x="7295" y="11004"/>
                    <a:pt x="7630" y="10062"/>
                    <a:pt x="7964" y="9120"/>
                  </a:cubicBezTo>
                  <a:cubicBezTo>
                    <a:pt x="7508" y="9028"/>
                    <a:pt x="7022" y="8968"/>
                    <a:pt x="6475" y="8876"/>
                  </a:cubicBezTo>
                  <a:lnTo>
                    <a:pt x="6475" y="1"/>
                  </a:lnTo>
                  <a:close/>
                </a:path>
              </a:pathLst>
            </a:custGeom>
            <a:solidFill>
              <a:srgbClr val="DBA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61"/>
            <p:cNvSpPr/>
            <p:nvPr/>
          </p:nvSpPr>
          <p:spPr>
            <a:xfrm>
              <a:off x="5968475" y="1409875"/>
              <a:ext cx="158075" cy="157325"/>
            </a:xfrm>
            <a:custGeom>
              <a:avLst/>
              <a:gdLst/>
              <a:ahLst/>
              <a:cxnLst/>
              <a:rect l="l" t="t" r="r" b="b"/>
              <a:pathLst>
                <a:path w="6323" h="6293" extrusionOk="0">
                  <a:moveTo>
                    <a:pt x="6322" y="1"/>
                  </a:moveTo>
                  <a:cubicBezTo>
                    <a:pt x="5806" y="1308"/>
                    <a:pt x="5167" y="2493"/>
                    <a:pt x="4407" y="3253"/>
                  </a:cubicBezTo>
                  <a:cubicBezTo>
                    <a:pt x="3587" y="4074"/>
                    <a:pt x="2705" y="4560"/>
                    <a:pt x="1976" y="4803"/>
                  </a:cubicBezTo>
                  <a:cubicBezTo>
                    <a:pt x="1309" y="5050"/>
                    <a:pt x="703" y="5117"/>
                    <a:pt x="271" y="5117"/>
                  </a:cubicBezTo>
                  <a:cubicBezTo>
                    <a:pt x="171" y="5117"/>
                    <a:pt x="80" y="5113"/>
                    <a:pt x="0" y="5107"/>
                  </a:cubicBezTo>
                  <a:lnTo>
                    <a:pt x="0" y="6293"/>
                  </a:lnTo>
                  <a:cubicBezTo>
                    <a:pt x="456" y="6293"/>
                    <a:pt x="1094" y="6232"/>
                    <a:pt x="1854" y="5989"/>
                  </a:cubicBezTo>
                  <a:cubicBezTo>
                    <a:pt x="2614" y="5715"/>
                    <a:pt x="3465" y="5259"/>
                    <a:pt x="4286" y="4408"/>
                  </a:cubicBezTo>
                  <a:cubicBezTo>
                    <a:pt x="5137" y="3588"/>
                    <a:pt x="5775" y="2281"/>
                    <a:pt x="6322" y="852"/>
                  </a:cubicBezTo>
                  <a:lnTo>
                    <a:pt x="6322" y="1"/>
                  </a:ln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61"/>
            <p:cNvSpPr/>
            <p:nvPr/>
          </p:nvSpPr>
          <p:spPr>
            <a:xfrm>
              <a:off x="5731375" y="1593775"/>
              <a:ext cx="544875" cy="754600"/>
            </a:xfrm>
            <a:custGeom>
              <a:avLst/>
              <a:gdLst/>
              <a:ahLst/>
              <a:cxnLst/>
              <a:rect l="l" t="t" r="r" b="b"/>
              <a:pathLst>
                <a:path w="21795" h="30184" extrusionOk="0">
                  <a:moveTo>
                    <a:pt x="9271" y="1"/>
                  </a:moveTo>
                  <a:lnTo>
                    <a:pt x="2615" y="1520"/>
                  </a:lnTo>
                  <a:cubicBezTo>
                    <a:pt x="2615" y="1520"/>
                    <a:pt x="1" y="9970"/>
                    <a:pt x="760" y="12128"/>
                  </a:cubicBezTo>
                  <a:cubicBezTo>
                    <a:pt x="1520" y="14317"/>
                    <a:pt x="4104" y="23223"/>
                    <a:pt x="4104" y="23223"/>
                  </a:cubicBezTo>
                  <a:lnTo>
                    <a:pt x="426" y="30183"/>
                  </a:lnTo>
                  <a:lnTo>
                    <a:pt x="19332" y="30183"/>
                  </a:lnTo>
                  <a:lnTo>
                    <a:pt x="18177" y="22797"/>
                  </a:lnTo>
                  <a:cubicBezTo>
                    <a:pt x="18177" y="22797"/>
                    <a:pt x="21794" y="10548"/>
                    <a:pt x="21703" y="7843"/>
                  </a:cubicBezTo>
                  <a:cubicBezTo>
                    <a:pt x="21581" y="5107"/>
                    <a:pt x="19515" y="1308"/>
                    <a:pt x="19515" y="1308"/>
                  </a:cubicBezTo>
                  <a:lnTo>
                    <a:pt x="15806" y="487"/>
                  </a:lnTo>
                  <a:lnTo>
                    <a:pt x="12645" y="6900"/>
                  </a:lnTo>
                  <a:lnTo>
                    <a:pt x="9271" y="1"/>
                  </a:lnTo>
                  <a:close/>
                </a:path>
              </a:pathLst>
            </a:custGeom>
            <a:solidFill>
              <a:srgbClr val="456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1"/>
            <p:cNvSpPr/>
            <p:nvPr/>
          </p:nvSpPr>
          <p:spPr>
            <a:xfrm>
              <a:off x="5587000" y="1588450"/>
              <a:ext cx="774350" cy="1343950"/>
            </a:xfrm>
            <a:custGeom>
              <a:avLst/>
              <a:gdLst/>
              <a:ahLst/>
              <a:cxnLst/>
              <a:rect l="l" t="t" r="r" b="b"/>
              <a:pathLst>
                <a:path w="30974" h="53758" extrusionOk="0">
                  <a:moveTo>
                    <a:pt x="15259" y="1"/>
                  </a:moveTo>
                  <a:lnTo>
                    <a:pt x="8846" y="1338"/>
                  </a:lnTo>
                  <a:cubicBezTo>
                    <a:pt x="7994" y="1521"/>
                    <a:pt x="7417" y="2220"/>
                    <a:pt x="7356" y="3101"/>
                  </a:cubicBezTo>
                  <a:lnTo>
                    <a:pt x="6079" y="27023"/>
                  </a:lnTo>
                  <a:cubicBezTo>
                    <a:pt x="2949" y="34166"/>
                    <a:pt x="0" y="53163"/>
                    <a:pt x="0" y="53163"/>
                  </a:cubicBezTo>
                  <a:cubicBezTo>
                    <a:pt x="2432" y="53609"/>
                    <a:pt x="4529" y="53757"/>
                    <a:pt x="6245" y="53757"/>
                  </a:cubicBezTo>
                  <a:cubicBezTo>
                    <a:pt x="9676" y="53757"/>
                    <a:pt x="11581" y="53163"/>
                    <a:pt x="11581" y="53163"/>
                  </a:cubicBezTo>
                  <a:cubicBezTo>
                    <a:pt x="12645" y="52433"/>
                    <a:pt x="16171" y="47357"/>
                    <a:pt x="17144" y="45989"/>
                  </a:cubicBezTo>
                  <a:lnTo>
                    <a:pt x="29332" y="53467"/>
                  </a:lnTo>
                  <a:lnTo>
                    <a:pt x="30974" y="53467"/>
                  </a:lnTo>
                  <a:lnTo>
                    <a:pt x="24651" y="23618"/>
                  </a:lnTo>
                  <a:cubicBezTo>
                    <a:pt x="24651" y="23618"/>
                    <a:pt x="28724" y="8785"/>
                    <a:pt x="28177" y="7661"/>
                  </a:cubicBezTo>
                  <a:cubicBezTo>
                    <a:pt x="27843" y="6840"/>
                    <a:pt x="26840" y="4165"/>
                    <a:pt x="26293" y="2524"/>
                  </a:cubicBezTo>
                  <a:cubicBezTo>
                    <a:pt x="26019" y="1733"/>
                    <a:pt x="25381" y="1126"/>
                    <a:pt x="24530" y="882"/>
                  </a:cubicBezTo>
                  <a:lnTo>
                    <a:pt x="21521" y="62"/>
                  </a:lnTo>
                  <a:lnTo>
                    <a:pt x="18299" y="15138"/>
                  </a:lnTo>
                  <a:lnTo>
                    <a:pt x="152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1"/>
            <p:cNvSpPr/>
            <p:nvPr/>
          </p:nvSpPr>
          <p:spPr>
            <a:xfrm>
              <a:off x="6020900" y="1960800"/>
              <a:ext cx="23575" cy="762950"/>
            </a:xfrm>
            <a:custGeom>
              <a:avLst/>
              <a:gdLst/>
              <a:ahLst/>
              <a:cxnLst/>
              <a:rect l="l" t="t" r="r" b="b"/>
              <a:pathLst>
                <a:path w="943" h="30518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91" y="2554"/>
                    <a:pt x="699" y="5107"/>
                    <a:pt x="578" y="7660"/>
                  </a:cubicBezTo>
                  <a:cubicBezTo>
                    <a:pt x="487" y="10183"/>
                    <a:pt x="426" y="12736"/>
                    <a:pt x="304" y="15290"/>
                  </a:cubicBezTo>
                  <a:lnTo>
                    <a:pt x="122" y="22919"/>
                  </a:lnTo>
                  <a:lnTo>
                    <a:pt x="31" y="26718"/>
                  </a:lnTo>
                  <a:cubicBezTo>
                    <a:pt x="0" y="27965"/>
                    <a:pt x="0" y="29272"/>
                    <a:pt x="0" y="30518"/>
                  </a:cubicBezTo>
                  <a:cubicBezTo>
                    <a:pt x="122" y="29272"/>
                    <a:pt x="152" y="27965"/>
                    <a:pt x="213" y="26718"/>
                  </a:cubicBezTo>
                  <a:lnTo>
                    <a:pt x="426" y="22919"/>
                  </a:lnTo>
                  <a:lnTo>
                    <a:pt x="669" y="15290"/>
                  </a:lnTo>
                  <a:cubicBezTo>
                    <a:pt x="760" y="12736"/>
                    <a:pt x="821" y="10183"/>
                    <a:pt x="882" y="7660"/>
                  </a:cubicBezTo>
                  <a:cubicBezTo>
                    <a:pt x="912" y="5107"/>
                    <a:pt x="943" y="2554"/>
                    <a:pt x="94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61"/>
            <p:cNvSpPr/>
            <p:nvPr/>
          </p:nvSpPr>
          <p:spPr>
            <a:xfrm>
              <a:off x="5842325" y="1593775"/>
              <a:ext cx="188475" cy="487125"/>
            </a:xfrm>
            <a:custGeom>
              <a:avLst/>
              <a:gdLst/>
              <a:ahLst/>
              <a:cxnLst/>
              <a:rect l="l" t="t" r="r" b="b"/>
              <a:pathLst>
                <a:path w="7539" h="19485" extrusionOk="0">
                  <a:moveTo>
                    <a:pt x="4408" y="1"/>
                  </a:moveTo>
                  <a:lnTo>
                    <a:pt x="4408" y="1"/>
                  </a:lnTo>
                  <a:cubicBezTo>
                    <a:pt x="3678" y="852"/>
                    <a:pt x="3040" y="1764"/>
                    <a:pt x="2462" y="2645"/>
                  </a:cubicBezTo>
                  <a:cubicBezTo>
                    <a:pt x="1824" y="3557"/>
                    <a:pt x="1216" y="4499"/>
                    <a:pt x="699" y="5502"/>
                  </a:cubicBezTo>
                  <a:cubicBezTo>
                    <a:pt x="426" y="5989"/>
                    <a:pt x="152" y="6475"/>
                    <a:pt x="31" y="7083"/>
                  </a:cubicBezTo>
                  <a:cubicBezTo>
                    <a:pt x="31" y="7235"/>
                    <a:pt x="0" y="7387"/>
                    <a:pt x="31" y="7569"/>
                  </a:cubicBezTo>
                  <a:cubicBezTo>
                    <a:pt x="31" y="7660"/>
                    <a:pt x="31" y="7691"/>
                    <a:pt x="92" y="7721"/>
                  </a:cubicBezTo>
                  <a:cubicBezTo>
                    <a:pt x="92" y="7782"/>
                    <a:pt x="122" y="7812"/>
                    <a:pt x="152" y="7843"/>
                  </a:cubicBezTo>
                  <a:cubicBezTo>
                    <a:pt x="183" y="7934"/>
                    <a:pt x="335" y="7995"/>
                    <a:pt x="395" y="7995"/>
                  </a:cubicBezTo>
                  <a:cubicBezTo>
                    <a:pt x="639" y="8116"/>
                    <a:pt x="912" y="8238"/>
                    <a:pt x="1186" y="8299"/>
                  </a:cubicBezTo>
                  <a:cubicBezTo>
                    <a:pt x="2151" y="8630"/>
                    <a:pt x="3117" y="8886"/>
                    <a:pt x="4105" y="9180"/>
                  </a:cubicBezTo>
                  <a:lnTo>
                    <a:pt x="4105" y="9180"/>
                  </a:lnTo>
                  <a:cubicBezTo>
                    <a:pt x="3377" y="9916"/>
                    <a:pt x="2706" y="10647"/>
                    <a:pt x="2158" y="11551"/>
                  </a:cubicBezTo>
                  <a:cubicBezTo>
                    <a:pt x="2006" y="11794"/>
                    <a:pt x="1854" y="12037"/>
                    <a:pt x="1794" y="12341"/>
                  </a:cubicBezTo>
                  <a:cubicBezTo>
                    <a:pt x="1702" y="12584"/>
                    <a:pt x="1642" y="12980"/>
                    <a:pt x="1854" y="13284"/>
                  </a:cubicBezTo>
                  <a:cubicBezTo>
                    <a:pt x="2250" y="13739"/>
                    <a:pt x="2584" y="14165"/>
                    <a:pt x="2979" y="14591"/>
                  </a:cubicBezTo>
                  <a:cubicBezTo>
                    <a:pt x="4438" y="16262"/>
                    <a:pt x="5958" y="17873"/>
                    <a:pt x="7538" y="19484"/>
                  </a:cubicBezTo>
                  <a:lnTo>
                    <a:pt x="3192" y="14378"/>
                  </a:lnTo>
                  <a:cubicBezTo>
                    <a:pt x="2858" y="13983"/>
                    <a:pt x="2523" y="13496"/>
                    <a:pt x="2158" y="13101"/>
                  </a:cubicBezTo>
                  <a:cubicBezTo>
                    <a:pt x="2006" y="12949"/>
                    <a:pt x="2067" y="12676"/>
                    <a:pt x="2128" y="12463"/>
                  </a:cubicBezTo>
                  <a:cubicBezTo>
                    <a:pt x="2189" y="12189"/>
                    <a:pt x="2310" y="11946"/>
                    <a:pt x="2462" y="11733"/>
                  </a:cubicBezTo>
                  <a:cubicBezTo>
                    <a:pt x="3040" y="10821"/>
                    <a:pt x="3800" y="9970"/>
                    <a:pt x="4590" y="9211"/>
                  </a:cubicBezTo>
                  <a:cubicBezTo>
                    <a:pt x="4590" y="9211"/>
                    <a:pt x="4651" y="9180"/>
                    <a:pt x="4651" y="9150"/>
                  </a:cubicBezTo>
                  <a:cubicBezTo>
                    <a:pt x="4651" y="9028"/>
                    <a:pt x="4590" y="8967"/>
                    <a:pt x="4499" y="8907"/>
                  </a:cubicBezTo>
                  <a:cubicBezTo>
                    <a:pt x="3374" y="8663"/>
                    <a:pt x="2310" y="8359"/>
                    <a:pt x="1247" y="7995"/>
                  </a:cubicBezTo>
                  <a:cubicBezTo>
                    <a:pt x="1003" y="7934"/>
                    <a:pt x="730" y="7843"/>
                    <a:pt x="456" y="7752"/>
                  </a:cubicBezTo>
                  <a:cubicBezTo>
                    <a:pt x="335" y="7660"/>
                    <a:pt x="335" y="7660"/>
                    <a:pt x="304" y="7539"/>
                  </a:cubicBezTo>
                  <a:cubicBezTo>
                    <a:pt x="274" y="7478"/>
                    <a:pt x="304" y="7326"/>
                    <a:pt x="304" y="7204"/>
                  </a:cubicBezTo>
                  <a:cubicBezTo>
                    <a:pt x="395" y="6718"/>
                    <a:pt x="639" y="6171"/>
                    <a:pt x="882" y="5685"/>
                  </a:cubicBezTo>
                  <a:cubicBezTo>
                    <a:pt x="1368" y="4712"/>
                    <a:pt x="1946" y="3739"/>
                    <a:pt x="2554" y="2797"/>
                  </a:cubicBezTo>
                  <a:cubicBezTo>
                    <a:pt x="3161" y="1855"/>
                    <a:pt x="3769" y="913"/>
                    <a:pt x="440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61"/>
            <p:cNvSpPr/>
            <p:nvPr/>
          </p:nvSpPr>
          <p:spPr>
            <a:xfrm>
              <a:off x="5707050" y="2477525"/>
              <a:ext cx="248525" cy="54750"/>
            </a:xfrm>
            <a:custGeom>
              <a:avLst/>
              <a:gdLst/>
              <a:ahLst/>
              <a:cxnLst/>
              <a:rect l="l" t="t" r="r" b="b"/>
              <a:pathLst>
                <a:path w="9941" h="2190" extrusionOk="0">
                  <a:moveTo>
                    <a:pt x="7265" y="1"/>
                  </a:moveTo>
                  <a:cubicBezTo>
                    <a:pt x="6475" y="1"/>
                    <a:pt x="5624" y="62"/>
                    <a:pt x="4834" y="62"/>
                  </a:cubicBezTo>
                  <a:lnTo>
                    <a:pt x="2402" y="92"/>
                  </a:lnTo>
                  <a:lnTo>
                    <a:pt x="1" y="153"/>
                  </a:lnTo>
                  <a:lnTo>
                    <a:pt x="1" y="153"/>
                  </a:lnTo>
                  <a:lnTo>
                    <a:pt x="1" y="153"/>
                  </a:lnTo>
                  <a:lnTo>
                    <a:pt x="2463" y="244"/>
                  </a:lnTo>
                  <a:lnTo>
                    <a:pt x="4895" y="274"/>
                  </a:lnTo>
                  <a:cubicBezTo>
                    <a:pt x="5685" y="274"/>
                    <a:pt x="6475" y="305"/>
                    <a:pt x="7265" y="305"/>
                  </a:cubicBezTo>
                  <a:lnTo>
                    <a:pt x="9484" y="305"/>
                  </a:lnTo>
                  <a:lnTo>
                    <a:pt x="9484" y="1734"/>
                  </a:lnTo>
                  <a:lnTo>
                    <a:pt x="9484" y="1734"/>
                  </a:lnTo>
                  <a:lnTo>
                    <a:pt x="4834" y="1764"/>
                  </a:lnTo>
                  <a:cubicBezTo>
                    <a:pt x="3282" y="1794"/>
                    <a:pt x="1672" y="1823"/>
                    <a:pt x="89" y="1882"/>
                  </a:cubicBezTo>
                  <a:lnTo>
                    <a:pt x="89" y="1882"/>
                  </a:lnTo>
                  <a:lnTo>
                    <a:pt x="1" y="153"/>
                  </a:lnTo>
                  <a:lnTo>
                    <a:pt x="1" y="1946"/>
                  </a:lnTo>
                  <a:cubicBezTo>
                    <a:pt x="1" y="1976"/>
                    <a:pt x="62" y="2037"/>
                    <a:pt x="92" y="2037"/>
                  </a:cubicBezTo>
                  <a:cubicBezTo>
                    <a:pt x="1673" y="2098"/>
                    <a:pt x="3314" y="2098"/>
                    <a:pt x="4925" y="2128"/>
                  </a:cubicBezTo>
                  <a:lnTo>
                    <a:pt x="9728" y="2189"/>
                  </a:lnTo>
                  <a:cubicBezTo>
                    <a:pt x="9849" y="2189"/>
                    <a:pt x="9940" y="2098"/>
                    <a:pt x="9940" y="1976"/>
                  </a:cubicBezTo>
                  <a:lnTo>
                    <a:pt x="9940" y="213"/>
                  </a:lnTo>
                  <a:cubicBezTo>
                    <a:pt x="9940" y="92"/>
                    <a:pt x="9849" y="1"/>
                    <a:pt x="972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61"/>
            <p:cNvSpPr/>
            <p:nvPr/>
          </p:nvSpPr>
          <p:spPr>
            <a:xfrm>
              <a:off x="6064975" y="1593775"/>
              <a:ext cx="187700" cy="487875"/>
            </a:xfrm>
            <a:custGeom>
              <a:avLst/>
              <a:gdLst/>
              <a:ahLst/>
              <a:cxnLst/>
              <a:rect l="l" t="t" r="r" b="b"/>
              <a:pathLst>
                <a:path w="7508" h="19515" extrusionOk="0">
                  <a:moveTo>
                    <a:pt x="3040" y="1"/>
                  </a:moveTo>
                  <a:lnTo>
                    <a:pt x="3040" y="1"/>
                  </a:lnTo>
                  <a:cubicBezTo>
                    <a:pt x="3678" y="913"/>
                    <a:pt x="4316" y="1824"/>
                    <a:pt x="4924" y="2827"/>
                  </a:cubicBezTo>
                  <a:cubicBezTo>
                    <a:pt x="5502" y="3800"/>
                    <a:pt x="6110" y="4742"/>
                    <a:pt x="6596" y="5715"/>
                  </a:cubicBezTo>
                  <a:cubicBezTo>
                    <a:pt x="6839" y="6232"/>
                    <a:pt x="7052" y="6748"/>
                    <a:pt x="7174" y="7235"/>
                  </a:cubicBezTo>
                  <a:cubicBezTo>
                    <a:pt x="7174" y="7356"/>
                    <a:pt x="7204" y="7508"/>
                    <a:pt x="7174" y="7600"/>
                  </a:cubicBezTo>
                  <a:cubicBezTo>
                    <a:pt x="7174" y="7691"/>
                    <a:pt x="7143" y="7752"/>
                    <a:pt x="7022" y="7782"/>
                  </a:cubicBezTo>
                  <a:cubicBezTo>
                    <a:pt x="6748" y="7843"/>
                    <a:pt x="6475" y="7964"/>
                    <a:pt x="6231" y="8055"/>
                  </a:cubicBezTo>
                  <a:cubicBezTo>
                    <a:pt x="5168" y="8390"/>
                    <a:pt x="4104" y="8694"/>
                    <a:pt x="2979" y="8967"/>
                  </a:cubicBezTo>
                  <a:cubicBezTo>
                    <a:pt x="2979" y="8967"/>
                    <a:pt x="2949" y="8967"/>
                    <a:pt x="2918" y="8998"/>
                  </a:cubicBezTo>
                  <a:cubicBezTo>
                    <a:pt x="2827" y="9059"/>
                    <a:pt x="2827" y="9180"/>
                    <a:pt x="2918" y="9271"/>
                  </a:cubicBezTo>
                  <a:cubicBezTo>
                    <a:pt x="3678" y="10031"/>
                    <a:pt x="4468" y="10852"/>
                    <a:pt x="5046" y="11764"/>
                  </a:cubicBezTo>
                  <a:cubicBezTo>
                    <a:pt x="5198" y="12007"/>
                    <a:pt x="5320" y="12250"/>
                    <a:pt x="5380" y="12493"/>
                  </a:cubicBezTo>
                  <a:cubicBezTo>
                    <a:pt x="5441" y="12706"/>
                    <a:pt x="5441" y="12980"/>
                    <a:pt x="5350" y="13132"/>
                  </a:cubicBezTo>
                  <a:cubicBezTo>
                    <a:pt x="5046" y="13557"/>
                    <a:pt x="4651" y="14013"/>
                    <a:pt x="4316" y="14439"/>
                  </a:cubicBezTo>
                  <a:lnTo>
                    <a:pt x="0" y="19515"/>
                  </a:lnTo>
                  <a:cubicBezTo>
                    <a:pt x="1550" y="17934"/>
                    <a:pt x="3070" y="16293"/>
                    <a:pt x="4560" y="14621"/>
                  </a:cubicBezTo>
                  <a:cubicBezTo>
                    <a:pt x="4924" y="14195"/>
                    <a:pt x="5320" y="13770"/>
                    <a:pt x="5654" y="13314"/>
                  </a:cubicBezTo>
                  <a:cubicBezTo>
                    <a:pt x="5867" y="13010"/>
                    <a:pt x="5806" y="12645"/>
                    <a:pt x="5715" y="12372"/>
                  </a:cubicBezTo>
                  <a:cubicBezTo>
                    <a:pt x="5623" y="12068"/>
                    <a:pt x="5502" y="11794"/>
                    <a:pt x="5350" y="11581"/>
                  </a:cubicBezTo>
                  <a:cubicBezTo>
                    <a:pt x="4798" y="10727"/>
                    <a:pt x="4122" y="9947"/>
                    <a:pt x="3389" y="9220"/>
                  </a:cubicBezTo>
                  <a:lnTo>
                    <a:pt x="3389" y="9220"/>
                  </a:lnTo>
                  <a:cubicBezTo>
                    <a:pt x="4361" y="8943"/>
                    <a:pt x="5354" y="8664"/>
                    <a:pt x="6323" y="8359"/>
                  </a:cubicBezTo>
                  <a:cubicBezTo>
                    <a:pt x="6596" y="8238"/>
                    <a:pt x="6870" y="8147"/>
                    <a:pt x="7113" y="8055"/>
                  </a:cubicBezTo>
                  <a:cubicBezTo>
                    <a:pt x="7174" y="8055"/>
                    <a:pt x="7265" y="7964"/>
                    <a:pt x="7356" y="7904"/>
                  </a:cubicBezTo>
                  <a:cubicBezTo>
                    <a:pt x="7386" y="7843"/>
                    <a:pt x="7386" y="7812"/>
                    <a:pt x="7447" y="7782"/>
                  </a:cubicBezTo>
                  <a:cubicBezTo>
                    <a:pt x="7447" y="7691"/>
                    <a:pt x="7478" y="7660"/>
                    <a:pt x="7478" y="7630"/>
                  </a:cubicBezTo>
                  <a:cubicBezTo>
                    <a:pt x="7508" y="7448"/>
                    <a:pt x="7508" y="7296"/>
                    <a:pt x="7478" y="7144"/>
                  </a:cubicBezTo>
                  <a:cubicBezTo>
                    <a:pt x="7356" y="6566"/>
                    <a:pt x="7082" y="6019"/>
                    <a:pt x="6839" y="5533"/>
                  </a:cubicBezTo>
                  <a:cubicBezTo>
                    <a:pt x="6292" y="4530"/>
                    <a:pt x="5684" y="3587"/>
                    <a:pt x="5046" y="2675"/>
                  </a:cubicBezTo>
                  <a:cubicBezTo>
                    <a:pt x="4408" y="1764"/>
                    <a:pt x="3739" y="852"/>
                    <a:pt x="304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61"/>
            <p:cNvSpPr/>
            <p:nvPr/>
          </p:nvSpPr>
          <p:spPr>
            <a:xfrm>
              <a:off x="6077125" y="2476000"/>
              <a:ext cx="196850" cy="54000"/>
            </a:xfrm>
            <a:custGeom>
              <a:avLst/>
              <a:gdLst/>
              <a:ahLst/>
              <a:cxnLst/>
              <a:rect l="l" t="t" r="r" b="b"/>
              <a:pathLst>
                <a:path w="7874" h="2160" extrusionOk="0">
                  <a:moveTo>
                    <a:pt x="183" y="1"/>
                  </a:moveTo>
                  <a:cubicBezTo>
                    <a:pt x="61" y="1"/>
                    <a:pt x="1" y="62"/>
                    <a:pt x="1" y="183"/>
                  </a:cubicBezTo>
                  <a:lnTo>
                    <a:pt x="1" y="1977"/>
                  </a:lnTo>
                  <a:cubicBezTo>
                    <a:pt x="1" y="2098"/>
                    <a:pt x="61" y="2159"/>
                    <a:pt x="183" y="2159"/>
                  </a:cubicBezTo>
                  <a:cubicBezTo>
                    <a:pt x="1460" y="2159"/>
                    <a:pt x="2736" y="2159"/>
                    <a:pt x="4013" y="2129"/>
                  </a:cubicBezTo>
                  <a:cubicBezTo>
                    <a:pt x="5320" y="2098"/>
                    <a:pt x="6566" y="2037"/>
                    <a:pt x="7873" y="1977"/>
                  </a:cubicBezTo>
                  <a:cubicBezTo>
                    <a:pt x="6566" y="1885"/>
                    <a:pt x="5320" y="1855"/>
                    <a:pt x="4013" y="1825"/>
                  </a:cubicBezTo>
                  <a:cubicBezTo>
                    <a:pt x="2797" y="1796"/>
                    <a:pt x="1581" y="1794"/>
                    <a:pt x="365" y="1794"/>
                  </a:cubicBezTo>
                  <a:lnTo>
                    <a:pt x="365" y="1794"/>
                  </a:lnTo>
                  <a:lnTo>
                    <a:pt x="365" y="366"/>
                  </a:lnTo>
                  <a:lnTo>
                    <a:pt x="365" y="366"/>
                  </a:lnTo>
                  <a:cubicBezTo>
                    <a:pt x="1520" y="366"/>
                    <a:pt x="2675" y="364"/>
                    <a:pt x="3830" y="335"/>
                  </a:cubicBezTo>
                  <a:cubicBezTo>
                    <a:pt x="5046" y="335"/>
                    <a:pt x="6262" y="305"/>
                    <a:pt x="7478" y="214"/>
                  </a:cubicBezTo>
                  <a:cubicBezTo>
                    <a:pt x="6262" y="153"/>
                    <a:pt x="5046" y="123"/>
                    <a:pt x="3830" y="31"/>
                  </a:cubicBezTo>
                  <a:cubicBezTo>
                    <a:pt x="2615" y="31"/>
                    <a:pt x="1399" y="1"/>
                    <a:pt x="18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61"/>
            <p:cNvSpPr/>
            <p:nvPr/>
          </p:nvSpPr>
          <p:spPr>
            <a:xfrm>
              <a:off x="6224550" y="1901525"/>
              <a:ext cx="36500" cy="534225"/>
            </a:xfrm>
            <a:custGeom>
              <a:avLst/>
              <a:gdLst/>
              <a:ahLst/>
              <a:cxnLst/>
              <a:rect l="l" t="t" r="r" b="b"/>
              <a:pathLst>
                <a:path w="1460" h="21369" extrusionOk="0">
                  <a:moveTo>
                    <a:pt x="821" y="1"/>
                  </a:moveTo>
                  <a:lnTo>
                    <a:pt x="821" y="1"/>
                  </a:lnTo>
                  <a:cubicBezTo>
                    <a:pt x="639" y="1126"/>
                    <a:pt x="517" y="2281"/>
                    <a:pt x="365" y="3405"/>
                  </a:cubicBezTo>
                  <a:cubicBezTo>
                    <a:pt x="244" y="4560"/>
                    <a:pt x="92" y="5685"/>
                    <a:pt x="0" y="6840"/>
                  </a:cubicBezTo>
                  <a:lnTo>
                    <a:pt x="0" y="6870"/>
                  </a:lnTo>
                  <a:lnTo>
                    <a:pt x="304" y="10518"/>
                  </a:lnTo>
                  <a:lnTo>
                    <a:pt x="639" y="14165"/>
                  </a:lnTo>
                  <a:cubicBezTo>
                    <a:pt x="730" y="15351"/>
                    <a:pt x="912" y="16566"/>
                    <a:pt x="1003" y="17782"/>
                  </a:cubicBezTo>
                  <a:cubicBezTo>
                    <a:pt x="1155" y="18937"/>
                    <a:pt x="1307" y="20153"/>
                    <a:pt x="1459" y="21369"/>
                  </a:cubicBezTo>
                  <a:lnTo>
                    <a:pt x="1247" y="17721"/>
                  </a:lnTo>
                  <a:cubicBezTo>
                    <a:pt x="1155" y="16506"/>
                    <a:pt x="1095" y="15290"/>
                    <a:pt x="973" y="14074"/>
                  </a:cubicBezTo>
                  <a:lnTo>
                    <a:pt x="669" y="10427"/>
                  </a:lnTo>
                  <a:lnTo>
                    <a:pt x="338" y="6812"/>
                  </a:lnTo>
                  <a:lnTo>
                    <a:pt x="338" y="6812"/>
                  </a:lnTo>
                  <a:cubicBezTo>
                    <a:pt x="457" y="5666"/>
                    <a:pt x="518" y="4551"/>
                    <a:pt x="608" y="3405"/>
                  </a:cubicBezTo>
                  <a:lnTo>
                    <a:pt x="82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61"/>
            <p:cNvSpPr/>
            <p:nvPr/>
          </p:nvSpPr>
          <p:spPr>
            <a:xfrm>
              <a:off x="5384875" y="1593775"/>
              <a:ext cx="566125" cy="873900"/>
            </a:xfrm>
            <a:custGeom>
              <a:avLst/>
              <a:gdLst/>
              <a:ahLst/>
              <a:cxnLst/>
              <a:rect l="l" t="t" r="r" b="b"/>
              <a:pathLst>
                <a:path w="22645" h="34956" extrusionOk="0">
                  <a:moveTo>
                    <a:pt x="22645" y="1"/>
                  </a:moveTo>
                  <a:cubicBezTo>
                    <a:pt x="21399" y="1"/>
                    <a:pt x="18025" y="153"/>
                    <a:pt x="14529" y="1581"/>
                  </a:cubicBezTo>
                  <a:cubicBezTo>
                    <a:pt x="10183" y="3375"/>
                    <a:pt x="1368" y="15077"/>
                    <a:pt x="669" y="19059"/>
                  </a:cubicBezTo>
                  <a:cubicBezTo>
                    <a:pt x="0" y="23041"/>
                    <a:pt x="11307" y="34956"/>
                    <a:pt x="11307" y="34956"/>
                  </a:cubicBezTo>
                  <a:lnTo>
                    <a:pt x="17690" y="31217"/>
                  </a:lnTo>
                  <a:lnTo>
                    <a:pt x="9605" y="20852"/>
                  </a:lnTo>
                  <a:lnTo>
                    <a:pt x="17082" y="12098"/>
                  </a:lnTo>
                  <a:cubicBezTo>
                    <a:pt x="15472" y="10092"/>
                    <a:pt x="14772" y="7630"/>
                    <a:pt x="15897" y="5016"/>
                  </a:cubicBezTo>
                  <a:cubicBezTo>
                    <a:pt x="17052" y="2432"/>
                    <a:pt x="19788" y="213"/>
                    <a:pt x="226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61"/>
            <p:cNvSpPr/>
            <p:nvPr/>
          </p:nvSpPr>
          <p:spPr>
            <a:xfrm>
              <a:off x="5759500" y="1918250"/>
              <a:ext cx="52450" cy="42575"/>
            </a:xfrm>
            <a:custGeom>
              <a:avLst/>
              <a:gdLst/>
              <a:ahLst/>
              <a:cxnLst/>
              <a:rect l="l" t="t" r="r" b="b"/>
              <a:pathLst>
                <a:path w="2098" h="1703" extrusionOk="0">
                  <a:moveTo>
                    <a:pt x="2097" y="1"/>
                  </a:moveTo>
                  <a:lnTo>
                    <a:pt x="2097" y="1"/>
                  </a:lnTo>
                  <a:cubicBezTo>
                    <a:pt x="1642" y="183"/>
                    <a:pt x="1246" y="457"/>
                    <a:pt x="912" y="730"/>
                  </a:cubicBezTo>
                  <a:cubicBezTo>
                    <a:pt x="578" y="1004"/>
                    <a:pt x="274" y="1308"/>
                    <a:pt x="0" y="1703"/>
                  </a:cubicBezTo>
                  <a:cubicBezTo>
                    <a:pt x="456" y="1551"/>
                    <a:pt x="821" y="1308"/>
                    <a:pt x="1186" y="1004"/>
                  </a:cubicBezTo>
                  <a:cubicBezTo>
                    <a:pt x="1520" y="730"/>
                    <a:pt x="1824" y="426"/>
                    <a:pt x="20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61"/>
            <p:cNvSpPr/>
            <p:nvPr/>
          </p:nvSpPr>
          <p:spPr>
            <a:xfrm>
              <a:off x="5601425" y="2061100"/>
              <a:ext cx="30425" cy="63100"/>
            </a:xfrm>
            <a:custGeom>
              <a:avLst/>
              <a:gdLst/>
              <a:ahLst/>
              <a:cxnLst/>
              <a:rect l="l" t="t" r="r" b="b"/>
              <a:pathLst>
                <a:path w="1217" h="2524" extrusionOk="0">
                  <a:moveTo>
                    <a:pt x="822" y="1"/>
                  </a:moveTo>
                  <a:cubicBezTo>
                    <a:pt x="761" y="396"/>
                    <a:pt x="761" y="822"/>
                    <a:pt x="761" y="1217"/>
                  </a:cubicBezTo>
                  <a:cubicBezTo>
                    <a:pt x="761" y="1383"/>
                    <a:pt x="767" y="1563"/>
                    <a:pt x="777" y="1743"/>
                  </a:cubicBezTo>
                  <a:lnTo>
                    <a:pt x="777" y="1743"/>
                  </a:lnTo>
                  <a:cubicBezTo>
                    <a:pt x="545" y="1445"/>
                    <a:pt x="291" y="1176"/>
                    <a:pt x="1" y="943"/>
                  </a:cubicBezTo>
                  <a:lnTo>
                    <a:pt x="1" y="943"/>
                  </a:lnTo>
                  <a:cubicBezTo>
                    <a:pt x="214" y="1521"/>
                    <a:pt x="518" y="2007"/>
                    <a:pt x="852" y="2463"/>
                  </a:cubicBezTo>
                  <a:cubicBezTo>
                    <a:pt x="913" y="2493"/>
                    <a:pt x="943" y="2524"/>
                    <a:pt x="1004" y="2524"/>
                  </a:cubicBezTo>
                  <a:cubicBezTo>
                    <a:pt x="1126" y="2524"/>
                    <a:pt x="1217" y="2463"/>
                    <a:pt x="1217" y="2341"/>
                  </a:cubicBezTo>
                  <a:cubicBezTo>
                    <a:pt x="1217" y="1977"/>
                    <a:pt x="1126" y="1551"/>
                    <a:pt x="1095" y="1156"/>
                  </a:cubicBezTo>
                  <a:cubicBezTo>
                    <a:pt x="1004" y="791"/>
                    <a:pt x="943" y="366"/>
                    <a:pt x="82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61"/>
            <p:cNvSpPr/>
            <p:nvPr/>
          </p:nvSpPr>
          <p:spPr>
            <a:xfrm>
              <a:off x="5738975" y="2255650"/>
              <a:ext cx="99575" cy="123125"/>
            </a:xfrm>
            <a:custGeom>
              <a:avLst/>
              <a:gdLst/>
              <a:ahLst/>
              <a:cxnLst/>
              <a:rect l="l" t="t" r="r" b="b"/>
              <a:pathLst>
                <a:path w="3983" h="4925" extrusionOk="0">
                  <a:moveTo>
                    <a:pt x="0" y="0"/>
                  </a:moveTo>
                  <a:cubicBezTo>
                    <a:pt x="517" y="821"/>
                    <a:pt x="1125" y="1642"/>
                    <a:pt x="1855" y="2401"/>
                  </a:cubicBezTo>
                  <a:cubicBezTo>
                    <a:pt x="2159" y="2766"/>
                    <a:pt x="2493" y="3161"/>
                    <a:pt x="2827" y="3526"/>
                  </a:cubicBezTo>
                  <a:cubicBezTo>
                    <a:pt x="3140" y="3839"/>
                    <a:pt x="3479" y="4204"/>
                    <a:pt x="3795" y="4523"/>
                  </a:cubicBezTo>
                  <a:lnTo>
                    <a:pt x="3795" y="4523"/>
                  </a:lnTo>
                  <a:cubicBezTo>
                    <a:pt x="3635" y="4657"/>
                    <a:pt x="3478" y="4791"/>
                    <a:pt x="3344" y="4924"/>
                  </a:cubicBezTo>
                  <a:cubicBezTo>
                    <a:pt x="3526" y="4864"/>
                    <a:pt x="3770" y="4742"/>
                    <a:pt x="3952" y="4620"/>
                  </a:cubicBezTo>
                  <a:cubicBezTo>
                    <a:pt x="3952" y="4590"/>
                    <a:pt x="3982" y="4560"/>
                    <a:pt x="3952" y="4529"/>
                  </a:cubicBezTo>
                  <a:cubicBezTo>
                    <a:pt x="3648" y="4104"/>
                    <a:pt x="3344" y="3678"/>
                    <a:pt x="3040" y="3313"/>
                  </a:cubicBezTo>
                  <a:cubicBezTo>
                    <a:pt x="2736" y="2918"/>
                    <a:pt x="2432" y="2553"/>
                    <a:pt x="2098" y="2158"/>
                  </a:cubicBezTo>
                  <a:cubicBezTo>
                    <a:pt x="1429" y="1398"/>
                    <a:pt x="760" y="669"/>
                    <a:pt x="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61"/>
            <p:cNvSpPr/>
            <p:nvPr/>
          </p:nvSpPr>
          <p:spPr>
            <a:xfrm>
              <a:off x="5674375" y="2435725"/>
              <a:ext cx="50175" cy="28900"/>
            </a:xfrm>
            <a:custGeom>
              <a:avLst/>
              <a:gdLst/>
              <a:ahLst/>
              <a:cxnLst/>
              <a:rect l="l" t="t" r="r" b="b"/>
              <a:pathLst>
                <a:path w="2007" h="1156" extrusionOk="0">
                  <a:moveTo>
                    <a:pt x="2007" y="1"/>
                  </a:moveTo>
                  <a:cubicBezTo>
                    <a:pt x="1581" y="92"/>
                    <a:pt x="1247" y="244"/>
                    <a:pt x="913" y="426"/>
                  </a:cubicBezTo>
                  <a:cubicBezTo>
                    <a:pt x="548" y="609"/>
                    <a:pt x="274" y="852"/>
                    <a:pt x="1" y="1156"/>
                  </a:cubicBezTo>
                  <a:cubicBezTo>
                    <a:pt x="426" y="1126"/>
                    <a:pt x="761" y="913"/>
                    <a:pt x="1095" y="730"/>
                  </a:cubicBezTo>
                  <a:cubicBezTo>
                    <a:pt x="1429" y="548"/>
                    <a:pt x="1733" y="305"/>
                    <a:pt x="200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61"/>
            <p:cNvSpPr/>
            <p:nvPr/>
          </p:nvSpPr>
          <p:spPr>
            <a:xfrm>
              <a:off x="5716950" y="2377975"/>
              <a:ext cx="177825" cy="100350"/>
            </a:xfrm>
            <a:custGeom>
              <a:avLst/>
              <a:gdLst/>
              <a:ahLst/>
              <a:cxnLst/>
              <a:rect l="l" t="t" r="r" b="b"/>
              <a:pathLst>
                <a:path w="7113" h="4014" extrusionOk="0">
                  <a:moveTo>
                    <a:pt x="4073" y="1"/>
                  </a:moveTo>
                  <a:lnTo>
                    <a:pt x="0" y="2372"/>
                  </a:lnTo>
                  <a:cubicBezTo>
                    <a:pt x="517" y="2828"/>
                    <a:pt x="1094" y="3314"/>
                    <a:pt x="1641" y="3770"/>
                  </a:cubicBezTo>
                  <a:cubicBezTo>
                    <a:pt x="1672" y="3861"/>
                    <a:pt x="1672" y="3952"/>
                    <a:pt x="1702" y="4013"/>
                  </a:cubicBezTo>
                  <a:lnTo>
                    <a:pt x="1976" y="4013"/>
                  </a:lnTo>
                  <a:lnTo>
                    <a:pt x="4407" y="3983"/>
                  </a:lnTo>
                  <a:cubicBezTo>
                    <a:pt x="5198" y="3983"/>
                    <a:pt x="6049" y="3952"/>
                    <a:pt x="6839" y="3952"/>
                  </a:cubicBezTo>
                  <a:lnTo>
                    <a:pt x="7113" y="3952"/>
                  </a:lnTo>
                  <a:cubicBezTo>
                    <a:pt x="6839" y="3740"/>
                    <a:pt x="6565" y="3496"/>
                    <a:pt x="6444" y="3344"/>
                  </a:cubicBezTo>
                  <a:cubicBezTo>
                    <a:pt x="6383" y="3223"/>
                    <a:pt x="6079" y="2585"/>
                    <a:pt x="5593" y="1916"/>
                  </a:cubicBezTo>
                  <a:cubicBezTo>
                    <a:pt x="5593" y="1855"/>
                    <a:pt x="5623" y="1855"/>
                    <a:pt x="5623" y="1855"/>
                  </a:cubicBezTo>
                  <a:cubicBezTo>
                    <a:pt x="5107" y="1247"/>
                    <a:pt x="4590" y="639"/>
                    <a:pt x="4073" y="1"/>
                  </a:cubicBezTo>
                  <a:close/>
                </a:path>
              </a:pathLst>
            </a:custGeom>
            <a:solidFill>
              <a:srgbClr val="DBA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61"/>
            <p:cNvSpPr/>
            <p:nvPr/>
          </p:nvSpPr>
          <p:spPr>
            <a:xfrm>
              <a:off x="5823325" y="1124875"/>
              <a:ext cx="405025" cy="414150"/>
            </a:xfrm>
            <a:custGeom>
              <a:avLst/>
              <a:gdLst/>
              <a:ahLst/>
              <a:cxnLst/>
              <a:rect l="l" t="t" r="r" b="b"/>
              <a:pathLst>
                <a:path w="16201" h="16566" extrusionOk="0">
                  <a:moveTo>
                    <a:pt x="6291" y="1"/>
                  </a:moveTo>
                  <a:cubicBezTo>
                    <a:pt x="3931" y="1"/>
                    <a:pt x="1870" y="828"/>
                    <a:pt x="1429" y="1735"/>
                  </a:cubicBezTo>
                  <a:cubicBezTo>
                    <a:pt x="943" y="2677"/>
                    <a:pt x="0" y="6781"/>
                    <a:pt x="183" y="10124"/>
                  </a:cubicBezTo>
                  <a:cubicBezTo>
                    <a:pt x="274" y="11188"/>
                    <a:pt x="426" y="12161"/>
                    <a:pt x="791" y="12921"/>
                  </a:cubicBezTo>
                  <a:cubicBezTo>
                    <a:pt x="1186" y="13772"/>
                    <a:pt x="1642" y="14380"/>
                    <a:pt x="2098" y="14866"/>
                  </a:cubicBezTo>
                  <a:cubicBezTo>
                    <a:pt x="3374" y="16234"/>
                    <a:pt x="4742" y="16355"/>
                    <a:pt x="4742" y="16355"/>
                  </a:cubicBezTo>
                  <a:lnTo>
                    <a:pt x="5320" y="16477"/>
                  </a:lnTo>
                  <a:cubicBezTo>
                    <a:pt x="5320" y="16477"/>
                    <a:pt x="5631" y="16566"/>
                    <a:pt x="6137" y="16566"/>
                  </a:cubicBezTo>
                  <a:cubicBezTo>
                    <a:pt x="6567" y="16566"/>
                    <a:pt x="7139" y="16502"/>
                    <a:pt x="7782" y="16264"/>
                  </a:cubicBezTo>
                  <a:cubicBezTo>
                    <a:pt x="8542" y="16021"/>
                    <a:pt x="9393" y="15565"/>
                    <a:pt x="10213" y="14714"/>
                  </a:cubicBezTo>
                  <a:cubicBezTo>
                    <a:pt x="11095" y="13893"/>
                    <a:pt x="11794" y="12465"/>
                    <a:pt x="12311" y="11006"/>
                  </a:cubicBezTo>
                  <a:cubicBezTo>
                    <a:pt x="12749" y="11401"/>
                    <a:pt x="13153" y="11568"/>
                    <a:pt x="13515" y="11568"/>
                  </a:cubicBezTo>
                  <a:cubicBezTo>
                    <a:pt x="15463" y="11568"/>
                    <a:pt x="16200" y="6736"/>
                    <a:pt x="14560" y="6659"/>
                  </a:cubicBezTo>
                  <a:cubicBezTo>
                    <a:pt x="14498" y="6656"/>
                    <a:pt x="14439" y="6654"/>
                    <a:pt x="14381" y="6654"/>
                  </a:cubicBezTo>
                  <a:cubicBezTo>
                    <a:pt x="13900" y="6654"/>
                    <a:pt x="13561" y="6760"/>
                    <a:pt x="13344" y="6842"/>
                  </a:cubicBezTo>
                  <a:cubicBezTo>
                    <a:pt x="13557" y="5535"/>
                    <a:pt x="13648" y="4471"/>
                    <a:pt x="13587" y="3954"/>
                  </a:cubicBezTo>
                  <a:cubicBezTo>
                    <a:pt x="13496" y="2708"/>
                    <a:pt x="10973" y="702"/>
                    <a:pt x="8025" y="155"/>
                  </a:cubicBezTo>
                  <a:cubicBezTo>
                    <a:pt x="7442" y="49"/>
                    <a:pt x="6858" y="1"/>
                    <a:pt x="6291" y="1"/>
                  </a:cubicBezTo>
                  <a:close/>
                </a:path>
              </a:pathLst>
            </a:custGeom>
            <a:solidFill>
              <a:srgbClr val="DBA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61"/>
            <p:cNvSpPr/>
            <p:nvPr/>
          </p:nvSpPr>
          <p:spPr>
            <a:xfrm>
              <a:off x="6139450" y="1323100"/>
              <a:ext cx="55475" cy="59450"/>
            </a:xfrm>
            <a:custGeom>
              <a:avLst/>
              <a:gdLst/>
              <a:ahLst/>
              <a:cxnLst/>
              <a:rect l="l" t="t" r="r" b="b"/>
              <a:pathLst>
                <a:path w="2219" h="2378" extrusionOk="0">
                  <a:moveTo>
                    <a:pt x="1535" y="1"/>
                  </a:moveTo>
                  <a:cubicBezTo>
                    <a:pt x="1311" y="1"/>
                    <a:pt x="1127" y="80"/>
                    <a:pt x="942" y="159"/>
                  </a:cubicBezTo>
                  <a:cubicBezTo>
                    <a:pt x="578" y="432"/>
                    <a:pt x="304" y="736"/>
                    <a:pt x="152" y="1162"/>
                  </a:cubicBezTo>
                  <a:cubicBezTo>
                    <a:pt x="0" y="1587"/>
                    <a:pt x="30" y="1983"/>
                    <a:pt x="122" y="2378"/>
                  </a:cubicBezTo>
                  <a:cubicBezTo>
                    <a:pt x="152" y="1983"/>
                    <a:pt x="182" y="1587"/>
                    <a:pt x="334" y="1223"/>
                  </a:cubicBezTo>
                  <a:cubicBezTo>
                    <a:pt x="486" y="919"/>
                    <a:pt x="760" y="645"/>
                    <a:pt x="1064" y="432"/>
                  </a:cubicBezTo>
                  <a:cubicBezTo>
                    <a:pt x="1187" y="358"/>
                    <a:pt x="1330" y="320"/>
                    <a:pt x="1465" y="320"/>
                  </a:cubicBezTo>
                  <a:cubicBezTo>
                    <a:pt x="1663" y="320"/>
                    <a:pt x="1843" y="404"/>
                    <a:pt x="1915" y="584"/>
                  </a:cubicBezTo>
                  <a:cubicBezTo>
                    <a:pt x="1976" y="736"/>
                    <a:pt x="1976" y="949"/>
                    <a:pt x="1976" y="1131"/>
                  </a:cubicBezTo>
                  <a:cubicBezTo>
                    <a:pt x="1945" y="1314"/>
                    <a:pt x="1945" y="1496"/>
                    <a:pt x="1885" y="1709"/>
                  </a:cubicBezTo>
                  <a:cubicBezTo>
                    <a:pt x="1976" y="1557"/>
                    <a:pt x="2067" y="1314"/>
                    <a:pt x="2128" y="1131"/>
                  </a:cubicBezTo>
                  <a:cubicBezTo>
                    <a:pt x="2158" y="919"/>
                    <a:pt x="2219" y="706"/>
                    <a:pt x="2128" y="463"/>
                  </a:cubicBezTo>
                  <a:cubicBezTo>
                    <a:pt x="2097" y="250"/>
                    <a:pt x="1854" y="68"/>
                    <a:pt x="1641" y="7"/>
                  </a:cubicBezTo>
                  <a:cubicBezTo>
                    <a:pt x="1605" y="3"/>
                    <a:pt x="1569" y="1"/>
                    <a:pt x="1535" y="1"/>
                  </a:cubicBez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61"/>
            <p:cNvSpPr/>
            <p:nvPr/>
          </p:nvSpPr>
          <p:spPr>
            <a:xfrm>
              <a:off x="6152350" y="1342925"/>
              <a:ext cx="20550" cy="42675"/>
            </a:xfrm>
            <a:custGeom>
              <a:avLst/>
              <a:gdLst/>
              <a:ahLst/>
              <a:cxnLst/>
              <a:rect l="l" t="t" r="r" b="b"/>
              <a:pathLst>
                <a:path w="822" h="1707" extrusionOk="0">
                  <a:moveTo>
                    <a:pt x="196" y="0"/>
                  </a:moveTo>
                  <a:cubicBezTo>
                    <a:pt x="125" y="0"/>
                    <a:pt x="57" y="20"/>
                    <a:pt x="1" y="65"/>
                  </a:cubicBezTo>
                  <a:cubicBezTo>
                    <a:pt x="183" y="65"/>
                    <a:pt x="335" y="186"/>
                    <a:pt x="396" y="308"/>
                  </a:cubicBezTo>
                  <a:cubicBezTo>
                    <a:pt x="487" y="399"/>
                    <a:pt x="517" y="551"/>
                    <a:pt x="517" y="703"/>
                  </a:cubicBezTo>
                  <a:cubicBezTo>
                    <a:pt x="548" y="855"/>
                    <a:pt x="548" y="1068"/>
                    <a:pt x="517" y="1220"/>
                  </a:cubicBezTo>
                  <a:cubicBezTo>
                    <a:pt x="487" y="1372"/>
                    <a:pt x="457" y="1554"/>
                    <a:pt x="366" y="1706"/>
                  </a:cubicBezTo>
                  <a:cubicBezTo>
                    <a:pt x="517" y="1585"/>
                    <a:pt x="669" y="1433"/>
                    <a:pt x="761" y="1281"/>
                  </a:cubicBezTo>
                  <a:cubicBezTo>
                    <a:pt x="821" y="1098"/>
                    <a:pt x="821" y="916"/>
                    <a:pt x="821" y="703"/>
                  </a:cubicBezTo>
                  <a:cubicBezTo>
                    <a:pt x="791" y="521"/>
                    <a:pt x="700" y="308"/>
                    <a:pt x="548" y="156"/>
                  </a:cubicBezTo>
                  <a:cubicBezTo>
                    <a:pt x="452" y="60"/>
                    <a:pt x="319" y="0"/>
                    <a:pt x="196" y="0"/>
                  </a:cubicBez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61"/>
            <p:cNvSpPr/>
            <p:nvPr/>
          </p:nvSpPr>
          <p:spPr>
            <a:xfrm>
              <a:off x="5978350" y="1421275"/>
              <a:ext cx="22050" cy="10200"/>
            </a:xfrm>
            <a:custGeom>
              <a:avLst/>
              <a:gdLst/>
              <a:ahLst/>
              <a:cxnLst/>
              <a:rect l="l" t="t" r="r" b="b"/>
              <a:pathLst>
                <a:path w="882" h="408" extrusionOk="0">
                  <a:moveTo>
                    <a:pt x="882" y="1"/>
                  </a:moveTo>
                  <a:cubicBezTo>
                    <a:pt x="730" y="62"/>
                    <a:pt x="547" y="122"/>
                    <a:pt x="426" y="214"/>
                  </a:cubicBezTo>
                  <a:cubicBezTo>
                    <a:pt x="274" y="244"/>
                    <a:pt x="152" y="305"/>
                    <a:pt x="0" y="396"/>
                  </a:cubicBezTo>
                  <a:cubicBezTo>
                    <a:pt x="46" y="404"/>
                    <a:pt x="89" y="407"/>
                    <a:pt x="132" y="407"/>
                  </a:cubicBezTo>
                  <a:cubicBezTo>
                    <a:pt x="259" y="407"/>
                    <a:pt x="372" y="373"/>
                    <a:pt x="486" y="305"/>
                  </a:cubicBezTo>
                  <a:cubicBezTo>
                    <a:pt x="638" y="244"/>
                    <a:pt x="790" y="153"/>
                    <a:pt x="882" y="1"/>
                  </a:cubicBez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61"/>
            <p:cNvSpPr/>
            <p:nvPr/>
          </p:nvSpPr>
          <p:spPr>
            <a:xfrm>
              <a:off x="5948700" y="1390125"/>
              <a:ext cx="60825" cy="34550"/>
            </a:xfrm>
            <a:custGeom>
              <a:avLst/>
              <a:gdLst/>
              <a:ahLst/>
              <a:cxnLst/>
              <a:rect l="l" t="t" r="r" b="b"/>
              <a:pathLst>
                <a:path w="2433" h="1382" extrusionOk="0">
                  <a:moveTo>
                    <a:pt x="2432" y="1"/>
                  </a:moveTo>
                  <a:lnTo>
                    <a:pt x="2432" y="1"/>
                  </a:lnTo>
                  <a:cubicBezTo>
                    <a:pt x="2098" y="335"/>
                    <a:pt x="1703" y="639"/>
                    <a:pt x="1338" y="882"/>
                  </a:cubicBezTo>
                  <a:cubicBezTo>
                    <a:pt x="913" y="1156"/>
                    <a:pt x="487" y="1247"/>
                    <a:pt x="1" y="1338"/>
                  </a:cubicBezTo>
                  <a:cubicBezTo>
                    <a:pt x="194" y="1360"/>
                    <a:pt x="357" y="1381"/>
                    <a:pt x="533" y="1381"/>
                  </a:cubicBezTo>
                  <a:cubicBezTo>
                    <a:pt x="606" y="1381"/>
                    <a:pt x="680" y="1377"/>
                    <a:pt x="761" y="1368"/>
                  </a:cubicBezTo>
                  <a:cubicBezTo>
                    <a:pt x="1034" y="1368"/>
                    <a:pt x="1247" y="1247"/>
                    <a:pt x="1490" y="1156"/>
                  </a:cubicBezTo>
                  <a:cubicBezTo>
                    <a:pt x="1916" y="882"/>
                    <a:pt x="2280" y="487"/>
                    <a:pt x="2432" y="1"/>
                  </a:cubicBez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61"/>
            <p:cNvSpPr/>
            <p:nvPr/>
          </p:nvSpPr>
          <p:spPr>
            <a:xfrm>
              <a:off x="5917550" y="1295150"/>
              <a:ext cx="22825" cy="98800"/>
            </a:xfrm>
            <a:custGeom>
              <a:avLst/>
              <a:gdLst/>
              <a:ahLst/>
              <a:cxnLst/>
              <a:rect l="l" t="t" r="r" b="b"/>
              <a:pathLst>
                <a:path w="913" h="3952" extrusionOk="0">
                  <a:moveTo>
                    <a:pt x="578" y="0"/>
                  </a:moveTo>
                  <a:lnTo>
                    <a:pt x="578" y="0"/>
                  </a:lnTo>
                  <a:cubicBezTo>
                    <a:pt x="517" y="730"/>
                    <a:pt x="456" y="1398"/>
                    <a:pt x="213" y="2037"/>
                  </a:cubicBezTo>
                  <a:cubicBezTo>
                    <a:pt x="152" y="2401"/>
                    <a:pt x="0" y="2766"/>
                    <a:pt x="92" y="3192"/>
                  </a:cubicBezTo>
                  <a:cubicBezTo>
                    <a:pt x="213" y="3617"/>
                    <a:pt x="578" y="3830"/>
                    <a:pt x="912" y="3952"/>
                  </a:cubicBezTo>
                  <a:cubicBezTo>
                    <a:pt x="608" y="3769"/>
                    <a:pt x="365" y="3465"/>
                    <a:pt x="335" y="3161"/>
                  </a:cubicBezTo>
                  <a:cubicBezTo>
                    <a:pt x="304" y="2857"/>
                    <a:pt x="426" y="2523"/>
                    <a:pt x="517" y="2158"/>
                  </a:cubicBezTo>
                  <a:cubicBezTo>
                    <a:pt x="760" y="1490"/>
                    <a:pt x="791" y="699"/>
                    <a:pt x="578" y="0"/>
                  </a:cubicBez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61"/>
            <p:cNvSpPr/>
            <p:nvPr/>
          </p:nvSpPr>
          <p:spPr>
            <a:xfrm>
              <a:off x="5956300" y="1387100"/>
              <a:ext cx="9900" cy="7625"/>
            </a:xfrm>
            <a:custGeom>
              <a:avLst/>
              <a:gdLst/>
              <a:ahLst/>
              <a:cxnLst/>
              <a:rect l="l" t="t" r="r" b="b"/>
              <a:pathLst>
                <a:path w="396" h="305" extrusionOk="0">
                  <a:moveTo>
                    <a:pt x="236" y="0"/>
                  </a:moveTo>
                  <a:cubicBezTo>
                    <a:pt x="191" y="0"/>
                    <a:pt x="153" y="15"/>
                    <a:pt x="122" y="30"/>
                  </a:cubicBezTo>
                  <a:cubicBezTo>
                    <a:pt x="31" y="91"/>
                    <a:pt x="1" y="152"/>
                    <a:pt x="1" y="304"/>
                  </a:cubicBezTo>
                  <a:cubicBezTo>
                    <a:pt x="122" y="304"/>
                    <a:pt x="183" y="304"/>
                    <a:pt x="274" y="274"/>
                  </a:cubicBezTo>
                  <a:cubicBezTo>
                    <a:pt x="305" y="243"/>
                    <a:pt x="335" y="213"/>
                    <a:pt x="396" y="61"/>
                  </a:cubicBezTo>
                  <a:cubicBezTo>
                    <a:pt x="335" y="15"/>
                    <a:pt x="282" y="0"/>
                    <a:pt x="236" y="0"/>
                  </a:cubicBezTo>
                  <a:close/>
                </a:path>
              </a:pathLst>
            </a:custGeom>
            <a:solidFill>
              <a:srgbClr val="C19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1"/>
            <p:cNvSpPr/>
            <p:nvPr/>
          </p:nvSpPr>
          <p:spPr>
            <a:xfrm>
              <a:off x="5979850" y="1314900"/>
              <a:ext cx="28900" cy="38025"/>
            </a:xfrm>
            <a:custGeom>
              <a:avLst/>
              <a:gdLst/>
              <a:ahLst/>
              <a:cxnLst/>
              <a:rect l="l" t="t" r="r" b="b"/>
              <a:pathLst>
                <a:path w="1156" h="1521" extrusionOk="0">
                  <a:moveTo>
                    <a:pt x="578" y="0"/>
                  </a:moveTo>
                  <a:cubicBezTo>
                    <a:pt x="274" y="0"/>
                    <a:pt x="1" y="365"/>
                    <a:pt x="1" y="760"/>
                  </a:cubicBezTo>
                  <a:cubicBezTo>
                    <a:pt x="1" y="1186"/>
                    <a:pt x="274" y="1520"/>
                    <a:pt x="578" y="1520"/>
                  </a:cubicBezTo>
                  <a:cubicBezTo>
                    <a:pt x="882" y="1520"/>
                    <a:pt x="1156" y="1186"/>
                    <a:pt x="1156" y="760"/>
                  </a:cubicBezTo>
                  <a:cubicBezTo>
                    <a:pt x="1156" y="365"/>
                    <a:pt x="882" y="0"/>
                    <a:pt x="578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1"/>
            <p:cNvSpPr/>
            <p:nvPr/>
          </p:nvSpPr>
          <p:spPr>
            <a:xfrm>
              <a:off x="5873475" y="1314900"/>
              <a:ext cx="28900" cy="38025"/>
            </a:xfrm>
            <a:custGeom>
              <a:avLst/>
              <a:gdLst/>
              <a:ahLst/>
              <a:cxnLst/>
              <a:rect l="l" t="t" r="r" b="b"/>
              <a:pathLst>
                <a:path w="1156" h="1521" extrusionOk="0">
                  <a:moveTo>
                    <a:pt x="578" y="0"/>
                  </a:moveTo>
                  <a:cubicBezTo>
                    <a:pt x="274" y="0"/>
                    <a:pt x="1" y="365"/>
                    <a:pt x="1" y="760"/>
                  </a:cubicBezTo>
                  <a:cubicBezTo>
                    <a:pt x="1" y="1186"/>
                    <a:pt x="274" y="1520"/>
                    <a:pt x="578" y="1520"/>
                  </a:cubicBezTo>
                  <a:cubicBezTo>
                    <a:pt x="882" y="1520"/>
                    <a:pt x="1156" y="1186"/>
                    <a:pt x="1156" y="760"/>
                  </a:cubicBezTo>
                  <a:cubicBezTo>
                    <a:pt x="1156" y="365"/>
                    <a:pt x="882" y="0"/>
                    <a:pt x="578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1"/>
            <p:cNvSpPr/>
            <p:nvPr/>
          </p:nvSpPr>
          <p:spPr>
            <a:xfrm>
              <a:off x="5964675" y="1261700"/>
              <a:ext cx="79050" cy="28425"/>
            </a:xfrm>
            <a:custGeom>
              <a:avLst/>
              <a:gdLst/>
              <a:ahLst/>
              <a:cxnLst/>
              <a:rect l="l" t="t" r="r" b="b"/>
              <a:pathLst>
                <a:path w="3162" h="1137" extrusionOk="0">
                  <a:moveTo>
                    <a:pt x="1003" y="1"/>
                  </a:moveTo>
                  <a:cubicBezTo>
                    <a:pt x="730" y="1"/>
                    <a:pt x="517" y="1"/>
                    <a:pt x="243" y="92"/>
                  </a:cubicBezTo>
                  <a:cubicBezTo>
                    <a:pt x="91" y="122"/>
                    <a:pt x="0" y="274"/>
                    <a:pt x="61" y="426"/>
                  </a:cubicBezTo>
                  <a:cubicBezTo>
                    <a:pt x="87" y="632"/>
                    <a:pt x="199" y="707"/>
                    <a:pt x="325" y="707"/>
                  </a:cubicBezTo>
                  <a:cubicBezTo>
                    <a:pt x="348" y="707"/>
                    <a:pt x="372" y="705"/>
                    <a:pt x="395" y="700"/>
                  </a:cubicBezTo>
                  <a:cubicBezTo>
                    <a:pt x="578" y="700"/>
                    <a:pt x="821" y="669"/>
                    <a:pt x="1033" y="669"/>
                  </a:cubicBezTo>
                  <a:cubicBezTo>
                    <a:pt x="1277" y="669"/>
                    <a:pt x="1459" y="700"/>
                    <a:pt x="1672" y="700"/>
                  </a:cubicBezTo>
                  <a:cubicBezTo>
                    <a:pt x="1915" y="730"/>
                    <a:pt x="2097" y="761"/>
                    <a:pt x="2340" y="852"/>
                  </a:cubicBezTo>
                  <a:cubicBezTo>
                    <a:pt x="2553" y="913"/>
                    <a:pt x="2736" y="1004"/>
                    <a:pt x="2948" y="1125"/>
                  </a:cubicBezTo>
                  <a:cubicBezTo>
                    <a:pt x="2964" y="1133"/>
                    <a:pt x="2981" y="1137"/>
                    <a:pt x="2998" y="1137"/>
                  </a:cubicBezTo>
                  <a:cubicBezTo>
                    <a:pt x="3051" y="1137"/>
                    <a:pt x="3108" y="1103"/>
                    <a:pt x="3131" y="1034"/>
                  </a:cubicBezTo>
                  <a:cubicBezTo>
                    <a:pt x="3161" y="973"/>
                    <a:pt x="3131" y="913"/>
                    <a:pt x="3100" y="882"/>
                  </a:cubicBezTo>
                  <a:cubicBezTo>
                    <a:pt x="2888" y="730"/>
                    <a:pt x="2705" y="578"/>
                    <a:pt x="2492" y="426"/>
                  </a:cubicBezTo>
                  <a:cubicBezTo>
                    <a:pt x="2249" y="305"/>
                    <a:pt x="2037" y="214"/>
                    <a:pt x="1763" y="122"/>
                  </a:cubicBezTo>
                  <a:cubicBezTo>
                    <a:pt x="1520" y="62"/>
                    <a:pt x="1277" y="1"/>
                    <a:pt x="1003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1"/>
            <p:cNvSpPr/>
            <p:nvPr/>
          </p:nvSpPr>
          <p:spPr>
            <a:xfrm>
              <a:off x="5960875" y="1264750"/>
              <a:ext cx="16725" cy="13850"/>
            </a:xfrm>
            <a:custGeom>
              <a:avLst/>
              <a:gdLst/>
              <a:ahLst/>
              <a:cxnLst/>
              <a:rect l="l" t="t" r="r" b="b"/>
              <a:pathLst>
                <a:path w="669" h="554" extrusionOk="0">
                  <a:moveTo>
                    <a:pt x="122" y="0"/>
                  </a:moveTo>
                  <a:cubicBezTo>
                    <a:pt x="122" y="92"/>
                    <a:pt x="91" y="31"/>
                    <a:pt x="61" y="92"/>
                  </a:cubicBezTo>
                  <a:cubicBezTo>
                    <a:pt x="0" y="183"/>
                    <a:pt x="61" y="304"/>
                    <a:pt x="122" y="396"/>
                  </a:cubicBezTo>
                  <a:cubicBezTo>
                    <a:pt x="213" y="456"/>
                    <a:pt x="304" y="487"/>
                    <a:pt x="426" y="547"/>
                  </a:cubicBezTo>
                  <a:cubicBezTo>
                    <a:pt x="438" y="552"/>
                    <a:pt x="450" y="554"/>
                    <a:pt x="461" y="554"/>
                  </a:cubicBezTo>
                  <a:cubicBezTo>
                    <a:pt x="533" y="554"/>
                    <a:pt x="582" y="478"/>
                    <a:pt x="608" y="426"/>
                  </a:cubicBezTo>
                  <a:cubicBezTo>
                    <a:pt x="669" y="335"/>
                    <a:pt x="578" y="274"/>
                    <a:pt x="517" y="244"/>
                  </a:cubicBezTo>
                  <a:lnTo>
                    <a:pt x="456" y="244"/>
                  </a:lnTo>
                  <a:cubicBezTo>
                    <a:pt x="395" y="244"/>
                    <a:pt x="304" y="244"/>
                    <a:pt x="243" y="183"/>
                  </a:cubicBezTo>
                  <a:cubicBezTo>
                    <a:pt x="213" y="183"/>
                    <a:pt x="152" y="152"/>
                    <a:pt x="152" y="122"/>
                  </a:cubicBezTo>
                  <a:cubicBezTo>
                    <a:pt x="122" y="92"/>
                    <a:pt x="122" y="31"/>
                    <a:pt x="122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1"/>
            <p:cNvSpPr/>
            <p:nvPr/>
          </p:nvSpPr>
          <p:spPr>
            <a:xfrm>
              <a:off x="5833950" y="1261700"/>
              <a:ext cx="78300" cy="28425"/>
            </a:xfrm>
            <a:custGeom>
              <a:avLst/>
              <a:gdLst/>
              <a:ahLst/>
              <a:cxnLst/>
              <a:rect l="l" t="t" r="r" b="b"/>
              <a:pathLst>
                <a:path w="3132" h="1137" extrusionOk="0">
                  <a:moveTo>
                    <a:pt x="2159" y="1"/>
                  </a:moveTo>
                  <a:cubicBezTo>
                    <a:pt x="1885" y="1"/>
                    <a:pt x="1612" y="62"/>
                    <a:pt x="1399" y="122"/>
                  </a:cubicBezTo>
                  <a:cubicBezTo>
                    <a:pt x="1126" y="214"/>
                    <a:pt x="913" y="305"/>
                    <a:pt x="670" y="426"/>
                  </a:cubicBezTo>
                  <a:cubicBezTo>
                    <a:pt x="457" y="578"/>
                    <a:pt x="244" y="730"/>
                    <a:pt x="62" y="882"/>
                  </a:cubicBezTo>
                  <a:cubicBezTo>
                    <a:pt x="31" y="913"/>
                    <a:pt x="1" y="973"/>
                    <a:pt x="31" y="1034"/>
                  </a:cubicBezTo>
                  <a:cubicBezTo>
                    <a:pt x="54" y="1103"/>
                    <a:pt x="111" y="1137"/>
                    <a:pt x="164" y="1137"/>
                  </a:cubicBezTo>
                  <a:cubicBezTo>
                    <a:pt x="181" y="1137"/>
                    <a:pt x="199" y="1133"/>
                    <a:pt x="214" y="1125"/>
                  </a:cubicBezTo>
                  <a:cubicBezTo>
                    <a:pt x="396" y="1004"/>
                    <a:pt x="609" y="913"/>
                    <a:pt x="822" y="852"/>
                  </a:cubicBezTo>
                  <a:cubicBezTo>
                    <a:pt x="1065" y="761"/>
                    <a:pt x="1247" y="730"/>
                    <a:pt x="1460" y="700"/>
                  </a:cubicBezTo>
                  <a:cubicBezTo>
                    <a:pt x="1703" y="700"/>
                    <a:pt x="1885" y="669"/>
                    <a:pt x="2129" y="669"/>
                  </a:cubicBezTo>
                  <a:cubicBezTo>
                    <a:pt x="2341" y="669"/>
                    <a:pt x="2585" y="700"/>
                    <a:pt x="2767" y="700"/>
                  </a:cubicBezTo>
                  <a:cubicBezTo>
                    <a:pt x="2790" y="705"/>
                    <a:pt x="2814" y="707"/>
                    <a:pt x="2837" y="707"/>
                  </a:cubicBezTo>
                  <a:cubicBezTo>
                    <a:pt x="2963" y="707"/>
                    <a:pt x="3076" y="632"/>
                    <a:pt x="3101" y="426"/>
                  </a:cubicBezTo>
                  <a:cubicBezTo>
                    <a:pt x="3132" y="274"/>
                    <a:pt x="3071" y="122"/>
                    <a:pt x="2919" y="92"/>
                  </a:cubicBezTo>
                  <a:cubicBezTo>
                    <a:pt x="2645" y="1"/>
                    <a:pt x="2433" y="1"/>
                    <a:pt x="2159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61"/>
            <p:cNvSpPr/>
            <p:nvPr/>
          </p:nvSpPr>
          <p:spPr>
            <a:xfrm>
              <a:off x="5900075" y="1264750"/>
              <a:ext cx="16750" cy="13850"/>
            </a:xfrm>
            <a:custGeom>
              <a:avLst/>
              <a:gdLst/>
              <a:ahLst/>
              <a:cxnLst/>
              <a:rect l="l" t="t" r="r" b="b"/>
              <a:pathLst>
                <a:path w="670" h="554" extrusionOk="0">
                  <a:moveTo>
                    <a:pt x="548" y="0"/>
                  </a:moveTo>
                  <a:cubicBezTo>
                    <a:pt x="548" y="31"/>
                    <a:pt x="548" y="92"/>
                    <a:pt x="517" y="122"/>
                  </a:cubicBezTo>
                  <a:cubicBezTo>
                    <a:pt x="517" y="152"/>
                    <a:pt x="456" y="183"/>
                    <a:pt x="426" y="183"/>
                  </a:cubicBezTo>
                  <a:cubicBezTo>
                    <a:pt x="365" y="244"/>
                    <a:pt x="274" y="244"/>
                    <a:pt x="213" y="244"/>
                  </a:cubicBezTo>
                  <a:lnTo>
                    <a:pt x="152" y="244"/>
                  </a:lnTo>
                  <a:cubicBezTo>
                    <a:pt x="92" y="274"/>
                    <a:pt x="0" y="335"/>
                    <a:pt x="61" y="426"/>
                  </a:cubicBezTo>
                  <a:cubicBezTo>
                    <a:pt x="87" y="478"/>
                    <a:pt x="136" y="554"/>
                    <a:pt x="208" y="554"/>
                  </a:cubicBezTo>
                  <a:cubicBezTo>
                    <a:pt x="219" y="554"/>
                    <a:pt x="231" y="552"/>
                    <a:pt x="244" y="547"/>
                  </a:cubicBezTo>
                  <a:cubicBezTo>
                    <a:pt x="365" y="487"/>
                    <a:pt x="456" y="456"/>
                    <a:pt x="548" y="396"/>
                  </a:cubicBezTo>
                  <a:cubicBezTo>
                    <a:pt x="608" y="304"/>
                    <a:pt x="669" y="183"/>
                    <a:pt x="608" y="92"/>
                  </a:cubicBezTo>
                  <a:cubicBezTo>
                    <a:pt x="548" y="31"/>
                    <a:pt x="548" y="92"/>
                    <a:pt x="548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1"/>
            <p:cNvSpPr/>
            <p:nvPr/>
          </p:nvSpPr>
          <p:spPr>
            <a:xfrm>
              <a:off x="5782300" y="1045450"/>
              <a:ext cx="462025" cy="317425"/>
            </a:xfrm>
            <a:custGeom>
              <a:avLst/>
              <a:gdLst/>
              <a:ahLst/>
              <a:cxnLst/>
              <a:rect l="l" t="t" r="r" b="b"/>
              <a:pathLst>
                <a:path w="18481" h="12697" extrusionOk="0">
                  <a:moveTo>
                    <a:pt x="8094" y="0"/>
                  </a:moveTo>
                  <a:cubicBezTo>
                    <a:pt x="7167" y="0"/>
                    <a:pt x="6254" y="324"/>
                    <a:pt x="5471" y="870"/>
                  </a:cubicBezTo>
                  <a:cubicBezTo>
                    <a:pt x="4772" y="1356"/>
                    <a:pt x="4195" y="2116"/>
                    <a:pt x="4103" y="2967"/>
                  </a:cubicBezTo>
                  <a:cubicBezTo>
                    <a:pt x="3834" y="2760"/>
                    <a:pt x="3452" y="2651"/>
                    <a:pt x="3073" y="2651"/>
                  </a:cubicBezTo>
                  <a:cubicBezTo>
                    <a:pt x="2895" y="2651"/>
                    <a:pt x="2718" y="2675"/>
                    <a:pt x="2553" y="2724"/>
                  </a:cubicBezTo>
                  <a:cubicBezTo>
                    <a:pt x="2037" y="2876"/>
                    <a:pt x="1550" y="3240"/>
                    <a:pt x="1185" y="3605"/>
                  </a:cubicBezTo>
                  <a:cubicBezTo>
                    <a:pt x="1003" y="3788"/>
                    <a:pt x="851" y="4000"/>
                    <a:pt x="730" y="4213"/>
                  </a:cubicBezTo>
                  <a:cubicBezTo>
                    <a:pt x="547" y="4578"/>
                    <a:pt x="578" y="5003"/>
                    <a:pt x="578" y="5398"/>
                  </a:cubicBezTo>
                  <a:cubicBezTo>
                    <a:pt x="578" y="5763"/>
                    <a:pt x="730" y="6250"/>
                    <a:pt x="1003" y="6493"/>
                  </a:cubicBezTo>
                  <a:cubicBezTo>
                    <a:pt x="395" y="6614"/>
                    <a:pt x="0" y="7283"/>
                    <a:pt x="0" y="7891"/>
                  </a:cubicBezTo>
                  <a:cubicBezTo>
                    <a:pt x="0" y="8560"/>
                    <a:pt x="334" y="9107"/>
                    <a:pt x="730" y="9623"/>
                  </a:cubicBezTo>
                  <a:cubicBezTo>
                    <a:pt x="1064" y="10079"/>
                    <a:pt x="1489" y="10535"/>
                    <a:pt x="1763" y="11052"/>
                  </a:cubicBezTo>
                  <a:cubicBezTo>
                    <a:pt x="1824" y="9867"/>
                    <a:pt x="1976" y="8712"/>
                    <a:pt x="2219" y="7678"/>
                  </a:cubicBezTo>
                  <a:cubicBezTo>
                    <a:pt x="2410" y="7525"/>
                    <a:pt x="2660" y="7457"/>
                    <a:pt x="2926" y="7457"/>
                  </a:cubicBezTo>
                  <a:cubicBezTo>
                    <a:pt x="3083" y="7457"/>
                    <a:pt x="3246" y="7481"/>
                    <a:pt x="3404" y="7526"/>
                  </a:cubicBezTo>
                  <a:cubicBezTo>
                    <a:pt x="3860" y="7617"/>
                    <a:pt x="4255" y="7891"/>
                    <a:pt x="4711" y="8073"/>
                  </a:cubicBezTo>
                  <a:cubicBezTo>
                    <a:pt x="5317" y="8330"/>
                    <a:pt x="5955" y="8465"/>
                    <a:pt x="6593" y="8465"/>
                  </a:cubicBezTo>
                  <a:cubicBezTo>
                    <a:pt x="7013" y="8465"/>
                    <a:pt x="7432" y="8407"/>
                    <a:pt x="7842" y="8286"/>
                  </a:cubicBezTo>
                  <a:cubicBezTo>
                    <a:pt x="8663" y="8043"/>
                    <a:pt x="9484" y="7617"/>
                    <a:pt x="10091" y="6979"/>
                  </a:cubicBezTo>
                  <a:cubicBezTo>
                    <a:pt x="10311" y="6722"/>
                    <a:pt x="10620" y="6587"/>
                    <a:pt x="10937" y="6587"/>
                  </a:cubicBezTo>
                  <a:cubicBezTo>
                    <a:pt x="11145" y="6587"/>
                    <a:pt x="11357" y="6646"/>
                    <a:pt x="11550" y="6766"/>
                  </a:cubicBezTo>
                  <a:cubicBezTo>
                    <a:pt x="11854" y="6979"/>
                    <a:pt x="12098" y="7313"/>
                    <a:pt x="12158" y="7709"/>
                  </a:cubicBezTo>
                  <a:cubicBezTo>
                    <a:pt x="12250" y="8164"/>
                    <a:pt x="12128" y="8590"/>
                    <a:pt x="12219" y="9046"/>
                  </a:cubicBezTo>
                  <a:cubicBezTo>
                    <a:pt x="12219" y="9046"/>
                    <a:pt x="12705" y="12481"/>
                    <a:pt x="12918" y="12693"/>
                  </a:cubicBezTo>
                  <a:cubicBezTo>
                    <a:pt x="12922" y="12696"/>
                    <a:pt x="12927" y="12697"/>
                    <a:pt x="12932" y="12697"/>
                  </a:cubicBezTo>
                  <a:cubicBezTo>
                    <a:pt x="13131" y="12697"/>
                    <a:pt x="14245" y="11081"/>
                    <a:pt x="14985" y="9897"/>
                  </a:cubicBezTo>
                  <a:cubicBezTo>
                    <a:pt x="15222" y="9818"/>
                    <a:pt x="15527" y="9739"/>
                    <a:pt x="15960" y="9739"/>
                  </a:cubicBezTo>
                  <a:cubicBezTo>
                    <a:pt x="16027" y="9739"/>
                    <a:pt x="16097" y="9741"/>
                    <a:pt x="16171" y="9745"/>
                  </a:cubicBezTo>
                  <a:cubicBezTo>
                    <a:pt x="16535" y="9745"/>
                    <a:pt x="16809" y="10019"/>
                    <a:pt x="16930" y="10444"/>
                  </a:cubicBezTo>
                  <a:cubicBezTo>
                    <a:pt x="17022" y="10262"/>
                    <a:pt x="17113" y="10110"/>
                    <a:pt x="17234" y="9958"/>
                  </a:cubicBezTo>
                  <a:cubicBezTo>
                    <a:pt x="17508" y="9532"/>
                    <a:pt x="17842" y="9107"/>
                    <a:pt x="18055" y="8620"/>
                  </a:cubicBezTo>
                  <a:cubicBezTo>
                    <a:pt x="18359" y="8195"/>
                    <a:pt x="18481" y="7678"/>
                    <a:pt x="18329" y="7192"/>
                  </a:cubicBezTo>
                  <a:cubicBezTo>
                    <a:pt x="18177" y="6645"/>
                    <a:pt x="17782" y="6280"/>
                    <a:pt x="17326" y="5976"/>
                  </a:cubicBezTo>
                  <a:cubicBezTo>
                    <a:pt x="16870" y="5702"/>
                    <a:pt x="16353" y="5550"/>
                    <a:pt x="15806" y="5429"/>
                  </a:cubicBezTo>
                  <a:cubicBezTo>
                    <a:pt x="15867" y="4639"/>
                    <a:pt x="15623" y="3788"/>
                    <a:pt x="15046" y="3240"/>
                  </a:cubicBezTo>
                  <a:cubicBezTo>
                    <a:pt x="14742" y="2936"/>
                    <a:pt x="14377" y="2693"/>
                    <a:pt x="13982" y="2541"/>
                  </a:cubicBezTo>
                  <a:cubicBezTo>
                    <a:pt x="13503" y="2346"/>
                    <a:pt x="12961" y="2254"/>
                    <a:pt x="12430" y="2254"/>
                  </a:cubicBezTo>
                  <a:cubicBezTo>
                    <a:pt x="12052" y="2254"/>
                    <a:pt x="11679" y="2301"/>
                    <a:pt x="11338" y="2389"/>
                  </a:cubicBezTo>
                  <a:cubicBezTo>
                    <a:pt x="11094" y="1204"/>
                    <a:pt x="10031" y="353"/>
                    <a:pt x="8876" y="79"/>
                  </a:cubicBezTo>
                  <a:cubicBezTo>
                    <a:pt x="8616" y="26"/>
                    <a:pt x="8354" y="0"/>
                    <a:pt x="8094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61"/>
            <p:cNvSpPr/>
            <p:nvPr/>
          </p:nvSpPr>
          <p:spPr>
            <a:xfrm>
              <a:off x="6076375" y="1294375"/>
              <a:ext cx="81325" cy="84375"/>
            </a:xfrm>
            <a:custGeom>
              <a:avLst/>
              <a:gdLst/>
              <a:ahLst/>
              <a:cxnLst/>
              <a:rect l="l" t="t" r="r" b="b"/>
              <a:pathLst>
                <a:path w="3253" h="3375" extrusionOk="0">
                  <a:moveTo>
                    <a:pt x="3253" y="1"/>
                  </a:moveTo>
                  <a:cubicBezTo>
                    <a:pt x="2584" y="457"/>
                    <a:pt x="2006" y="973"/>
                    <a:pt x="1459" y="1551"/>
                  </a:cubicBezTo>
                  <a:cubicBezTo>
                    <a:pt x="942" y="2128"/>
                    <a:pt x="395" y="2736"/>
                    <a:pt x="0" y="3375"/>
                  </a:cubicBezTo>
                  <a:cubicBezTo>
                    <a:pt x="669" y="2919"/>
                    <a:pt x="1246" y="2402"/>
                    <a:pt x="1763" y="1825"/>
                  </a:cubicBezTo>
                  <a:cubicBezTo>
                    <a:pt x="2310" y="1247"/>
                    <a:pt x="2827" y="639"/>
                    <a:pt x="3253" y="1"/>
                  </a:cubicBezTo>
                  <a:close/>
                </a:path>
              </a:pathLst>
            </a:custGeom>
            <a:solidFill>
              <a:srgbClr val="456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61"/>
            <p:cNvSpPr/>
            <p:nvPr/>
          </p:nvSpPr>
          <p:spPr>
            <a:xfrm>
              <a:off x="6088525" y="1393175"/>
              <a:ext cx="46375" cy="88175"/>
            </a:xfrm>
            <a:custGeom>
              <a:avLst/>
              <a:gdLst/>
              <a:ahLst/>
              <a:cxnLst/>
              <a:rect l="l" t="t" r="r" b="b"/>
              <a:pathLst>
                <a:path w="1855" h="3527" extrusionOk="0">
                  <a:moveTo>
                    <a:pt x="1855" y="0"/>
                  </a:moveTo>
                  <a:lnTo>
                    <a:pt x="1855" y="0"/>
                  </a:lnTo>
                  <a:cubicBezTo>
                    <a:pt x="1490" y="578"/>
                    <a:pt x="1125" y="1125"/>
                    <a:pt x="821" y="1702"/>
                  </a:cubicBezTo>
                  <a:cubicBezTo>
                    <a:pt x="517" y="2280"/>
                    <a:pt x="213" y="2888"/>
                    <a:pt x="1" y="3526"/>
                  </a:cubicBezTo>
                  <a:cubicBezTo>
                    <a:pt x="456" y="3040"/>
                    <a:pt x="821" y="2462"/>
                    <a:pt x="1186" y="1885"/>
                  </a:cubicBezTo>
                  <a:cubicBezTo>
                    <a:pt x="1338" y="1581"/>
                    <a:pt x="1490" y="1277"/>
                    <a:pt x="1581" y="973"/>
                  </a:cubicBezTo>
                  <a:cubicBezTo>
                    <a:pt x="1703" y="669"/>
                    <a:pt x="1824" y="335"/>
                    <a:pt x="1855" y="0"/>
                  </a:cubicBezTo>
                  <a:close/>
                </a:path>
              </a:pathLst>
            </a:custGeom>
            <a:solidFill>
              <a:srgbClr val="456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1"/>
            <p:cNvSpPr/>
            <p:nvPr/>
          </p:nvSpPr>
          <p:spPr>
            <a:xfrm>
              <a:off x="5822575" y="1349750"/>
              <a:ext cx="270525" cy="191625"/>
            </a:xfrm>
            <a:custGeom>
              <a:avLst/>
              <a:gdLst/>
              <a:ahLst/>
              <a:cxnLst/>
              <a:rect l="l" t="t" r="r" b="b"/>
              <a:pathLst>
                <a:path w="10821" h="7665" extrusionOk="0">
                  <a:moveTo>
                    <a:pt x="4229" y="0"/>
                  </a:moveTo>
                  <a:cubicBezTo>
                    <a:pt x="4132" y="0"/>
                    <a:pt x="4033" y="31"/>
                    <a:pt x="3951" y="96"/>
                  </a:cubicBezTo>
                  <a:cubicBezTo>
                    <a:pt x="2037" y="1312"/>
                    <a:pt x="213" y="1494"/>
                    <a:pt x="213" y="1494"/>
                  </a:cubicBezTo>
                  <a:cubicBezTo>
                    <a:pt x="213" y="1494"/>
                    <a:pt x="0" y="2315"/>
                    <a:pt x="334" y="3561"/>
                  </a:cubicBezTo>
                  <a:cubicBezTo>
                    <a:pt x="669" y="4807"/>
                    <a:pt x="2189" y="7664"/>
                    <a:pt x="5806" y="7664"/>
                  </a:cubicBezTo>
                  <a:cubicBezTo>
                    <a:pt x="9423" y="7664"/>
                    <a:pt x="10639" y="5263"/>
                    <a:pt x="10639" y="5263"/>
                  </a:cubicBezTo>
                  <a:cubicBezTo>
                    <a:pt x="10821" y="3470"/>
                    <a:pt x="10243" y="977"/>
                    <a:pt x="10243" y="977"/>
                  </a:cubicBezTo>
                  <a:cubicBezTo>
                    <a:pt x="10243" y="977"/>
                    <a:pt x="9879" y="1281"/>
                    <a:pt x="8815" y="1464"/>
                  </a:cubicBezTo>
                  <a:cubicBezTo>
                    <a:pt x="8758" y="1473"/>
                    <a:pt x="8694" y="1478"/>
                    <a:pt x="8625" y="1478"/>
                  </a:cubicBezTo>
                  <a:cubicBezTo>
                    <a:pt x="7586" y="1478"/>
                    <a:pt x="5266" y="464"/>
                    <a:pt x="4468" y="65"/>
                  </a:cubicBezTo>
                  <a:cubicBezTo>
                    <a:pt x="4398" y="23"/>
                    <a:pt x="4314" y="0"/>
                    <a:pt x="4229" y="0"/>
                  </a:cubicBezTo>
                  <a:close/>
                </a:path>
              </a:pathLst>
            </a:custGeom>
            <a:solidFill>
              <a:srgbClr val="456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61"/>
            <p:cNvSpPr/>
            <p:nvPr/>
          </p:nvSpPr>
          <p:spPr>
            <a:xfrm>
              <a:off x="5867400" y="1392400"/>
              <a:ext cx="142125" cy="15225"/>
            </a:xfrm>
            <a:custGeom>
              <a:avLst/>
              <a:gdLst/>
              <a:ahLst/>
              <a:cxnLst/>
              <a:rect l="l" t="t" r="r" b="b"/>
              <a:pathLst>
                <a:path w="5685" h="609" extrusionOk="0">
                  <a:moveTo>
                    <a:pt x="5684" y="1"/>
                  </a:moveTo>
                  <a:cubicBezTo>
                    <a:pt x="4712" y="92"/>
                    <a:pt x="3800" y="214"/>
                    <a:pt x="2827" y="214"/>
                  </a:cubicBezTo>
                  <a:cubicBezTo>
                    <a:pt x="2660" y="219"/>
                    <a:pt x="2493" y="222"/>
                    <a:pt x="2326" y="222"/>
                  </a:cubicBezTo>
                  <a:cubicBezTo>
                    <a:pt x="1551" y="222"/>
                    <a:pt x="776" y="167"/>
                    <a:pt x="0" y="92"/>
                  </a:cubicBezTo>
                  <a:lnTo>
                    <a:pt x="0" y="92"/>
                  </a:lnTo>
                  <a:cubicBezTo>
                    <a:pt x="912" y="457"/>
                    <a:pt x="1885" y="609"/>
                    <a:pt x="2888" y="609"/>
                  </a:cubicBezTo>
                  <a:cubicBezTo>
                    <a:pt x="3830" y="609"/>
                    <a:pt x="4803" y="396"/>
                    <a:pt x="5684" y="1"/>
                  </a:cubicBezTo>
                  <a:close/>
                </a:path>
              </a:pathLst>
            </a:custGeom>
            <a:solidFill>
              <a:srgbClr val="BEC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1"/>
            <p:cNvSpPr/>
            <p:nvPr/>
          </p:nvSpPr>
          <p:spPr>
            <a:xfrm>
              <a:off x="5845350" y="1434950"/>
              <a:ext cx="197600" cy="30475"/>
            </a:xfrm>
            <a:custGeom>
              <a:avLst/>
              <a:gdLst/>
              <a:ahLst/>
              <a:cxnLst/>
              <a:rect l="l" t="t" r="r" b="b"/>
              <a:pathLst>
                <a:path w="7904" h="1219" extrusionOk="0">
                  <a:moveTo>
                    <a:pt x="7904" y="1"/>
                  </a:moveTo>
                  <a:lnTo>
                    <a:pt x="7904" y="1"/>
                  </a:lnTo>
                  <a:cubicBezTo>
                    <a:pt x="6744" y="523"/>
                    <a:pt x="5445" y="824"/>
                    <a:pt x="4166" y="824"/>
                  </a:cubicBezTo>
                  <a:cubicBezTo>
                    <a:pt x="4105" y="824"/>
                    <a:pt x="4044" y="823"/>
                    <a:pt x="3983" y="822"/>
                  </a:cubicBezTo>
                  <a:cubicBezTo>
                    <a:pt x="2615" y="791"/>
                    <a:pt x="1278" y="487"/>
                    <a:pt x="1" y="31"/>
                  </a:cubicBezTo>
                  <a:lnTo>
                    <a:pt x="1" y="31"/>
                  </a:lnTo>
                  <a:cubicBezTo>
                    <a:pt x="1186" y="761"/>
                    <a:pt x="2554" y="1186"/>
                    <a:pt x="3952" y="1217"/>
                  </a:cubicBezTo>
                  <a:cubicBezTo>
                    <a:pt x="4002" y="1218"/>
                    <a:pt x="4052" y="1218"/>
                    <a:pt x="4102" y="1218"/>
                  </a:cubicBezTo>
                  <a:cubicBezTo>
                    <a:pt x="5452" y="1218"/>
                    <a:pt x="6819" y="822"/>
                    <a:pt x="7904" y="1"/>
                  </a:cubicBezTo>
                  <a:close/>
                </a:path>
              </a:pathLst>
            </a:custGeom>
            <a:solidFill>
              <a:srgbClr val="BEC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61"/>
            <p:cNvSpPr/>
            <p:nvPr/>
          </p:nvSpPr>
          <p:spPr>
            <a:xfrm>
              <a:off x="5909200" y="1503350"/>
              <a:ext cx="77525" cy="12950"/>
            </a:xfrm>
            <a:custGeom>
              <a:avLst/>
              <a:gdLst/>
              <a:ahLst/>
              <a:cxnLst/>
              <a:rect l="l" t="t" r="r" b="b"/>
              <a:pathLst>
                <a:path w="3101" h="518" extrusionOk="0">
                  <a:moveTo>
                    <a:pt x="3100" y="1"/>
                  </a:moveTo>
                  <a:lnTo>
                    <a:pt x="3100" y="1"/>
                  </a:lnTo>
                  <a:cubicBezTo>
                    <a:pt x="2584" y="122"/>
                    <a:pt x="2067" y="153"/>
                    <a:pt x="1581" y="153"/>
                  </a:cubicBezTo>
                  <a:cubicBezTo>
                    <a:pt x="1034" y="122"/>
                    <a:pt x="547" y="61"/>
                    <a:pt x="0" y="61"/>
                  </a:cubicBezTo>
                  <a:cubicBezTo>
                    <a:pt x="486" y="335"/>
                    <a:pt x="1003" y="487"/>
                    <a:pt x="1550" y="517"/>
                  </a:cubicBezTo>
                  <a:cubicBezTo>
                    <a:pt x="1854" y="517"/>
                    <a:pt x="2128" y="487"/>
                    <a:pt x="2371" y="426"/>
                  </a:cubicBezTo>
                  <a:cubicBezTo>
                    <a:pt x="2645" y="335"/>
                    <a:pt x="2918" y="183"/>
                    <a:pt x="3100" y="1"/>
                  </a:cubicBezTo>
                  <a:close/>
                </a:path>
              </a:pathLst>
            </a:custGeom>
            <a:solidFill>
              <a:srgbClr val="BEC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4" name="Google Shape;2884;p61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5" name="Google Shape;2885;p61">
            <a:hlinkClick r:id="rId3" action="ppaction://hlinksldjump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6" name="Google Shape;2886;p61">
            <a:hlinkClick r:id="rId3" action="ppaction://hlinksldjump"/>
          </p:cNvPr>
          <p:cNvSpPr/>
          <p:nvPr/>
        </p:nvSpPr>
        <p:spPr>
          <a:xfrm>
            <a:off x="8153787" y="412758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7" name="Google Shape;2887;p61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2888" name="Google Shape;2888;p61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61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61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61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Google Shape;2896;p62"/>
          <p:cNvSpPr txBox="1">
            <a:spLocks noGrp="1"/>
          </p:cNvSpPr>
          <p:nvPr>
            <p:ph type="title"/>
          </p:nvPr>
        </p:nvSpPr>
        <p:spPr>
          <a:xfrm>
            <a:off x="720000" y="6876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Recursos alternativos</a:t>
            </a:r>
            <a:endParaRPr/>
          </a:p>
        </p:txBody>
      </p:sp>
      <p:sp>
        <p:nvSpPr>
          <p:cNvPr id="2897" name="Google Shape;2897;p62"/>
          <p:cNvSpPr txBox="1">
            <a:spLocks noGrp="1"/>
          </p:cNvSpPr>
          <p:nvPr>
            <p:ph type="subTitle" idx="1"/>
          </p:nvPr>
        </p:nvSpPr>
        <p:spPr>
          <a:xfrm>
            <a:off x="720000" y="1905475"/>
            <a:ext cx="7557600" cy="19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rPr>
              <a:t>Imágenes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s">
                <a:uFill>
                  <a:noFill/>
                </a:uFill>
                <a:hlinkClick r:id="rId3"/>
              </a:rPr>
              <a:t>Doctor and nurses in special equipment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>
                <a:uFill>
                  <a:noFill/>
                </a:uFill>
                <a:hlinkClick r:id="rId4"/>
              </a:rPr>
              <a:t>Nurse preparing for consult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>
                <a:uFill>
                  <a:noFill/>
                </a:uFill>
                <a:hlinkClick r:id="rId5"/>
              </a:rPr>
              <a:t>Female doctor in special equipment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>
                <a:uFill>
                  <a:noFill/>
                </a:uFill>
                <a:hlinkClick r:id="rId6"/>
              </a:rPr>
              <a:t>Medium shot smiley doctor holding syringe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>
                <a:uFill>
                  <a:noFill/>
                </a:uFill>
                <a:hlinkClick r:id="rId7"/>
              </a:rPr>
              <a:t>Different doctors doing a surgical procedure</a:t>
            </a:r>
            <a:endParaRPr sz="2500">
              <a:solidFill>
                <a:schemeClr val="dk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898" name="Google Shape;2898;p62"/>
          <p:cNvSpPr txBox="1">
            <a:spLocks noGrp="1"/>
          </p:cNvSpPr>
          <p:nvPr>
            <p:ph type="subTitle" idx="2"/>
          </p:nvPr>
        </p:nvSpPr>
        <p:spPr>
          <a:xfrm>
            <a:off x="720000" y="1319175"/>
            <a:ext cx="75576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continuación, se muestra una variedad de recursos alternativos cuyo estilo encaja en esta plantilla:</a:t>
            </a:r>
            <a:endParaRPr/>
          </a:p>
        </p:txBody>
      </p:sp>
      <p:sp>
        <p:nvSpPr>
          <p:cNvPr id="2899" name="Google Shape;2899;p62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2900;p62">
            <a:hlinkClick r:id="rId8" action="ppaction://hlinksldjump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1" name="Google Shape;2901;p62">
            <a:hlinkClick r:id="rId8" action="ppaction://hlinksldjump"/>
          </p:cNvPr>
          <p:cNvSpPr/>
          <p:nvPr/>
        </p:nvSpPr>
        <p:spPr>
          <a:xfrm>
            <a:off x="8153787" y="412758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2" name="Google Shape;2902;p62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2903" name="Google Shape;2903;p62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62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62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62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Google Shape;2911;p63"/>
          <p:cNvSpPr txBox="1">
            <a:spLocks noGrp="1"/>
          </p:cNvSpPr>
          <p:nvPr>
            <p:ph type="subTitle" idx="1"/>
          </p:nvPr>
        </p:nvSpPr>
        <p:spPr>
          <a:xfrm>
            <a:off x="720000" y="1905475"/>
            <a:ext cx="3778800" cy="21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rPr>
              <a:t>Vectores</a:t>
            </a:r>
            <a:endParaRPr sz="2500">
              <a:latin typeface="Bebas Neue"/>
              <a:ea typeface="Bebas Neue"/>
              <a:cs typeface="Bebas Neue"/>
              <a:sym typeface="Bebas Neue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s" sz="12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Hand drawn national doctor's day card set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Hand drawn national doctor's day card pack</a:t>
            </a:r>
            <a:endParaRPr sz="1200"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rPr>
              <a:t>Iconos</a:t>
            </a:r>
            <a:endParaRPr sz="2500">
              <a:latin typeface="Bebas Neue"/>
              <a:ea typeface="Bebas Neue"/>
              <a:cs typeface="Bebas Neue"/>
              <a:sym typeface="Bebas Neue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s" sz="12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Icon Pack: Hospital</a:t>
            </a:r>
            <a:endParaRPr/>
          </a:p>
        </p:txBody>
      </p:sp>
      <p:sp>
        <p:nvSpPr>
          <p:cNvPr id="2912" name="Google Shape;2912;p63"/>
          <p:cNvSpPr txBox="1">
            <a:spLocks noGrp="1"/>
          </p:cNvSpPr>
          <p:nvPr>
            <p:ph type="title"/>
          </p:nvPr>
        </p:nvSpPr>
        <p:spPr>
          <a:xfrm>
            <a:off x="720000" y="6876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Recursos</a:t>
            </a:r>
            <a:endParaRPr/>
          </a:p>
        </p:txBody>
      </p:sp>
      <p:sp>
        <p:nvSpPr>
          <p:cNvPr id="2913" name="Google Shape;2913;p63"/>
          <p:cNvSpPr txBox="1">
            <a:spLocks noGrp="1"/>
          </p:cNvSpPr>
          <p:nvPr>
            <p:ph type="subTitle" idx="2"/>
          </p:nvPr>
        </p:nvSpPr>
        <p:spPr>
          <a:xfrm>
            <a:off x="4498800" y="1905475"/>
            <a:ext cx="3778800" cy="21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rPr>
              <a:t>Imágenes</a:t>
            </a:r>
            <a:endParaRPr sz="2500">
              <a:latin typeface="Bebas Neue"/>
              <a:ea typeface="Bebas Neue"/>
              <a:cs typeface="Bebas Neue"/>
              <a:sym typeface="Bebas Neue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s" sz="1200">
                <a:solidFill>
                  <a:schemeClr val="hlink"/>
                </a:solidFill>
                <a:uFill>
                  <a:noFill/>
                </a:uFill>
                <a:hlinkClick r:id="rId6"/>
              </a:rPr>
              <a:t>Close up on medical team ready for work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>
                <a:solidFill>
                  <a:schemeClr val="hlink"/>
                </a:solidFill>
                <a:uFill>
                  <a:noFill/>
                </a:uFill>
                <a:hlinkClick r:id="rId7"/>
              </a:rPr>
              <a:t>Medium shot smiley doctor wearing coat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>
                <a:solidFill>
                  <a:schemeClr val="hlink"/>
                </a:solidFill>
                <a:uFill>
                  <a:noFill/>
                </a:uFill>
                <a:hlinkClick r:id="rId8"/>
              </a:rPr>
              <a:t>Front view of covid recovery center female doctor with stethoscope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>
                <a:solidFill>
                  <a:schemeClr val="hlink"/>
                </a:solidFill>
                <a:uFill>
                  <a:noFill/>
                </a:uFill>
                <a:hlinkClick r:id="rId9"/>
              </a:rPr>
              <a:t>Medium shot smiley doctor at clinic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>
                <a:solidFill>
                  <a:schemeClr val="hlink"/>
                </a:solidFill>
                <a:uFill>
                  <a:noFill/>
                </a:uFill>
                <a:hlinkClick r:id="rId10"/>
              </a:rPr>
              <a:t>Nurse putting oxygen mask to patient</a:t>
            </a:r>
            <a:endParaRPr/>
          </a:p>
        </p:txBody>
      </p:sp>
      <p:sp>
        <p:nvSpPr>
          <p:cNvPr id="2914" name="Google Shape;2914;p63"/>
          <p:cNvSpPr txBox="1">
            <a:spLocks noGrp="1"/>
          </p:cNvSpPr>
          <p:nvPr>
            <p:ph type="subTitle" idx="3"/>
          </p:nvPr>
        </p:nvSpPr>
        <p:spPr>
          <a:xfrm>
            <a:off x="720000" y="1319175"/>
            <a:ext cx="75576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¿Te gustaron los recursos de esta plantilla? Consíguelos gratis en nuestras otras webs:</a:t>
            </a:r>
            <a:endParaRPr/>
          </a:p>
        </p:txBody>
      </p:sp>
      <p:sp>
        <p:nvSpPr>
          <p:cNvPr id="2915" name="Google Shape;2915;p63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63">
            <a:hlinkClick r:id="rId11" action="ppaction://hlinksldjump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Google Shape;2917;p63">
            <a:hlinkClick r:id="rId11" action="ppaction://hlinksldjump"/>
          </p:cNvPr>
          <p:cNvSpPr/>
          <p:nvPr/>
        </p:nvSpPr>
        <p:spPr>
          <a:xfrm>
            <a:off x="8153787" y="412758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8" name="Google Shape;2918;p63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2919" name="Google Shape;2919;p63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63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63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63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5"/>
          <p:cNvSpPr txBox="1">
            <a:spLocks noGrp="1"/>
          </p:cNvSpPr>
          <p:nvPr>
            <p:ph type="title"/>
          </p:nvPr>
        </p:nvSpPr>
        <p:spPr>
          <a:xfrm>
            <a:off x="720000" y="6938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Functionalities</a:t>
            </a:r>
            <a:endParaRPr dirty="0"/>
          </a:p>
        </p:txBody>
      </p:sp>
      <p:sp>
        <p:nvSpPr>
          <p:cNvPr id="707" name="Google Shape;707;p35"/>
          <p:cNvSpPr txBox="1">
            <a:spLocks noGrp="1"/>
          </p:cNvSpPr>
          <p:nvPr>
            <p:ph type="title" idx="2"/>
          </p:nvPr>
        </p:nvSpPr>
        <p:spPr>
          <a:xfrm>
            <a:off x="1693349" y="1488113"/>
            <a:ext cx="3197628" cy="484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USER AUTHENTICATION</a:t>
            </a:r>
            <a:endParaRPr sz="2000" dirty="0"/>
          </a:p>
        </p:txBody>
      </p:sp>
      <p:sp>
        <p:nvSpPr>
          <p:cNvPr id="708" name="Google Shape;708;p35"/>
          <p:cNvSpPr txBox="1">
            <a:spLocks noGrp="1"/>
          </p:cNvSpPr>
          <p:nvPr>
            <p:ph type="subTitle" idx="1"/>
          </p:nvPr>
        </p:nvSpPr>
        <p:spPr>
          <a:xfrm>
            <a:off x="1272314" y="2281651"/>
            <a:ext cx="3468583" cy="1178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: Patients can register and log in using Google Sign-In or traditional email/password authentication, utilizing JWT for secure token-based sessions.</a:t>
            </a:r>
            <a:endParaRPr dirty="0"/>
          </a:p>
        </p:txBody>
      </p:sp>
      <p:sp>
        <p:nvSpPr>
          <p:cNvPr id="709" name="Google Shape;709;p35"/>
          <p:cNvSpPr txBox="1">
            <a:spLocks noGrp="1"/>
          </p:cNvSpPr>
          <p:nvPr>
            <p:ph type="title" idx="3"/>
          </p:nvPr>
        </p:nvSpPr>
        <p:spPr>
          <a:xfrm>
            <a:off x="5688300" y="1488088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Disease Prediction</a:t>
            </a:r>
            <a:endParaRPr dirty="0"/>
          </a:p>
        </p:txBody>
      </p:sp>
      <p:sp>
        <p:nvSpPr>
          <p:cNvPr id="710" name="Google Shape;710;p35"/>
          <p:cNvSpPr txBox="1">
            <a:spLocks noGrp="1"/>
          </p:cNvSpPr>
          <p:nvPr>
            <p:ph type="subTitle" idx="4"/>
          </p:nvPr>
        </p:nvSpPr>
        <p:spPr>
          <a:xfrm>
            <a:off x="5156791" y="2360148"/>
            <a:ext cx="3179545" cy="768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Patients can input symptoms, and the application predicts possible diseases using </a:t>
            </a:r>
            <a:r>
              <a:rPr lang="en-US" dirty="0" smtClean="0"/>
              <a:t>trained datasets.</a:t>
            </a:r>
            <a:endParaRPr dirty="0"/>
          </a:p>
        </p:txBody>
      </p:sp>
      <p:sp>
        <p:nvSpPr>
          <p:cNvPr id="715" name="Google Shape;715;p35"/>
          <p:cNvSpPr txBox="1">
            <a:spLocks noGrp="1"/>
          </p:cNvSpPr>
          <p:nvPr>
            <p:ph type="title" idx="13"/>
          </p:nvPr>
        </p:nvSpPr>
        <p:spPr>
          <a:xfrm>
            <a:off x="4740900" y="1664113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</a:t>
            </a:r>
            <a:endParaRPr dirty="0"/>
          </a:p>
        </p:txBody>
      </p:sp>
      <p:sp>
        <p:nvSpPr>
          <p:cNvPr id="718" name="Google Shape;718;p35"/>
          <p:cNvSpPr txBox="1">
            <a:spLocks noGrp="1"/>
          </p:cNvSpPr>
          <p:nvPr>
            <p:ph type="title" idx="9"/>
          </p:nvPr>
        </p:nvSpPr>
        <p:spPr>
          <a:xfrm>
            <a:off x="720002" y="1664113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719" name="Google Shape;719;p35"/>
          <p:cNvSpPr txBox="1">
            <a:spLocks noGrp="1"/>
          </p:cNvSpPr>
          <p:nvPr>
            <p:ph type="title" idx="16"/>
          </p:nvPr>
        </p:nvSpPr>
        <p:spPr>
          <a:xfrm>
            <a:off x="1527295" y="3496238"/>
            <a:ext cx="3213601" cy="4891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 smtClean="0"/>
              <a:t>Doctor </a:t>
            </a:r>
            <a:r>
              <a:rPr lang="en-IN" b="1" dirty="0" err="1" smtClean="0"/>
              <a:t>Reco</a:t>
            </a:r>
            <a:r>
              <a:rPr lang="en-IN" b="1" dirty="0" smtClean="0"/>
              <a:t>.</a:t>
            </a:r>
            <a:endParaRPr dirty="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17"/>
          </p:nvPr>
        </p:nvSpPr>
        <p:spPr>
          <a:xfrm>
            <a:off x="1693362" y="4060363"/>
            <a:ext cx="3047533" cy="934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 searchable list of doctors available for consultations, including their specializations and contact details.</a:t>
            </a:r>
            <a:endParaRPr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title" idx="18"/>
          </p:nvPr>
        </p:nvSpPr>
        <p:spPr>
          <a:xfrm>
            <a:off x="5688300" y="3231413"/>
            <a:ext cx="2557800" cy="955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Booking and Profile </a:t>
            </a:r>
            <a:endParaRPr dirty="0"/>
          </a:p>
        </p:txBody>
      </p:sp>
      <p:sp>
        <p:nvSpPr>
          <p:cNvPr id="722" name="Google Shape;722;p35"/>
          <p:cNvSpPr txBox="1">
            <a:spLocks noGrp="1"/>
          </p:cNvSpPr>
          <p:nvPr>
            <p:ph type="subTitle" idx="19"/>
          </p:nvPr>
        </p:nvSpPr>
        <p:spPr>
          <a:xfrm>
            <a:off x="5688302" y="4060363"/>
            <a:ext cx="2557800" cy="9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Patients can book appointments with </a:t>
            </a:r>
            <a:r>
              <a:rPr lang="en-US" dirty="0" smtClean="0"/>
              <a:t>doctors and see their consultation history</a:t>
            </a:r>
            <a:endParaRPr dirty="0"/>
          </a:p>
        </p:txBody>
      </p:sp>
      <p:sp>
        <p:nvSpPr>
          <p:cNvPr id="723" name="Google Shape;723;p35"/>
          <p:cNvSpPr txBox="1">
            <a:spLocks noGrp="1"/>
          </p:cNvSpPr>
          <p:nvPr>
            <p:ph type="title" idx="20"/>
          </p:nvPr>
        </p:nvSpPr>
        <p:spPr>
          <a:xfrm>
            <a:off x="720002" y="383479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03</a:t>
            </a:r>
            <a:endParaRPr dirty="0"/>
          </a:p>
        </p:txBody>
      </p:sp>
      <p:sp>
        <p:nvSpPr>
          <p:cNvPr id="724" name="Google Shape;724;p35"/>
          <p:cNvSpPr txBox="1">
            <a:spLocks noGrp="1"/>
          </p:cNvSpPr>
          <p:nvPr>
            <p:ph type="title" idx="21"/>
          </p:nvPr>
        </p:nvSpPr>
        <p:spPr>
          <a:xfrm>
            <a:off x="4740900" y="383479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04</a:t>
            </a:r>
            <a:endParaRPr dirty="0"/>
          </a:p>
        </p:txBody>
      </p:sp>
      <p:sp>
        <p:nvSpPr>
          <p:cNvPr id="725" name="Google Shape;725;p35"/>
          <p:cNvSpPr/>
          <p:nvPr/>
        </p:nvSpPr>
        <p:spPr>
          <a:xfrm>
            <a:off x="1644251" y="332102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5">
            <a:hlinkClick r:id="rId3" action="ppaction://hlinksldjump"/>
          </p:cNvPr>
          <p:cNvSpPr/>
          <p:nvPr/>
        </p:nvSpPr>
        <p:spPr>
          <a:xfrm>
            <a:off x="8066096" y="332090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5">
            <a:hlinkClick r:id="rId3" action="ppaction://hlinksldjump"/>
          </p:cNvPr>
          <p:cNvSpPr/>
          <p:nvPr/>
        </p:nvSpPr>
        <p:spPr>
          <a:xfrm>
            <a:off x="8153787" y="421335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35"/>
          <p:cNvGrpSpPr/>
          <p:nvPr/>
        </p:nvGrpSpPr>
        <p:grpSpPr>
          <a:xfrm>
            <a:off x="719996" y="332052"/>
            <a:ext cx="807300" cy="357900"/>
            <a:chOff x="635421" y="421700"/>
            <a:chExt cx="807300" cy="357900"/>
          </a:xfrm>
        </p:grpSpPr>
        <p:sp>
          <p:nvSpPr>
            <p:cNvPr id="729" name="Google Shape;729;p35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7"/>
          <p:cNvSpPr txBox="1">
            <a:spLocks noGrp="1"/>
          </p:cNvSpPr>
          <p:nvPr>
            <p:ph type="title"/>
          </p:nvPr>
        </p:nvSpPr>
        <p:spPr>
          <a:xfrm>
            <a:off x="1272314" y="850087"/>
            <a:ext cx="6246000" cy="7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ADVANTAGES:</a:t>
            </a:r>
            <a:endParaRPr dirty="0"/>
          </a:p>
        </p:txBody>
      </p:sp>
      <p:sp>
        <p:nvSpPr>
          <p:cNvPr id="808" name="Google Shape;808;p37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7">
            <a:hlinkClick r:id="rId3" action="ppaction://hlinksldjump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7">
            <a:hlinkClick r:id="rId3" action="ppaction://hlinksldjump"/>
          </p:cNvPr>
          <p:cNvSpPr/>
          <p:nvPr/>
        </p:nvSpPr>
        <p:spPr>
          <a:xfrm>
            <a:off x="8153787" y="412758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1" name="Google Shape;811;p37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812" name="Google Shape;812;p37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Subtit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9543" y="1651078"/>
            <a:ext cx="730120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React frontend provides a smooth and interactive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Authentication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JWT ensures secure user sessions and data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to Medical Professionals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Patients can easily find and consult with doctors.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Disease Prediction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Algorithms help in quickly identifying potential health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Built with scalable technologies, allowing for future enhancements and feature additions.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9"/>
          <p:cNvSpPr txBox="1">
            <a:spLocks noGrp="1"/>
          </p:cNvSpPr>
          <p:nvPr>
            <p:ph type="subTitle" idx="1"/>
          </p:nvPr>
        </p:nvSpPr>
        <p:spPr>
          <a:xfrm>
            <a:off x="1305751" y="2089127"/>
            <a:ext cx="5109600" cy="15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LIMITED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NO PAYMENT GATEWAY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DISEASE PREDICTION CAN  BE INCORRECT AT TIMES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NO LOCATION BASED SUPPORT</a:t>
            </a:r>
            <a:endParaRPr dirty="0"/>
          </a:p>
        </p:txBody>
      </p:sp>
      <p:sp>
        <p:nvSpPr>
          <p:cNvPr id="867" name="Google Shape;867;p39"/>
          <p:cNvSpPr txBox="1">
            <a:spLocks noGrp="1"/>
          </p:cNvSpPr>
          <p:nvPr>
            <p:ph type="title"/>
          </p:nvPr>
        </p:nvSpPr>
        <p:spPr>
          <a:xfrm>
            <a:off x="1305751" y="1311250"/>
            <a:ext cx="5109600" cy="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/>
              <a:t>Disadvantages:</a:t>
            </a:r>
            <a:endParaRPr dirty="0"/>
          </a:p>
        </p:txBody>
      </p:sp>
      <p:grpSp>
        <p:nvGrpSpPr>
          <p:cNvPr id="868" name="Google Shape;868;p39"/>
          <p:cNvGrpSpPr/>
          <p:nvPr/>
        </p:nvGrpSpPr>
        <p:grpSpPr>
          <a:xfrm>
            <a:off x="6980513" y="505678"/>
            <a:ext cx="2163496" cy="5877227"/>
            <a:chOff x="1678175" y="2738600"/>
            <a:chExt cx="587300" cy="1595425"/>
          </a:xfrm>
        </p:grpSpPr>
        <p:sp>
          <p:nvSpPr>
            <p:cNvPr id="869" name="Google Shape;869;p39"/>
            <p:cNvSpPr/>
            <p:nvPr/>
          </p:nvSpPr>
          <p:spPr>
            <a:xfrm>
              <a:off x="1803475" y="3726775"/>
              <a:ext cx="136950" cy="520025"/>
            </a:xfrm>
            <a:custGeom>
              <a:avLst/>
              <a:gdLst/>
              <a:ahLst/>
              <a:cxnLst/>
              <a:rect l="l" t="t" r="r" b="b"/>
              <a:pathLst>
                <a:path w="5478" h="20801" extrusionOk="0">
                  <a:moveTo>
                    <a:pt x="2680" y="1"/>
                  </a:moveTo>
                  <a:lnTo>
                    <a:pt x="1" y="1715"/>
                  </a:lnTo>
                  <a:lnTo>
                    <a:pt x="3359" y="20801"/>
                  </a:lnTo>
                  <a:lnTo>
                    <a:pt x="5168" y="20801"/>
                  </a:lnTo>
                  <a:cubicBezTo>
                    <a:pt x="5168" y="20801"/>
                    <a:pt x="5478" y="8954"/>
                    <a:pt x="4656" y="5477"/>
                  </a:cubicBezTo>
                  <a:cubicBezTo>
                    <a:pt x="3704" y="1429"/>
                    <a:pt x="2680" y="1"/>
                    <a:pt x="2680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1752875" y="4241125"/>
              <a:ext cx="193500" cy="92900"/>
            </a:xfrm>
            <a:custGeom>
              <a:avLst/>
              <a:gdLst/>
              <a:ahLst/>
              <a:cxnLst/>
              <a:rect l="l" t="t" r="r" b="b"/>
              <a:pathLst>
                <a:path w="7740" h="3716" extrusionOk="0">
                  <a:moveTo>
                    <a:pt x="7169" y="1"/>
                  </a:moveTo>
                  <a:cubicBezTo>
                    <a:pt x="7169" y="1"/>
                    <a:pt x="7168" y="1"/>
                    <a:pt x="7168" y="1"/>
                  </a:cubicBezTo>
                  <a:lnTo>
                    <a:pt x="2906" y="2715"/>
                  </a:lnTo>
                  <a:cubicBezTo>
                    <a:pt x="2876" y="2715"/>
                    <a:pt x="2846" y="2715"/>
                    <a:pt x="2817" y="2715"/>
                  </a:cubicBezTo>
                  <a:cubicBezTo>
                    <a:pt x="292" y="2715"/>
                    <a:pt x="1" y="3715"/>
                    <a:pt x="1" y="3715"/>
                  </a:cubicBezTo>
                  <a:lnTo>
                    <a:pt x="5549" y="3715"/>
                  </a:lnTo>
                  <a:lnTo>
                    <a:pt x="7168" y="1858"/>
                  </a:lnTo>
                  <a:lnTo>
                    <a:pt x="7168" y="3715"/>
                  </a:lnTo>
                  <a:lnTo>
                    <a:pt x="7704" y="3715"/>
                  </a:lnTo>
                  <a:cubicBezTo>
                    <a:pt x="7704" y="3715"/>
                    <a:pt x="7680" y="2132"/>
                    <a:pt x="7704" y="1060"/>
                  </a:cubicBezTo>
                  <a:cubicBezTo>
                    <a:pt x="7739" y="12"/>
                    <a:pt x="7193" y="1"/>
                    <a:pt x="716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820150" y="4185775"/>
              <a:ext cx="111950" cy="123850"/>
            </a:xfrm>
            <a:custGeom>
              <a:avLst/>
              <a:gdLst/>
              <a:ahLst/>
              <a:cxnLst/>
              <a:rect l="l" t="t" r="r" b="b"/>
              <a:pathLst>
                <a:path w="4478" h="4954" extrusionOk="0">
                  <a:moveTo>
                    <a:pt x="2322" y="0"/>
                  </a:moveTo>
                  <a:lnTo>
                    <a:pt x="2656" y="2203"/>
                  </a:lnTo>
                  <a:lnTo>
                    <a:pt x="1" y="4953"/>
                  </a:lnTo>
                  <a:lnTo>
                    <a:pt x="1227" y="4953"/>
                  </a:lnTo>
                  <a:cubicBezTo>
                    <a:pt x="1787" y="4953"/>
                    <a:pt x="2334" y="4739"/>
                    <a:pt x="2763" y="4358"/>
                  </a:cubicBezTo>
                  <a:cubicBezTo>
                    <a:pt x="3323" y="3834"/>
                    <a:pt x="4096" y="3048"/>
                    <a:pt x="4477" y="2215"/>
                  </a:cubicBezTo>
                  <a:lnTo>
                    <a:pt x="4477" y="83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1960050" y="3727375"/>
              <a:ext cx="136950" cy="519725"/>
            </a:xfrm>
            <a:custGeom>
              <a:avLst/>
              <a:gdLst/>
              <a:ahLst/>
              <a:cxnLst/>
              <a:rect l="l" t="t" r="r" b="b"/>
              <a:pathLst>
                <a:path w="5478" h="20789" extrusionOk="0">
                  <a:moveTo>
                    <a:pt x="2680" y="0"/>
                  </a:moveTo>
                  <a:lnTo>
                    <a:pt x="1" y="1703"/>
                  </a:lnTo>
                  <a:lnTo>
                    <a:pt x="3394" y="20789"/>
                  </a:lnTo>
                  <a:lnTo>
                    <a:pt x="5168" y="20789"/>
                  </a:lnTo>
                  <a:cubicBezTo>
                    <a:pt x="5168" y="20789"/>
                    <a:pt x="5478" y="8942"/>
                    <a:pt x="4656" y="5477"/>
                  </a:cubicBezTo>
                  <a:cubicBezTo>
                    <a:pt x="3704" y="1429"/>
                    <a:pt x="2680" y="0"/>
                    <a:pt x="2680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1910350" y="4241125"/>
              <a:ext cx="193475" cy="92900"/>
            </a:xfrm>
            <a:custGeom>
              <a:avLst/>
              <a:gdLst/>
              <a:ahLst/>
              <a:cxnLst/>
              <a:rect l="l" t="t" r="r" b="b"/>
              <a:pathLst>
                <a:path w="7739" h="3716" extrusionOk="0">
                  <a:moveTo>
                    <a:pt x="7169" y="1"/>
                  </a:moveTo>
                  <a:cubicBezTo>
                    <a:pt x="7168" y="1"/>
                    <a:pt x="7168" y="1"/>
                    <a:pt x="7168" y="1"/>
                  </a:cubicBezTo>
                  <a:lnTo>
                    <a:pt x="2894" y="2715"/>
                  </a:lnTo>
                  <a:cubicBezTo>
                    <a:pt x="2864" y="2715"/>
                    <a:pt x="2834" y="2715"/>
                    <a:pt x="2805" y="2715"/>
                  </a:cubicBezTo>
                  <a:cubicBezTo>
                    <a:pt x="291" y="2715"/>
                    <a:pt x="0" y="3715"/>
                    <a:pt x="0" y="3715"/>
                  </a:cubicBezTo>
                  <a:lnTo>
                    <a:pt x="5549" y="3715"/>
                  </a:lnTo>
                  <a:lnTo>
                    <a:pt x="7168" y="1858"/>
                  </a:lnTo>
                  <a:lnTo>
                    <a:pt x="7168" y="3715"/>
                  </a:lnTo>
                  <a:lnTo>
                    <a:pt x="7704" y="3715"/>
                  </a:lnTo>
                  <a:cubicBezTo>
                    <a:pt x="7704" y="3715"/>
                    <a:pt x="7680" y="2132"/>
                    <a:pt x="7704" y="1060"/>
                  </a:cubicBezTo>
                  <a:cubicBezTo>
                    <a:pt x="7739" y="12"/>
                    <a:pt x="7192" y="1"/>
                    <a:pt x="716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1977625" y="4185775"/>
              <a:ext cx="111925" cy="123850"/>
            </a:xfrm>
            <a:custGeom>
              <a:avLst/>
              <a:gdLst/>
              <a:ahLst/>
              <a:cxnLst/>
              <a:rect l="l" t="t" r="r" b="b"/>
              <a:pathLst>
                <a:path w="4477" h="4954" extrusionOk="0">
                  <a:moveTo>
                    <a:pt x="2322" y="0"/>
                  </a:moveTo>
                  <a:lnTo>
                    <a:pt x="2643" y="2203"/>
                  </a:lnTo>
                  <a:lnTo>
                    <a:pt x="0" y="4953"/>
                  </a:lnTo>
                  <a:lnTo>
                    <a:pt x="1215" y="4953"/>
                  </a:lnTo>
                  <a:cubicBezTo>
                    <a:pt x="1786" y="4953"/>
                    <a:pt x="2334" y="4739"/>
                    <a:pt x="2762" y="4358"/>
                  </a:cubicBezTo>
                  <a:cubicBezTo>
                    <a:pt x="3322" y="3846"/>
                    <a:pt x="4096" y="3048"/>
                    <a:pt x="4477" y="2215"/>
                  </a:cubicBezTo>
                  <a:lnTo>
                    <a:pt x="4477" y="83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1782350" y="3313925"/>
              <a:ext cx="316150" cy="456050"/>
            </a:xfrm>
            <a:custGeom>
              <a:avLst/>
              <a:gdLst/>
              <a:ahLst/>
              <a:cxnLst/>
              <a:rect l="l" t="t" r="r" b="b"/>
              <a:pathLst>
                <a:path w="12646" h="18242" extrusionOk="0">
                  <a:moveTo>
                    <a:pt x="858" y="1"/>
                  </a:moveTo>
                  <a:lnTo>
                    <a:pt x="1" y="18229"/>
                  </a:lnTo>
                  <a:lnTo>
                    <a:pt x="12645" y="18241"/>
                  </a:lnTo>
                  <a:cubicBezTo>
                    <a:pt x="12645" y="18241"/>
                    <a:pt x="12109" y="4942"/>
                    <a:pt x="8787" y="1"/>
                  </a:cubicBez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1690075" y="3700875"/>
              <a:ext cx="45575" cy="53125"/>
            </a:xfrm>
            <a:custGeom>
              <a:avLst/>
              <a:gdLst/>
              <a:ahLst/>
              <a:cxnLst/>
              <a:rect l="l" t="t" r="r" b="b"/>
              <a:pathLst>
                <a:path w="1823" h="2125" extrusionOk="0">
                  <a:moveTo>
                    <a:pt x="1822" y="1"/>
                  </a:moveTo>
                  <a:lnTo>
                    <a:pt x="596" y="715"/>
                  </a:lnTo>
                  <a:lnTo>
                    <a:pt x="60" y="1739"/>
                  </a:lnTo>
                  <a:cubicBezTo>
                    <a:pt x="1" y="1858"/>
                    <a:pt x="36" y="2013"/>
                    <a:pt x="155" y="2084"/>
                  </a:cubicBezTo>
                  <a:cubicBezTo>
                    <a:pt x="200" y="2111"/>
                    <a:pt x="250" y="2125"/>
                    <a:pt x="298" y="2125"/>
                  </a:cubicBezTo>
                  <a:cubicBezTo>
                    <a:pt x="379" y="2125"/>
                    <a:pt x="456" y="2087"/>
                    <a:pt x="501" y="2013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1678175" y="3611475"/>
              <a:ext cx="108975" cy="135125"/>
            </a:xfrm>
            <a:custGeom>
              <a:avLst/>
              <a:gdLst/>
              <a:ahLst/>
              <a:cxnLst/>
              <a:rect l="l" t="t" r="r" b="b"/>
              <a:pathLst>
                <a:path w="4359" h="5405" extrusionOk="0">
                  <a:moveTo>
                    <a:pt x="3567" y="0"/>
                  </a:moveTo>
                  <a:cubicBezTo>
                    <a:pt x="3314" y="0"/>
                    <a:pt x="3098" y="159"/>
                    <a:pt x="3001" y="386"/>
                  </a:cubicBezTo>
                  <a:cubicBezTo>
                    <a:pt x="2691" y="1100"/>
                    <a:pt x="2060" y="2231"/>
                    <a:pt x="2060" y="2231"/>
                  </a:cubicBezTo>
                  <a:lnTo>
                    <a:pt x="60" y="5053"/>
                  </a:lnTo>
                  <a:cubicBezTo>
                    <a:pt x="0" y="5125"/>
                    <a:pt x="0" y="5232"/>
                    <a:pt x="60" y="5303"/>
                  </a:cubicBezTo>
                  <a:cubicBezTo>
                    <a:pt x="101" y="5372"/>
                    <a:pt x="165" y="5405"/>
                    <a:pt x="233" y="5405"/>
                  </a:cubicBezTo>
                  <a:cubicBezTo>
                    <a:pt x="284" y="5405"/>
                    <a:pt x="336" y="5386"/>
                    <a:pt x="381" y="5351"/>
                  </a:cubicBezTo>
                  <a:lnTo>
                    <a:pt x="2656" y="3458"/>
                  </a:lnTo>
                  <a:lnTo>
                    <a:pt x="2656" y="3458"/>
                  </a:lnTo>
                  <a:cubicBezTo>
                    <a:pt x="2417" y="3946"/>
                    <a:pt x="2334" y="4422"/>
                    <a:pt x="2286" y="4708"/>
                  </a:cubicBezTo>
                  <a:cubicBezTo>
                    <a:pt x="2263" y="4851"/>
                    <a:pt x="2358" y="4982"/>
                    <a:pt x="2513" y="5017"/>
                  </a:cubicBezTo>
                  <a:cubicBezTo>
                    <a:pt x="2522" y="5018"/>
                    <a:pt x="2532" y="5019"/>
                    <a:pt x="2541" y="5019"/>
                  </a:cubicBezTo>
                  <a:cubicBezTo>
                    <a:pt x="2662" y="5019"/>
                    <a:pt x="2778" y="4948"/>
                    <a:pt x="2822" y="4827"/>
                  </a:cubicBezTo>
                  <a:cubicBezTo>
                    <a:pt x="2917" y="4577"/>
                    <a:pt x="3120" y="4124"/>
                    <a:pt x="3596" y="3529"/>
                  </a:cubicBezTo>
                  <a:cubicBezTo>
                    <a:pt x="4358" y="2577"/>
                    <a:pt x="4191" y="1327"/>
                    <a:pt x="4191" y="1327"/>
                  </a:cubicBezTo>
                  <a:lnTo>
                    <a:pt x="4251" y="731"/>
                  </a:lnTo>
                  <a:cubicBezTo>
                    <a:pt x="4299" y="362"/>
                    <a:pt x="4013" y="29"/>
                    <a:pt x="3644" y="5"/>
                  </a:cubicBezTo>
                  <a:cubicBezTo>
                    <a:pt x="3618" y="2"/>
                    <a:pt x="3592" y="0"/>
                    <a:pt x="3567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1753475" y="3451450"/>
              <a:ext cx="62250" cy="179500"/>
            </a:xfrm>
            <a:custGeom>
              <a:avLst/>
              <a:gdLst/>
              <a:ahLst/>
              <a:cxnLst/>
              <a:rect l="l" t="t" r="r" b="b"/>
              <a:pathLst>
                <a:path w="2490" h="7180" extrusionOk="0">
                  <a:moveTo>
                    <a:pt x="513" y="0"/>
                  </a:moveTo>
                  <a:lnTo>
                    <a:pt x="1" y="6882"/>
                  </a:lnTo>
                  <a:lnTo>
                    <a:pt x="1227" y="7180"/>
                  </a:lnTo>
                  <a:lnTo>
                    <a:pt x="2489" y="91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1755275" y="3040375"/>
              <a:ext cx="78600" cy="517950"/>
            </a:xfrm>
            <a:custGeom>
              <a:avLst/>
              <a:gdLst/>
              <a:ahLst/>
              <a:cxnLst/>
              <a:rect l="l" t="t" r="r" b="b"/>
              <a:pathLst>
                <a:path w="3144" h="20718" extrusionOk="0">
                  <a:moveTo>
                    <a:pt x="3143" y="1"/>
                  </a:moveTo>
                  <a:lnTo>
                    <a:pt x="3143" y="1"/>
                  </a:lnTo>
                  <a:cubicBezTo>
                    <a:pt x="3143" y="1"/>
                    <a:pt x="679" y="882"/>
                    <a:pt x="465" y="6049"/>
                  </a:cubicBezTo>
                  <a:cubicBezTo>
                    <a:pt x="250" y="11193"/>
                    <a:pt x="0" y="20718"/>
                    <a:pt x="0" y="20718"/>
                  </a:cubicBezTo>
                  <a:lnTo>
                    <a:pt x="1941" y="20718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1827000" y="3020750"/>
              <a:ext cx="152125" cy="293200"/>
            </a:xfrm>
            <a:custGeom>
              <a:avLst/>
              <a:gdLst/>
              <a:ahLst/>
              <a:cxnLst/>
              <a:rect l="l" t="t" r="r" b="b"/>
              <a:pathLst>
                <a:path w="6085" h="11728" extrusionOk="0">
                  <a:moveTo>
                    <a:pt x="5025" y="0"/>
                  </a:moveTo>
                  <a:lnTo>
                    <a:pt x="2263" y="60"/>
                  </a:lnTo>
                  <a:cubicBezTo>
                    <a:pt x="2263" y="60"/>
                    <a:pt x="132" y="619"/>
                    <a:pt x="1" y="4251"/>
                  </a:cubicBezTo>
                  <a:lnTo>
                    <a:pt x="1" y="11728"/>
                  </a:lnTo>
                  <a:lnTo>
                    <a:pt x="6085" y="11728"/>
                  </a:lnTo>
                  <a:lnTo>
                    <a:pt x="5025" y="0"/>
                  </a:ln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1880875" y="3020750"/>
              <a:ext cx="71750" cy="47650"/>
            </a:xfrm>
            <a:custGeom>
              <a:avLst/>
              <a:gdLst/>
              <a:ahLst/>
              <a:cxnLst/>
              <a:rect l="l" t="t" r="r" b="b"/>
              <a:pathLst>
                <a:path w="2870" h="1906" extrusionOk="0">
                  <a:moveTo>
                    <a:pt x="2870" y="0"/>
                  </a:moveTo>
                  <a:lnTo>
                    <a:pt x="108" y="60"/>
                  </a:lnTo>
                  <a:lnTo>
                    <a:pt x="1" y="1905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1908275" y="3020750"/>
              <a:ext cx="194375" cy="628675"/>
            </a:xfrm>
            <a:custGeom>
              <a:avLst/>
              <a:gdLst/>
              <a:ahLst/>
              <a:cxnLst/>
              <a:rect l="l" t="t" r="r" b="b"/>
              <a:pathLst>
                <a:path w="7775" h="25147" extrusionOk="0">
                  <a:moveTo>
                    <a:pt x="1774" y="0"/>
                  </a:moveTo>
                  <a:cubicBezTo>
                    <a:pt x="1" y="5844"/>
                    <a:pt x="1511" y="24836"/>
                    <a:pt x="1512" y="24836"/>
                  </a:cubicBezTo>
                  <a:cubicBezTo>
                    <a:pt x="1512" y="24836"/>
                    <a:pt x="1512" y="24836"/>
                    <a:pt x="1512" y="24836"/>
                  </a:cubicBezTo>
                  <a:lnTo>
                    <a:pt x="7775" y="25146"/>
                  </a:lnTo>
                  <a:cubicBezTo>
                    <a:pt x="7477" y="16085"/>
                    <a:pt x="3477" y="10382"/>
                    <a:pt x="3477" y="10382"/>
                  </a:cubicBezTo>
                  <a:lnTo>
                    <a:pt x="5286" y="1500"/>
                  </a:lnTo>
                  <a:cubicBezTo>
                    <a:pt x="5298" y="1393"/>
                    <a:pt x="5239" y="1310"/>
                    <a:pt x="5167" y="1250"/>
                  </a:cubicBezTo>
                  <a:cubicBezTo>
                    <a:pt x="3572" y="60"/>
                    <a:pt x="1774" y="0"/>
                    <a:pt x="1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1931475" y="3021325"/>
              <a:ext cx="55700" cy="242625"/>
            </a:xfrm>
            <a:custGeom>
              <a:avLst/>
              <a:gdLst/>
              <a:ahLst/>
              <a:cxnLst/>
              <a:rect l="l" t="t" r="r" b="b"/>
              <a:pathLst>
                <a:path w="2228" h="9705" extrusionOk="0">
                  <a:moveTo>
                    <a:pt x="953" y="1"/>
                  </a:moveTo>
                  <a:lnTo>
                    <a:pt x="858" y="84"/>
                  </a:lnTo>
                  <a:lnTo>
                    <a:pt x="2072" y="1406"/>
                  </a:lnTo>
                  <a:lnTo>
                    <a:pt x="775" y="2537"/>
                  </a:lnTo>
                  <a:lnTo>
                    <a:pt x="1846" y="3656"/>
                  </a:lnTo>
                  <a:lnTo>
                    <a:pt x="1" y="9669"/>
                  </a:lnTo>
                  <a:lnTo>
                    <a:pt x="108" y="9704"/>
                  </a:lnTo>
                  <a:lnTo>
                    <a:pt x="1965" y="3620"/>
                  </a:lnTo>
                  <a:lnTo>
                    <a:pt x="941" y="2549"/>
                  </a:lnTo>
                  <a:lnTo>
                    <a:pt x="2227" y="1418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1784425" y="3022225"/>
              <a:ext cx="99150" cy="627200"/>
            </a:xfrm>
            <a:custGeom>
              <a:avLst/>
              <a:gdLst/>
              <a:ahLst/>
              <a:cxnLst/>
              <a:rect l="l" t="t" r="r" b="b"/>
              <a:pathLst>
                <a:path w="3966" h="25088" extrusionOk="0">
                  <a:moveTo>
                    <a:pt x="3966" y="1"/>
                  </a:moveTo>
                  <a:lnTo>
                    <a:pt x="3966" y="1"/>
                  </a:lnTo>
                  <a:cubicBezTo>
                    <a:pt x="2870" y="203"/>
                    <a:pt x="2275" y="501"/>
                    <a:pt x="1596" y="953"/>
                  </a:cubicBezTo>
                  <a:cubicBezTo>
                    <a:pt x="787" y="1501"/>
                    <a:pt x="275" y="2394"/>
                    <a:pt x="334" y="3382"/>
                  </a:cubicBezTo>
                  <a:lnTo>
                    <a:pt x="834" y="10014"/>
                  </a:lnTo>
                  <a:lnTo>
                    <a:pt x="1" y="25087"/>
                  </a:lnTo>
                  <a:lnTo>
                    <a:pt x="2787" y="25087"/>
                  </a:lnTo>
                  <a:cubicBezTo>
                    <a:pt x="2787" y="25087"/>
                    <a:pt x="2775" y="8180"/>
                    <a:pt x="2489" y="4704"/>
                  </a:cubicBezTo>
                  <a:cubicBezTo>
                    <a:pt x="2204" y="1215"/>
                    <a:pt x="3966" y="1"/>
                    <a:pt x="3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1787700" y="3139800"/>
              <a:ext cx="19375" cy="418225"/>
            </a:xfrm>
            <a:custGeom>
              <a:avLst/>
              <a:gdLst/>
              <a:ahLst/>
              <a:cxnLst/>
              <a:rect l="l" t="t" r="r" b="b"/>
              <a:pathLst>
                <a:path w="775" h="16729" extrusionOk="0">
                  <a:moveTo>
                    <a:pt x="239" y="1"/>
                  </a:moveTo>
                  <a:lnTo>
                    <a:pt x="680" y="5311"/>
                  </a:lnTo>
                  <a:lnTo>
                    <a:pt x="1" y="16729"/>
                  </a:lnTo>
                  <a:lnTo>
                    <a:pt x="108" y="16729"/>
                  </a:lnTo>
                  <a:lnTo>
                    <a:pt x="775" y="529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1816575" y="3021925"/>
              <a:ext cx="63425" cy="239050"/>
            </a:xfrm>
            <a:custGeom>
              <a:avLst/>
              <a:gdLst/>
              <a:ahLst/>
              <a:cxnLst/>
              <a:rect l="l" t="t" r="r" b="b"/>
              <a:pathLst>
                <a:path w="2537" h="9562" extrusionOk="0">
                  <a:moveTo>
                    <a:pt x="2477" y="1"/>
                  </a:moveTo>
                  <a:lnTo>
                    <a:pt x="215" y="1656"/>
                  </a:lnTo>
                  <a:lnTo>
                    <a:pt x="632" y="2358"/>
                  </a:lnTo>
                  <a:lnTo>
                    <a:pt x="1" y="3251"/>
                  </a:lnTo>
                  <a:lnTo>
                    <a:pt x="1251" y="9561"/>
                  </a:lnTo>
                  <a:lnTo>
                    <a:pt x="1346" y="9549"/>
                  </a:lnTo>
                  <a:lnTo>
                    <a:pt x="120" y="3287"/>
                  </a:lnTo>
                  <a:lnTo>
                    <a:pt x="775" y="2358"/>
                  </a:lnTo>
                  <a:lnTo>
                    <a:pt x="370" y="1691"/>
                  </a:lnTo>
                  <a:lnTo>
                    <a:pt x="2537" y="84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2013325" y="3037400"/>
              <a:ext cx="234300" cy="272675"/>
            </a:xfrm>
            <a:custGeom>
              <a:avLst/>
              <a:gdLst/>
              <a:ahLst/>
              <a:cxnLst/>
              <a:rect l="l" t="t" r="r" b="b"/>
              <a:pathLst>
                <a:path w="9372" h="10907" extrusionOk="0">
                  <a:moveTo>
                    <a:pt x="1" y="1"/>
                  </a:moveTo>
                  <a:lnTo>
                    <a:pt x="1" y="4882"/>
                  </a:lnTo>
                  <a:lnTo>
                    <a:pt x="6549" y="10907"/>
                  </a:lnTo>
                  <a:lnTo>
                    <a:pt x="9371" y="8585"/>
                  </a:lnTo>
                  <a:cubicBezTo>
                    <a:pt x="282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2018400" y="3140400"/>
              <a:ext cx="6875" cy="26225"/>
            </a:xfrm>
            <a:custGeom>
              <a:avLst/>
              <a:gdLst/>
              <a:ahLst/>
              <a:cxnLst/>
              <a:rect l="l" t="t" r="r" b="b"/>
              <a:pathLst>
                <a:path w="275" h="1049" extrusionOk="0">
                  <a:moveTo>
                    <a:pt x="167" y="0"/>
                  </a:moveTo>
                  <a:lnTo>
                    <a:pt x="0" y="1036"/>
                  </a:lnTo>
                  <a:lnTo>
                    <a:pt x="107" y="1048"/>
                  </a:lnTo>
                  <a:lnTo>
                    <a:pt x="274" y="36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1938925" y="3279525"/>
              <a:ext cx="136950" cy="99825"/>
            </a:xfrm>
            <a:custGeom>
              <a:avLst/>
              <a:gdLst/>
              <a:ahLst/>
              <a:cxnLst/>
              <a:rect l="l" t="t" r="r" b="b"/>
              <a:pathLst>
                <a:path w="5478" h="3993" extrusionOk="0">
                  <a:moveTo>
                    <a:pt x="2474" y="1"/>
                  </a:moveTo>
                  <a:cubicBezTo>
                    <a:pt x="2411" y="1"/>
                    <a:pt x="2347" y="18"/>
                    <a:pt x="2286" y="55"/>
                  </a:cubicBezTo>
                  <a:cubicBezTo>
                    <a:pt x="2155" y="138"/>
                    <a:pt x="2084" y="305"/>
                    <a:pt x="2132" y="472"/>
                  </a:cubicBezTo>
                  <a:lnTo>
                    <a:pt x="2251" y="912"/>
                  </a:lnTo>
                  <a:lnTo>
                    <a:pt x="262" y="1579"/>
                  </a:lnTo>
                  <a:cubicBezTo>
                    <a:pt x="107" y="1639"/>
                    <a:pt x="0" y="1805"/>
                    <a:pt x="12" y="1936"/>
                  </a:cubicBezTo>
                  <a:cubicBezTo>
                    <a:pt x="23" y="2125"/>
                    <a:pt x="181" y="2240"/>
                    <a:pt x="333" y="2240"/>
                  </a:cubicBezTo>
                  <a:cubicBezTo>
                    <a:pt x="353" y="2240"/>
                    <a:pt x="374" y="2238"/>
                    <a:pt x="393" y="2234"/>
                  </a:cubicBezTo>
                  <a:lnTo>
                    <a:pt x="798" y="2210"/>
                  </a:lnTo>
                  <a:lnTo>
                    <a:pt x="453" y="2329"/>
                  </a:lnTo>
                  <a:cubicBezTo>
                    <a:pt x="310" y="2389"/>
                    <a:pt x="203" y="2532"/>
                    <a:pt x="238" y="2698"/>
                  </a:cubicBezTo>
                  <a:cubicBezTo>
                    <a:pt x="268" y="2858"/>
                    <a:pt x="391" y="2960"/>
                    <a:pt x="535" y="2960"/>
                  </a:cubicBezTo>
                  <a:cubicBezTo>
                    <a:pt x="563" y="2960"/>
                    <a:pt x="591" y="2956"/>
                    <a:pt x="619" y="2948"/>
                  </a:cubicBezTo>
                  <a:lnTo>
                    <a:pt x="858" y="2889"/>
                  </a:lnTo>
                  <a:lnTo>
                    <a:pt x="858" y="2889"/>
                  </a:lnTo>
                  <a:cubicBezTo>
                    <a:pt x="667" y="2984"/>
                    <a:pt x="560" y="3151"/>
                    <a:pt x="608" y="3294"/>
                  </a:cubicBezTo>
                  <a:cubicBezTo>
                    <a:pt x="648" y="3426"/>
                    <a:pt x="759" y="3515"/>
                    <a:pt x="895" y="3515"/>
                  </a:cubicBezTo>
                  <a:cubicBezTo>
                    <a:pt x="918" y="3515"/>
                    <a:pt x="941" y="3513"/>
                    <a:pt x="965" y="3508"/>
                  </a:cubicBezTo>
                  <a:lnTo>
                    <a:pt x="1253" y="3408"/>
                  </a:lnTo>
                  <a:lnTo>
                    <a:pt x="1253" y="3408"/>
                  </a:lnTo>
                  <a:cubicBezTo>
                    <a:pt x="953" y="3516"/>
                    <a:pt x="953" y="3689"/>
                    <a:pt x="977" y="3782"/>
                  </a:cubicBezTo>
                  <a:cubicBezTo>
                    <a:pt x="1017" y="3913"/>
                    <a:pt x="1134" y="3992"/>
                    <a:pt x="1255" y="3992"/>
                  </a:cubicBezTo>
                  <a:cubicBezTo>
                    <a:pt x="1277" y="3992"/>
                    <a:pt x="1300" y="3990"/>
                    <a:pt x="1322" y="3984"/>
                  </a:cubicBezTo>
                  <a:cubicBezTo>
                    <a:pt x="1322" y="3984"/>
                    <a:pt x="2846" y="3710"/>
                    <a:pt x="2882" y="3698"/>
                  </a:cubicBezTo>
                  <a:cubicBezTo>
                    <a:pt x="3001" y="3777"/>
                    <a:pt x="3215" y="3825"/>
                    <a:pt x="3491" y="3825"/>
                  </a:cubicBezTo>
                  <a:cubicBezTo>
                    <a:pt x="4009" y="3825"/>
                    <a:pt x="4746" y="3653"/>
                    <a:pt x="5477" y="3186"/>
                  </a:cubicBezTo>
                  <a:lnTo>
                    <a:pt x="4298" y="1853"/>
                  </a:lnTo>
                  <a:lnTo>
                    <a:pt x="2739" y="115"/>
                  </a:lnTo>
                  <a:cubicBezTo>
                    <a:pt x="2666" y="42"/>
                    <a:pt x="2572" y="1"/>
                    <a:pt x="2474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2043400" y="3295175"/>
              <a:ext cx="103600" cy="75025"/>
            </a:xfrm>
            <a:custGeom>
              <a:avLst/>
              <a:gdLst/>
              <a:ahLst/>
              <a:cxnLst/>
              <a:rect l="l" t="t" r="r" b="b"/>
              <a:pathLst>
                <a:path w="4144" h="3001" extrusionOk="0">
                  <a:moveTo>
                    <a:pt x="3382" y="1"/>
                  </a:moveTo>
                  <a:lnTo>
                    <a:pt x="119" y="1239"/>
                  </a:lnTo>
                  <a:lnTo>
                    <a:pt x="0" y="3001"/>
                  </a:lnTo>
                  <a:lnTo>
                    <a:pt x="4144" y="1953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2060950" y="3236100"/>
              <a:ext cx="204525" cy="129050"/>
            </a:xfrm>
            <a:custGeom>
              <a:avLst/>
              <a:gdLst/>
              <a:ahLst/>
              <a:cxnLst/>
              <a:rect l="l" t="t" r="r" b="b"/>
              <a:pathLst>
                <a:path w="8181" h="5162" extrusionOk="0">
                  <a:moveTo>
                    <a:pt x="6088" y="0"/>
                  </a:moveTo>
                  <a:cubicBezTo>
                    <a:pt x="5817" y="0"/>
                    <a:pt x="5543" y="63"/>
                    <a:pt x="5287" y="197"/>
                  </a:cubicBezTo>
                  <a:lnTo>
                    <a:pt x="1" y="2637"/>
                  </a:lnTo>
                  <a:lnTo>
                    <a:pt x="1513" y="5162"/>
                  </a:lnTo>
                  <a:lnTo>
                    <a:pt x="6668" y="3495"/>
                  </a:lnTo>
                  <a:cubicBezTo>
                    <a:pt x="7692" y="3138"/>
                    <a:pt x="8180" y="1947"/>
                    <a:pt x="7680" y="982"/>
                  </a:cubicBezTo>
                  <a:cubicBezTo>
                    <a:pt x="7361" y="361"/>
                    <a:pt x="6734" y="0"/>
                    <a:pt x="6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2131500" y="3239525"/>
              <a:ext cx="61950" cy="30975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2430" y="0"/>
                  </a:moveTo>
                  <a:lnTo>
                    <a:pt x="1" y="1131"/>
                  </a:lnTo>
                  <a:lnTo>
                    <a:pt x="48" y="1238"/>
                  </a:lnTo>
                  <a:lnTo>
                    <a:pt x="2477" y="107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1779075" y="2738600"/>
              <a:ext cx="275950" cy="223200"/>
            </a:xfrm>
            <a:custGeom>
              <a:avLst/>
              <a:gdLst/>
              <a:ahLst/>
              <a:cxnLst/>
              <a:rect l="l" t="t" r="r" b="b"/>
              <a:pathLst>
                <a:path w="11038" h="8928" extrusionOk="0">
                  <a:moveTo>
                    <a:pt x="5624" y="0"/>
                  </a:moveTo>
                  <a:cubicBezTo>
                    <a:pt x="5068" y="0"/>
                    <a:pt x="4550" y="123"/>
                    <a:pt x="4180" y="416"/>
                  </a:cubicBezTo>
                  <a:cubicBezTo>
                    <a:pt x="4180" y="416"/>
                    <a:pt x="1822" y="535"/>
                    <a:pt x="1596" y="3118"/>
                  </a:cubicBezTo>
                  <a:cubicBezTo>
                    <a:pt x="1525" y="4011"/>
                    <a:pt x="1215" y="4857"/>
                    <a:pt x="763" y="5654"/>
                  </a:cubicBezTo>
                  <a:cubicBezTo>
                    <a:pt x="1" y="7000"/>
                    <a:pt x="870" y="8667"/>
                    <a:pt x="2406" y="8798"/>
                  </a:cubicBezTo>
                  <a:cubicBezTo>
                    <a:pt x="3263" y="8875"/>
                    <a:pt x="4230" y="8928"/>
                    <a:pt x="5260" y="8928"/>
                  </a:cubicBezTo>
                  <a:cubicBezTo>
                    <a:pt x="6605" y="8928"/>
                    <a:pt x="8058" y="8838"/>
                    <a:pt x="9514" y="8595"/>
                  </a:cubicBezTo>
                  <a:cubicBezTo>
                    <a:pt x="10538" y="8429"/>
                    <a:pt x="11038" y="7250"/>
                    <a:pt x="10454" y="6405"/>
                  </a:cubicBezTo>
                  <a:cubicBezTo>
                    <a:pt x="10014" y="5750"/>
                    <a:pt x="9633" y="4988"/>
                    <a:pt x="9657" y="4214"/>
                  </a:cubicBezTo>
                  <a:cubicBezTo>
                    <a:pt x="9680" y="2321"/>
                    <a:pt x="9145" y="1487"/>
                    <a:pt x="8168" y="773"/>
                  </a:cubicBezTo>
                  <a:cubicBezTo>
                    <a:pt x="7547" y="329"/>
                    <a:pt x="6535" y="0"/>
                    <a:pt x="5624" y="0"/>
                  </a:cubicBez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9"/>
            <p:cNvSpPr/>
            <p:nvPr/>
          </p:nvSpPr>
          <p:spPr>
            <a:xfrm>
              <a:off x="1800500" y="2847350"/>
              <a:ext cx="55400" cy="49325"/>
            </a:xfrm>
            <a:custGeom>
              <a:avLst/>
              <a:gdLst/>
              <a:ahLst/>
              <a:cxnLst/>
              <a:rect l="l" t="t" r="r" b="b"/>
              <a:pathLst>
                <a:path w="2216" h="1973" extrusionOk="0">
                  <a:moveTo>
                    <a:pt x="1111" y="1"/>
                  </a:moveTo>
                  <a:cubicBezTo>
                    <a:pt x="699" y="1"/>
                    <a:pt x="322" y="265"/>
                    <a:pt x="180" y="673"/>
                  </a:cubicBezTo>
                  <a:cubicBezTo>
                    <a:pt x="1" y="1185"/>
                    <a:pt x="287" y="1745"/>
                    <a:pt x="787" y="1924"/>
                  </a:cubicBezTo>
                  <a:cubicBezTo>
                    <a:pt x="891" y="1957"/>
                    <a:pt x="995" y="1972"/>
                    <a:pt x="1098" y="1972"/>
                  </a:cubicBezTo>
                  <a:cubicBezTo>
                    <a:pt x="1513" y="1972"/>
                    <a:pt x="1894" y="1715"/>
                    <a:pt x="2037" y="1304"/>
                  </a:cubicBezTo>
                  <a:cubicBezTo>
                    <a:pt x="2215" y="792"/>
                    <a:pt x="1954" y="233"/>
                    <a:pt x="1430" y="54"/>
                  </a:cubicBezTo>
                  <a:cubicBezTo>
                    <a:pt x="1323" y="18"/>
                    <a:pt x="1216" y="1"/>
                    <a:pt x="1111" y="1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1883550" y="2879050"/>
              <a:ext cx="69075" cy="143200"/>
            </a:xfrm>
            <a:custGeom>
              <a:avLst/>
              <a:gdLst/>
              <a:ahLst/>
              <a:cxnLst/>
              <a:rect l="l" t="t" r="r" b="b"/>
              <a:pathLst>
                <a:path w="2763" h="5728" extrusionOk="0">
                  <a:moveTo>
                    <a:pt x="2394" y="1"/>
                  </a:moveTo>
                  <a:lnTo>
                    <a:pt x="60" y="1989"/>
                  </a:lnTo>
                  <a:lnTo>
                    <a:pt x="1" y="5728"/>
                  </a:lnTo>
                  <a:lnTo>
                    <a:pt x="1" y="5728"/>
                  </a:lnTo>
                  <a:lnTo>
                    <a:pt x="2763" y="5668"/>
                  </a:lnTo>
                  <a:lnTo>
                    <a:pt x="2394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1884150" y="2922525"/>
              <a:ext cx="52125" cy="55375"/>
            </a:xfrm>
            <a:custGeom>
              <a:avLst/>
              <a:gdLst/>
              <a:ahLst/>
              <a:cxnLst/>
              <a:rect l="l" t="t" r="r" b="b"/>
              <a:pathLst>
                <a:path w="2085" h="2215" extrusionOk="0">
                  <a:moveTo>
                    <a:pt x="2084" y="0"/>
                  </a:moveTo>
                  <a:lnTo>
                    <a:pt x="36" y="250"/>
                  </a:lnTo>
                  <a:lnTo>
                    <a:pt x="1" y="2215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1809150" y="2766575"/>
              <a:ext cx="163825" cy="178775"/>
            </a:xfrm>
            <a:custGeom>
              <a:avLst/>
              <a:gdLst/>
              <a:ahLst/>
              <a:cxnLst/>
              <a:rect l="l" t="t" r="r" b="b"/>
              <a:pathLst>
                <a:path w="6553" h="7151" extrusionOk="0">
                  <a:moveTo>
                    <a:pt x="3197" y="0"/>
                  </a:moveTo>
                  <a:cubicBezTo>
                    <a:pt x="2495" y="0"/>
                    <a:pt x="1768" y="240"/>
                    <a:pt x="1143" y="725"/>
                  </a:cubicBezTo>
                  <a:cubicBezTo>
                    <a:pt x="893" y="916"/>
                    <a:pt x="726" y="1214"/>
                    <a:pt x="655" y="1535"/>
                  </a:cubicBezTo>
                  <a:cubicBezTo>
                    <a:pt x="429" y="2464"/>
                    <a:pt x="0" y="4107"/>
                    <a:pt x="298" y="5107"/>
                  </a:cubicBezTo>
                  <a:cubicBezTo>
                    <a:pt x="636" y="6270"/>
                    <a:pt x="1472" y="7151"/>
                    <a:pt x="2854" y="7151"/>
                  </a:cubicBezTo>
                  <a:cubicBezTo>
                    <a:pt x="3029" y="7151"/>
                    <a:pt x="3213" y="7137"/>
                    <a:pt x="3405" y="7107"/>
                  </a:cubicBezTo>
                  <a:cubicBezTo>
                    <a:pt x="3405" y="7107"/>
                    <a:pt x="5441" y="6976"/>
                    <a:pt x="5965" y="4416"/>
                  </a:cubicBezTo>
                  <a:cubicBezTo>
                    <a:pt x="6552" y="1506"/>
                    <a:pt x="4956" y="0"/>
                    <a:pt x="3197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1836825" y="2868375"/>
              <a:ext cx="10150" cy="19925"/>
            </a:xfrm>
            <a:custGeom>
              <a:avLst/>
              <a:gdLst/>
              <a:ahLst/>
              <a:cxnLst/>
              <a:rect l="l" t="t" r="r" b="b"/>
              <a:pathLst>
                <a:path w="406" h="797" extrusionOk="0">
                  <a:moveTo>
                    <a:pt x="258" y="1"/>
                  </a:moveTo>
                  <a:cubicBezTo>
                    <a:pt x="244" y="1"/>
                    <a:pt x="227" y="15"/>
                    <a:pt x="227" y="23"/>
                  </a:cubicBezTo>
                  <a:lnTo>
                    <a:pt x="36" y="571"/>
                  </a:lnTo>
                  <a:cubicBezTo>
                    <a:pt x="0" y="642"/>
                    <a:pt x="48" y="702"/>
                    <a:pt x="120" y="737"/>
                  </a:cubicBezTo>
                  <a:lnTo>
                    <a:pt x="381" y="797"/>
                  </a:lnTo>
                  <a:cubicBezTo>
                    <a:pt x="393" y="797"/>
                    <a:pt x="405" y="797"/>
                    <a:pt x="405" y="761"/>
                  </a:cubicBezTo>
                  <a:cubicBezTo>
                    <a:pt x="405" y="749"/>
                    <a:pt x="393" y="713"/>
                    <a:pt x="381" y="713"/>
                  </a:cubicBezTo>
                  <a:lnTo>
                    <a:pt x="143" y="654"/>
                  </a:lnTo>
                  <a:cubicBezTo>
                    <a:pt x="108" y="642"/>
                    <a:pt x="84" y="618"/>
                    <a:pt x="96" y="582"/>
                  </a:cubicBezTo>
                  <a:lnTo>
                    <a:pt x="286" y="47"/>
                  </a:lnTo>
                  <a:cubicBezTo>
                    <a:pt x="298" y="35"/>
                    <a:pt x="286" y="11"/>
                    <a:pt x="274" y="11"/>
                  </a:cubicBezTo>
                  <a:cubicBezTo>
                    <a:pt x="271" y="4"/>
                    <a:pt x="265" y="1"/>
                    <a:pt x="258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1869575" y="2852275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69"/>
                    <a:pt x="476" y="238"/>
                  </a:cubicBezTo>
                  <a:cubicBezTo>
                    <a:pt x="476" y="95"/>
                    <a:pt x="357" y="0"/>
                    <a:pt x="238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1822525" y="2850175"/>
              <a:ext cx="11050" cy="11350"/>
            </a:xfrm>
            <a:custGeom>
              <a:avLst/>
              <a:gdLst/>
              <a:ahLst/>
              <a:cxnLst/>
              <a:rect l="l" t="t" r="r" b="b"/>
              <a:pathLst>
                <a:path w="442" h="454" extrusionOk="0">
                  <a:moveTo>
                    <a:pt x="215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15" y="453"/>
                  </a:cubicBezTo>
                  <a:cubicBezTo>
                    <a:pt x="334" y="453"/>
                    <a:pt x="442" y="346"/>
                    <a:pt x="442" y="227"/>
                  </a:cubicBezTo>
                  <a:cubicBezTo>
                    <a:pt x="442" y="108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>
              <a:off x="1813600" y="2816850"/>
              <a:ext cx="28900" cy="12575"/>
            </a:xfrm>
            <a:custGeom>
              <a:avLst/>
              <a:gdLst/>
              <a:ahLst/>
              <a:cxnLst/>
              <a:rect l="l" t="t" r="r" b="b"/>
              <a:pathLst>
                <a:path w="1156" h="503" extrusionOk="0">
                  <a:moveTo>
                    <a:pt x="739" y="1"/>
                  </a:moveTo>
                  <a:cubicBezTo>
                    <a:pt x="697" y="1"/>
                    <a:pt x="649" y="4"/>
                    <a:pt x="596" y="12"/>
                  </a:cubicBezTo>
                  <a:cubicBezTo>
                    <a:pt x="298" y="60"/>
                    <a:pt x="120" y="203"/>
                    <a:pt x="37" y="298"/>
                  </a:cubicBezTo>
                  <a:cubicBezTo>
                    <a:pt x="1" y="346"/>
                    <a:pt x="1" y="405"/>
                    <a:pt x="37" y="441"/>
                  </a:cubicBezTo>
                  <a:cubicBezTo>
                    <a:pt x="71" y="475"/>
                    <a:pt x="135" y="503"/>
                    <a:pt x="196" y="503"/>
                  </a:cubicBezTo>
                  <a:cubicBezTo>
                    <a:pt x="219" y="503"/>
                    <a:pt x="242" y="499"/>
                    <a:pt x="263" y="488"/>
                  </a:cubicBezTo>
                  <a:cubicBezTo>
                    <a:pt x="394" y="441"/>
                    <a:pt x="560" y="429"/>
                    <a:pt x="810" y="405"/>
                  </a:cubicBezTo>
                  <a:cubicBezTo>
                    <a:pt x="1156" y="357"/>
                    <a:pt x="1072" y="143"/>
                    <a:pt x="1072" y="143"/>
                  </a:cubicBezTo>
                  <a:cubicBezTo>
                    <a:pt x="1072" y="143"/>
                    <a:pt x="1010" y="1"/>
                    <a:pt x="73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1867175" y="2815650"/>
              <a:ext cx="41700" cy="14550"/>
            </a:xfrm>
            <a:custGeom>
              <a:avLst/>
              <a:gdLst/>
              <a:ahLst/>
              <a:cxnLst/>
              <a:rect l="l" t="t" r="r" b="b"/>
              <a:pathLst>
                <a:path w="1668" h="582" extrusionOk="0">
                  <a:moveTo>
                    <a:pt x="666" y="0"/>
                  </a:moveTo>
                  <a:cubicBezTo>
                    <a:pt x="185" y="0"/>
                    <a:pt x="96" y="167"/>
                    <a:pt x="96" y="167"/>
                  </a:cubicBezTo>
                  <a:cubicBezTo>
                    <a:pt x="96" y="167"/>
                    <a:pt x="1" y="370"/>
                    <a:pt x="430" y="405"/>
                  </a:cubicBezTo>
                  <a:cubicBezTo>
                    <a:pt x="751" y="429"/>
                    <a:pt x="1144" y="525"/>
                    <a:pt x="1334" y="572"/>
                  </a:cubicBezTo>
                  <a:cubicBezTo>
                    <a:pt x="1362" y="578"/>
                    <a:pt x="1391" y="581"/>
                    <a:pt x="1419" y="581"/>
                  </a:cubicBezTo>
                  <a:cubicBezTo>
                    <a:pt x="1499" y="581"/>
                    <a:pt x="1576" y="557"/>
                    <a:pt x="1620" y="513"/>
                  </a:cubicBezTo>
                  <a:cubicBezTo>
                    <a:pt x="1668" y="465"/>
                    <a:pt x="1668" y="405"/>
                    <a:pt x="1620" y="358"/>
                  </a:cubicBezTo>
                  <a:cubicBezTo>
                    <a:pt x="1513" y="275"/>
                    <a:pt x="1096" y="48"/>
                    <a:pt x="715" y="1"/>
                  </a:cubicBezTo>
                  <a:cubicBezTo>
                    <a:pt x="698" y="0"/>
                    <a:pt x="682" y="0"/>
                    <a:pt x="666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1844850" y="2897800"/>
              <a:ext cx="27125" cy="8725"/>
            </a:xfrm>
            <a:custGeom>
              <a:avLst/>
              <a:gdLst/>
              <a:ahLst/>
              <a:cxnLst/>
              <a:rect l="l" t="t" r="r" b="b"/>
              <a:pathLst>
                <a:path w="1085" h="349" extrusionOk="0">
                  <a:moveTo>
                    <a:pt x="1084" y="1"/>
                  </a:moveTo>
                  <a:lnTo>
                    <a:pt x="1" y="108"/>
                  </a:lnTo>
                  <a:cubicBezTo>
                    <a:pt x="1" y="108"/>
                    <a:pt x="25" y="322"/>
                    <a:pt x="394" y="346"/>
                  </a:cubicBezTo>
                  <a:cubicBezTo>
                    <a:pt x="411" y="348"/>
                    <a:pt x="428" y="348"/>
                    <a:pt x="445" y="348"/>
                  </a:cubicBezTo>
                  <a:cubicBezTo>
                    <a:pt x="802" y="348"/>
                    <a:pt x="1084" y="1"/>
                    <a:pt x="1084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1844575" y="2896225"/>
              <a:ext cx="24725" cy="5775"/>
            </a:xfrm>
            <a:custGeom>
              <a:avLst/>
              <a:gdLst/>
              <a:ahLst/>
              <a:cxnLst/>
              <a:rect l="l" t="t" r="r" b="b"/>
              <a:pathLst>
                <a:path w="989" h="231" extrusionOk="0">
                  <a:moveTo>
                    <a:pt x="409" y="0"/>
                  </a:moveTo>
                  <a:cubicBezTo>
                    <a:pt x="241" y="0"/>
                    <a:pt x="81" y="41"/>
                    <a:pt x="0" y="171"/>
                  </a:cubicBezTo>
                  <a:cubicBezTo>
                    <a:pt x="7" y="171"/>
                    <a:pt x="226" y="230"/>
                    <a:pt x="479" y="230"/>
                  </a:cubicBezTo>
                  <a:cubicBezTo>
                    <a:pt x="651" y="230"/>
                    <a:pt x="839" y="203"/>
                    <a:pt x="988" y="111"/>
                  </a:cubicBezTo>
                  <a:cubicBezTo>
                    <a:pt x="988" y="111"/>
                    <a:pt x="688" y="0"/>
                    <a:pt x="409" y="0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1841300" y="2895900"/>
              <a:ext cx="34250" cy="7000"/>
            </a:xfrm>
            <a:custGeom>
              <a:avLst/>
              <a:gdLst/>
              <a:ahLst/>
              <a:cxnLst/>
              <a:rect l="l" t="t" r="r" b="b"/>
              <a:pathLst>
                <a:path w="1370" h="280" extrusionOk="0">
                  <a:moveTo>
                    <a:pt x="1325" y="0"/>
                  </a:moveTo>
                  <a:cubicBezTo>
                    <a:pt x="1319" y="0"/>
                    <a:pt x="1313" y="2"/>
                    <a:pt x="1310" y="5"/>
                  </a:cubicBezTo>
                  <a:cubicBezTo>
                    <a:pt x="1011" y="162"/>
                    <a:pt x="741" y="207"/>
                    <a:pt x="529" y="207"/>
                  </a:cubicBezTo>
                  <a:cubicBezTo>
                    <a:pt x="241" y="207"/>
                    <a:pt x="60" y="124"/>
                    <a:pt x="60" y="124"/>
                  </a:cubicBezTo>
                  <a:cubicBezTo>
                    <a:pt x="56" y="121"/>
                    <a:pt x="53" y="119"/>
                    <a:pt x="49" y="119"/>
                  </a:cubicBezTo>
                  <a:cubicBezTo>
                    <a:pt x="40" y="119"/>
                    <a:pt x="29" y="128"/>
                    <a:pt x="12" y="136"/>
                  </a:cubicBezTo>
                  <a:cubicBezTo>
                    <a:pt x="0" y="148"/>
                    <a:pt x="12" y="172"/>
                    <a:pt x="36" y="184"/>
                  </a:cubicBezTo>
                  <a:cubicBezTo>
                    <a:pt x="48" y="184"/>
                    <a:pt x="226" y="279"/>
                    <a:pt x="524" y="279"/>
                  </a:cubicBezTo>
                  <a:cubicBezTo>
                    <a:pt x="738" y="279"/>
                    <a:pt x="1012" y="232"/>
                    <a:pt x="1345" y="65"/>
                  </a:cubicBezTo>
                  <a:cubicBezTo>
                    <a:pt x="1357" y="65"/>
                    <a:pt x="1369" y="41"/>
                    <a:pt x="1357" y="17"/>
                  </a:cubicBezTo>
                  <a:cubicBezTo>
                    <a:pt x="1357" y="9"/>
                    <a:pt x="1340" y="0"/>
                    <a:pt x="1325" y="0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1853200" y="2825475"/>
              <a:ext cx="61050" cy="61050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227" y="120"/>
                  </a:moveTo>
                  <a:cubicBezTo>
                    <a:pt x="1524" y="132"/>
                    <a:pt x="1786" y="239"/>
                    <a:pt x="2001" y="441"/>
                  </a:cubicBezTo>
                  <a:cubicBezTo>
                    <a:pt x="2203" y="655"/>
                    <a:pt x="2322" y="917"/>
                    <a:pt x="2322" y="1215"/>
                  </a:cubicBezTo>
                  <a:cubicBezTo>
                    <a:pt x="2322" y="1513"/>
                    <a:pt x="2203" y="1787"/>
                    <a:pt x="2001" y="1989"/>
                  </a:cubicBezTo>
                  <a:cubicBezTo>
                    <a:pt x="1786" y="2203"/>
                    <a:pt x="1524" y="2322"/>
                    <a:pt x="1227" y="2322"/>
                  </a:cubicBezTo>
                  <a:cubicBezTo>
                    <a:pt x="929" y="2322"/>
                    <a:pt x="655" y="2203"/>
                    <a:pt x="453" y="1989"/>
                  </a:cubicBezTo>
                  <a:cubicBezTo>
                    <a:pt x="238" y="1787"/>
                    <a:pt x="119" y="1513"/>
                    <a:pt x="119" y="1215"/>
                  </a:cubicBezTo>
                  <a:cubicBezTo>
                    <a:pt x="119" y="917"/>
                    <a:pt x="238" y="655"/>
                    <a:pt x="453" y="441"/>
                  </a:cubicBezTo>
                  <a:cubicBezTo>
                    <a:pt x="655" y="239"/>
                    <a:pt x="929" y="120"/>
                    <a:pt x="1227" y="120"/>
                  </a:cubicBezTo>
                  <a:close/>
                  <a:moveTo>
                    <a:pt x="1227" y="1"/>
                  </a:moveTo>
                  <a:cubicBezTo>
                    <a:pt x="560" y="1"/>
                    <a:pt x="0" y="548"/>
                    <a:pt x="0" y="1215"/>
                  </a:cubicBezTo>
                  <a:cubicBezTo>
                    <a:pt x="0" y="1548"/>
                    <a:pt x="143" y="1858"/>
                    <a:pt x="358" y="2084"/>
                  </a:cubicBezTo>
                  <a:cubicBezTo>
                    <a:pt x="596" y="2298"/>
                    <a:pt x="893" y="2441"/>
                    <a:pt x="1227" y="2441"/>
                  </a:cubicBezTo>
                  <a:cubicBezTo>
                    <a:pt x="1548" y="2441"/>
                    <a:pt x="1846" y="2298"/>
                    <a:pt x="2084" y="2072"/>
                  </a:cubicBezTo>
                  <a:cubicBezTo>
                    <a:pt x="2310" y="1846"/>
                    <a:pt x="2441" y="1548"/>
                    <a:pt x="2441" y="1215"/>
                  </a:cubicBezTo>
                  <a:cubicBezTo>
                    <a:pt x="2441" y="894"/>
                    <a:pt x="2310" y="572"/>
                    <a:pt x="2084" y="358"/>
                  </a:cubicBezTo>
                  <a:cubicBezTo>
                    <a:pt x="1846" y="132"/>
                    <a:pt x="1548" y="1"/>
                    <a:pt x="1227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1795750" y="2827550"/>
              <a:ext cx="44675" cy="57175"/>
            </a:xfrm>
            <a:custGeom>
              <a:avLst/>
              <a:gdLst/>
              <a:ahLst/>
              <a:cxnLst/>
              <a:rect l="l" t="t" r="r" b="b"/>
              <a:pathLst>
                <a:path w="1787" h="2287" extrusionOk="0">
                  <a:moveTo>
                    <a:pt x="893" y="96"/>
                  </a:moveTo>
                  <a:cubicBezTo>
                    <a:pt x="1096" y="108"/>
                    <a:pt x="1286" y="203"/>
                    <a:pt x="1429" y="394"/>
                  </a:cubicBezTo>
                  <a:cubicBezTo>
                    <a:pt x="1572" y="596"/>
                    <a:pt x="1667" y="846"/>
                    <a:pt x="1667" y="1132"/>
                  </a:cubicBezTo>
                  <a:cubicBezTo>
                    <a:pt x="1667" y="1418"/>
                    <a:pt x="1572" y="1680"/>
                    <a:pt x="1429" y="1882"/>
                  </a:cubicBezTo>
                  <a:cubicBezTo>
                    <a:pt x="1286" y="2073"/>
                    <a:pt x="1096" y="2180"/>
                    <a:pt x="893" y="2180"/>
                  </a:cubicBezTo>
                  <a:cubicBezTo>
                    <a:pt x="691" y="2180"/>
                    <a:pt x="500" y="2073"/>
                    <a:pt x="358" y="1882"/>
                  </a:cubicBezTo>
                  <a:cubicBezTo>
                    <a:pt x="203" y="1668"/>
                    <a:pt x="119" y="1418"/>
                    <a:pt x="119" y="1132"/>
                  </a:cubicBezTo>
                  <a:cubicBezTo>
                    <a:pt x="119" y="549"/>
                    <a:pt x="453" y="96"/>
                    <a:pt x="893" y="96"/>
                  </a:cubicBezTo>
                  <a:close/>
                  <a:moveTo>
                    <a:pt x="893" y="1"/>
                  </a:moveTo>
                  <a:cubicBezTo>
                    <a:pt x="393" y="1"/>
                    <a:pt x="0" y="513"/>
                    <a:pt x="0" y="1144"/>
                  </a:cubicBezTo>
                  <a:cubicBezTo>
                    <a:pt x="0" y="1442"/>
                    <a:pt x="84" y="1727"/>
                    <a:pt x="250" y="1954"/>
                  </a:cubicBezTo>
                  <a:cubicBezTo>
                    <a:pt x="429" y="2180"/>
                    <a:pt x="655" y="2287"/>
                    <a:pt x="893" y="2287"/>
                  </a:cubicBezTo>
                  <a:cubicBezTo>
                    <a:pt x="1143" y="2287"/>
                    <a:pt x="1370" y="2180"/>
                    <a:pt x="1524" y="1954"/>
                  </a:cubicBezTo>
                  <a:cubicBezTo>
                    <a:pt x="1691" y="1739"/>
                    <a:pt x="1786" y="1442"/>
                    <a:pt x="1786" y="1144"/>
                  </a:cubicBezTo>
                  <a:cubicBezTo>
                    <a:pt x="1786" y="846"/>
                    <a:pt x="1691" y="561"/>
                    <a:pt x="1524" y="346"/>
                  </a:cubicBezTo>
                  <a:cubicBezTo>
                    <a:pt x="1346" y="120"/>
                    <a:pt x="1132" y="1"/>
                    <a:pt x="893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1837725" y="2851650"/>
              <a:ext cx="19075" cy="5700"/>
            </a:xfrm>
            <a:custGeom>
              <a:avLst/>
              <a:gdLst/>
              <a:ahLst/>
              <a:cxnLst/>
              <a:rect l="l" t="t" r="r" b="b"/>
              <a:pathLst>
                <a:path w="763" h="228" extrusionOk="0">
                  <a:moveTo>
                    <a:pt x="372" y="1"/>
                  </a:moveTo>
                  <a:cubicBezTo>
                    <a:pt x="178" y="1"/>
                    <a:pt x="24" y="97"/>
                    <a:pt x="24" y="97"/>
                  </a:cubicBezTo>
                  <a:cubicBezTo>
                    <a:pt x="0" y="108"/>
                    <a:pt x="0" y="132"/>
                    <a:pt x="12" y="168"/>
                  </a:cubicBezTo>
                  <a:cubicBezTo>
                    <a:pt x="19" y="182"/>
                    <a:pt x="34" y="188"/>
                    <a:pt x="50" y="188"/>
                  </a:cubicBezTo>
                  <a:cubicBezTo>
                    <a:pt x="62" y="188"/>
                    <a:pt x="74" y="185"/>
                    <a:pt x="84" y="180"/>
                  </a:cubicBezTo>
                  <a:cubicBezTo>
                    <a:pt x="98" y="180"/>
                    <a:pt x="211" y="110"/>
                    <a:pt x="360" y="110"/>
                  </a:cubicBezTo>
                  <a:cubicBezTo>
                    <a:pt x="450" y="110"/>
                    <a:pt x="552" y="135"/>
                    <a:pt x="655" y="216"/>
                  </a:cubicBezTo>
                  <a:cubicBezTo>
                    <a:pt x="655" y="228"/>
                    <a:pt x="667" y="228"/>
                    <a:pt x="679" y="228"/>
                  </a:cubicBezTo>
                  <a:lnTo>
                    <a:pt x="738" y="228"/>
                  </a:lnTo>
                  <a:cubicBezTo>
                    <a:pt x="762" y="192"/>
                    <a:pt x="762" y="156"/>
                    <a:pt x="726" y="132"/>
                  </a:cubicBezTo>
                  <a:cubicBezTo>
                    <a:pt x="609" y="32"/>
                    <a:pt x="484" y="1"/>
                    <a:pt x="372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1912425" y="2858025"/>
              <a:ext cx="40500" cy="8550"/>
            </a:xfrm>
            <a:custGeom>
              <a:avLst/>
              <a:gdLst/>
              <a:ahLst/>
              <a:cxnLst/>
              <a:rect l="l" t="t" r="r" b="b"/>
              <a:pathLst>
                <a:path w="1620" h="342" extrusionOk="0">
                  <a:moveTo>
                    <a:pt x="54" y="0"/>
                  </a:moveTo>
                  <a:cubicBezTo>
                    <a:pt x="34" y="0"/>
                    <a:pt x="13" y="26"/>
                    <a:pt x="13" y="44"/>
                  </a:cubicBezTo>
                  <a:cubicBezTo>
                    <a:pt x="1" y="80"/>
                    <a:pt x="36" y="104"/>
                    <a:pt x="60" y="104"/>
                  </a:cubicBezTo>
                  <a:lnTo>
                    <a:pt x="1548" y="342"/>
                  </a:lnTo>
                  <a:cubicBezTo>
                    <a:pt x="1584" y="342"/>
                    <a:pt x="1596" y="318"/>
                    <a:pt x="1608" y="306"/>
                  </a:cubicBezTo>
                  <a:cubicBezTo>
                    <a:pt x="1620" y="270"/>
                    <a:pt x="1596" y="246"/>
                    <a:pt x="1560" y="246"/>
                  </a:cubicBezTo>
                  <a:lnTo>
                    <a:pt x="72" y="8"/>
                  </a:lnTo>
                  <a:cubicBezTo>
                    <a:pt x="67" y="3"/>
                    <a:pt x="60" y="0"/>
                    <a:pt x="54" y="0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936250" y="2801675"/>
              <a:ext cx="67875" cy="77400"/>
            </a:xfrm>
            <a:custGeom>
              <a:avLst/>
              <a:gdLst/>
              <a:ahLst/>
              <a:cxnLst/>
              <a:rect l="l" t="t" r="r" b="b"/>
              <a:pathLst>
                <a:path w="2715" h="3096" extrusionOk="0">
                  <a:moveTo>
                    <a:pt x="0" y="0"/>
                  </a:moveTo>
                  <a:lnTo>
                    <a:pt x="286" y="3096"/>
                  </a:lnTo>
                  <a:lnTo>
                    <a:pt x="2715" y="1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932675" y="2853200"/>
              <a:ext cx="59850" cy="53225"/>
            </a:xfrm>
            <a:custGeom>
              <a:avLst/>
              <a:gdLst/>
              <a:ahLst/>
              <a:cxnLst/>
              <a:rect l="l" t="t" r="r" b="b"/>
              <a:pathLst>
                <a:path w="2394" h="2129" extrusionOk="0">
                  <a:moveTo>
                    <a:pt x="1197" y="1"/>
                  </a:moveTo>
                  <a:cubicBezTo>
                    <a:pt x="749" y="1"/>
                    <a:pt x="342" y="278"/>
                    <a:pt x="191" y="713"/>
                  </a:cubicBezTo>
                  <a:cubicBezTo>
                    <a:pt x="0" y="1285"/>
                    <a:pt x="298" y="1880"/>
                    <a:pt x="846" y="2071"/>
                  </a:cubicBezTo>
                  <a:cubicBezTo>
                    <a:pt x="961" y="2110"/>
                    <a:pt x="1077" y="2128"/>
                    <a:pt x="1191" y="2128"/>
                  </a:cubicBezTo>
                  <a:cubicBezTo>
                    <a:pt x="1633" y="2128"/>
                    <a:pt x="2042" y="1851"/>
                    <a:pt x="2203" y="1416"/>
                  </a:cubicBezTo>
                  <a:cubicBezTo>
                    <a:pt x="2393" y="868"/>
                    <a:pt x="2096" y="261"/>
                    <a:pt x="1548" y="58"/>
                  </a:cubicBezTo>
                  <a:cubicBezTo>
                    <a:pt x="1431" y="19"/>
                    <a:pt x="1312" y="1"/>
                    <a:pt x="1197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948150" y="2871700"/>
              <a:ext cx="25625" cy="16900"/>
            </a:xfrm>
            <a:custGeom>
              <a:avLst/>
              <a:gdLst/>
              <a:ahLst/>
              <a:cxnLst/>
              <a:rect l="l" t="t" r="r" b="b"/>
              <a:pathLst>
                <a:path w="1025" h="676" extrusionOk="0">
                  <a:moveTo>
                    <a:pt x="707" y="1"/>
                  </a:moveTo>
                  <a:cubicBezTo>
                    <a:pt x="602" y="1"/>
                    <a:pt x="482" y="19"/>
                    <a:pt x="370" y="80"/>
                  </a:cubicBezTo>
                  <a:cubicBezTo>
                    <a:pt x="191" y="188"/>
                    <a:pt x="72" y="366"/>
                    <a:pt x="12" y="628"/>
                  </a:cubicBezTo>
                  <a:cubicBezTo>
                    <a:pt x="0" y="640"/>
                    <a:pt x="12" y="676"/>
                    <a:pt x="48" y="676"/>
                  </a:cubicBezTo>
                  <a:cubicBezTo>
                    <a:pt x="60" y="676"/>
                    <a:pt x="72" y="664"/>
                    <a:pt x="72" y="640"/>
                  </a:cubicBezTo>
                  <a:cubicBezTo>
                    <a:pt x="131" y="390"/>
                    <a:pt x="239" y="223"/>
                    <a:pt x="405" y="140"/>
                  </a:cubicBezTo>
                  <a:cubicBezTo>
                    <a:pt x="504" y="79"/>
                    <a:pt x="611" y="60"/>
                    <a:pt x="706" y="60"/>
                  </a:cubicBezTo>
                  <a:cubicBezTo>
                    <a:pt x="851" y="60"/>
                    <a:pt x="965" y="104"/>
                    <a:pt x="965" y="104"/>
                  </a:cubicBezTo>
                  <a:cubicBezTo>
                    <a:pt x="972" y="112"/>
                    <a:pt x="980" y="114"/>
                    <a:pt x="986" y="114"/>
                  </a:cubicBezTo>
                  <a:cubicBezTo>
                    <a:pt x="1001" y="114"/>
                    <a:pt x="1012" y="101"/>
                    <a:pt x="1012" y="92"/>
                  </a:cubicBezTo>
                  <a:cubicBezTo>
                    <a:pt x="1024" y="80"/>
                    <a:pt x="1012" y="45"/>
                    <a:pt x="1001" y="45"/>
                  </a:cubicBezTo>
                  <a:cubicBezTo>
                    <a:pt x="993" y="45"/>
                    <a:pt x="868" y="1"/>
                    <a:pt x="707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866675" y="2757775"/>
              <a:ext cx="112750" cy="72950"/>
            </a:xfrm>
            <a:custGeom>
              <a:avLst/>
              <a:gdLst/>
              <a:ahLst/>
              <a:cxnLst/>
              <a:rect l="l" t="t" r="r" b="b"/>
              <a:pathLst>
                <a:path w="4510" h="2918" extrusionOk="0">
                  <a:moveTo>
                    <a:pt x="1431" y="1"/>
                  </a:moveTo>
                  <a:cubicBezTo>
                    <a:pt x="1043" y="1"/>
                    <a:pt x="607" y="50"/>
                    <a:pt x="116" y="161"/>
                  </a:cubicBezTo>
                  <a:cubicBezTo>
                    <a:pt x="0" y="184"/>
                    <a:pt x="223" y="2917"/>
                    <a:pt x="4182" y="2917"/>
                  </a:cubicBezTo>
                  <a:cubicBezTo>
                    <a:pt x="4289" y="2917"/>
                    <a:pt x="4398" y="2915"/>
                    <a:pt x="4510" y="2911"/>
                  </a:cubicBezTo>
                  <a:cubicBezTo>
                    <a:pt x="4510" y="2911"/>
                    <a:pt x="4416" y="1"/>
                    <a:pt x="1431" y="1"/>
                  </a:cubicBez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4" name="Google Shape;914;p39"/>
          <p:cNvSpPr/>
          <p:nvPr/>
        </p:nvSpPr>
        <p:spPr>
          <a:xfrm>
            <a:off x="1820678" y="323500"/>
            <a:ext cx="45192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9">
            <a:hlinkClick r:id="rId3" action="ppaction://hlinksldjump"/>
          </p:cNvPr>
          <p:cNvSpPr/>
          <p:nvPr/>
        </p:nvSpPr>
        <p:spPr>
          <a:xfrm>
            <a:off x="6452059" y="323488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9">
            <a:hlinkClick r:id="rId3" action="ppaction://hlinksldjump"/>
          </p:cNvPr>
          <p:cNvSpPr/>
          <p:nvPr/>
        </p:nvSpPr>
        <p:spPr>
          <a:xfrm>
            <a:off x="6539724" y="412720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39"/>
          <p:cNvGrpSpPr/>
          <p:nvPr/>
        </p:nvGrpSpPr>
        <p:grpSpPr>
          <a:xfrm>
            <a:off x="911159" y="323450"/>
            <a:ext cx="807300" cy="357900"/>
            <a:chOff x="635421" y="421700"/>
            <a:chExt cx="807300" cy="357900"/>
          </a:xfrm>
        </p:grpSpPr>
        <p:sp>
          <p:nvSpPr>
            <p:cNvPr id="918" name="Google Shape;918;p39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9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9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9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41"/>
          <p:cNvSpPr txBox="1">
            <a:spLocks noGrp="1"/>
          </p:cNvSpPr>
          <p:nvPr>
            <p:ph type="title"/>
          </p:nvPr>
        </p:nvSpPr>
        <p:spPr>
          <a:xfrm>
            <a:off x="2740113" y="785732"/>
            <a:ext cx="5894228" cy="7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Future Scope</a:t>
            </a:r>
            <a:endParaRPr dirty="0"/>
          </a:p>
        </p:txBody>
      </p:sp>
      <p:sp>
        <p:nvSpPr>
          <p:cNvPr id="941" name="Google Shape;941;p41"/>
          <p:cNvSpPr txBox="1">
            <a:spLocks noGrp="1"/>
          </p:cNvSpPr>
          <p:nvPr>
            <p:ph type="subTitle" idx="1"/>
          </p:nvPr>
        </p:nvSpPr>
        <p:spPr>
          <a:xfrm>
            <a:off x="3102168" y="1813594"/>
            <a:ext cx="5321828" cy="3024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Telemedicine Features</a:t>
            </a:r>
            <a:r>
              <a:rPr lang="en-US" dirty="0"/>
              <a:t>: Enable video consultations between patients and </a:t>
            </a:r>
            <a:r>
              <a:rPr lang="en-US" dirty="0" smtClean="0"/>
              <a:t>doctors</a:t>
            </a:r>
          </a:p>
          <a:p>
            <a:pPr marL="0" lvl="0" indent="0"/>
            <a:r>
              <a:rPr lang="en-US" b="1" dirty="0"/>
              <a:t>Community Forum</a:t>
            </a:r>
            <a:r>
              <a:rPr lang="en-US" dirty="0"/>
              <a:t>: Add a feature for users to discuss health-related topics and share experiences</a:t>
            </a:r>
            <a:r>
              <a:rPr lang="en-US" dirty="0" smtClean="0"/>
              <a:t>.</a:t>
            </a:r>
          </a:p>
          <a:p>
            <a:pPr marL="0" lvl="0" indent="0"/>
            <a:r>
              <a:rPr lang="en-US" dirty="0" err="1"/>
              <a:t>MentalHealthChatBot:Integration</a:t>
            </a:r>
            <a:r>
              <a:rPr lang="en-US" dirty="0"/>
              <a:t> with healthcare providers to ensure the safety and validity of the provided prescriptions.</a:t>
            </a:r>
            <a:endParaRPr lang="en-US" dirty="0" smtClean="0"/>
          </a:p>
          <a:p>
            <a:pPr marL="0" lvl="0" indent="0"/>
            <a:endParaRPr dirty="0"/>
          </a:p>
        </p:txBody>
      </p:sp>
      <p:grpSp>
        <p:nvGrpSpPr>
          <p:cNvPr id="942" name="Google Shape;942;p41"/>
          <p:cNvGrpSpPr/>
          <p:nvPr/>
        </p:nvGrpSpPr>
        <p:grpSpPr>
          <a:xfrm rot="1320786">
            <a:off x="1108604" y="1333933"/>
            <a:ext cx="2067088" cy="2475639"/>
            <a:chOff x="612850" y="1856300"/>
            <a:chExt cx="509625" cy="610350"/>
          </a:xfrm>
        </p:grpSpPr>
        <p:sp>
          <p:nvSpPr>
            <p:cNvPr id="943" name="Google Shape;943;p41"/>
            <p:cNvSpPr/>
            <p:nvPr/>
          </p:nvSpPr>
          <p:spPr>
            <a:xfrm>
              <a:off x="612850" y="2155150"/>
              <a:ext cx="509625" cy="311500"/>
            </a:xfrm>
            <a:custGeom>
              <a:avLst/>
              <a:gdLst/>
              <a:ahLst/>
              <a:cxnLst/>
              <a:rect l="l" t="t" r="r" b="b"/>
              <a:pathLst>
                <a:path w="20385" h="12460" extrusionOk="0">
                  <a:moveTo>
                    <a:pt x="3284" y="6388"/>
                  </a:moveTo>
                  <a:cubicBezTo>
                    <a:pt x="4382" y="6388"/>
                    <a:pt x="5500" y="6945"/>
                    <a:pt x="6430" y="7478"/>
                  </a:cubicBezTo>
                  <a:cubicBezTo>
                    <a:pt x="6930" y="7752"/>
                    <a:pt x="7419" y="8026"/>
                    <a:pt x="7931" y="8276"/>
                  </a:cubicBezTo>
                  <a:cubicBezTo>
                    <a:pt x="7573" y="9490"/>
                    <a:pt x="6871" y="10514"/>
                    <a:pt x="5645" y="11157"/>
                  </a:cubicBezTo>
                  <a:cubicBezTo>
                    <a:pt x="5110" y="11426"/>
                    <a:pt x="4533" y="11568"/>
                    <a:pt x="3967" y="11568"/>
                  </a:cubicBezTo>
                  <a:cubicBezTo>
                    <a:pt x="3107" y="11568"/>
                    <a:pt x="2273" y="11241"/>
                    <a:pt x="1656" y="10538"/>
                  </a:cubicBezTo>
                  <a:cubicBezTo>
                    <a:pt x="668" y="9442"/>
                    <a:pt x="501" y="7478"/>
                    <a:pt x="1966" y="6704"/>
                  </a:cubicBezTo>
                  <a:cubicBezTo>
                    <a:pt x="2393" y="6480"/>
                    <a:pt x="2837" y="6388"/>
                    <a:pt x="3284" y="6388"/>
                  </a:cubicBezTo>
                  <a:close/>
                  <a:moveTo>
                    <a:pt x="16647" y="0"/>
                  </a:moveTo>
                  <a:cubicBezTo>
                    <a:pt x="16119" y="0"/>
                    <a:pt x="16011" y="835"/>
                    <a:pt x="16563" y="870"/>
                  </a:cubicBezTo>
                  <a:cubicBezTo>
                    <a:pt x="18063" y="929"/>
                    <a:pt x="19194" y="2251"/>
                    <a:pt x="19230" y="3727"/>
                  </a:cubicBezTo>
                  <a:cubicBezTo>
                    <a:pt x="19277" y="5406"/>
                    <a:pt x="18098" y="6871"/>
                    <a:pt x="16670" y="7645"/>
                  </a:cubicBezTo>
                  <a:cubicBezTo>
                    <a:pt x="15461" y="8287"/>
                    <a:pt x="14067" y="8590"/>
                    <a:pt x="12687" y="8590"/>
                  </a:cubicBezTo>
                  <a:cubicBezTo>
                    <a:pt x="12354" y="8590"/>
                    <a:pt x="12022" y="8572"/>
                    <a:pt x="11693" y="8538"/>
                  </a:cubicBezTo>
                  <a:cubicBezTo>
                    <a:pt x="10705" y="8430"/>
                    <a:pt x="9776" y="8157"/>
                    <a:pt x="8919" y="7787"/>
                  </a:cubicBezTo>
                  <a:cubicBezTo>
                    <a:pt x="9252" y="5954"/>
                    <a:pt x="9014" y="3906"/>
                    <a:pt x="8621" y="2180"/>
                  </a:cubicBezTo>
                  <a:cubicBezTo>
                    <a:pt x="8568" y="1941"/>
                    <a:pt x="8366" y="1832"/>
                    <a:pt x="8170" y="1832"/>
                  </a:cubicBezTo>
                  <a:cubicBezTo>
                    <a:pt x="7924" y="1832"/>
                    <a:pt x="7686" y="2001"/>
                    <a:pt x="7752" y="2299"/>
                  </a:cubicBezTo>
                  <a:cubicBezTo>
                    <a:pt x="8109" y="3835"/>
                    <a:pt x="8395" y="5716"/>
                    <a:pt x="8121" y="7418"/>
                  </a:cubicBezTo>
                  <a:cubicBezTo>
                    <a:pt x="7704" y="7204"/>
                    <a:pt x="7276" y="6966"/>
                    <a:pt x="6859" y="6728"/>
                  </a:cubicBezTo>
                  <a:cubicBezTo>
                    <a:pt x="5784" y="6113"/>
                    <a:pt x="4577" y="5522"/>
                    <a:pt x="3320" y="5522"/>
                  </a:cubicBezTo>
                  <a:cubicBezTo>
                    <a:pt x="3018" y="5522"/>
                    <a:pt x="2713" y="5556"/>
                    <a:pt x="2406" y="5632"/>
                  </a:cubicBezTo>
                  <a:cubicBezTo>
                    <a:pt x="1013" y="5978"/>
                    <a:pt x="25" y="7085"/>
                    <a:pt x="13" y="8549"/>
                  </a:cubicBezTo>
                  <a:cubicBezTo>
                    <a:pt x="1" y="9919"/>
                    <a:pt x="775" y="11216"/>
                    <a:pt x="1954" y="11907"/>
                  </a:cubicBezTo>
                  <a:cubicBezTo>
                    <a:pt x="2577" y="12283"/>
                    <a:pt x="3276" y="12459"/>
                    <a:pt x="3978" y="12459"/>
                  </a:cubicBezTo>
                  <a:cubicBezTo>
                    <a:pt x="4698" y="12459"/>
                    <a:pt x="5422" y="12274"/>
                    <a:pt x="6073" y="11931"/>
                  </a:cubicBezTo>
                  <a:cubicBezTo>
                    <a:pt x="7490" y="11169"/>
                    <a:pt x="8288" y="10002"/>
                    <a:pt x="8704" y="8668"/>
                  </a:cubicBezTo>
                  <a:cubicBezTo>
                    <a:pt x="9383" y="8954"/>
                    <a:pt x="10109" y="9192"/>
                    <a:pt x="10859" y="9323"/>
                  </a:cubicBezTo>
                  <a:cubicBezTo>
                    <a:pt x="11446" y="9424"/>
                    <a:pt x="12063" y="9478"/>
                    <a:pt x="12689" y="9478"/>
                  </a:cubicBezTo>
                  <a:cubicBezTo>
                    <a:pt x="15085" y="9478"/>
                    <a:pt x="17609" y="8692"/>
                    <a:pt x="19063" y="6775"/>
                  </a:cubicBezTo>
                  <a:cubicBezTo>
                    <a:pt x="19968" y="5537"/>
                    <a:pt x="20384" y="3918"/>
                    <a:pt x="19873" y="2465"/>
                  </a:cubicBezTo>
                  <a:cubicBezTo>
                    <a:pt x="19396" y="1108"/>
                    <a:pt x="18110" y="60"/>
                    <a:pt x="16670" y="1"/>
                  </a:cubicBezTo>
                  <a:cubicBezTo>
                    <a:pt x="16662" y="0"/>
                    <a:pt x="16655" y="0"/>
                    <a:pt x="16647" y="0"/>
                  </a:cubicBezTo>
                  <a:close/>
                </a:path>
              </a:pathLst>
            </a:custGeom>
            <a:solidFill>
              <a:srgbClr val="E05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644425" y="1862425"/>
              <a:ext cx="261350" cy="359625"/>
            </a:xfrm>
            <a:custGeom>
              <a:avLst/>
              <a:gdLst/>
              <a:ahLst/>
              <a:cxnLst/>
              <a:rect l="l" t="t" r="r" b="b"/>
              <a:pathLst>
                <a:path w="10454" h="14385" extrusionOk="0">
                  <a:moveTo>
                    <a:pt x="8632" y="1"/>
                  </a:moveTo>
                  <a:cubicBezTo>
                    <a:pt x="8549" y="1"/>
                    <a:pt x="8466" y="6"/>
                    <a:pt x="8382" y="18"/>
                  </a:cubicBezTo>
                  <a:lnTo>
                    <a:pt x="7072" y="208"/>
                  </a:lnTo>
                  <a:lnTo>
                    <a:pt x="7203" y="1173"/>
                  </a:lnTo>
                  <a:lnTo>
                    <a:pt x="8513" y="982"/>
                  </a:lnTo>
                  <a:cubicBezTo>
                    <a:pt x="8547" y="979"/>
                    <a:pt x="8580" y="977"/>
                    <a:pt x="8614" y="977"/>
                  </a:cubicBezTo>
                  <a:cubicBezTo>
                    <a:pt x="8817" y="977"/>
                    <a:pt x="9015" y="1040"/>
                    <a:pt x="9168" y="1173"/>
                  </a:cubicBezTo>
                  <a:cubicBezTo>
                    <a:pt x="9346" y="1339"/>
                    <a:pt x="9454" y="1566"/>
                    <a:pt x="9454" y="1804"/>
                  </a:cubicBezTo>
                  <a:lnTo>
                    <a:pt x="9275" y="12115"/>
                  </a:lnTo>
                  <a:cubicBezTo>
                    <a:pt x="9275" y="12519"/>
                    <a:pt x="8977" y="12841"/>
                    <a:pt x="8573" y="12900"/>
                  </a:cubicBezTo>
                  <a:lnTo>
                    <a:pt x="5072" y="13412"/>
                  </a:lnTo>
                  <a:cubicBezTo>
                    <a:pt x="5032" y="13418"/>
                    <a:pt x="4992" y="13421"/>
                    <a:pt x="4952" y="13421"/>
                  </a:cubicBezTo>
                  <a:cubicBezTo>
                    <a:pt x="4604" y="13421"/>
                    <a:pt x="4286" y="13193"/>
                    <a:pt x="4179" y="12841"/>
                  </a:cubicBezTo>
                  <a:lnTo>
                    <a:pt x="1084" y="2994"/>
                  </a:lnTo>
                  <a:cubicBezTo>
                    <a:pt x="1012" y="2768"/>
                    <a:pt x="1048" y="2518"/>
                    <a:pt x="1179" y="2304"/>
                  </a:cubicBezTo>
                  <a:cubicBezTo>
                    <a:pt x="1310" y="2101"/>
                    <a:pt x="1524" y="1970"/>
                    <a:pt x="1762" y="1935"/>
                  </a:cubicBezTo>
                  <a:lnTo>
                    <a:pt x="3072" y="1744"/>
                  </a:lnTo>
                  <a:lnTo>
                    <a:pt x="2929" y="780"/>
                  </a:lnTo>
                  <a:lnTo>
                    <a:pt x="1619" y="970"/>
                  </a:lnTo>
                  <a:cubicBezTo>
                    <a:pt x="1107" y="1042"/>
                    <a:pt x="643" y="1339"/>
                    <a:pt x="357" y="1792"/>
                  </a:cubicBezTo>
                  <a:cubicBezTo>
                    <a:pt x="71" y="2232"/>
                    <a:pt x="0" y="2780"/>
                    <a:pt x="167" y="3280"/>
                  </a:cubicBezTo>
                  <a:lnTo>
                    <a:pt x="3262" y="13127"/>
                  </a:lnTo>
                  <a:cubicBezTo>
                    <a:pt x="3497" y="13885"/>
                    <a:pt x="4183" y="14385"/>
                    <a:pt x="4958" y="14385"/>
                  </a:cubicBezTo>
                  <a:cubicBezTo>
                    <a:pt x="5047" y="14385"/>
                    <a:pt x="5136" y="14378"/>
                    <a:pt x="5227" y="14365"/>
                  </a:cubicBezTo>
                  <a:lnTo>
                    <a:pt x="8727" y="13853"/>
                  </a:lnTo>
                  <a:cubicBezTo>
                    <a:pt x="9596" y="13734"/>
                    <a:pt x="10239" y="12996"/>
                    <a:pt x="10251" y="12115"/>
                  </a:cubicBezTo>
                  <a:lnTo>
                    <a:pt x="10430" y="1804"/>
                  </a:lnTo>
                  <a:cubicBezTo>
                    <a:pt x="10454" y="1316"/>
                    <a:pt x="10228" y="804"/>
                    <a:pt x="9823" y="446"/>
                  </a:cubicBezTo>
                  <a:cubicBezTo>
                    <a:pt x="9483" y="156"/>
                    <a:pt x="9067" y="1"/>
                    <a:pt x="8632" y="1"/>
                  </a:cubicBezTo>
                  <a:close/>
                </a:path>
              </a:pathLst>
            </a:custGeom>
            <a:solidFill>
              <a:srgbClr val="E05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679825" y="2035800"/>
              <a:ext cx="231025" cy="195200"/>
            </a:xfrm>
            <a:custGeom>
              <a:avLst/>
              <a:gdLst/>
              <a:ahLst/>
              <a:cxnLst/>
              <a:rect l="l" t="t" r="r" b="b"/>
              <a:pathLst>
                <a:path w="9241" h="7808" extrusionOk="0">
                  <a:moveTo>
                    <a:pt x="7978" y="0"/>
                  </a:moveTo>
                  <a:cubicBezTo>
                    <a:pt x="7764" y="0"/>
                    <a:pt x="7609" y="167"/>
                    <a:pt x="7609" y="358"/>
                  </a:cubicBezTo>
                  <a:lnTo>
                    <a:pt x="7514" y="5215"/>
                  </a:lnTo>
                  <a:cubicBezTo>
                    <a:pt x="7514" y="5453"/>
                    <a:pt x="7335" y="5656"/>
                    <a:pt x="7097" y="5692"/>
                  </a:cubicBezTo>
                  <a:lnTo>
                    <a:pt x="3597" y="6192"/>
                  </a:lnTo>
                  <a:cubicBezTo>
                    <a:pt x="3574" y="6195"/>
                    <a:pt x="3551" y="6197"/>
                    <a:pt x="3528" y="6197"/>
                  </a:cubicBezTo>
                  <a:cubicBezTo>
                    <a:pt x="3318" y="6197"/>
                    <a:pt x="3136" y="6051"/>
                    <a:pt x="3061" y="5846"/>
                  </a:cubicBezTo>
                  <a:lnTo>
                    <a:pt x="1608" y="1215"/>
                  </a:lnTo>
                  <a:cubicBezTo>
                    <a:pt x="1560" y="1060"/>
                    <a:pt x="1425" y="960"/>
                    <a:pt x="1268" y="960"/>
                  </a:cubicBezTo>
                  <a:cubicBezTo>
                    <a:pt x="1231" y="960"/>
                    <a:pt x="1194" y="966"/>
                    <a:pt x="1156" y="977"/>
                  </a:cubicBezTo>
                  <a:lnTo>
                    <a:pt x="299" y="1251"/>
                  </a:lnTo>
                  <a:cubicBezTo>
                    <a:pt x="108" y="1310"/>
                    <a:pt x="1" y="1501"/>
                    <a:pt x="60" y="1691"/>
                  </a:cubicBezTo>
                  <a:lnTo>
                    <a:pt x="1513" y="6323"/>
                  </a:lnTo>
                  <a:cubicBezTo>
                    <a:pt x="1803" y="7225"/>
                    <a:pt x="2617" y="7808"/>
                    <a:pt x="3534" y="7808"/>
                  </a:cubicBezTo>
                  <a:cubicBezTo>
                    <a:pt x="3633" y="7808"/>
                    <a:pt x="3734" y="7801"/>
                    <a:pt x="3835" y="7787"/>
                  </a:cubicBezTo>
                  <a:lnTo>
                    <a:pt x="7335" y="7275"/>
                  </a:lnTo>
                  <a:cubicBezTo>
                    <a:pt x="8383" y="7132"/>
                    <a:pt x="9133" y="6263"/>
                    <a:pt x="9157" y="5239"/>
                  </a:cubicBezTo>
                  <a:lnTo>
                    <a:pt x="9240" y="393"/>
                  </a:lnTo>
                  <a:cubicBezTo>
                    <a:pt x="9240" y="179"/>
                    <a:pt x="9073" y="12"/>
                    <a:pt x="8883" y="12"/>
                  </a:cubicBezTo>
                  <a:lnTo>
                    <a:pt x="7978" y="0"/>
                  </a:lnTo>
                  <a:close/>
                </a:path>
              </a:pathLst>
            </a:custGeom>
            <a:solidFill>
              <a:srgbClr val="163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689350" y="1871175"/>
              <a:ext cx="59575" cy="47325"/>
            </a:xfrm>
            <a:custGeom>
              <a:avLst/>
              <a:gdLst/>
              <a:ahLst/>
              <a:cxnLst/>
              <a:rect l="l" t="t" r="r" b="b"/>
              <a:pathLst>
                <a:path w="2383" h="1893" extrusionOk="0">
                  <a:moveTo>
                    <a:pt x="1415" y="1"/>
                  </a:moveTo>
                  <a:cubicBezTo>
                    <a:pt x="1365" y="1"/>
                    <a:pt x="1314" y="5"/>
                    <a:pt x="1263" y="13"/>
                  </a:cubicBezTo>
                  <a:lnTo>
                    <a:pt x="846" y="73"/>
                  </a:lnTo>
                  <a:cubicBezTo>
                    <a:pt x="346" y="144"/>
                    <a:pt x="1" y="608"/>
                    <a:pt x="72" y="1109"/>
                  </a:cubicBezTo>
                  <a:cubicBezTo>
                    <a:pt x="148" y="1574"/>
                    <a:pt x="529" y="1892"/>
                    <a:pt x="983" y="1892"/>
                  </a:cubicBezTo>
                  <a:cubicBezTo>
                    <a:pt x="1028" y="1892"/>
                    <a:pt x="1074" y="1889"/>
                    <a:pt x="1120" y="1882"/>
                  </a:cubicBezTo>
                  <a:lnTo>
                    <a:pt x="1537" y="1823"/>
                  </a:lnTo>
                  <a:cubicBezTo>
                    <a:pt x="2049" y="1751"/>
                    <a:pt x="2382" y="1287"/>
                    <a:pt x="2311" y="787"/>
                  </a:cubicBezTo>
                  <a:cubicBezTo>
                    <a:pt x="2246" y="326"/>
                    <a:pt x="1864" y="1"/>
                    <a:pt x="1415" y="1"/>
                  </a:cubicBezTo>
                  <a:close/>
                </a:path>
              </a:pathLst>
            </a:custGeom>
            <a:solidFill>
              <a:srgbClr val="163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792950" y="1856300"/>
              <a:ext cx="59550" cy="47300"/>
            </a:xfrm>
            <a:custGeom>
              <a:avLst/>
              <a:gdLst/>
              <a:ahLst/>
              <a:cxnLst/>
              <a:rect l="l" t="t" r="r" b="b"/>
              <a:pathLst>
                <a:path w="2382" h="1892" extrusionOk="0">
                  <a:moveTo>
                    <a:pt x="1414" y="0"/>
                  </a:moveTo>
                  <a:cubicBezTo>
                    <a:pt x="1364" y="0"/>
                    <a:pt x="1314" y="4"/>
                    <a:pt x="1262" y="13"/>
                  </a:cubicBezTo>
                  <a:lnTo>
                    <a:pt x="846" y="72"/>
                  </a:lnTo>
                  <a:cubicBezTo>
                    <a:pt x="334" y="144"/>
                    <a:pt x="0" y="608"/>
                    <a:pt x="72" y="1108"/>
                  </a:cubicBezTo>
                  <a:cubicBezTo>
                    <a:pt x="137" y="1554"/>
                    <a:pt x="531" y="1891"/>
                    <a:pt x="989" y="1891"/>
                  </a:cubicBezTo>
                  <a:cubicBezTo>
                    <a:pt x="1032" y="1891"/>
                    <a:pt x="1075" y="1888"/>
                    <a:pt x="1119" y="1882"/>
                  </a:cubicBezTo>
                  <a:lnTo>
                    <a:pt x="1536" y="1823"/>
                  </a:lnTo>
                  <a:cubicBezTo>
                    <a:pt x="2036" y="1751"/>
                    <a:pt x="2382" y="1287"/>
                    <a:pt x="2310" y="787"/>
                  </a:cubicBezTo>
                  <a:cubicBezTo>
                    <a:pt x="2235" y="326"/>
                    <a:pt x="1861" y="0"/>
                    <a:pt x="1414" y="0"/>
                  </a:cubicBezTo>
                  <a:close/>
                </a:path>
              </a:pathLst>
            </a:custGeom>
            <a:solidFill>
              <a:srgbClr val="163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936425" y="2100975"/>
              <a:ext cx="130675" cy="122400"/>
            </a:xfrm>
            <a:custGeom>
              <a:avLst/>
              <a:gdLst/>
              <a:ahLst/>
              <a:cxnLst/>
              <a:rect l="l" t="t" r="r" b="b"/>
              <a:pathLst>
                <a:path w="5227" h="4896" extrusionOk="0">
                  <a:moveTo>
                    <a:pt x="2609" y="0"/>
                  </a:moveTo>
                  <a:cubicBezTo>
                    <a:pt x="2495" y="0"/>
                    <a:pt x="2379" y="8"/>
                    <a:pt x="2262" y="25"/>
                  </a:cubicBezTo>
                  <a:cubicBezTo>
                    <a:pt x="929" y="227"/>
                    <a:pt x="0" y="1453"/>
                    <a:pt x="202" y="2799"/>
                  </a:cubicBezTo>
                  <a:cubicBezTo>
                    <a:pt x="376" y="4016"/>
                    <a:pt x="1422" y="4895"/>
                    <a:pt x="2617" y="4895"/>
                  </a:cubicBezTo>
                  <a:cubicBezTo>
                    <a:pt x="2732" y="4895"/>
                    <a:pt x="2848" y="4887"/>
                    <a:pt x="2965" y="4870"/>
                  </a:cubicBezTo>
                  <a:cubicBezTo>
                    <a:pt x="4310" y="4668"/>
                    <a:pt x="5227" y="3442"/>
                    <a:pt x="5036" y="2096"/>
                  </a:cubicBezTo>
                  <a:cubicBezTo>
                    <a:pt x="4862" y="889"/>
                    <a:pt x="3815" y="0"/>
                    <a:pt x="2609" y="0"/>
                  </a:cubicBezTo>
                  <a:close/>
                </a:path>
              </a:pathLst>
            </a:custGeom>
            <a:solidFill>
              <a:srgbClr val="E05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959325" y="2121975"/>
              <a:ext cx="85750" cy="80375"/>
            </a:xfrm>
            <a:custGeom>
              <a:avLst/>
              <a:gdLst/>
              <a:ahLst/>
              <a:cxnLst/>
              <a:rect l="l" t="t" r="r" b="b"/>
              <a:pathLst>
                <a:path w="3430" h="3215" extrusionOk="0">
                  <a:moveTo>
                    <a:pt x="1725" y="0"/>
                  </a:moveTo>
                  <a:cubicBezTo>
                    <a:pt x="1647" y="0"/>
                    <a:pt x="1569" y="6"/>
                    <a:pt x="1489" y="18"/>
                  </a:cubicBezTo>
                  <a:cubicBezTo>
                    <a:pt x="608" y="137"/>
                    <a:pt x="1" y="959"/>
                    <a:pt x="132" y="1840"/>
                  </a:cubicBezTo>
                  <a:cubicBezTo>
                    <a:pt x="240" y="2640"/>
                    <a:pt x="928" y="3215"/>
                    <a:pt x="1705" y="3215"/>
                  </a:cubicBezTo>
                  <a:cubicBezTo>
                    <a:pt x="1783" y="3215"/>
                    <a:pt x="1862" y="3209"/>
                    <a:pt x="1942" y="3197"/>
                  </a:cubicBezTo>
                  <a:cubicBezTo>
                    <a:pt x="2823" y="3078"/>
                    <a:pt x="3430" y="2256"/>
                    <a:pt x="3299" y="1375"/>
                  </a:cubicBezTo>
                  <a:cubicBezTo>
                    <a:pt x="3180" y="575"/>
                    <a:pt x="2501" y="0"/>
                    <a:pt x="1725" y="0"/>
                  </a:cubicBez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0" name="Google Shape;950;p41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41">
            <a:hlinkClick r:id="rId3" action="ppaction://hlinksldjump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41">
            <a:hlinkClick r:id="rId3" action="ppaction://hlinksldjump"/>
          </p:cNvPr>
          <p:cNvSpPr/>
          <p:nvPr/>
        </p:nvSpPr>
        <p:spPr>
          <a:xfrm>
            <a:off x="8153787" y="412758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3" name="Google Shape;953;p41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954" name="Google Shape;954;p41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2"/>
          <p:cNvSpPr txBox="1">
            <a:spLocks noGrp="1"/>
          </p:cNvSpPr>
          <p:nvPr>
            <p:ph type="title"/>
          </p:nvPr>
        </p:nvSpPr>
        <p:spPr>
          <a:xfrm>
            <a:off x="1055951" y="1396379"/>
            <a:ext cx="4240800" cy="7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THANK YOU </a:t>
            </a:r>
            <a:endParaRPr dirty="0"/>
          </a:p>
        </p:txBody>
      </p:sp>
      <p:sp>
        <p:nvSpPr>
          <p:cNvPr id="963" name="Google Shape;963;p42"/>
          <p:cNvSpPr txBox="1">
            <a:spLocks noGrp="1"/>
          </p:cNvSpPr>
          <p:nvPr>
            <p:ph type="subTitle" idx="1"/>
          </p:nvPr>
        </p:nvSpPr>
        <p:spPr>
          <a:xfrm>
            <a:off x="1124825" y="2199563"/>
            <a:ext cx="4240800" cy="1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Your health journey matters to us. </a:t>
            </a:r>
            <a:endParaRPr lang="en-US" dirty="0" smtClean="0"/>
          </a:p>
          <a:p>
            <a:pPr marL="0" lvl="0" indent="0"/>
            <a:r>
              <a:rPr lang="en-US" dirty="0" smtClean="0"/>
              <a:t>Thank </a:t>
            </a:r>
            <a:r>
              <a:rPr lang="en-US" dirty="0"/>
              <a:t>you for your attention and interest in </a:t>
            </a:r>
            <a:r>
              <a:rPr lang="en-US" dirty="0" smtClean="0"/>
              <a:t>my project</a:t>
            </a:r>
            <a:r>
              <a:rPr lang="en-US" dirty="0"/>
              <a:t>!</a:t>
            </a:r>
            <a:endParaRPr dirty="0"/>
          </a:p>
        </p:txBody>
      </p:sp>
      <p:grpSp>
        <p:nvGrpSpPr>
          <p:cNvPr id="964" name="Google Shape;964;p42"/>
          <p:cNvGrpSpPr/>
          <p:nvPr/>
        </p:nvGrpSpPr>
        <p:grpSpPr>
          <a:xfrm>
            <a:off x="6379844" y="2566569"/>
            <a:ext cx="444046" cy="707052"/>
            <a:chOff x="1231975" y="1773350"/>
            <a:chExt cx="148575" cy="236575"/>
          </a:xfrm>
        </p:grpSpPr>
        <p:sp>
          <p:nvSpPr>
            <p:cNvPr id="965" name="Google Shape;965;p42"/>
            <p:cNvSpPr/>
            <p:nvPr/>
          </p:nvSpPr>
          <p:spPr>
            <a:xfrm>
              <a:off x="1247175" y="1881325"/>
              <a:ext cx="133375" cy="128600"/>
            </a:xfrm>
            <a:custGeom>
              <a:avLst/>
              <a:gdLst/>
              <a:ahLst/>
              <a:cxnLst/>
              <a:rect l="l" t="t" r="r" b="b"/>
              <a:pathLst>
                <a:path w="5335" h="5144" extrusionOk="0">
                  <a:moveTo>
                    <a:pt x="4703" y="0"/>
                  </a:moveTo>
                  <a:lnTo>
                    <a:pt x="0" y="810"/>
                  </a:lnTo>
                  <a:lnTo>
                    <a:pt x="405" y="3155"/>
                  </a:lnTo>
                  <a:cubicBezTo>
                    <a:pt x="597" y="4316"/>
                    <a:pt x="1598" y="5143"/>
                    <a:pt x="2744" y="5143"/>
                  </a:cubicBezTo>
                  <a:cubicBezTo>
                    <a:pt x="2880" y="5143"/>
                    <a:pt x="3017" y="5132"/>
                    <a:pt x="3155" y="5108"/>
                  </a:cubicBezTo>
                  <a:cubicBezTo>
                    <a:pt x="4453" y="4882"/>
                    <a:pt x="5334" y="3667"/>
                    <a:pt x="5108" y="2357"/>
                  </a:cubicBezTo>
                  <a:lnTo>
                    <a:pt x="4703" y="0"/>
                  </a:lnTo>
                  <a:close/>
                </a:path>
              </a:pathLst>
            </a:custGeom>
            <a:solidFill>
              <a:srgbClr val="E05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2"/>
            <p:cNvSpPr/>
            <p:nvPr/>
          </p:nvSpPr>
          <p:spPr>
            <a:xfrm>
              <a:off x="1231975" y="1773350"/>
              <a:ext cx="132800" cy="128525"/>
            </a:xfrm>
            <a:custGeom>
              <a:avLst/>
              <a:gdLst/>
              <a:ahLst/>
              <a:cxnLst/>
              <a:rect l="l" t="t" r="r" b="b"/>
              <a:pathLst>
                <a:path w="5312" h="5141" extrusionOk="0">
                  <a:moveTo>
                    <a:pt x="2550" y="0"/>
                  </a:moveTo>
                  <a:cubicBezTo>
                    <a:pt x="2420" y="0"/>
                    <a:pt x="2288" y="11"/>
                    <a:pt x="2156" y="33"/>
                  </a:cubicBezTo>
                  <a:cubicBezTo>
                    <a:pt x="858" y="247"/>
                    <a:pt x="1" y="1485"/>
                    <a:pt x="203" y="2795"/>
                  </a:cubicBezTo>
                  <a:lnTo>
                    <a:pt x="608" y="5141"/>
                  </a:lnTo>
                  <a:lnTo>
                    <a:pt x="5311" y="4343"/>
                  </a:lnTo>
                  <a:lnTo>
                    <a:pt x="4906" y="1985"/>
                  </a:lnTo>
                  <a:cubicBezTo>
                    <a:pt x="4714" y="820"/>
                    <a:pt x="3696" y="0"/>
                    <a:pt x="2550" y="0"/>
                  </a:cubicBez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42"/>
          <p:cNvGrpSpPr/>
          <p:nvPr/>
        </p:nvGrpSpPr>
        <p:grpSpPr>
          <a:xfrm>
            <a:off x="7173418" y="2364383"/>
            <a:ext cx="940394" cy="2512301"/>
            <a:chOff x="1497500" y="1705700"/>
            <a:chExt cx="314650" cy="840600"/>
          </a:xfrm>
        </p:grpSpPr>
        <p:sp>
          <p:nvSpPr>
            <p:cNvPr id="968" name="Google Shape;968;p42"/>
            <p:cNvSpPr/>
            <p:nvPr/>
          </p:nvSpPr>
          <p:spPr>
            <a:xfrm>
              <a:off x="1531725" y="2371850"/>
              <a:ext cx="120275" cy="131000"/>
            </a:xfrm>
            <a:custGeom>
              <a:avLst/>
              <a:gdLst/>
              <a:ahLst/>
              <a:cxnLst/>
              <a:rect l="l" t="t" r="r" b="b"/>
              <a:pathLst>
                <a:path w="4811" h="5240" extrusionOk="0">
                  <a:moveTo>
                    <a:pt x="1227" y="0"/>
                  </a:moveTo>
                  <a:lnTo>
                    <a:pt x="1" y="4180"/>
                  </a:lnTo>
                  <a:lnTo>
                    <a:pt x="3584" y="5239"/>
                  </a:lnTo>
                  <a:lnTo>
                    <a:pt x="4811" y="1048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2"/>
            <p:cNvSpPr/>
            <p:nvPr/>
          </p:nvSpPr>
          <p:spPr>
            <a:xfrm>
              <a:off x="1497500" y="2464425"/>
              <a:ext cx="148550" cy="81875"/>
            </a:xfrm>
            <a:custGeom>
              <a:avLst/>
              <a:gdLst/>
              <a:ahLst/>
              <a:cxnLst/>
              <a:rect l="l" t="t" r="r" b="b"/>
              <a:pathLst>
                <a:path w="5942" h="3275" extrusionOk="0">
                  <a:moveTo>
                    <a:pt x="489" y="0"/>
                  </a:moveTo>
                  <a:lnTo>
                    <a:pt x="0" y="1667"/>
                  </a:lnTo>
                  <a:lnTo>
                    <a:pt x="5453" y="3275"/>
                  </a:lnTo>
                  <a:lnTo>
                    <a:pt x="5942" y="160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2"/>
            <p:cNvSpPr/>
            <p:nvPr/>
          </p:nvSpPr>
          <p:spPr>
            <a:xfrm>
              <a:off x="1546600" y="1880725"/>
              <a:ext cx="261675" cy="511100"/>
            </a:xfrm>
            <a:custGeom>
              <a:avLst/>
              <a:gdLst/>
              <a:ahLst/>
              <a:cxnLst/>
              <a:rect l="l" t="t" r="r" b="b"/>
              <a:pathLst>
                <a:path w="10467" h="20444" extrusionOk="0">
                  <a:moveTo>
                    <a:pt x="8359" y="0"/>
                  </a:moveTo>
                  <a:lnTo>
                    <a:pt x="5335" y="786"/>
                  </a:lnTo>
                  <a:lnTo>
                    <a:pt x="1" y="18943"/>
                  </a:lnTo>
                  <a:lnTo>
                    <a:pt x="5121" y="20443"/>
                  </a:lnTo>
                  <a:lnTo>
                    <a:pt x="10466" y="2286"/>
                  </a:lnTo>
                  <a:lnTo>
                    <a:pt x="8359" y="0"/>
                  </a:ln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2"/>
            <p:cNvSpPr/>
            <p:nvPr/>
          </p:nvSpPr>
          <p:spPr>
            <a:xfrm>
              <a:off x="1523700" y="2330175"/>
              <a:ext cx="172350" cy="91400"/>
            </a:xfrm>
            <a:custGeom>
              <a:avLst/>
              <a:gdLst/>
              <a:ahLst/>
              <a:cxnLst/>
              <a:rect l="l" t="t" r="r" b="b"/>
              <a:pathLst>
                <a:path w="6894" h="3656" extrusionOk="0">
                  <a:moveTo>
                    <a:pt x="524" y="1"/>
                  </a:moveTo>
                  <a:lnTo>
                    <a:pt x="0" y="1787"/>
                  </a:lnTo>
                  <a:lnTo>
                    <a:pt x="6370" y="3656"/>
                  </a:lnTo>
                  <a:lnTo>
                    <a:pt x="6894" y="1870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2"/>
            <p:cNvSpPr/>
            <p:nvPr/>
          </p:nvSpPr>
          <p:spPr>
            <a:xfrm>
              <a:off x="1626675" y="2320950"/>
              <a:ext cx="52125" cy="21750"/>
            </a:xfrm>
            <a:custGeom>
              <a:avLst/>
              <a:gdLst/>
              <a:ahLst/>
              <a:cxnLst/>
              <a:rect l="l" t="t" r="r" b="b"/>
              <a:pathLst>
                <a:path w="2085" h="870" extrusionOk="0">
                  <a:moveTo>
                    <a:pt x="84" y="1"/>
                  </a:moveTo>
                  <a:lnTo>
                    <a:pt x="1" y="286"/>
                  </a:lnTo>
                  <a:lnTo>
                    <a:pt x="2001" y="870"/>
                  </a:lnTo>
                  <a:lnTo>
                    <a:pt x="2084" y="58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2"/>
            <p:cNvSpPr/>
            <p:nvPr/>
          </p:nvSpPr>
          <p:spPr>
            <a:xfrm>
              <a:off x="1645125" y="2307850"/>
              <a:ext cx="38725" cy="17900"/>
            </a:xfrm>
            <a:custGeom>
              <a:avLst/>
              <a:gdLst/>
              <a:ahLst/>
              <a:cxnLst/>
              <a:rect l="l" t="t" r="r" b="b"/>
              <a:pathLst>
                <a:path w="1549" h="716" extrusionOk="0">
                  <a:moveTo>
                    <a:pt x="84" y="1"/>
                  </a:moveTo>
                  <a:lnTo>
                    <a:pt x="1" y="286"/>
                  </a:lnTo>
                  <a:lnTo>
                    <a:pt x="1465" y="715"/>
                  </a:lnTo>
                  <a:lnTo>
                    <a:pt x="1549" y="429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2"/>
            <p:cNvSpPr/>
            <p:nvPr/>
          </p:nvSpPr>
          <p:spPr>
            <a:xfrm>
              <a:off x="1650500" y="2290300"/>
              <a:ext cx="38425" cy="17875"/>
            </a:xfrm>
            <a:custGeom>
              <a:avLst/>
              <a:gdLst/>
              <a:ahLst/>
              <a:cxnLst/>
              <a:rect l="l" t="t" r="r" b="b"/>
              <a:pathLst>
                <a:path w="1537" h="715" extrusionOk="0">
                  <a:moveTo>
                    <a:pt x="84" y="0"/>
                  </a:moveTo>
                  <a:lnTo>
                    <a:pt x="0" y="286"/>
                  </a:lnTo>
                  <a:lnTo>
                    <a:pt x="1453" y="715"/>
                  </a:lnTo>
                  <a:lnTo>
                    <a:pt x="1536" y="42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2"/>
            <p:cNvSpPr/>
            <p:nvPr/>
          </p:nvSpPr>
          <p:spPr>
            <a:xfrm>
              <a:off x="1655250" y="2273025"/>
              <a:ext cx="39025" cy="17875"/>
            </a:xfrm>
            <a:custGeom>
              <a:avLst/>
              <a:gdLst/>
              <a:ahLst/>
              <a:cxnLst/>
              <a:rect l="l" t="t" r="r" b="b"/>
              <a:pathLst>
                <a:path w="1561" h="715" extrusionOk="0">
                  <a:moveTo>
                    <a:pt x="96" y="1"/>
                  </a:moveTo>
                  <a:lnTo>
                    <a:pt x="1" y="286"/>
                  </a:lnTo>
                  <a:lnTo>
                    <a:pt x="1477" y="715"/>
                  </a:lnTo>
                  <a:lnTo>
                    <a:pt x="1560" y="429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2"/>
            <p:cNvSpPr/>
            <p:nvPr/>
          </p:nvSpPr>
          <p:spPr>
            <a:xfrm>
              <a:off x="1660325" y="2255775"/>
              <a:ext cx="39000" cy="17875"/>
            </a:xfrm>
            <a:custGeom>
              <a:avLst/>
              <a:gdLst/>
              <a:ahLst/>
              <a:cxnLst/>
              <a:rect l="l" t="t" r="r" b="b"/>
              <a:pathLst>
                <a:path w="1560" h="715" extrusionOk="0">
                  <a:moveTo>
                    <a:pt x="83" y="0"/>
                  </a:moveTo>
                  <a:lnTo>
                    <a:pt x="0" y="286"/>
                  </a:lnTo>
                  <a:lnTo>
                    <a:pt x="1476" y="714"/>
                  </a:lnTo>
                  <a:lnTo>
                    <a:pt x="1560" y="42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2"/>
            <p:cNvSpPr/>
            <p:nvPr/>
          </p:nvSpPr>
          <p:spPr>
            <a:xfrm>
              <a:off x="1652275" y="2234025"/>
              <a:ext cx="52125" cy="22050"/>
            </a:xfrm>
            <a:custGeom>
              <a:avLst/>
              <a:gdLst/>
              <a:ahLst/>
              <a:cxnLst/>
              <a:rect l="l" t="t" r="r" b="b"/>
              <a:pathLst>
                <a:path w="2085" h="882" extrusionOk="0">
                  <a:moveTo>
                    <a:pt x="84" y="1"/>
                  </a:moveTo>
                  <a:lnTo>
                    <a:pt x="1" y="287"/>
                  </a:lnTo>
                  <a:lnTo>
                    <a:pt x="2001" y="882"/>
                  </a:lnTo>
                  <a:lnTo>
                    <a:pt x="2084" y="596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2"/>
            <p:cNvSpPr/>
            <p:nvPr/>
          </p:nvSpPr>
          <p:spPr>
            <a:xfrm>
              <a:off x="1671025" y="2220950"/>
              <a:ext cx="38725" cy="17875"/>
            </a:xfrm>
            <a:custGeom>
              <a:avLst/>
              <a:gdLst/>
              <a:ahLst/>
              <a:cxnLst/>
              <a:rect l="l" t="t" r="r" b="b"/>
              <a:pathLst>
                <a:path w="1549" h="715" extrusionOk="0">
                  <a:moveTo>
                    <a:pt x="84" y="0"/>
                  </a:moveTo>
                  <a:lnTo>
                    <a:pt x="1" y="286"/>
                  </a:lnTo>
                  <a:lnTo>
                    <a:pt x="1465" y="714"/>
                  </a:lnTo>
                  <a:lnTo>
                    <a:pt x="1549" y="42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2"/>
            <p:cNvSpPr/>
            <p:nvPr/>
          </p:nvSpPr>
          <p:spPr>
            <a:xfrm>
              <a:off x="1676100" y="2203375"/>
              <a:ext cx="38700" cy="17875"/>
            </a:xfrm>
            <a:custGeom>
              <a:avLst/>
              <a:gdLst/>
              <a:ahLst/>
              <a:cxnLst/>
              <a:rect l="l" t="t" r="r" b="b"/>
              <a:pathLst>
                <a:path w="1548" h="715" extrusionOk="0">
                  <a:moveTo>
                    <a:pt x="83" y="1"/>
                  </a:moveTo>
                  <a:lnTo>
                    <a:pt x="0" y="286"/>
                  </a:lnTo>
                  <a:lnTo>
                    <a:pt x="1453" y="715"/>
                  </a:lnTo>
                  <a:lnTo>
                    <a:pt x="1548" y="429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2"/>
            <p:cNvSpPr/>
            <p:nvPr/>
          </p:nvSpPr>
          <p:spPr>
            <a:xfrm>
              <a:off x="1681150" y="2186125"/>
              <a:ext cx="38425" cy="17875"/>
            </a:xfrm>
            <a:custGeom>
              <a:avLst/>
              <a:gdLst/>
              <a:ahLst/>
              <a:cxnLst/>
              <a:rect l="l" t="t" r="r" b="b"/>
              <a:pathLst>
                <a:path w="1537" h="715" extrusionOk="0">
                  <a:moveTo>
                    <a:pt x="84" y="0"/>
                  </a:moveTo>
                  <a:lnTo>
                    <a:pt x="1" y="286"/>
                  </a:lnTo>
                  <a:lnTo>
                    <a:pt x="1453" y="714"/>
                  </a:lnTo>
                  <a:lnTo>
                    <a:pt x="1536" y="42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2"/>
            <p:cNvSpPr/>
            <p:nvPr/>
          </p:nvSpPr>
          <p:spPr>
            <a:xfrm>
              <a:off x="1685925" y="2168850"/>
              <a:ext cx="38700" cy="17875"/>
            </a:xfrm>
            <a:custGeom>
              <a:avLst/>
              <a:gdLst/>
              <a:ahLst/>
              <a:cxnLst/>
              <a:rect l="l" t="t" r="r" b="b"/>
              <a:pathLst>
                <a:path w="1548" h="715" extrusionOk="0">
                  <a:moveTo>
                    <a:pt x="83" y="0"/>
                  </a:moveTo>
                  <a:lnTo>
                    <a:pt x="0" y="286"/>
                  </a:lnTo>
                  <a:lnTo>
                    <a:pt x="1464" y="715"/>
                  </a:lnTo>
                  <a:lnTo>
                    <a:pt x="1548" y="42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2"/>
            <p:cNvSpPr/>
            <p:nvPr/>
          </p:nvSpPr>
          <p:spPr>
            <a:xfrm>
              <a:off x="1677575" y="2147725"/>
              <a:ext cx="52125" cy="21750"/>
            </a:xfrm>
            <a:custGeom>
              <a:avLst/>
              <a:gdLst/>
              <a:ahLst/>
              <a:cxnLst/>
              <a:rect l="l" t="t" r="r" b="b"/>
              <a:pathLst>
                <a:path w="2085" h="870" extrusionOk="0">
                  <a:moveTo>
                    <a:pt x="84" y="0"/>
                  </a:moveTo>
                  <a:lnTo>
                    <a:pt x="1" y="286"/>
                  </a:lnTo>
                  <a:lnTo>
                    <a:pt x="2001" y="869"/>
                  </a:lnTo>
                  <a:lnTo>
                    <a:pt x="2084" y="58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2"/>
            <p:cNvSpPr/>
            <p:nvPr/>
          </p:nvSpPr>
          <p:spPr>
            <a:xfrm>
              <a:off x="1696025" y="2134025"/>
              <a:ext cx="38725" cy="18175"/>
            </a:xfrm>
            <a:custGeom>
              <a:avLst/>
              <a:gdLst/>
              <a:ahLst/>
              <a:cxnLst/>
              <a:rect l="l" t="t" r="r" b="b"/>
              <a:pathLst>
                <a:path w="1549" h="727" extrusionOk="0">
                  <a:moveTo>
                    <a:pt x="84" y="0"/>
                  </a:moveTo>
                  <a:lnTo>
                    <a:pt x="1" y="286"/>
                  </a:lnTo>
                  <a:lnTo>
                    <a:pt x="1465" y="727"/>
                  </a:lnTo>
                  <a:lnTo>
                    <a:pt x="1549" y="44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2"/>
            <p:cNvSpPr/>
            <p:nvPr/>
          </p:nvSpPr>
          <p:spPr>
            <a:xfrm>
              <a:off x="1701100" y="2116750"/>
              <a:ext cx="38725" cy="18200"/>
            </a:xfrm>
            <a:custGeom>
              <a:avLst/>
              <a:gdLst/>
              <a:ahLst/>
              <a:cxnLst/>
              <a:rect l="l" t="t" r="r" b="b"/>
              <a:pathLst>
                <a:path w="1549" h="728" extrusionOk="0">
                  <a:moveTo>
                    <a:pt x="84" y="1"/>
                  </a:moveTo>
                  <a:lnTo>
                    <a:pt x="0" y="287"/>
                  </a:lnTo>
                  <a:lnTo>
                    <a:pt x="1465" y="727"/>
                  </a:lnTo>
                  <a:lnTo>
                    <a:pt x="1548" y="44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2"/>
            <p:cNvSpPr/>
            <p:nvPr/>
          </p:nvSpPr>
          <p:spPr>
            <a:xfrm>
              <a:off x="1706450" y="2099200"/>
              <a:ext cx="38725" cy="18175"/>
            </a:xfrm>
            <a:custGeom>
              <a:avLst/>
              <a:gdLst/>
              <a:ahLst/>
              <a:cxnLst/>
              <a:rect l="l" t="t" r="r" b="b"/>
              <a:pathLst>
                <a:path w="1549" h="727" extrusionOk="0">
                  <a:moveTo>
                    <a:pt x="84" y="0"/>
                  </a:moveTo>
                  <a:lnTo>
                    <a:pt x="1" y="286"/>
                  </a:lnTo>
                  <a:lnTo>
                    <a:pt x="1465" y="727"/>
                  </a:lnTo>
                  <a:lnTo>
                    <a:pt x="1548" y="44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2"/>
            <p:cNvSpPr/>
            <p:nvPr/>
          </p:nvSpPr>
          <p:spPr>
            <a:xfrm>
              <a:off x="1711225" y="2082225"/>
              <a:ext cx="39000" cy="17900"/>
            </a:xfrm>
            <a:custGeom>
              <a:avLst/>
              <a:gdLst/>
              <a:ahLst/>
              <a:cxnLst/>
              <a:rect l="l" t="t" r="r" b="b"/>
              <a:pathLst>
                <a:path w="1560" h="716" extrusionOk="0">
                  <a:moveTo>
                    <a:pt x="83" y="1"/>
                  </a:moveTo>
                  <a:lnTo>
                    <a:pt x="0" y="286"/>
                  </a:lnTo>
                  <a:lnTo>
                    <a:pt x="1476" y="715"/>
                  </a:lnTo>
                  <a:lnTo>
                    <a:pt x="1560" y="429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2"/>
            <p:cNvSpPr/>
            <p:nvPr/>
          </p:nvSpPr>
          <p:spPr>
            <a:xfrm>
              <a:off x="1703175" y="2060800"/>
              <a:ext cx="52125" cy="22050"/>
            </a:xfrm>
            <a:custGeom>
              <a:avLst/>
              <a:gdLst/>
              <a:ahLst/>
              <a:cxnLst/>
              <a:rect l="l" t="t" r="r" b="b"/>
              <a:pathLst>
                <a:path w="2085" h="882" extrusionOk="0">
                  <a:moveTo>
                    <a:pt x="84" y="0"/>
                  </a:moveTo>
                  <a:lnTo>
                    <a:pt x="1" y="286"/>
                  </a:lnTo>
                  <a:lnTo>
                    <a:pt x="2001" y="882"/>
                  </a:lnTo>
                  <a:lnTo>
                    <a:pt x="2084" y="59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1728775" y="1973875"/>
              <a:ext cx="52125" cy="21775"/>
            </a:xfrm>
            <a:custGeom>
              <a:avLst/>
              <a:gdLst/>
              <a:ahLst/>
              <a:cxnLst/>
              <a:rect l="l" t="t" r="r" b="b"/>
              <a:pathLst>
                <a:path w="2085" h="871" extrusionOk="0">
                  <a:moveTo>
                    <a:pt x="84" y="1"/>
                  </a:moveTo>
                  <a:lnTo>
                    <a:pt x="1" y="287"/>
                  </a:lnTo>
                  <a:lnTo>
                    <a:pt x="2001" y="870"/>
                  </a:lnTo>
                  <a:lnTo>
                    <a:pt x="2084" y="58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1721625" y="2047400"/>
              <a:ext cx="39025" cy="17900"/>
            </a:xfrm>
            <a:custGeom>
              <a:avLst/>
              <a:gdLst/>
              <a:ahLst/>
              <a:cxnLst/>
              <a:rect l="l" t="t" r="r" b="b"/>
              <a:pathLst>
                <a:path w="1561" h="716" extrusionOk="0">
                  <a:moveTo>
                    <a:pt x="84" y="1"/>
                  </a:moveTo>
                  <a:lnTo>
                    <a:pt x="1" y="286"/>
                  </a:lnTo>
                  <a:lnTo>
                    <a:pt x="1477" y="715"/>
                  </a:lnTo>
                  <a:lnTo>
                    <a:pt x="1560" y="429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1726700" y="2030150"/>
              <a:ext cx="38700" cy="17875"/>
            </a:xfrm>
            <a:custGeom>
              <a:avLst/>
              <a:gdLst/>
              <a:ahLst/>
              <a:cxnLst/>
              <a:rect l="l" t="t" r="r" b="b"/>
              <a:pathLst>
                <a:path w="1548" h="715" extrusionOk="0">
                  <a:moveTo>
                    <a:pt x="84" y="0"/>
                  </a:moveTo>
                  <a:lnTo>
                    <a:pt x="0" y="286"/>
                  </a:lnTo>
                  <a:lnTo>
                    <a:pt x="1465" y="715"/>
                  </a:lnTo>
                  <a:lnTo>
                    <a:pt x="1548" y="42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1732050" y="2012575"/>
              <a:ext cx="38425" cy="17900"/>
            </a:xfrm>
            <a:custGeom>
              <a:avLst/>
              <a:gdLst/>
              <a:ahLst/>
              <a:cxnLst/>
              <a:rect l="l" t="t" r="r" b="b"/>
              <a:pathLst>
                <a:path w="1537" h="716" extrusionOk="0">
                  <a:moveTo>
                    <a:pt x="84" y="1"/>
                  </a:moveTo>
                  <a:lnTo>
                    <a:pt x="0" y="286"/>
                  </a:lnTo>
                  <a:lnTo>
                    <a:pt x="1453" y="715"/>
                  </a:lnTo>
                  <a:lnTo>
                    <a:pt x="1536" y="429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1736800" y="1995625"/>
              <a:ext cx="39025" cy="17875"/>
            </a:xfrm>
            <a:custGeom>
              <a:avLst/>
              <a:gdLst/>
              <a:ahLst/>
              <a:cxnLst/>
              <a:rect l="l" t="t" r="r" b="b"/>
              <a:pathLst>
                <a:path w="1561" h="715" extrusionOk="0">
                  <a:moveTo>
                    <a:pt x="84" y="0"/>
                  </a:moveTo>
                  <a:lnTo>
                    <a:pt x="1" y="286"/>
                  </a:lnTo>
                  <a:lnTo>
                    <a:pt x="1477" y="714"/>
                  </a:lnTo>
                  <a:lnTo>
                    <a:pt x="1561" y="42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1755850" y="1705700"/>
              <a:ext cx="56300" cy="158675"/>
            </a:xfrm>
            <a:custGeom>
              <a:avLst/>
              <a:gdLst/>
              <a:ahLst/>
              <a:cxnLst/>
              <a:rect l="l" t="t" r="r" b="b"/>
              <a:pathLst>
                <a:path w="2252" h="6347" extrusionOk="0">
                  <a:moveTo>
                    <a:pt x="2251" y="0"/>
                  </a:moveTo>
                  <a:lnTo>
                    <a:pt x="1727" y="381"/>
                  </a:lnTo>
                  <a:lnTo>
                    <a:pt x="1" y="6227"/>
                  </a:lnTo>
                  <a:lnTo>
                    <a:pt x="382" y="634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1738300" y="1850850"/>
              <a:ext cx="40500" cy="36150"/>
            </a:xfrm>
            <a:custGeom>
              <a:avLst/>
              <a:gdLst/>
              <a:ahLst/>
              <a:cxnLst/>
              <a:rect l="l" t="t" r="r" b="b"/>
              <a:pathLst>
                <a:path w="1620" h="1446" extrusionOk="0">
                  <a:moveTo>
                    <a:pt x="827" y="1"/>
                  </a:moveTo>
                  <a:cubicBezTo>
                    <a:pt x="516" y="1"/>
                    <a:pt x="234" y="204"/>
                    <a:pt x="155" y="528"/>
                  </a:cubicBezTo>
                  <a:lnTo>
                    <a:pt x="1" y="1040"/>
                  </a:lnTo>
                  <a:lnTo>
                    <a:pt x="1370" y="1445"/>
                  </a:lnTo>
                  <a:lnTo>
                    <a:pt x="1525" y="921"/>
                  </a:lnTo>
                  <a:cubicBezTo>
                    <a:pt x="1620" y="540"/>
                    <a:pt x="1417" y="136"/>
                    <a:pt x="1024" y="28"/>
                  </a:cubicBezTo>
                  <a:cubicBezTo>
                    <a:pt x="958" y="10"/>
                    <a:pt x="892" y="1"/>
                    <a:pt x="827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1729675" y="1872675"/>
              <a:ext cx="47650" cy="27425"/>
            </a:xfrm>
            <a:custGeom>
              <a:avLst/>
              <a:gdLst/>
              <a:ahLst/>
              <a:cxnLst/>
              <a:rect l="l" t="t" r="r" b="b"/>
              <a:pathLst>
                <a:path w="1906" h="1097" extrusionOk="0">
                  <a:moveTo>
                    <a:pt x="167" y="1"/>
                  </a:moveTo>
                  <a:lnTo>
                    <a:pt x="0" y="584"/>
                  </a:lnTo>
                  <a:lnTo>
                    <a:pt x="1739" y="1096"/>
                  </a:lnTo>
                  <a:lnTo>
                    <a:pt x="1905" y="513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42"/>
          <p:cNvGrpSpPr/>
          <p:nvPr/>
        </p:nvGrpSpPr>
        <p:grpSpPr>
          <a:xfrm>
            <a:off x="6790865" y="735243"/>
            <a:ext cx="1441226" cy="1154834"/>
            <a:chOff x="1369500" y="1160600"/>
            <a:chExt cx="482225" cy="386400"/>
          </a:xfrm>
        </p:grpSpPr>
        <p:sp>
          <p:nvSpPr>
            <p:cNvPr id="997" name="Google Shape;997;p42"/>
            <p:cNvSpPr/>
            <p:nvPr/>
          </p:nvSpPr>
          <p:spPr>
            <a:xfrm>
              <a:off x="1369500" y="1160600"/>
              <a:ext cx="482225" cy="386400"/>
            </a:xfrm>
            <a:custGeom>
              <a:avLst/>
              <a:gdLst/>
              <a:ahLst/>
              <a:cxnLst/>
              <a:rect l="l" t="t" r="r" b="b"/>
              <a:pathLst>
                <a:path w="19289" h="15456" extrusionOk="0">
                  <a:moveTo>
                    <a:pt x="3298" y="0"/>
                  </a:moveTo>
                  <a:cubicBezTo>
                    <a:pt x="3048" y="0"/>
                    <a:pt x="2822" y="167"/>
                    <a:pt x="2751" y="421"/>
                  </a:cubicBezTo>
                  <a:lnTo>
                    <a:pt x="72" y="10791"/>
                  </a:lnTo>
                  <a:cubicBezTo>
                    <a:pt x="1" y="11089"/>
                    <a:pt x="179" y="11386"/>
                    <a:pt x="477" y="11470"/>
                  </a:cubicBezTo>
                  <a:lnTo>
                    <a:pt x="15872" y="15435"/>
                  </a:lnTo>
                  <a:cubicBezTo>
                    <a:pt x="15921" y="15448"/>
                    <a:pt x="15971" y="15455"/>
                    <a:pt x="16019" y="15455"/>
                  </a:cubicBezTo>
                  <a:cubicBezTo>
                    <a:pt x="16262" y="15455"/>
                    <a:pt x="16479" y="15290"/>
                    <a:pt x="16538" y="15042"/>
                  </a:cubicBezTo>
                  <a:lnTo>
                    <a:pt x="19217" y="4659"/>
                  </a:lnTo>
                  <a:cubicBezTo>
                    <a:pt x="19289" y="4362"/>
                    <a:pt x="19110" y="4064"/>
                    <a:pt x="18813" y="3993"/>
                  </a:cubicBezTo>
                  <a:lnTo>
                    <a:pt x="3430" y="16"/>
                  </a:lnTo>
                  <a:cubicBezTo>
                    <a:pt x="3385" y="5"/>
                    <a:pt x="3341" y="0"/>
                    <a:pt x="3298" y="0"/>
                  </a:cubicBezTo>
                  <a:close/>
                </a:path>
              </a:pathLst>
            </a:custGeom>
            <a:solidFill>
              <a:srgbClr val="E05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1444225" y="1219600"/>
              <a:ext cx="377450" cy="98875"/>
            </a:xfrm>
            <a:custGeom>
              <a:avLst/>
              <a:gdLst/>
              <a:ahLst/>
              <a:cxnLst/>
              <a:rect l="l" t="t" r="r" b="b"/>
              <a:pathLst>
                <a:path w="15098" h="3955" extrusionOk="0">
                  <a:moveTo>
                    <a:pt x="33" y="0"/>
                  </a:moveTo>
                  <a:cubicBezTo>
                    <a:pt x="4" y="0"/>
                    <a:pt x="1" y="28"/>
                    <a:pt x="36" y="37"/>
                  </a:cubicBezTo>
                  <a:cubicBezTo>
                    <a:pt x="214" y="85"/>
                    <a:pt x="393" y="132"/>
                    <a:pt x="584" y="192"/>
                  </a:cubicBezTo>
                  <a:cubicBezTo>
                    <a:pt x="965" y="299"/>
                    <a:pt x="1334" y="383"/>
                    <a:pt x="1715" y="490"/>
                  </a:cubicBezTo>
                  <a:cubicBezTo>
                    <a:pt x="2239" y="621"/>
                    <a:pt x="2762" y="775"/>
                    <a:pt x="3286" y="906"/>
                  </a:cubicBezTo>
                  <a:lnTo>
                    <a:pt x="5156" y="1395"/>
                  </a:lnTo>
                  <a:cubicBezTo>
                    <a:pt x="5846" y="1573"/>
                    <a:pt x="6513" y="1752"/>
                    <a:pt x="7192" y="1930"/>
                  </a:cubicBezTo>
                  <a:lnTo>
                    <a:pt x="9251" y="2466"/>
                  </a:lnTo>
                  <a:cubicBezTo>
                    <a:pt x="9906" y="2633"/>
                    <a:pt x="10549" y="2811"/>
                    <a:pt x="11204" y="2966"/>
                  </a:cubicBezTo>
                  <a:cubicBezTo>
                    <a:pt x="11764" y="3121"/>
                    <a:pt x="12335" y="3264"/>
                    <a:pt x="12883" y="3419"/>
                  </a:cubicBezTo>
                  <a:cubicBezTo>
                    <a:pt x="13311" y="3538"/>
                    <a:pt x="13740" y="3645"/>
                    <a:pt x="14192" y="3752"/>
                  </a:cubicBezTo>
                  <a:cubicBezTo>
                    <a:pt x="14442" y="3811"/>
                    <a:pt x="14692" y="3883"/>
                    <a:pt x="14966" y="3942"/>
                  </a:cubicBezTo>
                  <a:cubicBezTo>
                    <a:pt x="14990" y="3942"/>
                    <a:pt x="15026" y="3954"/>
                    <a:pt x="15050" y="3954"/>
                  </a:cubicBezTo>
                  <a:cubicBezTo>
                    <a:pt x="15085" y="3954"/>
                    <a:pt x="15097" y="3907"/>
                    <a:pt x="15073" y="3895"/>
                  </a:cubicBezTo>
                  <a:cubicBezTo>
                    <a:pt x="14859" y="3847"/>
                    <a:pt x="14657" y="3788"/>
                    <a:pt x="14442" y="3740"/>
                  </a:cubicBezTo>
                  <a:cubicBezTo>
                    <a:pt x="14038" y="3645"/>
                    <a:pt x="13657" y="3550"/>
                    <a:pt x="13252" y="3442"/>
                  </a:cubicBezTo>
                  <a:cubicBezTo>
                    <a:pt x="12716" y="3311"/>
                    <a:pt x="12180" y="3169"/>
                    <a:pt x="11644" y="3026"/>
                  </a:cubicBezTo>
                  <a:cubicBezTo>
                    <a:pt x="11002" y="2871"/>
                    <a:pt x="10382" y="2704"/>
                    <a:pt x="9739" y="2538"/>
                  </a:cubicBezTo>
                  <a:cubicBezTo>
                    <a:pt x="9061" y="2359"/>
                    <a:pt x="8370" y="2180"/>
                    <a:pt x="7703" y="2002"/>
                  </a:cubicBezTo>
                  <a:cubicBezTo>
                    <a:pt x="7013" y="1823"/>
                    <a:pt x="6334" y="1645"/>
                    <a:pt x="5668" y="1466"/>
                  </a:cubicBezTo>
                  <a:cubicBezTo>
                    <a:pt x="5025" y="1311"/>
                    <a:pt x="4382" y="1133"/>
                    <a:pt x="3739" y="966"/>
                  </a:cubicBezTo>
                  <a:cubicBezTo>
                    <a:pt x="3191" y="811"/>
                    <a:pt x="2643" y="668"/>
                    <a:pt x="2096" y="525"/>
                  </a:cubicBezTo>
                  <a:cubicBezTo>
                    <a:pt x="1679" y="430"/>
                    <a:pt x="1262" y="311"/>
                    <a:pt x="845" y="204"/>
                  </a:cubicBezTo>
                  <a:cubicBezTo>
                    <a:pt x="607" y="144"/>
                    <a:pt x="381" y="85"/>
                    <a:pt x="143" y="25"/>
                  </a:cubicBezTo>
                  <a:cubicBezTo>
                    <a:pt x="107" y="25"/>
                    <a:pt x="95" y="13"/>
                    <a:pt x="72" y="13"/>
                  </a:cubicBezTo>
                  <a:cubicBezTo>
                    <a:pt x="56" y="4"/>
                    <a:pt x="43" y="0"/>
                    <a:pt x="33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1538875" y="1203250"/>
              <a:ext cx="201225" cy="91400"/>
            </a:xfrm>
            <a:custGeom>
              <a:avLst/>
              <a:gdLst/>
              <a:ahLst/>
              <a:cxnLst/>
              <a:rect l="l" t="t" r="r" b="b"/>
              <a:pathLst>
                <a:path w="8049" h="3656" extrusionOk="0">
                  <a:moveTo>
                    <a:pt x="488" y="72"/>
                  </a:moveTo>
                  <a:lnTo>
                    <a:pt x="7989" y="2001"/>
                  </a:lnTo>
                  <a:lnTo>
                    <a:pt x="7573" y="3596"/>
                  </a:lnTo>
                  <a:lnTo>
                    <a:pt x="72" y="1668"/>
                  </a:lnTo>
                  <a:lnTo>
                    <a:pt x="488" y="72"/>
                  </a:lnTo>
                  <a:close/>
                  <a:moveTo>
                    <a:pt x="453" y="1"/>
                  </a:moveTo>
                  <a:lnTo>
                    <a:pt x="0" y="1703"/>
                  </a:lnTo>
                  <a:lnTo>
                    <a:pt x="7573" y="3656"/>
                  </a:lnTo>
                  <a:lnTo>
                    <a:pt x="7608" y="3656"/>
                  </a:lnTo>
                  <a:lnTo>
                    <a:pt x="8049" y="194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1514475" y="1305100"/>
              <a:ext cx="187525" cy="163700"/>
            </a:xfrm>
            <a:custGeom>
              <a:avLst/>
              <a:gdLst/>
              <a:ahLst/>
              <a:cxnLst/>
              <a:rect l="l" t="t" r="r" b="b"/>
              <a:pathLst>
                <a:path w="7501" h="6548" extrusionOk="0">
                  <a:moveTo>
                    <a:pt x="2183" y="0"/>
                  </a:moveTo>
                  <a:cubicBezTo>
                    <a:pt x="2116" y="0"/>
                    <a:pt x="2047" y="4"/>
                    <a:pt x="1976" y="10"/>
                  </a:cubicBezTo>
                  <a:cubicBezTo>
                    <a:pt x="702" y="130"/>
                    <a:pt x="0" y="1915"/>
                    <a:pt x="500" y="3570"/>
                  </a:cubicBezTo>
                  <a:cubicBezTo>
                    <a:pt x="595" y="3820"/>
                    <a:pt x="691" y="4082"/>
                    <a:pt x="810" y="4321"/>
                  </a:cubicBezTo>
                  <a:cubicBezTo>
                    <a:pt x="1334" y="5356"/>
                    <a:pt x="2179" y="6237"/>
                    <a:pt x="2655" y="6487"/>
                  </a:cubicBezTo>
                  <a:cubicBezTo>
                    <a:pt x="2738" y="6535"/>
                    <a:pt x="2822" y="6547"/>
                    <a:pt x="2893" y="6547"/>
                  </a:cubicBezTo>
                  <a:cubicBezTo>
                    <a:pt x="3548" y="6535"/>
                    <a:pt x="5167" y="5940"/>
                    <a:pt x="6156" y="4940"/>
                  </a:cubicBezTo>
                  <a:cubicBezTo>
                    <a:pt x="7227" y="3856"/>
                    <a:pt x="7501" y="2249"/>
                    <a:pt x="6822" y="1415"/>
                  </a:cubicBezTo>
                  <a:cubicBezTo>
                    <a:pt x="6739" y="1296"/>
                    <a:pt x="6632" y="1201"/>
                    <a:pt x="6501" y="1118"/>
                  </a:cubicBezTo>
                  <a:cubicBezTo>
                    <a:pt x="6125" y="876"/>
                    <a:pt x="5735" y="784"/>
                    <a:pt x="5377" y="784"/>
                  </a:cubicBezTo>
                  <a:cubicBezTo>
                    <a:pt x="4751" y="784"/>
                    <a:pt x="4227" y="1066"/>
                    <a:pt x="4060" y="1308"/>
                  </a:cubicBezTo>
                  <a:cubicBezTo>
                    <a:pt x="3982" y="871"/>
                    <a:pt x="3280" y="0"/>
                    <a:pt x="2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1565650" y="1353800"/>
              <a:ext cx="73850" cy="77825"/>
            </a:xfrm>
            <a:custGeom>
              <a:avLst/>
              <a:gdLst/>
              <a:ahLst/>
              <a:cxnLst/>
              <a:rect l="l" t="t" r="r" b="b"/>
              <a:pathLst>
                <a:path w="2954" h="3113" extrusionOk="0">
                  <a:moveTo>
                    <a:pt x="1395" y="1"/>
                  </a:moveTo>
                  <a:cubicBezTo>
                    <a:pt x="1341" y="1"/>
                    <a:pt x="1284" y="37"/>
                    <a:pt x="1263" y="110"/>
                  </a:cubicBezTo>
                  <a:lnTo>
                    <a:pt x="1084" y="860"/>
                  </a:lnTo>
                  <a:lnTo>
                    <a:pt x="394" y="706"/>
                  </a:lnTo>
                  <a:cubicBezTo>
                    <a:pt x="383" y="701"/>
                    <a:pt x="372" y="699"/>
                    <a:pt x="360" y="699"/>
                  </a:cubicBezTo>
                  <a:cubicBezTo>
                    <a:pt x="307" y="699"/>
                    <a:pt x="249" y="742"/>
                    <a:pt x="239" y="801"/>
                  </a:cubicBezTo>
                  <a:lnTo>
                    <a:pt x="13" y="1694"/>
                  </a:lnTo>
                  <a:cubicBezTo>
                    <a:pt x="1" y="1765"/>
                    <a:pt x="37" y="1837"/>
                    <a:pt x="108" y="1849"/>
                  </a:cubicBezTo>
                  <a:lnTo>
                    <a:pt x="811" y="2003"/>
                  </a:lnTo>
                  <a:lnTo>
                    <a:pt x="632" y="2765"/>
                  </a:lnTo>
                  <a:cubicBezTo>
                    <a:pt x="608" y="2837"/>
                    <a:pt x="644" y="2896"/>
                    <a:pt x="715" y="2920"/>
                  </a:cubicBezTo>
                  <a:lnTo>
                    <a:pt x="1537" y="3111"/>
                  </a:lnTo>
                  <a:cubicBezTo>
                    <a:pt x="1544" y="3112"/>
                    <a:pt x="1552" y="3113"/>
                    <a:pt x="1560" y="3113"/>
                  </a:cubicBezTo>
                  <a:cubicBezTo>
                    <a:pt x="1613" y="3113"/>
                    <a:pt x="1669" y="3077"/>
                    <a:pt x="1680" y="3004"/>
                  </a:cubicBezTo>
                  <a:lnTo>
                    <a:pt x="1858" y="2253"/>
                  </a:lnTo>
                  <a:lnTo>
                    <a:pt x="2561" y="2408"/>
                  </a:lnTo>
                  <a:cubicBezTo>
                    <a:pt x="2571" y="2412"/>
                    <a:pt x="2582" y="2414"/>
                    <a:pt x="2593" y="2414"/>
                  </a:cubicBezTo>
                  <a:cubicBezTo>
                    <a:pt x="2644" y="2414"/>
                    <a:pt x="2696" y="2372"/>
                    <a:pt x="2716" y="2313"/>
                  </a:cubicBezTo>
                  <a:lnTo>
                    <a:pt x="2930" y="1420"/>
                  </a:lnTo>
                  <a:cubicBezTo>
                    <a:pt x="2954" y="1361"/>
                    <a:pt x="2918" y="1277"/>
                    <a:pt x="2846" y="1265"/>
                  </a:cubicBezTo>
                  <a:lnTo>
                    <a:pt x="2144" y="1099"/>
                  </a:lnTo>
                  <a:lnTo>
                    <a:pt x="2323" y="348"/>
                  </a:lnTo>
                  <a:cubicBezTo>
                    <a:pt x="2335" y="265"/>
                    <a:pt x="2311" y="206"/>
                    <a:pt x="2227" y="194"/>
                  </a:cubicBezTo>
                  <a:lnTo>
                    <a:pt x="1418" y="3"/>
                  </a:lnTo>
                  <a:cubicBezTo>
                    <a:pt x="1410" y="2"/>
                    <a:pt x="1403" y="1"/>
                    <a:pt x="1395" y="1"/>
                  </a:cubicBezTo>
                  <a:close/>
                </a:path>
              </a:pathLst>
            </a:custGeom>
            <a:solidFill>
              <a:srgbClr val="E05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2" name="Google Shape;1002;p42"/>
          <p:cNvSpPr/>
          <p:nvPr/>
        </p:nvSpPr>
        <p:spPr>
          <a:xfrm>
            <a:off x="1775974" y="323550"/>
            <a:ext cx="33879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42">
            <a:hlinkClick r:id="rId3" action="ppaction://hlinksldjump"/>
          </p:cNvPr>
          <p:cNvSpPr/>
          <p:nvPr/>
        </p:nvSpPr>
        <p:spPr>
          <a:xfrm>
            <a:off x="5266096" y="323538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42">
            <a:hlinkClick r:id="rId3" action="ppaction://hlinksldjump"/>
          </p:cNvPr>
          <p:cNvSpPr/>
          <p:nvPr/>
        </p:nvSpPr>
        <p:spPr>
          <a:xfrm>
            <a:off x="5353762" y="412770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5" name="Google Shape;1005;p42"/>
          <p:cNvGrpSpPr/>
          <p:nvPr/>
        </p:nvGrpSpPr>
        <p:grpSpPr>
          <a:xfrm>
            <a:off x="866471" y="323500"/>
            <a:ext cx="807300" cy="357900"/>
            <a:chOff x="635421" y="421700"/>
            <a:chExt cx="807300" cy="357900"/>
          </a:xfrm>
        </p:grpSpPr>
        <p:sp>
          <p:nvSpPr>
            <p:cNvPr id="1006" name="Google Shape;1006;p42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2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2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2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45"/>
          <p:cNvSpPr txBox="1">
            <a:spLocks noGrp="1"/>
          </p:cNvSpPr>
          <p:nvPr>
            <p:ph type="title"/>
          </p:nvPr>
        </p:nvSpPr>
        <p:spPr>
          <a:xfrm>
            <a:off x="2421725" y="1763725"/>
            <a:ext cx="5668800" cy="12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500 000 €</a:t>
            </a:r>
            <a:endParaRPr/>
          </a:p>
        </p:txBody>
      </p:sp>
      <p:sp>
        <p:nvSpPr>
          <p:cNvPr id="1074" name="Google Shape;1074;p45"/>
          <p:cNvSpPr txBox="1">
            <a:spLocks noGrp="1"/>
          </p:cNvSpPr>
          <p:nvPr>
            <p:ph type="subTitle" idx="1"/>
          </p:nvPr>
        </p:nvSpPr>
        <p:spPr>
          <a:xfrm>
            <a:off x="2523575" y="2732675"/>
            <a:ext cx="54849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Fondos totales necesarios para construir edificios hospitalarios y equipos médicos</a:t>
            </a:r>
            <a:endParaRPr/>
          </a:p>
        </p:txBody>
      </p:sp>
      <p:grpSp>
        <p:nvGrpSpPr>
          <p:cNvPr id="1075" name="Google Shape;1075;p45"/>
          <p:cNvGrpSpPr/>
          <p:nvPr/>
        </p:nvGrpSpPr>
        <p:grpSpPr>
          <a:xfrm>
            <a:off x="122753" y="1019709"/>
            <a:ext cx="2546066" cy="4123793"/>
            <a:chOff x="3025675" y="2865075"/>
            <a:chExt cx="899225" cy="1456450"/>
          </a:xfrm>
        </p:grpSpPr>
        <p:sp>
          <p:nvSpPr>
            <p:cNvPr id="1076" name="Google Shape;1076;p45"/>
            <p:cNvSpPr/>
            <p:nvPr/>
          </p:nvSpPr>
          <p:spPr>
            <a:xfrm>
              <a:off x="3488225" y="3811025"/>
              <a:ext cx="189325" cy="510200"/>
            </a:xfrm>
            <a:custGeom>
              <a:avLst/>
              <a:gdLst/>
              <a:ahLst/>
              <a:cxnLst/>
              <a:rect l="l" t="t" r="r" b="b"/>
              <a:pathLst>
                <a:path w="7573" h="20408" extrusionOk="0">
                  <a:moveTo>
                    <a:pt x="0" y="0"/>
                  </a:moveTo>
                  <a:lnTo>
                    <a:pt x="1262" y="20407"/>
                  </a:lnTo>
                  <a:lnTo>
                    <a:pt x="7573" y="20407"/>
                  </a:lnTo>
                  <a:lnTo>
                    <a:pt x="7096" y="8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3295050" y="3811025"/>
              <a:ext cx="238450" cy="510500"/>
            </a:xfrm>
            <a:custGeom>
              <a:avLst/>
              <a:gdLst/>
              <a:ahLst/>
              <a:cxnLst/>
              <a:rect l="l" t="t" r="r" b="b"/>
              <a:pathLst>
                <a:path w="9538" h="20420" extrusionOk="0">
                  <a:moveTo>
                    <a:pt x="9537" y="0"/>
                  </a:moveTo>
                  <a:lnTo>
                    <a:pt x="1441" y="834"/>
                  </a:lnTo>
                  <a:lnTo>
                    <a:pt x="0" y="20407"/>
                  </a:lnTo>
                  <a:lnTo>
                    <a:pt x="6465" y="20419"/>
                  </a:lnTo>
                  <a:lnTo>
                    <a:pt x="9537" y="0"/>
                  </a:ln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3499825" y="3924025"/>
              <a:ext cx="78325" cy="102525"/>
            </a:xfrm>
            <a:custGeom>
              <a:avLst/>
              <a:gdLst/>
              <a:ahLst/>
              <a:cxnLst/>
              <a:rect l="l" t="t" r="r" b="b"/>
              <a:pathLst>
                <a:path w="3133" h="4101" extrusionOk="0">
                  <a:moveTo>
                    <a:pt x="3062" y="0"/>
                  </a:moveTo>
                  <a:cubicBezTo>
                    <a:pt x="3054" y="0"/>
                    <a:pt x="3045" y="2"/>
                    <a:pt x="3037" y="4"/>
                  </a:cubicBezTo>
                  <a:lnTo>
                    <a:pt x="596" y="945"/>
                  </a:lnTo>
                  <a:cubicBezTo>
                    <a:pt x="560" y="957"/>
                    <a:pt x="548" y="969"/>
                    <a:pt x="548" y="1005"/>
                  </a:cubicBezTo>
                  <a:lnTo>
                    <a:pt x="1" y="4005"/>
                  </a:lnTo>
                  <a:cubicBezTo>
                    <a:pt x="1" y="4053"/>
                    <a:pt x="13" y="4076"/>
                    <a:pt x="72" y="4100"/>
                  </a:cubicBezTo>
                  <a:cubicBezTo>
                    <a:pt x="96" y="4100"/>
                    <a:pt x="132" y="4064"/>
                    <a:pt x="120" y="4017"/>
                  </a:cubicBezTo>
                  <a:lnTo>
                    <a:pt x="667" y="1064"/>
                  </a:lnTo>
                  <a:lnTo>
                    <a:pt x="3073" y="135"/>
                  </a:lnTo>
                  <a:cubicBezTo>
                    <a:pt x="3120" y="124"/>
                    <a:pt x="3132" y="88"/>
                    <a:pt x="3120" y="52"/>
                  </a:cubicBezTo>
                  <a:cubicBezTo>
                    <a:pt x="3111" y="16"/>
                    <a:pt x="3088" y="0"/>
                    <a:pt x="3062" y="0"/>
                  </a:cubicBezTo>
                  <a:close/>
                </a:path>
              </a:pathLst>
            </a:custGeom>
            <a:solidFill>
              <a:srgbClr val="629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5"/>
            <p:cNvSpPr/>
            <p:nvPr/>
          </p:nvSpPr>
          <p:spPr>
            <a:xfrm>
              <a:off x="3306950" y="3245775"/>
              <a:ext cx="378350" cy="614675"/>
            </a:xfrm>
            <a:custGeom>
              <a:avLst/>
              <a:gdLst/>
              <a:ahLst/>
              <a:cxnLst/>
              <a:rect l="l" t="t" r="r" b="b"/>
              <a:pathLst>
                <a:path w="15134" h="24587" extrusionOk="0">
                  <a:moveTo>
                    <a:pt x="10168" y="0"/>
                  </a:moveTo>
                  <a:lnTo>
                    <a:pt x="6168" y="48"/>
                  </a:lnTo>
                  <a:lnTo>
                    <a:pt x="2382" y="226"/>
                  </a:lnTo>
                  <a:cubicBezTo>
                    <a:pt x="1882" y="226"/>
                    <a:pt x="167" y="1262"/>
                    <a:pt x="227" y="2250"/>
                  </a:cubicBezTo>
                  <a:lnTo>
                    <a:pt x="1143" y="15514"/>
                  </a:lnTo>
                  <a:lnTo>
                    <a:pt x="0" y="24587"/>
                  </a:lnTo>
                  <a:lnTo>
                    <a:pt x="15133" y="23765"/>
                  </a:lnTo>
                  <a:lnTo>
                    <a:pt x="14836" y="2560"/>
                  </a:lnTo>
                  <a:cubicBezTo>
                    <a:pt x="14824" y="1881"/>
                    <a:pt x="14645" y="726"/>
                    <a:pt x="13978" y="595"/>
                  </a:cubicBezTo>
                  <a:lnTo>
                    <a:pt x="10168" y="0"/>
                  </a:lnTo>
                  <a:close/>
                </a:path>
              </a:pathLst>
            </a:custGeom>
            <a:solidFill>
              <a:srgbClr val="86E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5"/>
            <p:cNvSpPr/>
            <p:nvPr/>
          </p:nvSpPr>
          <p:spPr>
            <a:xfrm>
              <a:off x="3384625" y="3388050"/>
              <a:ext cx="67600" cy="19675"/>
            </a:xfrm>
            <a:custGeom>
              <a:avLst/>
              <a:gdLst/>
              <a:ahLst/>
              <a:cxnLst/>
              <a:rect l="l" t="t" r="r" b="b"/>
              <a:pathLst>
                <a:path w="2704" h="787" extrusionOk="0">
                  <a:moveTo>
                    <a:pt x="1" y="0"/>
                  </a:moveTo>
                  <a:lnTo>
                    <a:pt x="1" y="786"/>
                  </a:lnTo>
                  <a:lnTo>
                    <a:pt x="2704" y="786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3430475" y="3244575"/>
              <a:ext cx="157475" cy="91400"/>
            </a:xfrm>
            <a:custGeom>
              <a:avLst/>
              <a:gdLst/>
              <a:ahLst/>
              <a:cxnLst/>
              <a:rect l="l" t="t" r="r" b="b"/>
              <a:pathLst>
                <a:path w="6299" h="3656" extrusionOk="0">
                  <a:moveTo>
                    <a:pt x="2072" y="1"/>
                  </a:moveTo>
                  <a:lnTo>
                    <a:pt x="1" y="143"/>
                  </a:lnTo>
                  <a:lnTo>
                    <a:pt x="4977" y="3656"/>
                  </a:lnTo>
                  <a:lnTo>
                    <a:pt x="6299" y="227"/>
                  </a:lnTo>
                  <a:lnTo>
                    <a:pt x="5192" y="60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3655500" y="3260050"/>
              <a:ext cx="129200" cy="281600"/>
            </a:xfrm>
            <a:custGeom>
              <a:avLst/>
              <a:gdLst/>
              <a:ahLst/>
              <a:cxnLst/>
              <a:rect l="l" t="t" r="r" b="b"/>
              <a:pathLst>
                <a:path w="5168" h="11264" extrusionOk="0">
                  <a:moveTo>
                    <a:pt x="1" y="36"/>
                  </a:moveTo>
                  <a:lnTo>
                    <a:pt x="715" y="11264"/>
                  </a:lnTo>
                  <a:lnTo>
                    <a:pt x="5168" y="10264"/>
                  </a:lnTo>
                  <a:cubicBezTo>
                    <a:pt x="3573" y="1"/>
                    <a:pt x="96" y="60"/>
                    <a:pt x="1" y="36"/>
                  </a:cubicBezTo>
                  <a:close/>
                </a:path>
              </a:pathLst>
            </a:custGeom>
            <a:solidFill>
              <a:srgbClr val="86E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3051250" y="3252625"/>
              <a:ext cx="328950" cy="375350"/>
            </a:xfrm>
            <a:custGeom>
              <a:avLst/>
              <a:gdLst/>
              <a:ahLst/>
              <a:cxnLst/>
              <a:rect l="l" t="t" r="r" b="b"/>
              <a:pathLst>
                <a:path w="13158" h="15014" extrusionOk="0">
                  <a:moveTo>
                    <a:pt x="12538" y="0"/>
                  </a:moveTo>
                  <a:cubicBezTo>
                    <a:pt x="12538" y="0"/>
                    <a:pt x="6895" y="750"/>
                    <a:pt x="1" y="11632"/>
                  </a:cubicBezTo>
                  <a:lnTo>
                    <a:pt x="4061" y="15014"/>
                  </a:lnTo>
                  <a:cubicBezTo>
                    <a:pt x="4061" y="15014"/>
                    <a:pt x="9621" y="8870"/>
                    <a:pt x="13157" y="6608"/>
                  </a:cubicBezTo>
                  <a:lnTo>
                    <a:pt x="12538" y="0"/>
                  </a:lnTo>
                  <a:close/>
                </a:path>
              </a:pathLst>
            </a:custGeom>
            <a:solidFill>
              <a:srgbClr val="86E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3318850" y="3444750"/>
              <a:ext cx="24725" cy="19525"/>
            </a:xfrm>
            <a:custGeom>
              <a:avLst/>
              <a:gdLst/>
              <a:ahLst/>
              <a:cxnLst/>
              <a:rect l="l" t="t" r="r" b="b"/>
              <a:pathLst>
                <a:path w="989" h="781" extrusionOk="0">
                  <a:moveTo>
                    <a:pt x="888" y="0"/>
                  </a:moveTo>
                  <a:cubicBezTo>
                    <a:pt x="874" y="0"/>
                    <a:pt x="859" y="5"/>
                    <a:pt x="846" y="18"/>
                  </a:cubicBezTo>
                  <a:lnTo>
                    <a:pt x="48" y="637"/>
                  </a:lnTo>
                  <a:cubicBezTo>
                    <a:pt x="13" y="673"/>
                    <a:pt x="1" y="721"/>
                    <a:pt x="36" y="745"/>
                  </a:cubicBezTo>
                  <a:cubicBezTo>
                    <a:pt x="48" y="768"/>
                    <a:pt x="60" y="780"/>
                    <a:pt x="96" y="780"/>
                  </a:cubicBezTo>
                  <a:cubicBezTo>
                    <a:pt x="108" y="780"/>
                    <a:pt x="120" y="768"/>
                    <a:pt x="132" y="768"/>
                  </a:cubicBezTo>
                  <a:lnTo>
                    <a:pt x="941" y="137"/>
                  </a:lnTo>
                  <a:cubicBezTo>
                    <a:pt x="965" y="102"/>
                    <a:pt x="989" y="66"/>
                    <a:pt x="953" y="30"/>
                  </a:cubicBezTo>
                  <a:cubicBezTo>
                    <a:pt x="938" y="15"/>
                    <a:pt x="914" y="0"/>
                    <a:pt x="888" y="0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3260225" y="3621550"/>
              <a:ext cx="171175" cy="126075"/>
            </a:xfrm>
            <a:custGeom>
              <a:avLst/>
              <a:gdLst/>
              <a:ahLst/>
              <a:cxnLst/>
              <a:rect l="l" t="t" r="r" b="b"/>
              <a:pathLst>
                <a:path w="6847" h="5043" extrusionOk="0">
                  <a:moveTo>
                    <a:pt x="3734" y="1"/>
                  </a:moveTo>
                  <a:cubicBezTo>
                    <a:pt x="3621" y="1"/>
                    <a:pt x="3509" y="46"/>
                    <a:pt x="3417" y="138"/>
                  </a:cubicBezTo>
                  <a:lnTo>
                    <a:pt x="1465" y="2340"/>
                  </a:lnTo>
                  <a:lnTo>
                    <a:pt x="0" y="4031"/>
                  </a:lnTo>
                  <a:cubicBezTo>
                    <a:pt x="902" y="4624"/>
                    <a:pt x="1803" y="4839"/>
                    <a:pt x="2446" y="4839"/>
                  </a:cubicBezTo>
                  <a:cubicBezTo>
                    <a:pt x="2797" y="4839"/>
                    <a:pt x="3071" y="4775"/>
                    <a:pt x="3227" y="4674"/>
                  </a:cubicBezTo>
                  <a:cubicBezTo>
                    <a:pt x="3286" y="4686"/>
                    <a:pt x="5179" y="5031"/>
                    <a:pt x="5179" y="5031"/>
                  </a:cubicBezTo>
                  <a:cubicBezTo>
                    <a:pt x="5210" y="5039"/>
                    <a:pt x="5240" y="5042"/>
                    <a:pt x="5269" y="5042"/>
                  </a:cubicBezTo>
                  <a:cubicBezTo>
                    <a:pt x="5424" y="5042"/>
                    <a:pt x="5558" y="4941"/>
                    <a:pt x="5608" y="4781"/>
                  </a:cubicBezTo>
                  <a:cubicBezTo>
                    <a:pt x="5656" y="4638"/>
                    <a:pt x="5632" y="4436"/>
                    <a:pt x="5251" y="4281"/>
                  </a:cubicBezTo>
                  <a:lnTo>
                    <a:pt x="5251" y="4281"/>
                  </a:lnTo>
                  <a:lnTo>
                    <a:pt x="5632" y="4424"/>
                  </a:lnTo>
                  <a:cubicBezTo>
                    <a:pt x="5667" y="4434"/>
                    <a:pt x="5702" y="4439"/>
                    <a:pt x="5737" y="4439"/>
                  </a:cubicBezTo>
                  <a:cubicBezTo>
                    <a:pt x="5900" y="4439"/>
                    <a:pt x="6047" y="4327"/>
                    <a:pt x="6096" y="4150"/>
                  </a:cubicBezTo>
                  <a:cubicBezTo>
                    <a:pt x="6156" y="3972"/>
                    <a:pt x="6025" y="3769"/>
                    <a:pt x="5787" y="3650"/>
                  </a:cubicBezTo>
                  <a:lnTo>
                    <a:pt x="5787" y="3650"/>
                  </a:lnTo>
                  <a:lnTo>
                    <a:pt x="6084" y="3721"/>
                  </a:lnTo>
                  <a:cubicBezTo>
                    <a:pt x="6115" y="3731"/>
                    <a:pt x="6147" y="3735"/>
                    <a:pt x="6179" y="3735"/>
                  </a:cubicBezTo>
                  <a:cubicBezTo>
                    <a:pt x="6352" y="3735"/>
                    <a:pt x="6520" y="3603"/>
                    <a:pt x="6561" y="3412"/>
                  </a:cubicBezTo>
                  <a:cubicBezTo>
                    <a:pt x="6584" y="3198"/>
                    <a:pt x="6453" y="3007"/>
                    <a:pt x="6275" y="2948"/>
                  </a:cubicBezTo>
                  <a:lnTo>
                    <a:pt x="5846" y="2793"/>
                  </a:lnTo>
                  <a:lnTo>
                    <a:pt x="6334" y="2840"/>
                  </a:lnTo>
                  <a:cubicBezTo>
                    <a:pt x="6362" y="2846"/>
                    <a:pt x="6389" y="2849"/>
                    <a:pt x="6416" y="2849"/>
                  </a:cubicBezTo>
                  <a:cubicBezTo>
                    <a:pt x="6622" y="2849"/>
                    <a:pt x="6801" y="2693"/>
                    <a:pt x="6822" y="2471"/>
                  </a:cubicBezTo>
                  <a:cubicBezTo>
                    <a:pt x="6846" y="2281"/>
                    <a:pt x="6691" y="2067"/>
                    <a:pt x="6501" y="1995"/>
                  </a:cubicBezTo>
                  <a:lnTo>
                    <a:pt x="4048" y="1150"/>
                  </a:lnTo>
                  <a:lnTo>
                    <a:pt x="4179" y="578"/>
                  </a:lnTo>
                  <a:cubicBezTo>
                    <a:pt x="4215" y="376"/>
                    <a:pt x="4144" y="162"/>
                    <a:pt x="3965" y="66"/>
                  </a:cubicBezTo>
                  <a:cubicBezTo>
                    <a:pt x="3892" y="22"/>
                    <a:pt x="3813" y="1"/>
                    <a:pt x="3734" y="1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3187300" y="3625275"/>
              <a:ext cx="109550" cy="97650"/>
            </a:xfrm>
            <a:custGeom>
              <a:avLst/>
              <a:gdLst/>
              <a:ahLst/>
              <a:cxnLst/>
              <a:rect l="l" t="t" r="r" b="b"/>
              <a:pathLst>
                <a:path w="4382" h="3906" extrusionOk="0">
                  <a:moveTo>
                    <a:pt x="929" y="1"/>
                  </a:moveTo>
                  <a:lnTo>
                    <a:pt x="0" y="2477"/>
                  </a:lnTo>
                  <a:lnTo>
                    <a:pt x="2917" y="3906"/>
                  </a:lnTo>
                  <a:lnTo>
                    <a:pt x="4382" y="2203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3025675" y="3520100"/>
              <a:ext cx="271175" cy="206100"/>
            </a:xfrm>
            <a:custGeom>
              <a:avLst/>
              <a:gdLst/>
              <a:ahLst/>
              <a:cxnLst/>
              <a:rect l="l" t="t" r="r" b="b"/>
              <a:pathLst>
                <a:path w="10847" h="8244" extrusionOk="0">
                  <a:moveTo>
                    <a:pt x="3014" y="1"/>
                  </a:moveTo>
                  <a:cubicBezTo>
                    <a:pt x="2076" y="1"/>
                    <a:pt x="1169" y="521"/>
                    <a:pt x="714" y="1422"/>
                  </a:cubicBezTo>
                  <a:cubicBezTo>
                    <a:pt x="0" y="2838"/>
                    <a:pt x="691" y="4565"/>
                    <a:pt x="2179" y="5089"/>
                  </a:cubicBezTo>
                  <a:lnTo>
                    <a:pt x="8870" y="8244"/>
                  </a:lnTo>
                  <a:lnTo>
                    <a:pt x="10847" y="4910"/>
                  </a:lnTo>
                  <a:lnTo>
                    <a:pt x="4167" y="279"/>
                  </a:lnTo>
                  <a:cubicBezTo>
                    <a:pt x="3798" y="90"/>
                    <a:pt x="3403" y="1"/>
                    <a:pt x="3014" y="1"/>
                  </a:cubicBezTo>
                  <a:close/>
                </a:path>
              </a:pathLst>
            </a:custGeom>
            <a:solidFill>
              <a:srgbClr val="86E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3148000" y="3537825"/>
              <a:ext cx="55675" cy="40750"/>
            </a:xfrm>
            <a:custGeom>
              <a:avLst/>
              <a:gdLst/>
              <a:ahLst/>
              <a:cxnLst/>
              <a:rect l="l" t="t" r="r" b="b"/>
              <a:pathLst>
                <a:path w="2227" h="1630" extrusionOk="0">
                  <a:moveTo>
                    <a:pt x="95" y="0"/>
                  </a:moveTo>
                  <a:cubicBezTo>
                    <a:pt x="72" y="0"/>
                    <a:pt x="50" y="13"/>
                    <a:pt x="36" y="34"/>
                  </a:cubicBezTo>
                  <a:cubicBezTo>
                    <a:pt x="1" y="58"/>
                    <a:pt x="24" y="105"/>
                    <a:pt x="48" y="141"/>
                  </a:cubicBezTo>
                  <a:lnTo>
                    <a:pt x="2084" y="1606"/>
                  </a:lnTo>
                  <a:cubicBezTo>
                    <a:pt x="2108" y="1629"/>
                    <a:pt x="2120" y="1629"/>
                    <a:pt x="2132" y="1629"/>
                  </a:cubicBezTo>
                  <a:cubicBezTo>
                    <a:pt x="2144" y="1629"/>
                    <a:pt x="2179" y="1629"/>
                    <a:pt x="2191" y="1594"/>
                  </a:cubicBezTo>
                  <a:cubicBezTo>
                    <a:pt x="2227" y="1570"/>
                    <a:pt x="2203" y="1522"/>
                    <a:pt x="2179" y="1486"/>
                  </a:cubicBezTo>
                  <a:lnTo>
                    <a:pt x="143" y="22"/>
                  </a:lnTo>
                  <a:cubicBezTo>
                    <a:pt x="128" y="7"/>
                    <a:pt x="111" y="0"/>
                    <a:pt x="95" y="0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5"/>
            <p:cNvSpPr/>
            <p:nvPr/>
          </p:nvSpPr>
          <p:spPr>
            <a:xfrm>
              <a:off x="3385525" y="3244350"/>
              <a:ext cx="47650" cy="98175"/>
            </a:xfrm>
            <a:custGeom>
              <a:avLst/>
              <a:gdLst/>
              <a:ahLst/>
              <a:cxnLst/>
              <a:rect l="l" t="t" r="r" b="b"/>
              <a:pathLst>
                <a:path w="1906" h="3927" extrusionOk="0">
                  <a:moveTo>
                    <a:pt x="1773" y="0"/>
                  </a:moveTo>
                  <a:cubicBezTo>
                    <a:pt x="1758" y="0"/>
                    <a:pt x="1742" y="3"/>
                    <a:pt x="1727" y="10"/>
                  </a:cubicBezTo>
                  <a:cubicBezTo>
                    <a:pt x="1656" y="45"/>
                    <a:pt x="1" y="843"/>
                    <a:pt x="84" y="3820"/>
                  </a:cubicBezTo>
                  <a:cubicBezTo>
                    <a:pt x="84" y="3879"/>
                    <a:pt x="132" y="3927"/>
                    <a:pt x="191" y="3927"/>
                  </a:cubicBezTo>
                  <a:cubicBezTo>
                    <a:pt x="251" y="3927"/>
                    <a:pt x="310" y="3879"/>
                    <a:pt x="310" y="3820"/>
                  </a:cubicBezTo>
                  <a:cubicBezTo>
                    <a:pt x="227" y="998"/>
                    <a:pt x="1799" y="236"/>
                    <a:pt x="1810" y="224"/>
                  </a:cubicBezTo>
                  <a:cubicBezTo>
                    <a:pt x="1870" y="188"/>
                    <a:pt x="1906" y="129"/>
                    <a:pt x="1870" y="69"/>
                  </a:cubicBezTo>
                  <a:cubicBezTo>
                    <a:pt x="1852" y="25"/>
                    <a:pt x="1815" y="0"/>
                    <a:pt x="1773" y="0"/>
                  </a:cubicBezTo>
                  <a:close/>
                </a:path>
              </a:pathLst>
            </a:custGeom>
            <a:solidFill>
              <a:srgbClr val="1E00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3360525" y="3421075"/>
              <a:ext cx="31575" cy="62975"/>
            </a:xfrm>
            <a:custGeom>
              <a:avLst/>
              <a:gdLst/>
              <a:ahLst/>
              <a:cxnLst/>
              <a:rect l="l" t="t" r="r" b="b"/>
              <a:pathLst>
                <a:path w="1263" h="2519" extrusionOk="0">
                  <a:moveTo>
                    <a:pt x="191" y="1"/>
                  </a:moveTo>
                  <a:cubicBezTo>
                    <a:pt x="132" y="13"/>
                    <a:pt x="60" y="25"/>
                    <a:pt x="1" y="25"/>
                  </a:cubicBezTo>
                  <a:cubicBezTo>
                    <a:pt x="108" y="763"/>
                    <a:pt x="227" y="1537"/>
                    <a:pt x="298" y="1989"/>
                  </a:cubicBezTo>
                  <a:cubicBezTo>
                    <a:pt x="346" y="2251"/>
                    <a:pt x="524" y="2442"/>
                    <a:pt x="763" y="2501"/>
                  </a:cubicBezTo>
                  <a:cubicBezTo>
                    <a:pt x="813" y="2510"/>
                    <a:pt x="876" y="2518"/>
                    <a:pt x="933" y="2518"/>
                  </a:cubicBezTo>
                  <a:cubicBezTo>
                    <a:pt x="957" y="2518"/>
                    <a:pt x="980" y="2517"/>
                    <a:pt x="1001" y="2513"/>
                  </a:cubicBezTo>
                  <a:lnTo>
                    <a:pt x="1179" y="2477"/>
                  </a:lnTo>
                  <a:cubicBezTo>
                    <a:pt x="1239" y="2466"/>
                    <a:pt x="1263" y="2430"/>
                    <a:pt x="1263" y="2370"/>
                  </a:cubicBezTo>
                  <a:cubicBezTo>
                    <a:pt x="1251" y="2311"/>
                    <a:pt x="1203" y="2275"/>
                    <a:pt x="1144" y="2275"/>
                  </a:cubicBezTo>
                  <a:lnTo>
                    <a:pt x="965" y="2311"/>
                  </a:lnTo>
                  <a:cubicBezTo>
                    <a:pt x="949" y="2312"/>
                    <a:pt x="934" y="2313"/>
                    <a:pt x="918" y="2313"/>
                  </a:cubicBezTo>
                  <a:cubicBezTo>
                    <a:pt x="719" y="2313"/>
                    <a:pt x="522" y="2175"/>
                    <a:pt x="489" y="1965"/>
                  </a:cubicBezTo>
                  <a:cubicBezTo>
                    <a:pt x="417" y="1501"/>
                    <a:pt x="298" y="715"/>
                    <a:pt x="191" y="1"/>
                  </a:cubicBez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3429875" y="3408275"/>
              <a:ext cx="24450" cy="68500"/>
            </a:xfrm>
            <a:custGeom>
              <a:avLst/>
              <a:gdLst/>
              <a:ahLst/>
              <a:cxnLst/>
              <a:rect l="l" t="t" r="r" b="b"/>
              <a:pathLst>
                <a:path w="978" h="2740" extrusionOk="0">
                  <a:moveTo>
                    <a:pt x="632" y="1"/>
                  </a:moveTo>
                  <a:cubicBezTo>
                    <a:pt x="572" y="25"/>
                    <a:pt x="501" y="25"/>
                    <a:pt x="441" y="37"/>
                  </a:cubicBezTo>
                  <a:lnTo>
                    <a:pt x="739" y="2013"/>
                  </a:lnTo>
                  <a:cubicBezTo>
                    <a:pt x="751" y="2120"/>
                    <a:pt x="727" y="2239"/>
                    <a:pt x="667" y="2323"/>
                  </a:cubicBezTo>
                  <a:cubicBezTo>
                    <a:pt x="608" y="2418"/>
                    <a:pt x="501" y="2477"/>
                    <a:pt x="382" y="2489"/>
                  </a:cubicBezTo>
                  <a:lnTo>
                    <a:pt x="84" y="2537"/>
                  </a:lnTo>
                  <a:cubicBezTo>
                    <a:pt x="25" y="2549"/>
                    <a:pt x="1" y="2597"/>
                    <a:pt x="1" y="2656"/>
                  </a:cubicBezTo>
                  <a:cubicBezTo>
                    <a:pt x="13" y="2716"/>
                    <a:pt x="60" y="2739"/>
                    <a:pt x="120" y="2739"/>
                  </a:cubicBezTo>
                  <a:lnTo>
                    <a:pt x="417" y="2704"/>
                  </a:lnTo>
                  <a:cubicBezTo>
                    <a:pt x="739" y="2644"/>
                    <a:pt x="977" y="2323"/>
                    <a:pt x="929" y="1989"/>
                  </a:cubicBezTo>
                  <a:lnTo>
                    <a:pt x="632" y="1"/>
                  </a:ln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3351600" y="3337525"/>
              <a:ext cx="93475" cy="84175"/>
            </a:xfrm>
            <a:custGeom>
              <a:avLst/>
              <a:gdLst/>
              <a:ahLst/>
              <a:cxnLst/>
              <a:rect l="l" t="t" r="r" b="b"/>
              <a:pathLst>
                <a:path w="3739" h="3367" extrusionOk="0">
                  <a:moveTo>
                    <a:pt x="1844" y="1"/>
                  </a:moveTo>
                  <a:cubicBezTo>
                    <a:pt x="1758" y="1"/>
                    <a:pt x="1671" y="7"/>
                    <a:pt x="1584" y="21"/>
                  </a:cubicBezTo>
                  <a:cubicBezTo>
                    <a:pt x="643" y="164"/>
                    <a:pt x="0" y="1033"/>
                    <a:pt x="131" y="1974"/>
                  </a:cubicBezTo>
                  <a:cubicBezTo>
                    <a:pt x="179" y="2224"/>
                    <a:pt x="250" y="2771"/>
                    <a:pt x="346" y="3367"/>
                  </a:cubicBezTo>
                  <a:cubicBezTo>
                    <a:pt x="405" y="3355"/>
                    <a:pt x="477" y="3343"/>
                    <a:pt x="536" y="3343"/>
                  </a:cubicBezTo>
                  <a:cubicBezTo>
                    <a:pt x="441" y="2748"/>
                    <a:pt x="358" y="2188"/>
                    <a:pt x="322" y="1938"/>
                  </a:cubicBezTo>
                  <a:cubicBezTo>
                    <a:pt x="215" y="1105"/>
                    <a:pt x="774" y="331"/>
                    <a:pt x="1608" y="212"/>
                  </a:cubicBezTo>
                  <a:cubicBezTo>
                    <a:pt x="1681" y="201"/>
                    <a:pt x="1755" y="195"/>
                    <a:pt x="1827" y="195"/>
                  </a:cubicBezTo>
                  <a:cubicBezTo>
                    <a:pt x="2154" y="195"/>
                    <a:pt x="2466" y="303"/>
                    <a:pt x="2739" y="497"/>
                  </a:cubicBezTo>
                  <a:cubicBezTo>
                    <a:pt x="3072" y="735"/>
                    <a:pt x="3275" y="1093"/>
                    <a:pt x="3334" y="1497"/>
                  </a:cubicBezTo>
                  <a:lnTo>
                    <a:pt x="3537" y="2867"/>
                  </a:lnTo>
                  <a:cubicBezTo>
                    <a:pt x="3596" y="2843"/>
                    <a:pt x="3679" y="2843"/>
                    <a:pt x="3739" y="2831"/>
                  </a:cubicBezTo>
                  <a:lnTo>
                    <a:pt x="3548" y="1462"/>
                  </a:lnTo>
                  <a:cubicBezTo>
                    <a:pt x="3465" y="1009"/>
                    <a:pt x="3227" y="616"/>
                    <a:pt x="2858" y="331"/>
                  </a:cubicBezTo>
                  <a:cubicBezTo>
                    <a:pt x="2560" y="119"/>
                    <a:pt x="2207" y="1"/>
                    <a:pt x="1844" y="1"/>
                  </a:cubicBezTo>
                  <a:close/>
                </a:path>
              </a:pathLst>
            </a:custGeom>
            <a:solidFill>
              <a:srgbClr val="1E00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5"/>
            <p:cNvSpPr/>
            <p:nvPr/>
          </p:nvSpPr>
          <p:spPr>
            <a:xfrm>
              <a:off x="3383150" y="3471925"/>
              <a:ext cx="18475" cy="16900"/>
            </a:xfrm>
            <a:custGeom>
              <a:avLst/>
              <a:gdLst/>
              <a:ahLst/>
              <a:cxnLst/>
              <a:rect l="l" t="t" r="r" b="b"/>
              <a:pathLst>
                <a:path w="739" h="676" extrusionOk="0">
                  <a:moveTo>
                    <a:pt x="364" y="0"/>
                  </a:moveTo>
                  <a:cubicBezTo>
                    <a:pt x="350" y="0"/>
                    <a:pt x="336" y="1"/>
                    <a:pt x="322" y="3"/>
                  </a:cubicBezTo>
                  <a:cubicBezTo>
                    <a:pt x="143" y="39"/>
                    <a:pt x="0" y="217"/>
                    <a:pt x="36" y="396"/>
                  </a:cubicBezTo>
                  <a:cubicBezTo>
                    <a:pt x="57" y="554"/>
                    <a:pt x="201" y="676"/>
                    <a:pt x="358" y="676"/>
                  </a:cubicBezTo>
                  <a:cubicBezTo>
                    <a:pt x="377" y="676"/>
                    <a:pt x="397" y="674"/>
                    <a:pt x="417" y="670"/>
                  </a:cubicBezTo>
                  <a:cubicBezTo>
                    <a:pt x="596" y="646"/>
                    <a:pt x="739" y="467"/>
                    <a:pt x="703" y="289"/>
                  </a:cubicBezTo>
                  <a:cubicBezTo>
                    <a:pt x="681" y="124"/>
                    <a:pt x="528" y="0"/>
                    <a:pt x="364" y="0"/>
                  </a:cubicBezTo>
                  <a:close/>
                </a:path>
              </a:pathLst>
            </a:custGeom>
            <a:solidFill>
              <a:srgbClr val="1E00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5"/>
            <p:cNvSpPr/>
            <p:nvPr/>
          </p:nvSpPr>
          <p:spPr>
            <a:xfrm>
              <a:off x="3417675" y="3466775"/>
              <a:ext cx="18475" cy="16925"/>
            </a:xfrm>
            <a:custGeom>
              <a:avLst/>
              <a:gdLst/>
              <a:ahLst/>
              <a:cxnLst/>
              <a:rect l="l" t="t" r="r" b="b"/>
              <a:pathLst>
                <a:path w="739" h="677" extrusionOk="0">
                  <a:moveTo>
                    <a:pt x="385" y="1"/>
                  </a:moveTo>
                  <a:cubicBezTo>
                    <a:pt x="364" y="1"/>
                    <a:pt x="343" y="3"/>
                    <a:pt x="322" y="7"/>
                  </a:cubicBezTo>
                  <a:cubicBezTo>
                    <a:pt x="143" y="30"/>
                    <a:pt x="1" y="209"/>
                    <a:pt x="36" y="388"/>
                  </a:cubicBezTo>
                  <a:cubicBezTo>
                    <a:pt x="69" y="552"/>
                    <a:pt x="223" y="676"/>
                    <a:pt x="387" y="676"/>
                  </a:cubicBezTo>
                  <a:cubicBezTo>
                    <a:pt x="401" y="676"/>
                    <a:pt x="415" y="675"/>
                    <a:pt x="429" y="673"/>
                  </a:cubicBezTo>
                  <a:cubicBezTo>
                    <a:pt x="596" y="638"/>
                    <a:pt x="739" y="459"/>
                    <a:pt x="703" y="280"/>
                  </a:cubicBezTo>
                  <a:cubicBezTo>
                    <a:pt x="682" y="122"/>
                    <a:pt x="548" y="1"/>
                    <a:pt x="385" y="1"/>
                  </a:cubicBezTo>
                  <a:close/>
                </a:path>
              </a:pathLst>
            </a:custGeom>
            <a:solidFill>
              <a:srgbClr val="1E00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3607875" y="3250975"/>
              <a:ext cx="52725" cy="176675"/>
            </a:xfrm>
            <a:custGeom>
              <a:avLst/>
              <a:gdLst/>
              <a:ahLst/>
              <a:cxnLst/>
              <a:rect l="l" t="t" r="r" b="b"/>
              <a:pathLst>
                <a:path w="2109" h="7067" extrusionOk="0">
                  <a:moveTo>
                    <a:pt x="116" y="1"/>
                  </a:moveTo>
                  <a:cubicBezTo>
                    <a:pt x="96" y="1"/>
                    <a:pt x="77" y="6"/>
                    <a:pt x="60" y="18"/>
                  </a:cubicBezTo>
                  <a:cubicBezTo>
                    <a:pt x="24" y="42"/>
                    <a:pt x="1" y="126"/>
                    <a:pt x="36" y="161"/>
                  </a:cubicBezTo>
                  <a:cubicBezTo>
                    <a:pt x="48" y="197"/>
                    <a:pt x="1882" y="3007"/>
                    <a:pt x="1310" y="6948"/>
                  </a:cubicBezTo>
                  <a:cubicBezTo>
                    <a:pt x="1298" y="7007"/>
                    <a:pt x="1346" y="7055"/>
                    <a:pt x="1406" y="7067"/>
                  </a:cubicBezTo>
                  <a:lnTo>
                    <a:pt x="1418" y="7067"/>
                  </a:lnTo>
                  <a:cubicBezTo>
                    <a:pt x="1477" y="7067"/>
                    <a:pt x="1525" y="7031"/>
                    <a:pt x="1525" y="6984"/>
                  </a:cubicBezTo>
                  <a:cubicBezTo>
                    <a:pt x="2108" y="2947"/>
                    <a:pt x="227" y="78"/>
                    <a:pt x="215" y="42"/>
                  </a:cubicBezTo>
                  <a:cubicBezTo>
                    <a:pt x="192" y="19"/>
                    <a:pt x="153" y="1"/>
                    <a:pt x="116" y="1"/>
                  </a:cubicBezTo>
                  <a:close/>
                </a:path>
              </a:pathLst>
            </a:custGeom>
            <a:solidFill>
              <a:srgbClr val="1E00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3619775" y="340977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41"/>
                    <a:pt x="1465" y="24"/>
                    <a:pt x="942" y="1"/>
                  </a:cubicBezTo>
                  <a:close/>
                </a:path>
              </a:pathLst>
            </a:custGeom>
            <a:solidFill>
              <a:srgbClr val="1E00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3630200" y="3420200"/>
              <a:ext cx="26225" cy="26200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810"/>
                    <a:pt x="239" y="1048"/>
                    <a:pt x="525" y="1048"/>
                  </a:cubicBezTo>
                  <a:cubicBezTo>
                    <a:pt x="810" y="1048"/>
                    <a:pt x="1048" y="810"/>
                    <a:pt x="1048" y="524"/>
                  </a:cubicBezTo>
                  <a:cubicBezTo>
                    <a:pt x="1048" y="238"/>
                    <a:pt x="810" y="24"/>
                    <a:pt x="525" y="0"/>
                  </a:cubicBez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3506675" y="3315725"/>
              <a:ext cx="386675" cy="523600"/>
            </a:xfrm>
            <a:custGeom>
              <a:avLst/>
              <a:gdLst/>
              <a:ahLst/>
              <a:cxnLst/>
              <a:rect l="l" t="t" r="r" b="b"/>
              <a:pathLst>
                <a:path w="15467" h="20944" extrusionOk="0">
                  <a:moveTo>
                    <a:pt x="7704" y="0"/>
                  </a:moveTo>
                  <a:cubicBezTo>
                    <a:pt x="5025" y="1441"/>
                    <a:pt x="989" y="3643"/>
                    <a:pt x="1" y="4263"/>
                  </a:cubicBezTo>
                  <a:cubicBezTo>
                    <a:pt x="286" y="14383"/>
                    <a:pt x="6394" y="19800"/>
                    <a:pt x="7847" y="20943"/>
                  </a:cubicBezTo>
                  <a:cubicBezTo>
                    <a:pt x="12371" y="17086"/>
                    <a:pt x="14157" y="12680"/>
                    <a:pt x="14848" y="9632"/>
                  </a:cubicBezTo>
                  <a:cubicBezTo>
                    <a:pt x="15467" y="6918"/>
                    <a:pt x="15360" y="4775"/>
                    <a:pt x="15288" y="4024"/>
                  </a:cubicBezTo>
                  <a:lnTo>
                    <a:pt x="7704" y="0"/>
                  </a:ln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3478400" y="3284675"/>
              <a:ext cx="446500" cy="587675"/>
            </a:xfrm>
            <a:custGeom>
              <a:avLst/>
              <a:gdLst/>
              <a:ahLst/>
              <a:cxnLst/>
              <a:rect l="l" t="t" r="r" b="b"/>
              <a:pathLst>
                <a:path w="17860" h="23507" extrusionOk="0">
                  <a:moveTo>
                    <a:pt x="8835" y="1242"/>
                  </a:moveTo>
                  <a:lnTo>
                    <a:pt x="16419" y="5266"/>
                  </a:lnTo>
                  <a:cubicBezTo>
                    <a:pt x="16491" y="6017"/>
                    <a:pt x="16598" y="8160"/>
                    <a:pt x="15979" y="10874"/>
                  </a:cubicBezTo>
                  <a:cubicBezTo>
                    <a:pt x="15288" y="13922"/>
                    <a:pt x="13502" y="18328"/>
                    <a:pt x="8978" y="22185"/>
                  </a:cubicBezTo>
                  <a:cubicBezTo>
                    <a:pt x="7525" y="21042"/>
                    <a:pt x="1417" y="15625"/>
                    <a:pt x="1132" y="5505"/>
                  </a:cubicBezTo>
                  <a:cubicBezTo>
                    <a:pt x="2132" y="4885"/>
                    <a:pt x="6156" y="2683"/>
                    <a:pt x="8835" y="1242"/>
                  </a:cubicBezTo>
                  <a:close/>
                  <a:moveTo>
                    <a:pt x="8819" y="1"/>
                  </a:moveTo>
                  <a:cubicBezTo>
                    <a:pt x="8734" y="1"/>
                    <a:pt x="8650" y="22"/>
                    <a:pt x="8573" y="63"/>
                  </a:cubicBezTo>
                  <a:cubicBezTo>
                    <a:pt x="0" y="4683"/>
                    <a:pt x="24" y="4707"/>
                    <a:pt x="24" y="5207"/>
                  </a:cubicBezTo>
                  <a:cubicBezTo>
                    <a:pt x="215" y="17482"/>
                    <a:pt x="8359" y="23185"/>
                    <a:pt x="8692" y="23423"/>
                  </a:cubicBezTo>
                  <a:cubicBezTo>
                    <a:pt x="8787" y="23483"/>
                    <a:pt x="8883" y="23507"/>
                    <a:pt x="8990" y="23507"/>
                  </a:cubicBezTo>
                  <a:cubicBezTo>
                    <a:pt x="9109" y="23507"/>
                    <a:pt x="9228" y="23459"/>
                    <a:pt x="9323" y="23400"/>
                  </a:cubicBezTo>
                  <a:cubicBezTo>
                    <a:pt x="14347" y="19268"/>
                    <a:pt x="16300" y="14446"/>
                    <a:pt x="17050" y="11124"/>
                  </a:cubicBezTo>
                  <a:cubicBezTo>
                    <a:pt x="17860" y="7505"/>
                    <a:pt x="17479" y="4909"/>
                    <a:pt x="17467" y="4802"/>
                  </a:cubicBezTo>
                  <a:cubicBezTo>
                    <a:pt x="17431" y="4624"/>
                    <a:pt x="17324" y="4457"/>
                    <a:pt x="17169" y="4373"/>
                  </a:cubicBezTo>
                  <a:lnTo>
                    <a:pt x="9073" y="63"/>
                  </a:lnTo>
                  <a:cubicBezTo>
                    <a:pt x="8990" y="22"/>
                    <a:pt x="8903" y="1"/>
                    <a:pt x="881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3555500" y="3445575"/>
              <a:ext cx="281000" cy="220375"/>
            </a:xfrm>
            <a:custGeom>
              <a:avLst/>
              <a:gdLst/>
              <a:ahLst/>
              <a:cxnLst/>
              <a:rect l="l" t="t" r="r" b="b"/>
              <a:pathLst>
                <a:path w="11240" h="8815" extrusionOk="0">
                  <a:moveTo>
                    <a:pt x="3230" y="0"/>
                  </a:moveTo>
                  <a:cubicBezTo>
                    <a:pt x="2930" y="0"/>
                    <a:pt x="2613" y="42"/>
                    <a:pt x="2286" y="140"/>
                  </a:cubicBezTo>
                  <a:cubicBezTo>
                    <a:pt x="488" y="676"/>
                    <a:pt x="0" y="3319"/>
                    <a:pt x="1286" y="5415"/>
                  </a:cubicBezTo>
                  <a:cubicBezTo>
                    <a:pt x="1488" y="5748"/>
                    <a:pt x="1727" y="6058"/>
                    <a:pt x="1977" y="6355"/>
                  </a:cubicBezTo>
                  <a:cubicBezTo>
                    <a:pt x="3084" y="7617"/>
                    <a:pt x="4608" y="8570"/>
                    <a:pt x="5394" y="8784"/>
                  </a:cubicBezTo>
                  <a:cubicBezTo>
                    <a:pt x="5461" y="8799"/>
                    <a:pt x="5539" y="8814"/>
                    <a:pt x="5617" y="8814"/>
                  </a:cubicBezTo>
                  <a:cubicBezTo>
                    <a:pt x="5662" y="8814"/>
                    <a:pt x="5707" y="8809"/>
                    <a:pt x="5751" y="8796"/>
                  </a:cubicBezTo>
                  <a:cubicBezTo>
                    <a:pt x="6715" y="8594"/>
                    <a:pt x="8906" y="7308"/>
                    <a:pt x="10013" y="5653"/>
                  </a:cubicBezTo>
                  <a:cubicBezTo>
                    <a:pt x="11240" y="3867"/>
                    <a:pt x="11121" y="1593"/>
                    <a:pt x="9835" y="628"/>
                  </a:cubicBezTo>
                  <a:cubicBezTo>
                    <a:pt x="9656" y="497"/>
                    <a:pt x="9466" y="390"/>
                    <a:pt x="9263" y="319"/>
                  </a:cubicBezTo>
                  <a:cubicBezTo>
                    <a:pt x="8887" y="188"/>
                    <a:pt x="8520" y="133"/>
                    <a:pt x="8173" y="133"/>
                  </a:cubicBezTo>
                  <a:cubicBezTo>
                    <a:pt x="6936" y="133"/>
                    <a:pt x="5955" y="830"/>
                    <a:pt x="5751" y="1295"/>
                  </a:cubicBezTo>
                  <a:cubicBezTo>
                    <a:pt x="5548" y="801"/>
                    <a:pt x="4541" y="0"/>
                    <a:pt x="3230" y="0"/>
                  </a:cubicBezTo>
                  <a:close/>
                </a:path>
              </a:pathLst>
            </a:custGeom>
            <a:solidFill>
              <a:srgbClr val="E05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3644800" y="3504125"/>
              <a:ext cx="105675" cy="105100"/>
            </a:xfrm>
            <a:custGeom>
              <a:avLst/>
              <a:gdLst/>
              <a:ahLst/>
              <a:cxnLst/>
              <a:rect l="l" t="t" r="r" b="b"/>
              <a:pathLst>
                <a:path w="4227" h="4204" extrusionOk="0">
                  <a:moveTo>
                    <a:pt x="1536" y="1"/>
                  </a:moveTo>
                  <a:cubicBezTo>
                    <a:pt x="1429" y="1"/>
                    <a:pt x="1357" y="72"/>
                    <a:pt x="1345" y="179"/>
                  </a:cubicBezTo>
                  <a:lnTo>
                    <a:pt x="1310" y="1263"/>
                  </a:lnTo>
                  <a:lnTo>
                    <a:pt x="226" y="1227"/>
                  </a:lnTo>
                  <a:cubicBezTo>
                    <a:pt x="119" y="1227"/>
                    <a:pt x="48" y="1310"/>
                    <a:pt x="36" y="1406"/>
                  </a:cubicBezTo>
                  <a:lnTo>
                    <a:pt x="0" y="2680"/>
                  </a:lnTo>
                  <a:cubicBezTo>
                    <a:pt x="0" y="2775"/>
                    <a:pt x="71" y="2858"/>
                    <a:pt x="179" y="2870"/>
                  </a:cubicBezTo>
                  <a:lnTo>
                    <a:pt x="1262" y="2894"/>
                  </a:lnTo>
                  <a:lnTo>
                    <a:pt x="1250" y="3989"/>
                  </a:lnTo>
                  <a:cubicBezTo>
                    <a:pt x="1250" y="4085"/>
                    <a:pt x="1322" y="4168"/>
                    <a:pt x="1429" y="4180"/>
                  </a:cubicBezTo>
                  <a:lnTo>
                    <a:pt x="2691" y="4204"/>
                  </a:lnTo>
                  <a:cubicBezTo>
                    <a:pt x="2798" y="4204"/>
                    <a:pt x="2869" y="4132"/>
                    <a:pt x="2893" y="4025"/>
                  </a:cubicBezTo>
                  <a:lnTo>
                    <a:pt x="2917" y="2942"/>
                  </a:lnTo>
                  <a:lnTo>
                    <a:pt x="4001" y="2977"/>
                  </a:lnTo>
                  <a:cubicBezTo>
                    <a:pt x="4108" y="2977"/>
                    <a:pt x="4179" y="2894"/>
                    <a:pt x="4203" y="2799"/>
                  </a:cubicBezTo>
                  <a:lnTo>
                    <a:pt x="4227" y="1525"/>
                  </a:lnTo>
                  <a:cubicBezTo>
                    <a:pt x="4215" y="1430"/>
                    <a:pt x="4143" y="1334"/>
                    <a:pt x="4036" y="1334"/>
                  </a:cubicBezTo>
                  <a:lnTo>
                    <a:pt x="2953" y="1310"/>
                  </a:lnTo>
                  <a:lnTo>
                    <a:pt x="2977" y="215"/>
                  </a:lnTo>
                  <a:cubicBezTo>
                    <a:pt x="2977" y="120"/>
                    <a:pt x="2905" y="36"/>
                    <a:pt x="2798" y="25"/>
                  </a:cubicBezTo>
                  <a:lnTo>
                    <a:pt x="1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3374600" y="3042475"/>
              <a:ext cx="62750" cy="61775"/>
            </a:xfrm>
            <a:custGeom>
              <a:avLst/>
              <a:gdLst/>
              <a:ahLst/>
              <a:cxnLst/>
              <a:rect l="l" t="t" r="r" b="b"/>
              <a:pathLst>
                <a:path w="2510" h="2471" extrusionOk="0">
                  <a:moveTo>
                    <a:pt x="1297" y="0"/>
                  </a:moveTo>
                  <a:cubicBezTo>
                    <a:pt x="1092" y="0"/>
                    <a:pt x="864" y="77"/>
                    <a:pt x="664" y="322"/>
                  </a:cubicBezTo>
                  <a:cubicBezTo>
                    <a:pt x="1" y="1129"/>
                    <a:pt x="803" y="2471"/>
                    <a:pt x="1789" y="2471"/>
                  </a:cubicBezTo>
                  <a:cubicBezTo>
                    <a:pt x="2024" y="2471"/>
                    <a:pt x="2270" y="2394"/>
                    <a:pt x="2509" y="2215"/>
                  </a:cubicBezTo>
                  <a:lnTo>
                    <a:pt x="1926" y="215"/>
                  </a:lnTo>
                  <a:cubicBezTo>
                    <a:pt x="1926" y="215"/>
                    <a:pt x="1642" y="0"/>
                    <a:pt x="1297" y="0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3398025" y="3064500"/>
              <a:ext cx="29800" cy="21450"/>
            </a:xfrm>
            <a:custGeom>
              <a:avLst/>
              <a:gdLst/>
              <a:ahLst/>
              <a:cxnLst/>
              <a:rect l="l" t="t" r="r" b="b"/>
              <a:pathLst>
                <a:path w="1192" h="858" extrusionOk="0">
                  <a:moveTo>
                    <a:pt x="53" y="0"/>
                  </a:moveTo>
                  <a:cubicBezTo>
                    <a:pt x="51" y="0"/>
                    <a:pt x="49" y="0"/>
                    <a:pt x="48" y="0"/>
                  </a:cubicBezTo>
                  <a:cubicBezTo>
                    <a:pt x="25" y="0"/>
                    <a:pt x="1" y="36"/>
                    <a:pt x="1" y="60"/>
                  </a:cubicBezTo>
                  <a:cubicBezTo>
                    <a:pt x="1" y="96"/>
                    <a:pt x="36" y="107"/>
                    <a:pt x="60" y="107"/>
                  </a:cubicBezTo>
                  <a:cubicBezTo>
                    <a:pt x="61" y="107"/>
                    <a:pt x="63" y="107"/>
                    <a:pt x="65" y="107"/>
                  </a:cubicBezTo>
                  <a:cubicBezTo>
                    <a:pt x="135" y="107"/>
                    <a:pt x="728" y="119"/>
                    <a:pt x="1108" y="822"/>
                  </a:cubicBezTo>
                  <a:cubicBezTo>
                    <a:pt x="1120" y="834"/>
                    <a:pt x="1132" y="846"/>
                    <a:pt x="1156" y="846"/>
                  </a:cubicBezTo>
                  <a:lnTo>
                    <a:pt x="1168" y="858"/>
                  </a:lnTo>
                  <a:cubicBezTo>
                    <a:pt x="1179" y="834"/>
                    <a:pt x="1191" y="810"/>
                    <a:pt x="1179" y="774"/>
                  </a:cubicBezTo>
                  <a:cubicBezTo>
                    <a:pt x="787" y="11"/>
                    <a:pt x="124" y="0"/>
                    <a:pt x="53" y="0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3587925" y="3043525"/>
              <a:ext cx="60825" cy="60675"/>
            </a:xfrm>
            <a:custGeom>
              <a:avLst/>
              <a:gdLst/>
              <a:ahLst/>
              <a:cxnLst/>
              <a:rect l="l" t="t" r="r" b="b"/>
              <a:pathLst>
                <a:path w="2433" h="2427" extrusionOk="0">
                  <a:moveTo>
                    <a:pt x="1179" y="0"/>
                  </a:moveTo>
                  <a:cubicBezTo>
                    <a:pt x="841" y="0"/>
                    <a:pt x="561" y="220"/>
                    <a:pt x="561" y="220"/>
                  </a:cubicBezTo>
                  <a:lnTo>
                    <a:pt x="1" y="2173"/>
                  </a:lnTo>
                  <a:cubicBezTo>
                    <a:pt x="234" y="2351"/>
                    <a:pt x="474" y="2427"/>
                    <a:pt x="704" y="2427"/>
                  </a:cubicBezTo>
                  <a:cubicBezTo>
                    <a:pt x="1658" y="2427"/>
                    <a:pt x="2432" y="1114"/>
                    <a:pt x="1799" y="327"/>
                  </a:cubicBezTo>
                  <a:cubicBezTo>
                    <a:pt x="1603" y="78"/>
                    <a:pt x="1381" y="0"/>
                    <a:pt x="1179" y="0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3596875" y="3064500"/>
              <a:ext cx="28300" cy="21150"/>
            </a:xfrm>
            <a:custGeom>
              <a:avLst/>
              <a:gdLst/>
              <a:ahLst/>
              <a:cxnLst/>
              <a:rect l="l" t="t" r="r" b="b"/>
              <a:pathLst>
                <a:path w="1132" h="846" extrusionOk="0">
                  <a:moveTo>
                    <a:pt x="1080" y="0"/>
                  </a:moveTo>
                  <a:cubicBezTo>
                    <a:pt x="1023" y="0"/>
                    <a:pt x="417" y="11"/>
                    <a:pt x="12" y="774"/>
                  </a:cubicBezTo>
                  <a:cubicBezTo>
                    <a:pt x="0" y="810"/>
                    <a:pt x="0" y="834"/>
                    <a:pt x="24" y="846"/>
                  </a:cubicBezTo>
                  <a:lnTo>
                    <a:pt x="60" y="846"/>
                  </a:lnTo>
                  <a:cubicBezTo>
                    <a:pt x="72" y="846"/>
                    <a:pt x="83" y="834"/>
                    <a:pt x="83" y="822"/>
                  </a:cubicBezTo>
                  <a:cubicBezTo>
                    <a:pt x="476" y="107"/>
                    <a:pt x="1036" y="107"/>
                    <a:pt x="1072" y="107"/>
                  </a:cubicBezTo>
                  <a:cubicBezTo>
                    <a:pt x="1096" y="107"/>
                    <a:pt x="1131" y="96"/>
                    <a:pt x="1131" y="60"/>
                  </a:cubicBezTo>
                  <a:cubicBezTo>
                    <a:pt x="1131" y="36"/>
                    <a:pt x="1119" y="0"/>
                    <a:pt x="1084" y="0"/>
                  </a:cubicBezTo>
                  <a:cubicBezTo>
                    <a:pt x="1083" y="0"/>
                    <a:pt x="1082" y="0"/>
                    <a:pt x="1080" y="0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3403675" y="2893050"/>
              <a:ext cx="220300" cy="219100"/>
            </a:xfrm>
            <a:custGeom>
              <a:avLst/>
              <a:gdLst/>
              <a:ahLst/>
              <a:cxnLst/>
              <a:rect l="l" t="t" r="r" b="b"/>
              <a:pathLst>
                <a:path w="8812" h="8764" extrusionOk="0">
                  <a:moveTo>
                    <a:pt x="4406" y="0"/>
                  </a:moveTo>
                  <a:cubicBezTo>
                    <a:pt x="1644" y="0"/>
                    <a:pt x="1" y="2072"/>
                    <a:pt x="1" y="4453"/>
                  </a:cubicBezTo>
                  <a:cubicBezTo>
                    <a:pt x="1" y="6834"/>
                    <a:pt x="1977" y="8763"/>
                    <a:pt x="4406" y="8763"/>
                  </a:cubicBezTo>
                  <a:cubicBezTo>
                    <a:pt x="6847" y="8763"/>
                    <a:pt x="8812" y="6834"/>
                    <a:pt x="8812" y="4453"/>
                  </a:cubicBezTo>
                  <a:cubicBezTo>
                    <a:pt x="8812" y="2072"/>
                    <a:pt x="7121" y="0"/>
                    <a:pt x="4406" y="0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3460250" y="3132650"/>
              <a:ext cx="97650" cy="132925"/>
            </a:xfrm>
            <a:custGeom>
              <a:avLst/>
              <a:gdLst/>
              <a:ahLst/>
              <a:cxnLst/>
              <a:rect l="l" t="t" r="r" b="b"/>
              <a:pathLst>
                <a:path w="3906" h="5317" extrusionOk="0">
                  <a:moveTo>
                    <a:pt x="3441" y="1"/>
                  </a:moveTo>
                  <a:lnTo>
                    <a:pt x="572" y="120"/>
                  </a:lnTo>
                  <a:lnTo>
                    <a:pt x="274" y="5132"/>
                  </a:lnTo>
                  <a:lnTo>
                    <a:pt x="0" y="5156"/>
                  </a:lnTo>
                  <a:cubicBezTo>
                    <a:pt x="566" y="5263"/>
                    <a:pt x="1229" y="5317"/>
                    <a:pt x="1893" y="5317"/>
                  </a:cubicBezTo>
                  <a:cubicBezTo>
                    <a:pt x="2557" y="5317"/>
                    <a:pt x="3221" y="5263"/>
                    <a:pt x="3786" y="5156"/>
                  </a:cubicBezTo>
                  <a:lnTo>
                    <a:pt x="3905" y="5120"/>
                  </a:lnTo>
                  <a:lnTo>
                    <a:pt x="3441" y="1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3476625" y="3144575"/>
              <a:ext cx="74425" cy="44650"/>
            </a:xfrm>
            <a:custGeom>
              <a:avLst/>
              <a:gdLst/>
              <a:ahLst/>
              <a:cxnLst/>
              <a:rect l="l" t="t" r="r" b="b"/>
              <a:pathLst>
                <a:path w="2977" h="1786" extrusionOk="0">
                  <a:moveTo>
                    <a:pt x="2834" y="0"/>
                  </a:moveTo>
                  <a:lnTo>
                    <a:pt x="0" y="369"/>
                  </a:lnTo>
                  <a:cubicBezTo>
                    <a:pt x="107" y="429"/>
                    <a:pt x="2977" y="1786"/>
                    <a:pt x="2977" y="1786"/>
                  </a:cubicBezTo>
                  <a:lnTo>
                    <a:pt x="2834" y="0"/>
                  </a:lnTo>
                  <a:close/>
                </a:path>
              </a:pathLst>
            </a:custGeom>
            <a:solidFill>
              <a:srgbClr val="1F0C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3410225" y="2919250"/>
              <a:ext cx="207300" cy="242325"/>
            </a:xfrm>
            <a:custGeom>
              <a:avLst/>
              <a:gdLst/>
              <a:ahLst/>
              <a:cxnLst/>
              <a:rect l="l" t="t" r="r" b="b"/>
              <a:pathLst>
                <a:path w="8292" h="9693" extrusionOk="0">
                  <a:moveTo>
                    <a:pt x="4132" y="0"/>
                  </a:moveTo>
                  <a:cubicBezTo>
                    <a:pt x="811" y="12"/>
                    <a:pt x="561" y="3310"/>
                    <a:pt x="561" y="3310"/>
                  </a:cubicBezTo>
                  <a:cubicBezTo>
                    <a:pt x="561" y="3310"/>
                    <a:pt x="1" y="9620"/>
                    <a:pt x="4001" y="9692"/>
                  </a:cubicBezTo>
                  <a:cubicBezTo>
                    <a:pt x="4033" y="9692"/>
                    <a:pt x="4064" y="9693"/>
                    <a:pt x="4095" y="9693"/>
                  </a:cubicBezTo>
                  <a:cubicBezTo>
                    <a:pt x="8292" y="9693"/>
                    <a:pt x="7764" y="3310"/>
                    <a:pt x="7764" y="3310"/>
                  </a:cubicBezTo>
                  <a:cubicBezTo>
                    <a:pt x="7764" y="3310"/>
                    <a:pt x="7728" y="0"/>
                    <a:pt x="4132" y="0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3499525" y="3057950"/>
              <a:ext cx="14325" cy="24425"/>
            </a:xfrm>
            <a:custGeom>
              <a:avLst/>
              <a:gdLst/>
              <a:ahLst/>
              <a:cxnLst/>
              <a:rect l="l" t="t" r="r" b="b"/>
              <a:pathLst>
                <a:path w="573" h="977" extrusionOk="0">
                  <a:moveTo>
                    <a:pt x="489" y="0"/>
                  </a:moveTo>
                  <a:cubicBezTo>
                    <a:pt x="465" y="12"/>
                    <a:pt x="453" y="24"/>
                    <a:pt x="453" y="36"/>
                  </a:cubicBezTo>
                  <a:lnTo>
                    <a:pt x="501" y="905"/>
                  </a:lnTo>
                  <a:lnTo>
                    <a:pt x="37" y="905"/>
                  </a:lnTo>
                  <a:cubicBezTo>
                    <a:pt x="25" y="905"/>
                    <a:pt x="1" y="917"/>
                    <a:pt x="1" y="929"/>
                  </a:cubicBezTo>
                  <a:cubicBezTo>
                    <a:pt x="1" y="953"/>
                    <a:pt x="25" y="965"/>
                    <a:pt x="37" y="965"/>
                  </a:cubicBezTo>
                  <a:lnTo>
                    <a:pt x="525" y="977"/>
                  </a:lnTo>
                  <a:cubicBezTo>
                    <a:pt x="548" y="977"/>
                    <a:pt x="560" y="965"/>
                    <a:pt x="560" y="965"/>
                  </a:cubicBezTo>
                  <a:cubicBezTo>
                    <a:pt x="572" y="953"/>
                    <a:pt x="572" y="953"/>
                    <a:pt x="572" y="941"/>
                  </a:cubicBezTo>
                  <a:lnTo>
                    <a:pt x="525" y="24"/>
                  </a:lnTo>
                  <a:cubicBezTo>
                    <a:pt x="513" y="12"/>
                    <a:pt x="501" y="0"/>
                    <a:pt x="489" y="0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3427800" y="3003775"/>
              <a:ext cx="72950" cy="71750"/>
            </a:xfrm>
            <a:custGeom>
              <a:avLst/>
              <a:gdLst/>
              <a:ahLst/>
              <a:cxnLst/>
              <a:rect l="l" t="t" r="r" b="b"/>
              <a:pathLst>
                <a:path w="2918" h="2870" extrusionOk="0">
                  <a:moveTo>
                    <a:pt x="1465" y="108"/>
                  </a:moveTo>
                  <a:cubicBezTo>
                    <a:pt x="2203" y="108"/>
                    <a:pt x="2822" y="703"/>
                    <a:pt x="2822" y="1441"/>
                  </a:cubicBezTo>
                  <a:cubicBezTo>
                    <a:pt x="2822" y="2167"/>
                    <a:pt x="2203" y="2763"/>
                    <a:pt x="1465" y="2763"/>
                  </a:cubicBezTo>
                  <a:cubicBezTo>
                    <a:pt x="715" y="2763"/>
                    <a:pt x="108" y="2167"/>
                    <a:pt x="108" y="1441"/>
                  </a:cubicBezTo>
                  <a:cubicBezTo>
                    <a:pt x="108" y="703"/>
                    <a:pt x="715" y="108"/>
                    <a:pt x="1465" y="108"/>
                  </a:cubicBezTo>
                  <a:close/>
                  <a:moveTo>
                    <a:pt x="1465" y="0"/>
                  </a:moveTo>
                  <a:cubicBezTo>
                    <a:pt x="655" y="0"/>
                    <a:pt x="0" y="643"/>
                    <a:pt x="0" y="1441"/>
                  </a:cubicBezTo>
                  <a:cubicBezTo>
                    <a:pt x="0" y="2227"/>
                    <a:pt x="655" y="2870"/>
                    <a:pt x="1465" y="2870"/>
                  </a:cubicBezTo>
                  <a:cubicBezTo>
                    <a:pt x="2263" y="2870"/>
                    <a:pt x="2917" y="2227"/>
                    <a:pt x="2917" y="1441"/>
                  </a:cubicBezTo>
                  <a:cubicBezTo>
                    <a:pt x="2917" y="643"/>
                    <a:pt x="2263" y="0"/>
                    <a:pt x="1465" y="0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3515600" y="3003775"/>
              <a:ext cx="72950" cy="71750"/>
            </a:xfrm>
            <a:custGeom>
              <a:avLst/>
              <a:gdLst/>
              <a:ahLst/>
              <a:cxnLst/>
              <a:rect l="l" t="t" r="r" b="b"/>
              <a:pathLst>
                <a:path w="2918" h="2870" extrusionOk="0">
                  <a:moveTo>
                    <a:pt x="1465" y="108"/>
                  </a:moveTo>
                  <a:cubicBezTo>
                    <a:pt x="2203" y="108"/>
                    <a:pt x="2823" y="703"/>
                    <a:pt x="2823" y="1441"/>
                  </a:cubicBezTo>
                  <a:cubicBezTo>
                    <a:pt x="2823" y="2167"/>
                    <a:pt x="2203" y="2763"/>
                    <a:pt x="1465" y="2763"/>
                  </a:cubicBezTo>
                  <a:cubicBezTo>
                    <a:pt x="715" y="2763"/>
                    <a:pt x="108" y="2167"/>
                    <a:pt x="108" y="1441"/>
                  </a:cubicBezTo>
                  <a:cubicBezTo>
                    <a:pt x="108" y="703"/>
                    <a:pt x="715" y="108"/>
                    <a:pt x="1465" y="108"/>
                  </a:cubicBezTo>
                  <a:close/>
                  <a:moveTo>
                    <a:pt x="1465" y="0"/>
                  </a:moveTo>
                  <a:cubicBezTo>
                    <a:pt x="656" y="0"/>
                    <a:pt x="1" y="643"/>
                    <a:pt x="1" y="1441"/>
                  </a:cubicBezTo>
                  <a:cubicBezTo>
                    <a:pt x="1" y="2227"/>
                    <a:pt x="656" y="2870"/>
                    <a:pt x="1465" y="2870"/>
                  </a:cubicBezTo>
                  <a:cubicBezTo>
                    <a:pt x="2263" y="2870"/>
                    <a:pt x="2918" y="2227"/>
                    <a:pt x="2918" y="1441"/>
                  </a:cubicBezTo>
                  <a:cubicBezTo>
                    <a:pt x="2918" y="643"/>
                    <a:pt x="2263" y="0"/>
                    <a:pt x="1465" y="0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3498350" y="3038600"/>
              <a:ext cx="19650" cy="2100"/>
            </a:xfrm>
            <a:custGeom>
              <a:avLst/>
              <a:gdLst/>
              <a:ahLst/>
              <a:cxnLst/>
              <a:rect l="l" t="t" r="r" b="b"/>
              <a:pathLst>
                <a:path w="786" h="84" extrusionOk="0">
                  <a:moveTo>
                    <a:pt x="36" y="0"/>
                  </a:moveTo>
                  <a:cubicBezTo>
                    <a:pt x="24" y="0"/>
                    <a:pt x="0" y="24"/>
                    <a:pt x="0" y="48"/>
                  </a:cubicBezTo>
                  <a:cubicBezTo>
                    <a:pt x="0" y="60"/>
                    <a:pt x="12" y="84"/>
                    <a:pt x="36" y="84"/>
                  </a:cubicBezTo>
                  <a:lnTo>
                    <a:pt x="738" y="84"/>
                  </a:lnTo>
                  <a:cubicBezTo>
                    <a:pt x="774" y="84"/>
                    <a:pt x="786" y="60"/>
                    <a:pt x="786" y="48"/>
                  </a:cubicBezTo>
                  <a:cubicBezTo>
                    <a:pt x="786" y="24"/>
                    <a:pt x="774" y="0"/>
                    <a:pt x="738" y="0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3541800" y="3035925"/>
              <a:ext cx="17000" cy="17275"/>
            </a:xfrm>
            <a:custGeom>
              <a:avLst/>
              <a:gdLst/>
              <a:ahLst/>
              <a:cxnLst/>
              <a:rect l="l" t="t" r="r" b="b"/>
              <a:pathLst>
                <a:path w="680" h="691" extrusionOk="0">
                  <a:moveTo>
                    <a:pt x="346" y="0"/>
                  </a:moveTo>
                  <a:cubicBezTo>
                    <a:pt x="143" y="0"/>
                    <a:pt x="0" y="155"/>
                    <a:pt x="0" y="346"/>
                  </a:cubicBezTo>
                  <a:cubicBezTo>
                    <a:pt x="0" y="536"/>
                    <a:pt x="167" y="691"/>
                    <a:pt x="346" y="691"/>
                  </a:cubicBezTo>
                  <a:cubicBezTo>
                    <a:pt x="536" y="691"/>
                    <a:pt x="679" y="524"/>
                    <a:pt x="679" y="346"/>
                  </a:cubicBezTo>
                  <a:cubicBezTo>
                    <a:pt x="679" y="155"/>
                    <a:pt x="512" y="0"/>
                    <a:pt x="346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3456675" y="3036200"/>
              <a:ext cx="16975" cy="17300"/>
            </a:xfrm>
            <a:custGeom>
              <a:avLst/>
              <a:gdLst/>
              <a:ahLst/>
              <a:cxnLst/>
              <a:rect l="l" t="t" r="r" b="b"/>
              <a:pathLst>
                <a:path w="679" h="692" extrusionOk="0">
                  <a:moveTo>
                    <a:pt x="314" y="1"/>
                  </a:moveTo>
                  <a:cubicBezTo>
                    <a:pt x="134" y="1"/>
                    <a:pt x="0" y="162"/>
                    <a:pt x="0" y="346"/>
                  </a:cubicBezTo>
                  <a:cubicBezTo>
                    <a:pt x="0" y="537"/>
                    <a:pt x="155" y="692"/>
                    <a:pt x="334" y="692"/>
                  </a:cubicBezTo>
                  <a:cubicBezTo>
                    <a:pt x="524" y="692"/>
                    <a:pt x="679" y="525"/>
                    <a:pt x="679" y="346"/>
                  </a:cubicBezTo>
                  <a:cubicBezTo>
                    <a:pt x="679" y="156"/>
                    <a:pt x="512" y="1"/>
                    <a:pt x="334" y="1"/>
                  </a:cubicBezTo>
                  <a:cubicBezTo>
                    <a:pt x="327" y="1"/>
                    <a:pt x="321" y="1"/>
                    <a:pt x="314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3432250" y="2974550"/>
              <a:ext cx="56300" cy="22225"/>
            </a:xfrm>
            <a:custGeom>
              <a:avLst/>
              <a:gdLst/>
              <a:ahLst/>
              <a:cxnLst/>
              <a:rect l="l" t="t" r="r" b="b"/>
              <a:pathLst>
                <a:path w="2252" h="889" extrusionOk="0">
                  <a:moveTo>
                    <a:pt x="1468" y="0"/>
                  </a:moveTo>
                  <a:cubicBezTo>
                    <a:pt x="1437" y="0"/>
                    <a:pt x="1404" y="1"/>
                    <a:pt x="1370" y="3"/>
                  </a:cubicBezTo>
                  <a:cubicBezTo>
                    <a:pt x="834" y="15"/>
                    <a:pt x="263" y="348"/>
                    <a:pt x="96" y="491"/>
                  </a:cubicBezTo>
                  <a:cubicBezTo>
                    <a:pt x="25" y="550"/>
                    <a:pt x="1" y="657"/>
                    <a:pt x="61" y="741"/>
                  </a:cubicBezTo>
                  <a:cubicBezTo>
                    <a:pt x="132" y="832"/>
                    <a:pt x="246" y="889"/>
                    <a:pt x="374" y="889"/>
                  </a:cubicBezTo>
                  <a:cubicBezTo>
                    <a:pt x="396" y="889"/>
                    <a:pt x="419" y="887"/>
                    <a:pt x="442" y="884"/>
                  </a:cubicBezTo>
                  <a:cubicBezTo>
                    <a:pt x="692" y="824"/>
                    <a:pt x="1227" y="705"/>
                    <a:pt x="1668" y="705"/>
                  </a:cubicBezTo>
                  <a:cubicBezTo>
                    <a:pt x="2251" y="681"/>
                    <a:pt x="2144" y="312"/>
                    <a:pt x="2144" y="312"/>
                  </a:cubicBezTo>
                  <a:cubicBezTo>
                    <a:pt x="2144" y="312"/>
                    <a:pt x="2069" y="0"/>
                    <a:pt x="1468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3527500" y="2974575"/>
              <a:ext cx="56300" cy="22200"/>
            </a:xfrm>
            <a:custGeom>
              <a:avLst/>
              <a:gdLst/>
              <a:ahLst/>
              <a:cxnLst/>
              <a:rect l="l" t="t" r="r" b="b"/>
              <a:pathLst>
                <a:path w="2252" h="888" extrusionOk="0">
                  <a:moveTo>
                    <a:pt x="814" y="0"/>
                  </a:moveTo>
                  <a:cubicBezTo>
                    <a:pt x="197" y="0"/>
                    <a:pt x="108" y="311"/>
                    <a:pt x="108" y="311"/>
                  </a:cubicBezTo>
                  <a:cubicBezTo>
                    <a:pt x="108" y="311"/>
                    <a:pt x="1" y="680"/>
                    <a:pt x="584" y="704"/>
                  </a:cubicBezTo>
                  <a:cubicBezTo>
                    <a:pt x="1037" y="704"/>
                    <a:pt x="1573" y="823"/>
                    <a:pt x="1823" y="883"/>
                  </a:cubicBezTo>
                  <a:cubicBezTo>
                    <a:pt x="1844" y="886"/>
                    <a:pt x="1865" y="888"/>
                    <a:pt x="1886" y="888"/>
                  </a:cubicBezTo>
                  <a:cubicBezTo>
                    <a:pt x="2009" y="888"/>
                    <a:pt x="2131" y="831"/>
                    <a:pt x="2192" y="740"/>
                  </a:cubicBezTo>
                  <a:cubicBezTo>
                    <a:pt x="2251" y="656"/>
                    <a:pt x="2239" y="549"/>
                    <a:pt x="2156" y="490"/>
                  </a:cubicBezTo>
                  <a:cubicBezTo>
                    <a:pt x="2001" y="347"/>
                    <a:pt x="1418" y="14"/>
                    <a:pt x="882" y="2"/>
                  </a:cubicBezTo>
                  <a:cubicBezTo>
                    <a:pt x="859" y="1"/>
                    <a:pt x="836" y="0"/>
                    <a:pt x="814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3437325" y="3065975"/>
              <a:ext cx="150350" cy="97625"/>
            </a:xfrm>
            <a:custGeom>
              <a:avLst/>
              <a:gdLst/>
              <a:ahLst/>
              <a:cxnLst/>
              <a:rect l="l" t="t" r="r" b="b"/>
              <a:pathLst>
                <a:path w="6014" h="3905" extrusionOk="0">
                  <a:moveTo>
                    <a:pt x="2715" y="1"/>
                  </a:moveTo>
                  <a:lnTo>
                    <a:pt x="191" y="572"/>
                  </a:lnTo>
                  <a:cubicBezTo>
                    <a:pt x="191" y="572"/>
                    <a:pt x="0" y="2025"/>
                    <a:pt x="667" y="2858"/>
                  </a:cubicBezTo>
                  <a:cubicBezTo>
                    <a:pt x="1278" y="3611"/>
                    <a:pt x="2108" y="3905"/>
                    <a:pt x="2916" y="3905"/>
                  </a:cubicBezTo>
                  <a:cubicBezTo>
                    <a:pt x="4011" y="3905"/>
                    <a:pt x="5066" y="3363"/>
                    <a:pt x="5477" y="2692"/>
                  </a:cubicBezTo>
                  <a:cubicBezTo>
                    <a:pt x="5477" y="2692"/>
                    <a:pt x="6013" y="1834"/>
                    <a:pt x="5834" y="584"/>
                  </a:cubicBezTo>
                  <a:lnTo>
                    <a:pt x="2715" y="1"/>
                  </a:lnTo>
                  <a:close/>
                </a:path>
              </a:pathLst>
            </a:custGeom>
            <a:solidFill>
              <a:srgbClr val="FAF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3426900" y="3065400"/>
              <a:ext cx="35150" cy="29775"/>
            </a:xfrm>
            <a:custGeom>
              <a:avLst/>
              <a:gdLst/>
              <a:ahLst/>
              <a:cxnLst/>
              <a:rect l="l" t="t" r="r" b="b"/>
              <a:pathLst>
                <a:path w="1406" h="1191" extrusionOk="0">
                  <a:moveTo>
                    <a:pt x="1" y="0"/>
                  </a:moveTo>
                  <a:lnTo>
                    <a:pt x="24" y="298"/>
                  </a:lnTo>
                  <a:lnTo>
                    <a:pt x="1275" y="1191"/>
                  </a:lnTo>
                  <a:lnTo>
                    <a:pt x="1406" y="10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>
              <a:off x="3560250" y="3063900"/>
              <a:ext cx="41100" cy="31575"/>
            </a:xfrm>
            <a:custGeom>
              <a:avLst/>
              <a:gdLst/>
              <a:ahLst/>
              <a:cxnLst/>
              <a:rect l="l" t="t" r="r" b="b"/>
              <a:pathLst>
                <a:path w="1644" h="1263" extrusionOk="0">
                  <a:moveTo>
                    <a:pt x="1644" y="0"/>
                  </a:moveTo>
                  <a:lnTo>
                    <a:pt x="1" y="1084"/>
                  </a:lnTo>
                  <a:lnTo>
                    <a:pt x="120" y="1263"/>
                  </a:lnTo>
                  <a:lnTo>
                    <a:pt x="1584" y="298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FAF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>
              <a:off x="3565325" y="2938000"/>
              <a:ext cx="45850" cy="73525"/>
            </a:xfrm>
            <a:custGeom>
              <a:avLst/>
              <a:gdLst/>
              <a:ahLst/>
              <a:cxnLst/>
              <a:rect l="l" t="t" r="r" b="b"/>
              <a:pathLst>
                <a:path w="1834" h="2941" extrusionOk="0">
                  <a:moveTo>
                    <a:pt x="905" y="0"/>
                  </a:moveTo>
                  <a:cubicBezTo>
                    <a:pt x="905" y="0"/>
                    <a:pt x="0" y="1762"/>
                    <a:pt x="1834" y="2941"/>
                  </a:cubicBezTo>
                  <a:lnTo>
                    <a:pt x="1572" y="953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>
              <a:off x="3385225" y="2865075"/>
              <a:ext cx="206000" cy="98200"/>
            </a:xfrm>
            <a:custGeom>
              <a:avLst/>
              <a:gdLst/>
              <a:ahLst/>
              <a:cxnLst/>
              <a:rect l="l" t="t" r="r" b="b"/>
              <a:pathLst>
                <a:path w="8240" h="3928" extrusionOk="0">
                  <a:moveTo>
                    <a:pt x="2156" y="0"/>
                  </a:moveTo>
                  <a:cubicBezTo>
                    <a:pt x="965" y="0"/>
                    <a:pt x="1" y="834"/>
                    <a:pt x="1" y="1857"/>
                  </a:cubicBezTo>
                  <a:cubicBezTo>
                    <a:pt x="1" y="2203"/>
                    <a:pt x="96" y="2536"/>
                    <a:pt x="298" y="2810"/>
                  </a:cubicBezTo>
                  <a:cubicBezTo>
                    <a:pt x="394" y="3012"/>
                    <a:pt x="548" y="3155"/>
                    <a:pt x="751" y="3286"/>
                  </a:cubicBezTo>
                  <a:cubicBezTo>
                    <a:pt x="1072" y="3512"/>
                    <a:pt x="1453" y="3667"/>
                    <a:pt x="1870" y="3727"/>
                  </a:cubicBezTo>
                  <a:cubicBezTo>
                    <a:pt x="2544" y="3875"/>
                    <a:pt x="3345" y="3927"/>
                    <a:pt x="4144" y="3927"/>
                  </a:cubicBezTo>
                  <a:cubicBezTo>
                    <a:pt x="6115" y="3927"/>
                    <a:pt x="8073" y="3608"/>
                    <a:pt x="8073" y="3608"/>
                  </a:cubicBezTo>
                  <a:lnTo>
                    <a:pt x="8240" y="3191"/>
                  </a:lnTo>
                  <a:lnTo>
                    <a:pt x="5918" y="2060"/>
                  </a:lnTo>
                  <a:lnTo>
                    <a:pt x="5835" y="1893"/>
                  </a:lnTo>
                  <a:cubicBezTo>
                    <a:pt x="5787" y="1834"/>
                    <a:pt x="4978" y="1298"/>
                    <a:pt x="4001" y="893"/>
                  </a:cubicBezTo>
                  <a:cubicBezTo>
                    <a:pt x="3632" y="357"/>
                    <a:pt x="2942" y="0"/>
                    <a:pt x="2156" y="0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>
              <a:off x="3442375" y="2873125"/>
              <a:ext cx="134875" cy="61925"/>
            </a:xfrm>
            <a:custGeom>
              <a:avLst/>
              <a:gdLst/>
              <a:ahLst/>
              <a:cxnLst/>
              <a:rect l="l" t="t" r="r" b="b"/>
              <a:pathLst>
                <a:path w="5395" h="2477" extrusionOk="0">
                  <a:moveTo>
                    <a:pt x="3342" y="1"/>
                  </a:moveTo>
                  <a:cubicBezTo>
                    <a:pt x="2023" y="1"/>
                    <a:pt x="1" y="1250"/>
                    <a:pt x="1" y="1250"/>
                  </a:cubicBezTo>
                  <a:lnTo>
                    <a:pt x="2787" y="2476"/>
                  </a:lnTo>
                  <a:cubicBezTo>
                    <a:pt x="3311" y="1643"/>
                    <a:pt x="5394" y="726"/>
                    <a:pt x="3882" y="95"/>
                  </a:cubicBezTo>
                  <a:cubicBezTo>
                    <a:pt x="3724" y="29"/>
                    <a:pt x="3541" y="1"/>
                    <a:pt x="3342" y="1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3535850" y="2897075"/>
              <a:ext cx="103000" cy="145125"/>
            </a:xfrm>
            <a:custGeom>
              <a:avLst/>
              <a:gdLst/>
              <a:ahLst/>
              <a:cxnLst/>
              <a:rect l="l" t="t" r="r" b="b"/>
              <a:pathLst>
                <a:path w="4120" h="5805" extrusionOk="0">
                  <a:moveTo>
                    <a:pt x="192" y="1"/>
                  </a:moveTo>
                  <a:cubicBezTo>
                    <a:pt x="67" y="1"/>
                    <a:pt x="0" y="6"/>
                    <a:pt x="0" y="6"/>
                  </a:cubicBezTo>
                  <a:lnTo>
                    <a:pt x="977" y="899"/>
                  </a:lnTo>
                  <a:lnTo>
                    <a:pt x="2620" y="2197"/>
                  </a:lnTo>
                  <a:lnTo>
                    <a:pt x="3239" y="5804"/>
                  </a:lnTo>
                  <a:cubicBezTo>
                    <a:pt x="3632" y="5078"/>
                    <a:pt x="3822" y="4292"/>
                    <a:pt x="3906" y="3566"/>
                  </a:cubicBezTo>
                  <a:cubicBezTo>
                    <a:pt x="4120" y="1875"/>
                    <a:pt x="2941" y="363"/>
                    <a:pt x="1251" y="89"/>
                  </a:cubicBezTo>
                  <a:cubicBezTo>
                    <a:pt x="767" y="15"/>
                    <a:pt x="399" y="1"/>
                    <a:pt x="192" y="1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3402200" y="2919825"/>
              <a:ext cx="44975" cy="84575"/>
            </a:xfrm>
            <a:custGeom>
              <a:avLst/>
              <a:gdLst/>
              <a:ahLst/>
              <a:cxnLst/>
              <a:rect l="l" t="t" r="r" b="b"/>
              <a:pathLst>
                <a:path w="1799" h="3383" extrusionOk="0">
                  <a:moveTo>
                    <a:pt x="989" y="1"/>
                  </a:moveTo>
                  <a:cubicBezTo>
                    <a:pt x="989" y="1"/>
                    <a:pt x="0" y="1180"/>
                    <a:pt x="72" y="3382"/>
                  </a:cubicBezTo>
                  <a:lnTo>
                    <a:pt x="1798" y="477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6" name="Google Shape;1126;p45"/>
          <p:cNvSpPr/>
          <p:nvPr/>
        </p:nvSpPr>
        <p:spPr>
          <a:xfrm>
            <a:off x="3277950" y="323500"/>
            <a:ext cx="44253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45">
            <a:hlinkClick r:id="rId3" action="ppaction://hlinksldjump"/>
          </p:cNvPr>
          <p:cNvSpPr/>
          <p:nvPr/>
        </p:nvSpPr>
        <p:spPr>
          <a:xfrm>
            <a:off x="7820196" y="323488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45">
            <a:hlinkClick r:id="rId3" action="ppaction://hlinksldjump"/>
          </p:cNvPr>
          <p:cNvSpPr/>
          <p:nvPr/>
        </p:nvSpPr>
        <p:spPr>
          <a:xfrm>
            <a:off x="7907887" y="412733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9" name="Google Shape;1129;p45"/>
          <p:cNvGrpSpPr/>
          <p:nvPr/>
        </p:nvGrpSpPr>
        <p:grpSpPr>
          <a:xfrm>
            <a:off x="2353696" y="323450"/>
            <a:ext cx="807300" cy="357900"/>
            <a:chOff x="635421" y="421700"/>
            <a:chExt cx="807300" cy="357900"/>
          </a:xfrm>
        </p:grpSpPr>
        <p:sp>
          <p:nvSpPr>
            <p:cNvPr id="1130" name="Google Shape;1130;p45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5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5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5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46"/>
          <p:cNvSpPr txBox="1">
            <a:spLocks noGrp="1"/>
          </p:cNvSpPr>
          <p:nvPr>
            <p:ph type="title"/>
          </p:nvPr>
        </p:nvSpPr>
        <p:spPr>
          <a:xfrm>
            <a:off x="1037825" y="897525"/>
            <a:ext cx="44925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9h 55m 23s</a:t>
            </a:r>
            <a:endParaRPr/>
          </a:p>
        </p:txBody>
      </p:sp>
      <p:sp>
        <p:nvSpPr>
          <p:cNvPr id="1139" name="Google Shape;1139;p46"/>
          <p:cNvSpPr txBox="1">
            <a:spLocks noGrp="1"/>
          </p:cNvSpPr>
          <p:nvPr>
            <p:ph type="subTitle" idx="1"/>
          </p:nvPr>
        </p:nvSpPr>
        <p:spPr>
          <a:xfrm>
            <a:off x="1037825" y="1416001"/>
            <a:ext cx="4492500" cy="3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Periodo de rotación de Júpiter</a:t>
            </a:r>
            <a:endParaRPr/>
          </a:p>
        </p:txBody>
      </p:sp>
      <p:sp>
        <p:nvSpPr>
          <p:cNvPr id="1140" name="Google Shape;1140;p46"/>
          <p:cNvSpPr txBox="1">
            <a:spLocks noGrp="1"/>
          </p:cNvSpPr>
          <p:nvPr>
            <p:ph type="title" idx="2"/>
          </p:nvPr>
        </p:nvSpPr>
        <p:spPr>
          <a:xfrm>
            <a:off x="1037825" y="3378940"/>
            <a:ext cx="44925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333 000</a:t>
            </a:r>
            <a:endParaRPr/>
          </a:p>
        </p:txBody>
      </p:sp>
      <p:sp>
        <p:nvSpPr>
          <p:cNvPr id="1141" name="Google Shape;1141;p46"/>
          <p:cNvSpPr txBox="1">
            <a:spLocks noGrp="1"/>
          </p:cNvSpPr>
          <p:nvPr>
            <p:ph type="subTitle" idx="3"/>
          </p:nvPr>
        </p:nvSpPr>
        <p:spPr>
          <a:xfrm>
            <a:off x="1037825" y="3914351"/>
            <a:ext cx="4492500" cy="3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Tierras que caben en la masa del Sol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2" name="Google Shape;1142;p46"/>
          <p:cNvGrpSpPr/>
          <p:nvPr/>
        </p:nvGrpSpPr>
        <p:grpSpPr>
          <a:xfrm flipH="1">
            <a:off x="6486915" y="450773"/>
            <a:ext cx="1937105" cy="4404087"/>
            <a:chOff x="-676289" y="1085464"/>
            <a:chExt cx="1922112" cy="4370001"/>
          </a:xfrm>
        </p:grpSpPr>
        <p:sp>
          <p:nvSpPr>
            <p:cNvPr id="1143" name="Google Shape;1143;p46"/>
            <p:cNvSpPr/>
            <p:nvPr/>
          </p:nvSpPr>
          <p:spPr>
            <a:xfrm>
              <a:off x="138328" y="1999096"/>
              <a:ext cx="763175" cy="643003"/>
            </a:xfrm>
            <a:custGeom>
              <a:avLst/>
              <a:gdLst/>
              <a:ahLst/>
              <a:cxnLst/>
              <a:rect l="l" t="t" r="r" b="b"/>
              <a:pathLst>
                <a:path w="10741" h="9050" extrusionOk="0">
                  <a:moveTo>
                    <a:pt x="2290" y="0"/>
                  </a:moveTo>
                  <a:cubicBezTo>
                    <a:pt x="1600" y="0"/>
                    <a:pt x="923" y="362"/>
                    <a:pt x="549" y="1022"/>
                  </a:cubicBezTo>
                  <a:cubicBezTo>
                    <a:pt x="1" y="1939"/>
                    <a:pt x="287" y="3117"/>
                    <a:pt x="1180" y="3713"/>
                  </a:cubicBezTo>
                  <a:lnTo>
                    <a:pt x="7847" y="8761"/>
                  </a:lnTo>
                  <a:cubicBezTo>
                    <a:pt x="8139" y="8957"/>
                    <a:pt x="8470" y="9049"/>
                    <a:pt x="8797" y="9049"/>
                  </a:cubicBezTo>
                  <a:cubicBezTo>
                    <a:pt x="9446" y="9049"/>
                    <a:pt x="10083" y="8687"/>
                    <a:pt x="10383" y="8046"/>
                  </a:cubicBezTo>
                  <a:cubicBezTo>
                    <a:pt x="10740" y="7284"/>
                    <a:pt x="10526" y="6356"/>
                    <a:pt x="9835" y="5868"/>
                  </a:cubicBezTo>
                  <a:lnTo>
                    <a:pt x="3466" y="391"/>
                  </a:lnTo>
                  <a:cubicBezTo>
                    <a:pt x="3108" y="126"/>
                    <a:pt x="2697" y="0"/>
                    <a:pt x="2290" y="0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6"/>
            <p:cNvSpPr/>
            <p:nvPr/>
          </p:nvSpPr>
          <p:spPr>
            <a:xfrm>
              <a:off x="68128" y="1933801"/>
              <a:ext cx="582986" cy="506729"/>
            </a:xfrm>
            <a:custGeom>
              <a:avLst/>
              <a:gdLst/>
              <a:ahLst/>
              <a:cxnLst/>
              <a:rect l="l" t="t" r="r" b="b"/>
              <a:pathLst>
                <a:path w="8205" h="7132" extrusionOk="0">
                  <a:moveTo>
                    <a:pt x="4668" y="0"/>
                  </a:moveTo>
                  <a:lnTo>
                    <a:pt x="1" y="1762"/>
                  </a:lnTo>
                  <a:cubicBezTo>
                    <a:pt x="1" y="1762"/>
                    <a:pt x="239" y="3739"/>
                    <a:pt x="4942" y="7132"/>
                  </a:cubicBezTo>
                  <a:lnTo>
                    <a:pt x="8204" y="3667"/>
                  </a:lnTo>
                  <a:lnTo>
                    <a:pt x="4668" y="0"/>
                  </a:ln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6"/>
            <p:cNvSpPr/>
            <p:nvPr/>
          </p:nvSpPr>
          <p:spPr>
            <a:xfrm>
              <a:off x="393833" y="2176579"/>
              <a:ext cx="261473" cy="263951"/>
            </a:xfrm>
            <a:custGeom>
              <a:avLst/>
              <a:gdLst/>
              <a:ahLst/>
              <a:cxnLst/>
              <a:rect l="l" t="t" r="r" b="b"/>
              <a:pathLst>
                <a:path w="3680" h="3715" extrusionOk="0">
                  <a:moveTo>
                    <a:pt x="3370" y="0"/>
                  </a:moveTo>
                  <a:lnTo>
                    <a:pt x="1" y="3453"/>
                  </a:lnTo>
                  <a:lnTo>
                    <a:pt x="358" y="3715"/>
                  </a:lnTo>
                  <a:lnTo>
                    <a:pt x="3680" y="310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-330334" y="1826302"/>
              <a:ext cx="829964" cy="1372189"/>
            </a:xfrm>
            <a:custGeom>
              <a:avLst/>
              <a:gdLst/>
              <a:ahLst/>
              <a:cxnLst/>
              <a:rect l="l" t="t" r="r" b="b"/>
              <a:pathLst>
                <a:path w="11681" h="19313" extrusionOk="0">
                  <a:moveTo>
                    <a:pt x="6656" y="1"/>
                  </a:moveTo>
                  <a:lnTo>
                    <a:pt x="4680" y="168"/>
                  </a:lnTo>
                  <a:cubicBezTo>
                    <a:pt x="4680" y="168"/>
                    <a:pt x="2715" y="608"/>
                    <a:pt x="1370" y="1275"/>
                  </a:cubicBezTo>
                  <a:cubicBezTo>
                    <a:pt x="525" y="1704"/>
                    <a:pt x="429" y="2632"/>
                    <a:pt x="537" y="3573"/>
                  </a:cubicBezTo>
                  <a:lnTo>
                    <a:pt x="1465" y="12026"/>
                  </a:lnTo>
                  <a:lnTo>
                    <a:pt x="1" y="19313"/>
                  </a:lnTo>
                  <a:lnTo>
                    <a:pt x="1" y="19313"/>
                  </a:lnTo>
                  <a:lnTo>
                    <a:pt x="11681" y="18348"/>
                  </a:lnTo>
                  <a:lnTo>
                    <a:pt x="11050" y="12753"/>
                  </a:lnTo>
                  <a:lnTo>
                    <a:pt x="11205" y="3847"/>
                  </a:lnTo>
                  <a:cubicBezTo>
                    <a:pt x="11300" y="2549"/>
                    <a:pt x="10490" y="1334"/>
                    <a:pt x="9240" y="918"/>
                  </a:cubicBezTo>
                  <a:cubicBezTo>
                    <a:pt x="7847" y="441"/>
                    <a:pt x="7395" y="37"/>
                    <a:pt x="6656" y="1"/>
                  </a:cubicBez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2125" y="1416050"/>
              <a:ext cx="211594" cy="433113"/>
            </a:xfrm>
            <a:custGeom>
              <a:avLst/>
              <a:gdLst/>
              <a:ahLst/>
              <a:cxnLst/>
              <a:rect l="l" t="t" r="r" b="b"/>
              <a:pathLst>
                <a:path w="2978" h="6014" extrusionOk="0">
                  <a:moveTo>
                    <a:pt x="834" y="0"/>
                  </a:moveTo>
                  <a:lnTo>
                    <a:pt x="1" y="5942"/>
                  </a:lnTo>
                  <a:lnTo>
                    <a:pt x="2894" y="6013"/>
                  </a:lnTo>
                  <a:lnTo>
                    <a:pt x="2978" y="2501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146002" y="5221924"/>
              <a:ext cx="527067" cy="163344"/>
            </a:xfrm>
            <a:custGeom>
              <a:avLst/>
              <a:gdLst/>
              <a:ahLst/>
              <a:cxnLst/>
              <a:rect l="l" t="t" r="r" b="b"/>
              <a:pathLst>
                <a:path w="7418" h="2299" extrusionOk="0">
                  <a:moveTo>
                    <a:pt x="500" y="1"/>
                  </a:moveTo>
                  <a:lnTo>
                    <a:pt x="0" y="2227"/>
                  </a:lnTo>
                  <a:lnTo>
                    <a:pt x="7418" y="2298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144297" y="5380081"/>
              <a:ext cx="528773" cy="75384"/>
            </a:xfrm>
            <a:custGeom>
              <a:avLst/>
              <a:gdLst/>
              <a:ahLst/>
              <a:cxnLst/>
              <a:rect l="l" t="t" r="r" b="b"/>
              <a:pathLst>
                <a:path w="7442" h="1061" extrusionOk="0">
                  <a:moveTo>
                    <a:pt x="24" y="1"/>
                  </a:moveTo>
                  <a:lnTo>
                    <a:pt x="0" y="965"/>
                  </a:lnTo>
                  <a:lnTo>
                    <a:pt x="7430" y="1061"/>
                  </a:lnTo>
                  <a:lnTo>
                    <a:pt x="7442" y="72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6"/>
            <p:cNvSpPr/>
            <p:nvPr/>
          </p:nvSpPr>
          <p:spPr>
            <a:xfrm>
              <a:off x="426020" y="5274146"/>
              <a:ext cx="77021" cy="33322"/>
            </a:xfrm>
            <a:custGeom>
              <a:avLst/>
              <a:gdLst/>
              <a:ahLst/>
              <a:cxnLst/>
              <a:rect l="l" t="t" r="r" b="b"/>
              <a:pathLst>
                <a:path w="1084" h="469" extrusionOk="0">
                  <a:moveTo>
                    <a:pt x="970" y="1"/>
                  </a:moveTo>
                  <a:cubicBezTo>
                    <a:pt x="960" y="1"/>
                    <a:pt x="951" y="2"/>
                    <a:pt x="941" y="4"/>
                  </a:cubicBezTo>
                  <a:lnTo>
                    <a:pt x="83" y="242"/>
                  </a:lnTo>
                  <a:cubicBezTo>
                    <a:pt x="24" y="254"/>
                    <a:pt x="0" y="313"/>
                    <a:pt x="12" y="373"/>
                  </a:cubicBezTo>
                  <a:cubicBezTo>
                    <a:pt x="24" y="432"/>
                    <a:pt x="71" y="468"/>
                    <a:pt x="119" y="468"/>
                  </a:cubicBezTo>
                  <a:cubicBezTo>
                    <a:pt x="119" y="468"/>
                    <a:pt x="131" y="468"/>
                    <a:pt x="143" y="456"/>
                  </a:cubicBezTo>
                  <a:lnTo>
                    <a:pt x="1000" y="218"/>
                  </a:lnTo>
                  <a:cubicBezTo>
                    <a:pt x="1060" y="194"/>
                    <a:pt x="1083" y="135"/>
                    <a:pt x="1072" y="75"/>
                  </a:cubicBezTo>
                  <a:cubicBezTo>
                    <a:pt x="1062" y="26"/>
                    <a:pt x="1019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366762" y="5243736"/>
              <a:ext cx="77092" cy="33251"/>
            </a:xfrm>
            <a:custGeom>
              <a:avLst/>
              <a:gdLst/>
              <a:ahLst/>
              <a:cxnLst/>
              <a:rect l="l" t="t" r="r" b="b"/>
              <a:pathLst>
                <a:path w="1085" h="468" extrusionOk="0">
                  <a:moveTo>
                    <a:pt x="971" y="0"/>
                  </a:moveTo>
                  <a:cubicBezTo>
                    <a:pt x="961" y="0"/>
                    <a:pt x="951" y="1"/>
                    <a:pt x="941" y="3"/>
                  </a:cubicBezTo>
                  <a:lnTo>
                    <a:pt x="84" y="241"/>
                  </a:lnTo>
                  <a:cubicBezTo>
                    <a:pt x="24" y="253"/>
                    <a:pt x="1" y="313"/>
                    <a:pt x="12" y="372"/>
                  </a:cubicBezTo>
                  <a:cubicBezTo>
                    <a:pt x="24" y="432"/>
                    <a:pt x="72" y="467"/>
                    <a:pt x="120" y="467"/>
                  </a:cubicBezTo>
                  <a:cubicBezTo>
                    <a:pt x="120" y="467"/>
                    <a:pt x="132" y="467"/>
                    <a:pt x="143" y="444"/>
                  </a:cubicBezTo>
                  <a:lnTo>
                    <a:pt x="1001" y="205"/>
                  </a:lnTo>
                  <a:cubicBezTo>
                    <a:pt x="1060" y="194"/>
                    <a:pt x="1084" y="134"/>
                    <a:pt x="1072" y="75"/>
                  </a:cubicBezTo>
                  <a:cubicBezTo>
                    <a:pt x="1062" y="25"/>
                    <a:pt x="1019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6"/>
            <p:cNvSpPr/>
            <p:nvPr/>
          </p:nvSpPr>
          <p:spPr>
            <a:xfrm>
              <a:off x="181528" y="4960531"/>
              <a:ext cx="198876" cy="261464"/>
            </a:xfrm>
            <a:custGeom>
              <a:avLst/>
              <a:gdLst/>
              <a:ahLst/>
              <a:cxnLst/>
              <a:rect l="l" t="t" r="r" b="b"/>
              <a:pathLst>
                <a:path w="2799" h="3680" extrusionOk="0">
                  <a:moveTo>
                    <a:pt x="131" y="1"/>
                  </a:moveTo>
                  <a:lnTo>
                    <a:pt x="0" y="3680"/>
                  </a:lnTo>
                  <a:lnTo>
                    <a:pt x="2655" y="3680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6"/>
            <p:cNvSpPr/>
            <p:nvPr/>
          </p:nvSpPr>
          <p:spPr>
            <a:xfrm>
              <a:off x="-441105" y="5222777"/>
              <a:ext cx="527920" cy="164197"/>
            </a:xfrm>
            <a:custGeom>
              <a:avLst/>
              <a:gdLst/>
              <a:ahLst/>
              <a:cxnLst/>
              <a:rect l="l" t="t" r="r" b="b"/>
              <a:pathLst>
                <a:path w="7430" h="2311" extrusionOk="0">
                  <a:moveTo>
                    <a:pt x="488" y="0"/>
                  </a:moveTo>
                  <a:lnTo>
                    <a:pt x="0" y="2215"/>
                  </a:lnTo>
                  <a:lnTo>
                    <a:pt x="7430" y="231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6"/>
            <p:cNvSpPr/>
            <p:nvPr/>
          </p:nvSpPr>
          <p:spPr>
            <a:xfrm>
              <a:off x="-443663" y="5380081"/>
              <a:ext cx="530478" cy="75384"/>
            </a:xfrm>
            <a:custGeom>
              <a:avLst/>
              <a:gdLst/>
              <a:ahLst/>
              <a:cxnLst/>
              <a:rect l="l" t="t" r="r" b="b"/>
              <a:pathLst>
                <a:path w="7466" h="1061" extrusionOk="0">
                  <a:moveTo>
                    <a:pt x="36" y="1"/>
                  </a:moveTo>
                  <a:lnTo>
                    <a:pt x="0" y="989"/>
                  </a:lnTo>
                  <a:lnTo>
                    <a:pt x="7430" y="1061"/>
                  </a:lnTo>
                  <a:lnTo>
                    <a:pt x="7466" y="96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6"/>
            <p:cNvSpPr/>
            <p:nvPr/>
          </p:nvSpPr>
          <p:spPr>
            <a:xfrm>
              <a:off x="-161940" y="5274146"/>
              <a:ext cx="77021" cy="33322"/>
            </a:xfrm>
            <a:custGeom>
              <a:avLst/>
              <a:gdLst/>
              <a:ahLst/>
              <a:cxnLst/>
              <a:rect l="l" t="t" r="r" b="b"/>
              <a:pathLst>
                <a:path w="1084" h="469" extrusionOk="0">
                  <a:moveTo>
                    <a:pt x="970" y="1"/>
                  </a:moveTo>
                  <a:cubicBezTo>
                    <a:pt x="961" y="1"/>
                    <a:pt x="951" y="2"/>
                    <a:pt x="941" y="4"/>
                  </a:cubicBezTo>
                  <a:lnTo>
                    <a:pt x="84" y="242"/>
                  </a:lnTo>
                  <a:cubicBezTo>
                    <a:pt x="24" y="254"/>
                    <a:pt x="0" y="313"/>
                    <a:pt x="12" y="373"/>
                  </a:cubicBezTo>
                  <a:cubicBezTo>
                    <a:pt x="24" y="432"/>
                    <a:pt x="72" y="468"/>
                    <a:pt x="119" y="468"/>
                  </a:cubicBezTo>
                  <a:cubicBezTo>
                    <a:pt x="131" y="468"/>
                    <a:pt x="131" y="468"/>
                    <a:pt x="143" y="456"/>
                  </a:cubicBezTo>
                  <a:lnTo>
                    <a:pt x="1000" y="218"/>
                  </a:lnTo>
                  <a:cubicBezTo>
                    <a:pt x="1060" y="194"/>
                    <a:pt x="1084" y="135"/>
                    <a:pt x="1072" y="75"/>
                  </a:cubicBezTo>
                  <a:cubicBezTo>
                    <a:pt x="1062" y="26"/>
                    <a:pt x="1019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6"/>
            <p:cNvSpPr/>
            <p:nvPr/>
          </p:nvSpPr>
          <p:spPr>
            <a:xfrm>
              <a:off x="-221198" y="5243736"/>
              <a:ext cx="77092" cy="33251"/>
            </a:xfrm>
            <a:custGeom>
              <a:avLst/>
              <a:gdLst/>
              <a:ahLst/>
              <a:cxnLst/>
              <a:rect l="l" t="t" r="r" b="b"/>
              <a:pathLst>
                <a:path w="1085" h="468" extrusionOk="0">
                  <a:moveTo>
                    <a:pt x="971" y="0"/>
                  </a:moveTo>
                  <a:cubicBezTo>
                    <a:pt x="961" y="0"/>
                    <a:pt x="951" y="1"/>
                    <a:pt x="941" y="3"/>
                  </a:cubicBezTo>
                  <a:lnTo>
                    <a:pt x="84" y="241"/>
                  </a:lnTo>
                  <a:cubicBezTo>
                    <a:pt x="25" y="253"/>
                    <a:pt x="1" y="313"/>
                    <a:pt x="13" y="372"/>
                  </a:cubicBezTo>
                  <a:cubicBezTo>
                    <a:pt x="25" y="432"/>
                    <a:pt x="72" y="467"/>
                    <a:pt x="120" y="467"/>
                  </a:cubicBezTo>
                  <a:cubicBezTo>
                    <a:pt x="132" y="467"/>
                    <a:pt x="132" y="467"/>
                    <a:pt x="144" y="444"/>
                  </a:cubicBezTo>
                  <a:lnTo>
                    <a:pt x="1001" y="205"/>
                  </a:lnTo>
                  <a:cubicBezTo>
                    <a:pt x="1060" y="194"/>
                    <a:pt x="1084" y="134"/>
                    <a:pt x="1072" y="75"/>
                  </a:cubicBezTo>
                  <a:cubicBezTo>
                    <a:pt x="1062" y="25"/>
                    <a:pt x="1019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6"/>
            <p:cNvSpPr/>
            <p:nvPr/>
          </p:nvSpPr>
          <p:spPr>
            <a:xfrm>
              <a:off x="-406431" y="4960531"/>
              <a:ext cx="231844" cy="262317"/>
            </a:xfrm>
            <a:custGeom>
              <a:avLst/>
              <a:gdLst/>
              <a:ahLst/>
              <a:cxnLst/>
              <a:rect l="l" t="t" r="r" b="b"/>
              <a:pathLst>
                <a:path w="3263" h="3692" extrusionOk="0">
                  <a:moveTo>
                    <a:pt x="596" y="1"/>
                  </a:moveTo>
                  <a:lnTo>
                    <a:pt x="0" y="3691"/>
                  </a:lnTo>
                  <a:lnTo>
                    <a:pt x="2667" y="3691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6"/>
            <p:cNvSpPr/>
            <p:nvPr/>
          </p:nvSpPr>
          <p:spPr>
            <a:xfrm>
              <a:off x="-453823" y="2710307"/>
              <a:ext cx="895972" cy="2420318"/>
            </a:xfrm>
            <a:custGeom>
              <a:avLst/>
              <a:gdLst/>
              <a:ahLst/>
              <a:cxnLst/>
              <a:rect l="l" t="t" r="r" b="b"/>
              <a:pathLst>
                <a:path w="12610" h="34065" extrusionOk="0">
                  <a:moveTo>
                    <a:pt x="12574" y="1"/>
                  </a:moveTo>
                  <a:lnTo>
                    <a:pt x="7882" y="311"/>
                  </a:lnTo>
                  <a:lnTo>
                    <a:pt x="3394" y="1549"/>
                  </a:lnTo>
                  <a:lnTo>
                    <a:pt x="1" y="33957"/>
                  </a:lnTo>
                  <a:lnTo>
                    <a:pt x="4465" y="34065"/>
                  </a:lnTo>
                  <a:lnTo>
                    <a:pt x="8049" y="9764"/>
                  </a:lnTo>
                  <a:lnTo>
                    <a:pt x="7632" y="34053"/>
                  </a:lnTo>
                  <a:lnTo>
                    <a:pt x="12204" y="34053"/>
                  </a:lnTo>
                  <a:lnTo>
                    <a:pt x="12514" y="11455"/>
                  </a:lnTo>
                  <a:cubicBezTo>
                    <a:pt x="12574" y="10490"/>
                    <a:pt x="12609" y="7871"/>
                    <a:pt x="12574" y="6918"/>
                  </a:cubicBezTo>
                  <a:lnTo>
                    <a:pt x="12574" y="1"/>
                  </a:ln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6"/>
            <p:cNvSpPr/>
            <p:nvPr/>
          </p:nvSpPr>
          <p:spPr>
            <a:xfrm>
              <a:off x="104507" y="3376116"/>
              <a:ext cx="161644" cy="33038"/>
            </a:xfrm>
            <a:custGeom>
              <a:avLst/>
              <a:gdLst/>
              <a:ahLst/>
              <a:cxnLst/>
              <a:rect l="l" t="t" r="r" b="b"/>
              <a:pathLst>
                <a:path w="2275" h="465" extrusionOk="0">
                  <a:moveTo>
                    <a:pt x="2215" y="0"/>
                  </a:moveTo>
                  <a:lnTo>
                    <a:pt x="48" y="357"/>
                  </a:lnTo>
                  <a:cubicBezTo>
                    <a:pt x="13" y="357"/>
                    <a:pt x="1" y="393"/>
                    <a:pt x="1" y="417"/>
                  </a:cubicBezTo>
                  <a:cubicBezTo>
                    <a:pt x="1" y="453"/>
                    <a:pt x="13" y="464"/>
                    <a:pt x="48" y="464"/>
                  </a:cubicBezTo>
                  <a:lnTo>
                    <a:pt x="2227" y="107"/>
                  </a:lnTo>
                  <a:cubicBezTo>
                    <a:pt x="2263" y="107"/>
                    <a:pt x="2275" y="83"/>
                    <a:pt x="2275" y="48"/>
                  </a:cubicBezTo>
                  <a:cubicBezTo>
                    <a:pt x="2275" y="24"/>
                    <a:pt x="2251" y="0"/>
                    <a:pt x="2215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6"/>
            <p:cNvSpPr/>
            <p:nvPr/>
          </p:nvSpPr>
          <p:spPr>
            <a:xfrm>
              <a:off x="-259282" y="3134120"/>
              <a:ext cx="698872" cy="127819"/>
            </a:xfrm>
            <a:custGeom>
              <a:avLst/>
              <a:gdLst/>
              <a:ahLst/>
              <a:cxnLst/>
              <a:rect l="l" t="t" r="r" b="b"/>
              <a:pathLst>
                <a:path w="9836" h="1799" extrusionOk="0">
                  <a:moveTo>
                    <a:pt x="9836" y="1"/>
                  </a:moveTo>
                  <a:lnTo>
                    <a:pt x="108" y="811"/>
                  </a:lnTo>
                  <a:lnTo>
                    <a:pt x="1" y="1799"/>
                  </a:lnTo>
                  <a:lnTo>
                    <a:pt x="9836" y="965"/>
                  </a:lnTo>
                  <a:lnTo>
                    <a:pt x="9836" y="1"/>
                  </a:lnTo>
                  <a:close/>
                </a:path>
              </a:pathLst>
            </a:custGeom>
            <a:solidFill>
              <a:srgbClr val="224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6"/>
            <p:cNvSpPr/>
            <p:nvPr/>
          </p:nvSpPr>
          <p:spPr>
            <a:xfrm>
              <a:off x="601093" y="2035261"/>
              <a:ext cx="538933" cy="558382"/>
            </a:xfrm>
            <a:custGeom>
              <a:avLst/>
              <a:gdLst/>
              <a:ahLst/>
              <a:cxnLst/>
              <a:rect l="l" t="t" r="r" b="b"/>
              <a:pathLst>
                <a:path w="7585" h="7859" extrusionOk="0">
                  <a:moveTo>
                    <a:pt x="5978" y="1"/>
                  </a:moveTo>
                  <a:lnTo>
                    <a:pt x="1" y="6525"/>
                  </a:lnTo>
                  <a:lnTo>
                    <a:pt x="3680" y="7859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6"/>
            <p:cNvSpPr/>
            <p:nvPr/>
          </p:nvSpPr>
          <p:spPr>
            <a:xfrm>
              <a:off x="1121339" y="1658269"/>
              <a:ext cx="66079" cy="198585"/>
            </a:xfrm>
            <a:custGeom>
              <a:avLst/>
              <a:gdLst/>
              <a:ahLst/>
              <a:cxnLst/>
              <a:rect l="l" t="t" r="r" b="b"/>
              <a:pathLst>
                <a:path w="930" h="2795" extrusionOk="0">
                  <a:moveTo>
                    <a:pt x="640" y="0"/>
                  </a:moveTo>
                  <a:cubicBezTo>
                    <a:pt x="527" y="0"/>
                    <a:pt x="412" y="77"/>
                    <a:pt x="382" y="187"/>
                  </a:cubicBezTo>
                  <a:lnTo>
                    <a:pt x="1" y="1354"/>
                  </a:lnTo>
                  <a:lnTo>
                    <a:pt x="382" y="2795"/>
                  </a:lnTo>
                  <a:lnTo>
                    <a:pt x="894" y="330"/>
                  </a:lnTo>
                  <a:cubicBezTo>
                    <a:pt x="930" y="187"/>
                    <a:pt x="834" y="56"/>
                    <a:pt x="703" y="9"/>
                  </a:cubicBezTo>
                  <a:cubicBezTo>
                    <a:pt x="683" y="3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1001261" y="1647328"/>
              <a:ext cx="244563" cy="502252"/>
            </a:xfrm>
            <a:custGeom>
              <a:avLst/>
              <a:gdLst/>
              <a:ahLst/>
              <a:cxnLst/>
              <a:rect l="l" t="t" r="r" b="b"/>
              <a:pathLst>
                <a:path w="3442" h="7069" extrusionOk="0">
                  <a:moveTo>
                    <a:pt x="1766" y="1"/>
                  </a:moveTo>
                  <a:cubicBezTo>
                    <a:pt x="1749" y="1"/>
                    <a:pt x="1732" y="3"/>
                    <a:pt x="1715" y="8"/>
                  </a:cubicBezTo>
                  <a:cubicBezTo>
                    <a:pt x="1620" y="20"/>
                    <a:pt x="1548" y="91"/>
                    <a:pt x="1512" y="186"/>
                  </a:cubicBezTo>
                  <a:lnTo>
                    <a:pt x="893" y="3758"/>
                  </a:lnTo>
                  <a:cubicBezTo>
                    <a:pt x="893" y="3758"/>
                    <a:pt x="310" y="5735"/>
                    <a:pt x="0" y="6235"/>
                  </a:cubicBezTo>
                  <a:lnTo>
                    <a:pt x="917" y="7068"/>
                  </a:lnTo>
                  <a:lnTo>
                    <a:pt x="1786" y="6032"/>
                  </a:lnTo>
                  <a:cubicBezTo>
                    <a:pt x="1786" y="6032"/>
                    <a:pt x="2846" y="5223"/>
                    <a:pt x="2989" y="3961"/>
                  </a:cubicBezTo>
                  <a:cubicBezTo>
                    <a:pt x="3084" y="3175"/>
                    <a:pt x="3263" y="2687"/>
                    <a:pt x="3382" y="2425"/>
                  </a:cubicBezTo>
                  <a:cubicBezTo>
                    <a:pt x="3441" y="2294"/>
                    <a:pt x="3405" y="2127"/>
                    <a:pt x="3286" y="2056"/>
                  </a:cubicBezTo>
                  <a:cubicBezTo>
                    <a:pt x="3234" y="2022"/>
                    <a:pt x="3177" y="2006"/>
                    <a:pt x="3119" y="2006"/>
                  </a:cubicBezTo>
                  <a:cubicBezTo>
                    <a:pt x="3032" y="2006"/>
                    <a:pt x="2946" y="2043"/>
                    <a:pt x="2882" y="2115"/>
                  </a:cubicBezTo>
                  <a:cubicBezTo>
                    <a:pt x="2703" y="2353"/>
                    <a:pt x="2405" y="2770"/>
                    <a:pt x="2227" y="3306"/>
                  </a:cubicBezTo>
                  <a:lnTo>
                    <a:pt x="1977" y="210"/>
                  </a:lnTo>
                  <a:cubicBezTo>
                    <a:pt x="1966" y="96"/>
                    <a:pt x="1875" y="1"/>
                    <a:pt x="1766" y="1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6"/>
            <p:cNvSpPr/>
            <p:nvPr/>
          </p:nvSpPr>
          <p:spPr>
            <a:xfrm>
              <a:off x="2120" y="1838168"/>
              <a:ext cx="205697" cy="186151"/>
            </a:xfrm>
            <a:custGeom>
              <a:avLst/>
              <a:gdLst/>
              <a:ahLst/>
              <a:cxnLst/>
              <a:rect l="l" t="t" r="r" b="b"/>
              <a:pathLst>
                <a:path w="2895" h="2620" extrusionOk="0">
                  <a:moveTo>
                    <a:pt x="1" y="1"/>
                  </a:moveTo>
                  <a:lnTo>
                    <a:pt x="2513" y="2620"/>
                  </a:lnTo>
                  <a:lnTo>
                    <a:pt x="2894" y="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6"/>
            <p:cNvSpPr/>
            <p:nvPr/>
          </p:nvSpPr>
          <p:spPr>
            <a:xfrm>
              <a:off x="-22393" y="1838168"/>
              <a:ext cx="254723" cy="237804"/>
            </a:xfrm>
            <a:custGeom>
              <a:avLst/>
              <a:gdLst/>
              <a:ahLst/>
              <a:cxnLst/>
              <a:rect l="l" t="t" r="r" b="b"/>
              <a:pathLst>
                <a:path w="3585" h="3347" extrusionOk="0">
                  <a:moveTo>
                    <a:pt x="346" y="1"/>
                  </a:moveTo>
                  <a:lnTo>
                    <a:pt x="1" y="84"/>
                  </a:lnTo>
                  <a:lnTo>
                    <a:pt x="3049" y="3346"/>
                  </a:lnTo>
                  <a:lnTo>
                    <a:pt x="3584" y="215"/>
                  </a:lnTo>
                  <a:lnTo>
                    <a:pt x="3239" y="72"/>
                  </a:lnTo>
                  <a:lnTo>
                    <a:pt x="2858" y="2620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6"/>
            <p:cNvSpPr/>
            <p:nvPr/>
          </p:nvSpPr>
          <p:spPr>
            <a:xfrm>
              <a:off x="457283" y="2114765"/>
              <a:ext cx="12789" cy="237804"/>
            </a:xfrm>
            <a:custGeom>
              <a:avLst/>
              <a:gdLst/>
              <a:ahLst/>
              <a:cxnLst/>
              <a:rect l="l" t="t" r="r" b="b"/>
              <a:pathLst>
                <a:path w="180" h="3347" extrusionOk="0">
                  <a:moveTo>
                    <a:pt x="120" y="1"/>
                  </a:moveTo>
                  <a:cubicBezTo>
                    <a:pt x="96" y="1"/>
                    <a:pt x="60" y="25"/>
                    <a:pt x="60" y="60"/>
                  </a:cubicBezTo>
                  <a:lnTo>
                    <a:pt x="1" y="3287"/>
                  </a:lnTo>
                  <a:cubicBezTo>
                    <a:pt x="1" y="3323"/>
                    <a:pt x="36" y="3347"/>
                    <a:pt x="60" y="3347"/>
                  </a:cubicBezTo>
                  <a:cubicBezTo>
                    <a:pt x="96" y="3347"/>
                    <a:pt x="120" y="3323"/>
                    <a:pt x="120" y="3287"/>
                  </a:cubicBezTo>
                  <a:lnTo>
                    <a:pt x="179" y="60"/>
                  </a:lnTo>
                  <a:cubicBezTo>
                    <a:pt x="179" y="37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6"/>
            <p:cNvSpPr/>
            <p:nvPr/>
          </p:nvSpPr>
          <p:spPr>
            <a:xfrm>
              <a:off x="-676289" y="2017995"/>
              <a:ext cx="577017" cy="801444"/>
            </a:xfrm>
            <a:custGeom>
              <a:avLst/>
              <a:gdLst/>
              <a:ahLst/>
              <a:cxnLst/>
              <a:rect l="l" t="t" r="r" b="b"/>
              <a:pathLst>
                <a:path w="8121" h="11280" extrusionOk="0">
                  <a:moveTo>
                    <a:pt x="5782" y="1"/>
                  </a:moveTo>
                  <a:cubicBezTo>
                    <a:pt x="4973" y="1"/>
                    <a:pt x="4209" y="495"/>
                    <a:pt x="3905" y="1292"/>
                  </a:cubicBezTo>
                  <a:lnTo>
                    <a:pt x="393" y="8900"/>
                  </a:lnTo>
                  <a:cubicBezTo>
                    <a:pt x="0" y="9888"/>
                    <a:pt x="584" y="10995"/>
                    <a:pt x="1619" y="11233"/>
                  </a:cubicBezTo>
                  <a:cubicBezTo>
                    <a:pt x="1753" y="11264"/>
                    <a:pt x="1887" y="11279"/>
                    <a:pt x="2020" y="11279"/>
                  </a:cubicBezTo>
                  <a:cubicBezTo>
                    <a:pt x="2705" y="11279"/>
                    <a:pt x="3352" y="10881"/>
                    <a:pt x="3632" y="10233"/>
                  </a:cubicBezTo>
                  <a:lnTo>
                    <a:pt x="7620" y="2839"/>
                  </a:lnTo>
                  <a:cubicBezTo>
                    <a:pt x="8120" y="1756"/>
                    <a:pt x="7537" y="482"/>
                    <a:pt x="6406" y="101"/>
                  </a:cubicBezTo>
                  <a:cubicBezTo>
                    <a:pt x="6200" y="33"/>
                    <a:pt x="5990" y="1"/>
                    <a:pt x="5782" y="1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6"/>
            <p:cNvSpPr/>
            <p:nvPr/>
          </p:nvSpPr>
          <p:spPr>
            <a:xfrm>
              <a:off x="-529992" y="1916820"/>
              <a:ext cx="489907" cy="599023"/>
            </a:xfrm>
            <a:custGeom>
              <a:avLst/>
              <a:gdLst/>
              <a:ahLst/>
              <a:cxnLst/>
              <a:rect l="l" t="t" r="r" b="b"/>
              <a:pathLst>
                <a:path w="6895" h="8431" extrusionOk="0">
                  <a:moveTo>
                    <a:pt x="4180" y="1"/>
                  </a:moveTo>
                  <a:cubicBezTo>
                    <a:pt x="4180" y="1"/>
                    <a:pt x="2311" y="656"/>
                    <a:pt x="1" y="5990"/>
                  </a:cubicBezTo>
                  <a:lnTo>
                    <a:pt x="4085" y="8431"/>
                  </a:lnTo>
                  <a:lnTo>
                    <a:pt x="6895" y="4168"/>
                  </a:lnTo>
                  <a:lnTo>
                    <a:pt x="4180" y="1"/>
                  </a:ln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6"/>
            <p:cNvSpPr/>
            <p:nvPr/>
          </p:nvSpPr>
          <p:spPr>
            <a:xfrm>
              <a:off x="-529992" y="2313563"/>
              <a:ext cx="303820" cy="207324"/>
            </a:xfrm>
            <a:custGeom>
              <a:avLst/>
              <a:gdLst/>
              <a:ahLst/>
              <a:cxnLst/>
              <a:rect l="l" t="t" r="r" b="b"/>
              <a:pathLst>
                <a:path w="4276" h="2918" extrusionOk="0">
                  <a:moveTo>
                    <a:pt x="168" y="1"/>
                  </a:moveTo>
                  <a:lnTo>
                    <a:pt x="1" y="406"/>
                  </a:lnTo>
                  <a:lnTo>
                    <a:pt x="4037" y="2918"/>
                  </a:lnTo>
                  <a:lnTo>
                    <a:pt x="4275" y="2549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6"/>
            <p:cNvSpPr/>
            <p:nvPr/>
          </p:nvSpPr>
          <p:spPr>
            <a:xfrm>
              <a:off x="-230505" y="2273491"/>
              <a:ext cx="152337" cy="225442"/>
            </a:xfrm>
            <a:custGeom>
              <a:avLst/>
              <a:gdLst/>
              <a:ahLst/>
              <a:cxnLst/>
              <a:rect l="l" t="t" r="r" b="b"/>
              <a:pathLst>
                <a:path w="2144" h="3173" extrusionOk="0">
                  <a:moveTo>
                    <a:pt x="2067" y="1"/>
                  </a:moveTo>
                  <a:cubicBezTo>
                    <a:pt x="2049" y="1"/>
                    <a:pt x="2031" y="9"/>
                    <a:pt x="2025" y="29"/>
                  </a:cubicBezTo>
                  <a:lnTo>
                    <a:pt x="13" y="3065"/>
                  </a:lnTo>
                  <a:cubicBezTo>
                    <a:pt x="1" y="3101"/>
                    <a:pt x="1" y="3137"/>
                    <a:pt x="25" y="3160"/>
                  </a:cubicBezTo>
                  <a:cubicBezTo>
                    <a:pt x="25" y="3172"/>
                    <a:pt x="36" y="3172"/>
                    <a:pt x="60" y="3172"/>
                  </a:cubicBezTo>
                  <a:cubicBezTo>
                    <a:pt x="72" y="3172"/>
                    <a:pt x="84" y="3172"/>
                    <a:pt x="120" y="3137"/>
                  </a:cubicBezTo>
                  <a:lnTo>
                    <a:pt x="2120" y="101"/>
                  </a:lnTo>
                  <a:cubicBezTo>
                    <a:pt x="2144" y="77"/>
                    <a:pt x="2144" y="29"/>
                    <a:pt x="2108" y="17"/>
                  </a:cubicBezTo>
                  <a:cubicBezTo>
                    <a:pt x="2097" y="7"/>
                    <a:pt x="2082" y="1"/>
                    <a:pt x="2067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6"/>
            <p:cNvSpPr/>
            <p:nvPr/>
          </p:nvSpPr>
          <p:spPr>
            <a:xfrm>
              <a:off x="-397124" y="2360954"/>
              <a:ext cx="752091" cy="784250"/>
            </a:xfrm>
            <a:custGeom>
              <a:avLst/>
              <a:gdLst/>
              <a:ahLst/>
              <a:cxnLst/>
              <a:rect l="l" t="t" r="r" b="b"/>
              <a:pathLst>
                <a:path w="10585" h="11038" extrusionOk="0">
                  <a:moveTo>
                    <a:pt x="4644" y="1"/>
                  </a:moveTo>
                  <a:lnTo>
                    <a:pt x="0" y="7668"/>
                  </a:lnTo>
                  <a:lnTo>
                    <a:pt x="5918" y="11038"/>
                  </a:lnTo>
                  <a:lnTo>
                    <a:pt x="10585" y="3537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86E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6"/>
            <p:cNvSpPr/>
            <p:nvPr/>
          </p:nvSpPr>
          <p:spPr>
            <a:xfrm>
              <a:off x="-343834" y="2415946"/>
              <a:ext cx="646365" cy="672630"/>
            </a:xfrm>
            <a:custGeom>
              <a:avLst/>
              <a:gdLst/>
              <a:ahLst/>
              <a:cxnLst/>
              <a:rect l="l" t="t" r="r" b="b"/>
              <a:pathLst>
                <a:path w="9097" h="9467" extrusionOk="0">
                  <a:moveTo>
                    <a:pt x="3989" y="1"/>
                  </a:moveTo>
                  <a:lnTo>
                    <a:pt x="0" y="6585"/>
                  </a:lnTo>
                  <a:lnTo>
                    <a:pt x="5072" y="9466"/>
                  </a:lnTo>
                  <a:lnTo>
                    <a:pt x="9097" y="3037"/>
                  </a:lnTo>
                  <a:lnTo>
                    <a:pt x="3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6"/>
            <p:cNvSpPr/>
            <p:nvPr/>
          </p:nvSpPr>
          <p:spPr>
            <a:xfrm>
              <a:off x="45320" y="2447279"/>
              <a:ext cx="153189" cy="123556"/>
            </a:xfrm>
            <a:custGeom>
              <a:avLst/>
              <a:gdLst/>
              <a:ahLst/>
              <a:cxnLst/>
              <a:rect l="l" t="t" r="r" b="b"/>
              <a:pathLst>
                <a:path w="2156" h="1739" extrusionOk="0">
                  <a:moveTo>
                    <a:pt x="465" y="0"/>
                  </a:moveTo>
                  <a:lnTo>
                    <a:pt x="0" y="738"/>
                  </a:lnTo>
                  <a:lnTo>
                    <a:pt x="1619" y="1738"/>
                  </a:lnTo>
                  <a:lnTo>
                    <a:pt x="2155" y="1012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E05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6"/>
            <p:cNvSpPr/>
            <p:nvPr/>
          </p:nvSpPr>
          <p:spPr>
            <a:xfrm>
              <a:off x="-585768" y="2532682"/>
              <a:ext cx="609986" cy="440794"/>
            </a:xfrm>
            <a:custGeom>
              <a:avLst/>
              <a:gdLst/>
              <a:ahLst/>
              <a:cxnLst/>
              <a:rect l="l" t="t" r="r" b="b"/>
              <a:pathLst>
                <a:path w="8585" h="6204" extrusionOk="0">
                  <a:moveTo>
                    <a:pt x="512" y="1"/>
                  </a:moveTo>
                  <a:lnTo>
                    <a:pt x="0" y="3870"/>
                  </a:lnTo>
                  <a:lnTo>
                    <a:pt x="7858" y="6204"/>
                  </a:lnTo>
                  <a:lnTo>
                    <a:pt x="8585" y="4346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6"/>
            <p:cNvSpPr/>
            <p:nvPr/>
          </p:nvSpPr>
          <p:spPr>
            <a:xfrm>
              <a:off x="-37598" y="2812121"/>
              <a:ext cx="236250" cy="214003"/>
            </a:xfrm>
            <a:custGeom>
              <a:avLst/>
              <a:gdLst/>
              <a:ahLst/>
              <a:cxnLst/>
              <a:rect l="l" t="t" r="r" b="b"/>
              <a:pathLst>
                <a:path w="3325" h="3012" extrusionOk="0">
                  <a:moveTo>
                    <a:pt x="2391" y="0"/>
                  </a:moveTo>
                  <a:cubicBezTo>
                    <a:pt x="1489" y="0"/>
                    <a:pt x="239" y="425"/>
                    <a:pt x="239" y="425"/>
                  </a:cubicBezTo>
                  <a:lnTo>
                    <a:pt x="0" y="2187"/>
                  </a:lnTo>
                  <a:cubicBezTo>
                    <a:pt x="865" y="2780"/>
                    <a:pt x="1507" y="3012"/>
                    <a:pt x="1981" y="3012"/>
                  </a:cubicBezTo>
                  <a:cubicBezTo>
                    <a:pt x="3249" y="3012"/>
                    <a:pt x="3324" y="1356"/>
                    <a:pt x="3298" y="532"/>
                  </a:cubicBezTo>
                  <a:cubicBezTo>
                    <a:pt x="3281" y="130"/>
                    <a:pt x="2889" y="0"/>
                    <a:pt x="2391" y="0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6"/>
            <p:cNvSpPr/>
            <p:nvPr/>
          </p:nvSpPr>
          <p:spPr>
            <a:xfrm>
              <a:off x="-25732" y="2750947"/>
              <a:ext cx="163279" cy="100749"/>
            </a:xfrm>
            <a:custGeom>
              <a:avLst/>
              <a:gdLst/>
              <a:ahLst/>
              <a:cxnLst/>
              <a:rect l="l" t="t" r="r" b="b"/>
              <a:pathLst>
                <a:path w="2298" h="1418" extrusionOk="0">
                  <a:moveTo>
                    <a:pt x="1909" y="1"/>
                  </a:moveTo>
                  <a:cubicBezTo>
                    <a:pt x="1869" y="1"/>
                    <a:pt x="1827" y="8"/>
                    <a:pt x="1786" y="24"/>
                  </a:cubicBezTo>
                  <a:lnTo>
                    <a:pt x="1179" y="262"/>
                  </a:lnTo>
                  <a:cubicBezTo>
                    <a:pt x="845" y="393"/>
                    <a:pt x="572" y="620"/>
                    <a:pt x="357" y="917"/>
                  </a:cubicBezTo>
                  <a:lnTo>
                    <a:pt x="0" y="1417"/>
                  </a:lnTo>
                  <a:lnTo>
                    <a:pt x="0" y="1417"/>
                  </a:lnTo>
                  <a:lnTo>
                    <a:pt x="1298" y="1334"/>
                  </a:lnTo>
                  <a:lnTo>
                    <a:pt x="2131" y="584"/>
                  </a:lnTo>
                  <a:cubicBezTo>
                    <a:pt x="2262" y="477"/>
                    <a:pt x="2298" y="286"/>
                    <a:pt x="2191" y="143"/>
                  </a:cubicBezTo>
                  <a:cubicBezTo>
                    <a:pt x="2121" y="56"/>
                    <a:pt x="2019" y="1"/>
                    <a:pt x="1909" y="1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6"/>
            <p:cNvSpPr/>
            <p:nvPr/>
          </p:nvSpPr>
          <p:spPr>
            <a:xfrm>
              <a:off x="306723" y="1368030"/>
              <a:ext cx="142176" cy="130803"/>
            </a:xfrm>
            <a:custGeom>
              <a:avLst/>
              <a:gdLst/>
              <a:ahLst/>
              <a:cxnLst/>
              <a:rect l="l" t="t" r="r" b="b"/>
              <a:pathLst>
                <a:path w="2001" h="1841" extrusionOk="0">
                  <a:moveTo>
                    <a:pt x="992" y="0"/>
                  </a:moveTo>
                  <a:cubicBezTo>
                    <a:pt x="928" y="0"/>
                    <a:pt x="863" y="7"/>
                    <a:pt x="798" y="22"/>
                  </a:cubicBezTo>
                  <a:cubicBezTo>
                    <a:pt x="310" y="117"/>
                    <a:pt x="0" y="629"/>
                    <a:pt x="95" y="1117"/>
                  </a:cubicBezTo>
                  <a:cubicBezTo>
                    <a:pt x="199" y="1542"/>
                    <a:pt x="591" y="1840"/>
                    <a:pt x="1012" y="1840"/>
                  </a:cubicBezTo>
                  <a:cubicBezTo>
                    <a:pt x="1075" y="1840"/>
                    <a:pt x="1139" y="1833"/>
                    <a:pt x="1203" y="1819"/>
                  </a:cubicBezTo>
                  <a:cubicBezTo>
                    <a:pt x="1691" y="1700"/>
                    <a:pt x="2000" y="1212"/>
                    <a:pt x="1905" y="724"/>
                  </a:cubicBezTo>
                  <a:cubicBezTo>
                    <a:pt x="1792" y="291"/>
                    <a:pt x="1410" y="0"/>
                    <a:pt x="992" y="0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6"/>
            <p:cNvSpPr/>
            <p:nvPr/>
          </p:nvSpPr>
          <p:spPr>
            <a:xfrm>
              <a:off x="71539" y="1560718"/>
              <a:ext cx="140471" cy="184446"/>
            </a:xfrm>
            <a:custGeom>
              <a:avLst/>
              <a:gdLst/>
              <a:ahLst/>
              <a:cxnLst/>
              <a:rect l="l" t="t" r="r" b="b"/>
              <a:pathLst>
                <a:path w="1977" h="2596" extrusionOk="0">
                  <a:moveTo>
                    <a:pt x="0" y="0"/>
                  </a:moveTo>
                  <a:lnTo>
                    <a:pt x="1953" y="2596"/>
                  </a:lnTo>
                  <a:lnTo>
                    <a:pt x="1977" y="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6"/>
            <p:cNvSpPr/>
            <p:nvPr/>
          </p:nvSpPr>
          <p:spPr>
            <a:xfrm>
              <a:off x="9794" y="1149764"/>
              <a:ext cx="409476" cy="496853"/>
            </a:xfrm>
            <a:custGeom>
              <a:avLst/>
              <a:gdLst/>
              <a:ahLst/>
              <a:cxnLst/>
              <a:rect l="l" t="t" r="r" b="b"/>
              <a:pathLst>
                <a:path w="5763" h="6993" extrusionOk="0">
                  <a:moveTo>
                    <a:pt x="3467" y="0"/>
                  </a:moveTo>
                  <a:cubicBezTo>
                    <a:pt x="1693" y="0"/>
                    <a:pt x="1" y="975"/>
                    <a:pt x="286" y="3879"/>
                  </a:cubicBezTo>
                  <a:cubicBezTo>
                    <a:pt x="560" y="6665"/>
                    <a:pt x="2274" y="6880"/>
                    <a:pt x="2274" y="6880"/>
                  </a:cubicBezTo>
                  <a:cubicBezTo>
                    <a:pt x="2550" y="6957"/>
                    <a:pt x="2812" y="6993"/>
                    <a:pt x="3059" y="6993"/>
                  </a:cubicBezTo>
                  <a:cubicBezTo>
                    <a:pt x="4219" y="6993"/>
                    <a:pt x="5051" y="6202"/>
                    <a:pt x="5453" y="5201"/>
                  </a:cubicBezTo>
                  <a:cubicBezTo>
                    <a:pt x="5763" y="4427"/>
                    <a:pt x="5739" y="3058"/>
                    <a:pt x="5632" y="2034"/>
                  </a:cubicBezTo>
                  <a:cubicBezTo>
                    <a:pt x="5525" y="1153"/>
                    <a:pt x="5084" y="165"/>
                    <a:pt x="4144" y="46"/>
                  </a:cubicBezTo>
                  <a:cubicBezTo>
                    <a:pt x="3919" y="16"/>
                    <a:pt x="3692" y="0"/>
                    <a:pt x="3467" y="0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6"/>
            <p:cNvSpPr/>
            <p:nvPr/>
          </p:nvSpPr>
          <p:spPr>
            <a:xfrm>
              <a:off x="370172" y="1370019"/>
              <a:ext cx="32187" cy="30338"/>
            </a:xfrm>
            <a:custGeom>
              <a:avLst/>
              <a:gdLst/>
              <a:ahLst/>
              <a:cxnLst/>
              <a:rect l="l" t="t" r="r" b="b"/>
              <a:pathLst>
                <a:path w="453" h="427" extrusionOk="0">
                  <a:moveTo>
                    <a:pt x="221" y="1"/>
                  </a:moveTo>
                  <a:cubicBezTo>
                    <a:pt x="207" y="1"/>
                    <a:pt x="193" y="2"/>
                    <a:pt x="179" y="5"/>
                  </a:cubicBezTo>
                  <a:cubicBezTo>
                    <a:pt x="72" y="41"/>
                    <a:pt x="0" y="136"/>
                    <a:pt x="12" y="256"/>
                  </a:cubicBezTo>
                  <a:cubicBezTo>
                    <a:pt x="22" y="359"/>
                    <a:pt x="114" y="427"/>
                    <a:pt x="216" y="427"/>
                  </a:cubicBezTo>
                  <a:cubicBezTo>
                    <a:pt x="231" y="427"/>
                    <a:pt x="247" y="425"/>
                    <a:pt x="262" y="422"/>
                  </a:cubicBezTo>
                  <a:cubicBezTo>
                    <a:pt x="381" y="410"/>
                    <a:pt x="453" y="291"/>
                    <a:pt x="429" y="172"/>
                  </a:cubicBezTo>
                  <a:cubicBezTo>
                    <a:pt x="418" y="68"/>
                    <a:pt x="318" y="1"/>
                    <a:pt x="221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6"/>
            <p:cNvSpPr/>
            <p:nvPr/>
          </p:nvSpPr>
          <p:spPr>
            <a:xfrm>
              <a:off x="243273" y="1370019"/>
              <a:ext cx="32187" cy="30338"/>
            </a:xfrm>
            <a:custGeom>
              <a:avLst/>
              <a:gdLst/>
              <a:ahLst/>
              <a:cxnLst/>
              <a:rect l="l" t="t" r="r" b="b"/>
              <a:pathLst>
                <a:path w="453" h="427" extrusionOk="0">
                  <a:moveTo>
                    <a:pt x="225" y="1"/>
                  </a:moveTo>
                  <a:cubicBezTo>
                    <a:pt x="210" y="1"/>
                    <a:pt x="194" y="2"/>
                    <a:pt x="179" y="5"/>
                  </a:cubicBezTo>
                  <a:cubicBezTo>
                    <a:pt x="72" y="41"/>
                    <a:pt x="0" y="136"/>
                    <a:pt x="12" y="256"/>
                  </a:cubicBezTo>
                  <a:cubicBezTo>
                    <a:pt x="23" y="359"/>
                    <a:pt x="114" y="427"/>
                    <a:pt x="216" y="427"/>
                  </a:cubicBezTo>
                  <a:cubicBezTo>
                    <a:pt x="231" y="427"/>
                    <a:pt x="247" y="425"/>
                    <a:pt x="262" y="422"/>
                  </a:cubicBezTo>
                  <a:cubicBezTo>
                    <a:pt x="381" y="410"/>
                    <a:pt x="453" y="291"/>
                    <a:pt x="429" y="172"/>
                  </a:cubicBezTo>
                  <a:cubicBezTo>
                    <a:pt x="419" y="68"/>
                    <a:pt x="327" y="1"/>
                    <a:pt x="225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6"/>
            <p:cNvSpPr/>
            <p:nvPr/>
          </p:nvSpPr>
          <p:spPr>
            <a:xfrm>
              <a:off x="329530" y="1403342"/>
              <a:ext cx="29700" cy="61032"/>
            </a:xfrm>
            <a:custGeom>
              <a:avLst/>
              <a:gdLst/>
              <a:ahLst/>
              <a:cxnLst/>
              <a:rect l="l" t="t" r="r" b="b"/>
              <a:pathLst>
                <a:path w="418" h="859" extrusionOk="0">
                  <a:moveTo>
                    <a:pt x="215" y="1"/>
                  </a:moveTo>
                  <a:cubicBezTo>
                    <a:pt x="179" y="1"/>
                    <a:pt x="179" y="25"/>
                    <a:pt x="179" y="48"/>
                  </a:cubicBezTo>
                  <a:lnTo>
                    <a:pt x="334" y="656"/>
                  </a:lnTo>
                  <a:cubicBezTo>
                    <a:pt x="334" y="668"/>
                    <a:pt x="334" y="703"/>
                    <a:pt x="310" y="715"/>
                  </a:cubicBezTo>
                  <a:cubicBezTo>
                    <a:pt x="298" y="727"/>
                    <a:pt x="275" y="739"/>
                    <a:pt x="251" y="739"/>
                  </a:cubicBezTo>
                  <a:lnTo>
                    <a:pt x="36" y="787"/>
                  </a:lnTo>
                  <a:cubicBezTo>
                    <a:pt x="13" y="787"/>
                    <a:pt x="1" y="810"/>
                    <a:pt x="1" y="834"/>
                  </a:cubicBezTo>
                  <a:cubicBezTo>
                    <a:pt x="1" y="846"/>
                    <a:pt x="13" y="858"/>
                    <a:pt x="36" y="858"/>
                  </a:cubicBezTo>
                  <a:lnTo>
                    <a:pt x="286" y="834"/>
                  </a:lnTo>
                  <a:cubicBezTo>
                    <a:pt x="334" y="822"/>
                    <a:pt x="358" y="787"/>
                    <a:pt x="394" y="763"/>
                  </a:cubicBezTo>
                  <a:cubicBezTo>
                    <a:pt x="406" y="727"/>
                    <a:pt x="417" y="679"/>
                    <a:pt x="406" y="644"/>
                  </a:cubicBezTo>
                  <a:lnTo>
                    <a:pt x="251" y="25"/>
                  </a:lnTo>
                  <a:cubicBezTo>
                    <a:pt x="251" y="1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6"/>
            <p:cNvSpPr/>
            <p:nvPr/>
          </p:nvSpPr>
          <p:spPr>
            <a:xfrm>
              <a:off x="351557" y="1267281"/>
              <a:ext cx="77874" cy="42914"/>
            </a:xfrm>
            <a:custGeom>
              <a:avLst/>
              <a:gdLst/>
              <a:ahLst/>
              <a:cxnLst/>
              <a:rect l="l" t="t" r="r" b="b"/>
              <a:pathLst>
                <a:path w="1096" h="604" extrusionOk="0">
                  <a:moveTo>
                    <a:pt x="408" y="1"/>
                  </a:moveTo>
                  <a:cubicBezTo>
                    <a:pt x="142" y="1"/>
                    <a:pt x="96" y="178"/>
                    <a:pt x="96" y="178"/>
                  </a:cubicBezTo>
                  <a:cubicBezTo>
                    <a:pt x="96" y="178"/>
                    <a:pt x="0" y="428"/>
                    <a:pt x="310" y="475"/>
                  </a:cubicBezTo>
                  <a:cubicBezTo>
                    <a:pt x="548" y="511"/>
                    <a:pt x="703" y="535"/>
                    <a:pt x="834" y="594"/>
                  </a:cubicBezTo>
                  <a:cubicBezTo>
                    <a:pt x="852" y="600"/>
                    <a:pt x="872" y="603"/>
                    <a:pt x="893" y="603"/>
                  </a:cubicBezTo>
                  <a:cubicBezTo>
                    <a:pt x="951" y="603"/>
                    <a:pt x="1013" y="579"/>
                    <a:pt x="1048" y="535"/>
                  </a:cubicBezTo>
                  <a:cubicBezTo>
                    <a:pt x="1072" y="475"/>
                    <a:pt x="1096" y="392"/>
                    <a:pt x="1048" y="344"/>
                  </a:cubicBezTo>
                  <a:cubicBezTo>
                    <a:pt x="977" y="237"/>
                    <a:pt x="810" y="70"/>
                    <a:pt x="524" y="11"/>
                  </a:cubicBezTo>
                  <a:cubicBezTo>
                    <a:pt x="481" y="4"/>
                    <a:pt x="442" y="1"/>
                    <a:pt x="408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6"/>
            <p:cNvSpPr/>
            <p:nvPr/>
          </p:nvSpPr>
          <p:spPr>
            <a:xfrm>
              <a:off x="175560" y="1268702"/>
              <a:ext cx="110913" cy="48598"/>
            </a:xfrm>
            <a:custGeom>
              <a:avLst/>
              <a:gdLst/>
              <a:ahLst/>
              <a:cxnLst/>
              <a:rect l="l" t="t" r="r" b="b"/>
              <a:pathLst>
                <a:path w="1561" h="684" extrusionOk="0">
                  <a:moveTo>
                    <a:pt x="1075" y="1"/>
                  </a:moveTo>
                  <a:cubicBezTo>
                    <a:pt x="1022" y="1"/>
                    <a:pt x="962" y="5"/>
                    <a:pt x="894" y="15"/>
                  </a:cubicBezTo>
                  <a:cubicBezTo>
                    <a:pt x="513" y="62"/>
                    <a:pt x="144" y="324"/>
                    <a:pt x="36" y="431"/>
                  </a:cubicBezTo>
                  <a:cubicBezTo>
                    <a:pt x="1" y="479"/>
                    <a:pt x="1" y="550"/>
                    <a:pt x="36" y="610"/>
                  </a:cubicBezTo>
                  <a:cubicBezTo>
                    <a:pt x="80" y="653"/>
                    <a:pt x="148" y="684"/>
                    <a:pt x="223" y="684"/>
                  </a:cubicBezTo>
                  <a:cubicBezTo>
                    <a:pt x="251" y="684"/>
                    <a:pt x="281" y="679"/>
                    <a:pt x="310" y="669"/>
                  </a:cubicBezTo>
                  <a:cubicBezTo>
                    <a:pt x="489" y="610"/>
                    <a:pt x="846" y="491"/>
                    <a:pt x="1156" y="467"/>
                  </a:cubicBezTo>
                  <a:cubicBezTo>
                    <a:pt x="1560" y="419"/>
                    <a:pt x="1465" y="169"/>
                    <a:pt x="1465" y="169"/>
                  </a:cubicBezTo>
                  <a:cubicBezTo>
                    <a:pt x="1465" y="169"/>
                    <a:pt x="1412" y="1"/>
                    <a:pt x="1075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6"/>
            <p:cNvSpPr/>
            <p:nvPr/>
          </p:nvSpPr>
          <p:spPr>
            <a:xfrm>
              <a:off x="258478" y="1487323"/>
              <a:ext cx="67784" cy="23518"/>
            </a:xfrm>
            <a:custGeom>
              <a:avLst/>
              <a:gdLst/>
              <a:ahLst/>
              <a:cxnLst/>
              <a:rect l="l" t="t" r="r" b="b"/>
              <a:pathLst>
                <a:path w="954" h="331" extrusionOk="0">
                  <a:moveTo>
                    <a:pt x="42" y="1"/>
                  </a:moveTo>
                  <a:cubicBezTo>
                    <a:pt x="36" y="1"/>
                    <a:pt x="30" y="3"/>
                    <a:pt x="24" y="9"/>
                  </a:cubicBezTo>
                  <a:cubicBezTo>
                    <a:pt x="1" y="21"/>
                    <a:pt x="1" y="33"/>
                    <a:pt x="24" y="57"/>
                  </a:cubicBezTo>
                  <a:cubicBezTo>
                    <a:pt x="24" y="57"/>
                    <a:pt x="286" y="331"/>
                    <a:pt x="691" y="331"/>
                  </a:cubicBezTo>
                  <a:cubicBezTo>
                    <a:pt x="763" y="331"/>
                    <a:pt x="858" y="319"/>
                    <a:pt x="929" y="307"/>
                  </a:cubicBezTo>
                  <a:cubicBezTo>
                    <a:pt x="953" y="307"/>
                    <a:pt x="953" y="271"/>
                    <a:pt x="953" y="259"/>
                  </a:cubicBezTo>
                  <a:cubicBezTo>
                    <a:pt x="953" y="236"/>
                    <a:pt x="929" y="236"/>
                    <a:pt x="917" y="236"/>
                  </a:cubicBezTo>
                  <a:cubicBezTo>
                    <a:pt x="836" y="259"/>
                    <a:pt x="759" y="269"/>
                    <a:pt x="686" y="269"/>
                  </a:cubicBezTo>
                  <a:cubicBezTo>
                    <a:pt x="311" y="269"/>
                    <a:pt x="60" y="9"/>
                    <a:pt x="60" y="9"/>
                  </a:cubicBezTo>
                  <a:cubicBezTo>
                    <a:pt x="54" y="3"/>
                    <a:pt x="48" y="1"/>
                    <a:pt x="42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6"/>
            <p:cNvSpPr/>
            <p:nvPr/>
          </p:nvSpPr>
          <p:spPr>
            <a:xfrm>
              <a:off x="71539" y="1439648"/>
              <a:ext cx="333378" cy="209313"/>
            </a:xfrm>
            <a:custGeom>
              <a:avLst/>
              <a:gdLst/>
              <a:ahLst/>
              <a:cxnLst/>
              <a:rect l="l" t="t" r="r" b="b"/>
              <a:pathLst>
                <a:path w="4692" h="2946" extrusionOk="0">
                  <a:moveTo>
                    <a:pt x="3879" y="1"/>
                  </a:moveTo>
                  <a:cubicBezTo>
                    <a:pt x="3341" y="1"/>
                    <a:pt x="746" y="86"/>
                    <a:pt x="0" y="1716"/>
                  </a:cubicBezTo>
                  <a:cubicBezTo>
                    <a:pt x="0" y="1716"/>
                    <a:pt x="413" y="2946"/>
                    <a:pt x="2033" y="2946"/>
                  </a:cubicBezTo>
                  <a:cubicBezTo>
                    <a:pt x="2217" y="2946"/>
                    <a:pt x="2416" y="2930"/>
                    <a:pt x="2632" y="2895"/>
                  </a:cubicBezTo>
                  <a:cubicBezTo>
                    <a:pt x="2632" y="2895"/>
                    <a:pt x="4203" y="2657"/>
                    <a:pt x="4691" y="764"/>
                  </a:cubicBezTo>
                  <a:lnTo>
                    <a:pt x="3977" y="2"/>
                  </a:lnTo>
                  <a:cubicBezTo>
                    <a:pt x="3977" y="2"/>
                    <a:pt x="3942" y="1"/>
                    <a:pt x="38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6"/>
            <p:cNvSpPr/>
            <p:nvPr/>
          </p:nvSpPr>
          <p:spPr>
            <a:xfrm>
              <a:off x="68128" y="1414355"/>
              <a:ext cx="115105" cy="88884"/>
            </a:xfrm>
            <a:custGeom>
              <a:avLst/>
              <a:gdLst/>
              <a:ahLst/>
              <a:cxnLst/>
              <a:rect l="l" t="t" r="r" b="b"/>
              <a:pathLst>
                <a:path w="1620" h="1251" extrusionOk="0">
                  <a:moveTo>
                    <a:pt x="96" y="1"/>
                  </a:moveTo>
                  <a:lnTo>
                    <a:pt x="1" y="120"/>
                  </a:lnTo>
                  <a:lnTo>
                    <a:pt x="1537" y="1251"/>
                  </a:lnTo>
                  <a:lnTo>
                    <a:pt x="1620" y="1132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6"/>
            <p:cNvSpPr/>
            <p:nvPr/>
          </p:nvSpPr>
          <p:spPr>
            <a:xfrm>
              <a:off x="45320" y="1500680"/>
              <a:ext cx="41495" cy="71974"/>
            </a:xfrm>
            <a:custGeom>
              <a:avLst/>
              <a:gdLst/>
              <a:ahLst/>
              <a:cxnLst/>
              <a:rect l="l" t="t" r="r" b="b"/>
              <a:pathLst>
                <a:path w="584" h="1013" extrusionOk="0">
                  <a:moveTo>
                    <a:pt x="131" y="0"/>
                  </a:moveTo>
                  <a:lnTo>
                    <a:pt x="0" y="71"/>
                  </a:lnTo>
                  <a:lnTo>
                    <a:pt x="441" y="1012"/>
                  </a:lnTo>
                  <a:lnTo>
                    <a:pt x="584" y="94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6"/>
            <p:cNvSpPr/>
            <p:nvPr/>
          </p:nvSpPr>
          <p:spPr>
            <a:xfrm>
              <a:off x="-118811" y="1085464"/>
              <a:ext cx="498362" cy="487971"/>
            </a:xfrm>
            <a:custGeom>
              <a:avLst/>
              <a:gdLst/>
              <a:ahLst/>
              <a:cxnLst/>
              <a:rect l="l" t="t" r="r" b="b"/>
              <a:pathLst>
                <a:path w="7014" h="6868" extrusionOk="0">
                  <a:moveTo>
                    <a:pt x="3734" y="1"/>
                  </a:moveTo>
                  <a:cubicBezTo>
                    <a:pt x="3566" y="1"/>
                    <a:pt x="3389" y="7"/>
                    <a:pt x="3203" y="22"/>
                  </a:cubicBezTo>
                  <a:cubicBezTo>
                    <a:pt x="1048" y="200"/>
                    <a:pt x="0" y="1903"/>
                    <a:pt x="0" y="3308"/>
                  </a:cubicBezTo>
                  <a:cubicBezTo>
                    <a:pt x="12" y="5415"/>
                    <a:pt x="1167" y="5773"/>
                    <a:pt x="2239" y="6868"/>
                  </a:cubicBezTo>
                  <a:lnTo>
                    <a:pt x="2501" y="5011"/>
                  </a:lnTo>
                  <a:lnTo>
                    <a:pt x="1763" y="2808"/>
                  </a:lnTo>
                  <a:cubicBezTo>
                    <a:pt x="1990" y="2281"/>
                    <a:pt x="2307" y="2219"/>
                    <a:pt x="2445" y="2219"/>
                  </a:cubicBezTo>
                  <a:cubicBezTo>
                    <a:pt x="2487" y="2219"/>
                    <a:pt x="2513" y="2225"/>
                    <a:pt x="2513" y="2225"/>
                  </a:cubicBezTo>
                  <a:cubicBezTo>
                    <a:pt x="2501" y="2177"/>
                    <a:pt x="3132" y="1867"/>
                    <a:pt x="3132" y="1820"/>
                  </a:cubicBezTo>
                  <a:cubicBezTo>
                    <a:pt x="3839" y="1100"/>
                    <a:pt x="4534" y="868"/>
                    <a:pt x="5136" y="868"/>
                  </a:cubicBezTo>
                  <a:cubicBezTo>
                    <a:pt x="6227" y="868"/>
                    <a:pt x="7013" y="1629"/>
                    <a:pt x="7013" y="1629"/>
                  </a:cubicBezTo>
                  <a:cubicBezTo>
                    <a:pt x="7013" y="1629"/>
                    <a:pt x="6351" y="1"/>
                    <a:pt x="3734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6"/>
            <p:cNvSpPr/>
            <p:nvPr/>
          </p:nvSpPr>
          <p:spPr>
            <a:xfrm>
              <a:off x="50365" y="1119355"/>
              <a:ext cx="312205" cy="116593"/>
            </a:xfrm>
            <a:custGeom>
              <a:avLst/>
              <a:gdLst/>
              <a:ahLst/>
              <a:cxnLst/>
              <a:rect l="l" t="t" r="r" b="b"/>
              <a:pathLst>
                <a:path w="4394" h="1641" extrusionOk="0">
                  <a:moveTo>
                    <a:pt x="2239" y="0"/>
                  </a:moveTo>
                  <a:cubicBezTo>
                    <a:pt x="2043" y="0"/>
                    <a:pt x="1829" y="17"/>
                    <a:pt x="1596" y="57"/>
                  </a:cubicBezTo>
                  <a:cubicBezTo>
                    <a:pt x="1" y="319"/>
                    <a:pt x="453" y="1640"/>
                    <a:pt x="453" y="1640"/>
                  </a:cubicBezTo>
                  <a:cubicBezTo>
                    <a:pt x="453" y="1640"/>
                    <a:pt x="943" y="954"/>
                    <a:pt x="1831" y="954"/>
                  </a:cubicBezTo>
                  <a:cubicBezTo>
                    <a:pt x="1969" y="954"/>
                    <a:pt x="2117" y="971"/>
                    <a:pt x="2275" y="1009"/>
                  </a:cubicBezTo>
                  <a:cubicBezTo>
                    <a:pt x="2703" y="1106"/>
                    <a:pt x="3249" y="1202"/>
                    <a:pt x="3646" y="1202"/>
                  </a:cubicBezTo>
                  <a:cubicBezTo>
                    <a:pt x="4132" y="1202"/>
                    <a:pt x="4394" y="1058"/>
                    <a:pt x="3942" y="593"/>
                  </a:cubicBezTo>
                  <a:cubicBezTo>
                    <a:pt x="3942" y="593"/>
                    <a:pt x="3402" y="0"/>
                    <a:pt x="2239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6"/>
            <p:cNvSpPr/>
            <p:nvPr/>
          </p:nvSpPr>
          <p:spPr>
            <a:xfrm>
              <a:off x="-13085" y="1184295"/>
              <a:ext cx="125266" cy="252156"/>
            </a:xfrm>
            <a:custGeom>
              <a:avLst/>
              <a:gdLst/>
              <a:ahLst/>
              <a:cxnLst/>
              <a:rect l="l" t="t" r="r" b="b"/>
              <a:pathLst>
                <a:path w="1763" h="3549" extrusionOk="0">
                  <a:moveTo>
                    <a:pt x="1191" y="0"/>
                  </a:moveTo>
                  <a:lnTo>
                    <a:pt x="1" y="703"/>
                  </a:lnTo>
                  <a:lnTo>
                    <a:pt x="227" y="3024"/>
                  </a:lnTo>
                  <a:lnTo>
                    <a:pt x="1382" y="3548"/>
                  </a:lnTo>
                  <a:cubicBezTo>
                    <a:pt x="1382" y="3548"/>
                    <a:pt x="1763" y="2405"/>
                    <a:pt x="1191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6"/>
            <p:cNvSpPr/>
            <p:nvPr/>
          </p:nvSpPr>
          <p:spPr>
            <a:xfrm>
              <a:off x="-65522" y="1367248"/>
              <a:ext cx="159087" cy="144800"/>
            </a:xfrm>
            <a:custGeom>
              <a:avLst/>
              <a:gdLst/>
              <a:ahLst/>
              <a:cxnLst/>
              <a:rect l="l" t="t" r="r" b="b"/>
              <a:pathLst>
                <a:path w="2239" h="2038" extrusionOk="0">
                  <a:moveTo>
                    <a:pt x="1144" y="0"/>
                  </a:moveTo>
                  <a:cubicBezTo>
                    <a:pt x="1061" y="0"/>
                    <a:pt x="977" y="11"/>
                    <a:pt x="893" y="33"/>
                  </a:cubicBezTo>
                  <a:cubicBezTo>
                    <a:pt x="334" y="164"/>
                    <a:pt x="0" y="699"/>
                    <a:pt x="131" y="1247"/>
                  </a:cubicBezTo>
                  <a:cubicBezTo>
                    <a:pt x="233" y="1725"/>
                    <a:pt x="647" y="2037"/>
                    <a:pt x="1106" y="2037"/>
                  </a:cubicBezTo>
                  <a:cubicBezTo>
                    <a:pt x="1185" y="2037"/>
                    <a:pt x="1266" y="2028"/>
                    <a:pt x="1346" y="2009"/>
                  </a:cubicBezTo>
                  <a:cubicBezTo>
                    <a:pt x="1905" y="1890"/>
                    <a:pt x="2239" y="1342"/>
                    <a:pt x="2108" y="783"/>
                  </a:cubicBezTo>
                  <a:cubicBezTo>
                    <a:pt x="2007" y="319"/>
                    <a:pt x="1599" y="0"/>
                    <a:pt x="1144" y="0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6"/>
            <p:cNvSpPr/>
            <p:nvPr/>
          </p:nvSpPr>
          <p:spPr>
            <a:xfrm>
              <a:off x="-18982" y="1412578"/>
              <a:ext cx="68566" cy="54282"/>
            </a:xfrm>
            <a:custGeom>
              <a:avLst/>
              <a:gdLst/>
              <a:ahLst/>
              <a:cxnLst/>
              <a:rect l="l" t="t" r="r" b="b"/>
              <a:pathLst>
                <a:path w="965" h="764" extrusionOk="0">
                  <a:moveTo>
                    <a:pt x="186" y="1"/>
                  </a:moveTo>
                  <a:cubicBezTo>
                    <a:pt x="93" y="1"/>
                    <a:pt x="29" y="14"/>
                    <a:pt x="24" y="14"/>
                  </a:cubicBezTo>
                  <a:cubicBezTo>
                    <a:pt x="12" y="14"/>
                    <a:pt x="0" y="49"/>
                    <a:pt x="0" y="61"/>
                  </a:cubicBezTo>
                  <a:cubicBezTo>
                    <a:pt x="0" y="73"/>
                    <a:pt x="24" y="85"/>
                    <a:pt x="36" y="85"/>
                  </a:cubicBezTo>
                  <a:cubicBezTo>
                    <a:pt x="36" y="85"/>
                    <a:pt x="88" y="75"/>
                    <a:pt x="167" y="75"/>
                  </a:cubicBezTo>
                  <a:cubicBezTo>
                    <a:pt x="278" y="75"/>
                    <a:pt x="443" y="95"/>
                    <a:pt x="596" y="192"/>
                  </a:cubicBezTo>
                  <a:cubicBezTo>
                    <a:pt x="739" y="299"/>
                    <a:pt x="846" y="478"/>
                    <a:pt x="893" y="728"/>
                  </a:cubicBezTo>
                  <a:cubicBezTo>
                    <a:pt x="893" y="740"/>
                    <a:pt x="905" y="764"/>
                    <a:pt x="917" y="764"/>
                  </a:cubicBezTo>
                  <a:cubicBezTo>
                    <a:pt x="953" y="764"/>
                    <a:pt x="965" y="752"/>
                    <a:pt x="965" y="716"/>
                  </a:cubicBezTo>
                  <a:cubicBezTo>
                    <a:pt x="917" y="442"/>
                    <a:pt x="810" y="252"/>
                    <a:pt x="631" y="133"/>
                  </a:cubicBezTo>
                  <a:cubicBezTo>
                    <a:pt x="482" y="24"/>
                    <a:pt x="309" y="1"/>
                    <a:pt x="186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4" name="Google Shape;1194;p46"/>
          <p:cNvSpPr/>
          <p:nvPr/>
        </p:nvSpPr>
        <p:spPr>
          <a:xfrm>
            <a:off x="1814912" y="2906100"/>
            <a:ext cx="33879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46">
            <a:hlinkClick r:id="rId3" action="ppaction://hlinksldjump"/>
          </p:cNvPr>
          <p:cNvSpPr/>
          <p:nvPr/>
        </p:nvSpPr>
        <p:spPr>
          <a:xfrm>
            <a:off x="5305034" y="2906088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46">
            <a:hlinkClick r:id="rId3" action="ppaction://hlinksldjump"/>
          </p:cNvPr>
          <p:cNvSpPr/>
          <p:nvPr/>
        </p:nvSpPr>
        <p:spPr>
          <a:xfrm>
            <a:off x="5392699" y="2995320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7" name="Google Shape;1197;p46"/>
          <p:cNvGrpSpPr/>
          <p:nvPr/>
        </p:nvGrpSpPr>
        <p:grpSpPr>
          <a:xfrm>
            <a:off x="905409" y="2906050"/>
            <a:ext cx="807300" cy="357900"/>
            <a:chOff x="635421" y="421700"/>
            <a:chExt cx="807300" cy="357900"/>
          </a:xfrm>
        </p:grpSpPr>
        <p:sp>
          <p:nvSpPr>
            <p:cNvPr id="1198" name="Google Shape;1198;p46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6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6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6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2" name="Google Shape;1202;p46"/>
          <p:cNvSpPr/>
          <p:nvPr/>
        </p:nvSpPr>
        <p:spPr>
          <a:xfrm>
            <a:off x="1814912" y="323575"/>
            <a:ext cx="33879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46">
            <a:hlinkClick r:id="rId3" action="ppaction://hlinksldjump"/>
          </p:cNvPr>
          <p:cNvSpPr/>
          <p:nvPr/>
        </p:nvSpPr>
        <p:spPr>
          <a:xfrm>
            <a:off x="5305034" y="32356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46">
            <a:hlinkClick r:id="rId3" action="ppaction://hlinksldjump"/>
          </p:cNvPr>
          <p:cNvSpPr/>
          <p:nvPr/>
        </p:nvSpPr>
        <p:spPr>
          <a:xfrm>
            <a:off x="5392699" y="412795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5" name="Google Shape;1205;p46"/>
          <p:cNvGrpSpPr/>
          <p:nvPr/>
        </p:nvGrpSpPr>
        <p:grpSpPr>
          <a:xfrm>
            <a:off x="905409" y="323525"/>
            <a:ext cx="807300" cy="357900"/>
            <a:chOff x="635421" y="421700"/>
            <a:chExt cx="807300" cy="357900"/>
          </a:xfrm>
        </p:grpSpPr>
        <p:sp>
          <p:nvSpPr>
            <p:cNvPr id="1206" name="Google Shape;1206;p46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6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6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6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Hospital Website Project Proposal by Slidesgo">
  <a:themeElements>
    <a:clrScheme name="Simple Light">
      <a:dk1>
        <a:srgbClr val="333333"/>
      </a:dk1>
      <a:lt1>
        <a:srgbClr val="FFFFFF"/>
      </a:lt1>
      <a:dk2>
        <a:srgbClr val="2D67E0"/>
      </a:dk2>
      <a:lt2>
        <a:srgbClr val="B9D0FF"/>
      </a:lt2>
      <a:accent1>
        <a:srgbClr val="DDE9FF"/>
      </a:accent1>
      <a:accent2>
        <a:srgbClr val="E9F3F9"/>
      </a:accent2>
      <a:accent3>
        <a:srgbClr val="E0584C"/>
      </a:accent3>
      <a:accent4>
        <a:srgbClr val="EAB1B2"/>
      </a:accent4>
      <a:accent5>
        <a:srgbClr val="5DD1B7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861</Words>
  <Application>Microsoft Office PowerPoint</Application>
  <PresentationFormat>On-screen Show (16:9)</PresentationFormat>
  <Paragraphs>143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Krona One</vt:lpstr>
      <vt:lpstr>PT Sans</vt:lpstr>
      <vt:lpstr>DM Sans</vt:lpstr>
      <vt:lpstr>Open Sans</vt:lpstr>
      <vt:lpstr>Arial</vt:lpstr>
      <vt:lpstr>Poppins</vt:lpstr>
      <vt:lpstr>Bebas Neue</vt:lpstr>
      <vt:lpstr>Hospital Website Project Proposal by Slidesgo</vt:lpstr>
      <vt:lpstr> ProHealth: The AI Health Hub</vt:lpstr>
      <vt:lpstr>Introduction :</vt:lpstr>
      <vt:lpstr>Functionalities</vt:lpstr>
      <vt:lpstr>ADVANTAGES:</vt:lpstr>
      <vt:lpstr>Disadvantages:</vt:lpstr>
      <vt:lpstr>Future Scope</vt:lpstr>
      <vt:lpstr>THANK YOU </vt:lpstr>
      <vt:lpstr>500 000 €</vt:lpstr>
      <vt:lpstr>9h 55m 23s</vt:lpstr>
      <vt:lpstr>Objetivos del proyecto</vt:lpstr>
      <vt:lpstr>Crecimiento previsto</vt:lpstr>
      <vt:lpstr>Una imagen siempre refuerza el concepto </vt:lpstr>
      <vt:lpstr>Vistazo</vt:lpstr>
      <vt:lpstr>Mercurio</vt:lpstr>
      <vt:lpstr>Etapas del proyecto</vt:lpstr>
      <vt:lpstr>Una imagen vale más que mil palabras</vt:lpstr>
      <vt:lpstr>Palabras asombrosas</vt:lpstr>
      <vt:lpstr>Línea de tiempo</vt:lpstr>
      <vt:lpstr>Nuestros usuarios</vt:lpstr>
      <vt:lpstr>Nuestros compañeros</vt:lpstr>
      <vt:lpstr>Nuestro equipo</vt:lpstr>
      <vt:lpstr>¡Gracias!</vt:lpstr>
      <vt:lpstr>Pack de iconos</vt:lpstr>
      <vt:lpstr>Recursos alternativos</vt:lpstr>
      <vt:lpstr>Recursos alternativos</vt:lpstr>
      <vt:lpstr>Recursos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HUB</dc:title>
  <cp:lastModifiedBy>admin</cp:lastModifiedBy>
  <cp:revision>6</cp:revision>
  <dcterms:modified xsi:type="dcterms:W3CDTF">2024-09-20T20:56:32Z</dcterms:modified>
</cp:coreProperties>
</file>