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EBD5-76D7-9644-9748-75A97F34A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D403-1D51-994D-9699-70DC9BA1F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6ABAE-6B48-5946-BB77-F489E796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2387-690B-0C4C-8C11-835CA74552B2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E8D75-E67B-1D45-B2ED-0179F462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3EFD6-A23A-C049-A209-7BEEAD59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FC0C-75A0-7348-BD5B-03569A5EF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16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908D-553F-BF48-AA53-61CC2E5F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6BBC1-FF54-7D4E-BB10-B09E5347A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0965B-ED75-B74F-84D7-D16296C5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2387-690B-0C4C-8C11-835CA74552B2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34AF-B15E-4148-A18B-7BDB21F2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46DD1-58CA-ED4F-B80F-FE25CECD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FC0C-75A0-7348-BD5B-03569A5EF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80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945A1-4EC5-2A4A-A1F0-176838282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063A6-39D2-AD44-9306-85E4AC0B0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D6E07-30AA-2C4E-B562-88BF8E10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2387-690B-0C4C-8C11-835CA74552B2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E1BB-8DF8-8745-B248-D7400120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72FE-F743-5949-AEE1-1074EC2D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FC0C-75A0-7348-BD5B-03569A5EF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65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E56-4C10-BD4E-BED0-475E1420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3C0BB-D913-0D46-BEDF-3BF583714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DFD0C-FF9A-F54F-A055-9044FEA7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2387-690B-0C4C-8C11-835CA74552B2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90BA8-F3F8-D145-B600-4E5D7C74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B7EDE-ABDC-2A40-BD47-319F8240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FC0C-75A0-7348-BD5B-03569A5EF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38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0699-6237-A549-923B-78899576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79ED1-BADB-E94B-AA0D-61C624A81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21582-C13C-C241-B658-F6CCCFB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2387-690B-0C4C-8C11-835CA74552B2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38A04-BD75-CF43-A9AA-C9A02DF4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BA1F5-C0BB-A745-89E2-351D9338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FC0C-75A0-7348-BD5B-03569A5EF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3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2F47-5ECF-074F-A19F-C1BC92B9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71697-1773-C744-99A5-A2DCB9780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B2073-208A-E048-9E8C-4204C1399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CAC10-C806-444D-B4F6-360FE06D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2387-690B-0C4C-8C11-835CA74552B2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56CD1-8158-524D-8817-844866D6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2A420-F8F3-0443-A5C4-64E9E0E9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FC0C-75A0-7348-BD5B-03569A5EF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89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ED03-050D-C340-A42D-C48327B5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207F4-6D7A-6E4D-A469-839F6A399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815C0-CBEA-FC47-9944-23E8269BC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BEC09-A33A-2840-B298-13443FB1F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6F64B-DF80-3B4F-B86F-40990906B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8CA35-E51F-384D-829F-1DE8DCEC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2387-690B-0C4C-8C11-835CA74552B2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BDADE-1617-D041-A191-E86D568B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A6D2E-ABCC-684E-989A-BAF4034B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FC0C-75A0-7348-BD5B-03569A5EF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10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292F-E35F-7A49-B81D-75E6DA2E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A4EA3-086C-CA4A-9966-D2812E5F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2387-690B-0C4C-8C11-835CA74552B2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622CF-17A8-5C4A-B39A-0C11D468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14A2C-AC42-C444-BFB7-4DCE084A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FC0C-75A0-7348-BD5B-03569A5EF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58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D023D-2B76-814B-9B62-6CB94931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2387-690B-0C4C-8C11-835CA74552B2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8940A-C853-5E4B-B6CA-5207EDBE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D835C-5922-664C-98F3-2E98C91B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FC0C-75A0-7348-BD5B-03569A5EF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23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727B-60B3-2E42-9FE4-C7C952C6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621D-E8B3-7648-BEF1-973054DF7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5AC5B-9A17-6142-83C9-455545797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9E51E-C0B9-5E46-8084-1068E5D8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2387-690B-0C4C-8C11-835CA74552B2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801AF-1CED-014F-A81D-94275B39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897AA-8EFC-7044-8046-62E18592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FC0C-75A0-7348-BD5B-03569A5EF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7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A665-FCB5-1F4A-8F86-9E4A1892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C5ED9-5DAA-674A-AA05-78798D74A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C426B-1D5A-F444-8F74-45B875762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6D63F-2B6D-D64C-8AB0-9B4D5255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2387-690B-0C4C-8C11-835CA74552B2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7781-9B76-CF4A-A6A2-DF64EA14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48237-85C3-944C-B745-DE75A7EA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FC0C-75A0-7348-BD5B-03569A5EF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82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726BD-D05C-A842-935D-9715D5D2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040C8-1F63-0D42-B315-06153FF0A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236FE-751E-1D4A-9D17-87240C747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22387-690B-0C4C-8C11-835CA74552B2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BE875-354B-3B49-8BE1-A7F13FFE5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0C82B-F9D1-D44D-87C2-151C2C0A1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CFC0C-75A0-7348-BD5B-03569A5EF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09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801B39-4F8C-9E44-AE03-5450C34D6E06}"/>
              </a:ext>
            </a:extLst>
          </p:cNvPr>
          <p:cNvSpPr txBox="1"/>
          <p:nvPr/>
        </p:nvSpPr>
        <p:spPr>
          <a:xfrm>
            <a:off x="2755557" y="1025611"/>
            <a:ext cx="2953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Raleway" pitchFamily="2" charset="77"/>
              </a:rPr>
              <a:t>Professional</a:t>
            </a:r>
          </a:p>
          <a:p>
            <a:r>
              <a:rPr lang="en-GB" sz="2000" dirty="0">
                <a:latin typeface="Raleway" pitchFamily="2" charset="77"/>
              </a:rPr>
              <a:t>Communication</a:t>
            </a:r>
          </a:p>
          <a:p>
            <a:r>
              <a:rPr lang="en-GB" sz="2000" dirty="0">
                <a:latin typeface="Raleway" pitchFamily="2" charset="77"/>
              </a:rPr>
              <a:t>Competence</a:t>
            </a:r>
          </a:p>
        </p:txBody>
      </p:sp>
      <p:pic>
        <p:nvPicPr>
          <p:cNvPr id="6" name="Graphic 5" descr="Teacher with solid fill">
            <a:extLst>
              <a:ext uri="{FF2B5EF4-FFF2-40B4-BE49-F238E27FC236}">
                <a16:creationId xmlns:a16="http://schemas.microsoft.com/office/drawing/2014/main" id="{387E0E5F-B902-954E-8C4F-4A146083A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282" y="1076242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13A6F3-BF33-2D40-9A72-DC591352D215}"/>
              </a:ext>
            </a:extLst>
          </p:cNvPr>
          <p:cNvSpPr txBox="1"/>
          <p:nvPr/>
        </p:nvSpPr>
        <p:spPr>
          <a:xfrm>
            <a:off x="2761736" y="2764301"/>
            <a:ext cx="2113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aleway" pitchFamily="2" charset="77"/>
              </a:rPr>
              <a:t>Professional</a:t>
            </a:r>
          </a:p>
          <a:p>
            <a:r>
              <a:rPr lang="en-GB" sz="1600" dirty="0">
                <a:latin typeface="Raleway" pitchFamily="2" charset="77"/>
              </a:rPr>
              <a:t>Communication</a:t>
            </a:r>
          </a:p>
          <a:p>
            <a:r>
              <a:rPr lang="en-GB" sz="1600" dirty="0">
                <a:latin typeface="Raleway" pitchFamily="2" charset="77"/>
              </a:rPr>
              <a:t>Competence</a:t>
            </a:r>
          </a:p>
        </p:txBody>
      </p:sp>
      <p:pic>
        <p:nvPicPr>
          <p:cNvPr id="22" name="Graphic 21" descr="Teacher with solid fill">
            <a:extLst>
              <a:ext uri="{FF2B5EF4-FFF2-40B4-BE49-F238E27FC236}">
                <a16:creationId xmlns:a16="http://schemas.microsoft.com/office/drawing/2014/main" id="{80851444-DAD1-7F41-B333-C2975BA8C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6331" y="2729122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50EE89B-03FB-4041-903B-D822A86D8D3E}"/>
              </a:ext>
            </a:extLst>
          </p:cNvPr>
          <p:cNvSpPr txBox="1"/>
          <p:nvPr/>
        </p:nvSpPr>
        <p:spPr>
          <a:xfrm>
            <a:off x="8128687" y="2307101"/>
            <a:ext cx="2113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aleway" pitchFamily="2" charset="77"/>
              </a:rPr>
              <a:t>Professional</a:t>
            </a:r>
          </a:p>
          <a:p>
            <a:r>
              <a:rPr lang="en-GB" sz="1600" dirty="0">
                <a:latin typeface="Raleway" pitchFamily="2" charset="77"/>
              </a:rPr>
              <a:t>Communication</a:t>
            </a:r>
          </a:p>
          <a:p>
            <a:r>
              <a:rPr lang="en-GB" sz="1600" dirty="0">
                <a:latin typeface="Raleway" pitchFamily="2" charset="77"/>
              </a:rPr>
              <a:t>Competence</a:t>
            </a:r>
          </a:p>
        </p:txBody>
      </p:sp>
      <p:pic>
        <p:nvPicPr>
          <p:cNvPr id="36" name="Graphic 35" descr="Marketing with solid fill">
            <a:extLst>
              <a:ext uri="{FF2B5EF4-FFF2-40B4-BE49-F238E27FC236}">
                <a16:creationId xmlns:a16="http://schemas.microsoft.com/office/drawing/2014/main" id="{E53C537D-A270-084D-A902-ABE396F1C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1816" y="2265399"/>
            <a:ext cx="914400" cy="9144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49D5701-29ED-0342-9AD2-939D91155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9240" y="314411"/>
            <a:ext cx="3771900" cy="1422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9859FEF-E03C-5148-9CB9-96B68A735076}"/>
              </a:ext>
            </a:extLst>
          </p:cNvPr>
          <p:cNvSpPr txBox="1"/>
          <p:nvPr/>
        </p:nvSpPr>
        <p:spPr>
          <a:xfrm>
            <a:off x="7107196" y="3761605"/>
            <a:ext cx="2113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aleway" pitchFamily="2" charset="77"/>
              </a:rPr>
              <a:t>Professional</a:t>
            </a:r>
          </a:p>
          <a:p>
            <a:r>
              <a:rPr lang="en-GB" sz="1600" dirty="0">
                <a:solidFill>
                  <a:schemeClr val="bg1"/>
                </a:solidFill>
                <a:latin typeface="Raleway" pitchFamily="2" charset="77"/>
              </a:rPr>
              <a:t>Communication</a:t>
            </a:r>
          </a:p>
          <a:p>
            <a:r>
              <a:rPr lang="en-GB" sz="1600" dirty="0">
                <a:solidFill>
                  <a:schemeClr val="bg1"/>
                </a:solidFill>
                <a:latin typeface="Raleway" pitchFamily="2" charset="77"/>
              </a:rPr>
              <a:t>Competence</a:t>
            </a:r>
          </a:p>
        </p:txBody>
      </p:sp>
      <p:pic>
        <p:nvPicPr>
          <p:cNvPr id="40" name="Graphic 39" descr="Marketing with solid fill">
            <a:extLst>
              <a:ext uri="{FF2B5EF4-FFF2-40B4-BE49-F238E27FC236}">
                <a16:creationId xmlns:a16="http://schemas.microsoft.com/office/drawing/2014/main" id="{2975CE8B-FBC4-794F-981A-584724378D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70325" y="3719903"/>
            <a:ext cx="914400" cy="9144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0D63AB2B-E067-294E-A4A6-4790DBC03D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28687" y="4880233"/>
            <a:ext cx="37719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1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C32B2FE-AA24-8543-915C-C18A73D0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158828"/>
            <a:ext cx="4742993" cy="253419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38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Marketing with solid fill">
            <a:extLst>
              <a:ext uri="{FF2B5EF4-FFF2-40B4-BE49-F238E27FC236}">
                <a16:creationId xmlns:a16="http://schemas.microsoft.com/office/drawing/2014/main" id="{A3108321-76CD-A34E-83EB-193160F54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3240" y="1123527"/>
            <a:ext cx="460480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3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C32B2FE-AA24-8543-915C-C18A73D0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158828"/>
            <a:ext cx="4742993" cy="2534197"/>
          </a:xfrm>
          <a:prstGeom prst="rect">
            <a:avLst/>
          </a:prstGeom>
        </p:spPr>
      </p:pic>
      <p:pic>
        <p:nvPicPr>
          <p:cNvPr id="3" name="Graphic 2" descr="Marketing with solid fill">
            <a:extLst>
              <a:ext uri="{FF2B5EF4-FFF2-40B4-BE49-F238E27FC236}">
                <a16:creationId xmlns:a16="http://schemas.microsoft.com/office/drawing/2014/main" id="{A3108321-76CD-A34E-83EB-193160F54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3393" y="1597126"/>
            <a:ext cx="3657600" cy="36576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7762BC-3653-7F42-99B0-D620FD3B13F8}"/>
              </a:ext>
            </a:extLst>
          </p:cNvPr>
          <p:cNvCxnSpPr/>
          <p:nvPr/>
        </p:nvCxnSpPr>
        <p:spPr>
          <a:xfrm>
            <a:off x="6096000" y="1573887"/>
            <a:ext cx="0" cy="371022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7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C32B2FE-AA24-8543-915C-C18A73D0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158828"/>
            <a:ext cx="4742993" cy="2534197"/>
          </a:xfrm>
          <a:prstGeom prst="rect">
            <a:avLst/>
          </a:prstGeom>
        </p:spPr>
      </p:pic>
      <p:pic>
        <p:nvPicPr>
          <p:cNvPr id="3" name="Graphic 2" descr="Marketing with solid fill">
            <a:extLst>
              <a:ext uri="{FF2B5EF4-FFF2-40B4-BE49-F238E27FC236}">
                <a16:creationId xmlns:a16="http://schemas.microsoft.com/office/drawing/2014/main" id="{A3108321-76CD-A34E-83EB-193160F54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3393" y="1597126"/>
            <a:ext cx="3657600" cy="36576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7762BC-3653-7F42-99B0-D620FD3B13F8}"/>
              </a:ext>
            </a:extLst>
          </p:cNvPr>
          <p:cNvCxnSpPr/>
          <p:nvPr/>
        </p:nvCxnSpPr>
        <p:spPr>
          <a:xfrm>
            <a:off x="6096000" y="1573887"/>
            <a:ext cx="0" cy="371022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9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4A6FE16E-BC55-A74C-A13E-3B9439A9C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125" y="1994091"/>
            <a:ext cx="6804454" cy="28698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FD94A1-5483-4443-AE2A-CA21C6BF804F}"/>
              </a:ext>
            </a:extLst>
          </p:cNvPr>
          <p:cNvSpPr txBox="1"/>
          <p:nvPr/>
        </p:nvSpPr>
        <p:spPr>
          <a:xfrm>
            <a:off x="7397579" y="2459504"/>
            <a:ext cx="37894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Professional</a:t>
            </a:r>
          </a:p>
          <a:p>
            <a:r>
              <a:rPr lang="en-GB" sz="4000" dirty="0"/>
              <a:t>Communication</a:t>
            </a:r>
          </a:p>
          <a:p>
            <a:r>
              <a:rPr lang="en-GB" sz="4000" dirty="0"/>
              <a:t>Competence</a:t>
            </a:r>
          </a:p>
        </p:txBody>
      </p:sp>
    </p:spTree>
    <p:extLst>
      <p:ext uri="{BB962C8B-B14F-4D97-AF65-F5344CB8AC3E}">
        <p14:creationId xmlns:p14="http://schemas.microsoft.com/office/powerpoint/2010/main" val="112792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6465F04-27F0-E049-85F4-74203D71D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504" y="852616"/>
            <a:ext cx="11594495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6465F04-27F0-E049-85F4-74203D71D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504" y="852616"/>
            <a:ext cx="5630301" cy="2638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20FECE-A10C-6644-91F7-B45ECF2D1980}"/>
              </a:ext>
            </a:extLst>
          </p:cNvPr>
          <p:cNvSpPr txBox="1"/>
          <p:nvPr/>
        </p:nvSpPr>
        <p:spPr>
          <a:xfrm>
            <a:off x="6096000" y="1202191"/>
            <a:ext cx="37894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Professional</a:t>
            </a:r>
          </a:p>
          <a:p>
            <a:r>
              <a:rPr lang="en-GB" sz="4000" dirty="0"/>
              <a:t>Communication</a:t>
            </a:r>
          </a:p>
          <a:p>
            <a:r>
              <a:rPr lang="en-GB" sz="4000" dirty="0"/>
              <a:t>Competence</a:t>
            </a:r>
          </a:p>
        </p:txBody>
      </p:sp>
    </p:spTree>
    <p:extLst>
      <p:ext uri="{BB962C8B-B14F-4D97-AF65-F5344CB8AC3E}">
        <p14:creationId xmlns:p14="http://schemas.microsoft.com/office/powerpoint/2010/main" val="268498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BDD35D7-05EE-CA41-BC82-36C572314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2648"/>
            <a:ext cx="12192000" cy="571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8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18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Naoise Gaffney</dc:creator>
  <cp:lastModifiedBy>Naoise Gaffney</cp:lastModifiedBy>
  <cp:revision>1</cp:revision>
  <dcterms:created xsi:type="dcterms:W3CDTF">2021-02-21T17:16:57Z</dcterms:created>
  <dcterms:modified xsi:type="dcterms:W3CDTF">2021-02-22T10:45:19Z</dcterms:modified>
</cp:coreProperties>
</file>