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1D3F91-C524-405C-9486-B41491D335AC}" v="218" dt="2021-07-04T14:58:01.6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3" autoAdjust="0"/>
    <p:restoredTop sz="95714"/>
  </p:normalViewPr>
  <p:slideViewPr>
    <p:cSldViewPr snapToGrid="0">
      <p:cViewPr varScale="1">
        <p:scale>
          <a:sx n="123" d="100"/>
          <a:sy n="123" d="100"/>
        </p:scale>
        <p:origin x="12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an Young" userId="f7341a7556fd45c4" providerId="LiveId" clId="{0A644355-E093-4C5D-BC14-296257BD7F1C}"/>
    <pc:docChg chg="undo custSel addSld modSld">
      <pc:chgData name="Sean Young" userId="f7341a7556fd45c4" providerId="LiveId" clId="{0A644355-E093-4C5D-BC14-296257BD7F1C}" dt="2021-06-27T18:16:24.662" v="1401" actId="20577"/>
      <pc:docMkLst>
        <pc:docMk/>
      </pc:docMkLst>
      <pc:sldChg chg="modSp mod">
        <pc:chgData name="Sean Young" userId="f7341a7556fd45c4" providerId="LiveId" clId="{0A644355-E093-4C5D-BC14-296257BD7F1C}" dt="2021-06-25T23:11:40.089" v="43" actId="20577"/>
        <pc:sldMkLst>
          <pc:docMk/>
          <pc:sldMk cId="3436378725" sldId="256"/>
        </pc:sldMkLst>
        <pc:spChg chg="mod">
          <ac:chgData name="Sean Young" userId="f7341a7556fd45c4" providerId="LiveId" clId="{0A644355-E093-4C5D-BC14-296257BD7F1C}" dt="2021-06-25T23:11:40.089" v="43" actId="20577"/>
          <ac:spMkLst>
            <pc:docMk/>
            <pc:sldMk cId="3436378725" sldId="256"/>
            <ac:spMk id="3" creationId="{DF2F400C-1E4D-4534-9AA3-8A539B529615}"/>
          </ac:spMkLst>
        </pc:spChg>
      </pc:sldChg>
      <pc:sldChg chg="modSp mod">
        <pc:chgData name="Sean Young" userId="f7341a7556fd45c4" providerId="LiveId" clId="{0A644355-E093-4C5D-BC14-296257BD7F1C}" dt="2021-06-25T23:07:55.401" v="13" actId="20577"/>
        <pc:sldMkLst>
          <pc:docMk/>
          <pc:sldMk cId="33331531" sldId="258"/>
        </pc:sldMkLst>
        <pc:spChg chg="mod">
          <ac:chgData name="Sean Young" userId="f7341a7556fd45c4" providerId="LiveId" clId="{0A644355-E093-4C5D-BC14-296257BD7F1C}" dt="2021-06-25T23:07:55.401" v="13" actId="20577"/>
          <ac:spMkLst>
            <pc:docMk/>
            <pc:sldMk cId="33331531" sldId="258"/>
            <ac:spMk id="3" creationId="{55F5EC74-B4D4-4A4D-BEA2-567F11906F96}"/>
          </ac:spMkLst>
        </pc:spChg>
      </pc:sldChg>
      <pc:sldChg chg="addSp modSp mod modAnim">
        <pc:chgData name="Sean Young" userId="f7341a7556fd45c4" providerId="LiveId" clId="{0A644355-E093-4C5D-BC14-296257BD7F1C}" dt="2021-06-25T23:03:23.007" v="9" actId="1076"/>
        <pc:sldMkLst>
          <pc:docMk/>
          <pc:sldMk cId="33157554" sldId="259"/>
        </pc:sldMkLst>
        <pc:spChg chg="mod">
          <ac:chgData name="Sean Young" userId="f7341a7556fd45c4" providerId="LiveId" clId="{0A644355-E093-4C5D-BC14-296257BD7F1C}" dt="2021-06-25T23:03:23.007" v="9" actId="1076"/>
          <ac:spMkLst>
            <pc:docMk/>
            <pc:sldMk cId="33157554" sldId="259"/>
            <ac:spMk id="3" creationId="{49FD2C5F-1D8A-48FD-8C87-B3B0ACED09D4}"/>
          </ac:spMkLst>
        </pc:spChg>
        <pc:picChg chg="add mod">
          <ac:chgData name="Sean Young" userId="f7341a7556fd45c4" providerId="LiveId" clId="{0A644355-E093-4C5D-BC14-296257BD7F1C}" dt="2021-06-25T22:54:18.995" v="4" actId="1076"/>
          <ac:picMkLst>
            <pc:docMk/>
            <pc:sldMk cId="33157554" sldId="259"/>
            <ac:picMk id="2050" creationId="{E514485E-C82B-42FA-A1EF-EEBD42FEAE87}"/>
          </ac:picMkLst>
        </pc:picChg>
      </pc:sldChg>
      <pc:sldChg chg="modSp mod">
        <pc:chgData name="Sean Young" userId="f7341a7556fd45c4" providerId="LiveId" clId="{0A644355-E093-4C5D-BC14-296257BD7F1C}" dt="2021-06-27T14:51:50.374" v="505" actId="20577"/>
        <pc:sldMkLst>
          <pc:docMk/>
          <pc:sldMk cId="1046291500" sldId="261"/>
        </pc:sldMkLst>
        <pc:spChg chg="mod">
          <ac:chgData name="Sean Young" userId="f7341a7556fd45c4" providerId="LiveId" clId="{0A644355-E093-4C5D-BC14-296257BD7F1C}" dt="2021-06-27T14:51:50.374" v="505" actId="20577"/>
          <ac:spMkLst>
            <pc:docMk/>
            <pc:sldMk cId="1046291500" sldId="261"/>
            <ac:spMk id="3" creationId="{5AF60800-5A91-A740-A873-2FF86861BA96}"/>
          </ac:spMkLst>
        </pc:spChg>
      </pc:sldChg>
      <pc:sldChg chg="modSp add mod">
        <pc:chgData name="Sean Young" userId="f7341a7556fd45c4" providerId="LiveId" clId="{0A644355-E093-4C5D-BC14-296257BD7F1C}" dt="2021-06-27T15:15:10.223" v="1066" actId="20577"/>
        <pc:sldMkLst>
          <pc:docMk/>
          <pc:sldMk cId="4051178940" sldId="262"/>
        </pc:sldMkLst>
        <pc:spChg chg="mod">
          <ac:chgData name="Sean Young" userId="f7341a7556fd45c4" providerId="LiveId" clId="{0A644355-E093-4C5D-BC14-296257BD7F1C}" dt="2021-06-27T14:58:50.076" v="762" actId="1076"/>
          <ac:spMkLst>
            <pc:docMk/>
            <pc:sldMk cId="4051178940" sldId="262"/>
            <ac:spMk id="2" creationId="{6F7D2F2D-96C4-8D4C-B3C5-8974EFDF9CF1}"/>
          </ac:spMkLst>
        </pc:spChg>
        <pc:spChg chg="mod">
          <ac:chgData name="Sean Young" userId="f7341a7556fd45c4" providerId="LiveId" clId="{0A644355-E093-4C5D-BC14-296257BD7F1C}" dt="2021-06-27T15:15:10.223" v="1066" actId="20577"/>
          <ac:spMkLst>
            <pc:docMk/>
            <pc:sldMk cId="4051178940" sldId="262"/>
            <ac:spMk id="3" creationId="{5AF60800-5A91-A740-A873-2FF86861BA96}"/>
          </ac:spMkLst>
        </pc:spChg>
      </pc:sldChg>
      <pc:sldChg chg="addSp delSp modSp add mod modAnim">
        <pc:chgData name="Sean Young" userId="f7341a7556fd45c4" providerId="LiveId" clId="{0A644355-E093-4C5D-BC14-296257BD7F1C}" dt="2021-06-27T18:16:24.662" v="1401" actId="20577"/>
        <pc:sldMkLst>
          <pc:docMk/>
          <pc:sldMk cId="3124713843" sldId="263"/>
        </pc:sldMkLst>
        <pc:spChg chg="add del mod">
          <ac:chgData name="Sean Young" userId="f7341a7556fd45c4" providerId="LiveId" clId="{0A644355-E093-4C5D-BC14-296257BD7F1C}" dt="2021-06-27T15:36:45.518" v="1251" actId="1076"/>
          <ac:spMkLst>
            <pc:docMk/>
            <pc:sldMk cId="3124713843" sldId="263"/>
            <ac:spMk id="3" creationId="{5AF60800-5A91-A740-A873-2FF86861BA96}"/>
          </ac:spMkLst>
        </pc:spChg>
        <pc:spChg chg="add mod">
          <ac:chgData name="Sean Young" userId="f7341a7556fd45c4" providerId="LiveId" clId="{0A644355-E093-4C5D-BC14-296257BD7F1C}" dt="2021-06-27T15:36:45.518" v="1251" actId="1076"/>
          <ac:spMkLst>
            <pc:docMk/>
            <pc:sldMk cId="3124713843" sldId="263"/>
            <ac:spMk id="5" creationId="{DBEAF68E-6002-4AB5-A9DF-C1FF7E20906D}"/>
          </ac:spMkLst>
        </pc:spChg>
        <pc:spChg chg="add mod">
          <ac:chgData name="Sean Young" userId="f7341a7556fd45c4" providerId="LiveId" clId="{0A644355-E093-4C5D-BC14-296257BD7F1C}" dt="2021-06-27T15:36:45.518" v="1251" actId="1076"/>
          <ac:spMkLst>
            <pc:docMk/>
            <pc:sldMk cId="3124713843" sldId="263"/>
            <ac:spMk id="6" creationId="{0351E390-B23D-4C12-87C3-5C40EF337D13}"/>
          </ac:spMkLst>
        </pc:spChg>
        <pc:spChg chg="add mod">
          <ac:chgData name="Sean Young" userId="f7341a7556fd45c4" providerId="LiveId" clId="{0A644355-E093-4C5D-BC14-296257BD7F1C}" dt="2021-06-27T15:36:45.518" v="1251" actId="1076"/>
          <ac:spMkLst>
            <pc:docMk/>
            <pc:sldMk cId="3124713843" sldId="263"/>
            <ac:spMk id="7" creationId="{DCA773E9-0715-4BC1-B4EC-B57A4F4E3274}"/>
          </ac:spMkLst>
        </pc:spChg>
        <pc:spChg chg="add mod">
          <ac:chgData name="Sean Young" userId="f7341a7556fd45c4" providerId="LiveId" clId="{0A644355-E093-4C5D-BC14-296257BD7F1C}" dt="2021-06-27T15:37:26.181" v="1258" actId="1076"/>
          <ac:spMkLst>
            <pc:docMk/>
            <pc:sldMk cId="3124713843" sldId="263"/>
            <ac:spMk id="8" creationId="{4BB44175-FC9A-4CC8-A1C5-B0C38456A9FB}"/>
          </ac:spMkLst>
        </pc:spChg>
        <pc:spChg chg="add mod">
          <ac:chgData name="Sean Young" userId="f7341a7556fd45c4" providerId="LiveId" clId="{0A644355-E093-4C5D-BC14-296257BD7F1C}" dt="2021-06-27T15:37:26.181" v="1258" actId="1076"/>
          <ac:spMkLst>
            <pc:docMk/>
            <pc:sldMk cId="3124713843" sldId="263"/>
            <ac:spMk id="9" creationId="{1F8FC20A-5E5C-4323-ABAF-49F91A49BE69}"/>
          </ac:spMkLst>
        </pc:spChg>
        <pc:spChg chg="add mod">
          <ac:chgData name="Sean Young" userId="f7341a7556fd45c4" providerId="LiveId" clId="{0A644355-E093-4C5D-BC14-296257BD7F1C}" dt="2021-06-27T15:39:08.815" v="1297" actId="1076"/>
          <ac:spMkLst>
            <pc:docMk/>
            <pc:sldMk cId="3124713843" sldId="263"/>
            <ac:spMk id="10" creationId="{4FCF420A-0DDE-4FD0-90C3-7AFD4868FDDD}"/>
          </ac:spMkLst>
        </pc:spChg>
        <pc:spChg chg="add mod">
          <ac:chgData name="Sean Young" userId="f7341a7556fd45c4" providerId="LiveId" clId="{0A644355-E093-4C5D-BC14-296257BD7F1C}" dt="2021-06-27T15:39:37.103" v="1301" actId="14100"/>
          <ac:spMkLst>
            <pc:docMk/>
            <pc:sldMk cId="3124713843" sldId="263"/>
            <ac:spMk id="11" creationId="{2D710871-2D60-4D5B-A25A-5AA2C35D8734}"/>
          </ac:spMkLst>
        </pc:spChg>
        <pc:spChg chg="add mod">
          <ac:chgData name="Sean Young" userId="f7341a7556fd45c4" providerId="LiveId" clId="{0A644355-E093-4C5D-BC14-296257BD7F1C}" dt="2021-06-27T15:40:39.735" v="1342" actId="1076"/>
          <ac:spMkLst>
            <pc:docMk/>
            <pc:sldMk cId="3124713843" sldId="263"/>
            <ac:spMk id="12" creationId="{BEDA1A91-17F4-4443-855D-3443E5B6EF78}"/>
          </ac:spMkLst>
        </pc:spChg>
        <pc:spChg chg="add mod">
          <ac:chgData name="Sean Young" userId="f7341a7556fd45c4" providerId="LiveId" clId="{0A644355-E093-4C5D-BC14-296257BD7F1C}" dt="2021-06-27T15:39:59.454" v="1303" actId="1076"/>
          <ac:spMkLst>
            <pc:docMk/>
            <pc:sldMk cId="3124713843" sldId="263"/>
            <ac:spMk id="13" creationId="{B902C022-7499-4368-8E76-1CD70D5E5235}"/>
          </ac:spMkLst>
        </pc:spChg>
        <pc:spChg chg="add mod">
          <ac:chgData name="Sean Young" userId="f7341a7556fd45c4" providerId="LiveId" clId="{0A644355-E093-4C5D-BC14-296257BD7F1C}" dt="2021-06-27T18:16:24.662" v="1401" actId="20577"/>
          <ac:spMkLst>
            <pc:docMk/>
            <pc:sldMk cId="3124713843" sldId="263"/>
            <ac:spMk id="14" creationId="{6CFA9E5B-C05C-4915-B0B5-312E1FC2ED54}"/>
          </ac:spMkLst>
        </pc:spChg>
        <pc:graphicFrameChg chg="add del mod">
          <ac:chgData name="Sean Young" userId="f7341a7556fd45c4" providerId="LiveId" clId="{0A644355-E093-4C5D-BC14-296257BD7F1C}" dt="2021-06-27T15:19:10.814" v="1071"/>
          <ac:graphicFrameMkLst>
            <pc:docMk/>
            <pc:sldMk cId="3124713843" sldId="263"/>
            <ac:graphicFrameMk id="4" creationId="{482544A3-89C9-4F77-A95A-F2EC013CA10C}"/>
          </ac:graphicFrameMkLst>
        </pc:graphicFrameChg>
      </pc:sldChg>
    </pc:docChg>
  </pc:docChgLst>
  <pc:docChgLst>
    <pc:chgData name="Sean Young" userId="f7341a7556fd45c4" providerId="LiveId" clId="{301D3F91-C524-405C-9486-B41491D335AC}"/>
    <pc:docChg chg="undo custSel addSld delSld modSld">
      <pc:chgData name="Sean Young" userId="f7341a7556fd45c4" providerId="LiveId" clId="{301D3F91-C524-405C-9486-B41491D335AC}" dt="2021-07-04T15:05:50.348" v="3695" actId="20577"/>
      <pc:docMkLst>
        <pc:docMk/>
      </pc:docMkLst>
      <pc:sldChg chg="modSp mod">
        <pc:chgData name="Sean Young" userId="f7341a7556fd45c4" providerId="LiveId" clId="{301D3F91-C524-405C-9486-B41491D335AC}" dt="2021-07-03T09:40:44.617" v="51" actId="20577"/>
        <pc:sldMkLst>
          <pc:docMk/>
          <pc:sldMk cId="33331531" sldId="258"/>
        </pc:sldMkLst>
        <pc:spChg chg="mod">
          <ac:chgData name="Sean Young" userId="f7341a7556fd45c4" providerId="LiveId" clId="{301D3F91-C524-405C-9486-B41491D335AC}" dt="2021-07-03T09:40:44.617" v="51" actId="20577"/>
          <ac:spMkLst>
            <pc:docMk/>
            <pc:sldMk cId="33331531" sldId="258"/>
            <ac:spMk id="2" creationId="{1781E902-05BB-4461-A7F2-2CF26B68D309}"/>
          </ac:spMkLst>
        </pc:spChg>
      </pc:sldChg>
      <pc:sldChg chg="modSp mod">
        <pc:chgData name="Sean Young" userId="f7341a7556fd45c4" providerId="LiveId" clId="{301D3F91-C524-405C-9486-B41491D335AC}" dt="2021-07-04T10:22:15.713" v="2760" actId="20577"/>
        <pc:sldMkLst>
          <pc:docMk/>
          <pc:sldMk cId="4051178940" sldId="262"/>
        </pc:sldMkLst>
        <pc:spChg chg="mod">
          <ac:chgData name="Sean Young" userId="f7341a7556fd45c4" providerId="LiveId" clId="{301D3F91-C524-405C-9486-B41491D335AC}" dt="2021-07-04T10:22:15.713" v="2760" actId="20577"/>
          <ac:spMkLst>
            <pc:docMk/>
            <pc:sldMk cId="4051178940" sldId="262"/>
            <ac:spMk id="3" creationId="{5AF60800-5A91-A740-A873-2FF86861BA96}"/>
          </ac:spMkLst>
        </pc:spChg>
      </pc:sldChg>
      <pc:sldChg chg="modSp new del mod">
        <pc:chgData name="Sean Young" userId="f7341a7556fd45c4" providerId="LiveId" clId="{301D3F91-C524-405C-9486-B41491D335AC}" dt="2021-07-03T09:19:10.642" v="20" actId="47"/>
        <pc:sldMkLst>
          <pc:docMk/>
          <pc:sldMk cId="261908560" sldId="264"/>
        </pc:sldMkLst>
        <pc:spChg chg="mod">
          <ac:chgData name="Sean Young" userId="f7341a7556fd45c4" providerId="LiveId" clId="{301D3F91-C524-405C-9486-B41491D335AC}" dt="2021-07-03T09:19:00.683" v="18" actId="20577"/>
          <ac:spMkLst>
            <pc:docMk/>
            <pc:sldMk cId="261908560" sldId="264"/>
            <ac:spMk id="2" creationId="{512B3FCC-772F-4C4A-9BFC-5DB06AAFD003}"/>
          </ac:spMkLst>
        </pc:spChg>
      </pc:sldChg>
      <pc:sldChg chg="addSp delSp modSp add mod delAnim">
        <pc:chgData name="Sean Young" userId="f7341a7556fd45c4" providerId="LiveId" clId="{301D3F91-C524-405C-9486-B41491D335AC}" dt="2021-07-03T11:06:51.702" v="376" actId="14100"/>
        <pc:sldMkLst>
          <pc:docMk/>
          <pc:sldMk cId="485984052" sldId="265"/>
        </pc:sldMkLst>
        <pc:spChg chg="del">
          <ac:chgData name="Sean Young" userId="f7341a7556fd45c4" providerId="LiveId" clId="{301D3F91-C524-405C-9486-B41491D335AC}" dt="2021-07-03T09:19:19.682" v="30" actId="478"/>
          <ac:spMkLst>
            <pc:docMk/>
            <pc:sldMk cId="485984052" sldId="265"/>
            <ac:spMk id="3" creationId="{5AF60800-5A91-A740-A873-2FF86861BA96}"/>
          </ac:spMkLst>
        </pc:spChg>
        <pc:spChg chg="del">
          <ac:chgData name="Sean Young" userId="f7341a7556fd45c4" providerId="LiveId" clId="{301D3F91-C524-405C-9486-B41491D335AC}" dt="2021-07-03T09:19:32.454" v="33" actId="478"/>
          <ac:spMkLst>
            <pc:docMk/>
            <pc:sldMk cId="485984052" sldId="265"/>
            <ac:spMk id="5" creationId="{DBEAF68E-6002-4AB5-A9DF-C1FF7E20906D}"/>
          </ac:spMkLst>
        </pc:spChg>
        <pc:spChg chg="del">
          <ac:chgData name="Sean Young" userId="f7341a7556fd45c4" providerId="LiveId" clId="{301D3F91-C524-405C-9486-B41491D335AC}" dt="2021-07-03T09:19:32.454" v="33" actId="478"/>
          <ac:spMkLst>
            <pc:docMk/>
            <pc:sldMk cId="485984052" sldId="265"/>
            <ac:spMk id="6" creationId="{0351E390-B23D-4C12-87C3-5C40EF337D13}"/>
          </ac:spMkLst>
        </pc:spChg>
        <pc:spChg chg="del">
          <ac:chgData name="Sean Young" userId="f7341a7556fd45c4" providerId="LiveId" clId="{301D3F91-C524-405C-9486-B41491D335AC}" dt="2021-07-03T09:19:32.454" v="33" actId="478"/>
          <ac:spMkLst>
            <pc:docMk/>
            <pc:sldMk cId="485984052" sldId="265"/>
            <ac:spMk id="7" creationId="{DCA773E9-0715-4BC1-B4EC-B57A4F4E3274}"/>
          </ac:spMkLst>
        </pc:spChg>
        <pc:spChg chg="del">
          <ac:chgData name="Sean Young" userId="f7341a7556fd45c4" providerId="LiveId" clId="{301D3F91-C524-405C-9486-B41491D335AC}" dt="2021-07-03T09:19:32.454" v="33" actId="478"/>
          <ac:spMkLst>
            <pc:docMk/>
            <pc:sldMk cId="485984052" sldId="265"/>
            <ac:spMk id="8" creationId="{4BB44175-FC9A-4CC8-A1C5-B0C38456A9FB}"/>
          </ac:spMkLst>
        </pc:spChg>
        <pc:spChg chg="del">
          <ac:chgData name="Sean Young" userId="f7341a7556fd45c4" providerId="LiveId" clId="{301D3F91-C524-405C-9486-B41491D335AC}" dt="2021-07-03T09:19:32.454" v="33" actId="478"/>
          <ac:spMkLst>
            <pc:docMk/>
            <pc:sldMk cId="485984052" sldId="265"/>
            <ac:spMk id="9" creationId="{1F8FC20A-5E5C-4323-ABAF-49F91A49BE69}"/>
          </ac:spMkLst>
        </pc:spChg>
        <pc:spChg chg="del">
          <ac:chgData name="Sean Young" userId="f7341a7556fd45c4" providerId="LiveId" clId="{301D3F91-C524-405C-9486-B41491D335AC}" dt="2021-07-03T09:19:32.454" v="33" actId="478"/>
          <ac:spMkLst>
            <pc:docMk/>
            <pc:sldMk cId="485984052" sldId="265"/>
            <ac:spMk id="10" creationId="{4FCF420A-0DDE-4FD0-90C3-7AFD4868FDDD}"/>
          </ac:spMkLst>
        </pc:spChg>
        <pc:spChg chg="del">
          <ac:chgData name="Sean Young" userId="f7341a7556fd45c4" providerId="LiveId" clId="{301D3F91-C524-405C-9486-B41491D335AC}" dt="2021-07-03T09:19:32.454" v="33" actId="478"/>
          <ac:spMkLst>
            <pc:docMk/>
            <pc:sldMk cId="485984052" sldId="265"/>
            <ac:spMk id="11" creationId="{2D710871-2D60-4D5B-A25A-5AA2C35D8734}"/>
          </ac:spMkLst>
        </pc:spChg>
        <pc:spChg chg="del">
          <ac:chgData name="Sean Young" userId="f7341a7556fd45c4" providerId="LiveId" clId="{301D3F91-C524-405C-9486-B41491D335AC}" dt="2021-07-03T09:19:32.454" v="33" actId="478"/>
          <ac:spMkLst>
            <pc:docMk/>
            <pc:sldMk cId="485984052" sldId="265"/>
            <ac:spMk id="12" creationId="{BEDA1A91-17F4-4443-855D-3443E5B6EF78}"/>
          </ac:spMkLst>
        </pc:spChg>
        <pc:spChg chg="del">
          <ac:chgData name="Sean Young" userId="f7341a7556fd45c4" providerId="LiveId" clId="{301D3F91-C524-405C-9486-B41491D335AC}" dt="2021-07-03T09:19:32.454" v="33" actId="478"/>
          <ac:spMkLst>
            <pc:docMk/>
            <pc:sldMk cId="485984052" sldId="265"/>
            <ac:spMk id="13" creationId="{B902C022-7499-4368-8E76-1CD70D5E5235}"/>
          </ac:spMkLst>
        </pc:spChg>
        <pc:spChg chg="mod">
          <ac:chgData name="Sean Young" userId="f7341a7556fd45c4" providerId="LiveId" clId="{301D3F91-C524-405C-9486-B41491D335AC}" dt="2021-07-03T09:19:16.432" v="29" actId="6549"/>
          <ac:spMkLst>
            <pc:docMk/>
            <pc:sldMk cId="485984052" sldId="265"/>
            <ac:spMk id="14" creationId="{6CFA9E5B-C05C-4915-B0B5-312E1FC2ED54}"/>
          </ac:spMkLst>
        </pc:spChg>
        <pc:spChg chg="add del mod">
          <ac:chgData name="Sean Young" userId="f7341a7556fd45c4" providerId="LiveId" clId="{301D3F91-C524-405C-9486-B41491D335AC}" dt="2021-07-03T10:29:14.502" v="52" actId="478"/>
          <ac:spMkLst>
            <pc:docMk/>
            <pc:sldMk cId="485984052" sldId="265"/>
            <ac:spMk id="15" creationId="{A5064976-DFBF-49E0-9E6F-86E3202377CC}"/>
          </ac:spMkLst>
        </pc:spChg>
        <pc:spChg chg="add mod">
          <ac:chgData name="Sean Young" userId="f7341a7556fd45c4" providerId="LiveId" clId="{301D3F91-C524-405C-9486-B41491D335AC}" dt="2021-07-03T11:00:33.595" v="375" actId="20577"/>
          <ac:spMkLst>
            <pc:docMk/>
            <pc:sldMk cId="485984052" sldId="265"/>
            <ac:spMk id="16" creationId="{44AB421C-ED0B-4DD0-99BD-2E9B19B73D68}"/>
          </ac:spMkLst>
        </pc:spChg>
        <pc:spChg chg="add del mod">
          <ac:chgData name="Sean Young" userId="f7341a7556fd45c4" providerId="LiveId" clId="{301D3F91-C524-405C-9486-B41491D335AC}" dt="2021-07-03T10:48:38.252" v="335" actId="478"/>
          <ac:spMkLst>
            <pc:docMk/>
            <pc:sldMk cId="485984052" sldId="265"/>
            <ac:spMk id="50" creationId="{9B5C1BF7-2786-42BE-98DC-D9351B1559EE}"/>
          </ac:spMkLst>
        </pc:spChg>
        <pc:cxnChg chg="add mod">
          <ac:chgData name="Sean Young" userId="f7341a7556fd45c4" providerId="LiveId" clId="{301D3F91-C524-405C-9486-B41491D335AC}" dt="2021-07-03T11:06:51.702" v="376" actId="14100"/>
          <ac:cxnSpMkLst>
            <pc:docMk/>
            <pc:sldMk cId="485984052" sldId="265"/>
            <ac:cxnSpMk id="18" creationId="{36824E3C-1582-4C9C-A422-A039CE07D79F}"/>
          </ac:cxnSpMkLst>
        </pc:cxnChg>
        <pc:cxnChg chg="add mod">
          <ac:chgData name="Sean Young" userId="f7341a7556fd45c4" providerId="LiveId" clId="{301D3F91-C524-405C-9486-B41491D335AC}" dt="2021-07-03T10:52:59.897" v="373" actId="14100"/>
          <ac:cxnSpMkLst>
            <pc:docMk/>
            <pc:sldMk cId="485984052" sldId="265"/>
            <ac:cxnSpMk id="22" creationId="{DFB29C4D-D267-4648-8DBF-DA2751E44871}"/>
          </ac:cxnSpMkLst>
        </pc:cxnChg>
        <pc:cxnChg chg="add mod">
          <ac:chgData name="Sean Young" userId="f7341a7556fd45c4" providerId="LiveId" clId="{301D3F91-C524-405C-9486-B41491D335AC}" dt="2021-07-03T10:52:04.915" v="365" actId="14100"/>
          <ac:cxnSpMkLst>
            <pc:docMk/>
            <pc:sldMk cId="485984052" sldId="265"/>
            <ac:cxnSpMk id="23" creationId="{0AF8DCDA-020A-41D7-9778-BAC6BF517CDC}"/>
          </ac:cxnSpMkLst>
        </pc:cxnChg>
        <pc:cxnChg chg="add del mod">
          <ac:chgData name="Sean Young" userId="f7341a7556fd45c4" providerId="LiveId" clId="{301D3F91-C524-405C-9486-B41491D335AC}" dt="2021-07-03T10:41:19.647" v="263" actId="478"/>
          <ac:cxnSpMkLst>
            <pc:docMk/>
            <pc:sldMk cId="485984052" sldId="265"/>
            <ac:cxnSpMk id="24" creationId="{EF686DF5-43D3-45DD-A852-0CE811CF82EB}"/>
          </ac:cxnSpMkLst>
        </pc:cxnChg>
        <pc:cxnChg chg="add del">
          <ac:chgData name="Sean Young" userId="f7341a7556fd45c4" providerId="LiveId" clId="{301D3F91-C524-405C-9486-B41491D335AC}" dt="2021-07-03T10:40:49.590" v="261" actId="478"/>
          <ac:cxnSpMkLst>
            <pc:docMk/>
            <pc:sldMk cId="485984052" sldId="265"/>
            <ac:cxnSpMk id="27" creationId="{F9BFC9AE-9D3E-44FE-A0C8-CE9FE2FA4293}"/>
          </ac:cxnSpMkLst>
        </pc:cxnChg>
        <pc:cxnChg chg="add del mod">
          <ac:chgData name="Sean Young" userId="f7341a7556fd45c4" providerId="LiveId" clId="{301D3F91-C524-405C-9486-B41491D335AC}" dt="2021-07-03T10:44:02.846" v="286" actId="478"/>
          <ac:cxnSpMkLst>
            <pc:docMk/>
            <pc:sldMk cId="485984052" sldId="265"/>
            <ac:cxnSpMk id="29" creationId="{70654CED-7A0E-4D80-904C-044796652144}"/>
          </ac:cxnSpMkLst>
        </pc:cxnChg>
        <pc:cxnChg chg="add del mod">
          <ac:chgData name="Sean Young" userId="f7341a7556fd45c4" providerId="LiveId" clId="{301D3F91-C524-405C-9486-B41491D335AC}" dt="2021-07-03T10:44:01.083" v="285" actId="478"/>
          <ac:cxnSpMkLst>
            <pc:docMk/>
            <pc:sldMk cId="485984052" sldId="265"/>
            <ac:cxnSpMk id="34" creationId="{B7CDA153-EC7F-4D4F-BBD6-AA9CC09F0C93}"/>
          </ac:cxnSpMkLst>
        </pc:cxnChg>
        <pc:cxnChg chg="add del">
          <ac:chgData name="Sean Young" userId="f7341a7556fd45c4" providerId="LiveId" clId="{301D3F91-C524-405C-9486-B41491D335AC}" dt="2021-07-03T10:45:07.888" v="303" actId="478"/>
          <ac:cxnSpMkLst>
            <pc:docMk/>
            <pc:sldMk cId="485984052" sldId="265"/>
            <ac:cxnSpMk id="41" creationId="{5E4B167A-4404-4CB4-B48D-12A46459A7C0}"/>
          </ac:cxnSpMkLst>
        </pc:cxnChg>
        <pc:cxnChg chg="add del mod">
          <ac:chgData name="Sean Young" userId="f7341a7556fd45c4" providerId="LiveId" clId="{301D3F91-C524-405C-9486-B41491D335AC}" dt="2021-07-03T10:45:06.523" v="302" actId="478"/>
          <ac:cxnSpMkLst>
            <pc:docMk/>
            <pc:sldMk cId="485984052" sldId="265"/>
            <ac:cxnSpMk id="43" creationId="{C92C31B7-A968-4A30-A875-EFFBDBF60977}"/>
          </ac:cxnSpMkLst>
        </pc:cxnChg>
        <pc:cxnChg chg="add del mod">
          <ac:chgData name="Sean Young" userId="f7341a7556fd45c4" providerId="LiveId" clId="{301D3F91-C524-405C-9486-B41491D335AC}" dt="2021-07-03T10:46:43.186" v="317" actId="478"/>
          <ac:cxnSpMkLst>
            <pc:docMk/>
            <pc:sldMk cId="485984052" sldId="265"/>
            <ac:cxnSpMk id="44" creationId="{FE5DBBEA-6618-4DD6-B84F-CADED8A51572}"/>
          </ac:cxnSpMkLst>
        </pc:cxnChg>
        <pc:cxnChg chg="add mod">
          <ac:chgData name="Sean Young" userId="f7341a7556fd45c4" providerId="LiveId" clId="{301D3F91-C524-405C-9486-B41491D335AC}" dt="2021-07-03T10:52:31.812" v="369" actId="14100"/>
          <ac:cxnSpMkLst>
            <pc:docMk/>
            <pc:sldMk cId="485984052" sldId="265"/>
            <ac:cxnSpMk id="48" creationId="{9018D8DD-4DB3-47F2-ACA7-309565B66BCA}"/>
          </ac:cxnSpMkLst>
        </pc:cxnChg>
      </pc:sldChg>
      <pc:sldChg chg="addSp modSp new mod addAnim delAnim modAnim">
        <pc:chgData name="Sean Young" userId="f7341a7556fd45c4" providerId="LiveId" clId="{301D3F91-C524-405C-9486-B41491D335AC}" dt="2021-07-04T10:38:25.814" v="2762" actId="207"/>
        <pc:sldMkLst>
          <pc:docMk/>
          <pc:sldMk cId="309706792" sldId="266"/>
        </pc:sldMkLst>
        <pc:spChg chg="mod">
          <ac:chgData name="Sean Young" userId="f7341a7556fd45c4" providerId="LiveId" clId="{301D3F91-C524-405C-9486-B41491D335AC}" dt="2021-07-03T11:21:14.408" v="398" actId="14100"/>
          <ac:spMkLst>
            <pc:docMk/>
            <pc:sldMk cId="309706792" sldId="266"/>
            <ac:spMk id="2" creationId="{B7E08062-EFE6-4903-B8FE-C5290F1DC5BB}"/>
          </ac:spMkLst>
        </pc:spChg>
        <pc:spChg chg="mod">
          <ac:chgData name="Sean Young" userId="f7341a7556fd45c4" providerId="LiveId" clId="{301D3F91-C524-405C-9486-B41491D335AC}" dt="2021-07-03T14:25:03.461" v="1748" actId="6549"/>
          <ac:spMkLst>
            <pc:docMk/>
            <pc:sldMk cId="309706792" sldId="266"/>
            <ac:spMk id="3" creationId="{954CF8A3-67FE-4885-897F-DDFF3DD70E14}"/>
          </ac:spMkLst>
        </pc:spChg>
        <pc:spChg chg="add mod">
          <ac:chgData name="Sean Young" userId="f7341a7556fd45c4" providerId="LiveId" clId="{301D3F91-C524-405C-9486-B41491D335AC}" dt="2021-07-03T13:53:56.352" v="1641" actId="1076"/>
          <ac:spMkLst>
            <pc:docMk/>
            <pc:sldMk cId="309706792" sldId="266"/>
            <ac:spMk id="4" creationId="{74226DA6-3D65-4BB9-AECD-11E35FF1DC8C}"/>
          </ac:spMkLst>
        </pc:spChg>
        <pc:spChg chg="add mod">
          <ac:chgData name="Sean Young" userId="f7341a7556fd45c4" providerId="LiveId" clId="{301D3F91-C524-405C-9486-B41491D335AC}" dt="2021-07-03T13:45:56.811" v="1626" actId="20577"/>
          <ac:spMkLst>
            <pc:docMk/>
            <pc:sldMk cId="309706792" sldId="266"/>
            <ac:spMk id="5" creationId="{5D18EF0C-CED8-47ED-87C2-EC9F1CBF3046}"/>
          </ac:spMkLst>
        </pc:spChg>
        <pc:spChg chg="add mod">
          <ac:chgData name="Sean Young" userId="f7341a7556fd45c4" providerId="LiveId" clId="{301D3F91-C524-405C-9486-B41491D335AC}" dt="2021-07-03T14:24:44.843" v="1741" actId="20577"/>
          <ac:spMkLst>
            <pc:docMk/>
            <pc:sldMk cId="309706792" sldId="266"/>
            <ac:spMk id="6" creationId="{BF97F2EF-516E-4626-87B7-846734884BE5}"/>
          </ac:spMkLst>
        </pc:spChg>
        <pc:spChg chg="add mod">
          <ac:chgData name="Sean Young" userId="f7341a7556fd45c4" providerId="LiveId" clId="{301D3F91-C524-405C-9486-B41491D335AC}" dt="2021-07-04T10:38:25.814" v="2762" actId="207"/>
          <ac:spMkLst>
            <pc:docMk/>
            <pc:sldMk cId="309706792" sldId="266"/>
            <ac:spMk id="7" creationId="{E7B13B8B-8009-43C5-B92D-476122E3BD2C}"/>
          </ac:spMkLst>
        </pc:spChg>
        <pc:spChg chg="add mod">
          <ac:chgData name="Sean Young" userId="f7341a7556fd45c4" providerId="LiveId" clId="{301D3F91-C524-405C-9486-B41491D335AC}" dt="2021-07-03T14:24:54.263" v="1747" actId="20577"/>
          <ac:spMkLst>
            <pc:docMk/>
            <pc:sldMk cId="309706792" sldId="266"/>
            <ac:spMk id="8" creationId="{85F0F5B5-D112-4342-BDB7-8F4C983D589B}"/>
          </ac:spMkLst>
        </pc:spChg>
      </pc:sldChg>
      <pc:sldChg chg="addSp delSp modSp new mod modAnim">
        <pc:chgData name="Sean Young" userId="f7341a7556fd45c4" providerId="LiveId" clId="{301D3F91-C524-405C-9486-B41491D335AC}" dt="2021-07-04T10:49:22.743" v="2817"/>
        <pc:sldMkLst>
          <pc:docMk/>
          <pc:sldMk cId="388038397" sldId="267"/>
        </pc:sldMkLst>
        <pc:spChg chg="mod">
          <ac:chgData name="Sean Young" userId="f7341a7556fd45c4" providerId="LiveId" clId="{301D3F91-C524-405C-9486-B41491D335AC}" dt="2021-07-03T15:20:08.964" v="2727" actId="20577"/>
          <ac:spMkLst>
            <pc:docMk/>
            <pc:sldMk cId="388038397" sldId="267"/>
            <ac:spMk id="2" creationId="{7131611D-DA8E-4A03-88F3-B89A0155EDAF}"/>
          </ac:spMkLst>
        </pc:spChg>
        <pc:spChg chg="mod">
          <ac:chgData name="Sean Young" userId="f7341a7556fd45c4" providerId="LiveId" clId="{301D3F91-C524-405C-9486-B41491D335AC}" dt="2021-07-04T10:48:51.280" v="2808" actId="14100"/>
          <ac:spMkLst>
            <pc:docMk/>
            <pc:sldMk cId="388038397" sldId="267"/>
            <ac:spMk id="3" creationId="{3F9472C3-C92B-452C-AEE0-4D3D60CB2169}"/>
          </ac:spMkLst>
        </pc:spChg>
        <pc:spChg chg="add del mod">
          <ac:chgData name="Sean Young" userId="f7341a7556fd45c4" providerId="LiveId" clId="{301D3F91-C524-405C-9486-B41491D335AC}" dt="2021-07-04T10:47:25.091" v="2785" actId="478"/>
          <ac:spMkLst>
            <pc:docMk/>
            <pc:sldMk cId="388038397" sldId="267"/>
            <ac:spMk id="4" creationId="{4CCD57C9-EEFE-439B-9659-08F619F88972}"/>
          </ac:spMkLst>
        </pc:spChg>
        <pc:spChg chg="add del">
          <ac:chgData name="Sean Young" userId="f7341a7556fd45c4" providerId="LiveId" clId="{301D3F91-C524-405C-9486-B41491D335AC}" dt="2021-07-03T14:59:12.415" v="2080"/>
          <ac:spMkLst>
            <pc:docMk/>
            <pc:sldMk cId="388038397" sldId="267"/>
            <ac:spMk id="4" creationId="{E088DFE4-2F59-4AEA-8851-DADD50B384CA}"/>
          </ac:spMkLst>
        </pc:spChg>
        <pc:spChg chg="add del mod">
          <ac:chgData name="Sean Young" userId="f7341a7556fd45c4" providerId="LiveId" clId="{301D3F91-C524-405C-9486-B41491D335AC}" dt="2021-07-04T10:47:25.091" v="2787"/>
          <ac:spMkLst>
            <pc:docMk/>
            <pc:sldMk cId="388038397" sldId="267"/>
            <ac:spMk id="5" creationId="{DBE92945-4DF5-47B9-BC42-06783B2D1EB7}"/>
          </ac:spMkLst>
        </pc:spChg>
        <pc:spChg chg="add mod">
          <ac:chgData name="Sean Young" userId="f7341a7556fd45c4" providerId="LiveId" clId="{301D3F91-C524-405C-9486-B41491D335AC}" dt="2021-07-04T10:49:04.372" v="2811" actId="1076"/>
          <ac:spMkLst>
            <pc:docMk/>
            <pc:sldMk cId="388038397" sldId="267"/>
            <ac:spMk id="6" creationId="{20BC8BAB-5089-4273-95DB-0509F474144B}"/>
          </ac:spMkLst>
        </pc:spChg>
      </pc:sldChg>
      <pc:sldChg chg="modSp add mod modAnim">
        <pc:chgData name="Sean Young" userId="f7341a7556fd45c4" providerId="LiveId" clId="{301D3F91-C524-405C-9486-B41491D335AC}" dt="2021-07-04T13:59:26.542" v="3475"/>
        <pc:sldMkLst>
          <pc:docMk/>
          <pc:sldMk cId="3373743551" sldId="268"/>
        </pc:sldMkLst>
        <pc:spChg chg="mod">
          <ac:chgData name="Sean Young" userId="f7341a7556fd45c4" providerId="LiveId" clId="{301D3F91-C524-405C-9486-B41491D335AC}" dt="2021-07-03T15:53:25.758" v="2738" actId="20577"/>
          <ac:spMkLst>
            <pc:docMk/>
            <pc:sldMk cId="3373743551" sldId="268"/>
            <ac:spMk id="2" creationId="{7131611D-DA8E-4A03-88F3-B89A0155EDAF}"/>
          </ac:spMkLst>
        </pc:spChg>
        <pc:spChg chg="mod">
          <ac:chgData name="Sean Young" userId="f7341a7556fd45c4" providerId="LiveId" clId="{301D3F91-C524-405C-9486-B41491D335AC}" dt="2021-07-04T12:26:42.981" v="3303" actId="207"/>
          <ac:spMkLst>
            <pc:docMk/>
            <pc:sldMk cId="3373743551" sldId="268"/>
            <ac:spMk id="3" creationId="{3F9472C3-C92B-452C-AEE0-4D3D60CB2169}"/>
          </ac:spMkLst>
        </pc:spChg>
      </pc:sldChg>
      <pc:sldChg chg="addSp delSp modSp new del mod">
        <pc:chgData name="Sean Young" userId="f7341a7556fd45c4" providerId="LiveId" clId="{301D3F91-C524-405C-9486-B41491D335AC}" dt="2021-07-04T12:54:47.039" v="3462" actId="2696"/>
        <pc:sldMkLst>
          <pc:docMk/>
          <pc:sldMk cId="1336608637" sldId="269"/>
        </pc:sldMkLst>
        <pc:spChg chg="del mod">
          <ac:chgData name="Sean Young" userId="f7341a7556fd45c4" providerId="LiveId" clId="{301D3F91-C524-405C-9486-B41491D335AC}" dt="2021-07-04T12:54:39.724" v="3460" actId="478"/>
          <ac:spMkLst>
            <pc:docMk/>
            <pc:sldMk cId="1336608637" sldId="269"/>
            <ac:spMk id="2" creationId="{93A378F5-4F79-4669-9410-746E0E2575B3}"/>
          </ac:spMkLst>
        </pc:spChg>
        <pc:spChg chg="del mod">
          <ac:chgData name="Sean Young" userId="f7341a7556fd45c4" providerId="LiveId" clId="{301D3F91-C524-405C-9486-B41491D335AC}" dt="2021-07-04T12:37:45.593" v="3362" actId="478"/>
          <ac:spMkLst>
            <pc:docMk/>
            <pc:sldMk cId="1336608637" sldId="269"/>
            <ac:spMk id="3" creationId="{70220078-B541-44B9-98DF-FA9FA64EFE27}"/>
          </ac:spMkLst>
        </pc:spChg>
        <pc:spChg chg="add del mod">
          <ac:chgData name="Sean Young" userId="f7341a7556fd45c4" providerId="LiveId" clId="{301D3F91-C524-405C-9486-B41491D335AC}" dt="2021-07-04T12:54:32.605" v="3459" actId="478"/>
          <ac:spMkLst>
            <pc:docMk/>
            <pc:sldMk cId="1336608637" sldId="269"/>
            <ac:spMk id="4" creationId="{DC80AC15-31E6-4227-A5D7-4EC9DB76246F}"/>
          </ac:spMkLst>
        </pc:spChg>
        <pc:spChg chg="add del mod">
          <ac:chgData name="Sean Young" userId="f7341a7556fd45c4" providerId="LiveId" clId="{301D3F91-C524-405C-9486-B41491D335AC}" dt="2021-07-04T12:54:32.605" v="3459" actId="478"/>
          <ac:spMkLst>
            <pc:docMk/>
            <pc:sldMk cId="1336608637" sldId="269"/>
            <ac:spMk id="7" creationId="{4A04F119-B903-482D-92C5-14514CE938EA}"/>
          </ac:spMkLst>
        </pc:spChg>
        <pc:spChg chg="add del mod">
          <ac:chgData name="Sean Young" userId="f7341a7556fd45c4" providerId="LiveId" clId="{301D3F91-C524-405C-9486-B41491D335AC}" dt="2021-07-04T12:54:32.605" v="3459" actId="478"/>
          <ac:spMkLst>
            <pc:docMk/>
            <pc:sldMk cId="1336608637" sldId="269"/>
            <ac:spMk id="10" creationId="{3ECE01F3-48BD-41D0-AEFB-80EB57BAFFCC}"/>
          </ac:spMkLst>
        </pc:spChg>
        <pc:spChg chg="add del mod">
          <ac:chgData name="Sean Young" userId="f7341a7556fd45c4" providerId="LiveId" clId="{301D3F91-C524-405C-9486-B41491D335AC}" dt="2021-07-04T12:54:42.396" v="3461" actId="478"/>
          <ac:spMkLst>
            <pc:docMk/>
            <pc:sldMk cId="1336608637" sldId="269"/>
            <ac:spMk id="14" creationId="{ADB9D048-441D-4AD7-A0BE-7808F82506FA}"/>
          </ac:spMkLst>
        </pc:spChg>
        <pc:cxnChg chg="add del mod">
          <ac:chgData name="Sean Young" userId="f7341a7556fd45c4" providerId="LiveId" clId="{301D3F91-C524-405C-9486-B41491D335AC}" dt="2021-07-04T12:54:32.605" v="3459" actId="478"/>
          <ac:cxnSpMkLst>
            <pc:docMk/>
            <pc:sldMk cId="1336608637" sldId="269"/>
            <ac:cxnSpMk id="5" creationId="{553E8829-E062-48E6-9AD8-14020535BB94}"/>
          </ac:cxnSpMkLst>
        </pc:cxnChg>
        <pc:cxnChg chg="add del mod">
          <ac:chgData name="Sean Young" userId="f7341a7556fd45c4" providerId="LiveId" clId="{301D3F91-C524-405C-9486-B41491D335AC}" dt="2021-07-04T12:54:32.605" v="3459" actId="478"/>
          <ac:cxnSpMkLst>
            <pc:docMk/>
            <pc:sldMk cId="1336608637" sldId="269"/>
            <ac:cxnSpMk id="6" creationId="{2993F85A-8CEF-4886-965B-277EF115F4F7}"/>
          </ac:cxnSpMkLst>
        </pc:cxnChg>
        <pc:cxnChg chg="add del mod">
          <ac:chgData name="Sean Young" userId="f7341a7556fd45c4" providerId="LiveId" clId="{301D3F91-C524-405C-9486-B41491D335AC}" dt="2021-07-04T12:54:32.605" v="3459" actId="478"/>
          <ac:cxnSpMkLst>
            <pc:docMk/>
            <pc:sldMk cId="1336608637" sldId="269"/>
            <ac:cxnSpMk id="8" creationId="{85F60787-7761-4C28-9192-ABDCF5925AC4}"/>
          </ac:cxnSpMkLst>
        </pc:cxnChg>
        <pc:cxnChg chg="add del mod">
          <ac:chgData name="Sean Young" userId="f7341a7556fd45c4" providerId="LiveId" clId="{301D3F91-C524-405C-9486-B41491D335AC}" dt="2021-07-04T12:54:32.605" v="3459" actId="478"/>
          <ac:cxnSpMkLst>
            <pc:docMk/>
            <pc:sldMk cId="1336608637" sldId="269"/>
            <ac:cxnSpMk id="9" creationId="{D4DD088C-7DD1-4B1C-A00F-00C4E5AD0CD9}"/>
          </ac:cxnSpMkLst>
        </pc:cxnChg>
        <pc:cxnChg chg="add del mod">
          <ac:chgData name="Sean Young" userId="f7341a7556fd45c4" providerId="LiveId" clId="{301D3F91-C524-405C-9486-B41491D335AC}" dt="2021-07-04T12:54:32.605" v="3459" actId="478"/>
          <ac:cxnSpMkLst>
            <pc:docMk/>
            <pc:sldMk cId="1336608637" sldId="269"/>
            <ac:cxnSpMk id="11" creationId="{A757A0A8-07C7-4F56-BE93-A8D884DA3E48}"/>
          </ac:cxnSpMkLst>
        </pc:cxnChg>
        <pc:cxnChg chg="add del mod">
          <ac:chgData name="Sean Young" userId="f7341a7556fd45c4" providerId="LiveId" clId="{301D3F91-C524-405C-9486-B41491D335AC}" dt="2021-07-04T12:54:32.605" v="3459" actId="478"/>
          <ac:cxnSpMkLst>
            <pc:docMk/>
            <pc:sldMk cId="1336608637" sldId="269"/>
            <ac:cxnSpMk id="12" creationId="{C9B1FFE1-28A0-43A9-AA4A-57EAF2B4ADC9}"/>
          </ac:cxnSpMkLst>
        </pc:cxnChg>
      </pc:sldChg>
      <pc:sldChg chg="addSp delSp modSp new mod">
        <pc:chgData name="Sean Young" userId="f7341a7556fd45c4" providerId="LiveId" clId="{301D3F91-C524-405C-9486-B41491D335AC}" dt="2021-07-04T14:28:12.597" v="3556" actId="20577"/>
        <pc:sldMkLst>
          <pc:docMk/>
          <pc:sldMk cId="2528422859" sldId="269"/>
        </pc:sldMkLst>
        <pc:spChg chg="mod">
          <ac:chgData name="Sean Young" userId="f7341a7556fd45c4" providerId="LiveId" clId="{301D3F91-C524-405C-9486-B41491D335AC}" dt="2021-07-04T14:28:12.597" v="3556" actId="20577"/>
          <ac:spMkLst>
            <pc:docMk/>
            <pc:sldMk cId="2528422859" sldId="269"/>
            <ac:spMk id="2" creationId="{1CFD8953-171F-4314-9D12-9A6C144F473F}"/>
          </ac:spMkLst>
        </pc:spChg>
        <pc:spChg chg="del mod">
          <ac:chgData name="Sean Young" userId="f7341a7556fd45c4" providerId="LiveId" clId="{301D3F91-C524-405C-9486-B41491D335AC}" dt="2021-07-04T14:18:18.624" v="3497" actId="478"/>
          <ac:spMkLst>
            <pc:docMk/>
            <pc:sldMk cId="2528422859" sldId="269"/>
            <ac:spMk id="3" creationId="{3FA13FDF-F865-4170-90F6-1C9D7488176C}"/>
          </ac:spMkLst>
        </pc:spChg>
        <pc:spChg chg="add del mod">
          <ac:chgData name="Sean Young" userId="f7341a7556fd45c4" providerId="LiveId" clId="{301D3F91-C524-405C-9486-B41491D335AC}" dt="2021-07-04T14:27:33.433" v="3540" actId="478"/>
          <ac:spMkLst>
            <pc:docMk/>
            <pc:sldMk cId="2528422859" sldId="269"/>
            <ac:spMk id="4" creationId="{37396607-EAB1-427A-A6E6-835F327010FD}"/>
          </ac:spMkLst>
        </pc:spChg>
        <pc:spChg chg="add del mod">
          <ac:chgData name="Sean Young" userId="f7341a7556fd45c4" providerId="LiveId" clId="{301D3F91-C524-405C-9486-B41491D335AC}" dt="2021-07-04T14:27:34.471" v="3541" actId="478"/>
          <ac:spMkLst>
            <pc:docMk/>
            <pc:sldMk cId="2528422859" sldId="269"/>
            <ac:spMk id="7" creationId="{C5D59242-BFD6-4485-8A56-540FDE78AF4B}"/>
          </ac:spMkLst>
        </pc:spChg>
        <pc:spChg chg="add mod">
          <ac:chgData name="Sean Young" userId="f7341a7556fd45c4" providerId="LiveId" clId="{301D3F91-C524-405C-9486-B41491D335AC}" dt="2021-07-04T14:27:58.473" v="3544"/>
          <ac:spMkLst>
            <pc:docMk/>
            <pc:sldMk cId="2528422859" sldId="269"/>
            <ac:spMk id="12" creationId="{5097ECE0-0223-43F5-BA81-1ACBB6C7CC92}"/>
          </ac:spMkLst>
        </pc:spChg>
        <pc:spChg chg="add mod">
          <ac:chgData name="Sean Young" userId="f7341a7556fd45c4" providerId="LiveId" clId="{301D3F91-C524-405C-9486-B41491D335AC}" dt="2021-07-04T14:27:58.473" v="3544"/>
          <ac:spMkLst>
            <pc:docMk/>
            <pc:sldMk cId="2528422859" sldId="269"/>
            <ac:spMk id="15" creationId="{43F4412E-5A86-446F-8328-B21F2B6050C9}"/>
          </ac:spMkLst>
        </pc:spChg>
        <pc:spChg chg="add mod">
          <ac:chgData name="Sean Young" userId="f7341a7556fd45c4" providerId="LiveId" clId="{301D3F91-C524-405C-9486-B41491D335AC}" dt="2021-07-04T14:27:58.473" v="3544"/>
          <ac:spMkLst>
            <pc:docMk/>
            <pc:sldMk cId="2528422859" sldId="269"/>
            <ac:spMk id="18" creationId="{D7538D25-78E6-4BB7-ADBE-45D8D70275FC}"/>
          </ac:spMkLst>
        </pc:spChg>
        <pc:spChg chg="add mod">
          <ac:chgData name="Sean Young" userId="f7341a7556fd45c4" providerId="LiveId" clId="{301D3F91-C524-405C-9486-B41491D335AC}" dt="2021-07-04T14:27:58.473" v="3544"/>
          <ac:spMkLst>
            <pc:docMk/>
            <pc:sldMk cId="2528422859" sldId="269"/>
            <ac:spMk id="21" creationId="{A25F8BF0-B04C-4250-BE06-A6ACE3A6D5B7}"/>
          </ac:spMkLst>
        </pc:spChg>
        <pc:spChg chg="add mod">
          <ac:chgData name="Sean Young" userId="f7341a7556fd45c4" providerId="LiveId" clId="{301D3F91-C524-405C-9486-B41491D335AC}" dt="2021-07-04T14:27:58.473" v="3544"/>
          <ac:spMkLst>
            <pc:docMk/>
            <pc:sldMk cId="2528422859" sldId="269"/>
            <ac:spMk id="22" creationId="{F5655AE8-0B55-4C0A-82B5-9112E289C1BE}"/>
          </ac:spMkLst>
        </pc:spChg>
        <pc:spChg chg="add mod">
          <ac:chgData name="Sean Young" userId="f7341a7556fd45c4" providerId="LiveId" clId="{301D3F91-C524-405C-9486-B41491D335AC}" dt="2021-07-04T14:27:58.473" v="3544"/>
          <ac:spMkLst>
            <pc:docMk/>
            <pc:sldMk cId="2528422859" sldId="269"/>
            <ac:spMk id="23" creationId="{FF0867AF-B107-49A3-814D-8628914A3364}"/>
          </ac:spMkLst>
        </pc:spChg>
        <pc:spChg chg="add mod">
          <ac:chgData name="Sean Young" userId="f7341a7556fd45c4" providerId="LiveId" clId="{301D3F91-C524-405C-9486-B41491D335AC}" dt="2021-07-04T14:27:58.473" v="3544"/>
          <ac:spMkLst>
            <pc:docMk/>
            <pc:sldMk cId="2528422859" sldId="269"/>
            <ac:spMk id="37" creationId="{A3EAE372-23E1-41DA-BC1E-854EE83F5908}"/>
          </ac:spMkLst>
        </pc:spChg>
        <pc:spChg chg="add mod">
          <ac:chgData name="Sean Young" userId="f7341a7556fd45c4" providerId="LiveId" clId="{301D3F91-C524-405C-9486-B41491D335AC}" dt="2021-07-04T14:27:58.473" v="3544"/>
          <ac:spMkLst>
            <pc:docMk/>
            <pc:sldMk cId="2528422859" sldId="269"/>
            <ac:spMk id="38" creationId="{082D64AA-4E86-4AE5-8C03-B35AF2CBE070}"/>
          </ac:spMkLst>
        </pc:spChg>
        <pc:spChg chg="add mod">
          <ac:chgData name="Sean Young" userId="f7341a7556fd45c4" providerId="LiveId" clId="{301D3F91-C524-405C-9486-B41491D335AC}" dt="2021-07-04T14:27:58.473" v="3544"/>
          <ac:spMkLst>
            <pc:docMk/>
            <pc:sldMk cId="2528422859" sldId="269"/>
            <ac:spMk id="44" creationId="{7F7DBD4F-C1D6-453F-BFE4-48446D870266}"/>
          </ac:spMkLst>
        </pc:spChg>
        <pc:cxnChg chg="add del mod">
          <ac:chgData name="Sean Young" userId="f7341a7556fd45c4" providerId="LiveId" clId="{301D3F91-C524-405C-9486-B41491D335AC}" dt="2021-07-04T14:27:36.616" v="3543" actId="478"/>
          <ac:cxnSpMkLst>
            <pc:docMk/>
            <pc:sldMk cId="2528422859" sldId="269"/>
            <ac:cxnSpMk id="5" creationId="{1A904167-0871-4D26-8FA3-E95284EF2D8D}"/>
          </ac:cxnSpMkLst>
        </pc:cxnChg>
        <pc:cxnChg chg="add del mod">
          <ac:chgData name="Sean Young" userId="f7341a7556fd45c4" providerId="LiveId" clId="{301D3F91-C524-405C-9486-B41491D335AC}" dt="2021-07-04T14:27:35.607" v="3542" actId="478"/>
          <ac:cxnSpMkLst>
            <pc:docMk/>
            <pc:sldMk cId="2528422859" sldId="269"/>
            <ac:cxnSpMk id="6" creationId="{27AD2BB4-29D3-49A0-9374-685E0877F9F8}"/>
          </ac:cxnSpMkLst>
        </pc:cxnChg>
        <pc:cxnChg chg="add del mod">
          <ac:chgData name="Sean Young" userId="f7341a7556fd45c4" providerId="LiveId" clId="{301D3F91-C524-405C-9486-B41491D335AC}" dt="2021-07-04T14:27:35.607" v="3542" actId="478"/>
          <ac:cxnSpMkLst>
            <pc:docMk/>
            <pc:sldMk cId="2528422859" sldId="269"/>
            <ac:cxnSpMk id="8" creationId="{AEE13F9D-BAE7-40AF-8679-5506227D1A33}"/>
          </ac:cxnSpMkLst>
        </pc:cxnChg>
        <pc:cxnChg chg="add del mod">
          <ac:chgData name="Sean Young" userId="f7341a7556fd45c4" providerId="LiveId" clId="{301D3F91-C524-405C-9486-B41491D335AC}" dt="2021-07-04T14:27:35.607" v="3542" actId="478"/>
          <ac:cxnSpMkLst>
            <pc:docMk/>
            <pc:sldMk cId="2528422859" sldId="269"/>
            <ac:cxnSpMk id="9" creationId="{55E19D7A-D090-4974-A92D-DA15878CACA3}"/>
          </ac:cxnSpMkLst>
        </pc:cxnChg>
        <pc:cxnChg chg="add del mod">
          <ac:chgData name="Sean Young" userId="f7341a7556fd45c4" providerId="LiveId" clId="{301D3F91-C524-405C-9486-B41491D335AC}" dt="2021-07-04T14:26:39.133" v="3538" actId="478"/>
          <ac:cxnSpMkLst>
            <pc:docMk/>
            <pc:sldMk cId="2528422859" sldId="269"/>
            <ac:cxnSpMk id="11" creationId="{6AA3D28F-21DE-4FD1-A73F-BEF4EFF9163C}"/>
          </ac:cxnSpMkLst>
        </pc:cxnChg>
        <pc:cxnChg chg="add mod">
          <ac:chgData name="Sean Young" userId="f7341a7556fd45c4" providerId="LiveId" clId="{301D3F91-C524-405C-9486-B41491D335AC}" dt="2021-07-04T14:27:58.473" v="3544"/>
          <ac:cxnSpMkLst>
            <pc:docMk/>
            <pc:sldMk cId="2528422859" sldId="269"/>
            <ac:cxnSpMk id="13" creationId="{40DDB90A-37C3-4245-97E7-06364EC33166}"/>
          </ac:cxnSpMkLst>
        </pc:cxnChg>
        <pc:cxnChg chg="add mod">
          <ac:chgData name="Sean Young" userId="f7341a7556fd45c4" providerId="LiveId" clId="{301D3F91-C524-405C-9486-B41491D335AC}" dt="2021-07-04T14:27:58.473" v="3544"/>
          <ac:cxnSpMkLst>
            <pc:docMk/>
            <pc:sldMk cId="2528422859" sldId="269"/>
            <ac:cxnSpMk id="14" creationId="{36705F40-8521-4B66-A876-5BC623F51D08}"/>
          </ac:cxnSpMkLst>
        </pc:cxnChg>
        <pc:cxnChg chg="add mod">
          <ac:chgData name="Sean Young" userId="f7341a7556fd45c4" providerId="LiveId" clId="{301D3F91-C524-405C-9486-B41491D335AC}" dt="2021-07-04T14:27:58.473" v="3544"/>
          <ac:cxnSpMkLst>
            <pc:docMk/>
            <pc:sldMk cId="2528422859" sldId="269"/>
            <ac:cxnSpMk id="16" creationId="{CD86A353-6762-4423-B720-3C2C2C3B0573}"/>
          </ac:cxnSpMkLst>
        </pc:cxnChg>
        <pc:cxnChg chg="add mod">
          <ac:chgData name="Sean Young" userId="f7341a7556fd45c4" providerId="LiveId" clId="{301D3F91-C524-405C-9486-B41491D335AC}" dt="2021-07-04T14:27:58.473" v="3544"/>
          <ac:cxnSpMkLst>
            <pc:docMk/>
            <pc:sldMk cId="2528422859" sldId="269"/>
            <ac:cxnSpMk id="17" creationId="{C6BED249-E0A0-4294-9F8B-844ABF415BE9}"/>
          </ac:cxnSpMkLst>
        </pc:cxnChg>
        <pc:cxnChg chg="add mod">
          <ac:chgData name="Sean Young" userId="f7341a7556fd45c4" providerId="LiveId" clId="{301D3F91-C524-405C-9486-B41491D335AC}" dt="2021-07-04T14:27:58.473" v="3544"/>
          <ac:cxnSpMkLst>
            <pc:docMk/>
            <pc:sldMk cId="2528422859" sldId="269"/>
            <ac:cxnSpMk id="19" creationId="{51F8A1A8-E38C-4D7F-831B-15B61045D0EC}"/>
          </ac:cxnSpMkLst>
        </pc:cxnChg>
        <pc:cxnChg chg="add mod">
          <ac:chgData name="Sean Young" userId="f7341a7556fd45c4" providerId="LiveId" clId="{301D3F91-C524-405C-9486-B41491D335AC}" dt="2021-07-04T14:27:58.473" v="3544"/>
          <ac:cxnSpMkLst>
            <pc:docMk/>
            <pc:sldMk cId="2528422859" sldId="269"/>
            <ac:cxnSpMk id="20" creationId="{32D3CA43-3AB7-4AA7-9E32-B8712E8B869A}"/>
          </ac:cxnSpMkLst>
        </pc:cxnChg>
        <pc:cxnChg chg="add mod">
          <ac:chgData name="Sean Young" userId="f7341a7556fd45c4" providerId="LiveId" clId="{301D3F91-C524-405C-9486-B41491D335AC}" dt="2021-07-04T14:27:58.473" v="3544"/>
          <ac:cxnSpMkLst>
            <pc:docMk/>
            <pc:sldMk cId="2528422859" sldId="269"/>
            <ac:cxnSpMk id="24" creationId="{4C9BE9F5-6FEB-4122-8E95-C7697C00A4F5}"/>
          </ac:cxnSpMkLst>
        </pc:cxnChg>
        <pc:cxnChg chg="add mod">
          <ac:chgData name="Sean Young" userId="f7341a7556fd45c4" providerId="LiveId" clId="{301D3F91-C524-405C-9486-B41491D335AC}" dt="2021-07-04T14:27:58.473" v="3544"/>
          <ac:cxnSpMkLst>
            <pc:docMk/>
            <pc:sldMk cId="2528422859" sldId="269"/>
            <ac:cxnSpMk id="25" creationId="{D738CCD6-66A7-4B6E-8309-779182F6967A}"/>
          </ac:cxnSpMkLst>
        </pc:cxnChg>
        <pc:cxnChg chg="add mod">
          <ac:chgData name="Sean Young" userId="f7341a7556fd45c4" providerId="LiveId" clId="{301D3F91-C524-405C-9486-B41491D335AC}" dt="2021-07-04T14:27:58.473" v="3544"/>
          <ac:cxnSpMkLst>
            <pc:docMk/>
            <pc:sldMk cId="2528422859" sldId="269"/>
            <ac:cxnSpMk id="26" creationId="{AC0E1FB4-6F04-4E50-BAE1-206E137BD400}"/>
          </ac:cxnSpMkLst>
        </pc:cxnChg>
        <pc:cxnChg chg="add mod">
          <ac:chgData name="Sean Young" userId="f7341a7556fd45c4" providerId="LiveId" clId="{301D3F91-C524-405C-9486-B41491D335AC}" dt="2021-07-04T14:27:58.473" v="3544"/>
          <ac:cxnSpMkLst>
            <pc:docMk/>
            <pc:sldMk cId="2528422859" sldId="269"/>
            <ac:cxnSpMk id="27" creationId="{2180171F-04A2-4201-A9C4-D18C5C53249F}"/>
          </ac:cxnSpMkLst>
        </pc:cxnChg>
        <pc:cxnChg chg="add mod">
          <ac:chgData name="Sean Young" userId="f7341a7556fd45c4" providerId="LiveId" clId="{301D3F91-C524-405C-9486-B41491D335AC}" dt="2021-07-04T14:27:58.473" v="3544"/>
          <ac:cxnSpMkLst>
            <pc:docMk/>
            <pc:sldMk cId="2528422859" sldId="269"/>
            <ac:cxnSpMk id="28" creationId="{0311AFDF-06EC-451A-BBAB-405AD227BB15}"/>
          </ac:cxnSpMkLst>
        </pc:cxnChg>
        <pc:cxnChg chg="add mod">
          <ac:chgData name="Sean Young" userId="f7341a7556fd45c4" providerId="LiveId" clId="{301D3F91-C524-405C-9486-B41491D335AC}" dt="2021-07-04T14:27:58.473" v="3544"/>
          <ac:cxnSpMkLst>
            <pc:docMk/>
            <pc:sldMk cId="2528422859" sldId="269"/>
            <ac:cxnSpMk id="29" creationId="{28C18970-2DB8-4108-A08F-76CB206D7B2F}"/>
          </ac:cxnSpMkLst>
        </pc:cxnChg>
        <pc:cxnChg chg="add mod">
          <ac:chgData name="Sean Young" userId="f7341a7556fd45c4" providerId="LiveId" clId="{301D3F91-C524-405C-9486-B41491D335AC}" dt="2021-07-04T14:27:58.473" v="3544"/>
          <ac:cxnSpMkLst>
            <pc:docMk/>
            <pc:sldMk cId="2528422859" sldId="269"/>
            <ac:cxnSpMk id="30" creationId="{D947D00F-9B36-4251-85BA-D115EE5A8CDD}"/>
          </ac:cxnSpMkLst>
        </pc:cxnChg>
        <pc:cxnChg chg="add mod">
          <ac:chgData name="Sean Young" userId="f7341a7556fd45c4" providerId="LiveId" clId="{301D3F91-C524-405C-9486-B41491D335AC}" dt="2021-07-04T14:27:58.473" v="3544"/>
          <ac:cxnSpMkLst>
            <pc:docMk/>
            <pc:sldMk cId="2528422859" sldId="269"/>
            <ac:cxnSpMk id="31" creationId="{CE4FDC8F-4B39-42CF-974A-2ECD1B10A860}"/>
          </ac:cxnSpMkLst>
        </pc:cxnChg>
        <pc:cxnChg chg="add mod">
          <ac:chgData name="Sean Young" userId="f7341a7556fd45c4" providerId="LiveId" clId="{301D3F91-C524-405C-9486-B41491D335AC}" dt="2021-07-04T14:27:58.473" v="3544"/>
          <ac:cxnSpMkLst>
            <pc:docMk/>
            <pc:sldMk cId="2528422859" sldId="269"/>
            <ac:cxnSpMk id="32" creationId="{D4B11EBC-5D10-40AA-B24E-9FA48554F080}"/>
          </ac:cxnSpMkLst>
        </pc:cxnChg>
        <pc:cxnChg chg="add mod">
          <ac:chgData name="Sean Young" userId="f7341a7556fd45c4" providerId="LiveId" clId="{301D3F91-C524-405C-9486-B41491D335AC}" dt="2021-07-04T14:27:58.473" v="3544"/>
          <ac:cxnSpMkLst>
            <pc:docMk/>
            <pc:sldMk cId="2528422859" sldId="269"/>
            <ac:cxnSpMk id="33" creationId="{1FAEA96C-8DF6-4DF0-A058-F8D73DED179F}"/>
          </ac:cxnSpMkLst>
        </pc:cxnChg>
        <pc:cxnChg chg="add mod">
          <ac:chgData name="Sean Young" userId="f7341a7556fd45c4" providerId="LiveId" clId="{301D3F91-C524-405C-9486-B41491D335AC}" dt="2021-07-04T14:27:58.473" v="3544"/>
          <ac:cxnSpMkLst>
            <pc:docMk/>
            <pc:sldMk cId="2528422859" sldId="269"/>
            <ac:cxnSpMk id="34" creationId="{7284E3B8-EB8D-46E0-BFC5-59B0FE907C65}"/>
          </ac:cxnSpMkLst>
        </pc:cxnChg>
        <pc:cxnChg chg="add mod">
          <ac:chgData name="Sean Young" userId="f7341a7556fd45c4" providerId="LiveId" clId="{301D3F91-C524-405C-9486-B41491D335AC}" dt="2021-07-04T14:27:58.473" v="3544"/>
          <ac:cxnSpMkLst>
            <pc:docMk/>
            <pc:sldMk cId="2528422859" sldId="269"/>
            <ac:cxnSpMk id="35" creationId="{310B8D72-9C91-4042-8A8D-54D18903A778}"/>
          </ac:cxnSpMkLst>
        </pc:cxnChg>
        <pc:cxnChg chg="add mod">
          <ac:chgData name="Sean Young" userId="f7341a7556fd45c4" providerId="LiveId" clId="{301D3F91-C524-405C-9486-B41491D335AC}" dt="2021-07-04T14:27:58.473" v="3544"/>
          <ac:cxnSpMkLst>
            <pc:docMk/>
            <pc:sldMk cId="2528422859" sldId="269"/>
            <ac:cxnSpMk id="36" creationId="{B2E1DC08-06E7-46F3-A805-3143AC0BA27F}"/>
          </ac:cxnSpMkLst>
        </pc:cxnChg>
        <pc:cxnChg chg="add mod">
          <ac:chgData name="Sean Young" userId="f7341a7556fd45c4" providerId="LiveId" clId="{301D3F91-C524-405C-9486-B41491D335AC}" dt="2021-07-04T14:27:58.473" v="3544"/>
          <ac:cxnSpMkLst>
            <pc:docMk/>
            <pc:sldMk cId="2528422859" sldId="269"/>
            <ac:cxnSpMk id="39" creationId="{3A5FF315-9A9F-4E00-958D-4405770E9AED}"/>
          </ac:cxnSpMkLst>
        </pc:cxnChg>
        <pc:cxnChg chg="add mod">
          <ac:chgData name="Sean Young" userId="f7341a7556fd45c4" providerId="LiveId" clId="{301D3F91-C524-405C-9486-B41491D335AC}" dt="2021-07-04T14:27:58.473" v="3544"/>
          <ac:cxnSpMkLst>
            <pc:docMk/>
            <pc:sldMk cId="2528422859" sldId="269"/>
            <ac:cxnSpMk id="40" creationId="{930CC8A7-80B5-4500-8D4E-89537C0FB1A4}"/>
          </ac:cxnSpMkLst>
        </pc:cxnChg>
        <pc:cxnChg chg="add mod">
          <ac:chgData name="Sean Young" userId="f7341a7556fd45c4" providerId="LiveId" clId="{301D3F91-C524-405C-9486-B41491D335AC}" dt="2021-07-04T14:27:58.473" v="3544"/>
          <ac:cxnSpMkLst>
            <pc:docMk/>
            <pc:sldMk cId="2528422859" sldId="269"/>
            <ac:cxnSpMk id="41" creationId="{3E5281A8-4285-40E8-9C18-6313FD7E2900}"/>
          </ac:cxnSpMkLst>
        </pc:cxnChg>
        <pc:cxnChg chg="add mod">
          <ac:chgData name="Sean Young" userId="f7341a7556fd45c4" providerId="LiveId" clId="{301D3F91-C524-405C-9486-B41491D335AC}" dt="2021-07-04T14:27:58.473" v="3544"/>
          <ac:cxnSpMkLst>
            <pc:docMk/>
            <pc:sldMk cId="2528422859" sldId="269"/>
            <ac:cxnSpMk id="42" creationId="{FF8BA8CD-4D02-44EA-8A05-6439F4F61CDF}"/>
          </ac:cxnSpMkLst>
        </pc:cxnChg>
        <pc:cxnChg chg="add mod">
          <ac:chgData name="Sean Young" userId="f7341a7556fd45c4" providerId="LiveId" clId="{301D3F91-C524-405C-9486-B41491D335AC}" dt="2021-07-04T14:27:58.473" v="3544"/>
          <ac:cxnSpMkLst>
            <pc:docMk/>
            <pc:sldMk cId="2528422859" sldId="269"/>
            <ac:cxnSpMk id="43" creationId="{F7AB49E1-3F00-4EE5-B941-716767C179E7}"/>
          </ac:cxnSpMkLst>
        </pc:cxnChg>
        <pc:cxnChg chg="add mod">
          <ac:chgData name="Sean Young" userId="f7341a7556fd45c4" providerId="LiveId" clId="{301D3F91-C524-405C-9486-B41491D335AC}" dt="2021-07-04T14:27:58.473" v="3544"/>
          <ac:cxnSpMkLst>
            <pc:docMk/>
            <pc:sldMk cId="2528422859" sldId="269"/>
            <ac:cxnSpMk id="45" creationId="{BD983AEE-D5CD-4905-BA6F-74221317D7DF}"/>
          </ac:cxnSpMkLst>
        </pc:cxnChg>
        <pc:cxnChg chg="add mod">
          <ac:chgData name="Sean Young" userId="f7341a7556fd45c4" providerId="LiveId" clId="{301D3F91-C524-405C-9486-B41491D335AC}" dt="2021-07-04T14:27:58.473" v="3544"/>
          <ac:cxnSpMkLst>
            <pc:docMk/>
            <pc:sldMk cId="2528422859" sldId="269"/>
            <ac:cxnSpMk id="46" creationId="{A616DD72-15FA-4D8F-8D8E-E371D265ECC1}"/>
          </ac:cxnSpMkLst>
        </pc:cxnChg>
        <pc:cxnChg chg="add mod">
          <ac:chgData name="Sean Young" userId="f7341a7556fd45c4" providerId="LiveId" clId="{301D3F91-C524-405C-9486-B41491D335AC}" dt="2021-07-04T14:27:58.473" v="3544"/>
          <ac:cxnSpMkLst>
            <pc:docMk/>
            <pc:sldMk cId="2528422859" sldId="269"/>
            <ac:cxnSpMk id="47" creationId="{2B9FB2B6-0BC8-4C69-9FB6-9B718CC9ABBB}"/>
          </ac:cxnSpMkLst>
        </pc:cxnChg>
        <pc:cxnChg chg="add mod">
          <ac:chgData name="Sean Young" userId="f7341a7556fd45c4" providerId="LiveId" clId="{301D3F91-C524-405C-9486-B41491D335AC}" dt="2021-07-04T14:27:58.473" v="3544"/>
          <ac:cxnSpMkLst>
            <pc:docMk/>
            <pc:sldMk cId="2528422859" sldId="269"/>
            <ac:cxnSpMk id="48" creationId="{192F6101-A285-4FC5-A1EE-AA615382BFAA}"/>
          </ac:cxnSpMkLst>
        </pc:cxnChg>
        <pc:cxnChg chg="add mod">
          <ac:chgData name="Sean Young" userId="f7341a7556fd45c4" providerId="LiveId" clId="{301D3F91-C524-405C-9486-B41491D335AC}" dt="2021-07-04T14:27:58.473" v="3544"/>
          <ac:cxnSpMkLst>
            <pc:docMk/>
            <pc:sldMk cId="2528422859" sldId="269"/>
            <ac:cxnSpMk id="49" creationId="{6CA7D83C-7121-48E1-AC79-FE9CDAB35FA4}"/>
          </ac:cxnSpMkLst>
        </pc:cxnChg>
        <pc:cxnChg chg="add mod">
          <ac:chgData name="Sean Young" userId="f7341a7556fd45c4" providerId="LiveId" clId="{301D3F91-C524-405C-9486-B41491D335AC}" dt="2021-07-04T14:27:58.473" v="3544"/>
          <ac:cxnSpMkLst>
            <pc:docMk/>
            <pc:sldMk cId="2528422859" sldId="269"/>
            <ac:cxnSpMk id="50" creationId="{C54DDAD1-783B-4D02-8763-B983801B45B5}"/>
          </ac:cxnSpMkLst>
        </pc:cxnChg>
        <pc:cxnChg chg="add mod">
          <ac:chgData name="Sean Young" userId="f7341a7556fd45c4" providerId="LiveId" clId="{301D3F91-C524-405C-9486-B41491D335AC}" dt="2021-07-04T14:27:58.473" v="3544"/>
          <ac:cxnSpMkLst>
            <pc:docMk/>
            <pc:sldMk cId="2528422859" sldId="269"/>
            <ac:cxnSpMk id="51" creationId="{B0547274-221B-4ABC-8A93-C0D8C32C1A8C}"/>
          </ac:cxnSpMkLst>
        </pc:cxnChg>
        <pc:cxnChg chg="add mod">
          <ac:chgData name="Sean Young" userId="f7341a7556fd45c4" providerId="LiveId" clId="{301D3F91-C524-405C-9486-B41491D335AC}" dt="2021-07-04T14:27:58.473" v="3544"/>
          <ac:cxnSpMkLst>
            <pc:docMk/>
            <pc:sldMk cId="2528422859" sldId="269"/>
            <ac:cxnSpMk id="52" creationId="{70B777D4-CDC4-4E77-B5BB-3BBE274AED2D}"/>
          </ac:cxnSpMkLst>
        </pc:cxnChg>
        <pc:cxnChg chg="add mod">
          <ac:chgData name="Sean Young" userId="f7341a7556fd45c4" providerId="LiveId" clId="{301D3F91-C524-405C-9486-B41491D335AC}" dt="2021-07-04T14:27:58.473" v="3544"/>
          <ac:cxnSpMkLst>
            <pc:docMk/>
            <pc:sldMk cId="2528422859" sldId="269"/>
            <ac:cxnSpMk id="53" creationId="{C68716A1-84A7-4C28-81FF-00E26B26B961}"/>
          </ac:cxnSpMkLst>
        </pc:cxnChg>
        <pc:cxnChg chg="add mod">
          <ac:chgData name="Sean Young" userId="f7341a7556fd45c4" providerId="LiveId" clId="{301D3F91-C524-405C-9486-B41491D335AC}" dt="2021-07-04T14:27:58.473" v="3544"/>
          <ac:cxnSpMkLst>
            <pc:docMk/>
            <pc:sldMk cId="2528422859" sldId="269"/>
            <ac:cxnSpMk id="54" creationId="{CABFFFA3-DDC5-4A1A-A7C2-2081F0BA7ADE}"/>
          </ac:cxnSpMkLst>
        </pc:cxnChg>
        <pc:cxnChg chg="add mod">
          <ac:chgData name="Sean Young" userId="f7341a7556fd45c4" providerId="LiveId" clId="{301D3F91-C524-405C-9486-B41491D335AC}" dt="2021-07-04T14:27:58.473" v="3544"/>
          <ac:cxnSpMkLst>
            <pc:docMk/>
            <pc:sldMk cId="2528422859" sldId="269"/>
            <ac:cxnSpMk id="55" creationId="{E5185EF8-D681-409F-8F29-3095F3FCD6C3}"/>
          </ac:cxnSpMkLst>
        </pc:cxnChg>
        <pc:cxnChg chg="add mod">
          <ac:chgData name="Sean Young" userId="f7341a7556fd45c4" providerId="LiveId" clId="{301D3F91-C524-405C-9486-B41491D335AC}" dt="2021-07-04T14:27:58.473" v="3544"/>
          <ac:cxnSpMkLst>
            <pc:docMk/>
            <pc:sldMk cId="2528422859" sldId="269"/>
            <ac:cxnSpMk id="56" creationId="{9E88500F-64A0-4792-B304-FB28A354C606}"/>
          </ac:cxnSpMkLst>
        </pc:cxnChg>
        <pc:cxnChg chg="add mod">
          <ac:chgData name="Sean Young" userId="f7341a7556fd45c4" providerId="LiveId" clId="{301D3F91-C524-405C-9486-B41491D335AC}" dt="2021-07-04T14:27:58.473" v="3544"/>
          <ac:cxnSpMkLst>
            <pc:docMk/>
            <pc:sldMk cId="2528422859" sldId="269"/>
            <ac:cxnSpMk id="57" creationId="{9F9F5EF5-DC7C-4070-AC49-43AA2008AB5D}"/>
          </ac:cxnSpMkLst>
        </pc:cxnChg>
        <pc:cxnChg chg="add mod">
          <ac:chgData name="Sean Young" userId="f7341a7556fd45c4" providerId="LiveId" clId="{301D3F91-C524-405C-9486-B41491D335AC}" dt="2021-07-04T14:27:58.473" v="3544"/>
          <ac:cxnSpMkLst>
            <pc:docMk/>
            <pc:sldMk cId="2528422859" sldId="269"/>
            <ac:cxnSpMk id="58" creationId="{012FAE14-0ABF-4C0B-8E15-18FA41B6A9A8}"/>
          </ac:cxnSpMkLst>
        </pc:cxnChg>
      </pc:sldChg>
      <pc:sldChg chg="modSp new mod">
        <pc:chgData name="Sean Young" userId="f7341a7556fd45c4" providerId="LiveId" clId="{301D3F91-C524-405C-9486-B41491D335AC}" dt="2021-07-04T15:05:50.348" v="3695" actId="20577"/>
        <pc:sldMkLst>
          <pc:docMk/>
          <pc:sldMk cId="3458876265" sldId="270"/>
        </pc:sldMkLst>
        <pc:spChg chg="mod">
          <ac:chgData name="Sean Young" userId="f7341a7556fd45c4" providerId="LiveId" clId="{301D3F91-C524-405C-9486-B41491D335AC}" dt="2021-07-04T14:58:20.711" v="3687" actId="122"/>
          <ac:spMkLst>
            <pc:docMk/>
            <pc:sldMk cId="3458876265" sldId="270"/>
            <ac:spMk id="2" creationId="{2E927844-3691-4913-9755-94F1721F1EC2}"/>
          </ac:spMkLst>
        </pc:spChg>
        <pc:spChg chg="mod">
          <ac:chgData name="Sean Young" userId="f7341a7556fd45c4" providerId="LiveId" clId="{301D3F91-C524-405C-9486-B41491D335AC}" dt="2021-07-04T15:05:50.348" v="3695" actId="20577"/>
          <ac:spMkLst>
            <pc:docMk/>
            <pc:sldMk cId="3458876265" sldId="270"/>
            <ac:spMk id="3" creationId="{837E6390-77F5-44CB-8276-2016458E4F93}"/>
          </ac:spMkLst>
        </pc:spChg>
      </pc:sldChg>
    </pc:docChg>
  </pc:docChgLst>
  <pc:docChgLst>
    <pc:chgData name="Sean Young" userId="f7341a7556fd45c4" providerId="LiveId" clId="{562C8652-F353-9C41-8F7C-C5FA11501CC0}"/>
    <pc:docChg chg="custSel addSld delSld modSld">
      <pc:chgData name="Sean Young" userId="f7341a7556fd45c4" providerId="LiveId" clId="{562C8652-F353-9C41-8F7C-C5FA11501CC0}" dt="2021-06-26T20:01:45.636" v="881" actId="20577"/>
      <pc:docMkLst>
        <pc:docMk/>
      </pc:docMkLst>
      <pc:sldChg chg="modSp mod">
        <pc:chgData name="Sean Young" userId="f7341a7556fd45c4" providerId="LiveId" clId="{562C8652-F353-9C41-8F7C-C5FA11501CC0}" dt="2021-06-26T15:16:40.711" v="212" actId="14100"/>
        <pc:sldMkLst>
          <pc:docMk/>
          <pc:sldMk cId="33331531" sldId="258"/>
        </pc:sldMkLst>
        <pc:spChg chg="mod">
          <ac:chgData name="Sean Young" userId="f7341a7556fd45c4" providerId="LiveId" clId="{562C8652-F353-9C41-8F7C-C5FA11501CC0}" dt="2021-06-26T15:16:40.711" v="212" actId="14100"/>
          <ac:spMkLst>
            <pc:docMk/>
            <pc:sldMk cId="33331531" sldId="258"/>
            <ac:spMk id="3" creationId="{55F5EC74-B4D4-4A4D-BEA2-567F11906F96}"/>
          </ac:spMkLst>
        </pc:spChg>
      </pc:sldChg>
      <pc:sldChg chg="addSp delSp modSp new mod">
        <pc:chgData name="Sean Young" userId="f7341a7556fd45c4" providerId="LiveId" clId="{562C8652-F353-9C41-8F7C-C5FA11501CC0}" dt="2021-06-26T17:17:06.474" v="766"/>
        <pc:sldMkLst>
          <pc:docMk/>
          <pc:sldMk cId="2940160862" sldId="260"/>
        </pc:sldMkLst>
        <pc:spChg chg="mod">
          <ac:chgData name="Sean Young" userId="f7341a7556fd45c4" providerId="LiveId" clId="{562C8652-F353-9C41-8F7C-C5FA11501CC0}" dt="2021-06-26T15:21:53.542" v="283" actId="20577"/>
          <ac:spMkLst>
            <pc:docMk/>
            <pc:sldMk cId="2940160862" sldId="260"/>
            <ac:spMk id="2" creationId="{AFA87A43-A19F-C840-A27F-A7C5783CCDEC}"/>
          </ac:spMkLst>
        </pc:spChg>
        <pc:spChg chg="mod">
          <ac:chgData name="Sean Young" userId="f7341a7556fd45c4" providerId="LiveId" clId="{562C8652-F353-9C41-8F7C-C5FA11501CC0}" dt="2021-06-26T17:04:00.341" v="717" actId="313"/>
          <ac:spMkLst>
            <pc:docMk/>
            <pc:sldMk cId="2940160862" sldId="260"/>
            <ac:spMk id="3" creationId="{978F7EA4-C6C5-0047-B792-5BFCCB6A59E8}"/>
          </ac:spMkLst>
        </pc:spChg>
        <pc:spChg chg="add del mod">
          <ac:chgData name="Sean Young" userId="f7341a7556fd45c4" providerId="LiveId" clId="{562C8652-F353-9C41-8F7C-C5FA11501CC0}" dt="2021-06-26T17:17:06.474" v="766"/>
          <ac:spMkLst>
            <pc:docMk/>
            <pc:sldMk cId="2940160862" sldId="260"/>
            <ac:spMk id="4" creationId="{AA1C6D1B-D773-EB4A-9F48-A5269206AB0E}"/>
          </ac:spMkLst>
        </pc:spChg>
      </pc:sldChg>
      <pc:sldChg chg="new del">
        <pc:chgData name="Sean Young" userId="f7341a7556fd45c4" providerId="LiveId" clId="{562C8652-F353-9C41-8F7C-C5FA11501CC0}" dt="2021-06-26T17:17:10.096" v="767" actId="2696"/>
        <pc:sldMkLst>
          <pc:docMk/>
          <pc:sldMk cId="779187" sldId="261"/>
        </pc:sldMkLst>
      </pc:sldChg>
      <pc:sldChg chg="modSp new mod">
        <pc:chgData name="Sean Young" userId="f7341a7556fd45c4" providerId="LiveId" clId="{562C8652-F353-9C41-8F7C-C5FA11501CC0}" dt="2021-06-26T20:01:45.636" v="881" actId="20577"/>
        <pc:sldMkLst>
          <pc:docMk/>
          <pc:sldMk cId="1046291500" sldId="261"/>
        </pc:sldMkLst>
        <pc:spChg chg="mod">
          <ac:chgData name="Sean Young" userId="f7341a7556fd45c4" providerId="LiveId" clId="{562C8652-F353-9C41-8F7C-C5FA11501CC0}" dt="2021-06-26T17:17:22.839" v="787" actId="14100"/>
          <ac:spMkLst>
            <pc:docMk/>
            <pc:sldMk cId="1046291500" sldId="261"/>
            <ac:spMk id="2" creationId="{6F7D2F2D-96C4-8D4C-B3C5-8974EFDF9CF1}"/>
          </ac:spMkLst>
        </pc:spChg>
        <pc:spChg chg="mod">
          <ac:chgData name="Sean Young" userId="f7341a7556fd45c4" providerId="LiveId" clId="{562C8652-F353-9C41-8F7C-C5FA11501CC0}" dt="2021-06-26T20:01:45.636" v="881" actId="20577"/>
          <ac:spMkLst>
            <pc:docMk/>
            <pc:sldMk cId="1046291500" sldId="261"/>
            <ac:spMk id="3" creationId="{5AF60800-5A91-A740-A873-2FF86861BA9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F19A3A-93C3-4F13-BCBC-6B61797C170D}" type="datetimeFigureOut">
              <a:rPr lang="en-GB" smtClean="0"/>
              <a:t>04/07/2021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F61B4-9000-45D2-B6E4-60DE3EDD87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6238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Unit_testing" TargetMode="External"/><Relationship Id="rId2" Type="http://schemas.openxmlformats.org/officeDocument/2006/relationships/hyperlink" Target="https://en.wikipedia.org/wiki/Test-driven_developmen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jasmine.github.io/tutorials/your_first_suite" TargetMode="External"/><Relationship Id="rId4" Type="http://schemas.openxmlformats.org/officeDocument/2006/relationships/hyperlink" Target="https://jasmine.github.io/pages/docs_home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cdnjs.com/libraries/jasmin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Jasmine (JavaScript testing framework) - Wikipedia">
            <a:extLst>
              <a:ext uri="{FF2B5EF4-FFF2-40B4-BE49-F238E27FC236}">
                <a16:creationId xmlns:a16="http://schemas.microsoft.com/office/drawing/2014/main" id="{C8AC7D52-718B-4150-9E9A-F62189B46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0493" y="1296785"/>
            <a:ext cx="2647506" cy="2636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52A9FD-2723-4D76-8363-6779BB5E87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1364528"/>
          </a:xfrm>
        </p:spPr>
        <p:txBody>
          <a:bodyPr>
            <a:normAutofit fontScale="90000"/>
          </a:bodyPr>
          <a:lstStyle/>
          <a:p>
            <a:r>
              <a:rPr lang="en-GB" dirty="0"/>
              <a:t>Automated Unit Testing with Jasmine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2F400C-1E4D-4534-9AA3-8A539B5296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2743199"/>
            <a:ext cx="8791575" cy="3422073"/>
          </a:xfrm>
        </p:spPr>
        <p:txBody>
          <a:bodyPr/>
          <a:lstStyle/>
          <a:p>
            <a:r>
              <a:rPr lang="en-GB" dirty="0">
                <a:solidFill>
                  <a:schemeClr val="bg2">
                    <a:lumMod val="25000"/>
                    <a:lumOff val="75000"/>
                  </a:schemeClr>
                </a:solidFill>
              </a:rPr>
              <a:t>Test-driven development and how to implement it with JavaScript</a:t>
            </a:r>
          </a:p>
          <a:p>
            <a:endParaRPr lang="en-GB" dirty="0">
              <a:solidFill>
                <a:schemeClr val="bg2">
                  <a:lumMod val="25000"/>
                  <a:lumOff val="75000"/>
                </a:schemeClr>
              </a:solidFill>
            </a:endParaRPr>
          </a:p>
          <a:p>
            <a:endParaRPr lang="en-GB" dirty="0">
              <a:solidFill>
                <a:schemeClr val="bg2">
                  <a:lumMod val="25000"/>
                  <a:lumOff val="75000"/>
                </a:schemeClr>
              </a:solidFill>
            </a:endParaRPr>
          </a:p>
          <a:p>
            <a:pPr algn="ctr"/>
            <a:r>
              <a:rPr lang="en-GB" dirty="0">
                <a:solidFill>
                  <a:schemeClr val="bg2">
                    <a:lumMod val="25000"/>
                    <a:lumOff val="75000"/>
                  </a:schemeClr>
                </a:solidFill>
              </a:rPr>
              <a:t>Breakout example:</a:t>
            </a:r>
          </a:p>
          <a:p>
            <a:pPr algn="ctr"/>
            <a:r>
              <a:rPr lang="en-GB" u="sng" dirty="0">
                <a:solidFill>
                  <a:srgbClr val="00B0F0"/>
                </a:solidFill>
              </a:rPr>
              <a:t>Https://github.Com/seanyoung247/breakout</a:t>
            </a:r>
          </a:p>
          <a:p>
            <a:endParaRPr lang="en-GB" dirty="0">
              <a:solidFill>
                <a:schemeClr val="bg2">
                  <a:lumMod val="25000"/>
                  <a:lumOff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6378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08062-EFE6-4903-B8FE-C5290F1DC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84502"/>
          </a:xfrm>
        </p:spPr>
        <p:txBody>
          <a:bodyPr/>
          <a:lstStyle/>
          <a:p>
            <a:r>
              <a:rPr lang="en-GB" dirty="0"/>
              <a:t>Jasmine Test Suite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CF8A3-67FE-4885-897F-DDFF3DD70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061" y="1684020"/>
            <a:ext cx="5570220" cy="455546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chemeClr val="accent2"/>
                </a:solidFill>
              </a:rPr>
              <a:t>describe</a:t>
            </a:r>
            <a:r>
              <a:rPr lang="en-GB" sz="1800" dirty="0"/>
              <a:t>(</a:t>
            </a:r>
            <a:r>
              <a:rPr lang="en-GB" sz="1800" dirty="0">
                <a:solidFill>
                  <a:schemeClr val="accent6"/>
                </a:solidFill>
              </a:rPr>
              <a:t>“Component”</a:t>
            </a:r>
            <a:r>
              <a:rPr lang="en-GB" sz="1800" dirty="0"/>
              <a:t>, </a:t>
            </a:r>
            <a:r>
              <a:rPr lang="en-GB" sz="1800" dirty="0">
                <a:solidFill>
                  <a:schemeClr val="accent3"/>
                </a:solidFill>
              </a:rPr>
              <a:t>function</a:t>
            </a:r>
            <a:r>
              <a:rPr lang="en-GB" sz="1800" dirty="0"/>
              <a:t>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/>
              <a:t>});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226DA6-3D65-4BB9-AECD-11E35FF1DC8C}"/>
              </a:ext>
            </a:extLst>
          </p:cNvPr>
          <p:cNvSpPr txBox="1"/>
          <p:nvPr/>
        </p:nvSpPr>
        <p:spPr>
          <a:xfrm>
            <a:off x="6431281" y="2005533"/>
            <a:ext cx="5189220" cy="2846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dirty="0" err="1"/>
              <a:t>toBe</a:t>
            </a:r>
            <a:r>
              <a:rPr lang="en-GB" dirty="0"/>
              <a:t>() – Checks the value is the same (==)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dirty="0" err="1"/>
              <a:t>toEqual</a:t>
            </a:r>
            <a:r>
              <a:rPr lang="en-GB" dirty="0"/>
              <a:t>() – Checks strict equality (===)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dirty="0" err="1"/>
              <a:t>toBeCloseTo</a:t>
            </a:r>
            <a:r>
              <a:rPr lang="en-GB" dirty="0"/>
              <a:t>() – Checks value is close to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dirty="0" err="1"/>
              <a:t>toBeTrue</a:t>
            </a:r>
            <a:r>
              <a:rPr lang="en-GB" dirty="0"/>
              <a:t>/False() – Boolean checks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dirty="0" err="1"/>
              <a:t>ToBeTruthy</a:t>
            </a:r>
            <a:r>
              <a:rPr lang="en-GB" dirty="0"/>
              <a:t>/</a:t>
            </a:r>
            <a:r>
              <a:rPr lang="en-GB" dirty="0" err="1"/>
              <a:t>Falsey</a:t>
            </a:r>
            <a:r>
              <a:rPr lang="en-GB" dirty="0"/>
              <a:t>() – Boolean like values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dirty="0" err="1"/>
              <a:t>toThrowError</a:t>
            </a:r>
            <a:r>
              <a:rPr lang="en-GB" dirty="0"/>
              <a:t>() – Checks that an exception is thrown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dirty="0" err="1"/>
              <a:t>toHaveBeenCalled</a:t>
            </a:r>
            <a:r>
              <a:rPr lang="en-GB" dirty="0"/>
              <a:t>() – ensures a function is called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dirty="0"/>
              <a:t>Negated with not()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18EF0C-CED8-47ED-87C2-EC9F1CBF3046}"/>
              </a:ext>
            </a:extLst>
          </p:cNvPr>
          <p:cNvSpPr txBox="1"/>
          <p:nvPr/>
        </p:nvSpPr>
        <p:spPr>
          <a:xfrm>
            <a:off x="861061" y="3901440"/>
            <a:ext cx="321113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/>
              <a:t>    </a:t>
            </a:r>
            <a:r>
              <a:rPr lang="en-GB" sz="1800" dirty="0">
                <a:solidFill>
                  <a:schemeClr val="accent2"/>
                </a:solidFill>
              </a:rPr>
              <a:t>describe</a:t>
            </a:r>
            <a:r>
              <a:rPr lang="en-GB" sz="1800" dirty="0"/>
              <a:t>(</a:t>
            </a:r>
            <a:r>
              <a:rPr lang="en-GB" sz="1800" dirty="0">
                <a:solidFill>
                  <a:schemeClr val="accent6"/>
                </a:solidFill>
              </a:rPr>
              <a:t>“method”</a:t>
            </a:r>
            <a:r>
              <a:rPr lang="en-GB" sz="1800" dirty="0"/>
              <a:t>, </a:t>
            </a:r>
            <a:r>
              <a:rPr lang="en-GB" sz="1800" dirty="0">
                <a:solidFill>
                  <a:schemeClr val="accent3"/>
                </a:solidFill>
              </a:rPr>
              <a:t>function</a:t>
            </a:r>
            <a:r>
              <a:rPr lang="en-GB" sz="1800" dirty="0"/>
              <a:t>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dirty="0"/>
              <a:t>    </a:t>
            </a:r>
            <a:r>
              <a:rPr lang="en-GB" sz="1800" dirty="0"/>
              <a:t>});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97F2EF-516E-4626-87B7-846734884BE5}"/>
              </a:ext>
            </a:extLst>
          </p:cNvPr>
          <p:cNvSpPr txBox="1"/>
          <p:nvPr/>
        </p:nvSpPr>
        <p:spPr>
          <a:xfrm>
            <a:off x="861061" y="3058775"/>
            <a:ext cx="452899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chemeClr val="accent2"/>
                </a:solidFill>
              </a:rPr>
              <a:t>    </a:t>
            </a:r>
            <a:r>
              <a:rPr lang="en-GB" sz="1800" dirty="0">
                <a:solidFill>
                  <a:schemeClr val="accent2"/>
                </a:solidFill>
              </a:rPr>
              <a:t>it</a:t>
            </a:r>
            <a:r>
              <a:rPr lang="en-GB" sz="1800" dirty="0"/>
              <a:t>(</a:t>
            </a:r>
            <a:r>
              <a:rPr lang="en-GB" sz="1800" dirty="0">
                <a:solidFill>
                  <a:schemeClr val="accent6"/>
                </a:solidFill>
              </a:rPr>
              <a:t>“is created with correct values”</a:t>
            </a:r>
            <a:r>
              <a:rPr lang="en-GB" sz="1800" dirty="0"/>
              <a:t>, </a:t>
            </a:r>
            <a:r>
              <a:rPr lang="en-GB" sz="1800" dirty="0">
                <a:solidFill>
                  <a:schemeClr val="accent3"/>
                </a:solidFill>
              </a:rPr>
              <a:t>function</a:t>
            </a:r>
            <a:r>
              <a:rPr lang="en-GB" sz="1800" dirty="0"/>
              <a:t>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/>
              <a:t>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/>
              <a:t>    });</a:t>
            </a:r>
          </a:p>
          <a:p>
            <a:endParaRPr lang="en-GB" dirty="0"/>
          </a:p>
          <a:p>
            <a:r>
              <a:rPr lang="en-GB" dirty="0">
                <a:solidFill>
                  <a:schemeClr val="accent2"/>
                </a:solidFill>
              </a:rPr>
              <a:t>        it</a:t>
            </a:r>
            <a:r>
              <a:rPr lang="en-GB" dirty="0"/>
              <a:t>(</a:t>
            </a:r>
            <a:r>
              <a:rPr lang="en-GB" dirty="0">
                <a:solidFill>
                  <a:schemeClr val="accent6"/>
                </a:solidFill>
              </a:rPr>
              <a:t>“returns the correct values”</a:t>
            </a:r>
            <a:r>
              <a:rPr lang="en-GB" dirty="0"/>
              <a:t>, </a:t>
            </a:r>
            <a:r>
              <a:rPr lang="en-GB" dirty="0">
                <a:solidFill>
                  <a:schemeClr val="accent3"/>
                </a:solidFill>
              </a:rPr>
              <a:t>function</a:t>
            </a:r>
            <a:r>
              <a:rPr lang="en-GB" dirty="0"/>
              <a:t>() {</a:t>
            </a:r>
          </a:p>
          <a:p>
            <a:r>
              <a:rPr lang="en-GB" dirty="0"/>
              <a:t>            </a:t>
            </a:r>
          </a:p>
          <a:p>
            <a:r>
              <a:rPr lang="en-GB" dirty="0"/>
              <a:t>        });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B13B8B-8009-43C5-B92D-476122E3BD2C}"/>
              </a:ext>
            </a:extLst>
          </p:cNvPr>
          <p:cNvSpPr txBox="1"/>
          <p:nvPr/>
        </p:nvSpPr>
        <p:spPr>
          <a:xfrm>
            <a:off x="861061" y="1975633"/>
            <a:ext cx="41025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/>
              <a:t>    </a:t>
            </a:r>
            <a:r>
              <a:rPr lang="en-GB" sz="1800" dirty="0">
                <a:solidFill>
                  <a:schemeClr val="accent3"/>
                </a:solidFill>
              </a:rPr>
              <a:t>let</a:t>
            </a:r>
            <a:r>
              <a:rPr lang="en-GB" sz="1800" dirty="0"/>
              <a:t> </a:t>
            </a:r>
            <a:r>
              <a:rPr lang="en-GB" sz="1800" dirty="0" err="1"/>
              <a:t>testComponent</a:t>
            </a:r>
            <a:r>
              <a:rPr lang="en-GB" sz="1800" dirty="0"/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/>
              <a:t>    </a:t>
            </a:r>
            <a:r>
              <a:rPr lang="en-GB" sz="1800" dirty="0" err="1">
                <a:solidFill>
                  <a:schemeClr val="accent2"/>
                </a:solidFill>
              </a:rPr>
              <a:t>beforeEach</a:t>
            </a:r>
            <a:r>
              <a:rPr lang="en-GB" sz="1800" dirty="0"/>
              <a:t>(</a:t>
            </a:r>
            <a:r>
              <a:rPr lang="en-GB" sz="1800" dirty="0">
                <a:solidFill>
                  <a:schemeClr val="accent3"/>
                </a:solidFill>
              </a:rPr>
              <a:t>function</a:t>
            </a:r>
            <a:r>
              <a:rPr lang="en-GB" sz="1800" dirty="0"/>
              <a:t>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/>
              <a:t>        </a:t>
            </a:r>
            <a:r>
              <a:rPr lang="en-GB" sz="1800" dirty="0" err="1"/>
              <a:t>testComponent</a:t>
            </a:r>
            <a:r>
              <a:rPr lang="en-GB" sz="1800" dirty="0"/>
              <a:t> = </a:t>
            </a:r>
            <a:r>
              <a:rPr lang="en-GB" sz="1800" dirty="0">
                <a:solidFill>
                  <a:schemeClr val="accent3"/>
                </a:solidFill>
              </a:rPr>
              <a:t>new</a:t>
            </a:r>
            <a:r>
              <a:rPr lang="en-GB" sz="1800" dirty="0"/>
              <a:t> </a:t>
            </a:r>
            <a:r>
              <a:rPr lang="en-GB" sz="1800" dirty="0">
                <a:solidFill>
                  <a:srgbClr val="FFFF00"/>
                </a:solidFill>
              </a:rPr>
              <a:t>Component</a:t>
            </a:r>
            <a:r>
              <a:rPr lang="en-GB" sz="1800" dirty="0"/>
              <a:t>(</a:t>
            </a:r>
            <a:r>
              <a:rPr lang="en-GB" sz="1800" dirty="0">
                <a:solidFill>
                  <a:schemeClr val="accent5"/>
                </a:solidFill>
              </a:rPr>
              <a:t>5</a:t>
            </a:r>
            <a:r>
              <a:rPr lang="en-GB" sz="1800" dirty="0"/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/>
              <a:t>    });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F0F5B5-D112-4342-BDB7-8F4C983D589B}"/>
              </a:ext>
            </a:extLst>
          </p:cNvPr>
          <p:cNvSpPr txBox="1"/>
          <p:nvPr/>
        </p:nvSpPr>
        <p:spPr>
          <a:xfrm>
            <a:off x="861061" y="3325922"/>
            <a:ext cx="554382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>
                <a:solidFill>
                  <a:schemeClr val="accent2"/>
                </a:solidFill>
              </a:rPr>
              <a:t>        expect</a:t>
            </a:r>
            <a:r>
              <a:rPr lang="en-GB" sz="1800" dirty="0"/>
              <a:t>(</a:t>
            </a:r>
            <a:r>
              <a:rPr lang="en-GB" sz="1800" dirty="0" err="1"/>
              <a:t>testComponent.</a:t>
            </a:r>
            <a:r>
              <a:rPr lang="en-GB" sz="1800" dirty="0" err="1">
                <a:solidFill>
                  <a:schemeClr val="accent4"/>
                </a:solidFill>
              </a:rPr>
              <a:t>value</a:t>
            </a:r>
            <a:r>
              <a:rPr lang="en-GB" sz="1800" dirty="0"/>
              <a:t>).</a:t>
            </a:r>
            <a:r>
              <a:rPr lang="en-GB" sz="1800" dirty="0" err="1">
                <a:solidFill>
                  <a:schemeClr val="accent4"/>
                </a:solidFill>
              </a:rPr>
              <a:t>not</a:t>
            </a:r>
            <a:r>
              <a:rPr lang="en-GB" sz="1800" dirty="0" err="1"/>
              <a:t>.</a:t>
            </a:r>
            <a:r>
              <a:rPr lang="en-GB" sz="1800" dirty="0" err="1">
                <a:solidFill>
                  <a:schemeClr val="accent2"/>
                </a:solidFill>
              </a:rPr>
              <a:t>toBe</a:t>
            </a:r>
            <a:r>
              <a:rPr lang="en-GB" sz="1800" dirty="0"/>
              <a:t>(</a:t>
            </a:r>
            <a:r>
              <a:rPr lang="en-GB" sz="1800" dirty="0">
                <a:solidFill>
                  <a:schemeClr val="accent5"/>
                </a:solidFill>
              </a:rPr>
              <a:t>10</a:t>
            </a:r>
            <a:r>
              <a:rPr lang="en-GB" sz="1800" dirty="0"/>
              <a:t>);</a:t>
            </a:r>
          </a:p>
          <a:p>
            <a:r>
              <a:rPr lang="en-GB" dirty="0"/>
              <a:t>        </a:t>
            </a:r>
            <a:endParaRPr lang="en-GB" sz="1800" dirty="0">
              <a:solidFill>
                <a:schemeClr val="accent2"/>
              </a:solidFill>
            </a:endParaRPr>
          </a:p>
          <a:p>
            <a:endParaRPr lang="en-GB" dirty="0">
              <a:solidFill>
                <a:schemeClr val="accent2"/>
              </a:solidFill>
            </a:endParaRPr>
          </a:p>
          <a:p>
            <a:endParaRPr lang="en-GB" sz="1800" dirty="0">
              <a:solidFill>
                <a:schemeClr val="accent2"/>
              </a:solidFill>
            </a:endParaRPr>
          </a:p>
          <a:p>
            <a:r>
              <a:rPr lang="en-GB" dirty="0">
                <a:solidFill>
                  <a:schemeClr val="accent2"/>
                </a:solidFill>
              </a:rPr>
              <a:t>            </a:t>
            </a:r>
            <a:r>
              <a:rPr lang="en-GB" sz="1800" dirty="0">
                <a:solidFill>
                  <a:schemeClr val="accent2"/>
                </a:solidFill>
              </a:rPr>
              <a:t>expect</a:t>
            </a:r>
            <a:r>
              <a:rPr lang="en-GB" sz="1800" dirty="0"/>
              <a:t>(</a:t>
            </a:r>
            <a:r>
              <a:rPr lang="en-GB" sz="1800" dirty="0" err="1"/>
              <a:t>testComponent.</a:t>
            </a:r>
            <a:r>
              <a:rPr lang="en-GB" sz="1800" dirty="0" err="1">
                <a:solidFill>
                  <a:schemeClr val="accent2"/>
                </a:solidFill>
              </a:rPr>
              <a:t>method</a:t>
            </a:r>
            <a:r>
              <a:rPr lang="en-GB" sz="1800" dirty="0"/>
              <a:t>()).</a:t>
            </a:r>
            <a:r>
              <a:rPr lang="en-GB" sz="1800" dirty="0" err="1">
                <a:solidFill>
                  <a:schemeClr val="accent2"/>
                </a:solidFill>
              </a:rPr>
              <a:t>toBeCloseTo</a:t>
            </a:r>
            <a:r>
              <a:rPr lang="en-GB" sz="1800" dirty="0"/>
              <a:t>(</a:t>
            </a:r>
            <a:r>
              <a:rPr lang="en-GB" sz="1800" dirty="0">
                <a:solidFill>
                  <a:schemeClr val="accent5"/>
                </a:solidFill>
              </a:rPr>
              <a:t>1.2</a:t>
            </a:r>
            <a:r>
              <a:rPr lang="en-GB" sz="1800" dirty="0"/>
              <a:t>);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706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uiExpand="1" build="p"/>
      <p:bldP spid="5" grpId="0"/>
      <p:bldP spid="6" grpId="0"/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1611D-DA8E-4A03-88F3-B89A0155E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46402"/>
          </a:xfrm>
        </p:spPr>
        <p:txBody>
          <a:bodyPr/>
          <a:lstStyle/>
          <a:p>
            <a:r>
              <a:rPr lang="en-GB" dirty="0"/>
              <a:t>Isolating Components - Spies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472C3-C92B-452C-AEE0-4D3D60CB21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71601"/>
            <a:ext cx="9905999" cy="2736476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sz="1800" dirty="0">
                <a:solidFill>
                  <a:schemeClr val="accent2"/>
                </a:solidFill>
              </a:rPr>
              <a:t>it</a:t>
            </a:r>
            <a:r>
              <a:rPr lang="en-GB" sz="1800" dirty="0"/>
              <a:t>(</a:t>
            </a:r>
            <a:r>
              <a:rPr lang="en-GB" sz="1800" dirty="0">
                <a:solidFill>
                  <a:schemeClr val="accent6"/>
                </a:solidFill>
              </a:rPr>
              <a:t>“should make string uppercase”</a:t>
            </a:r>
            <a:r>
              <a:rPr lang="en-GB" sz="1800" dirty="0"/>
              <a:t>, </a:t>
            </a:r>
            <a:r>
              <a:rPr lang="en-GB" sz="1800" dirty="0">
                <a:solidFill>
                  <a:schemeClr val="accent3"/>
                </a:solidFill>
              </a:rPr>
              <a:t>function</a:t>
            </a:r>
            <a:r>
              <a:rPr lang="en-GB" sz="1800" dirty="0"/>
              <a:t>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800" dirty="0">
                <a:solidFill>
                  <a:schemeClr val="accent3"/>
                </a:solidFill>
              </a:rPr>
              <a:t>    let</a:t>
            </a:r>
            <a:r>
              <a:rPr lang="en-GB" sz="1800" dirty="0">
                <a:solidFill>
                  <a:schemeClr val="accent2"/>
                </a:solidFill>
              </a:rPr>
              <a:t> </a:t>
            </a:r>
            <a:r>
              <a:rPr lang="en-GB" sz="1800" dirty="0" err="1"/>
              <a:t>upperSpy</a:t>
            </a:r>
            <a:r>
              <a:rPr lang="en-GB" sz="1800" dirty="0">
                <a:solidFill>
                  <a:schemeClr val="accent2"/>
                </a:solidFill>
              </a:rPr>
              <a:t> = </a:t>
            </a:r>
            <a:r>
              <a:rPr lang="en-GB" sz="1800" dirty="0" err="1">
                <a:solidFill>
                  <a:schemeClr val="accent2"/>
                </a:solidFill>
              </a:rPr>
              <a:t>spyOn</a:t>
            </a:r>
            <a:r>
              <a:rPr lang="en-GB" sz="1800" dirty="0"/>
              <a:t>(</a:t>
            </a:r>
            <a:r>
              <a:rPr lang="en-GB" sz="1800" dirty="0" err="1">
                <a:solidFill>
                  <a:schemeClr val="accent4"/>
                </a:solidFill>
              </a:rPr>
              <a:t>String</a:t>
            </a:r>
            <a:r>
              <a:rPr lang="en-GB" sz="1800" dirty="0" err="1"/>
              <a:t>.</a:t>
            </a:r>
            <a:r>
              <a:rPr lang="en-GB" sz="1800" dirty="0" err="1">
                <a:solidFill>
                  <a:schemeClr val="accent4"/>
                </a:solidFill>
              </a:rPr>
              <a:t>prototype</a:t>
            </a:r>
            <a:r>
              <a:rPr lang="en-GB" sz="1800" dirty="0"/>
              <a:t>, </a:t>
            </a:r>
            <a:r>
              <a:rPr lang="en-GB" sz="1800" dirty="0">
                <a:solidFill>
                  <a:schemeClr val="accent6"/>
                </a:solidFill>
              </a:rPr>
              <a:t>"</a:t>
            </a:r>
            <a:r>
              <a:rPr lang="en-GB" sz="1800" dirty="0" err="1">
                <a:solidFill>
                  <a:schemeClr val="accent6"/>
                </a:solidFill>
              </a:rPr>
              <a:t>toUpperCase</a:t>
            </a:r>
            <a:r>
              <a:rPr lang="en-GB" sz="1800" dirty="0">
                <a:solidFill>
                  <a:schemeClr val="accent6"/>
                </a:solidFill>
              </a:rPr>
              <a:t>”</a:t>
            </a:r>
            <a:r>
              <a:rPr lang="en-GB" sz="1800" dirty="0"/>
              <a:t>).</a:t>
            </a:r>
            <a:r>
              <a:rPr lang="en-GB" sz="1800" dirty="0" err="1">
                <a:solidFill>
                  <a:schemeClr val="accent4"/>
                </a:solidFill>
              </a:rPr>
              <a:t>and</a:t>
            </a:r>
            <a:r>
              <a:rPr lang="en-GB" sz="1800" dirty="0" err="1"/>
              <a:t>.</a:t>
            </a:r>
            <a:r>
              <a:rPr lang="en-GB" sz="1800" dirty="0" err="1">
                <a:solidFill>
                  <a:schemeClr val="accent2"/>
                </a:solidFill>
              </a:rPr>
              <a:t>callThrough</a:t>
            </a:r>
            <a:r>
              <a:rPr lang="en-GB" sz="1800" dirty="0"/>
              <a:t>();</a:t>
            </a:r>
            <a:endParaRPr lang="en-GB" sz="1800" dirty="0">
              <a:solidFill>
                <a:schemeClr val="accent2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800" dirty="0">
                <a:solidFill>
                  <a:schemeClr val="accent2"/>
                </a:solidFill>
              </a:rPr>
              <a:t>    expect</a:t>
            </a:r>
            <a:r>
              <a:rPr lang="en-GB" sz="1800" dirty="0"/>
              <a:t>(</a:t>
            </a:r>
            <a:r>
              <a:rPr lang="en-GB" sz="1800" dirty="0" err="1">
                <a:solidFill>
                  <a:schemeClr val="accent2"/>
                </a:solidFill>
              </a:rPr>
              <a:t>someFunction</a:t>
            </a:r>
            <a:r>
              <a:rPr lang="en-GB" sz="1800" dirty="0"/>
              <a:t>()).</a:t>
            </a:r>
            <a:r>
              <a:rPr lang="en-GB" sz="1800" dirty="0" err="1">
                <a:solidFill>
                  <a:schemeClr val="accent2"/>
                </a:solidFill>
              </a:rPr>
              <a:t>toBe</a:t>
            </a:r>
            <a:r>
              <a:rPr lang="en-GB" sz="1800" dirty="0"/>
              <a:t>(</a:t>
            </a:r>
            <a:r>
              <a:rPr lang="en-GB" sz="1800" dirty="0">
                <a:solidFill>
                  <a:schemeClr val="accent6"/>
                </a:solidFill>
              </a:rPr>
              <a:t>“RETURN VALUE”</a:t>
            </a:r>
            <a:r>
              <a:rPr lang="en-GB" sz="1800" dirty="0"/>
              <a:t>);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800" dirty="0">
                <a:solidFill>
                  <a:schemeClr val="tx1">
                    <a:lumMod val="75000"/>
                  </a:schemeClr>
                </a:solidFill>
              </a:rPr>
              <a:t>    // Simple check that the function was called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800" dirty="0">
                <a:solidFill>
                  <a:schemeClr val="accent2"/>
                </a:solidFill>
              </a:rPr>
              <a:t>    expect</a:t>
            </a:r>
            <a:r>
              <a:rPr lang="en-GB" sz="1800" dirty="0"/>
              <a:t>(</a:t>
            </a:r>
            <a:r>
              <a:rPr lang="en-GB" sz="1800" dirty="0" err="1">
                <a:solidFill>
                  <a:schemeClr val="accent4"/>
                </a:solidFill>
              </a:rPr>
              <a:t>String</a:t>
            </a:r>
            <a:r>
              <a:rPr lang="en-GB" sz="1800" dirty="0" err="1"/>
              <a:t>.</a:t>
            </a:r>
            <a:r>
              <a:rPr lang="en-GB" sz="1800" dirty="0" err="1">
                <a:solidFill>
                  <a:schemeClr val="accent4"/>
                </a:solidFill>
              </a:rPr>
              <a:t>prototype</a:t>
            </a:r>
            <a:r>
              <a:rPr lang="en-GB" sz="1800" dirty="0" err="1"/>
              <a:t>.</a:t>
            </a:r>
            <a:r>
              <a:rPr lang="en-GB" sz="1800" dirty="0" err="1">
                <a:solidFill>
                  <a:schemeClr val="accent4"/>
                </a:solidFill>
              </a:rPr>
              <a:t>toUpperCase</a:t>
            </a:r>
            <a:r>
              <a:rPr lang="en-GB" sz="1800" dirty="0"/>
              <a:t>).</a:t>
            </a:r>
            <a:r>
              <a:rPr lang="en-GB" sz="1800" dirty="0" err="1">
                <a:solidFill>
                  <a:schemeClr val="accent2"/>
                </a:solidFill>
              </a:rPr>
              <a:t>toHaveBeenCalled</a:t>
            </a:r>
            <a:r>
              <a:rPr lang="en-GB" sz="1800" dirty="0"/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800" dirty="0"/>
              <a:t>    </a:t>
            </a:r>
            <a:r>
              <a:rPr lang="en-GB" sz="1800" dirty="0">
                <a:solidFill>
                  <a:schemeClr val="tx1">
                    <a:lumMod val="75000"/>
                  </a:schemeClr>
                </a:solidFill>
              </a:rPr>
              <a:t>// Checks the function was called the correct number of times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800" dirty="0"/>
              <a:t>    </a:t>
            </a:r>
            <a:r>
              <a:rPr lang="en-GB" sz="1800" dirty="0">
                <a:solidFill>
                  <a:schemeClr val="accent2"/>
                </a:solidFill>
              </a:rPr>
              <a:t>expect</a:t>
            </a:r>
            <a:r>
              <a:rPr lang="en-GB" sz="1800" dirty="0"/>
              <a:t>(</a:t>
            </a:r>
            <a:r>
              <a:rPr lang="en-GB" sz="1800" dirty="0" err="1"/>
              <a:t>upperSpy.</a:t>
            </a:r>
            <a:r>
              <a:rPr lang="en-GB" sz="1800" dirty="0" err="1">
                <a:solidFill>
                  <a:schemeClr val="accent4"/>
                </a:solidFill>
              </a:rPr>
              <a:t>calls</a:t>
            </a:r>
            <a:r>
              <a:rPr lang="en-GB" sz="1800" dirty="0" err="1"/>
              <a:t>.</a:t>
            </a:r>
            <a:r>
              <a:rPr lang="en-GB" sz="1800" dirty="0" err="1">
                <a:solidFill>
                  <a:schemeClr val="accent2"/>
                </a:solidFill>
              </a:rPr>
              <a:t>count</a:t>
            </a:r>
            <a:r>
              <a:rPr lang="en-GB" sz="1800" dirty="0"/>
              <a:t>()).</a:t>
            </a:r>
            <a:r>
              <a:rPr lang="en-GB" sz="1800" dirty="0" err="1">
                <a:solidFill>
                  <a:schemeClr val="accent2"/>
                </a:solidFill>
              </a:rPr>
              <a:t>toEqual</a:t>
            </a:r>
            <a:r>
              <a:rPr lang="en-GB" sz="1800" dirty="0"/>
              <a:t>(</a:t>
            </a:r>
            <a:r>
              <a:rPr lang="en-GB" sz="1800" dirty="0">
                <a:solidFill>
                  <a:schemeClr val="accent5"/>
                </a:solidFill>
              </a:rPr>
              <a:t>1</a:t>
            </a:r>
            <a:r>
              <a:rPr lang="en-GB" sz="18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800" dirty="0"/>
              <a:t>});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BC8BAB-5089-4273-95DB-0509F474144B}"/>
              </a:ext>
            </a:extLst>
          </p:cNvPr>
          <p:cNvSpPr txBox="1"/>
          <p:nvPr/>
        </p:nvSpPr>
        <p:spPr>
          <a:xfrm>
            <a:off x="1141412" y="4336676"/>
            <a:ext cx="81334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sz="1800" dirty="0" err="1">
                <a:solidFill>
                  <a:schemeClr val="accent2"/>
                </a:solidFill>
              </a:rPr>
              <a:t>spyOn</a:t>
            </a:r>
            <a:r>
              <a:rPr lang="en-GB" sz="1800" dirty="0"/>
              <a:t>(</a:t>
            </a:r>
            <a:r>
              <a:rPr lang="en-GB" sz="1800" dirty="0" err="1">
                <a:solidFill>
                  <a:schemeClr val="accent4"/>
                </a:solidFill>
              </a:rPr>
              <a:t>String</a:t>
            </a:r>
            <a:r>
              <a:rPr lang="en-GB" sz="1800" dirty="0" err="1"/>
              <a:t>.</a:t>
            </a:r>
            <a:r>
              <a:rPr lang="en-GB" sz="1800" dirty="0" err="1">
                <a:solidFill>
                  <a:schemeClr val="accent4"/>
                </a:solidFill>
              </a:rPr>
              <a:t>prototype</a:t>
            </a:r>
            <a:r>
              <a:rPr lang="en-GB" sz="1800" dirty="0"/>
              <a:t>, </a:t>
            </a:r>
            <a:r>
              <a:rPr lang="en-GB" sz="1800" dirty="0">
                <a:solidFill>
                  <a:schemeClr val="accent6"/>
                </a:solidFill>
              </a:rPr>
              <a:t>“</a:t>
            </a:r>
            <a:r>
              <a:rPr lang="en-GB" sz="1800" dirty="0" err="1">
                <a:solidFill>
                  <a:schemeClr val="accent6"/>
                </a:solidFill>
              </a:rPr>
              <a:t>toLowerCase</a:t>
            </a:r>
            <a:r>
              <a:rPr lang="en-GB" sz="1800" dirty="0">
                <a:solidFill>
                  <a:schemeClr val="accent6"/>
                </a:solidFill>
              </a:rPr>
              <a:t>”</a:t>
            </a:r>
            <a:r>
              <a:rPr lang="en-GB" sz="1800" dirty="0"/>
              <a:t>).</a:t>
            </a:r>
            <a:r>
              <a:rPr lang="en-GB" sz="1800" dirty="0" err="1">
                <a:solidFill>
                  <a:schemeClr val="accent4"/>
                </a:solidFill>
              </a:rPr>
              <a:t>and</a:t>
            </a:r>
            <a:r>
              <a:rPr lang="en-GB" sz="1800" dirty="0" err="1"/>
              <a:t>.</a:t>
            </a:r>
            <a:r>
              <a:rPr lang="en-GB" sz="1800" dirty="0" err="1">
                <a:solidFill>
                  <a:schemeClr val="accent2"/>
                </a:solidFill>
              </a:rPr>
              <a:t>returnValue</a:t>
            </a:r>
            <a:r>
              <a:rPr lang="en-GB" sz="1800" dirty="0"/>
              <a:t>(</a:t>
            </a:r>
            <a:r>
              <a:rPr lang="en-GB" sz="1800" dirty="0">
                <a:solidFill>
                  <a:schemeClr val="accent6"/>
                </a:solidFill>
              </a:rPr>
              <a:t>“fake string”</a:t>
            </a:r>
            <a:r>
              <a:rPr lang="en-GB" sz="18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en-GB" sz="1800" dirty="0">
              <a:solidFill>
                <a:schemeClr val="accent2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800" dirty="0" err="1">
                <a:solidFill>
                  <a:schemeClr val="accent2"/>
                </a:solidFill>
              </a:rPr>
              <a:t>spyOn</a:t>
            </a:r>
            <a:r>
              <a:rPr lang="en-GB" sz="1800" dirty="0"/>
              <a:t>(</a:t>
            </a:r>
            <a:r>
              <a:rPr lang="en-GB" sz="1800" dirty="0" err="1">
                <a:solidFill>
                  <a:schemeClr val="accent4"/>
                </a:solidFill>
              </a:rPr>
              <a:t>String</a:t>
            </a:r>
            <a:r>
              <a:rPr lang="en-GB" sz="1800" dirty="0" err="1"/>
              <a:t>.</a:t>
            </a:r>
            <a:r>
              <a:rPr lang="en-GB" sz="1800" dirty="0" err="1">
                <a:solidFill>
                  <a:schemeClr val="accent4"/>
                </a:solidFill>
              </a:rPr>
              <a:t>prototype</a:t>
            </a:r>
            <a:r>
              <a:rPr lang="en-GB" sz="1800" dirty="0"/>
              <a:t>, </a:t>
            </a:r>
            <a:r>
              <a:rPr lang="en-GB" sz="1800" dirty="0">
                <a:solidFill>
                  <a:schemeClr val="accent6"/>
                </a:solidFill>
              </a:rPr>
              <a:t>“</a:t>
            </a:r>
            <a:r>
              <a:rPr lang="en-GB" sz="1800" dirty="0" err="1">
                <a:solidFill>
                  <a:schemeClr val="accent6"/>
                </a:solidFill>
              </a:rPr>
              <a:t>toLowerCase</a:t>
            </a:r>
            <a:r>
              <a:rPr lang="en-GB" sz="1800" dirty="0">
                <a:solidFill>
                  <a:schemeClr val="accent6"/>
                </a:solidFill>
              </a:rPr>
              <a:t>”</a:t>
            </a:r>
            <a:r>
              <a:rPr lang="en-GB" sz="1800" dirty="0"/>
              <a:t>).</a:t>
            </a:r>
            <a:r>
              <a:rPr lang="en-GB" sz="1800" dirty="0" err="1">
                <a:solidFill>
                  <a:schemeClr val="accent4"/>
                </a:solidFill>
              </a:rPr>
              <a:t>and</a:t>
            </a:r>
            <a:r>
              <a:rPr lang="en-GB" sz="1800" dirty="0" err="1"/>
              <a:t>.</a:t>
            </a:r>
            <a:r>
              <a:rPr lang="en-GB" sz="1800" dirty="0" err="1">
                <a:solidFill>
                  <a:schemeClr val="accent2"/>
                </a:solidFill>
              </a:rPr>
              <a:t>fakeCall</a:t>
            </a:r>
            <a:r>
              <a:rPr lang="en-GB" sz="1800" dirty="0"/>
              <a:t>(</a:t>
            </a:r>
            <a:r>
              <a:rPr lang="en-GB" sz="1800" dirty="0">
                <a:solidFill>
                  <a:schemeClr val="accent3"/>
                </a:solidFill>
              </a:rPr>
              <a:t>function</a:t>
            </a:r>
            <a:r>
              <a:rPr lang="en-GB" sz="1800" dirty="0"/>
              <a:t>() {</a:t>
            </a:r>
            <a:r>
              <a:rPr lang="en-GB" sz="1800" dirty="0">
                <a:solidFill>
                  <a:schemeClr val="accent3"/>
                </a:solidFill>
              </a:rPr>
              <a:t>return</a:t>
            </a:r>
            <a:r>
              <a:rPr lang="en-GB" sz="1800" dirty="0"/>
              <a:t> </a:t>
            </a:r>
            <a:r>
              <a:rPr lang="en-GB" sz="1800" dirty="0">
                <a:solidFill>
                  <a:schemeClr val="accent6"/>
                </a:solidFill>
              </a:rPr>
              <a:t>“fake string”</a:t>
            </a:r>
            <a:r>
              <a:rPr lang="en-GB" sz="1800" dirty="0"/>
              <a:t>;});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038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1611D-DA8E-4A03-88F3-B89A0155E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46402"/>
          </a:xfrm>
        </p:spPr>
        <p:txBody>
          <a:bodyPr/>
          <a:lstStyle/>
          <a:p>
            <a:r>
              <a:rPr lang="en-GB" dirty="0"/>
              <a:t>Isolating Components - Mocking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472C3-C92B-452C-AEE0-4D3D60CB21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94329"/>
            <a:ext cx="9905999" cy="4096872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GB" sz="1800" dirty="0">
                <a:solidFill>
                  <a:schemeClr val="accent3"/>
                </a:solidFill>
              </a:rPr>
              <a:t>let</a:t>
            </a:r>
            <a:r>
              <a:rPr lang="en-GB" sz="1800" dirty="0"/>
              <a:t> </a:t>
            </a:r>
            <a:r>
              <a:rPr lang="en-GB" sz="1800" dirty="0" err="1"/>
              <a:t>mockObj</a:t>
            </a:r>
            <a:r>
              <a:rPr lang="en-GB" sz="1800" dirty="0"/>
              <a:t> = </a:t>
            </a:r>
            <a:r>
              <a:rPr lang="en-GB" sz="1800" dirty="0" err="1">
                <a:solidFill>
                  <a:schemeClr val="accent4"/>
                </a:solidFill>
              </a:rPr>
              <a:t>jasmine</a:t>
            </a:r>
            <a:r>
              <a:rPr lang="en-GB" sz="1800" dirty="0" err="1"/>
              <a:t>.</a:t>
            </a:r>
            <a:r>
              <a:rPr lang="en-GB" sz="1800" dirty="0" err="1">
                <a:solidFill>
                  <a:schemeClr val="accent2"/>
                </a:solidFill>
              </a:rPr>
              <a:t>createSpyObj</a:t>
            </a:r>
            <a:r>
              <a:rPr lang="en-GB" sz="1800" dirty="0"/>
              <a:t>(</a:t>
            </a:r>
            <a:r>
              <a:rPr lang="en-GB" sz="1800" dirty="0">
                <a:solidFill>
                  <a:schemeClr val="accent6"/>
                </a:solidFill>
              </a:rPr>
              <a:t>“</a:t>
            </a:r>
            <a:r>
              <a:rPr lang="en-GB" sz="1800" dirty="0" err="1">
                <a:solidFill>
                  <a:schemeClr val="accent6"/>
                </a:solidFill>
              </a:rPr>
              <a:t>realObj</a:t>
            </a:r>
            <a:r>
              <a:rPr lang="en-GB" sz="1800" dirty="0">
                <a:solidFill>
                  <a:schemeClr val="accent6"/>
                </a:solidFill>
              </a:rPr>
              <a:t>”</a:t>
            </a:r>
            <a:r>
              <a:rPr lang="en-GB" sz="1800" dirty="0"/>
              <a:t>, [</a:t>
            </a:r>
            <a:r>
              <a:rPr lang="en-GB" sz="1800" dirty="0">
                <a:solidFill>
                  <a:schemeClr val="accent6"/>
                </a:solidFill>
              </a:rPr>
              <a:t>“method1”</a:t>
            </a:r>
            <a:r>
              <a:rPr lang="en-GB" sz="1800" dirty="0"/>
              <a:t>, </a:t>
            </a:r>
            <a:r>
              <a:rPr lang="en-GB" sz="1800" dirty="0">
                <a:solidFill>
                  <a:schemeClr val="accent6"/>
                </a:solidFill>
              </a:rPr>
              <a:t>“method2”</a:t>
            </a:r>
            <a:r>
              <a:rPr lang="en-GB" sz="1800" dirty="0"/>
              <a:t>]);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GB" sz="1800" dirty="0">
                <a:solidFill>
                  <a:schemeClr val="accent3"/>
                </a:solidFill>
              </a:rPr>
              <a:t>let</a:t>
            </a:r>
            <a:r>
              <a:rPr lang="en-GB" sz="1800" dirty="0"/>
              <a:t> </a:t>
            </a:r>
            <a:r>
              <a:rPr lang="en-GB" sz="1800" dirty="0" err="1"/>
              <a:t>mockObj</a:t>
            </a:r>
            <a:r>
              <a:rPr lang="en-GB" sz="1800" dirty="0"/>
              <a:t> = </a:t>
            </a:r>
            <a:r>
              <a:rPr lang="en-GB" sz="1800" dirty="0" err="1">
                <a:solidFill>
                  <a:schemeClr val="accent4"/>
                </a:solidFill>
              </a:rPr>
              <a:t>jasmine</a:t>
            </a:r>
            <a:r>
              <a:rPr lang="en-GB" sz="1800" dirty="0" err="1"/>
              <a:t>.</a:t>
            </a:r>
            <a:r>
              <a:rPr lang="en-GB" sz="1800" dirty="0" err="1">
                <a:solidFill>
                  <a:schemeClr val="accent2"/>
                </a:solidFill>
              </a:rPr>
              <a:t>createSpyObj</a:t>
            </a:r>
            <a:r>
              <a:rPr lang="en-GB" sz="1800" dirty="0"/>
              <a:t>(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GB" sz="1800" dirty="0"/>
              <a:t>    </a:t>
            </a:r>
            <a:r>
              <a:rPr lang="en-GB" sz="1800" dirty="0">
                <a:solidFill>
                  <a:schemeClr val="accent6"/>
                </a:solidFill>
              </a:rPr>
              <a:t>“</a:t>
            </a:r>
            <a:r>
              <a:rPr lang="en-GB" sz="1800" dirty="0" err="1">
                <a:solidFill>
                  <a:schemeClr val="accent6"/>
                </a:solidFill>
              </a:rPr>
              <a:t>realObj</a:t>
            </a:r>
            <a:r>
              <a:rPr lang="en-GB" sz="1800" dirty="0">
                <a:solidFill>
                  <a:schemeClr val="accent6"/>
                </a:solidFill>
              </a:rPr>
              <a:t>”</a:t>
            </a:r>
            <a:r>
              <a:rPr lang="en-GB" sz="1800" dirty="0"/>
              <a:t>, [</a:t>
            </a:r>
            <a:r>
              <a:rPr lang="en-GB" sz="1800" dirty="0">
                <a:solidFill>
                  <a:schemeClr val="accent6"/>
                </a:solidFill>
              </a:rPr>
              <a:t>“method1”</a:t>
            </a:r>
            <a:r>
              <a:rPr lang="en-GB" sz="1800" dirty="0"/>
              <a:t>, </a:t>
            </a:r>
            <a:r>
              <a:rPr lang="en-GB" sz="1800" dirty="0">
                <a:solidFill>
                  <a:schemeClr val="accent6"/>
                </a:solidFill>
              </a:rPr>
              <a:t>“method2”</a:t>
            </a:r>
            <a:r>
              <a:rPr lang="en-GB" sz="1800" dirty="0"/>
              <a:t>],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GB" sz="1800" dirty="0"/>
              <a:t>    {</a:t>
            </a:r>
            <a:r>
              <a:rPr lang="en-GB" sz="1800" dirty="0">
                <a:solidFill>
                  <a:schemeClr val="accent4"/>
                </a:solidFill>
              </a:rPr>
              <a:t>property</a:t>
            </a:r>
            <a:r>
              <a:rPr lang="en-GB" sz="1800" dirty="0"/>
              <a:t>: </a:t>
            </a:r>
            <a:r>
              <a:rPr lang="en-GB" sz="1800" dirty="0">
                <a:solidFill>
                  <a:schemeClr val="accent5"/>
                </a:solidFill>
              </a:rPr>
              <a:t>10</a:t>
            </a:r>
            <a:r>
              <a:rPr lang="en-GB" sz="1800" dirty="0"/>
              <a:t>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GB" sz="1800" dirty="0"/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GB" sz="1800" dirty="0"/>
              <a:t>mockObj.</a:t>
            </a:r>
            <a:r>
              <a:rPr lang="en-GB" sz="1800" dirty="0">
                <a:solidFill>
                  <a:schemeClr val="accent4"/>
                </a:solidFill>
              </a:rPr>
              <a:t>method2</a:t>
            </a:r>
            <a:r>
              <a:rPr lang="en-GB" sz="1800" dirty="0"/>
              <a:t>.</a:t>
            </a:r>
            <a:r>
              <a:rPr lang="en-GB" sz="1800" dirty="0">
                <a:solidFill>
                  <a:schemeClr val="accent4"/>
                </a:solidFill>
              </a:rPr>
              <a:t>and</a:t>
            </a:r>
            <a:r>
              <a:rPr lang="en-GB" sz="1800" dirty="0"/>
              <a:t>.</a:t>
            </a:r>
            <a:r>
              <a:rPr lang="en-GB" sz="1800" dirty="0">
                <a:solidFill>
                  <a:schemeClr val="accent2"/>
                </a:solidFill>
              </a:rPr>
              <a:t>returnValue</a:t>
            </a:r>
            <a:r>
              <a:rPr lang="en-GB" sz="1800" dirty="0"/>
              <a:t>(</a:t>
            </a:r>
            <a:r>
              <a:rPr lang="en-GB" sz="1800" dirty="0">
                <a:solidFill>
                  <a:schemeClr val="accent5"/>
                </a:solidFill>
              </a:rPr>
              <a:t>15</a:t>
            </a:r>
            <a:r>
              <a:rPr lang="en-GB" sz="1800" dirty="0"/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GB" sz="1800" dirty="0"/>
              <a:t>mockObj.</a:t>
            </a:r>
            <a:r>
              <a:rPr lang="en-GB" sz="1800" dirty="0">
                <a:solidFill>
                  <a:schemeClr val="accent4"/>
                </a:solidFill>
              </a:rPr>
              <a:t>method1</a:t>
            </a:r>
            <a:r>
              <a:rPr lang="en-GB" sz="1800" dirty="0"/>
              <a:t>.</a:t>
            </a:r>
            <a:r>
              <a:rPr lang="en-GB" sz="1800" dirty="0">
                <a:solidFill>
                  <a:schemeClr val="accent4"/>
                </a:solidFill>
              </a:rPr>
              <a:t>and</a:t>
            </a:r>
            <a:r>
              <a:rPr lang="en-GB" sz="1800" dirty="0"/>
              <a:t>.</a:t>
            </a:r>
            <a:r>
              <a:rPr lang="en-GB" sz="1800" dirty="0">
                <a:solidFill>
                  <a:schemeClr val="accent2"/>
                </a:solidFill>
              </a:rPr>
              <a:t>callFake</a:t>
            </a:r>
            <a:r>
              <a:rPr lang="en-GB" sz="1800" dirty="0"/>
              <a:t>(</a:t>
            </a:r>
            <a:r>
              <a:rPr lang="en-GB" sz="1800" dirty="0">
                <a:solidFill>
                  <a:schemeClr val="accent3"/>
                </a:solidFill>
              </a:rPr>
              <a:t>function</a:t>
            </a:r>
            <a:r>
              <a:rPr lang="en-GB" sz="1800" dirty="0"/>
              <a:t>() {</a:t>
            </a:r>
            <a:r>
              <a:rPr lang="en-GB" sz="1800" dirty="0">
                <a:solidFill>
                  <a:schemeClr val="accent3"/>
                </a:solidFill>
              </a:rPr>
              <a:t>return</a:t>
            </a:r>
            <a:r>
              <a:rPr lang="en-GB" sz="1800" dirty="0"/>
              <a:t> </a:t>
            </a:r>
            <a:r>
              <a:rPr lang="en-GB" sz="1800" dirty="0">
                <a:solidFill>
                  <a:schemeClr val="accent5"/>
                </a:solidFill>
              </a:rPr>
              <a:t>10</a:t>
            </a:r>
            <a:r>
              <a:rPr lang="en-GB" sz="1800" dirty="0"/>
              <a:t>;});</a:t>
            </a:r>
          </a:p>
        </p:txBody>
      </p:sp>
    </p:spTree>
    <p:extLst>
      <p:ext uri="{BB962C8B-B14F-4D97-AF65-F5344CB8AC3E}">
        <p14:creationId xmlns:p14="http://schemas.microsoft.com/office/powerpoint/2010/main" val="3373743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D8953-171F-4314-9D12-9A6C144F4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26015"/>
            <a:ext cx="9905998" cy="642484"/>
          </a:xfrm>
        </p:spPr>
        <p:txBody>
          <a:bodyPr/>
          <a:lstStyle/>
          <a:p>
            <a:r>
              <a:rPr lang="en-GB" dirty="0"/>
              <a:t>Putting it together: Breakout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97ECE0-0223-43F5-BA81-1ACBB6C7CC92}"/>
              </a:ext>
            </a:extLst>
          </p:cNvPr>
          <p:cNvSpPr txBox="1"/>
          <p:nvPr/>
        </p:nvSpPr>
        <p:spPr>
          <a:xfrm>
            <a:off x="1247775" y="1025869"/>
            <a:ext cx="1933576" cy="5262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/>
              <a:t>Game</a:t>
            </a:r>
          </a:p>
          <a:p>
            <a:r>
              <a:rPr lang="en-GB" sz="1400"/>
              <a:t>-canvas</a:t>
            </a:r>
          </a:p>
          <a:p>
            <a:r>
              <a:rPr lang="en-GB" sz="1400"/>
              <a:t>-</a:t>
            </a:r>
            <a:r>
              <a:rPr lang="en-GB" sz="1400" err="1"/>
              <a:t>thisFrameTime</a:t>
            </a:r>
            <a:endParaRPr lang="en-GB" sz="1400"/>
          </a:p>
          <a:p>
            <a:r>
              <a:rPr lang="en-GB" sz="1400"/>
              <a:t>-</a:t>
            </a:r>
            <a:r>
              <a:rPr lang="en-GB" sz="1400" err="1"/>
              <a:t>lastFrameTime</a:t>
            </a:r>
            <a:endParaRPr lang="en-GB" sz="1400"/>
          </a:p>
          <a:p>
            <a:r>
              <a:rPr lang="en-GB" sz="1400"/>
              <a:t>-</a:t>
            </a:r>
            <a:r>
              <a:rPr lang="en-GB" sz="1400" err="1"/>
              <a:t>actionMap</a:t>
            </a:r>
            <a:endParaRPr lang="en-GB" sz="1400"/>
          </a:p>
          <a:p>
            <a:r>
              <a:rPr lang="en-GB" sz="1400"/>
              <a:t>-</a:t>
            </a:r>
            <a:r>
              <a:rPr lang="en-GB" sz="1400" err="1"/>
              <a:t>keyMap</a:t>
            </a:r>
            <a:endParaRPr lang="en-GB" sz="1400"/>
          </a:p>
          <a:p>
            <a:r>
              <a:rPr lang="en-GB" sz="1400"/>
              <a:t>-lives</a:t>
            </a:r>
          </a:p>
          <a:p>
            <a:r>
              <a:rPr lang="en-GB" sz="1400"/>
              <a:t>-score</a:t>
            </a:r>
          </a:p>
          <a:p>
            <a:r>
              <a:rPr lang="en-GB" sz="1400"/>
              <a:t>-won</a:t>
            </a:r>
          </a:p>
          <a:p>
            <a:r>
              <a:rPr lang="en-GB" sz="1400"/>
              <a:t>-bounds</a:t>
            </a:r>
          </a:p>
          <a:p>
            <a:r>
              <a:rPr lang="en-GB" sz="1400"/>
              <a:t>-paddle</a:t>
            </a:r>
          </a:p>
          <a:p>
            <a:r>
              <a:rPr lang="en-GB" sz="1400"/>
              <a:t>-ball</a:t>
            </a:r>
          </a:p>
          <a:p>
            <a:r>
              <a:rPr lang="en-GB" sz="1400"/>
              <a:t>-blocks</a:t>
            </a:r>
          </a:p>
          <a:p>
            <a:r>
              <a:rPr lang="en-GB" sz="1400"/>
              <a:t>-</a:t>
            </a:r>
            <a:r>
              <a:rPr lang="en-GB" sz="1400" err="1"/>
              <a:t>startFrame</a:t>
            </a:r>
            <a:r>
              <a:rPr lang="en-GB" sz="1400"/>
              <a:t>()</a:t>
            </a:r>
          </a:p>
          <a:p>
            <a:r>
              <a:rPr lang="en-GB" sz="1400"/>
              <a:t>-</a:t>
            </a:r>
            <a:r>
              <a:rPr lang="en-GB" sz="1400" err="1"/>
              <a:t>checkVictory</a:t>
            </a:r>
            <a:r>
              <a:rPr lang="en-GB" sz="1400"/>
              <a:t>()</a:t>
            </a:r>
          </a:p>
          <a:p>
            <a:r>
              <a:rPr lang="en-GB" sz="1400"/>
              <a:t>-update()</a:t>
            </a:r>
          </a:p>
          <a:p>
            <a:r>
              <a:rPr lang="en-GB" sz="1400"/>
              <a:t>-</a:t>
            </a:r>
            <a:r>
              <a:rPr lang="en-GB" sz="1400" err="1"/>
              <a:t>drawFrame</a:t>
            </a:r>
            <a:r>
              <a:rPr lang="en-GB" sz="1400"/>
              <a:t>()</a:t>
            </a:r>
          </a:p>
          <a:p>
            <a:r>
              <a:rPr lang="en-GB" sz="1400"/>
              <a:t>-</a:t>
            </a:r>
            <a:r>
              <a:rPr lang="en-GB" sz="1400" err="1"/>
              <a:t>endFrame</a:t>
            </a:r>
            <a:r>
              <a:rPr lang="en-GB" sz="1400"/>
              <a:t>()</a:t>
            </a:r>
          </a:p>
          <a:p>
            <a:r>
              <a:rPr lang="en-GB" sz="1400"/>
              <a:t>+</a:t>
            </a:r>
            <a:r>
              <a:rPr lang="en-GB" sz="1400" err="1"/>
              <a:t>loseALife</a:t>
            </a:r>
            <a:r>
              <a:rPr lang="en-GB" sz="1400"/>
              <a:t>()</a:t>
            </a:r>
          </a:p>
          <a:p>
            <a:r>
              <a:rPr lang="en-GB" sz="1400"/>
              <a:t>+</a:t>
            </a:r>
            <a:r>
              <a:rPr lang="en-GB" sz="1400" err="1"/>
              <a:t>increaseScore</a:t>
            </a:r>
            <a:r>
              <a:rPr lang="en-GB" sz="1400"/>
              <a:t>()</a:t>
            </a:r>
          </a:p>
          <a:p>
            <a:r>
              <a:rPr lang="en-GB" sz="1400"/>
              <a:t>+loop()</a:t>
            </a:r>
          </a:p>
          <a:p>
            <a:r>
              <a:rPr lang="en-GB" sz="1400"/>
              <a:t>+</a:t>
            </a:r>
            <a:r>
              <a:rPr lang="en-GB" sz="1400" err="1"/>
              <a:t>keyDown</a:t>
            </a:r>
            <a:r>
              <a:rPr lang="en-GB" sz="1400"/>
              <a:t>()</a:t>
            </a:r>
          </a:p>
          <a:p>
            <a:r>
              <a:rPr lang="en-GB" sz="1400"/>
              <a:t>+</a:t>
            </a:r>
            <a:r>
              <a:rPr lang="en-GB" sz="1400" err="1"/>
              <a:t>keyUp</a:t>
            </a:r>
            <a:r>
              <a:rPr lang="en-GB" sz="1400"/>
              <a:t>()</a:t>
            </a:r>
          </a:p>
          <a:p>
            <a:r>
              <a:rPr lang="en-GB" sz="1400"/>
              <a:t>+</a:t>
            </a:r>
            <a:r>
              <a:rPr lang="en-GB" sz="1400" err="1"/>
              <a:t>mouseMove</a:t>
            </a:r>
            <a:r>
              <a:rPr lang="en-GB" sz="1400"/>
              <a:t>()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0DDB90A-37C3-4245-97E7-06364EC33166}"/>
              </a:ext>
            </a:extLst>
          </p:cNvPr>
          <p:cNvCxnSpPr>
            <a:cxnSpLocks/>
          </p:cNvCxnSpPr>
          <p:nvPr/>
        </p:nvCxnSpPr>
        <p:spPr>
          <a:xfrm>
            <a:off x="1247775" y="1323975"/>
            <a:ext cx="19335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6705F40-8521-4B66-A876-5BC623F51D08}"/>
              </a:ext>
            </a:extLst>
          </p:cNvPr>
          <p:cNvCxnSpPr>
            <a:cxnSpLocks/>
          </p:cNvCxnSpPr>
          <p:nvPr/>
        </p:nvCxnSpPr>
        <p:spPr>
          <a:xfrm>
            <a:off x="1247774" y="3867150"/>
            <a:ext cx="193357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3F4412E-5A86-446F-8328-B21F2B6050C9}"/>
              </a:ext>
            </a:extLst>
          </p:cNvPr>
          <p:cNvSpPr txBox="1"/>
          <p:nvPr/>
        </p:nvSpPr>
        <p:spPr>
          <a:xfrm>
            <a:off x="6810373" y="1048543"/>
            <a:ext cx="1933576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err="1"/>
              <a:t>AbstractClass</a:t>
            </a:r>
            <a:endParaRPr lang="en-GB" sz="1400"/>
          </a:p>
          <a:p>
            <a:r>
              <a:rPr lang="en-GB" sz="1400"/>
              <a:t>-</a:t>
            </a:r>
            <a:r>
              <a:rPr lang="en-GB" sz="1400" err="1"/>
              <a:t>baseClass</a:t>
            </a:r>
            <a:endParaRPr lang="en-GB" sz="1400"/>
          </a:p>
          <a:p>
            <a:r>
              <a:rPr lang="en-GB" sz="1400"/>
              <a:t>+</a:t>
            </a:r>
            <a:r>
              <a:rPr lang="en-GB" sz="1400" err="1"/>
              <a:t>AbstractMethod</a:t>
            </a:r>
            <a:r>
              <a:rPr lang="en-GB" sz="1400"/>
              <a:t>()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D86A353-6762-4423-B720-3C2C2C3B0573}"/>
              </a:ext>
            </a:extLst>
          </p:cNvPr>
          <p:cNvCxnSpPr>
            <a:cxnSpLocks/>
          </p:cNvCxnSpPr>
          <p:nvPr/>
        </p:nvCxnSpPr>
        <p:spPr>
          <a:xfrm>
            <a:off x="6810373" y="1315244"/>
            <a:ext cx="19335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6BED249-E0A0-4294-9F8B-844ABF415BE9}"/>
              </a:ext>
            </a:extLst>
          </p:cNvPr>
          <p:cNvCxnSpPr>
            <a:cxnSpLocks/>
          </p:cNvCxnSpPr>
          <p:nvPr/>
        </p:nvCxnSpPr>
        <p:spPr>
          <a:xfrm>
            <a:off x="6810373" y="1534319"/>
            <a:ext cx="19335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7538D25-78E6-4BB7-ADBE-45D8D70275FC}"/>
              </a:ext>
            </a:extLst>
          </p:cNvPr>
          <p:cNvSpPr txBox="1"/>
          <p:nvPr/>
        </p:nvSpPr>
        <p:spPr>
          <a:xfrm>
            <a:off x="6810373" y="2935196"/>
            <a:ext cx="1933576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err="1"/>
              <a:t>GameObject</a:t>
            </a:r>
            <a:endParaRPr lang="en-GB" sz="1400"/>
          </a:p>
          <a:p>
            <a:r>
              <a:rPr lang="en-GB" sz="1400"/>
              <a:t>-game</a:t>
            </a:r>
          </a:p>
          <a:p>
            <a:r>
              <a:rPr lang="en-GB" sz="1400"/>
              <a:t>-</a:t>
            </a:r>
            <a:r>
              <a:rPr lang="en-GB" sz="1400" err="1"/>
              <a:t>boundingBox</a:t>
            </a:r>
            <a:endParaRPr lang="en-GB" sz="1400"/>
          </a:p>
          <a:p>
            <a:r>
              <a:rPr lang="en-GB" sz="1400"/>
              <a:t>+draw()</a:t>
            </a:r>
          </a:p>
          <a:p>
            <a:r>
              <a:rPr lang="en-GB" sz="1400"/>
              <a:t>+collision()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1F8A1A8-E38C-4D7F-831B-15B61045D0EC}"/>
              </a:ext>
            </a:extLst>
          </p:cNvPr>
          <p:cNvCxnSpPr>
            <a:cxnSpLocks/>
          </p:cNvCxnSpPr>
          <p:nvPr/>
        </p:nvCxnSpPr>
        <p:spPr>
          <a:xfrm>
            <a:off x="6810373" y="3230472"/>
            <a:ext cx="19335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2D3CA43-3AB7-4AA7-9E32-B8712E8B869A}"/>
              </a:ext>
            </a:extLst>
          </p:cNvPr>
          <p:cNvCxnSpPr>
            <a:cxnSpLocks/>
          </p:cNvCxnSpPr>
          <p:nvPr/>
        </p:nvCxnSpPr>
        <p:spPr>
          <a:xfrm>
            <a:off x="6810373" y="3640047"/>
            <a:ext cx="19335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25F8BF0-B04C-4250-BE06-A6ACE3A6D5B7}"/>
              </a:ext>
            </a:extLst>
          </p:cNvPr>
          <p:cNvSpPr txBox="1"/>
          <p:nvPr/>
        </p:nvSpPr>
        <p:spPr>
          <a:xfrm>
            <a:off x="4029074" y="1053146"/>
            <a:ext cx="193357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Block</a:t>
            </a:r>
          </a:p>
          <a:p>
            <a:r>
              <a:rPr lang="en-GB" sz="1400" dirty="0"/>
              <a:t>-alive</a:t>
            </a:r>
          </a:p>
          <a:p>
            <a:r>
              <a:rPr lang="en-GB" sz="1400" dirty="0"/>
              <a:t>+draw()</a:t>
            </a:r>
          </a:p>
          <a:p>
            <a:r>
              <a:rPr lang="en-GB" sz="1400" dirty="0"/>
              <a:t>+collision()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655AE8-0B55-4C0A-82B5-9112E289C1BE}"/>
              </a:ext>
            </a:extLst>
          </p:cNvPr>
          <p:cNvSpPr txBox="1"/>
          <p:nvPr/>
        </p:nvSpPr>
        <p:spPr>
          <a:xfrm>
            <a:off x="4029074" y="2713901"/>
            <a:ext cx="1933576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/>
              <a:t>Paddle</a:t>
            </a:r>
          </a:p>
          <a:p>
            <a:r>
              <a:rPr lang="en-GB" sz="1400"/>
              <a:t>-speed</a:t>
            </a:r>
          </a:p>
          <a:p>
            <a:r>
              <a:rPr lang="en-GB" sz="1400"/>
              <a:t>+draw()</a:t>
            </a:r>
          </a:p>
          <a:p>
            <a:r>
              <a:rPr lang="en-GB" sz="1400"/>
              <a:t>+collision()</a:t>
            </a:r>
          </a:p>
          <a:p>
            <a:r>
              <a:rPr lang="en-GB" sz="1400"/>
              <a:t>+</a:t>
            </a:r>
            <a:r>
              <a:rPr lang="en-GB" sz="1400" err="1"/>
              <a:t>moveLeft</a:t>
            </a:r>
            <a:r>
              <a:rPr lang="en-GB" sz="1400"/>
              <a:t>()</a:t>
            </a:r>
          </a:p>
          <a:p>
            <a:r>
              <a:rPr lang="en-GB" sz="1400"/>
              <a:t>+</a:t>
            </a:r>
            <a:r>
              <a:rPr lang="en-GB" sz="1400" err="1"/>
              <a:t>moveRight</a:t>
            </a:r>
            <a:r>
              <a:rPr lang="en-GB" sz="1400"/>
              <a:t>()</a:t>
            </a:r>
          </a:p>
          <a:p>
            <a:r>
              <a:rPr lang="en-GB" sz="1400"/>
              <a:t>+</a:t>
            </a:r>
            <a:r>
              <a:rPr lang="en-GB" sz="1400" err="1"/>
              <a:t>setPos</a:t>
            </a:r>
            <a:r>
              <a:rPr lang="en-GB" sz="1400"/>
              <a:t>()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F0867AF-B107-49A3-814D-8628914A3364}"/>
              </a:ext>
            </a:extLst>
          </p:cNvPr>
          <p:cNvSpPr txBox="1"/>
          <p:nvPr/>
        </p:nvSpPr>
        <p:spPr>
          <a:xfrm>
            <a:off x="4029074" y="4783644"/>
            <a:ext cx="1933576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/>
              <a:t>Ball</a:t>
            </a:r>
          </a:p>
          <a:p>
            <a:r>
              <a:rPr lang="en-GB" sz="1400"/>
              <a:t>-vector</a:t>
            </a:r>
          </a:p>
          <a:p>
            <a:r>
              <a:rPr lang="en-GB" sz="1400"/>
              <a:t>+draw()</a:t>
            </a:r>
          </a:p>
          <a:p>
            <a:r>
              <a:rPr lang="en-GB" sz="1400"/>
              <a:t>+collision()</a:t>
            </a:r>
          </a:p>
          <a:p>
            <a:r>
              <a:rPr lang="en-GB" sz="1400"/>
              <a:t>+move()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C9BE9F5-6FEB-4122-8E95-C7697C00A4F5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3181351" y="1530200"/>
            <a:ext cx="847723" cy="411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738CCD6-66A7-4B6E-8309-779182F6967A}"/>
              </a:ext>
            </a:extLst>
          </p:cNvPr>
          <p:cNvCxnSpPr>
            <a:cxnSpLocks/>
          </p:cNvCxnSpPr>
          <p:nvPr/>
        </p:nvCxnSpPr>
        <p:spPr>
          <a:xfrm flipH="1">
            <a:off x="3181351" y="3512661"/>
            <a:ext cx="847724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C0E1FB4-6F04-4E50-BAE1-206E137BD400}"/>
              </a:ext>
            </a:extLst>
          </p:cNvPr>
          <p:cNvCxnSpPr>
            <a:cxnSpLocks/>
          </p:cNvCxnSpPr>
          <p:nvPr/>
        </p:nvCxnSpPr>
        <p:spPr>
          <a:xfrm flipH="1">
            <a:off x="3181351" y="5397066"/>
            <a:ext cx="84772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180171F-04A2-4201-A9C4-D18C5C53249F}"/>
              </a:ext>
            </a:extLst>
          </p:cNvPr>
          <p:cNvCxnSpPr>
            <a:cxnSpLocks/>
          </p:cNvCxnSpPr>
          <p:nvPr/>
        </p:nvCxnSpPr>
        <p:spPr>
          <a:xfrm>
            <a:off x="4029074" y="1327466"/>
            <a:ext cx="19335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311AFDF-06EC-451A-BBAB-405AD227BB15}"/>
              </a:ext>
            </a:extLst>
          </p:cNvPr>
          <p:cNvCxnSpPr>
            <a:cxnSpLocks/>
          </p:cNvCxnSpPr>
          <p:nvPr/>
        </p:nvCxnSpPr>
        <p:spPr>
          <a:xfrm>
            <a:off x="4029074" y="1529563"/>
            <a:ext cx="19335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8C18970-2DB8-4108-A08F-76CB206D7B2F}"/>
              </a:ext>
            </a:extLst>
          </p:cNvPr>
          <p:cNvCxnSpPr>
            <a:cxnSpLocks/>
          </p:cNvCxnSpPr>
          <p:nvPr/>
        </p:nvCxnSpPr>
        <p:spPr>
          <a:xfrm>
            <a:off x="4029074" y="2969099"/>
            <a:ext cx="19335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947D00F-9B36-4251-85BA-D115EE5A8CDD}"/>
              </a:ext>
            </a:extLst>
          </p:cNvPr>
          <p:cNvCxnSpPr>
            <a:cxnSpLocks/>
          </p:cNvCxnSpPr>
          <p:nvPr/>
        </p:nvCxnSpPr>
        <p:spPr>
          <a:xfrm>
            <a:off x="4029074" y="3210399"/>
            <a:ext cx="19335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E4FDC8F-4B39-42CF-974A-2ECD1B10A860}"/>
              </a:ext>
            </a:extLst>
          </p:cNvPr>
          <p:cNvCxnSpPr>
            <a:cxnSpLocks/>
          </p:cNvCxnSpPr>
          <p:nvPr/>
        </p:nvCxnSpPr>
        <p:spPr>
          <a:xfrm>
            <a:off x="4029074" y="5056704"/>
            <a:ext cx="19335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4B11EBC-5D10-40AA-B24E-9FA48554F080}"/>
              </a:ext>
            </a:extLst>
          </p:cNvPr>
          <p:cNvCxnSpPr>
            <a:cxnSpLocks/>
          </p:cNvCxnSpPr>
          <p:nvPr/>
        </p:nvCxnSpPr>
        <p:spPr>
          <a:xfrm>
            <a:off x="4029074" y="5266254"/>
            <a:ext cx="19335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FAEA96C-8DF6-4DF0-A058-F8D73DED179F}"/>
              </a:ext>
            </a:extLst>
          </p:cNvPr>
          <p:cNvCxnSpPr>
            <a:stCxn id="18" idx="0"/>
            <a:endCxn id="15" idx="2"/>
          </p:cNvCxnSpPr>
          <p:nvPr/>
        </p:nvCxnSpPr>
        <p:spPr>
          <a:xfrm flipV="1">
            <a:off x="7777161" y="1787207"/>
            <a:ext cx="0" cy="114798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284E3B8-EB8D-46E0-BFC5-59B0FE907C65}"/>
              </a:ext>
            </a:extLst>
          </p:cNvPr>
          <p:cNvCxnSpPr>
            <a:cxnSpLocks/>
            <a:stCxn id="22" idx="3"/>
            <a:endCxn id="18" idx="1"/>
          </p:cNvCxnSpPr>
          <p:nvPr/>
        </p:nvCxnSpPr>
        <p:spPr>
          <a:xfrm>
            <a:off x="5962650" y="3514120"/>
            <a:ext cx="847723" cy="585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10B8D72-9C91-4042-8A8D-54D18903A778}"/>
              </a:ext>
            </a:extLst>
          </p:cNvPr>
          <p:cNvCxnSpPr>
            <a:cxnSpLocks/>
          </p:cNvCxnSpPr>
          <p:nvPr/>
        </p:nvCxnSpPr>
        <p:spPr>
          <a:xfrm>
            <a:off x="5962650" y="1980097"/>
            <a:ext cx="847723" cy="95509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2E1DC08-06E7-46F3-A805-3143AC0BA27F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5962650" y="4104747"/>
            <a:ext cx="847723" cy="126367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3EAE372-23E1-41DA-BC1E-854EE83F5908}"/>
              </a:ext>
            </a:extLst>
          </p:cNvPr>
          <p:cNvSpPr txBox="1"/>
          <p:nvPr/>
        </p:nvSpPr>
        <p:spPr>
          <a:xfrm>
            <a:off x="9472128" y="1048543"/>
            <a:ext cx="193357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/>
              <a:t>Point2D</a:t>
            </a:r>
          </a:p>
          <a:p>
            <a:r>
              <a:rPr lang="en-GB" sz="1400"/>
              <a:t>-x</a:t>
            </a:r>
          </a:p>
          <a:p>
            <a:r>
              <a:rPr lang="en-GB" sz="1400"/>
              <a:t>-y</a:t>
            </a:r>
          </a:p>
          <a:p>
            <a:r>
              <a:rPr lang="en-GB" sz="1400"/>
              <a:t>+</a:t>
            </a:r>
            <a:r>
              <a:rPr lang="en-GB" sz="1400" err="1"/>
              <a:t>distanceTo</a:t>
            </a:r>
            <a:r>
              <a:rPr lang="en-GB" sz="1400"/>
              <a:t>()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82D64AA-4E86-4AE5-8C03-B35AF2CBE070}"/>
              </a:ext>
            </a:extLst>
          </p:cNvPr>
          <p:cNvSpPr txBox="1"/>
          <p:nvPr/>
        </p:nvSpPr>
        <p:spPr>
          <a:xfrm>
            <a:off x="6810373" y="4903853"/>
            <a:ext cx="1933576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/>
              <a:t>Vector2D</a:t>
            </a:r>
          </a:p>
          <a:p>
            <a:endParaRPr lang="en-GB" sz="1400"/>
          </a:p>
          <a:p>
            <a:r>
              <a:rPr lang="en-GB" sz="1400"/>
              <a:t>+normalize()</a:t>
            </a:r>
          </a:p>
          <a:p>
            <a:r>
              <a:rPr lang="en-GB" sz="1400"/>
              <a:t>+magnitude()</a:t>
            </a:r>
          </a:p>
          <a:p>
            <a:r>
              <a:rPr lang="en-GB" sz="1400"/>
              <a:t>+radian()</a:t>
            </a:r>
          </a:p>
          <a:p>
            <a:r>
              <a:rPr lang="en-GB" sz="1400"/>
              <a:t>+rotate()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A5FF315-9A9F-4E00-958D-4405770E9AED}"/>
              </a:ext>
            </a:extLst>
          </p:cNvPr>
          <p:cNvCxnSpPr>
            <a:cxnSpLocks/>
          </p:cNvCxnSpPr>
          <p:nvPr/>
        </p:nvCxnSpPr>
        <p:spPr>
          <a:xfrm>
            <a:off x="6810373" y="5201986"/>
            <a:ext cx="19335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30CC8A7-80B5-4500-8D4E-89537C0FB1A4}"/>
              </a:ext>
            </a:extLst>
          </p:cNvPr>
          <p:cNvCxnSpPr>
            <a:cxnSpLocks/>
          </p:cNvCxnSpPr>
          <p:nvPr/>
        </p:nvCxnSpPr>
        <p:spPr>
          <a:xfrm>
            <a:off x="6810373" y="5351884"/>
            <a:ext cx="19335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E5281A8-4285-40E8-9C18-6313FD7E2900}"/>
              </a:ext>
            </a:extLst>
          </p:cNvPr>
          <p:cNvCxnSpPr>
            <a:cxnSpLocks/>
          </p:cNvCxnSpPr>
          <p:nvPr/>
        </p:nvCxnSpPr>
        <p:spPr>
          <a:xfrm>
            <a:off x="9472128" y="1333383"/>
            <a:ext cx="19335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F8BA8CD-4D02-44EA-8A05-6439F4F61CDF}"/>
              </a:ext>
            </a:extLst>
          </p:cNvPr>
          <p:cNvCxnSpPr>
            <a:cxnSpLocks/>
          </p:cNvCxnSpPr>
          <p:nvPr/>
        </p:nvCxnSpPr>
        <p:spPr>
          <a:xfrm>
            <a:off x="9472128" y="1754116"/>
            <a:ext cx="19335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7AB49E1-3F00-4EE5-B941-716767C179E7}"/>
              </a:ext>
            </a:extLst>
          </p:cNvPr>
          <p:cNvCxnSpPr>
            <a:cxnSpLocks/>
            <a:endCxn id="23" idx="3"/>
          </p:cNvCxnSpPr>
          <p:nvPr/>
        </p:nvCxnSpPr>
        <p:spPr>
          <a:xfrm flipH="1">
            <a:off x="5962650" y="5360332"/>
            <a:ext cx="847724" cy="808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7F7DBD4F-C1D6-453F-BFE4-48446D870266}"/>
              </a:ext>
            </a:extLst>
          </p:cNvPr>
          <p:cNvSpPr txBox="1"/>
          <p:nvPr/>
        </p:nvSpPr>
        <p:spPr>
          <a:xfrm>
            <a:off x="9472128" y="2827474"/>
            <a:ext cx="1933576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err="1"/>
              <a:t>BoundingBox</a:t>
            </a:r>
            <a:endParaRPr lang="en-GB" sz="1400"/>
          </a:p>
          <a:p>
            <a:r>
              <a:rPr lang="en-GB" sz="1400"/>
              <a:t>-width</a:t>
            </a:r>
          </a:p>
          <a:p>
            <a:r>
              <a:rPr lang="en-GB" sz="1400"/>
              <a:t>-height</a:t>
            </a:r>
          </a:p>
          <a:p>
            <a:r>
              <a:rPr lang="en-GB" sz="1400"/>
              <a:t>+inbounds()</a:t>
            </a:r>
          </a:p>
          <a:p>
            <a:r>
              <a:rPr lang="en-GB" sz="1400"/>
              <a:t>+collides()</a:t>
            </a:r>
          </a:p>
          <a:p>
            <a:r>
              <a:rPr lang="en-GB" sz="1400"/>
              <a:t>+contains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D983AEE-D5CD-4905-BA6F-74221317D7DF}"/>
              </a:ext>
            </a:extLst>
          </p:cNvPr>
          <p:cNvCxnSpPr>
            <a:cxnSpLocks/>
          </p:cNvCxnSpPr>
          <p:nvPr/>
        </p:nvCxnSpPr>
        <p:spPr>
          <a:xfrm>
            <a:off x="9472128" y="3080811"/>
            <a:ext cx="19335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616DD72-15FA-4D8F-8D8E-E371D265ECC1}"/>
              </a:ext>
            </a:extLst>
          </p:cNvPr>
          <p:cNvCxnSpPr>
            <a:cxnSpLocks/>
          </p:cNvCxnSpPr>
          <p:nvPr/>
        </p:nvCxnSpPr>
        <p:spPr>
          <a:xfrm>
            <a:off x="9472128" y="3525176"/>
            <a:ext cx="19335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B9FB2B6-0BC8-4C69-9FB6-9B718CC9ABBB}"/>
              </a:ext>
            </a:extLst>
          </p:cNvPr>
          <p:cNvCxnSpPr>
            <a:cxnSpLocks/>
            <a:stCxn id="38" idx="0"/>
          </p:cNvCxnSpPr>
          <p:nvPr/>
        </p:nvCxnSpPr>
        <p:spPr>
          <a:xfrm flipV="1">
            <a:off x="7777161" y="4541003"/>
            <a:ext cx="0" cy="3628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92F6101-A285-4FC5-A1EE-AA615382BFAA}"/>
              </a:ext>
            </a:extLst>
          </p:cNvPr>
          <p:cNvCxnSpPr/>
          <p:nvPr/>
        </p:nvCxnSpPr>
        <p:spPr>
          <a:xfrm>
            <a:off x="7777161" y="4541003"/>
            <a:ext cx="136683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CA7D83C-7121-48E1-AC79-FE9CDAB35FA4}"/>
              </a:ext>
            </a:extLst>
          </p:cNvPr>
          <p:cNvCxnSpPr>
            <a:cxnSpLocks/>
          </p:cNvCxnSpPr>
          <p:nvPr/>
        </p:nvCxnSpPr>
        <p:spPr>
          <a:xfrm flipV="1">
            <a:off x="9144000" y="1525597"/>
            <a:ext cx="0" cy="30076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54DDAD1-783B-4D02-8763-B983801B45B5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9144000" y="1525597"/>
            <a:ext cx="3281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0547274-221B-4ABC-8A93-C0D8C32C1A8C}"/>
              </a:ext>
            </a:extLst>
          </p:cNvPr>
          <p:cNvCxnSpPr>
            <a:stCxn id="44" idx="0"/>
            <a:endCxn id="37" idx="2"/>
          </p:cNvCxnSpPr>
          <p:nvPr/>
        </p:nvCxnSpPr>
        <p:spPr>
          <a:xfrm flipV="1">
            <a:off x="10438916" y="2002650"/>
            <a:ext cx="0" cy="8248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0B777D4-CDC4-4E77-B5BB-3BBE274AED2D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4995862" y="5953195"/>
            <a:ext cx="0" cy="60000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68716A1-84A7-4C28-81FF-00E26B26B961}"/>
              </a:ext>
            </a:extLst>
          </p:cNvPr>
          <p:cNvCxnSpPr>
            <a:cxnSpLocks/>
          </p:cNvCxnSpPr>
          <p:nvPr/>
        </p:nvCxnSpPr>
        <p:spPr>
          <a:xfrm>
            <a:off x="4995862" y="6553200"/>
            <a:ext cx="54430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ABFFFA3-DDC5-4A1A-A7C2-2081F0BA7ADE}"/>
              </a:ext>
            </a:extLst>
          </p:cNvPr>
          <p:cNvCxnSpPr>
            <a:stCxn id="44" idx="2"/>
          </p:cNvCxnSpPr>
          <p:nvPr/>
        </p:nvCxnSpPr>
        <p:spPr>
          <a:xfrm>
            <a:off x="10438916" y="4212469"/>
            <a:ext cx="0" cy="23407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5185EF8-D681-409F-8F29-3095F3FCD6C3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4995862" y="2400300"/>
            <a:ext cx="0" cy="31360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E88500F-64A0-4792-B304-FB28A354C606}"/>
              </a:ext>
            </a:extLst>
          </p:cNvPr>
          <p:cNvCxnSpPr>
            <a:cxnSpLocks/>
          </p:cNvCxnSpPr>
          <p:nvPr/>
        </p:nvCxnSpPr>
        <p:spPr>
          <a:xfrm>
            <a:off x="4995862" y="2346057"/>
            <a:ext cx="44762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F9F5EF5-DC7C-4070-AC49-43AA2008AB5D}"/>
              </a:ext>
            </a:extLst>
          </p:cNvPr>
          <p:cNvCxnSpPr>
            <a:cxnSpLocks/>
            <a:endCxn id="21" idx="2"/>
          </p:cNvCxnSpPr>
          <p:nvPr/>
        </p:nvCxnSpPr>
        <p:spPr>
          <a:xfrm flipV="1">
            <a:off x="4995862" y="2007253"/>
            <a:ext cx="0" cy="39304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12FAE14-0ABF-4C0B-8E15-18FA41B6A9A8}"/>
              </a:ext>
            </a:extLst>
          </p:cNvPr>
          <p:cNvCxnSpPr>
            <a:cxnSpLocks/>
            <a:endCxn id="44" idx="0"/>
          </p:cNvCxnSpPr>
          <p:nvPr/>
        </p:nvCxnSpPr>
        <p:spPr>
          <a:xfrm>
            <a:off x="9472128" y="2346057"/>
            <a:ext cx="966788" cy="4814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84228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27844-3691-4913-9755-94F1721F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53821"/>
          </a:xfrm>
        </p:spPr>
        <p:txBody>
          <a:bodyPr/>
          <a:lstStyle/>
          <a:p>
            <a:pPr algn="ctr"/>
            <a:r>
              <a:rPr lang="en-GB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E6390-77F5-44CB-8276-2016458E4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815175"/>
            <a:ext cx="9905999" cy="366311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1800"/>
              <a:t>Further Reading</a:t>
            </a:r>
          </a:p>
          <a:p>
            <a:pPr marL="0" indent="0" algn="ctr">
              <a:buNone/>
            </a:pPr>
            <a:endParaRPr lang="en-GB" sz="1800" dirty="0"/>
          </a:p>
          <a:p>
            <a:pPr marL="0" indent="0" algn="ctr">
              <a:spcBef>
                <a:spcPts val="0"/>
              </a:spcBef>
              <a:buNone/>
            </a:pPr>
            <a:r>
              <a:rPr lang="en-GB" sz="1800" dirty="0"/>
              <a:t>Test-driven development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GB" sz="1800" dirty="0">
                <a:solidFill>
                  <a:schemeClr val="accent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https://en.wikipedia.org/wiki/Test-driven_development</a:t>
            </a:r>
            <a:endParaRPr lang="en-GB" sz="1800" dirty="0">
              <a:solidFill>
                <a:schemeClr val="accent2"/>
              </a:solidFill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GB" sz="1800" dirty="0"/>
              <a:t>Unit Testing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GB" sz="1800" dirty="0">
                <a:solidFill>
                  <a:schemeClr val="accent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https://en.wikipedia.org/wiki/Unit_testing</a:t>
            </a:r>
            <a:endParaRPr lang="en-GB" sz="1800" dirty="0">
              <a:solidFill>
                <a:schemeClr val="accent2"/>
              </a:solidFill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GB" sz="1800" dirty="0"/>
              <a:t>Jasmine Documentation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GB" sz="1800" dirty="0">
                <a:solidFill>
                  <a:schemeClr val="accent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https://jasmine.github.io/pages/docs_home.html</a:t>
            </a:r>
            <a:endParaRPr lang="en-GB" sz="1800" dirty="0">
              <a:solidFill>
                <a:schemeClr val="accent2"/>
              </a:solidFill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GB" sz="1800" dirty="0">
                <a:solidFill>
                  <a:schemeClr val="accent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https://jasmine.github.io/tutorials/your_first_suite</a:t>
            </a:r>
            <a:endParaRPr lang="en-GB" sz="1800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8876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2DB3E-A684-4BE8-9247-781A79B8D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90737"/>
          </a:xfrm>
        </p:spPr>
        <p:txBody>
          <a:bodyPr/>
          <a:lstStyle/>
          <a:p>
            <a:r>
              <a:rPr lang="en-GB" dirty="0"/>
              <a:t>Test driven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DF0BD-15FB-4D80-B5D1-69C58FDF3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09255"/>
            <a:ext cx="9905999" cy="4481946"/>
          </a:xfrm>
        </p:spPr>
        <p:txBody>
          <a:bodyPr/>
          <a:lstStyle/>
          <a:p>
            <a:r>
              <a:rPr lang="en-GB" dirty="0"/>
              <a:t>What is test driven development?</a:t>
            </a:r>
          </a:p>
          <a:p>
            <a:pPr lvl="1"/>
            <a:r>
              <a:rPr lang="en-GB" dirty="0"/>
              <a:t>A software development process</a:t>
            </a:r>
          </a:p>
          <a:p>
            <a:pPr lvl="1"/>
            <a:r>
              <a:rPr lang="en-GB" dirty="0"/>
              <a:t>Emphasises application requirements</a:t>
            </a:r>
          </a:p>
          <a:p>
            <a:pPr lvl="1"/>
            <a:r>
              <a:rPr lang="en-GB" dirty="0"/>
              <a:t>Defines tests before implementation</a:t>
            </a:r>
          </a:p>
          <a:p>
            <a:r>
              <a:rPr lang="en-GB" dirty="0"/>
              <a:t>Why use test-driven development?</a:t>
            </a:r>
          </a:p>
          <a:p>
            <a:pPr lvl="1"/>
            <a:r>
              <a:rPr lang="en-GB" dirty="0"/>
              <a:t>Promotes simple and focused code</a:t>
            </a:r>
          </a:p>
          <a:p>
            <a:pPr lvl="1"/>
            <a:r>
              <a:rPr lang="en-GB" dirty="0"/>
              <a:t>Promotes cleaner and clearer code</a:t>
            </a:r>
          </a:p>
          <a:p>
            <a:pPr lvl="1"/>
            <a:r>
              <a:rPr lang="en-GB" dirty="0"/>
              <a:t>Promotes good design and modularity</a:t>
            </a:r>
          </a:p>
          <a:p>
            <a:pPr lvl="1"/>
            <a:r>
              <a:rPr lang="en-GB" dirty="0"/>
              <a:t>Ensures code is correct immediately</a:t>
            </a:r>
          </a:p>
        </p:txBody>
      </p:sp>
    </p:spTree>
    <p:extLst>
      <p:ext uri="{BB962C8B-B14F-4D97-AF65-F5344CB8AC3E}">
        <p14:creationId xmlns:p14="http://schemas.microsoft.com/office/powerpoint/2010/main" val="656842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E55B4-38AD-41C9-96DD-69E46717A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66937"/>
          </a:xfrm>
        </p:spPr>
        <p:txBody>
          <a:bodyPr/>
          <a:lstStyle/>
          <a:p>
            <a:r>
              <a:rPr lang="en-GB" dirty="0"/>
              <a:t>Implementing test Driven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D2C5F-1D8A-48FD-8C87-B3B0ACED09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55618"/>
            <a:ext cx="9905999" cy="3865418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Define requirements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Add a test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Run all tests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Add simple code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Run all tests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Finalise implementation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Repeat</a:t>
            </a:r>
          </a:p>
          <a:p>
            <a:pPr marL="457200" indent="-457200">
              <a:buFont typeface="+mj-lt"/>
              <a:buAutoNum type="arabicPeriod"/>
            </a:pPr>
            <a:endParaRPr lang="en-GB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514485E-C82B-42FA-A1EF-EEBD42FEAE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2261" y="1790700"/>
            <a:ext cx="6125250" cy="3595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57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1E902-05BB-4461-A7F2-2CF26B68D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503700"/>
          </a:xfrm>
        </p:spPr>
        <p:txBody>
          <a:bodyPr>
            <a:normAutofit fontScale="90000"/>
          </a:bodyPr>
          <a:lstStyle/>
          <a:p>
            <a:r>
              <a:rPr lang="en-GB" dirty="0"/>
              <a:t>Automated Unit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5EC74-B4D4-4A4D-BEA2-567F11906F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06061"/>
            <a:ext cx="9905999" cy="4185139"/>
          </a:xfrm>
        </p:spPr>
        <p:txBody>
          <a:bodyPr/>
          <a:lstStyle/>
          <a:p>
            <a:r>
              <a:rPr lang="en-GB" sz="2800" dirty="0"/>
              <a:t>Automated</a:t>
            </a:r>
          </a:p>
          <a:p>
            <a:r>
              <a:rPr lang="en-GB" sz="2800" dirty="0"/>
              <a:t>Breaks code down into units</a:t>
            </a:r>
          </a:p>
          <a:p>
            <a:r>
              <a:rPr lang="en-GB" sz="2800" dirty="0"/>
              <a:t>Tests each unit in isolation</a:t>
            </a:r>
          </a:p>
          <a:p>
            <a:r>
              <a:rPr lang="en-GB" sz="2800" dirty="0"/>
              <a:t>Ensures each component is correct</a:t>
            </a:r>
          </a:p>
          <a:p>
            <a:r>
              <a:rPr lang="en-GB" sz="2800" dirty="0"/>
              <a:t>Aids documentation</a:t>
            </a:r>
          </a:p>
          <a:p>
            <a:r>
              <a:rPr lang="en-GB" sz="2800" dirty="0"/>
              <a:t>Helps with code reuse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31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87A43-A19F-C840-A27F-A7C5783CC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in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F7EA4-C6C5-0047-B792-5BFCCB6A5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Usually implemented through frameworks</a:t>
            </a:r>
          </a:p>
          <a:p>
            <a:r>
              <a:rPr lang="en-US" dirty="0"/>
              <a:t>Jasmine is a comprehensive and popular framework</a:t>
            </a:r>
          </a:p>
          <a:p>
            <a:r>
              <a:rPr lang="en-US" dirty="0"/>
              <a:t>Jasmine is ”batteries included”</a:t>
            </a:r>
          </a:p>
          <a:p>
            <a:r>
              <a:rPr lang="en-US" dirty="0"/>
              <a:t>Has no dependencies</a:t>
            </a:r>
          </a:p>
          <a:p>
            <a:r>
              <a:rPr lang="en-US" dirty="0"/>
              <a:t>Can be run from a browser</a:t>
            </a:r>
          </a:p>
          <a:p>
            <a:r>
              <a:rPr lang="en-US" dirty="0"/>
              <a:t>Is behavior driven</a:t>
            </a:r>
          </a:p>
        </p:txBody>
      </p:sp>
    </p:spTree>
    <p:extLst>
      <p:ext uri="{BB962C8B-B14F-4D97-AF65-F5344CB8AC3E}">
        <p14:creationId xmlns:p14="http://schemas.microsoft.com/office/powerpoint/2010/main" val="2940160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D2F2D-96C4-8D4C-B3C5-8974EFDF9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17913"/>
          </a:xfrm>
        </p:spPr>
        <p:txBody>
          <a:bodyPr/>
          <a:lstStyle/>
          <a:p>
            <a:r>
              <a:rPr lang="en-US" dirty="0"/>
              <a:t>Setting up Jasmine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60800-5A91-A740-A873-2FF86861B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9681" y="1430215"/>
            <a:ext cx="9364980" cy="4360986"/>
          </a:xfrm>
        </p:spPr>
        <p:txBody>
          <a:bodyPr/>
          <a:lstStyle/>
          <a:p>
            <a:r>
              <a:rPr lang="en-US" dirty="0"/>
              <a:t>Can be used locally, from CDN or Node.js</a:t>
            </a:r>
          </a:p>
          <a:p>
            <a:r>
              <a:rPr lang="en-US" dirty="0"/>
              <a:t>CDN:</a:t>
            </a:r>
          </a:p>
          <a:p>
            <a:pPr lvl="1"/>
            <a:r>
              <a:rPr lang="en-US" dirty="0"/>
              <a:t>Links can be obtained from </a:t>
            </a:r>
            <a:r>
              <a:rPr lang="en-US" dirty="0" err="1"/>
              <a:t>cdnjs</a:t>
            </a:r>
            <a:r>
              <a:rPr lang="en-US" dirty="0"/>
              <a:t>:                         </a:t>
            </a:r>
            <a:r>
              <a:rPr lang="en-US" u="sng" dirty="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https://cdnjs.com/libraries/jasmine</a:t>
            </a:r>
            <a:endParaRPr lang="en-US" u="sng" dirty="0">
              <a:solidFill>
                <a:srgbClr val="00B0F0"/>
              </a:solidFill>
            </a:endParaRPr>
          </a:p>
          <a:p>
            <a:endParaRPr lang="en-US" dirty="0"/>
          </a:p>
          <a:p>
            <a:r>
              <a:rPr lang="en-US" dirty="0"/>
              <a:t>Local:</a:t>
            </a:r>
          </a:p>
          <a:p>
            <a:pPr lvl="1"/>
            <a:r>
              <a:rPr lang="en-US" dirty="0"/>
              <a:t>Jasmine releases can be obtained from </a:t>
            </a:r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u="sng" dirty="0">
                <a:solidFill>
                  <a:srgbClr val="00B0F0"/>
                </a:solidFill>
              </a:rPr>
              <a:t>https://github.com/jasmine/jasmine/releases</a:t>
            </a:r>
          </a:p>
        </p:txBody>
      </p:sp>
    </p:spTree>
    <p:extLst>
      <p:ext uri="{BB962C8B-B14F-4D97-AF65-F5344CB8AC3E}">
        <p14:creationId xmlns:p14="http://schemas.microsoft.com/office/powerpoint/2010/main" val="1046291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D2F2D-96C4-8D4C-B3C5-8974EFDF9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67998"/>
            <a:ext cx="9905998" cy="717913"/>
          </a:xfrm>
        </p:spPr>
        <p:txBody>
          <a:bodyPr/>
          <a:lstStyle/>
          <a:p>
            <a:r>
              <a:rPr lang="en-US" dirty="0"/>
              <a:t>Setting up Jasmine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60800-5A91-A740-A873-2FF86861B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0641" y="1257300"/>
            <a:ext cx="9601200" cy="4930140"/>
          </a:xfrm>
        </p:spPr>
        <p:txBody>
          <a:bodyPr/>
          <a:lstStyle/>
          <a:p>
            <a:r>
              <a:rPr lang="en-US" dirty="0"/>
              <a:t>Add Jasmine files to project (if using locally)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Create a test.html file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Add Jasmine files</a:t>
            </a:r>
          </a:p>
          <a:p>
            <a:pPr lvl="1"/>
            <a:r>
              <a:rPr lang="en-US" dirty="0"/>
              <a:t>jasmine.js		- Main jasmine code</a:t>
            </a:r>
          </a:p>
          <a:p>
            <a:pPr lvl="1"/>
            <a:r>
              <a:rPr lang="en-US" dirty="0"/>
              <a:t>jasmine-html.js	- Generates html for use in a browser</a:t>
            </a:r>
          </a:p>
          <a:p>
            <a:pPr lvl="1"/>
            <a:r>
              <a:rPr lang="en-US" dirty="0"/>
              <a:t>boot.js		- Sets up the jasmine framework</a:t>
            </a:r>
          </a:p>
          <a:p>
            <a:pPr lvl="1"/>
            <a:r>
              <a:rPr lang="en-US" dirty="0"/>
              <a:t>jasmine.css		- Styling for the generated html.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Add spec scripts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Add source script files</a:t>
            </a:r>
          </a:p>
        </p:txBody>
      </p:sp>
    </p:spTree>
    <p:extLst>
      <p:ext uri="{BB962C8B-B14F-4D97-AF65-F5344CB8AC3E}">
        <p14:creationId xmlns:p14="http://schemas.microsoft.com/office/powerpoint/2010/main" val="4051178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D2F2D-96C4-8D4C-B3C5-8974EFDF9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67998"/>
            <a:ext cx="9905998" cy="717913"/>
          </a:xfrm>
        </p:spPr>
        <p:txBody>
          <a:bodyPr/>
          <a:lstStyle/>
          <a:p>
            <a:r>
              <a:rPr lang="en-US" dirty="0"/>
              <a:t>Setting up Jasmine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60800-5A91-A740-A873-2FF86861B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3841" y="1075872"/>
            <a:ext cx="3849188" cy="4930140"/>
          </a:xfrm>
        </p:spPr>
        <p:txBody>
          <a:bodyPr>
            <a:normAutofit fontScale="62500" lnSpcReduction="20000"/>
          </a:bodyPr>
          <a:lstStyle/>
          <a:p>
            <a:pPr marL="0" indent="0">
              <a:spcBef>
                <a:spcPts val="100"/>
              </a:spcBef>
              <a:buNone/>
            </a:pPr>
            <a:r>
              <a:rPr lang="en-US" dirty="0"/>
              <a:t>&lt;!DOCTYPE html&gt;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/>
              <a:t>&lt;</a:t>
            </a:r>
            <a:r>
              <a:rPr lang="en-US" dirty="0">
                <a:solidFill>
                  <a:schemeClr val="accent4"/>
                </a:solidFill>
              </a:rPr>
              <a:t>html</a:t>
            </a:r>
            <a:r>
              <a:rPr lang="en-US" dirty="0"/>
              <a:t> </a:t>
            </a:r>
            <a:r>
              <a:rPr lang="en-US" dirty="0">
                <a:solidFill>
                  <a:schemeClr val="accent5"/>
                </a:solidFill>
              </a:rPr>
              <a:t>lang</a:t>
            </a:r>
            <a:r>
              <a:rPr lang="en-US" dirty="0"/>
              <a:t>=</a:t>
            </a:r>
            <a:r>
              <a:rPr lang="en-US" dirty="0">
                <a:solidFill>
                  <a:schemeClr val="accent6"/>
                </a:solidFill>
              </a:rPr>
              <a:t>"</a:t>
            </a:r>
            <a:r>
              <a:rPr lang="en-US" dirty="0" err="1">
                <a:solidFill>
                  <a:schemeClr val="accent6"/>
                </a:solidFill>
              </a:rPr>
              <a:t>en</a:t>
            </a:r>
            <a:r>
              <a:rPr lang="en-US" dirty="0">
                <a:solidFill>
                  <a:schemeClr val="accent6"/>
                </a:solidFill>
              </a:rPr>
              <a:t>"</a:t>
            </a:r>
            <a:r>
              <a:rPr lang="en-US" dirty="0"/>
              <a:t> </a:t>
            </a:r>
            <a:r>
              <a:rPr lang="en-US" dirty="0" err="1">
                <a:solidFill>
                  <a:schemeClr val="accent5"/>
                </a:solidFill>
              </a:rPr>
              <a:t>dir</a:t>
            </a:r>
            <a:r>
              <a:rPr lang="en-US" dirty="0"/>
              <a:t>=</a:t>
            </a:r>
            <a:r>
              <a:rPr lang="en-US" dirty="0">
                <a:solidFill>
                  <a:schemeClr val="accent6"/>
                </a:solidFill>
              </a:rPr>
              <a:t>"</a:t>
            </a:r>
            <a:r>
              <a:rPr lang="en-US" dirty="0" err="1">
                <a:solidFill>
                  <a:schemeClr val="accent6"/>
                </a:solidFill>
              </a:rPr>
              <a:t>ltr</a:t>
            </a:r>
            <a:r>
              <a:rPr lang="en-US" dirty="0">
                <a:solidFill>
                  <a:schemeClr val="accent6"/>
                </a:solidFill>
              </a:rPr>
              <a:t>"</a:t>
            </a:r>
            <a:r>
              <a:rPr lang="en-US" dirty="0"/>
              <a:t>&gt;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/>
              <a:t>  &lt;</a:t>
            </a:r>
            <a:r>
              <a:rPr lang="en-US" dirty="0">
                <a:solidFill>
                  <a:schemeClr val="accent4"/>
                </a:solidFill>
              </a:rPr>
              <a:t>head</a:t>
            </a:r>
            <a:r>
              <a:rPr lang="en-US" dirty="0"/>
              <a:t>&gt;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/>
              <a:t>    &lt;</a:t>
            </a:r>
            <a:r>
              <a:rPr lang="en-US" dirty="0">
                <a:solidFill>
                  <a:schemeClr val="accent4"/>
                </a:solidFill>
              </a:rPr>
              <a:t>meta</a:t>
            </a:r>
            <a:r>
              <a:rPr lang="en-US" dirty="0"/>
              <a:t> </a:t>
            </a:r>
            <a:r>
              <a:rPr lang="en-US" dirty="0">
                <a:solidFill>
                  <a:schemeClr val="accent5"/>
                </a:solidFill>
              </a:rPr>
              <a:t>charset</a:t>
            </a:r>
            <a:r>
              <a:rPr lang="en-US" dirty="0"/>
              <a:t>=</a:t>
            </a:r>
            <a:r>
              <a:rPr lang="en-US" dirty="0">
                <a:solidFill>
                  <a:schemeClr val="accent6"/>
                </a:solidFill>
              </a:rPr>
              <a:t>"utf-8"</a:t>
            </a:r>
            <a:r>
              <a:rPr lang="en-US" dirty="0"/>
              <a:t>&gt;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/>
              <a:t>    </a:t>
            </a:r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&lt;!-- Jasmine Framework includes --&gt;</a:t>
            </a:r>
          </a:p>
          <a:p>
            <a:pPr marL="0" indent="0">
              <a:spcBef>
                <a:spcPts val="100"/>
              </a:spcBef>
              <a:buNone/>
            </a:pPr>
            <a:endParaRPr lang="en-US" dirty="0">
              <a:solidFill>
                <a:schemeClr val="tx1">
                  <a:lumMod val="65000"/>
                </a:schemeClr>
              </a:solidFill>
            </a:endParaRPr>
          </a:p>
          <a:p>
            <a:pPr marL="0" indent="0">
              <a:spcBef>
                <a:spcPts val="100"/>
              </a:spcBef>
              <a:buNone/>
            </a:pPr>
            <a:endParaRPr lang="en-US" dirty="0">
              <a:solidFill>
                <a:schemeClr val="tx1">
                  <a:lumMod val="65000"/>
                </a:schemeClr>
              </a:solidFill>
            </a:endParaRPr>
          </a:p>
          <a:p>
            <a:pPr marL="0" indent="0">
              <a:spcBef>
                <a:spcPts val="100"/>
              </a:spcBef>
              <a:buNone/>
            </a:pPr>
            <a:endParaRPr lang="en-US" dirty="0">
              <a:solidFill>
                <a:schemeClr val="tx1">
                  <a:lumMod val="65000"/>
                </a:schemeClr>
              </a:solidFill>
            </a:endParaRPr>
          </a:p>
          <a:p>
            <a:pPr marL="0" indent="0">
              <a:spcBef>
                <a:spcPts val="100"/>
              </a:spcBef>
              <a:buNone/>
            </a:pPr>
            <a:endParaRPr lang="en-US" dirty="0">
              <a:solidFill>
                <a:schemeClr val="tx1">
                  <a:lumMod val="65000"/>
                </a:schemeClr>
              </a:solidFill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    &lt;!-- /Jasmine Framework --&gt;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/>
              <a:t>  &lt;/</a:t>
            </a:r>
            <a:r>
              <a:rPr lang="en-US" dirty="0">
                <a:solidFill>
                  <a:schemeClr val="accent4"/>
                </a:solidFill>
              </a:rPr>
              <a:t>head</a:t>
            </a:r>
            <a:r>
              <a:rPr lang="en-US" dirty="0"/>
              <a:t>&gt;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/>
              <a:t>  &lt;</a:t>
            </a:r>
            <a:r>
              <a:rPr lang="en-US" dirty="0">
                <a:solidFill>
                  <a:schemeClr val="accent4"/>
                </a:solidFill>
              </a:rPr>
              <a:t>body</a:t>
            </a:r>
            <a:r>
              <a:rPr lang="en-US" dirty="0"/>
              <a:t>&gt;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/>
              <a:t>    </a:t>
            </a:r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&lt;!-- Source files --&gt;</a:t>
            </a:r>
          </a:p>
          <a:p>
            <a:pPr marL="0" indent="0">
              <a:spcBef>
                <a:spcPts val="100"/>
              </a:spcBef>
              <a:buNone/>
            </a:pPr>
            <a:endParaRPr lang="en-US" dirty="0">
              <a:solidFill>
                <a:schemeClr val="accent4"/>
              </a:solidFill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dirty="0"/>
              <a:t>    </a:t>
            </a:r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&lt;!-- Test files --&gt;</a:t>
            </a:r>
          </a:p>
          <a:p>
            <a:pPr marL="0" indent="0">
              <a:spcBef>
                <a:spcPts val="100"/>
              </a:spcBef>
              <a:buNone/>
            </a:pPr>
            <a:endParaRPr lang="en-US" dirty="0">
              <a:solidFill>
                <a:schemeClr val="tx1">
                  <a:lumMod val="65000"/>
                </a:schemeClr>
              </a:solidFill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dirty="0"/>
              <a:t>&lt;/</a:t>
            </a:r>
            <a:r>
              <a:rPr lang="en-US" dirty="0">
                <a:solidFill>
                  <a:schemeClr val="accent4"/>
                </a:solidFill>
              </a:rPr>
              <a:t>body</a:t>
            </a:r>
            <a:r>
              <a:rPr lang="en-US" dirty="0"/>
              <a:t>&gt;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/>
              <a:t>&lt;/</a:t>
            </a:r>
            <a:r>
              <a:rPr lang="en-US" dirty="0">
                <a:solidFill>
                  <a:schemeClr val="accent4"/>
                </a:solidFill>
              </a:rPr>
              <a:t>html</a:t>
            </a:r>
            <a:r>
              <a:rPr lang="en-US" dirty="0"/>
              <a:t>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EAF68E-6002-4AB5-A9DF-C1FF7E20906D}"/>
              </a:ext>
            </a:extLst>
          </p:cNvPr>
          <p:cNvSpPr txBox="1"/>
          <p:nvPr/>
        </p:nvSpPr>
        <p:spPr>
          <a:xfrm>
            <a:off x="5323841" y="2279832"/>
            <a:ext cx="3701398" cy="1054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spcBef>
                <a:spcPts val="100"/>
              </a:spcBef>
              <a:buNone/>
            </a:pPr>
            <a:r>
              <a:rPr lang="en-US" sz="1500" dirty="0"/>
              <a:t>    &lt;</a:t>
            </a:r>
            <a:r>
              <a:rPr lang="en-US" sz="1500" dirty="0">
                <a:solidFill>
                  <a:schemeClr val="accent4"/>
                </a:solidFill>
              </a:rPr>
              <a:t>script</a:t>
            </a:r>
            <a:r>
              <a:rPr lang="en-US" sz="1500" dirty="0"/>
              <a:t> </a:t>
            </a:r>
            <a:r>
              <a:rPr lang="en-US" sz="1500" dirty="0" err="1">
                <a:solidFill>
                  <a:schemeClr val="accent5"/>
                </a:solidFill>
              </a:rPr>
              <a:t>src</a:t>
            </a:r>
            <a:r>
              <a:rPr lang="en-US" sz="1500" dirty="0"/>
              <a:t>=</a:t>
            </a:r>
            <a:r>
              <a:rPr lang="en-US" sz="1500" dirty="0">
                <a:solidFill>
                  <a:schemeClr val="accent6"/>
                </a:solidFill>
              </a:rPr>
              <a:t>"jasmine.js"</a:t>
            </a:r>
            <a:r>
              <a:rPr lang="en-US" sz="1500" dirty="0"/>
              <a:t>&gt;&lt;/</a:t>
            </a:r>
            <a:r>
              <a:rPr lang="en-US" sz="1500" dirty="0">
                <a:solidFill>
                  <a:schemeClr val="accent4"/>
                </a:solidFill>
              </a:rPr>
              <a:t>script</a:t>
            </a:r>
            <a:r>
              <a:rPr lang="en-US" sz="1500" dirty="0"/>
              <a:t>&gt;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500" dirty="0"/>
              <a:t>    &lt;</a:t>
            </a:r>
            <a:r>
              <a:rPr lang="en-US" sz="1500" dirty="0">
                <a:solidFill>
                  <a:schemeClr val="accent4"/>
                </a:solidFill>
              </a:rPr>
              <a:t>script</a:t>
            </a:r>
            <a:r>
              <a:rPr lang="en-US" sz="1500" dirty="0"/>
              <a:t> </a:t>
            </a:r>
            <a:r>
              <a:rPr lang="en-US" sz="1500" dirty="0" err="1">
                <a:solidFill>
                  <a:schemeClr val="accent5"/>
                </a:solidFill>
              </a:rPr>
              <a:t>src</a:t>
            </a:r>
            <a:r>
              <a:rPr lang="en-US" sz="1500" dirty="0"/>
              <a:t>=</a:t>
            </a:r>
            <a:r>
              <a:rPr lang="en-US" sz="1500" dirty="0">
                <a:solidFill>
                  <a:schemeClr val="accent6"/>
                </a:solidFill>
              </a:rPr>
              <a:t>"jasmine-html.js"</a:t>
            </a:r>
            <a:r>
              <a:rPr lang="en-US" sz="1500" dirty="0"/>
              <a:t>&gt;&lt;/</a:t>
            </a:r>
            <a:r>
              <a:rPr lang="en-US" sz="1500" dirty="0">
                <a:solidFill>
                  <a:schemeClr val="accent4"/>
                </a:solidFill>
              </a:rPr>
              <a:t>script</a:t>
            </a:r>
            <a:r>
              <a:rPr lang="en-US" sz="1500" dirty="0"/>
              <a:t>&gt;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500" dirty="0"/>
              <a:t>    &lt;</a:t>
            </a:r>
            <a:r>
              <a:rPr lang="en-US" sz="1500" dirty="0">
                <a:solidFill>
                  <a:schemeClr val="accent4"/>
                </a:solidFill>
              </a:rPr>
              <a:t>script</a:t>
            </a:r>
            <a:r>
              <a:rPr lang="en-US" sz="1500" dirty="0"/>
              <a:t> </a:t>
            </a:r>
            <a:r>
              <a:rPr lang="en-US" sz="1500" dirty="0" err="1">
                <a:solidFill>
                  <a:schemeClr val="accent5"/>
                </a:solidFill>
              </a:rPr>
              <a:t>src</a:t>
            </a:r>
            <a:r>
              <a:rPr lang="en-US" sz="1500" dirty="0"/>
              <a:t>=</a:t>
            </a:r>
            <a:r>
              <a:rPr lang="en-US" sz="1500" dirty="0">
                <a:solidFill>
                  <a:schemeClr val="accent6"/>
                </a:solidFill>
              </a:rPr>
              <a:t>"boot.js"</a:t>
            </a:r>
            <a:r>
              <a:rPr lang="en-US" sz="1500" dirty="0"/>
              <a:t>&gt;&lt;/</a:t>
            </a:r>
            <a:r>
              <a:rPr lang="en-US" sz="1500" dirty="0">
                <a:solidFill>
                  <a:schemeClr val="accent4"/>
                </a:solidFill>
              </a:rPr>
              <a:t>script</a:t>
            </a:r>
            <a:r>
              <a:rPr lang="en-US" sz="1500" dirty="0"/>
              <a:t>&gt;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500" dirty="0"/>
              <a:t>    &lt;</a:t>
            </a:r>
            <a:r>
              <a:rPr lang="en-US" sz="1500" dirty="0">
                <a:solidFill>
                  <a:schemeClr val="accent4"/>
                </a:solidFill>
              </a:rPr>
              <a:t>link</a:t>
            </a:r>
            <a:r>
              <a:rPr lang="en-US" sz="1500" dirty="0"/>
              <a:t> </a:t>
            </a:r>
            <a:r>
              <a:rPr lang="en-US" sz="1500" dirty="0" err="1">
                <a:solidFill>
                  <a:schemeClr val="accent5"/>
                </a:solidFill>
              </a:rPr>
              <a:t>rel</a:t>
            </a:r>
            <a:r>
              <a:rPr lang="en-US" sz="1500" dirty="0"/>
              <a:t>=</a:t>
            </a:r>
            <a:r>
              <a:rPr lang="en-US" sz="1500" dirty="0">
                <a:solidFill>
                  <a:schemeClr val="accent6"/>
                </a:solidFill>
              </a:rPr>
              <a:t>"stylesheet"</a:t>
            </a:r>
            <a:r>
              <a:rPr lang="en-US" sz="1500" dirty="0"/>
              <a:t> </a:t>
            </a:r>
            <a:r>
              <a:rPr lang="en-US" sz="1500" dirty="0" err="1">
                <a:solidFill>
                  <a:schemeClr val="accent5"/>
                </a:solidFill>
              </a:rPr>
              <a:t>href</a:t>
            </a:r>
            <a:r>
              <a:rPr lang="en-US" sz="1500" dirty="0"/>
              <a:t>=</a:t>
            </a:r>
            <a:r>
              <a:rPr lang="en-US" sz="1500" dirty="0">
                <a:solidFill>
                  <a:schemeClr val="accent6"/>
                </a:solidFill>
              </a:rPr>
              <a:t>"jasmine.css"</a:t>
            </a:r>
            <a:r>
              <a:rPr lang="en-US" sz="1500" dirty="0"/>
              <a:t>/&gt;</a:t>
            </a:r>
            <a:endParaRPr lang="en-GB" sz="15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51E390-B23D-4C12-87C3-5C40EF337D13}"/>
              </a:ext>
            </a:extLst>
          </p:cNvPr>
          <p:cNvSpPr txBox="1"/>
          <p:nvPr/>
        </p:nvSpPr>
        <p:spPr>
          <a:xfrm>
            <a:off x="5474221" y="4175853"/>
            <a:ext cx="3342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sz="1500" dirty="0"/>
              <a:t>&lt;</a:t>
            </a:r>
            <a:r>
              <a:rPr lang="en-US" sz="1500" dirty="0">
                <a:solidFill>
                  <a:schemeClr val="accent4"/>
                </a:solidFill>
              </a:rPr>
              <a:t>script</a:t>
            </a:r>
            <a:r>
              <a:rPr lang="en-US" sz="1500" dirty="0"/>
              <a:t> </a:t>
            </a:r>
            <a:r>
              <a:rPr lang="en-US" sz="1500" dirty="0" err="1">
                <a:solidFill>
                  <a:schemeClr val="accent5"/>
                </a:solidFill>
              </a:rPr>
              <a:t>src</a:t>
            </a:r>
            <a:r>
              <a:rPr lang="en-US" sz="1500" dirty="0"/>
              <a:t>=</a:t>
            </a:r>
            <a:r>
              <a:rPr lang="en-US" sz="1500" dirty="0">
                <a:solidFill>
                  <a:schemeClr val="accent6"/>
                </a:solidFill>
              </a:rPr>
              <a:t>"assets/</a:t>
            </a:r>
            <a:r>
              <a:rPr lang="en-US" sz="1500" dirty="0" err="1">
                <a:solidFill>
                  <a:schemeClr val="accent6"/>
                </a:solidFill>
              </a:rPr>
              <a:t>js</a:t>
            </a:r>
            <a:r>
              <a:rPr lang="en-US" sz="1500" dirty="0">
                <a:solidFill>
                  <a:schemeClr val="accent6"/>
                </a:solidFill>
              </a:rPr>
              <a:t>/test.js"</a:t>
            </a:r>
            <a:r>
              <a:rPr lang="en-US" sz="1500" dirty="0"/>
              <a:t>&gt;&lt;/</a:t>
            </a:r>
            <a:r>
              <a:rPr lang="en-US" sz="1500" dirty="0">
                <a:solidFill>
                  <a:schemeClr val="accent4"/>
                </a:solidFill>
              </a:rPr>
              <a:t>script</a:t>
            </a:r>
            <a:r>
              <a:rPr lang="en-US" sz="1500" dirty="0"/>
              <a:t>&gt;</a:t>
            </a:r>
            <a:endParaRPr lang="en-GB" sz="15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A773E9-0715-4BC1-B4EC-B57A4F4E3274}"/>
              </a:ext>
            </a:extLst>
          </p:cNvPr>
          <p:cNvSpPr txBox="1"/>
          <p:nvPr/>
        </p:nvSpPr>
        <p:spPr>
          <a:xfrm>
            <a:off x="5477601" y="4688404"/>
            <a:ext cx="339387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 &lt;</a:t>
            </a:r>
            <a:r>
              <a:rPr lang="en-US" sz="1500" dirty="0">
                <a:solidFill>
                  <a:schemeClr val="accent4"/>
                </a:solidFill>
              </a:rPr>
              <a:t>script</a:t>
            </a:r>
            <a:r>
              <a:rPr lang="en-US" sz="1500" dirty="0"/>
              <a:t> </a:t>
            </a:r>
            <a:r>
              <a:rPr lang="en-US" sz="1500" dirty="0" err="1">
                <a:solidFill>
                  <a:schemeClr val="accent5"/>
                </a:solidFill>
              </a:rPr>
              <a:t>src</a:t>
            </a:r>
            <a:r>
              <a:rPr lang="en-US" sz="1500" dirty="0"/>
              <a:t>=</a:t>
            </a:r>
            <a:r>
              <a:rPr lang="en-US" sz="1500" dirty="0">
                <a:solidFill>
                  <a:schemeClr val="accent6"/>
                </a:solidFill>
              </a:rPr>
              <a:t>"spec/testSpec.js"</a:t>
            </a:r>
            <a:r>
              <a:rPr lang="en-US" sz="1500" dirty="0"/>
              <a:t>&gt;&lt;/</a:t>
            </a:r>
            <a:r>
              <a:rPr lang="en-US" sz="1500" dirty="0">
                <a:solidFill>
                  <a:schemeClr val="accent4"/>
                </a:solidFill>
              </a:rPr>
              <a:t>script</a:t>
            </a:r>
            <a:r>
              <a:rPr lang="en-US" sz="1500" dirty="0"/>
              <a:t>&gt;</a:t>
            </a:r>
            <a:endParaRPr lang="en-GB" sz="15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B44175-FC9A-4CC8-A1C5-B0C38456A9FB}"/>
              </a:ext>
            </a:extLst>
          </p:cNvPr>
          <p:cNvSpPr txBox="1"/>
          <p:nvPr/>
        </p:nvSpPr>
        <p:spPr>
          <a:xfrm>
            <a:off x="2498791" y="2622233"/>
            <a:ext cx="2386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Jasmine framework files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1F8FC20A-5E5C-4323-ABAF-49F91A49BE69}"/>
              </a:ext>
            </a:extLst>
          </p:cNvPr>
          <p:cNvSpPr/>
          <p:nvPr/>
        </p:nvSpPr>
        <p:spPr>
          <a:xfrm>
            <a:off x="4980735" y="2279832"/>
            <a:ext cx="493486" cy="105413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CF420A-0DDE-4FD0-90C3-7AFD4868FDDD}"/>
              </a:ext>
            </a:extLst>
          </p:cNvPr>
          <p:cNvSpPr txBox="1"/>
          <p:nvPr/>
        </p:nvSpPr>
        <p:spPr>
          <a:xfrm>
            <a:off x="2204031" y="4175853"/>
            <a:ext cx="268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Your JavaScript source files</a:t>
            </a:r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2D710871-2D60-4D5B-A25A-5AA2C35D8734}"/>
              </a:ext>
            </a:extLst>
          </p:cNvPr>
          <p:cNvSpPr/>
          <p:nvPr/>
        </p:nvSpPr>
        <p:spPr>
          <a:xfrm>
            <a:off x="4980735" y="4175854"/>
            <a:ext cx="493486" cy="36933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DA1A91-17F4-4443-855D-3443E5B6EF78}"/>
              </a:ext>
            </a:extLst>
          </p:cNvPr>
          <p:cNvSpPr txBox="1"/>
          <p:nvPr/>
        </p:nvSpPr>
        <p:spPr>
          <a:xfrm>
            <a:off x="3739258" y="4665320"/>
            <a:ext cx="114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Test scripts</a:t>
            </a: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B902C022-7499-4368-8E76-1CD70D5E5235}"/>
              </a:ext>
            </a:extLst>
          </p:cNvPr>
          <p:cNvSpPr/>
          <p:nvPr/>
        </p:nvSpPr>
        <p:spPr>
          <a:xfrm>
            <a:off x="4980735" y="4642526"/>
            <a:ext cx="493486" cy="36933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FA9E5B-C05C-4915-B0B5-312E1FC2ED54}"/>
              </a:ext>
            </a:extLst>
          </p:cNvPr>
          <p:cNvSpPr txBox="1"/>
          <p:nvPr/>
        </p:nvSpPr>
        <p:spPr>
          <a:xfrm>
            <a:off x="1141412" y="891206"/>
            <a:ext cx="1823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Test html </a:t>
            </a:r>
            <a:r>
              <a:rPr lang="en-GB" dirty="0"/>
              <a:t>Structure</a:t>
            </a:r>
          </a:p>
        </p:txBody>
      </p:sp>
    </p:spTree>
    <p:extLst>
      <p:ext uri="{BB962C8B-B14F-4D97-AF65-F5344CB8AC3E}">
        <p14:creationId xmlns:p14="http://schemas.microsoft.com/office/powerpoint/2010/main" val="3124713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 animBg="1"/>
      <p:bldP spid="10" grpId="0"/>
      <p:bldP spid="11" grpId="0" animBg="1"/>
      <p:bldP spid="12" grpId="0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D2F2D-96C4-8D4C-B3C5-8974EFDF9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67998"/>
            <a:ext cx="9905998" cy="717913"/>
          </a:xfrm>
        </p:spPr>
        <p:txBody>
          <a:bodyPr/>
          <a:lstStyle/>
          <a:p>
            <a:r>
              <a:rPr lang="en-US" dirty="0"/>
              <a:t>Setting up Jasmine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FA9E5B-C05C-4915-B0B5-312E1FC2ED54}"/>
              </a:ext>
            </a:extLst>
          </p:cNvPr>
          <p:cNvSpPr txBox="1"/>
          <p:nvPr/>
        </p:nvSpPr>
        <p:spPr>
          <a:xfrm>
            <a:off x="1141412" y="891206"/>
            <a:ext cx="1423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File Structure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AB421C-ED0B-4DD0-99BD-2E9B19B73D68}"/>
              </a:ext>
            </a:extLst>
          </p:cNvPr>
          <p:cNvSpPr txBox="1"/>
          <p:nvPr/>
        </p:nvSpPr>
        <p:spPr>
          <a:xfrm>
            <a:off x="1141411" y="1260538"/>
            <a:ext cx="990599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Project Root</a:t>
            </a:r>
          </a:p>
          <a:p>
            <a:endParaRPr lang="en-GB" sz="3200" dirty="0"/>
          </a:p>
          <a:p>
            <a:r>
              <a:rPr lang="en-GB" sz="3200" dirty="0"/>
              <a:t>		libs</a:t>
            </a:r>
          </a:p>
          <a:p>
            <a:r>
              <a:rPr lang="en-GB" sz="3200" dirty="0"/>
              <a:t>		</a:t>
            </a:r>
          </a:p>
          <a:p>
            <a:r>
              <a:rPr lang="en-GB" sz="3200" dirty="0"/>
              <a:t>				Local Jasmine install (if using)</a:t>
            </a:r>
          </a:p>
          <a:p>
            <a:r>
              <a:rPr lang="en-GB" sz="3200" dirty="0"/>
              <a:t>		spec</a:t>
            </a:r>
          </a:p>
          <a:p>
            <a:r>
              <a:rPr lang="en-GB" sz="3200" dirty="0"/>
              <a:t>		</a:t>
            </a:r>
          </a:p>
          <a:p>
            <a:r>
              <a:rPr lang="en-GB" sz="3200" dirty="0"/>
              <a:t>				test.html</a:t>
            </a:r>
          </a:p>
          <a:p>
            <a:r>
              <a:rPr lang="en-GB" sz="3200" dirty="0"/>
              <a:t>				spec JavaScript files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36824E3C-1582-4C9C-A422-A039CE07D79F}"/>
              </a:ext>
            </a:extLst>
          </p:cNvPr>
          <p:cNvCxnSpPr>
            <a:cxnSpLocks/>
          </p:cNvCxnSpPr>
          <p:nvPr/>
        </p:nvCxnSpPr>
        <p:spPr>
          <a:xfrm>
            <a:off x="1249680" y="1866900"/>
            <a:ext cx="858125" cy="670560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DFB29C4D-D267-4648-8DBF-DA2751E44871}"/>
              </a:ext>
            </a:extLst>
          </p:cNvPr>
          <p:cNvCxnSpPr>
            <a:cxnSpLocks/>
          </p:cNvCxnSpPr>
          <p:nvPr/>
        </p:nvCxnSpPr>
        <p:spPr>
          <a:xfrm>
            <a:off x="2107805" y="2758491"/>
            <a:ext cx="921145" cy="764204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0AF8DCDA-020A-41D7-9778-BAC6BF517CDC}"/>
              </a:ext>
            </a:extLst>
          </p:cNvPr>
          <p:cNvCxnSpPr>
            <a:cxnSpLocks/>
          </p:cNvCxnSpPr>
          <p:nvPr/>
        </p:nvCxnSpPr>
        <p:spPr>
          <a:xfrm>
            <a:off x="2107811" y="4304157"/>
            <a:ext cx="921139" cy="720281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9018D8DD-4DB3-47F2-ACA7-309565B66BCA}"/>
              </a:ext>
            </a:extLst>
          </p:cNvPr>
          <p:cNvCxnSpPr>
            <a:cxnSpLocks/>
          </p:cNvCxnSpPr>
          <p:nvPr/>
        </p:nvCxnSpPr>
        <p:spPr>
          <a:xfrm rot="16200000" flipH="1">
            <a:off x="2184428" y="4684739"/>
            <a:ext cx="1225103" cy="463941"/>
          </a:xfrm>
          <a:prstGeom prst="bentConnector3">
            <a:avLst>
              <a:gd name="adj1" fmla="val 10014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59840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2700</TotalTime>
  <Words>1034</Words>
  <Application>Microsoft Office PowerPoint</Application>
  <PresentationFormat>Widescreen</PresentationFormat>
  <Paragraphs>234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Tw Cen MT</vt:lpstr>
      <vt:lpstr>Circuit</vt:lpstr>
      <vt:lpstr>Automated Unit Testing with Jasmine</vt:lpstr>
      <vt:lpstr>Test driven development</vt:lpstr>
      <vt:lpstr>Implementing test Driven Development</vt:lpstr>
      <vt:lpstr>Automated Unit testing</vt:lpstr>
      <vt:lpstr>Unit testing in JavaScript</vt:lpstr>
      <vt:lpstr>Setting up Jasmine</vt:lpstr>
      <vt:lpstr>Setting up Jasmine</vt:lpstr>
      <vt:lpstr>Setting up Jasmine</vt:lpstr>
      <vt:lpstr>Setting up Jasmine</vt:lpstr>
      <vt:lpstr>Jasmine Test Suite</vt:lpstr>
      <vt:lpstr>Isolating Components - Spies</vt:lpstr>
      <vt:lpstr>Isolating Components - Mocking</vt:lpstr>
      <vt:lpstr>Putting it together: Breakout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Unit Testing with Jasmine</dc:title>
  <dc:creator>Sean Young</dc:creator>
  <cp:lastModifiedBy>Sean Young</cp:lastModifiedBy>
  <cp:revision>19</cp:revision>
  <dcterms:created xsi:type="dcterms:W3CDTF">2021-06-25T08:11:44Z</dcterms:created>
  <dcterms:modified xsi:type="dcterms:W3CDTF">2021-07-04T15:05:58Z</dcterms:modified>
</cp:coreProperties>
</file>