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3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1EC20D-1F48-4906-B264-392042153BF3}" v="4142" dt="2021-06-17T11:03:51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2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vascript.info/classes" TargetMode="External"/><Relationship Id="rId4" Type="http://schemas.openxmlformats.org/officeDocument/2006/relationships/hyperlink" Target="https://developer.mozilla.org/en-US/docs/Learn/JavaScript/Objects/Basi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362B-7367-4665-831C-032F583EA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Object orientated Programming with </a:t>
            </a:r>
            <a:r>
              <a:rPr lang="en-GB" err="1"/>
              <a:t>javascript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62C0E-63DE-4B05-8A5B-4168D2FB0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Object oriented design, how it helps, and how to use it.</a:t>
            </a:r>
          </a:p>
          <a:p>
            <a:endParaRPr lang="en-GB"/>
          </a:p>
          <a:p>
            <a:pPr algn="ctr"/>
            <a:r>
              <a:rPr lang="en-GB"/>
              <a:t>Breakout example:</a:t>
            </a:r>
          </a:p>
          <a:p>
            <a:pPr algn="ctr"/>
            <a:r>
              <a:rPr lang="en-GB" cap="none">
                <a:solidFill>
                  <a:schemeClr val="bg2">
                    <a:lumMod val="60000"/>
                    <a:lumOff val="40000"/>
                  </a:schemeClr>
                </a:solidFill>
              </a:rPr>
              <a:t>Https://github.Com/seanyoung247/breakout</a:t>
            </a:r>
          </a:p>
        </p:txBody>
      </p:sp>
    </p:spTree>
    <p:extLst>
      <p:ext uri="{BB962C8B-B14F-4D97-AF65-F5344CB8AC3E}">
        <p14:creationId xmlns:p14="http://schemas.microsoft.com/office/powerpoint/2010/main" val="325524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CA9C-C162-4AB4-89AA-E1DD2EB0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573"/>
            <a:ext cx="9905998" cy="1478570"/>
          </a:xfrm>
        </p:spPr>
        <p:txBody>
          <a:bodyPr/>
          <a:lstStyle/>
          <a:p>
            <a:r>
              <a:rPr lang="en-GB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8617-44C6-4AB5-81E6-71836832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2581"/>
            <a:ext cx="9905999" cy="2128766"/>
          </a:xfrm>
        </p:spPr>
        <p:txBody>
          <a:bodyPr/>
          <a:lstStyle/>
          <a:p>
            <a:r>
              <a:rPr lang="en-GB"/>
              <a:t>Can define a category of objects</a:t>
            </a:r>
          </a:p>
          <a:p>
            <a:r>
              <a:rPr lang="en-GB"/>
              <a:t>Can’t be created, can only be extended</a:t>
            </a:r>
          </a:p>
          <a:p>
            <a:r>
              <a:rPr lang="en-GB"/>
              <a:t>Used to define a basic interface for derived classes</a:t>
            </a:r>
          </a:p>
          <a:p>
            <a:pPr lvl="1"/>
            <a:r>
              <a:rPr lang="en-GB"/>
              <a:t>Can ‘force’ derived classes to implement interfaces through static methods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A05C5-6768-46D4-86A1-39F71A910304}"/>
              </a:ext>
            </a:extLst>
          </p:cNvPr>
          <p:cNvSpPr txBox="1"/>
          <p:nvPr/>
        </p:nvSpPr>
        <p:spPr>
          <a:xfrm>
            <a:off x="1958887" y="3491347"/>
            <a:ext cx="71731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class</a:t>
            </a:r>
            <a:r>
              <a:rPr lang="en-GB"/>
              <a:t> </a:t>
            </a:r>
            <a:r>
              <a:rPr lang="en-GB" err="1">
                <a:solidFill>
                  <a:schemeClr val="accent2"/>
                </a:solidFill>
              </a:rPr>
              <a:t>AbstractClass</a:t>
            </a:r>
            <a:r>
              <a:rPr lang="en-GB"/>
              <a:t> {</a:t>
            </a:r>
          </a:p>
          <a:p>
            <a:r>
              <a:rPr lang="en-GB"/>
              <a:t>  </a:t>
            </a:r>
            <a:r>
              <a:rPr lang="en-GB">
                <a:solidFill>
                  <a:schemeClr val="accent4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GB"/>
              <a:t>() {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if</a:t>
            </a:r>
            <a:r>
              <a:rPr lang="en-GB"/>
              <a:t> (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GB"/>
              <a:t> === </a:t>
            </a:r>
            <a:r>
              <a:rPr lang="en-GB" err="1">
                <a:solidFill>
                  <a:schemeClr val="accent2"/>
                </a:solidFill>
              </a:rPr>
              <a:t>AbstractClass</a:t>
            </a:r>
            <a:r>
              <a:rPr lang="en-GB"/>
              <a:t>) {</a:t>
            </a:r>
          </a:p>
          <a:p>
            <a:r>
              <a:rPr lang="en-GB"/>
              <a:t>      </a:t>
            </a:r>
            <a:r>
              <a:rPr lang="en-GB">
                <a:solidFill>
                  <a:schemeClr val="accent3"/>
                </a:solidFill>
              </a:rPr>
              <a:t>throw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</a:rPr>
              <a:t>new</a:t>
            </a:r>
            <a:r>
              <a:rPr lang="en-GB"/>
              <a:t> </a:t>
            </a:r>
            <a:r>
              <a:rPr lang="en-GB" err="1">
                <a:solidFill>
                  <a:schemeClr val="accent2"/>
                </a:solidFill>
              </a:rPr>
              <a:t>TypeError</a:t>
            </a:r>
            <a:r>
              <a:rPr lang="en-GB"/>
              <a:t>(</a:t>
            </a:r>
            <a:r>
              <a:rPr lang="en-GB">
                <a:solidFill>
                  <a:schemeClr val="accent1"/>
                </a:solidFill>
              </a:rPr>
              <a:t>'Abstract class cannot be instantiated directly'</a:t>
            </a:r>
            <a:r>
              <a:rPr lang="en-GB"/>
              <a:t>);</a:t>
            </a:r>
          </a:p>
          <a:p>
            <a:r>
              <a:rPr lang="en-GB"/>
              <a:t>    }</a:t>
            </a:r>
          </a:p>
          <a:p>
            <a:r>
              <a:rPr lang="en-GB"/>
              <a:t>  }</a:t>
            </a:r>
          </a:p>
          <a:p>
            <a:r>
              <a:rPr lang="en-GB"/>
              <a:t>  </a:t>
            </a:r>
            <a:r>
              <a:rPr lang="en-GB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AbstractMethod</a:t>
            </a:r>
            <a:r>
              <a:rPr lang="en-GB"/>
              <a:t>() {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throw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</a:rPr>
              <a:t>new</a:t>
            </a:r>
            <a:r>
              <a:rPr lang="en-GB"/>
              <a:t> </a:t>
            </a:r>
            <a:r>
              <a:rPr lang="en-GB" err="1">
                <a:solidFill>
                  <a:schemeClr val="accent2"/>
                </a:solidFill>
              </a:rPr>
              <a:t>TypeError</a:t>
            </a:r>
            <a:r>
              <a:rPr lang="en-GB"/>
              <a:t>(</a:t>
            </a:r>
            <a:r>
              <a:rPr lang="en-GB">
                <a:solidFill>
                  <a:schemeClr val="accent1"/>
                </a:solidFill>
              </a:rPr>
              <a:t>'Abstract method not overridden by derived class.'</a:t>
            </a:r>
            <a:r>
              <a:rPr lang="en-GB"/>
              <a:t>);</a:t>
            </a:r>
          </a:p>
          <a:p>
            <a:r>
              <a:rPr lang="en-GB"/>
              <a:t>  }</a:t>
            </a:r>
          </a:p>
          <a:p>
            <a:r>
              <a:rPr lang="en-GB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324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CA9C-C162-4AB4-89AA-E1DD2EB0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82377"/>
            <a:ext cx="9905998" cy="1478570"/>
          </a:xfrm>
        </p:spPr>
        <p:txBody>
          <a:bodyPr/>
          <a:lstStyle/>
          <a:p>
            <a:r>
              <a:rPr lang="en-GB"/>
              <a:t>Bringing it together: Breakout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1E16B-FC5D-46CF-961A-8035AF83FF25}"/>
              </a:ext>
            </a:extLst>
          </p:cNvPr>
          <p:cNvSpPr txBox="1"/>
          <p:nvPr/>
        </p:nvSpPr>
        <p:spPr>
          <a:xfrm>
            <a:off x="1247775" y="1025869"/>
            <a:ext cx="193357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Game</a:t>
            </a:r>
          </a:p>
          <a:p>
            <a:r>
              <a:rPr lang="en-GB" sz="1400" dirty="0"/>
              <a:t>-canvas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thisFrameTime</a:t>
            </a:r>
            <a:endParaRPr lang="en-GB" sz="1400" dirty="0"/>
          </a:p>
          <a:p>
            <a:r>
              <a:rPr lang="en-GB" sz="1400" dirty="0"/>
              <a:t>-</a:t>
            </a:r>
            <a:r>
              <a:rPr lang="en-GB" sz="1400" dirty="0" err="1"/>
              <a:t>lastFrameTime</a:t>
            </a:r>
            <a:endParaRPr lang="en-GB" sz="1400" dirty="0"/>
          </a:p>
          <a:p>
            <a:r>
              <a:rPr lang="en-GB" sz="1400" dirty="0"/>
              <a:t>-</a:t>
            </a:r>
            <a:r>
              <a:rPr lang="en-GB" sz="1400" dirty="0" err="1"/>
              <a:t>actionMap</a:t>
            </a:r>
            <a:endParaRPr lang="en-GB" sz="1400" dirty="0"/>
          </a:p>
          <a:p>
            <a:r>
              <a:rPr lang="en-GB" sz="1400" dirty="0"/>
              <a:t>-</a:t>
            </a:r>
            <a:r>
              <a:rPr lang="en-GB" sz="1400" dirty="0" err="1"/>
              <a:t>keyMap</a:t>
            </a:r>
            <a:endParaRPr lang="en-GB" sz="1400" dirty="0"/>
          </a:p>
          <a:p>
            <a:r>
              <a:rPr lang="en-GB" sz="1400" dirty="0"/>
              <a:t>-lives</a:t>
            </a:r>
          </a:p>
          <a:p>
            <a:r>
              <a:rPr lang="en-GB" sz="1400" dirty="0"/>
              <a:t>-score</a:t>
            </a:r>
          </a:p>
          <a:p>
            <a:r>
              <a:rPr lang="en-GB" sz="1400" dirty="0"/>
              <a:t>-won</a:t>
            </a:r>
          </a:p>
          <a:p>
            <a:r>
              <a:rPr lang="en-GB" sz="1400" dirty="0"/>
              <a:t>-bounds</a:t>
            </a:r>
          </a:p>
          <a:p>
            <a:r>
              <a:rPr lang="en-GB" sz="1400" dirty="0"/>
              <a:t>-paddle</a:t>
            </a:r>
          </a:p>
          <a:p>
            <a:r>
              <a:rPr lang="en-GB" sz="1400" dirty="0"/>
              <a:t>-ball</a:t>
            </a:r>
          </a:p>
          <a:p>
            <a:r>
              <a:rPr lang="en-GB" sz="1400" dirty="0"/>
              <a:t>-blocks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startFrame</a:t>
            </a:r>
            <a:r>
              <a:rPr lang="en-GB" sz="1400" dirty="0"/>
              <a:t>()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checkVictory</a:t>
            </a:r>
            <a:r>
              <a:rPr lang="en-GB" sz="1400" dirty="0"/>
              <a:t>()</a:t>
            </a:r>
          </a:p>
          <a:p>
            <a:r>
              <a:rPr lang="en-GB" sz="1400" dirty="0"/>
              <a:t>-update()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drawFrame</a:t>
            </a:r>
            <a:r>
              <a:rPr lang="en-GB" sz="1400" dirty="0"/>
              <a:t>()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endFrame</a:t>
            </a:r>
            <a:r>
              <a:rPr lang="en-GB" sz="1400" dirty="0"/>
              <a:t>()</a:t>
            </a:r>
          </a:p>
          <a:p>
            <a:r>
              <a:rPr lang="en-GB" sz="1400" dirty="0"/>
              <a:t>+</a:t>
            </a:r>
            <a:r>
              <a:rPr lang="en-GB" sz="1400" dirty="0" err="1"/>
              <a:t>loseALife</a:t>
            </a:r>
            <a:r>
              <a:rPr lang="en-GB" sz="1400" dirty="0"/>
              <a:t>()</a:t>
            </a:r>
          </a:p>
          <a:p>
            <a:r>
              <a:rPr lang="en-GB" sz="1400" dirty="0"/>
              <a:t>+</a:t>
            </a:r>
            <a:r>
              <a:rPr lang="en-GB" sz="1400" dirty="0" err="1"/>
              <a:t>increaseScore</a:t>
            </a:r>
            <a:r>
              <a:rPr lang="en-GB" sz="1400" dirty="0"/>
              <a:t>()</a:t>
            </a:r>
          </a:p>
          <a:p>
            <a:r>
              <a:rPr lang="en-GB" sz="1400" dirty="0"/>
              <a:t>+loop()</a:t>
            </a:r>
          </a:p>
          <a:p>
            <a:r>
              <a:rPr lang="en-GB" sz="1400" dirty="0"/>
              <a:t>+</a:t>
            </a:r>
            <a:r>
              <a:rPr lang="en-GB" sz="1400" dirty="0" err="1"/>
              <a:t>keyDown</a:t>
            </a:r>
            <a:r>
              <a:rPr lang="en-GB" sz="1400" dirty="0"/>
              <a:t>()</a:t>
            </a:r>
          </a:p>
          <a:p>
            <a:r>
              <a:rPr lang="en-GB" sz="1400" dirty="0"/>
              <a:t>+</a:t>
            </a:r>
            <a:r>
              <a:rPr lang="en-GB" sz="1400" dirty="0" err="1"/>
              <a:t>keyUp</a:t>
            </a:r>
            <a:r>
              <a:rPr lang="en-GB" sz="1400" dirty="0"/>
              <a:t>()</a:t>
            </a:r>
          </a:p>
          <a:p>
            <a:r>
              <a:rPr lang="en-GB" sz="1400" dirty="0"/>
              <a:t>+</a:t>
            </a:r>
            <a:r>
              <a:rPr lang="en-GB" sz="1400" dirty="0" err="1"/>
              <a:t>mouseMove</a:t>
            </a:r>
            <a:r>
              <a:rPr lang="en-GB" sz="1400" dirty="0"/>
              <a:t>()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7FC0AD-69AC-4800-AC51-6442DE431ACC}"/>
              </a:ext>
            </a:extLst>
          </p:cNvPr>
          <p:cNvCxnSpPr>
            <a:cxnSpLocks/>
          </p:cNvCxnSpPr>
          <p:nvPr/>
        </p:nvCxnSpPr>
        <p:spPr>
          <a:xfrm>
            <a:off x="1247775" y="1323975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577CFA-FF89-4D81-8E6C-91785D86769F}"/>
              </a:ext>
            </a:extLst>
          </p:cNvPr>
          <p:cNvCxnSpPr>
            <a:cxnSpLocks/>
          </p:cNvCxnSpPr>
          <p:nvPr/>
        </p:nvCxnSpPr>
        <p:spPr>
          <a:xfrm>
            <a:off x="1247774" y="3867150"/>
            <a:ext cx="193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DE0414-0AB4-4B41-8C58-05C308E6D6F9}"/>
              </a:ext>
            </a:extLst>
          </p:cNvPr>
          <p:cNvSpPr txBox="1"/>
          <p:nvPr/>
        </p:nvSpPr>
        <p:spPr>
          <a:xfrm>
            <a:off x="6810373" y="1048543"/>
            <a:ext cx="193357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err="1"/>
              <a:t>AbstractClass</a:t>
            </a:r>
            <a:endParaRPr lang="en-GB" sz="1400"/>
          </a:p>
          <a:p>
            <a:r>
              <a:rPr lang="en-GB" sz="1400"/>
              <a:t>-</a:t>
            </a:r>
            <a:r>
              <a:rPr lang="en-GB" sz="1400" err="1"/>
              <a:t>baseClass</a:t>
            </a:r>
            <a:endParaRPr lang="en-GB" sz="1400"/>
          </a:p>
          <a:p>
            <a:r>
              <a:rPr lang="en-GB" sz="1400"/>
              <a:t>+</a:t>
            </a:r>
            <a:r>
              <a:rPr lang="en-GB" sz="1400" err="1"/>
              <a:t>AbstractMethod</a:t>
            </a:r>
            <a:r>
              <a:rPr lang="en-GB" sz="1400"/>
              <a:t>()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C9D1F5-6767-4466-B34A-BF48845ED0BD}"/>
              </a:ext>
            </a:extLst>
          </p:cNvPr>
          <p:cNvCxnSpPr>
            <a:cxnSpLocks/>
          </p:cNvCxnSpPr>
          <p:nvPr/>
        </p:nvCxnSpPr>
        <p:spPr>
          <a:xfrm>
            <a:off x="6810373" y="1315244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F965EE-6F42-4E09-9C3C-3FD7E139AA92}"/>
              </a:ext>
            </a:extLst>
          </p:cNvPr>
          <p:cNvCxnSpPr>
            <a:cxnSpLocks/>
          </p:cNvCxnSpPr>
          <p:nvPr/>
        </p:nvCxnSpPr>
        <p:spPr>
          <a:xfrm>
            <a:off x="6810373" y="1534319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DD9CC7-EBF2-44E1-B842-9D622CCCCA0B}"/>
              </a:ext>
            </a:extLst>
          </p:cNvPr>
          <p:cNvSpPr txBox="1"/>
          <p:nvPr/>
        </p:nvSpPr>
        <p:spPr>
          <a:xfrm>
            <a:off x="6810373" y="2935196"/>
            <a:ext cx="193357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err="1"/>
              <a:t>GameObject</a:t>
            </a:r>
            <a:endParaRPr lang="en-GB" sz="1400"/>
          </a:p>
          <a:p>
            <a:r>
              <a:rPr lang="en-GB" sz="1400"/>
              <a:t>-game</a:t>
            </a:r>
          </a:p>
          <a:p>
            <a:r>
              <a:rPr lang="en-GB" sz="1400"/>
              <a:t>-</a:t>
            </a:r>
            <a:r>
              <a:rPr lang="en-GB" sz="1400" err="1"/>
              <a:t>boundingBox</a:t>
            </a:r>
            <a:endParaRPr lang="en-GB" sz="1400"/>
          </a:p>
          <a:p>
            <a:r>
              <a:rPr lang="en-GB" sz="1400"/>
              <a:t>+draw()</a:t>
            </a:r>
          </a:p>
          <a:p>
            <a:r>
              <a:rPr lang="en-GB" sz="1400"/>
              <a:t>+collision()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72CA50-8273-4816-8AA8-479A8DE7FF49}"/>
              </a:ext>
            </a:extLst>
          </p:cNvPr>
          <p:cNvCxnSpPr>
            <a:cxnSpLocks/>
          </p:cNvCxnSpPr>
          <p:nvPr/>
        </p:nvCxnSpPr>
        <p:spPr>
          <a:xfrm>
            <a:off x="6810373" y="3230472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138FBE-8962-46CB-A56F-E3656F5B4DB0}"/>
              </a:ext>
            </a:extLst>
          </p:cNvPr>
          <p:cNvCxnSpPr>
            <a:cxnSpLocks/>
          </p:cNvCxnSpPr>
          <p:nvPr/>
        </p:nvCxnSpPr>
        <p:spPr>
          <a:xfrm>
            <a:off x="6810373" y="3640047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4DCF9A-1A67-45AC-B8C8-870E625748E0}"/>
              </a:ext>
            </a:extLst>
          </p:cNvPr>
          <p:cNvSpPr txBox="1"/>
          <p:nvPr/>
        </p:nvSpPr>
        <p:spPr>
          <a:xfrm>
            <a:off x="4029074" y="1053146"/>
            <a:ext cx="19335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Block</a:t>
            </a:r>
          </a:p>
          <a:p>
            <a:r>
              <a:rPr lang="en-GB" sz="1400"/>
              <a:t>-alive</a:t>
            </a:r>
          </a:p>
          <a:p>
            <a:r>
              <a:rPr lang="en-GB" sz="1400"/>
              <a:t>+draw()</a:t>
            </a:r>
          </a:p>
          <a:p>
            <a:r>
              <a:rPr lang="en-GB" sz="1400"/>
              <a:t>+collision()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38074-2EA5-475D-89CC-2B30C8EC2C03}"/>
              </a:ext>
            </a:extLst>
          </p:cNvPr>
          <p:cNvSpPr txBox="1"/>
          <p:nvPr/>
        </p:nvSpPr>
        <p:spPr>
          <a:xfrm>
            <a:off x="4029074" y="2713901"/>
            <a:ext cx="193357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Paddle</a:t>
            </a:r>
          </a:p>
          <a:p>
            <a:r>
              <a:rPr lang="en-GB" sz="1400"/>
              <a:t>-speed</a:t>
            </a:r>
          </a:p>
          <a:p>
            <a:r>
              <a:rPr lang="en-GB" sz="1400"/>
              <a:t>+draw()</a:t>
            </a:r>
          </a:p>
          <a:p>
            <a:r>
              <a:rPr lang="en-GB" sz="1400"/>
              <a:t>+collision()</a:t>
            </a:r>
          </a:p>
          <a:p>
            <a:r>
              <a:rPr lang="en-GB" sz="1400"/>
              <a:t>+</a:t>
            </a:r>
            <a:r>
              <a:rPr lang="en-GB" sz="1400" err="1"/>
              <a:t>moveLeft</a:t>
            </a:r>
            <a:r>
              <a:rPr lang="en-GB" sz="1400"/>
              <a:t>()</a:t>
            </a:r>
          </a:p>
          <a:p>
            <a:r>
              <a:rPr lang="en-GB" sz="1400"/>
              <a:t>+</a:t>
            </a:r>
            <a:r>
              <a:rPr lang="en-GB" sz="1400" err="1"/>
              <a:t>moveRight</a:t>
            </a:r>
            <a:r>
              <a:rPr lang="en-GB" sz="1400"/>
              <a:t>()</a:t>
            </a:r>
          </a:p>
          <a:p>
            <a:r>
              <a:rPr lang="en-GB" sz="1400"/>
              <a:t>+</a:t>
            </a:r>
            <a:r>
              <a:rPr lang="en-GB" sz="1400" err="1"/>
              <a:t>setPos</a:t>
            </a:r>
            <a:r>
              <a:rPr lang="en-GB" sz="1400"/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769983-18E9-4AF5-BC31-8CC50B86BEA5}"/>
              </a:ext>
            </a:extLst>
          </p:cNvPr>
          <p:cNvSpPr txBox="1"/>
          <p:nvPr/>
        </p:nvSpPr>
        <p:spPr>
          <a:xfrm>
            <a:off x="4029074" y="4783644"/>
            <a:ext cx="193357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Ball</a:t>
            </a:r>
          </a:p>
          <a:p>
            <a:r>
              <a:rPr lang="en-GB" sz="1400"/>
              <a:t>-vector</a:t>
            </a:r>
          </a:p>
          <a:p>
            <a:r>
              <a:rPr lang="en-GB" sz="1400"/>
              <a:t>+draw()</a:t>
            </a:r>
          </a:p>
          <a:p>
            <a:r>
              <a:rPr lang="en-GB" sz="1400"/>
              <a:t>+collision()</a:t>
            </a:r>
          </a:p>
          <a:p>
            <a:r>
              <a:rPr lang="en-GB" sz="1400"/>
              <a:t>+move()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E0AB8B-0033-413A-B3A0-86A44FAADDF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181351" y="1530200"/>
            <a:ext cx="847723" cy="41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729DF4-B7C0-4BD1-B65A-3568E7AE2543}"/>
              </a:ext>
            </a:extLst>
          </p:cNvPr>
          <p:cNvCxnSpPr>
            <a:cxnSpLocks/>
          </p:cNvCxnSpPr>
          <p:nvPr/>
        </p:nvCxnSpPr>
        <p:spPr>
          <a:xfrm flipH="1">
            <a:off x="3181351" y="3512661"/>
            <a:ext cx="8477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9435A9-977A-49E9-B31D-3E0EE3AE3D14}"/>
              </a:ext>
            </a:extLst>
          </p:cNvPr>
          <p:cNvCxnSpPr>
            <a:cxnSpLocks/>
          </p:cNvCxnSpPr>
          <p:nvPr/>
        </p:nvCxnSpPr>
        <p:spPr>
          <a:xfrm flipH="1">
            <a:off x="3181351" y="5397066"/>
            <a:ext cx="84772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0C217F-C9FA-456C-BEDF-823C2DD6DE52}"/>
              </a:ext>
            </a:extLst>
          </p:cNvPr>
          <p:cNvCxnSpPr>
            <a:cxnSpLocks/>
          </p:cNvCxnSpPr>
          <p:nvPr/>
        </p:nvCxnSpPr>
        <p:spPr>
          <a:xfrm>
            <a:off x="4029074" y="1327466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48D5DA-AEDE-4125-ADA9-1812FD737687}"/>
              </a:ext>
            </a:extLst>
          </p:cNvPr>
          <p:cNvCxnSpPr>
            <a:cxnSpLocks/>
          </p:cNvCxnSpPr>
          <p:nvPr/>
        </p:nvCxnSpPr>
        <p:spPr>
          <a:xfrm>
            <a:off x="4029074" y="1529563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98260E-35BF-4D13-87A0-B1A6EDF39175}"/>
              </a:ext>
            </a:extLst>
          </p:cNvPr>
          <p:cNvCxnSpPr>
            <a:cxnSpLocks/>
          </p:cNvCxnSpPr>
          <p:nvPr/>
        </p:nvCxnSpPr>
        <p:spPr>
          <a:xfrm>
            <a:off x="4029074" y="2969099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7FB4E9-DD83-4C1A-8280-D5DABFE97C40}"/>
              </a:ext>
            </a:extLst>
          </p:cNvPr>
          <p:cNvCxnSpPr>
            <a:cxnSpLocks/>
          </p:cNvCxnSpPr>
          <p:nvPr/>
        </p:nvCxnSpPr>
        <p:spPr>
          <a:xfrm>
            <a:off x="4029074" y="3210399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8BDA25-AE3E-414D-A542-51FE728C3134}"/>
              </a:ext>
            </a:extLst>
          </p:cNvPr>
          <p:cNvCxnSpPr>
            <a:cxnSpLocks/>
          </p:cNvCxnSpPr>
          <p:nvPr/>
        </p:nvCxnSpPr>
        <p:spPr>
          <a:xfrm>
            <a:off x="4029074" y="5056704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7BE88B-BE52-4012-A715-3C6779F2A296}"/>
              </a:ext>
            </a:extLst>
          </p:cNvPr>
          <p:cNvCxnSpPr>
            <a:cxnSpLocks/>
          </p:cNvCxnSpPr>
          <p:nvPr/>
        </p:nvCxnSpPr>
        <p:spPr>
          <a:xfrm>
            <a:off x="4029074" y="5266254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D50C7B-72FC-40DC-A2B9-29A117FD7ADF}"/>
              </a:ext>
            </a:extLst>
          </p:cNvPr>
          <p:cNvCxnSpPr>
            <a:stCxn id="16" idx="0"/>
            <a:endCxn id="13" idx="2"/>
          </p:cNvCxnSpPr>
          <p:nvPr/>
        </p:nvCxnSpPr>
        <p:spPr>
          <a:xfrm flipV="1">
            <a:off x="7777161" y="1787207"/>
            <a:ext cx="0" cy="11479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B5B776-4246-46D5-9024-F3851BFA842A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5962650" y="3514120"/>
            <a:ext cx="847723" cy="58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2DFF0A-16F1-4B1B-9E36-EDEEF31C9632}"/>
              </a:ext>
            </a:extLst>
          </p:cNvPr>
          <p:cNvCxnSpPr>
            <a:cxnSpLocks/>
          </p:cNvCxnSpPr>
          <p:nvPr/>
        </p:nvCxnSpPr>
        <p:spPr>
          <a:xfrm>
            <a:off x="5962650" y="1980097"/>
            <a:ext cx="847723" cy="9550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526756-FCA8-4A7D-BBB1-1E5D49B0F33B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962650" y="4104747"/>
            <a:ext cx="847723" cy="12636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9B0DB9-CA0A-4D9F-A69C-2891F39872B5}"/>
              </a:ext>
            </a:extLst>
          </p:cNvPr>
          <p:cNvSpPr txBox="1"/>
          <p:nvPr/>
        </p:nvSpPr>
        <p:spPr>
          <a:xfrm>
            <a:off x="9472128" y="1048543"/>
            <a:ext cx="19335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Point2D</a:t>
            </a:r>
          </a:p>
          <a:p>
            <a:r>
              <a:rPr lang="en-GB" sz="1400"/>
              <a:t>-x</a:t>
            </a:r>
          </a:p>
          <a:p>
            <a:r>
              <a:rPr lang="en-GB" sz="1400"/>
              <a:t>-y</a:t>
            </a:r>
          </a:p>
          <a:p>
            <a:r>
              <a:rPr lang="en-GB" sz="1400"/>
              <a:t>+</a:t>
            </a:r>
            <a:r>
              <a:rPr lang="en-GB" sz="1400" err="1"/>
              <a:t>distanceTo</a:t>
            </a:r>
            <a:r>
              <a:rPr lang="en-GB" sz="1400"/>
              <a:t>()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E330DC-89F9-49CA-80F8-8E359F4FC3DB}"/>
              </a:ext>
            </a:extLst>
          </p:cNvPr>
          <p:cNvSpPr txBox="1"/>
          <p:nvPr/>
        </p:nvSpPr>
        <p:spPr>
          <a:xfrm>
            <a:off x="6810373" y="4903853"/>
            <a:ext cx="19335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Vector2D</a:t>
            </a:r>
          </a:p>
          <a:p>
            <a:endParaRPr lang="en-GB" sz="1400"/>
          </a:p>
          <a:p>
            <a:r>
              <a:rPr lang="en-GB" sz="1400"/>
              <a:t>+normalize()</a:t>
            </a:r>
          </a:p>
          <a:p>
            <a:r>
              <a:rPr lang="en-GB" sz="1400"/>
              <a:t>+magnitude()</a:t>
            </a:r>
          </a:p>
          <a:p>
            <a:r>
              <a:rPr lang="en-GB" sz="1400"/>
              <a:t>+radian()</a:t>
            </a:r>
          </a:p>
          <a:p>
            <a:r>
              <a:rPr lang="en-GB" sz="1400"/>
              <a:t>+rotate()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66A-7581-432B-8356-CBC1C1D0694A}"/>
              </a:ext>
            </a:extLst>
          </p:cNvPr>
          <p:cNvCxnSpPr>
            <a:cxnSpLocks/>
          </p:cNvCxnSpPr>
          <p:nvPr/>
        </p:nvCxnSpPr>
        <p:spPr>
          <a:xfrm>
            <a:off x="6810373" y="5201986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893D91-084D-4631-8758-2A3FA0416C31}"/>
              </a:ext>
            </a:extLst>
          </p:cNvPr>
          <p:cNvCxnSpPr>
            <a:cxnSpLocks/>
          </p:cNvCxnSpPr>
          <p:nvPr/>
        </p:nvCxnSpPr>
        <p:spPr>
          <a:xfrm>
            <a:off x="6810373" y="5351884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711DC6-EB52-4EF7-9C86-FEBBAD53A5C4}"/>
              </a:ext>
            </a:extLst>
          </p:cNvPr>
          <p:cNvCxnSpPr>
            <a:cxnSpLocks/>
          </p:cNvCxnSpPr>
          <p:nvPr/>
        </p:nvCxnSpPr>
        <p:spPr>
          <a:xfrm>
            <a:off x="9472128" y="1333383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ACC247-FE7C-4792-9A12-8C7338593334}"/>
              </a:ext>
            </a:extLst>
          </p:cNvPr>
          <p:cNvCxnSpPr>
            <a:cxnSpLocks/>
          </p:cNvCxnSpPr>
          <p:nvPr/>
        </p:nvCxnSpPr>
        <p:spPr>
          <a:xfrm>
            <a:off x="9472128" y="1754116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5B8744-8C0F-4EB6-9D32-C6947447BE0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5962650" y="5360332"/>
            <a:ext cx="847724" cy="80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55F146D-71B6-448F-B150-1D8EAFEE4882}"/>
              </a:ext>
            </a:extLst>
          </p:cNvPr>
          <p:cNvSpPr txBox="1"/>
          <p:nvPr/>
        </p:nvSpPr>
        <p:spPr>
          <a:xfrm>
            <a:off x="9472128" y="2827474"/>
            <a:ext cx="19335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err="1"/>
              <a:t>BoundingBox</a:t>
            </a:r>
            <a:endParaRPr lang="en-GB" sz="1400"/>
          </a:p>
          <a:p>
            <a:r>
              <a:rPr lang="en-GB" sz="1400"/>
              <a:t>-width</a:t>
            </a:r>
          </a:p>
          <a:p>
            <a:r>
              <a:rPr lang="en-GB" sz="1400"/>
              <a:t>-height</a:t>
            </a:r>
          </a:p>
          <a:p>
            <a:r>
              <a:rPr lang="en-GB" sz="1400"/>
              <a:t>+inbounds()</a:t>
            </a:r>
          </a:p>
          <a:p>
            <a:r>
              <a:rPr lang="en-GB" sz="1400"/>
              <a:t>+collides()</a:t>
            </a:r>
          </a:p>
          <a:p>
            <a:r>
              <a:rPr lang="en-GB" sz="1400"/>
              <a:t>+contains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85CD2D8-D1DF-4B97-9A99-07AC5749A89E}"/>
              </a:ext>
            </a:extLst>
          </p:cNvPr>
          <p:cNvCxnSpPr>
            <a:cxnSpLocks/>
          </p:cNvCxnSpPr>
          <p:nvPr/>
        </p:nvCxnSpPr>
        <p:spPr>
          <a:xfrm>
            <a:off x="9472128" y="3080811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B65401A-EA83-446B-9C80-F9394D513699}"/>
              </a:ext>
            </a:extLst>
          </p:cNvPr>
          <p:cNvCxnSpPr>
            <a:cxnSpLocks/>
          </p:cNvCxnSpPr>
          <p:nvPr/>
        </p:nvCxnSpPr>
        <p:spPr>
          <a:xfrm>
            <a:off x="9472128" y="3525176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B8FA82-176C-465B-B269-6866CCC4BBE6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777161" y="4541003"/>
            <a:ext cx="0" cy="36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4E0F120-80A5-405B-951C-F76E28B925D9}"/>
              </a:ext>
            </a:extLst>
          </p:cNvPr>
          <p:cNvCxnSpPr/>
          <p:nvPr/>
        </p:nvCxnSpPr>
        <p:spPr>
          <a:xfrm>
            <a:off x="7777161" y="4541003"/>
            <a:ext cx="13668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0F2C8E-1A4B-4779-832A-7B60CE6020F5}"/>
              </a:ext>
            </a:extLst>
          </p:cNvPr>
          <p:cNvCxnSpPr>
            <a:cxnSpLocks/>
          </p:cNvCxnSpPr>
          <p:nvPr/>
        </p:nvCxnSpPr>
        <p:spPr>
          <a:xfrm flipV="1">
            <a:off x="9144000" y="1525597"/>
            <a:ext cx="0" cy="3007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0AE5C82-14AF-4D67-9930-31E3A4580D46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9144000" y="1525597"/>
            <a:ext cx="328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A462D9E-4F02-4B34-885F-8DC00363C88A}"/>
              </a:ext>
            </a:extLst>
          </p:cNvPr>
          <p:cNvCxnSpPr>
            <a:stCxn id="77" idx="0"/>
            <a:endCxn id="55" idx="2"/>
          </p:cNvCxnSpPr>
          <p:nvPr/>
        </p:nvCxnSpPr>
        <p:spPr>
          <a:xfrm flipV="1">
            <a:off x="10438916" y="2002650"/>
            <a:ext cx="0" cy="82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9BDDFF6-5D2E-4B63-A9D3-8B085D0AE46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995862" y="5953195"/>
            <a:ext cx="0" cy="6000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9D3036-EA67-40B0-B0B7-437250B6D604}"/>
              </a:ext>
            </a:extLst>
          </p:cNvPr>
          <p:cNvCxnSpPr>
            <a:cxnSpLocks/>
          </p:cNvCxnSpPr>
          <p:nvPr/>
        </p:nvCxnSpPr>
        <p:spPr>
          <a:xfrm>
            <a:off x="4995862" y="6553200"/>
            <a:ext cx="5443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748503F-6ECB-42EE-B1A4-E17D9BA413A7}"/>
              </a:ext>
            </a:extLst>
          </p:cNvPr>
          <p:cNvCxnSpPr>
            <a:stCxn id="77" idx="2"/>
          </p:cNvCxnSpPr>
          <p:nvPr/>
        </p:nvCxnSpPr>
        <p:spPr>
          <a:xfrm>
            <a:off x="10438916" y="4212469"/>
            <a:ext cx="0" cy="2340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023DA86-ABD5-4E2E-A733-D69D4B23ADE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995862" y="2400300"/>
            <a:ext cx="0" cy="31360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A765C8-E917-49B6-B9BC-B6D9D6BEB5E8}"/>
              </a:ext>
            </a:extLst>
          </p:cNvPr>
          <p:cNvCxnSpPr>
            <a:cxnSpLocks/>
          </p:cNvCxnSpPr>
          <p:nvPr/>
        </p:nvCxnSpPr>
        <p:spPr>
          <a:xfrm>
            <a:off x="4995862" y="2346057"/>
            <a:ext cx="44762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4AEFF60-E033-4D41-9479-5532918BFFA9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995862" y="2007253"/>
            <a:ext cx="0" cy="393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66C3621-6740-4D12-B8B7-1DF46CB2B55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472128" y="2346057"/>
            <a:ext cx="966788" cy="48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38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CA9C-C162-4AB4-89AA-E1DD2EB0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1783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B365F-931F-49EE-BCCC-9D8621A23A44}"/>
              </a:ext>
            </a:extLst>
          </p:cNvPr>
          <p:cNvSpPr txBox="1"/>
          <p:nvPr/>
        </p:nvSpPr>
        <p:spPr>
          <a:xfrm>
            <a:off x="0" y="4727787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Further reading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Object Orientation in JavaScript (MDN):</a:t>
            </a:r>
          </a:p>
          <a:p>
            <a:pPr algn="ctr"/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https://developer.mozilla.org/en-US/docs/Learn/JavaScript/Objects/Basics</a:t>
            </a:r>
            <a:endParaRPr lang="en-GB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GB" dirty="0"/>
              <a:t>Classes (javascript.info):</a:t>
            </a:r>
          </a:p>
          <a:p>
            <a:pPr algn="ctr"/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https://javascript.info/classes</a:t>
            </a:r>
            <a:endParaRPr lang="en-GB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ctr"/>
            <a:endParaRPr lang="en-GB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6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8981-9C3F-44B0-81C6-44CD1936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object oriented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3568-7A37-424B-B97B-43C545E4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Breaks code down to simpler units</a:t>
            </a:r>
          </a:p>
          <a:p>
            <a:r>
              <a:rPr lang="en-GB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These units are called objects</a:t>
            </a:r>
          </a:p>
          <a:p>
            <a:r>
              <a:rPr lang="en-GB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Objects are self-contained and reusable</a:t>
            </a:r>
          </a:p>
          <a:p>
            <a:r>
              <a:rPr lang="en-GB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Object orientation has four primary principles: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Encapsulation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Abstraction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Inheritance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Polymorphism</a:t>
            </a:r>
          </a:p>
          <a:p>
            <a:endParaRPr lang="en-GB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0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A542-53C2-495D-9180-6B69807B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93123"/>
          </a:xfrm>
        </p:spPr>
        <p:txBody>
          <a:bodyPr/>
          <a:lstStyle/>
          <a:p>
            <a:r>
              <a:rPr lang="en-GB"/>
              <a:t>Encapsulation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58A4133-322D-4A26-B4B6-BCF960DF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54082" y="609601"/>
            <a:ext cx="5891213" cy="34262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950D-3A79-4599-B651-AFF4FEB8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202724"/>
            <a:ext cx="3856037" cy="9023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An object’s internal data is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Objects interact using a public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EA22A-4D5B-46B7-9B60-0118677CEAC3}"/>
              </a:ext>
            </a:extLst>
          </p:cNvPr>
          <p:cNvSpPr txBox="1"/>
          <p:nvPr/>
        </p:nvSpPr>
        <p:spPr>
          <a:xfrm>
            <a:off x="1933641" y="4411859"/>
            <a:ext cx="4162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 Paddle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 movement speed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AFFCE-7243-4893-847F-1A41A0AB88F4}"/>
              </a:ext>
            </a:extLst>
          </p:cNvPr>
          <p:cNvSpPr txBox="1"/>
          <p:nvPr/>
        </p:nvSpPr>
        <p:spPr>
          <a:xfrm>
            <a:off x="6096000" y="4411859"/>
            <a:ext cx="4162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 Paddle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Collide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F5FE5-9964-4FD2-BC07-FC61F599AF85}"/>
              </a:ext>
            </a:extLst>
          </p:cNvPr>
          <p:cNvSpPr txBox="1"/>
          <p:nvPr/>
        </p:nvSpPr>
        <p:spPr>
          <a:xfrm>
            <a:off x="1146705" y="2558493"/>
            <a:ext cx="37316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Breakout has three main game 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 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 Paddle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Blocks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5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11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A542-53C2-495D-9180-6B69807B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93123"/>
          </a:xfrm>
        </p:spPr>
        <p:txBody>
          <a:bodyPr/>
          <a:lstStyle/>
          <a:p>
            <a:r>
              <a:rPr lang="en-GB"/>
              <a:t>Abstraction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950D-3A79-4599-B651-AFF4FEB8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202724"/>
            <a:ext cx="3856037" cy="31135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Hides implementation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Helps break down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Makes code more readable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982FD-5662-4707-BAB8-1BF287D561A5}"/>
              </a:ext>
            </a:extLst>
          </p:cNvPr>
          <p:cNvSpPr txBox="1"/>
          <p:nvPr/>
        </p:nvSpPr>
        <p:spPr>
          <a:xfrm>
            <a:off x="1933641" y="4909401"/>
            <a:ext cx="8324718" cy="147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 Ball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Move		- The game doesn’t care how, just that it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Collide	- Blocks don’t care how collision is decided, just that it collides.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Bounce	- The Paddle doesn’t care how it bounces, just that it does.</a:t>
            </a:r>
          </a:p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07904-42EE-4E00-82A6-6E7D1911800C}"/>
              </a:ext>
            </a:extLst>
          </p:cNvPr>
          <p:cNvSpPr txBox="1"/>
          <p:nvPr/>
        </p:nvSpPr>
        <p:spPr>
          <a:xfrm>
            <a:off x="5002741" y="2593993"/>
            <a:ext cx="37811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const</a:t>
            </a:r>
            <a:r>
              <a:rPr lang="en-GB"/>
              <a:t> radians = angle * </a:t>
            </a:r>
            <a:r>
              <a:rPr lang="en-GB" err="1"/>
              <a:t>Math.PI</a:t>
            </a:r>
            <a:r>
              <a:rPr lang="en-GB"/>
              <a:t> / 180;</a:t>
            </a:r>
          </a:p>
          <a:p>
            <a:r>
              <a:rPr lang="en-GB" err="1"/>
              <a:t>const</a:t>
            </a:r>
            <a:r>
              <a:rPr lang="en-GB"/>
              <a:t> x = </a:t>
            </a:r>
            <a:r>
              <a:rPr lang="en-GB" err="1"/>
              <a:t>Math.cos</a:t>
            </a:r>
            <a:r>
              <a:rPr lang="en-GB"/>
              <a:t>(radians);</a:t>
            </a:r>
          </a:p>
          <a:p>
            <a:r>
              <a:rPr lang="en-GB" err="1"/>
              <a:t>const</a:t>
            </a:r>
            <a:r>
              <a:rPr lang="en-GB"/>
              <a:t> y = </a:t>
            </a:r>
            <a:r>
              <a:rPr lang="en-GB" err="1"/>
              <a:t>Math.sin</a:t>
            </a:r>
            <a:r>
              <a:rPr lang="en-GB"/>
              <a:t>(radians);</a:t>
            </a:r>
          </a:p>
          <a:p>
            <a:r>
              <a:rPr lang="en-GB" err="1"/>
              <a:t>const</a:t>
            </a:r>
            <a:r>
              <a:rPr lang="en-GB"/>
              <a:t> </a:t>
            </a:r>
            <a:r>
              <a:rPr lang="en-GB" err="1"/>
              <a:t>tX</a:t>
            </a:r>
            <a:r>
              <a:rPr lang="en-GB"/>
              <a:t> = </a:t>
            </a:r>
            <a:r>
              <a:rPr lang="en-GB" err="1"/>
              <a:t>vectorX</a:t>
            </a:r>
            <a:r>
              <a:rPr lang="en-GB"/>
              <a:t> * x - </a:t>
            </a:r>
            <a:r>
              <a:rPr lang="en-GB" err="1"/>
              <a:t>vectorY</a:t>
            </a:r>
            <a:r>
              <a:rPr lang="en-GB"/>
              <a:t> * y;</a:t>
            </a:r>
          </a:p>
          <a:p>
            <a:r>
              <a:rPr lang="en-GB" err="1"/>
              <a:t>const</a:t>
            </a:r>
            <a:r>
              <a:rPr lang="en-GB"/>
              <a:t> </a:t>
            </a:r>
            <a:r>
              <a:rPr lang="en-GB" err="1"/>
              <a:t>tY</a:t>
            </a:r>
            <a:r>
              <a:rPr lang="en-GB"/>
              <a:t> =  </a:t>
            </a:r>
            <a:r>
              <a:rPr lang="en-GB" err="1"/>
              <a:t>vectorX</a:t>
            </a:r>
            <a:r>
              <a:rPr lang="en-GB"/>
              <a:t> * y + </a:t>
            </a:r>
            <a:r>
              <a:rPr lang="en-GB" err="1"/>
              <a:t>vectorY</a:t>
            </a:r>
            <a:r>
              <a:rPr lang="en-GB"/>
              <a:t> * x;</a:t>
            </a:r>
          </a:p>
          <a:p>
            <a:r>
              <a:rPr lang="en-GB" err="1"/>
              <a:t>vectorX</a:t>
            </a:r>
            <a:r>
              <a:rPr lang="en-GB"/>
              <a:t>  = </a:t>
            </a:r>
            <a:r>
              <a:rPr lang="en-GB" err="1"/>
              <a:t>tX</a:t>
            </a:r>
            <a:r>
              <a:rPr lang="en-GB"/>
              <a:t>;</a:t>
            </a:r>
          </a:p>
          <a:p>
            <a:r>
              <a:rPr lang="en-GB" err="1"/>
              <a:t>vectorY</a:t>
            </a:r>
            <a:r>
              <a:rPr lang="en-GB"/>
              <a:t> = </a:t>
            </a:r>
            <a:r>
              <a:rPr lang="en-GB" err="1"/>
              <a:t>tY</a:t>
            </a:r>
            <a:r>
              <a:rPr lang="en-GB"/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EA68B-5F56-4B5F-A99E-DD37E752886D}"/>
              </a:ext>
            </a:extLst>
          </p:cNvPr>
          <p:cNvSpPr txBox="1"/>
          <p:nvPr/>
        </p:nvSpPr>
        <p:spPr>
          <a:xfrm>
            <a:off x="5002742" y="1137819"/>
            <a:ext cx="203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vector.rotate</a:t>
            </a:r>
            <a:r>
              <a:rPr lang="en-GB"/>
              <a:t>(angle);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3C257-1339-4740-820D-F2819543D268}"/>
              </a:ext>
            </a:extLst>
          </p:cNvPr>
          <p:cNvSpPr txBox="1"/>
          <p:nvPr/>
        </p:nvSpPr>
        <p:spPr>
          <a:xfrm>
            <a:off x="5002742" y="675329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This: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E083B-1F60-4BFA-BC15-5F1C09D7EA00}"/>
              </a:ext>
            </a:extLst>
          </p:cNvPr>
          <p:cNvSpPr txBox="1"/>
          <p:nvPr/>
        </p:nvSpPr>
        <p:spPr>
          <a:xfrm>
            <a:off x="5002741" y="1653290"/>
            <a:ext cx="4248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Is probably more readable </a:t>
            </a:r>
          </a:p>
          <a:p>
            <a:r>
              <a:rPr lang="en-GB" sz="2400"/>
              <a:t>(and easier to maintain) than this:</a:t>
            </a:r>
          </a:p>
        </p:txBody>
      </p:sp>
    </p:spTree>
    <p:extLst>
      <p:ext uri="{BB962C8B-B14F-4D97-AF65-F5344CB8AC3E}">
        <p14:creationId xmlns:p14="http://schemas.microsoft.com/office/powerpoint/2010/main" val="23007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A542-53C2-495D-9180-6B69807B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93123"/>
          </a:xfrm>
        </p:spPr>
        <p:txBody>
          <a:bodyPr/>
          <a:lstStyle/>
          <a:p>
            <a:r>
              <a:rPr lang="en-GB"/>
              <a:t>Inheritance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950D-3A79-4599-B651-AFF4FEB8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202724"/>
            <a:ext cx="3856037" cy="9127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Aids code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Helps in defining interfaces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31543-B6B2-4646-B9C9-4F3766308B33}"/>
              </a:ext>
            </a:extLst>
          </p:cNvPr>
          <p:cNvSpPr txBox="1"/>
          <p:nvPr/>
        </p:nvSpPr>
        <p:spPr>
          <a:xfrm>
            <a:off x="1146705" y="2115519"/>
            <a:ext cx="3518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In breakout all game objects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 size</a:t>
            </a:r>
          </a:p>
          <a:p>
            <a:endParaRPr lang="en-GB"/>
          </a:p>
          <a:p>
            <a:r>
              <a:rPr lang="en-GB"/>
              <a:t>And they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Collide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688FF-9887-488A-B35B-741B22CC1E30}"/>
              </a:ext>
            </a:extLst>
          </p:cNvPr>
          <p:cNvSpPr/>
          <p:nvPr/>
        </p:nvSpPr>
        <p:spPr>
          <a:xfrm>
            <a:off x="6292311" y="609600"/>
            <a:ext cx="3099661" cy="1860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2E2DE-9807-4C07-99FC-587B637C7405}"/>
              </a:ext>
            </a:extLst>
          </p:cNvPr>
          <p:cNvSpPr txBox="1"/>
          <p:nvPr/>
        </p:nvSpPr>
        <p:spPr>
          <a:xfrm>
            <a:off x="6284564" y="611550"/>
            <a:ext cx="309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err="1"/>
              <a:t>GameObject</a:t>
            </a:r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5891DE-23C3-4BA3-994B-50FC9DB3847A}"/>
              </a:ext>
            </a:extLst>
          </p:cNvPr>
          <p:cNvCxnSpPr/>
          <p:nvPr/>
        </p:nvCxnSpPr>
        <p:spPr>
          <a:xfrm>
            <a:off x="6292312" y="978933"/>
            <a:ext cx="3091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BED96C-663C-4A1A-8FAB-E0CD1243453F}"/>
              </a:ext>
            </a:extLst>
          </p:cNvPr>
          <p:cNvSpPr txBox="1"/>
          <p:nvPr/>
        </p:nvSpPr>
        <p:spPr>
          <a:xfrm>
            <a:off x="6292311" y="992483"/>
            <a:ext cx="3099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size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draw()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collide()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7912E3-E9A8-4ECA-98A7-BF3DCFB886BF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292311" y="1759351"/>
            <a:ext cx="3099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70235-B60F-4476-A7BC-A2E78080526E}"/>
              </a:ext>
            </a:extLst>
          </p:cNvPr>
          <p:cNvSpPr/>
          <p:nvPr/>
        </p:nvSpPr>
        <p:spPr>
          <a:xfrm>
            <a:off x="4724219" y="3418063"/>
            <a:ext cx="1924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92D3D-0B58-48C8-A95A-6CD7FB003754}"/>
              </a:ext>
            </a:extLst>
          </p:cNvPr>
          <p:cNvSpPr txBox="1"/>
          <p:nvPr/>
        </p:nvSpPr>
        <p:spPr>
          <a:xfrm>
            <a:off x="4716473" y="3420012"/>
            <a:ext cx="192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Ball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B52163-3DE2-402D-ABA5-905078A1EE29}"/>
              </a:ext>
            </a:extLst>
          </p:cNvPr>
          <p:cNvSpPr/>
          <p:nvPr/>
        </p:nvSpPr>
        <p:spPr>
          <a:xfrm>
            <a:off x="6904491" y="3420012"/>
            <a:ext cx="1924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E44B1-1F8F-4727-9C4F-B4A1768D5A1F}"/>
              </a:ext>
            </a:extLst>
          </p:cNvPr>
          <p:cNvSpPr txBox="1"/>
          <p:nvPr/>
        </p:nvSpPr>
        <p:spPr>
          <a:xfrm>
            <a:off x="6896745" y="3421961"/>
            <a:ext cx="192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Paddle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B389D5-1FD7-483A-B846-8741F556D4A2}"/>
              </a:ext>
            </a:extLst>
          </p:cNvPr>
          <p:cNvSpPr/>
          <p:nvPr/>
        </p:nvSpPr>
        <p:spPr>
          <a:xfrm>
            <a:off x="9092510" y="3427051"/>
            <a:ext cx="1924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F0B19-C060-40EB-A7D3-9DAC17A9EF4D}"/>
              </a:ext>
            </a:extLst>
          </p:cNvPr>
          <p:cNvSpPr txBox="1"/>
          <p:nvPr/>
        </p:nvSpPr>
        <p:spPr>
          <a:xfrm>
            <a:off x="9084764" y="3429000"/>
            <a:ext cx="192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Block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42B65E-F21A-4ABD-9F73-C956208590E2}"/>
              </a:ext>
            </a:extLst>
          </p:cNvPr>
          <p:cNvCxnSpPr>
            <a:stCxn id="15" idx="0"/>
          </p:cNvCxnSpPr>
          <p:nvPr/>
        </p:nvCxnSpPr>
        <p:spPr>
          <a:xfrm flipV="1">
            <a:off x="5678659" y="2469811"/>
            <a:ext cx="1342073" cy="950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345617-1DDA-40C7-8E46-2C52BB9136CC}"/>
              </a:ext>
            </a:extLst>
          </p:cNvPr>
          <p:cNvCxnSpPr>
            <a:cxnSpLocks/>
          </p:cNvCxnSpPr>
          <p:nvPr/>
        </p:nvCxnSpPr>
        <p:spPr>
          <a:xfrm flipH="1" flipV="1">
            <a:off x="8648053" y="2469811"/>
            <a:ext cx="1357388" cy="955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208E7C-9EB2-4BB1-9B97-4108EEF93AC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7842141" y="2469811"/>
            <a:ext cx="13558" cy="957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036C30-3A83-40BB-B828-7E92FDAEE14A}"/>
              </a:ext>
            </a:extLst>
          </p:cNvPr>
          <p:cNvSpPr txBox="1"/>
          <p:nvPr/>
        </p:nvSpPr>
        <p:spPr>
          <a:xfrm>
            <a:off x="6096000" y="394580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Ball.collide</a:t>
            </a:r>
            <a:r>
              <a:rPr lang="en-GB"/>
              <a:t>();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8451D9-43DD-4EC6-A43C-83DA1124D0A8}"/>
              </a:ext>
            </a:extLst>
          </p:cNvPr>
          <p:cNvSpPr txBox="1"/>
          <p:nvPr/>
        </p:nvSpPr>
        <p:spPr>
          <a:xfrm>
            <a:off x="8170736" y="3945805"/>
            <a:ext cx="155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Paddle.draw</a:t>
            </a:r>
            <a:r>
              <a:rPr lang="en-GB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877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 animBg="1"/>
      <p:bldP spid="7" grpId="0"/>
      <p:bldP spid="10" grpId="0"/>
      <p:bldP spid="14" grpId="0" animBg="1"/>
      <p:bldP spid="15" grpId="0"/>
      <p:bldP spid="19" grpId="0" animBg="1"/>
      <p:bldP spid="20" grpId="0"/>
      <p:bldP spid="21" grpId="0" animBg="1"/>
      <p:bldP spid="22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A542-53C2-495D-9180-6B69807B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93123"/>
          </a:xfrm>
        </p:spPr>
        <p:txBody>
          <a:bodyPr/>
          <a:lstStyle/>
          <a:p>
            <a:r>
              <a:rPr lang="en-GB"/>
              <a:t>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950D-3A79-4599-B651-AFF4FEB8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202724"/>
            <a:ext cx="3856037" cy="5931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Objects can redefine functionality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C03ED7-3C25-4E12-9E08-0D05ECB9F6AF}"/>
              </a:ext>
            </a:extLst>
          </p:cNvPr>
          <p:cNvSpPr/>
          <p:nvPr/>
        </p:nvSpPr>
        <p:spPr>
          <a:xfrm>
            <a:off x="1154452" y="1793897"/>
            <a:ext cx="3099661" cy="1860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34A9-33B4-45E1-A046-B04864F3C5DB}"/>
              </a:ext>
            </a:extLst>
          </p:cNvPr>
          <p:cNvSpPr txBox="1"/>
          <p:nvPr/>
        </p:nvSpPr>
        <p:spPr>
          <a:xfrm>
            <a:off x="1146705" y="1795847"/>
            <a:ext cx="309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err="1"/>
              <a:t>GameObject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65C91D-8764-4AF3-9739-BFE6EED7A9DD}"/>
              </a:ext>
            </a:extLst>
          </p:cNvPr>
          <p:cNvCxnSpPr/>
          <p:nvPr/>
        </p:nvCxnSpPr>
        <p:spPr>
          <a:xfrm>
            <a:off x="1154453" y="2163230"/>
            <a:ext cx="3091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F41E6C-1EFB-46BE-805A-0BDE842EF9DC}"/>
              </a:ext>
            </a:extLst>
          </p:cNvPr>
          <p:cNvSpPr txBox="1"/>
          <p:nvPr/>
        </p:nvSpPr>
        <p:spPr>
          <a:xfrm>
            <a:off x="1154452" y="2176780"/>
            <a:ext cx="3099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Size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Draw()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Collide()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BD8F07-E405-4066-BD29-D741F25120F9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1154452" y="2943648"/>
            <a:ext cx="3099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1E18C8-F58A-4695-89D5-B9C5EF1B7B53}"/>
              </a:ext>
            </a:extLst>
          </p:cNvPr>
          <p:cNvSpPr/>
          <p:nvPr/>
        </p:nvSpPr>
        <p:spPr>
          <a:xfrm>
            <a:off x="1169949" y="4105101"/>
            <a:ext cx="3099660" cy="185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89BEF-30FF-4A7B-B2A2-689F7CD8E47D}"/>
              </a:ext>
            </a:extLst>
          </p:cNvPr>
          <p:cNvSpPr txBox="1"/>
          <p:nvPr/>
        </p:nvSpPr>
        <p:spPr>
          <a:xfrm>
            <a:off x="1169949" y="4107051"/>
            <a:ext cx="308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4DC75B-992C-4FAD-B2F3-87B9EDF12A0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04282" y="3654108"/>
            <a:ext cx="0" cy="452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F37AC4-AC19-48C3-BC14-7722F2AC59FF}"/>
              </a:ext>
            </a:extLst>
          </p:cNvPr>
          <p:cNvCxnSpPr>
            <a:cxnSpLocks/>
          </p:cNvCxnSpPr>
          <p:nvPr/>
        </p:nvCxnSpPr>
        <p:spPr>
          <a:xfrm>
            <a:off x="1154453" y="4476383"/>
            <a:ext cx="3099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AA6ED6-ABE1-4AE8-ADCB-9CC0A0D4D468}"/>
              </a:ext>
            </a:extLst>
          </p:cNvPr>
          <p:cNvSpPr txBox="1"/>
          <p:nvPr/>
        </p:nvSpPr>
        <p:spPr>
          <a:xfrm>
            <a:off x="1162201" y="4474435"/>
            <a:ext cx="3099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4">
                    <a:lumMod val="60000"/>
                    <a:lumOff val="40000"/>
                  </a:schemeClr>
                </a:solidFill>
              </a:rPr>
              <a:t>Collide</a:t>
            </a:r>
            <a:r>
              <a:rPr lang="en-GB"/>
              <a:t>() {</a:t>
            </a:r>
          </a:p>
          <a:p>
            <a:r>
              <a:rPr lang="en-GB"/>
              <a:t>	 </a:t>
            </a:r>
            <a:r>
              <a:rPr lang="en-GB">
                <a:solidFill>
                  <a:schemeClr val="accent3"/>
                </a:solidFill>
              </a:rPr>
              <a:t>if</a:t>
            </a:r>
            <a:r>
              <a:rPr lang="en-GB"/>
              <a:t> (</a:t>
            </a:r>
            <a:r>
              <a:rPr lang="en-GB" err="1"/>
              <a:t>base.</a:t>
            </a:r>
            <a:r>
              <a:rPr lang="en-GB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Collide</a:t>
            </a:r>
            <a:r>
              <a:rPr lang="en-GB"/>
              <a:t>()) {</a:t>
            </a:r>
          </a:p>
          <a:p>
            <a:r>
              <a:rPr lang="en-GB"/>
              <a:t>	   </a:t>
            </a:r>
            <a:r>
              <a:rPr lang="en-GB" err="1"/>
              <a:t>ball.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isAlive</a:t>
            </a:r>
            <a:r>
              <a:rPr lang="en-GB"/>
              <a:t> = 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en-GB"/>
              <a:t>;</a:t>
            </a:r>
          </a:p>
          <a:p>
            <a:r>
              <a:rPr lang="en-GB"/>
              <a:t>	 }</a:t>
            </a:r>
          </a:p>
          <a:p>
            <a:r>
              <a:rPr lang="en-GB"/>
              <a:t>     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A8F8E-209E-49FF-A4F6-5C19594EC858}"/>
              </a:ext>
            </a:extLst>
          </p:cNvPr>
          <p:cNvSpPr/>
          <p:nvPr/>
        </p:nvSpPr>
        <p:spPr>
          <a:xfrm>
            <a:off x="7691828" y="2266703"/>
            <a:ext cx="1230162" cy="4726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B61F66-84E0-437D-9BFA-553A79B3E40F}"/>
              </a:ext>
            </a:extLst>
          </p:cNvPr>
          <p:cNvSpPr/>
          <p:nvPr/>
        </p:nvSpPr>
        <p:spPr>
          <a:xfrm>
            <a:off x="7691828" y="3042628"/>
            <a:ext cx="1650570" cy="2169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BEA5BD-5156-49EE-B21D-1F051874D052}"/>
              </a:ext>
            </a:extLst>
          </p:cNvPr>
          <p:cNvSpPr/>
          <p:nvPr/>
        </p:nvSpPr>
        <p:spPr>
          <a:xfrm>
            <a:off x="7704122" y="1628218"/>
            <a:ext cx="483031" cy="48303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F186F5-5A23-4E2F-9991-DCBF2F429665}"/>
              </a:ext>
            </a:extLst>
          </p:cNvPr>
          <p:cNvSpPr txBox="1"/>
          <p:nvPr/>
        </p:nvSpPr>
        <p:spPr>
          <a:xfrm>
            <a:off x="5578411" y="1664206"/>
            <a:ext cx="150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err="1"/>
              <a:t>Ball.draw</a:t>
            </a:r>
            <a:r>
              <a:rPr lang="en-GB"/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94FC59-1295-4E29-B17B-8DF3E7E81ABE}"/>
              </a:ext>
            </a:extLst>
          </p:cNvPr>
          <p:cNvSpPr txBox="1"/>
          <p:nvPr/>
        </p:nvSpPr>
        <p:spPr>
          <a:xfrm>
            <a:off x="5578412" y="2303645"/>
            <a:ext cx="150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err="1"/>
              <a:t>Block.draw</a:t>
            </a:r>
            <a:r>
              <a:rPr lang="en-GB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26A34F-24B7-44B4-9A92-91EA708998FB}"/>
              </a:ext>
            </a:extLst>
          </p:cNvPr>
          <p:cNvSpPr txBox="1"/>
          <p:nvPr/>
        </p:nvSpPr>
        <p:spPr>
          <a:xfrm>
            <a:off x="5578410" y="2936965"/>
            <a:ext cx="150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err="1"/>
              <a:t>Paddle.draw</a:t>
            </a:r>
            <a:r>
              <a:rPr lang="en-GB"/>
              <a:t>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A649E1-C869-4F8F-A1E2-165B8A7EFB63}"/>
              </a:ext>
            </a:extLst>
          </p:cNvPr>
          <p:cNvCxnSpPr>
            <a:cxnSpLocks/>
          </p:cNvCxnSpPr>
          <p:nvPr/>
        </p:nvCxnSpPr>
        <p:spPr>
          <a:xfrm flipV="1">
            <a:off x="7087394" y="3151116"/>
            <a:ext cx="6044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61151B-B25D-4319-A480-DCB6955BE6C5}"/>
              </a:ext>
            </a:extLst>
          </p:cNvPr>
          <p:cNvCxnSpPr>
            <a:cxnSpLocks/>
          </p:cNvCxnSpPr>
          <p:nvPr/>
        </p:nvCxnSpPr>
        <p:spPr>
          <a:xfrm flipV="1">
            <a:off x="7087395" y="2503053"/>
            <a:ext cx="6044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79A58D-B009-4051-A572-7E8963BDFABA}"/>
              </a:ext>
            </a:extLst>
          </p:cNvPr>
          <p:cNvCxnSpPr>
            <a:cxnSpLocks/>
          </p:cNvCxnSpPr>
          <p:nvPr/>
        </p:nvCxnSpPr>
        <p:spPr>
          <a:xfrm flipV="1">
            <a:off x="7087394" y="1869734"/>
            <a:ext cx="6044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7BC2298-E1E5-4C82-AF4F-689DA7097889}"/>
              </a:ext>
            </a:extLst>
          </p:cNvPr>
          <p:cNvSpPr/>
          <p:nvPr/>
        </p:nvSpPr>
        <p:spPr>
          <a:xfrm>
            <a:off x="5010316" y="4103153"/>
            <a:ext cx="3099660" cy="185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244619-F0C5-4FC9-A9F2-99B2BFF93BD4}"/>
              </a:ext>
            </a:extLst>
          </p:cNvPr>
          <p:cNvSpPr txBox="1"/>
          <p:nvPr/>
        </p:nvSpPr>
        <p:spPr>
          <a:xfrm>
            <a:off x="5010316" y="4105103"/>
            <a:ext cx="308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Ball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88E4C2-BA3F-4193-9636-068BD0BBFDE1}"/>
              </a:ext>
            </a:extLst>
          </p:cNvPr>
          <p:cNvCxnSpPr>
            <a:cxnSpLocks/>
          </p:cNvCxnSpPr>
          <p:nvPr/>
        </p:nvCxnSpPr>
        <p:spPr>
          <a:xfrm>
            <a:off x="4994820" y="4474435"/>
            <a:ext cx="3099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261339-32EA-4AA0-9D95-E2410B5E866B}"/>
              </a:ext>
            </a:extLst>
          </p:cNvPr>
          <p:cNvSpPr txBox="1"/>
          <p:nvPr/>
        </p:nvSpPr>
        <p:spPr>
          <a:xfrm>
            <a:off x="5002568" y="4472487"/>
            <a:ext cx="309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Draw() {</a:t>
            </a:r>
          </a:p>
          <a:p>
            <a:r>
              <a:rPr lang="en-GB"/>
              <a:t>       </a:t>
            </a:r>
            <a:r>
              <a:rPr lang="en-GB" err="1"/>
              <a:t>draw_a_circle</a:t>
            </a:r>
            <a:r>
              <a:rPr lang="en-GB"/>
              <a:t>();</a:t>
            </a:r>
          </a:p>
          <a:p>
            <a:r>
              <a:rPr lang="en-GB"/>
              <a:t>     }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E92039-6E43-44D1-BC1E-CF4FFDDAFBB3}"/>
              </a:ext>
            </a:extLst>
          </p:cNvPr>
          <p:cNvCxnSpPr>
            <a:cxnSpLocks/>
            <a:stCxn id="29" idx="0"/>
            <a:endCxn id="8" idx="3"/>
          </p:cNvCxnSpPr>
          <p:nvPr/>
        </p:nvCxnSpPr>
        <p:spPr>
          <a:xfrm flipH="1" flipV="1">
            <a:off x="4254112" y="2915444"/>
            <a:ext cx="2298286" cy="1189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0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/>
      <p:bldP spid="8" grpId="0"/>
      <p:bldP spid="10" grpId="0" animBg="1"/>
      <p:bldP spid="11" grpId="0"/>
      <p:bldP spid="15" grpId="0"/>
      <p:bldP spid="17" grpId="0" animBg="1"/>
      <p:bldP spid="18" grpId="0" animBg="1"/>
      <p:bldP spid="19" grpId="0" animBg="1"/>
      <p:bldP spid="20" grpId="0"/>
      <p:bldP spid="21" grpId="0"/>
      <p:bldP spid="22" grpId="0"/>
      <p:bldP spid="28" grpId="0" animBg="1"/>
      <p:bldP spid="29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CA9C-C162-4AB4-89AA-E1DD2EB0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05171"/>
            <a:ext cx="9905998" cy="1478570"/>
          </a:xfrm>
        </p:spPr>
        <p:txBody>
          <a:bodyPr/>
          <a:lstStyle/>
          <a:p>
            <a:r>
              <a:rPr lang="en-GB"/>
              <a:t>Object Oriented </a:t>
            </a:r>
            <a:r>
              <a:rPr lang="en-GB" err="1"/>
              <a:t>Javascript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8617-44C6-4AB5-81E6-71836832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81" y="2065799"/>
            <a:ext cx="9905999" cy="943276"/>
          </a:xfrm>
        </p:spPr>
        <p:txBody>
          <a:bodyPr>
            <a:normAutofit lnSpcReduction="10000"/>
          </a:bodyPr>
          <a:lstStyle/>
          <a:p>
            <a:r>
              <a:rPr lang="en-GB"/>
              <a:t>Object properties and methods are accessed through dot notation: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/>
              <a:t>	</a:t>
            </a:r>
            <a:r>
              <a:rPr lang="en-GB" sz="2000" err="1"/>
              <a:t>object.</a:t>
            </a:r>
            <a:r>
              <a:rPr lang="en-GB" sz="200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property</a:t>
            </a:r>
            <a:r>
              <a:rPr lang="en-GB" sz="2000"/>
              <a:t> = 1; </a:t>
            </a:r>
            <a:r>
              <a:rPr lang="en-GB" sz="2000" err="1"/>
              <a:t>object.</a:t>
            </a:r>
            <a:r>
              <a:rPr lang="en-GB" sz="20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method</a:t>
            </a:r>
            <a:r>
              <a:rPr lang="en-GB" sz="2000"/>
              <a:t>(12);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E98EA54-DAB3-43F0-9960-FD269A91FCEF}"/>
              </a:ext>
            </a:extLst>
          </p:cNvPr>
          <p:cNvSpPr/>
          <p:nvPr/>
        </p:nvSpPr>
        <p:spPr>
          <a:xfrm>
            <a:off x="2658351" y="2859289"/>
            <a:ext cx="140369" cy="15641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9E8EE-4BDF-4BEC-A34D-CD8E89B7251F}"/>
              </a:ext>
            </a:extLst>
          </p:cNvPr>
          <p:cNvSpPr txBox="1"/>
          <p:nvPr/>
        </p:nvSpPr>
        <p:spPr>
          <a:xfrm>
            <a:off x="1071881" y="42627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DFE8B03-49EA-4F36-993A-82DEA1C48CCF}"/>
              </a:ext>
            </a:extLst>
          </p:cNvPr>
          <p:cNvSpPr/>
          <p:nvPr/>
        </p:nvSpPr>
        <p:spPr>
          <a:xfrm>
            <a:off x="4811001" y="2859289"/>
            <a:ext cx="140369" cy="15641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7F6660-D685-4597-8490-788301DCAEE6}"/>
              </a:ext>
            </a:extLst>
          </p:cNvPr>
          <p:cNvSpPr txBox="1">
            <a:spLocks/>
          </p:cNvSpPr>
          <p:nvPr/>
        </p:nvSpPr>
        <p:spPr>
          <a:xfrm>
            <a:off x="1071881" y="1280452"/>
            <a:ext cx="9905999" cy="817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You create new objects with the ‘</a:t>
            </a:r>
            <a:r>
              <a:rPr lang="en-GB">
                <a:solidFill>
                  <a:schemeClr val="accent3"/>
                </a:solidFill>
              </a:rPr>
              <a:t>new</a:t>
            </a:r>
            <a:r>
              <a:rPr lang="en-GB"/>
              <a:t>’ keyword: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>
                <a:solidFill>
                  <a:schemeClr val="accent3"/>
                </a:solidFill>
              </a:rPr>
              <a:t>	let</a:t>
            </a:r>
            <a:r>
              <a:rPr lang="en-GB" sz="2000"/>
              <a:t> myObject1 = </a:t>
            </a:r>
            <a:r>
              <a:rPr lang="en-GB" sz="2000">
                <a:solidFill>
                  <a:schemeClr val="accent3"/>
                </a:solidFill>
              </a:rPr>
              <a:t>new</a:t>
            </a:r>
            <a:r>
              <a:rPr lang="en-GB" sz="2000"/>
              <a:t> </a:t>
            </a:r>
            <a:r>
              <a:rPr lang="en-GB" sz="2000">
                <a:solidFill>
                  <a:srgbClr val="FFC000"/>
                </a:solidFill>
              </a:rPr>
              <a:t>Object</a:t>
            </a:r>
            <a:r>
              <a:rPr lang="en-GB" sz="2000"/>
              <a:t>(); </a:t>
            </a:r>
            <a:r>
              <a:rPr lang="en-GB" sz="2000">
                <a:solidFill>
                  <a:schemeClr val="accent3"/>
                </a:solidFill>
              </a:rPr>
              <a:t>let</a:t>
            </a:r>
            <a:r>
              <a:rPr lang="en-GB" sz="2000"/>
              <a:t> myObject2 = </a:t>
            </a:r>
            <a:r>
              <a:rPr lang="en-GB" sz="2000">
                <a:solidFill>
                  <a:schemeClr val="accent3"/>
                </a:solidFill>
              </a:rPr>
              <a:t>new</a:t>
            </a:r>
            <a:r>
              <a:rPr lang="en-GB" sz="2000"/>
              <a:t> </a:t>
            </a:r>
            <a:r>
              <a:rPr lang="en-GB" sz="2000">
                <a:solidFill>
                  <a:srgbClr val="FFC000"/>
                </a:solidFill>
              </a:rPr>
              <a:t>Object</a:t>
            </a:r>
            <a:r>
              <a:rPr lang="en-GB" sz="2000"/>
              <a:t>();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60818F-59FB-4E73-A52C-184DEA2E6F43}"/>
              </a:ext>
            </a:extLst>
          </p:cNvPr>
          <p:cNvSpPr txBox="1">
            <a:spLocks/>
          </p:cNvSpPr>
          <p:nvPr/>
        </p:nvSpPr>
        <p:spPr>
          <a:xfrm>
            <a:off x="1131889" y="3051794"/>
            <a:ext cx="9905999" cy="94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Or bracket notation: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/>
              <a:t>	</a:t>
            </a:r>
            <a:r>
              <a:rPr lang="en-GB" sz="2000" dirty="0"/>
              <a:t>object[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‘property’</a:t>
            </a:r>
            <a:r>
              <a:rPr lang="en-GB" sz="2000" dirty="0"/>
              <a:t>] = 1; object[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‘method’</a:t>
            </a:r>
            <a:r>
              <a:rPr lang="en-GB" sz="2000" dirty="0"/>
              <a:t>](12);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4A8380-8645-4F26-A004-E32BF1ADE700}"/>
              </a:ext>
            </a:extLst>
          </p:cNvPr>
          <p:cNvSpPr txBox="1">
            <a:spLocks/>
          </p:cNvSpPr>
          <p:nvPr/>
        </p:nvSpPr>
        <p:spPr>
          <a:xfrm>
            <a:off x="1141413" y="3999163"/>
            <a:ext cx="9905999" cy="276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‘this’ keyword gives us access to the object’s fields: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 dirty="0"/>
              <a:t>	</a:t>
            </a:r>
            <a:r>
              <a:rPr lang="en-GB" sz="2000" dirty="0" err="1"/>
              <a:t>object.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method</a:t>
            </a:r>
            <a:r>
              <a:rPr lang="en-GB" sz="2000" dirty="0"/>
              <a:t>(12);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chemeClr val="accent3"/>
                </a:solidFill>
              </a:rPr>
              <a:t>class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2"/>
                </a:solidFill>
              </a:rPr>
              <a:t>Object</a:t>
            </a:r>
            <a:r>
              <a:rPr lang="en-GB" sz="2000" dirty="0"/>
              <a:t>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 dirty="0"/>
              <a:t>	   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method</a:t>
            </a:r>
            <a:r>
              <a:rPr lang="en-GB" sz="2000" dirty="0"/>
              <a:t>(x)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 dirty="0"/>
              <a:t>	        </a:t>
            </a:r>
            <a:r>
              <a:rPr lang="en-GB" sz="2000" dirty="0" err="1"/>
              <a:t>this.</a:t>
            </a:r>
            <a:r>
              <a:rPr lang="en-GB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property</a:t>
            </a:r>
            <a:r>
              <a:rPr lang="en-GB" sz="2000" dirty="0"/>
              <a:t> = x;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 dirty="0"/>
              <a:t>	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 dirty="0"/>
              <a:t>	}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FAC464C-7991-4EDE-9A26-D1192CB2B3B8}"/>
              </a:ext>
            </a:extLst>
          </p:cNvPr>
          <p:cNvSpPr/>
          <p:nvPr/>
        </p:nvSpPr>
        <p:spPr>
          <a:xfrm>
            <a:off x="1400776" y="4514333"/>
            <a:ext cx="1276625" cy="1486417"/>
          </a:xfrm>
          <a:custGeom>
            <a:avLst/>
            <a:gdLst>
              <a:gd name="connsiteX0" fmla="*/ 0 w 1275350"/>
              <a:gd name="connsiteY0" fmla="*/ 533044 h 1417510"/>
              <a:gd name="connsiteX1" fmla="*/ 788077 w 1275350"/>
              <a:gd name="connsiteY1" fmla="*/ 1025648 h 1417510"/>
              <a:gd name="connsiteX2" fmla="*/ 788077 w 1275350"/>
              <a:gd name="connsiteY2" fmla="*/ 911554 h 1417510"/>
              <a:gd name="connsiteX3" fmla="*/ 1275350 w 1275350"/>
              <a:gd name="connsiteY3" fmla="*/ 1184752 h 1417510"/>
              <a:gd name="connsiteX4" fmla="*/ 788077 w 1275350"/>
              <a:gd name="connsiteY4" fmla="*/ 1377070 h 1417510"/>
              <a:gd name="connsiteX5" fmla="*/ 788077 w 1275350"/>
              <a:gd name="connsiteY5" fmla="*/ 1262977 h 1417510"/>
              <a:gd name="connsiteX6" fmla="*/ 0 w 1275350"/>
              <a:gd name="connsiteY6" fmla="*/ 770373 h 1417510"/>
              <a:gd name="connsiteX7" fmla="*/ 0 w 1275350"/>
              <a:gd name="connsiteY7" fmla="*/ 533044 h 1417510"/>
              <a:gd name="connsiteX0" fmla="*/ 1275350 w 1275350"/>
              <a:gd name="connsiteY0" fmla="*/ 237330 h 1417510"/>
              <a:gd name="connsiteX1" fmla="*/ 32004 w 1275350"/>
              <a:gd name="connsiteY1" fmla="*/ 651709 h 1417510"/>
              <a:gd name="connsiteX2" fmla="*/ 742615 w 1275350"/>
              <a:gd name="connsiteY2" fmla="*/ 48732 h 1417510"/>
              <a:gd name="connsiteX3" fmla="*/ 1275350 w 1275350"/>
              <a:gd name="connsiteY3" fmla="*/ 0 h 1417510"/>
              <a:gd name="connsiteX4" fmla="*/ 1275350 w 1275350"/>
              <a:gd name="connsiteY4" fmla="*/ 237330 h 1417510"/>
              <a:gd name="connsiteX0" fmla="*/ 0 w 1275350"/>
              <a:gd name="connsiteY0" fmla="*/ 533044 h 1417510"/>
              <a:gd name="connsiteX1" fmla="*/ 788077 w 1275350"/>
              <a:gd name="connsiteY1" fmla="*/ 1025648 h 1417510"/>
              <a:gd name="connsiteX2" fmla="*/ 788077 w 1275350"/>
              <a:gd name="connsiteY2" fmla="*/ 911554 h 1417510"/>
              <a:gd name="connsiteX3" fmla="*/ 1275350 w 1275350"/>
              <a:gd name="connsiteY3" fmla="*/ 1184752 h 1417510"/>
              <a:gd name="connsiteX4" fmla="*/ 788077 w 1275350"/>
              <a:gd name="connsiteY4" fmla="*/ 1377070 h 1417510"/>
              <a:gd name="connsiteX5" fmla="*/ 788077 w 1275350"/>
              <a:gd name="connsiteY5" fmla="*/ 1262977 h 1417510"/>
              <a:gd name="connsiteX6" fmla="*/ 0 w 1275350"/>
              <a:gd name="connsiteY6" fmla="*/ 770373 h 1417510"/>
              <a:gd name="connsiteX7" fmla="*/ 0 w 1275350"/>
              <a:gd name="connsiteY7" fmla="*/ 533044 h 1417510"/>
              <a:gd name="connsiteX8" fmla="*/ 1275350 w 1275350"/>
              <a:gd name="connsiteY8" fmla="*/ 0 h 1417510"/>
              <a:gd name="connsiteX9" fmla="*/ 1275350 w 1275350"/>
              <a:gd name="connsiteY9" fmla="*/ 237330 h 1417510"/>
              <a:gd name="connsiteX10" fmla="*/ 32004 w 1275350"/>
              <a:gd name="connsiteY10" fmla="*/ 651709 h 1417510"/>
              <a:gd name="connsiteX0" fmla="*/ 134 w 1275484"/>
              <a:gd name="connsiteY0" fmla="*/ 542374 h 1386400"/>
              <a:gd name="connsiteX1" fmla="*/ 788211 w 1275484"/>
              <a:gd name="connsiteY1" fmla="*/ 1034978 h 1386400"/>
              <a:gd name="connsiteX2" fmla="*/ 788211 w 1275484"/>
              <a:gd name="connsiteY2" fmla="*/ 920884 h 1386400"/>
              <a:gd name="connsiteX3" fmla="*/ 1275484 w 1275484"/>
              <a:gd name="connsiteY3" fmla="*/ 1194082 h 1386400"/>
              <a:gd name="connsiteX4" fmla="*/ 788211 w 1275484"/>
              <a:gd name="connsiteY4" fmla="*/ 1386400 h 1386400"/>
              <a:gd name="connsiteX5" fmla="*/ 788211 w 1275484"/>
              <a:gd name="connsiteY5" fmla="*/ 1272307 h 1386400"/>
              <a:gd name="connsiteX6" fmla="*/ 134 w 1275484"/>
              <a:gd name="connsiteY6" fmla="*/ 779703 h 1386400"/>
              <a:gd name="connsiteX7" fmla="*/ 134 w 1275484"/>
              <a:gd name="connsiteY7" fmla="*/ 542374 h 1386400"/>
              <a:gd name="connsiteX0" fmla="*/ 1275484 w 1275484"/>
              <a:gd name="connsiteY0" fmla="*/ 246660 h 1386400"/>
              <a:gd name="connsiteX1" fmla="*/ 32138 w 1275484"/>
              <a:gd name="connsiteY1" fmla="*/ 661039 h 1386400"/>
              <a:gd name="connsiteX2" fmla="*/ 742749 w 1275484"/>
              <a:gd name="connsiteY2" fmla="*/ 58062 h 1386400"/>
              <a:gd name="connsiteX3" fmla="*/ 1275484 w 1275484"/>
              <a:gd name="connsiteY3" fmla="*/ 9330 h 1386400"/>
              <a:gd name="connsiteX4" fmla="*/ 1275484 w 1275484"/>
              <a:gd name="connsiteY4" fmla="*/ 246660 h 1386400"/>
              <a:gd name="connsiteX0" fmla="*/ 134 w 1275484"/>
              <a:gd name="connsiteY0" fmla="*/ 542374 h 1386400"/>
              <a:gd name="connsiteX1" fmla="*/ 788211 w 1275484"/>
              <a:gd name="connsiteY1" fmla="*/ 1034978 h 1386400"/>
              <a:gd name="connsiteX2" fmla="*/ 788211 w 1275484"/>
              <a:gd name="connsiteY2" fmla="*/ 920884 h 1386400"/>
              <a:gd name="connsiteX3" fmla="*/ 1275484 w 1275484"/>
              <a:gd name="connsiteY3" fmla="*/ 1194082 h 1386400"/>
              <a:gd name="connsiteX4" fmla="*/ 788211 w 1275484"/>
              <a:gd name="connsiteY4" fmla="*/ 1386400 h 1386400"/>
              <a:gd name="connsiteX5" fmla="*/ 788211 w 1275484"/>
              <a:gd name="connsiteY5" fmla="*/ 1272307 h 1386400"/>
              <a:gd name="connsiteX6" fmla="*/ 134 w 1275484"/>
              <a:gd name="connsiteY6" fmla="*/ 779703 h 1386400"/>
              <a:gd name="connsiteX7" fmla="*/ 134 w 1275484"/>
              <a:gd name="connsiteY7" fmla="*/ 542374 h 1386400"/>
              <a:gd name="connsiteX8" fmla="*/ 892928 w 1275484"/>
              <a:gd name="connsiteY8" fmla="*/ 0 h 1386400"/>
              <a:gd name="connsiteX9" fmla="*/ 1275484 w 1275484"/>
              <a:gd name="connsiteY9" fmla="*/ 246660 h 1386400"/>
              <a:gd name="connsiteX10" fmla="*/ 32138 w 1275484"/>
              <a:gd name="connsiteY10" fmla="*/ 661039 h 1386400"/>
              <a:gd name="connsiteX0" fmla="*/ 134 w 1275484"/>
              <a:gd name="connsiteY0" fmla="*/ 542374 h 1386400"/>
              <a:gd name="connsiteX1" fmla="*/ 788211 w 1275484"/>
              <a:gd name="connsiteY1" fmla="*/ 1034978 h 1386400"/>
              <a:gd name="connsiteX2" fmla="*/ 788211 w 1275484"/>
              <a:gd name="connsiteY2" fmla="*/ 920884 h 1386400"/>
              <a:gd name="connsiteX3" fmla="*/ 1275484 w 1275484"/>
              <a:gd name="connsiteY3" fmla="*/ 1194082 h 1386400"/>
              <a:gd name="connsiteX4" fmla="*/ 788211 w 1275484"/>
              <a:gd name="connsiteY4" fmla="*/ 1386400 h 1386400"/>
              <a:gd name="connsiteX5" fmla="*/ 788211 w 1275484"/>
              <a:gd name="connsiteY5" fmla="*/ 1272307 h 1386400"/>
              <a:gd name="connsiteX6" fmla="*/ 134 w 1275484"/>
              <a:gd name="connsiteY6" fmla="*/ 779703 h 1386400"/>
              <a:gd name="connsiteX7" fmla="*/ 134 w 1275484"/>
              <a:gd name="connsiteY7" fmla="*/ 542374 h 1386400"/>
              <a:gd name="connsiteX0" fmla="*/ 1275484 w 1275484"/>
              <a:gd name="connsiteY0" fmla="*/ 246660 h 1386400"/>
              <a:gd name="connsiteX1" fmla="*/ 32138 w 1275484"/>
              <a:gd name="connsiteY1" fmla="*/ 661039 h 1386400"/>
              <a:gd name="connsiteX2" fmla="*/ 742749 w 1275484"/>
              <a:gd name="connsiteY2" fmla="*/ 58062 h 1386400"/>
              <a:gd name="connsiteX3" fmla="*/ 1275484 w 1275484"/>
              <a:gd name="connsiteY3" fmla="*/ 9330 h 1386400"/>
              <a:gd name="connsiteX4" fmla="*/ 1275484 w 1275484"/>
              <a:gd name="connsiteY4" fmla="*/ 246660 h 1386400"/>
              <a:gd name="connsiteX0" fmla="*/ 134 w 1275484"/>
              <a:gd name="connsiteY0" fmla="*/ 542374 h 1386400"/>
              <a:gd name="connsiteX1" fmla="*/ 788211 w 1275484"/>
              <a:gd name="connsiteY1" fmla="*/ 1034978 h 1386400"/>
              <a:gd name="connsiteX2" fmla="*/ 788211 w 1275484"/>
              <a:gd name="connsiteY2" fmla="*/ 920884 h 1386400"/>
              <a:gd name="connsiteX3" fmla="*/ 1275484 w 1275484"/>
              <a:gd name="connsiteY3" fmla="*/ 1194082 h 1386400"/>
              <a:gd name="connsiteX4" fmla="*/ 788211 w 1275484"/>
              <a:gd name="connsiteY4" fmla="*/ 1386400 h 1386400"/>
              <a:gd name="connsiteX5" fmla="*/ 788211 w 1275484"/>
              <a:gd name="connsiteY5" fmla="*/ 1272307 h 1386400"/>
              <a:gd name="connsiteX6" fmla="*/ 134 w 1275484"/>
              <a:gd name="connsiteY6" fmla="*/ 779703 h 1386400"/>
              <a:gd name="connsiteX7" fmla="*/ 134 w 1275484"/>
              <a:gd name="connsiteY7" fmla="*/ 542374 h 1386400"/>
              <a:gd name="connsiteX8" fmla="*/ 892928 w 1275484"/>
              <a:gd name="connsiteY8" fmla="*/ 0 h 1386400"/>
              <a:gd name="connsiteX9" fmla="*/ 902259 w 1275484"/>
              <a:gd name="connsiteY9" fmla="*/ 255991 h 1386400"/>
              <a:gd name="connsiteX10" fmla="*/ 32138 w 1275484"/>
              <a:gd name="connsiteY10" fmla="*/ 661039 h 1386400"/>
              <a:gd name="connsiteX0" fmla="*/ 134 w 1275484"/>
              <a:gd name="connsiteY0" fmla="*/ 542374 h 1386400"/>
              <a:gd name="connsiteX1" fmla="*/ 788211 w 1275484"/>
              <a:gd name="connsiteY1" fmla="*/ 1034978 h 1386400"/>
              <a:gd name="connsiteX2" fmla="*/ 788211 w 1275484"/>
              <a:gd name="connsiteY2" fmla="*/ 920884 h 1386400"/>
              <a:gd name="connsiteX3" fmla="*/ 1275484 w 1275484"/>
              <a:gd name="connsiteY3" fmla="*/ 1194082 h 1386400"/>
              <a:gd name="connsiteX4" fmla="*/ 788211 w 1275484"/>
              <a:gd name="connsiteY4" fmla="*/ 1386400 h 1386400"/>
              <a:gd name="connsiteX5" fmla="*/ 788211 w 1275484"/>
              <a:gd name="connsiteY5" fmla="*/ 1272307 h 1386400"/>
              <a:gd name="connsiteX6" fmla="*/ 134 w 1275484"/>
              <a:gd name="connsiteY6" fmla="*/ 779703 h 1386400"/>
              <a:gd name="connsiteX7" fmla="*/ 134 w 1275484"/>
              <a:gd name="connsiteY7" fmla="*/ 542374 h 1386400"/>
              <a:gd name="connsiteX0" fmla="*/ 874267 w 1275484"/>
              <a:gd name="connsiteY0" fmla="*/ 246660 h 1386400"/>
              <a:gd name="connsiteX1" fmla="*/ 32138 w 1275484"/>
              <a:gd name="connsiteY1" fmla="*/ 661039 h 1386400"/>
              <a:gd name="connsiteX2" fmla="*/ 742749 w 1275484"/>
              <a:gd name="connsiteY2" fmla="*/ 58062 h 1386400"/>
              <a:gd name="connsiteX3" fmla="*/ 1275484 w 1275484"/>
              <a:gd name="connsiteY3" fmla="*/ 9330 h 1386400"/>
              <a:gd name="connsiteX4" fmla="*/ 874267 w 1275484"/>
              <a:gd name="connsiteY4" fmla="*/ 246660 h 1386400"/>
              <a:gd name="connsiteX0" fmla="*/ 134 w 1275484"/>
              <a:gd name="connsiteY0" fmla="*/ 542374 h 1386400"/>
              <a:gd name="connsiteX1" fmla="*/ 788211 w 1275484"/>
              <a:gd name="connsiteY1" fmla="*/ 1034978 h 1386400"/>
              <a:gd name="connsiteX2" fmla="*/ 788211 w 1275484"/>
              <a:gd name="connsiteY2" fmla="*/ 920884 h 1386400"/>
              <a:gd name="connsiteX3" fmla="*/ 1275484 w 1275484"/>
              <a:gd name="connsiteY3" fmla="*/ 1194082 h 1386400"/>
              <a:gd name="connsiteX4" fmla="*/ 788211 w 1275484"/>
              <a:gd name="connsiteY4" fmla="*/ 1386400 h 1386400"/>
              <a:gd name="connsiteX5" fmla="*/ 788211 w 1275484"/>
              <a:gd name="connsiteY5" fmla="*/ 1272307 h 1386400"/>
              <a:gd name="connsiteX6" fmla="*/ 134 w 1275484"/>
              <a:gd name="connsiteY6" fmla="*/ 779703 h 1386400"/>
              <a:gd name="connsiteX7" fmla="*/ 134 w 1275484"/>
              <a:gd name="connsiteY7" fmla="*/ 542374 h 1386400"/>
              <a:gd name="connsiteX8" fmla="*/ 892928 w 1275484"/>
              <a:gd name="connsiteY8" fmla="*/ 0 h 1386400"/>
              <a:gd name="connsiteX9" fmla="*/ 902259 w 1275484"/>
              <a:gd name="connsiteY9" fmla="*/ 255991 h 1386400"/>
              <a:gd name="connsiteX10" fmla="*/ 32138 w 1275484"/>
              <a:gd name="connsiteY10" fmla="*/ 661039 h 1386400"/>
              <a:gd name="connsiteX0" fmla="*/ 134 w 1275484"/>
              <a:gd name="connsiteY0" fmla="*/ 542374 h 1386400"/>
              <a:gd name="connsiteX1" fmla="*/ 788211 w 1275484"/>
              <a:gd name="connsiteY1" fmla="*/ 1034978 h 1386400"/>
              <a:gd name="connsiteX2" fmla="*/ 788211 w 1275484"/>
              <a:gd name="connsiteY2" fmla="*/ 920884 h 1386400"/>
              <a:gd name="connsiteX3" fmla="*/ 1275484 w 1275484"/>
              <a:gd name="connsiteY3" fmla="*/ 1194082 h 1386400"/>
              <a:gd name="connsiteX4" fmla="*/ 788211 w 1275484"/>
              <a:gd name="connsiteY4" fmla="*/ 1386400 h 1386400"/>
              <a:gd name="connsiteX5" fmla="*/ 788211 w 1275484"/>
              <a:gd name="connsiteY5" fmla="*/ 1272307 h 1386400"/>
              <a:gd name="connsiteX6" fmla="*/ 134 w 1275484"/>
              <a:gd name="connsiteY6" fmla="*/ 779703 h 1386400"/>
              <a:gd name="connsiteX7" fmla="*/ 134 w 1275484"/>
              <a:gd name="connsiteY7" fmla="*/ 542374 h 1386400"/>
              <a:gd name="connsiteX0" fmla="*/ 874267 w 1275484"/>
              <a:gd name="connsiteY0" fmla="*/ 246660 h 1386400"/>
              <a:gd name="connsiteX1" fmla="*/ 32138 w 1275484"/>
              <a:gd name="connsiteY1" fmla="*/ 661039 h 1386400"/>
              <a:gd name="connsiteX2" fmla="*/ 742749 w 1275484"/>
              <a:gd name="connsiteY2" fmla="*/ 58062 h 1386400"/>
              <a:gd name="connsiteX3" fmla="*/ 902259 w 1275484"/>
              <a:gd name="connsiteY3" fmla="*/ 9330 h 1386400"/>
              <a:gd name="connsiteX4" fmla="*/ 874267 w 1275484"/>
              <a:gd name="connsiteY4" fmla="*/ 246660 h 1386400"/>
              <a:gd name="connsiteX0" fmla="*/ 134 w 1275484"/>
              <a:gd name="connsiteY0" fmla="*/ 542374 h 1386400"/>
              <a:gd name="connsiteX1" fmla="*/ 788211 w 1275484"/>
              <a:gd name="connsiteY1" fmla="*/ 1034978 h 1386400"/>
              <a:gd name="connsiteX2" fmla="*/ 788211 w 1275484"/>
              <a:gd name="connsiteY2" fmla="*/ 920884 h 1386400"/>
              <a:gd name="connsiteX3" fmla="*/ 1275484 w 1275484"/>
              <a:gd name="connsiteY3" fmla="*/ 1194082 h 1386400"/>
              <a:gd name="connsiteX4" fmla="*/ 788211 w 1275484"/>
              <a:gd name="connsiteY4" fmla="*/ 1386400 h 1386400"/>
              <a:gd name="connsiteX5" fmla="*/ 788211 w 1275484"/>
              <a:gd name="connsiteY5" fmla="*/ 1272307 h 1386400"/>
              <a:gd name="connsiteX6" fmla="*/ 134 w 1275484"/>
              <a:gd name="connsiteY6" fmla="*/ 779703 h 1386400"/>
              <a:gd name="connsiteX7" fmla="*/ 134 w 1275484"/>
              <a:gd name="connsiteY7" fmla="*/ 542374 h 1386400"/>
              <a:gd name="connsiteX8" fmla="*/ 892928 w 1275484"/>
              <a:gd name="connsiteY8" fmla="*/ 0 h 1386400"/>
              <a:gd name="connsiteX9" fmla="*/ 902259 w 1275484"/>
              <a:gd name="connsiteY9" fmla="*/ 255991 h 1386400"/>
              <a:gd name="connsiteX10" fmla="*/ 32138 w 1275484"/>
              <a:gd name="connsiteY10" fmla="*/ 661039 h 1386400"/>
              <a:gd name="connsiteX0" fmla="*/ 14567 w 1289917"/>
              <a:gd name="connsiteY0" fmla="*/ 542374 h 1386400"/>
              <a:gd name="connsiteX1" fmla="*/ 802644 w 1289917"/>
              <a:gd name="connsiteY1" fmla="*/ 1034978 h 1386400"/>
              <a:gd name="connsiteX2" fmla="*/ 802644 w 1289917"/>
              <a:gd name="connsiteY2" fmla="*/ 920884 h 1386400"/>
              <a:gd name="connsiteX3" fmla="*/ 1289917 w 1289917"/>
              <a:gd name="connsiteY3" fmla="*/ 1194082 h 1386400"/>
              <a:gd name="connsiteX4" fmla="*/ 802644 w 1289917"/>
              <a:gd name="connsiteY4" fmla="*/ 1386400 h 1386400"/>
              <a:gd name="connsiteX5" fmla="*/ 802644 w 1289917"/>
              <a:gd name="connsiteY5" fmla="*/ 1272307 h 1386400"/>
              <a:gd name="connsiteX6" fmla="*/ 14567 w 1289917"/>
              <a:gd name="connsiteY6" fmla="*/ 779703 h 1386400"/>
              <a:gd name="connsiteX7" fmla="*/ 14567 w 1289917"/>
              <a:gd name="connsiteY7" fmla="*/ 542374 h 1386400"/>
              <a:gd name="connsiteX0" fmla="*/ 888700 w 1289917"/>
              <a:gd name="connsiteY0" fmla="*/ 246660 h 1386400"/>
              <a:gd name="connsiteX1" fmla="*/ 46571 w 1289917"/>
              <a:gd name="connsiteY1" fmla="*/ 661039 h 1386400"/>
              <a:gd name="connsiteX2" fmla="*/ 607892 w 1289917"/>
              <a:gd name="connsiteY2" fmla="*/ 20740 h 1386400"/>
              <a:gd name="connsiteX3" fmla="*/ 916692 w 1289917"/>
              <a:gd name="connsiteY3" fmla="*/ 9330 h 1386400"/>
              <a:gd name="connsiteX4" fmla="*/ 888700 w 1289917"/>
              <a:gd name="connsiteY4" fmla="*/ 246660 h 1386400"/>
              <a:gd name="connsiteX0" fmla="*/ 14567 w 1289917"/>
              <a:gd name="connsiteY0" fmla="*/ 542374 h 1386400"/>
              <a:gd name="connsiteX1" fmla="*/ 802644 w 1289917"/>
              <a:gd name="connsiteY1" fmla="*/ 1034978 h 1386400"/>
              <a:gd name="connsiteX2" fmla="*/ 802644 w 1289917"/>
              <a:gd name="connsiteY2" fmla="*/ 920884 h 1386400"/>
              <a:gd name="connsiteX3" fmla="*/ 1289917 w 1289917"/>
              <a:gd name="connsiteY3" fmla="*/ 1194082 h 1386400"/>
              <a:gd name="connsiteX4" fmla="*/ 802644 w 1289917"/>
              <a:gd name="connsiteY4" fmla="*/ 1386400 h 1386400"/>
              <a:gd name="connsiteX5" fmla="*/ 802644 w 1289917"/>
              <a:gd name="connsiteY5" fmla="*/ 1272307 h 1386400"/>
              <a:gd name="connsiteX6" fmla="*/ 14567 w 1289917"/>
              <a:gd name="connsiteY6" fmla="*/ 779703 h 1386400"/>
              <a:gd name="connsiteX7" fmla="*/ 14567 w 1289917"/>
              <a:gd name="connsiteY7" fmla="*/ 542374 h 1386400"/>
              <a:gd name="connsiteX8" fmla="*/ 907361 w 1289917"/>
              <a:gd name="connsiteY8" fmla="*/ 0 h 1386400"/>
              <a:gd name="connsiteX9" fmla="*/ 916692 w 1289917"/>
              <a:gd name="connsiteY9" fmla="*/ 255991 h 1386400"/>
              <a:gd name="connsiteX10" fmla="*/ 46571 w 1289917"/>
              <a:gd name="connsiteY10" fmla="*/ 661039 h 1386400"/>
              <a:gd name="connsiteX0" fmla="*/ 14567 w 1289917"/>
              <a:gd name="connsiteY0" fmla="*/ 551705 h 1395731"/>
              <a:gd name="connsiteX1" fmla="*/ 802644 w 1289917"/>
              <a:gd name="connsiteY1" fmla="*/ 1044309 h 1395731"/>
              <a:gd name="connsiteX2" fmla="*/ 802644 w 1289917"/>
              <a:gd name="connsiteY2" fmla="*/ 930215 h 1395731"/>
              <a:gd name="connsiteX3" fmla="*/ 1289917 w 1289917"/>
              <a:gd name="connsiteY3" fmla="*/ 1203413 h 1395731"/>
              <a:gd name="connsiteX4" fmla="*/ 802644 w 1289917"/>
              <a:gd name="connsiteY4" fmla="*/ 1395731 h 1395731"/>
              <a:gd name="connsiteX5" fmla="*/ 802644 w 1289917"/>
              <a:gd name="connsiteY5" fmla="*/ 1281638 h 1395731"/>
              <a:gd name="connsiteX6" fmla="*/ 14567 w 1289917"/>
              <a:gd name="connsiteY6" fmla="*/ 789034 h 1395731"/>
              <a:gd name="connsiteX7" fmla="*/ 14567 w 1289917"/>
              <a:gd name="connsiteY7" fmla="*/ 551705 h 1395731"/>
              <a:gd name="connsiteX0" fmla="*/ 888700 w 1289917"/>
              <a:gd name="connsiteY0" fmla="*/ 255991 h 1395731"/>
              <a:gd name="connsiteX1" fmla="*/ 46571 w 1289917"/>
              <a:gd name="connsiteY1" fmla="*/ 670370 h 1395731"/>
              <a:gd name="connsiteX2" fmla="*/ 607892 w 1289917"/>
              <a:gd name="connsiteY2" fmla="*/ 30071 h 1395731"/>
              <a:gd name="connsiteX3" fmla="*/ 916692 w 1289917"/>
              <a:gd name="connsiteY3" fmla="*/ 18661 h 1395731"/>
              <a:gd name="connsiteX4" fmla="*/ 888700 w 1289917"/>
              <a:gd name="connsiteY4" fmla="*/ 255991 h 1395731"/>
              <a:gd name="connsiteX0" fmla="*/ 14567 w 1289917"/>
              <a:gd name="connsiteY0" fmla="*/ 551705 h 1395731"/>
              <a:gd name="connsiteX1" fmla="*/ 802644 w 1289917"/>
              <a:gd name="connsiteY1" fmla="*/ 1044309 h 1395731"/>
              <a:gd name="connsiteX2" fmla="*/ 802644 w 1289917"/>
              <a:gd name="connsiteY2" fmla="*/ 930215 h 1395731"/>
              <a:gd name="connsiteX3" fmla="*/ 1289917 w 1289917"/>
              <a:gd name="connsiteY3" fmla="*/ 1203413 h 1395731"/>
              <a:gd name="connsiteX4" fmla="*/ 802644 w 1289917"/>
              <a:gd name="connsiteY4" fmla="*/ 1395731 h 1395731"/>
              <a:gd name="connsiteX5" fmla="*/ 802644 w 1289917"/>
              <a:gd name="connsiteY5" fmla="*/ 1281638 h 1395731"/>
              <a:gd name="connsiteX6" fmla="*/ 14567 w 1289917"/>
              <a:gd name="connsiteY6" fmla="*/ 789034 h 1395731"/>
              <a:gd name="connsiteX7" fmla="*/ 14567 w 1289917"/>
              <a:gd name="connsiteY7" fmla="*/ 551705 h 1395731"/>
              <a:gd name="connsiteX8" fmla="*/ 879369 w 1289917"/>
              <a:gd name="connsiteY8" fmla="*/ 0 h 1395731"/>
              <a:gd name="connsiteX9" fmla="*/ 916692 w 1289917"/>
              <a:gd name="connsiteY9" fmla="*/ 265322 h 1395731"/>
              <a:gd name="connsiteX10" fmla="*/ 46571 w 1289917"/>
              <a:gd name="connsiteY10" fmla="*/ 670370 h 1395731"/>
              <a:gd name="connsiteX0" fmla="*/ 14567 w 1289917"/>
              <a:gd name="connsiteY0" fmla="*/ 551705 h 1395731"/>
              <a:gd name="connsiteX1" fmla="*/ 802644 w 1289917"/>
              <a:gd name="connsiteY1" fmla="*/ 1044309 h 1395731"/>
              <a:gd name="connsiteX2" fmla="*/ 802644 w 1289917"/>
              <a:gd name="connsiteY2" fmla="*/ 930215 h 1395731"/>
              <a:gd name="connsiteX3" fmla="*/ 1289917 w 1289917"/>
              <a:gd name="connsiteY3" fmla="*/ 1203413 h 1395731"/>
              <a:gd name="connsiteX4" fmla="*/ 802644 w 1289917"/>
              <a:gd name="connsiteY4" fmla="*/ 1395731 h 1395731"/>
              <a:gd name="connsiteX5" fmla="*/ 802644 w 1289917"/>
              <a:gd name="connsiteY5" fmla="*/ 1281638 h 1395731"/>
              <a:gd name="connsiteX6" fmla="*/ 14567 w 1289917"/>
              <a:gd name="connsiteY6" fmla="*/ 789034 h 1395731"/>
              <a:gd name="connsiteX7" fmla="*/ 14567 w 1289917"/>
              <a:gd name="connsiteY7" fmla="*/ 551705 h 1395731"/>
              <a:gd name="connsiteX0" fmla="*/ 888700 w 1289917"/>
              <a:gd name="connsiteY0" fmla="*/ 255991 h 1395731"/>
              <a:gd name="connsiteX1" fmla="*/ 46571 w 1289917"/>
              <a:gd name="connsiteY1" fmla="*/ 670370 h 1395731"/>
              <a:gd name="connsiteX2" fmla="*/ 607892 w 1289917"/>
              <a:gd name="connsiteY2" fmla="*/ 30071 h 1395731"/>
              <a:gd name="connsiteX3" fmla="*/ 720749 w 1289917"/>
              <a:gd name="connsiteY3" fmla="*/ 9330 h 1395731"/>
              <a:gd name="connsiteX4" fmla="*/ 888700 w 1289917"/>
              <a:gd name="connsiteY4" fmla="*/ 255991 h 1395731"/>
              <a:gd name="connsiteX0" fmla="*/ 14567 w 1289917"/>
              <a:gd name="connsiteY0" fmla="*/ 551705 h 1395731"/>
              <a:gd name="connsiteX1" fmla="*/ 802644 w 1289917"/>
              <a:gd name="connsiteY1" fmla="*/ 1044309 h 1395731"/>
              <a:gd name="connsiteX2" fmla="*/ 802644 w 1289917"/>
              <a:gd name="connsiteY2" fmla="*/ 930215 h 1395731"/>
              <a:gd name="connsiteX3" fmla="*/ 1289917 w 1289917"/>
              <a:gd name="connsiteY3" fmla="*/ 1203413 h 1395731"/>
              <a:gd name="connsiteX4" fmla="*/ 802644 w 1289917"/>
              <a:gd name="connsiteY4" fmla="*/ 1395731 h 1395731"/>
              <a:gd name="connsiteX5" fmla="*/ 802644 w 1289917"/>
              <a:gd name="connsiteY5" fmla="*/ 1281638 h 1395731"/>
              <a:gd name="connsiteX6" fmla="*/ 14567 w 1289917"/>
              <a:gd name="connsiteY6" fmla="*/ 789034 h 1395731"/>
              <a:gd name="connsiteX7" fmla="*/ 14567 w 1289917"/>
              <a:gd name="connsiteY7" fmla="*/ 551705 h 1395731"/>
              <a:gd name="connsiteX8" fmla="*/ 879369 w 1289917"/>
              <a:gd name="connsiteY8" fmla="*/ 0 h 1395731"/>
              <a:gd name="connsiteX9" fmla="*/ 916692 w 1289917"/>
              <a:gd name="connsiteY9" fmla="*/ 265322 h 1395731"/>
              <a:gd name="connsiteX10" fmla="*/ 46571 w 1289917"/>
              <a:gd name="connsiteY10" fmla="*/ 670370 h 1395731"/>
              <a:gd name="connsiteX0" fmla="*/ 14567 w 1289917"/>
              <a:gd name="connsiteY0" fmla="*/ 551705 h 1395731"/>
              <a:gd name="connsiteX1" fmla="*/ 802644 w 1289917"/>
              <a:gd name="connsiteY1" fmla="*/ 1044309 h 1395731"/>
              <a:gd name="connsiteX2" fmla="*/ 802644 w 1289917"/>
              <a:gd name="connsiteY2" fmla="*/ 930215 h 1395731"/>
              <a:gd name="connsiteX3" fmla="*/ 1289917 w 1289917"/>
              <a:gd name="connsiteY3" fmla="*/ 1203413 h 1395731"/>
              <a:gd name="connsiteX4" fmla="*/ 802644 w 1289917"/>
              <a:gd name="connsiteY4" fmla="*/ 1395731 h 1395731"/>
              <a:gd name="connsiteX5" fmla="*/ 802644 w 1289917"/>
              <a:gd name="connsiteY5" fmla="*/ 1281638 h 1395731"/>
              <a:gd name="connsiteX6" fmla="*/ 14567 w 1289917"/>
              <a:gd name="connsiteY6" fmla="*/ 789034 h 1395731"/>
              <a:gd name="connsiteX7" fmla="*/ 14567 w 1289917"/>
              <a:gd name="connsiteY7" fmla="*/ 551705 h 1395731"/>
              <a:gd name="connsiteX0" fmla="*/ 888700 w 1289917"/>
              <a:gd name="connsiteY0" fmla="*/ 255991 h 1395731"/>
              <a:gd name="connsiteX1" fmla="*/ 46571 w 1289917"/>
              <a:gd name="connsiteY1" fmla="*/ 670370 h 1395731"/>
              <a:gd name="connsiteX2" fmla="*/ 607892 w 1289917"/>
              <a:gd name="connsiteY2" fmla="*/ 30071 h 1395731"/>
              <a:gd name="connsiteX3" fmla="*/ 720749 w 1289917"/>
              <a:gd name="connsiteY3" fmla="*/ 9330 h 1395731"/>
              <a:gd name="connsiteX4" fmla="*/ 888700 w 1289917"/>
              <a:gd name="connsiteY4" fmla="*/ 255991 h 1395731"/>
              <a:gd name="connsiteX0" fmla="*/ 14567 w 1289917"/>
              <a:gd name="connsiteY0" fmla="*/ 551705 h 1395731"/>
              <a:gd name="connsiteX1" fmla="*/ 802644 w 1289917"/>
              <a:gd name="connsiteY1" fmla="*/ 1044309 h 1395731"/>
              <a:gd name="connsiteX2" fmla="*/ 802644 w 1289917"/>
              <a:gd name="connsiteY2" fmla="*/ 930215 h 1395731"/>
              <a:gd name="connsiteX3" fmla="*/ 1289917 w 1289917"/>
              <a:gd name="connsiteY3" fmla="*/ 1203413 h 1395731"/>
              <a:gd name="connsiteX4" fmla="*/ 802644 w 1289917"/>
              <a:gd name="connsiteY4" fmla="*/ 1395731 h 1395731"/>
              <a:gd name="connsiteX5" fmla="*/ 802644 w 1289917"/>
              <a:gd name="connsiteY5" fmla="*/ 1281638 h 1395731"/>
              <a:gd name="connsiteX6" fmla="*/ 14567 w 1289917"/>
              <a:gd name="connsiteY6" fmla="*/ 789034 h 1395731"/>
              <a:gd name="connsiteX7" fmla="*/ 14567 w 1289917"/>
              <a:gd name="connsiteY7" fmla="*/ 551705 h 1395731"/>
              <a:gd name="connsiteX8" fmla="*/ 879369 w 1289917"/>
              <a:gd name="connsiteY8" fmla="*/ 0 h 1395731"/>
              <a:gd name="connsiteX9" fmla="*/ 888700 w 1289917"/>
              <a:gd name="connsiteY9" fmla="*/ 293314 h 1395731"/>
              <a:gd name="connsiteX10" fmla="*/ 46571 w 1289917"/>
              <a:gd name="connsiteY10" fmla="*/ 670370 h 1395731"/>
              <a:gd name="connsiteX0" fmla="*/ 14567 w 1289917"/>
              <a:gd name="connsiteY0" fmla="*/ 551705 h 1395731"/>
              <a:gd name="connsiteX1" fmla="*/ 802644 w 1289917"/>
              <a:gd name="connsiteY1" fmla="*/ 1044309 h 1395731"/>
              <a:gd name="connsiteX2" fmla="*/ 802644 w 1289917"/>
              <a:gd name="connsiteY2" fmla="*/ 930215 h 1395731"/>
              <a:gd name="connsiteX3" fmla="*/ 1289917 w 1289917"/>
              <a:gd name="connsiteY3" fmla="*/ 1203413 h 1395731"/>
              <a:gd name="connsiteX4" fmla="*/ 802644 w 1289917"/>
              <a:gd name="connsiteY4" fmla="*/ 1395731 h 1395731"/>
              <a:gd name="connsiteX5" fmla="*/ 802644 w 1289917"/>
              <a:gd name="connsiteY5" fmla="*/ 1281638 h 1395731"/>
              <a:gd name="connsiteX6" fmla="*/ 14567 w 1289917"/>
              <a:gd name="connsiteY6" fmla="*/ 789034 h 1395731"/>
              <a:gd name="connsiteX7" fmla="*/ 14567 w 1289917"/>
              <a:gd name="connsiteY7" fmla="*/ 551705 h 1395731"/>
              <a:gd name="connsiteX0" fmla="*/ 888700 w 1289917"/>
              <a:gd name="connsiteY0" fmla="*/ 255991 h 1395731"/>
              <a:gd name="connsiteX1" fmla="*/ 46571 w 1289917"/>
              <a:gd name="connsiteY1" fmla="*/ 670370 h 1395731"/>
              <a:gd name="connsiteX2" fmla="*/ 607892 w 1289917"/>
              <a:gd name="connsiteY2" fmla="*/ 30071 h 1395731"/>
              <a:gd name="connsiteX3" fmla="*/ 720749 w 1289917"/>
              <a:gd name="connsiteY3" fmla="*/ 9330 h 1395731"/>
              <a:gd name="connsiteX4" fmla="*/ 888700 w 1289917"/>
              <a:gd name="connsiteY4" fmla="*/ 255991 h 1395731"/>
              <a:gd name="connsiteX0" fmla="*/ 14567 w 1289917"/>
              <a:gd name="connsiteY0" fmla="*/ 551705 h 1395731"/>
              <a:gd name="connsiteX1" fmla="*/ 802644 w 1289917"/>
              <a:gd name="connsiteY1" fmla="*/ 1044309 h 1395731"/>
              <a:gd name="connsiteX2" fmla="*/ 802644 w 1289917"/>
              <a:gd name="connsiteY2" fmla="*/ 930215 h 1395731"/>
              <a:gd name="connsiteX3" fmla="*/ 1289917 w 1289917"/>
              <a:gd name="connsiteY3" fmla="*/ 1203413 h 1395731"/>
              <a:gd name="connsiteX4" fmla="*/ 802644 w 1289917"/>
              <a:gd name="connsiteY4" fmla="*/ 1395731 h 1395731"/>
              <a:gd name="connsiteX5" fmla="*/ 802644 w 1289917"/>
              <a:gd name="connsiteY5" fmla="*/ 1281638 h 1395731"/>
              <a:gd name="connsiteX6" fmla="*/ 14567 w 1289917"/>
              <a:gd name="connsiteY6" fmla="*/ 789034 h 1395731"/>
              <a:gd name="connsiteX7" fmla="*/ 14567 w 1289917"/>
              <a:gd name="connsiteY7" fmla="*/ 551705 h 1395731"/>
              <a:gd name="connsiteX8" fmla="*/ 879369 w 1289917"/>
              <a:gd name="connsiteY8" fmla="*/ 0 h 1395731"/>
              <a:gd name="connsiteX9" fmla="*/ 888700 w 1289917"/>
              <a:gd name="connsiteY9" fmla="*/ 293314 h 1395731"/>
              <a:gd name="connsiteX10" fmla="*/ 46571 w 1289917"/>
              <a:gd name="connsiteY10" fmla="*/ 670370 h 1395731"/>
              <a:gd name="connsiteX0" fmla="*/ 14567 w 1466862"/>
              <a:gd name="connsiteY0" fmla="*/ 551705 h 1395731"/>
              <a:gd name="connsiteX1" fmla="*/ 802644 w 1466862"/>
              <a:gd name="connsiteY1" fmla="*/ 1044309 h 1395731"/>
              <a:gd name="connsiteX2" fmla="*/ 802644 w 1466862"/>
              <a:gd name="connsiteY2" fmla="*/ 930215 h 1395731"/>
              <a:gd name="connsiteX3" fmla="*/ 1289917 w 1466862"/>
              <a:gd name="connsiteY3" fmla="*/ 1203413 h 1395731"/>
              <a:gd name="connsiteX4" fmla="*/ 802644 w 1466862"/>
              <a:gd name="connsiteY4" fmla="*/ 1395731 h 1395731"/>
              <a:gd name="connsiteX5" fmla="*/ 802644 w 1466862"/>
              <a:gd name="connsiteY5" fmla="*/ 1281638 h 1395731"/>
              <a:gd name="connsiteX6" fmla="*/ 14567 w 1466862"/>
              <a:gd name="connsiteY6" fmla="*/ 789034 h 1395731"/>
              <a:gd name="connsiteX7" fmla="*/ 14567 w 1466862"/>
              <a:gd name="connsiteY7" fmla="*/ 551705 h 1395731"/>
              <a:gd name="connsiteX0" fmla="*/ 888700 w 1466862"/>
              <a:gd name="connsiteY0" fmla="*/ 255991 h 1395731"/>
              <a:gd name="connsiteX1" fmla="*/ 46571 w 1466862"/>
              <a:gd name="connsiteY1" fmla="*/ 670370 h 1395731"/>
              <a:gd name="connsiteX2" fmla="*/ 607892 w 1466862"/>
              <a:gd name="connsiteY2" fmla="*/ 30071 h 1395731"/>
              <a:gd name="connsiteX3" fmla="*/ 720749 w 1466862"/>
              <a:gd name="connsiteY3" fmla="*/ 9330 h 1395731"/>
              <a:gd name="connsiteX4" fmla="*/ 888700 w 1466862"/>
              <a:gd name="connsiteY4" fmla="*/ 255991 h 1395731"/>
              <a:gd name="connsiteX0" fmla="*/ 14567 w 1466862"/>
              <a:gd name="connsiteY0" fmla="*/ 551705 h 1395731"/>
              <a:gd name="connsiteX1" fmla="*/ 802644 w 1466862"/>
              <a:gd name="connsiteY1" fmla="*/ 1044309 h 1395731"/>
              <a:gd name="connsiteX2" fmla="*/ 802644 w 1466862"/>
              <a:gd name="connsiteY2" fmla="*/ 930215 h 1395731"/>
              <a:gd name="connsiteX3" fmla="*/ 1289917 w 1466862"/>
              <a:gd name="connsiteY3" fmla="*/ 1203413 h 1395731"/>
              <a:gd name="connsiteX4" fmla="*/ 802644 w 1466862"/>
              <a:gd name="connsiteY4" fmla="*/ 1395731 h 1395731"/>
              <a:gd name="connsiteX5" fmla="*/ 802644 w 1466862"/>
              <a:gd name="connsiteY5" fmla="*/ 1281638 h 1395731"/>
              <a:gd name="connsiteX6" fmla="*/ 14567 w 1466862"/>
              <a:gd name="connsiteY6" fmla="*/ 789034 h 1395731"/>
              <a:gd name="connsiteX7" fmla="*/ 14567 w 1466862"/>
              <a:gd name="connsiteY7" fmla="*/ 551705 h 1395731"/>
              <a:gd name="connsiteX8" fmla="*/ 879369 w 1466862"/>
              <a:gd name="connsiteY8" fmla="*/ 0 h 1395731"/>
              <a:gd name="connsiteX9" fmla="*/ 888700 w 1466862"/>
              <a:gd name="connsiteY9" fmla="*/ 293314 h 1395731"/>
              <a:gd name="connsiteX10" fmla="*/ 46571 w 1466862"/>
              <a:gd name="connsiteY10" fmla="*/ 670370 h 1395731"/>
              <a:gd name="connsiteX0" fmla="*/ 14567 w 1787911"/>
              <a:gd name="connsiteY0" fmla="*/ 551705 h 1395731"/>
              <a:gd name="connsiteX1" fmla="*/ 802644 w 1787911"/>
              <a:gd name="connsiteY1" fmla="*/ 1044309 h 1395731"/>
              <a:gd name="connsiteX2" fmla="*/ 802644 w 1787911"/>
              <a:gd name="connsiteY2" fmla="*/ 930215 h 1395731"/>
              <a:gd name="connsiteX3" fmla="*/ 1289917 w 1787911"/>
              <a:gd name="connsiteY3" fmla="*/ 1203413 h 1395731"/>
              <a:gd name="connsiteX4" fmla="*/ 802644 w 1787911"/>
              <a:gd name="connsiteY4" fmla="*/ 1395731 h 1395731"/>
              <a:gd name="connsiteX5" fmla="*/ 802644 w 1787911"/>
              <a:gd name="connsiteY5" fmla="*/ 1281638 h 1395731"/>
              <a:gd name="connsiteX6" fmla="*/ 14567 w 1787911"/>
              <a:gd name="connsiteY6" fmla="*/ 789034 h 1395731"/>
              <a:gd name="connsiteX7" fmla="*/ 14567 w 1787911"/>
              <a:gd name="connsiteY7" fmla="*/ 551705 h 1395731"/>
              <a:gd name="connsiteX0" fmla="*/ 888700 w 1787911"/>
              <a:gd name="connsiteY0" fmla="*/ 255991 h 1395731"/>
              <a:gd name="connsiteX1" fmla="*/ 46571 w 1787911"/>
              <a:gd name="connsiteY1" fmla="*/ 670370 h 1395731"/>
              <a:gd name="connsiteX2" fmla="*/ 607892 w 1787911"/>
              <a:gd name="connsiteY2" fmla="*/ 30071 h 1395731"/>
              <a:gd name="connsiteX3" fmla="*/ 720749 w 1787911"/>
              <a:gd name="connsiteY3" fmla="*/ 9330 h 1395731"/>
              <a:gd name="connsiteX4" fmla="*/ 888700 w 1787911"/>
              <a:gd name="connsiteY4" fmla="*/ 255991 h 1395731"/>
              <a:gd name="connsiteX0" fmla="*/ 14567 w 1787911"/>
              <a:gd name="connsiteY0" fmla="*/ 551705 h 1395731"/>
              <a:gd name="connsiteX1" fmla="*/ 802644 w 1787911"/>
              <a:gd name="connsiteY1" fmla="*/ 1044309 h 1395731"/>
              <a:gd name="connsiteX2" fmla="*/ 802644 w 1787911"/>
              <a:gd name="connsiteY2" fmla="*/ 930215 h 1395731"/>
              <a:gd name="connsiteX3" fmla="*/ 1289917 w 1787911"/>
              <a:gd name="connsiteY3" fmla="*/ 1203413 h 1395731"/>
              <a:gd name="connsiteX4" fmla="*/ 802644 w 1787911"/>
              <a:gd name="connsiteY4" fmla="*/ 1395731 h 1395731"/>
              <a:gd name="connsiteX5" fmla="*/ 802644 w 1787911"/>
              <a:gd name="connsiteY5" fmla="*/ 1281638 h 1395731"/>
              <a:gd name="connsiteX6" fmla="*/ 14567 w 1787911"/>
              <a:gd name="connsiteY6" fmla="*/ 789034 h 1395731"/>
              <a:gd name="connsiteX7" fmla="*/ 14567 w 1787911"/>
              <a:gd name="connsiteY7" fmla="*/ 551705 h 1395731"/>
              <a:gd name="connsiteX8" fmla="*/ 879369 w 1787911"/>
              <a:gd name="connsiteY8" fmla="*/ 0 h 1395731"/>
              <a:gd name="connsiteX9" fmla="*/ 1299247 w 1787911"/>
              <a:gd name="connsiteY9" fmla="*/ 601224 h 1395731"/>
              <a:gd name="connsiteX10" fmla="*/ 46571 w 1787911"/>
              <a:gd name="connsiteY10" fmla="*/ 670370 h 1395731"/>
              <a:gd name="connsiteX0" fmla="*/ 14567 w 1787911"/>
              <a:gd name="connsiteY0" fmla="*/ 551705 h 1395731"/>
              <a:gd name="connsiteX1" fmla="*/ 802644 w 1787911"/>
              <a:gd name="connsiteY1" fmla="*/ 1044309 h 1395731"/>
              <a:gd name="connsiteX2" fmla="*/ 802644 w 1787911"/>
              <a:gd name="connsiteY2" fmla="*/ 930215 h 1395731"/>
              <a:gd name="connsiteX3" fmla="*/ 1289917 w 1787911"/>
              <a:gd name="connsiteY3" fmla="*/ 1203413 h 1395731"/>
              <a:gd name="connsiteX4" fmla="*/ 802644 w 1787911"/>
              <a:gd name="connsiteY4" fmla="*/ 1395731 h 1395731"/>
              <a:gd name="connsiteX5" fmla="*/ 802644 w 1787911"/>
              <a:gd name="connsiteY5" fmla="*/ 1281638 h 1395731"/>
              <a:gd name="connsiteX6" fmla="*/ 14567 w 1787911"/>
              <a:gd name="connsiteY6" fmla="*/ 789034 h 1395731"/>
              <a:gd name="connsiteX7" fmla="*/ 14567 w 1787911"/>
              <a:gd name="connsiteY7" fmla="*/ 551705 h 1395731"/>
              <a:gd name="connsiteX0" fmla="*/ 730080 w 1787911"/>
              <a:gd name="connsiteY0" fmla="*/ 246661 h 1395731"/>
              <a:gd name="connsiteX1" fmla="*/ 46571 w 1787911"/>
              <a:gd name="connsiteY1" fmla="*/ 670370 h 1395731"/>
              <a:gd name="connsiteX2" fmla="*/ 607892 w 1787911"/>
              <a:gd name="connsiteY2" fmla="*/ 30071 h 1395731"/>
              <a:gd name="connsiteX3" fmla="*/ 720749 w 1787911"/>
              <a:gd name="connsiteY3" fmla="*/ 9330 h 1395731"/>
              <a:gd name="connsiteX4" fmla="*/ 730080 w 1787911"/>
              <a:gd name="connsiteY4" fmla="*/ 246661 h 1395731"/>
              <a:gd name="connsiteX0" fmla="*/ 14567 w 1787911"/>
              <a:gd name="connsiteY0" fmla="*/ 551705 h 1395731"/>
              <a:gd name="connsiteX1" fmla="*/ 802644 w 1787911"/>
              <a:gd name="connsiteY1" fmla="*/ 1044309 h 1395731"/>
              <a:gd name="connsiteX2" fmla="*/ 802644 w 1787911"/>
              <a:gd name="connsiteY2" fmla="*/ 930215 h 1395731"/>
              <a:gd name="connsiteX3" fmla="*/ 1289917 w 1787911"/>
              <a:gd name="connsiteY3" fmla="*/ 1203413 h 1395731"/>
              <a:gd name="connsiteX4" fmla="*/ 802644 w 1787911"/>
              <a:gd name="connsiteY4" fmla="*/ 1395731 h 1395731"/>
              <a:gd name="connsiteX5" fmla="*/ 802644 w 1787911"/>
              <a:gd name="connsiteY5" fmla="*/ 1281638 h 1395731"/>
              <a:gd name="connsiteX6" fmla="*/ 14567 w 1787911"/>
              <a:gd name="connsiteY6" fmla="*/ 789034 h 1395731"/>
              <a:gd name="connsiteX7" fmla="*/ 14567 w 1787911"/>
              <a:gd name="connsiteY7" fmla="*/ 551705 h 1395731"/>
              <a:gd name="connsiteX8" fmla="*/ 879369 w 1787911"/>
              <a:gd name="connsiteY8" fmla="*/ 0 h 1395731"/>
              <a:gd name="connsiteX9" fmla="*/ 1299247 w 1787911"/>
              <a:gd name="connsiteY9" fmla="*/ 601224 h 1395731"/>
              <a:gd name="connsiteX10" fmla="*/ 46571 w 1787911"/>
              <a:gd name="connsiteY10" fmla="*/ 670370 h 1395731"/>
              <a:gd name="connsiteX0" fmla="*/ 14567 w 1787911"/>
              <a:gd name="connsiteY0" fmla="*/ 551705 h 1395731"/>
              <a:gd name="connsiteX1" fmla="*/ 802644 w 1787911"/>
              <a:gd name="connsiteY1" fmla="*/ 1044309 h 1395731"/>
              <a:gd name="connsiteX2" fmla="*/ 802644 w 1787911"/>
              <a:gd name="connsiteY2" fmla="*/ 930215 h 1395731"/>
              <a:gd name="connsiteX3" fmla="*/ 1289917 w 1787911"/>
              <a:gd name="connsiteY3" fmla="*/ 1203413 h 1395731"/>
              <a:gd name="connsiteX4" fmla="*/ 802644 w 1787911"/>
              <a:gd name="connsiteY4" fmla="*/ 1395731 h 1395731"/>
              <a:gd name="connsiteX5" fmla="*/ 802644 w 1787911"/>
              <a:gd name="connsiteY5" fmla="*/ 1281638 h 1395731"/>
              <a:gd name="connsiteX6" fmla="*/ 14567 w 1787911"/>
              <a:gd name="connsiteY6" fmla="*/ 789034 h 1395731"/>
              <a:gd name="connsiteX7" fmla="*/ 14567 w 1787911"/>
              <a:gd name="connsiteY7" fmla="*/ 551705 h 1395731"/>
              <a:gd name="connsiteX0" fmla="*/ 730080 w 1787911"/>
              <a:gd name="connsiteY0" fmla="*/ 246661 h 1395731"/>
              <a:gd name="connsiteX1" fmla="*/ 46571 w 1787911"/>
              <a:gd name="connsiteY1" fmla="*/ 670370 h 1395731"/>
              <a:gd name="connsiteX2" fmla="*/ 607892 w 1787911"/>
              <a:gd name="connsiteY2" fmla="*/ 30071 h 1395731"/>
              <a:gd name="connsiteX3" fmla="*/ 720749 w 1787911"/>
              <a:gd name="connsiteY3" fmla="*/ 9330 h 1395731"/>
              <a:gd name="connsiteX4" fmla="*/ 730080 w 1787911"/>
              <a:gd name="connsiteY4" fmla="*/ 246661 h 1395731"/>
              <a:gd name="connsiteX0" fmla="*/ 14567 w 1787911"/>
              <a:gd name="connsiteY0" fmla="*/ 551705 h 1395731"/>
              <a:gd name="connsiteX1" fmla="*/ 802644 w 1787911"/>
              <a:gd name="connsiteY1" fmla="*/ 1044309 h 1395731"/>
              <a:gd name="connsiteX2" fmla="*/ 802644 w 1787911"/>
              <a:gd name="connsiteY2" fmla="*/ 930215 h 1395731"/>
              <a:gd name="connsiteX3" fmla="*/ 1289917 w 1787911"/>
              <a:gd name="connsiteY3" fmla="*/ 1203413 h 1395731"/>
              <a:gd name="connsiteX4" fmla="*/ 802644 w 1787911"/>
              <a:gd name="connsiteY4" fmla="*/ 1395731 h 1395731"/>
              <a:gd name="connsiteX5" fmla="*/ 802644 w 1787911"/>
              <a:gd name="connsiteY5" fmla="*/ 1281638 h 1395731"/>
              <a:gd name="connsiteX6" fmla="*/ 14567 w 1787911"/>
              <a:gd name="connsiteY6" fmla="*/ 789034 h 1395731"/>
              <a:gd name="connsiteX7" fmla="*/ 14567 w 1787911"/>
              <a:gd name="connsiteY7" fmla="*/ 551705 h 1395731"/>
              <a:gd name="connsiteX8" fmla="*/ 879369 w 1787911"/>
              <a:gd name="connsiteY8" fmla="*/ 0 h 1395731"/>
              <a:gd name="connsiteX9" fmla="*/ 1299247 w 1787911"/>
              <a:gd name="connsiteY9" fmla="*/ 601224 h 1395731"/>
              <a:gd name="connsiteX10" fmla="*/ 46571 w 1787911"/>
              <a:gd name="connsiteY10" fmla="*/ 670370 h 1395731"/>
              <a:gd name="connsiteX0" fmla="*/ 447193 w 2220537"/>
              <a:gd name="connsiteY0" fmla="*/ 878192 h 1722218"/>
              <a:gd name="connsiteX1" fmla="*/ 1235270 w 2220537"/>
              <a:gd name="connsiteY1" fmla="*/ 1370796 h 1722218"/>
              <a:gd name="connsiteX2" fmla="*/ 1235270 w 2220537"/>
              <a:gd name="connsiteY2" fmla="*/ 1256702 h 1722218"/>
              <a:gd name="connsiteX3" fmla="*/ 1722543 w 2220537"/>
              <a:gd name="connsiteY3" fmla="*/ 1529900 h 1722218"/>
              <a:gd name="connsiteX4" fmla="*/ 1235270 w 2220537"/>
              <a:gd name="connsiteY4" fmla="*/ 1722218 h 1722218"/>
              <a:gd name="connsiteX5" fmla="*/ 1235270 w 2220537"/>
              <a:gd name="connsiteY5" fmla="*/ 1608125 h 1722218"/>
              <a:gd name="connsiteX6" fmla="*/ 447193 w 2220537"/>
              <a:gd name="connsiteY6" fmla="*/ 1115521 h 1722218"/>
              <a:gd name="connsiteX7" fmla="*/ 447193 w 2220537"/>
              <a:gd name="connsiteY7" fmla="*/ 878192 h 1722218"/>
              <a:gd name="connsiteX0" fmla="*/ 1162706 w 2220537"/>
              <a:gd name="connsiteY0" fmla="*/ 573148 h 1722218"/>
              <a:gd name="connsiteX1" fmla="*/ 479197 w 2220537"/>
              <a:gd name="connsiteY1" fmla="*/ 996857 h 1722218"/>
              <a:gd name="connsiteX2" fmla="*/ 210093 w 2220537"/>
              <a:gd name="connsiteY2" fmla="*/ 1995 h 1722218"/>
              <a:gd name="connsiteX3" fmla="*/ 1153375 w 2220537"/>
              <a:gd name="connsiteY3" fmla="*/ 335817 h 1722218"/>
              <a:gd name="connsiteX4" fmla="*/ 1162706 w 2220537"/>
              <a:gd name="connsiteY4" fmla="*/ 573148 h 1722218"/>
              <a:gd name="connsiteX0" fmla="*/ 447193 w 2220537"/>
              <a:gd name="connsiteY0" fmla="*/ 878192 h 1722218"/>
              <a:gd name="connsiteX1" fmla="*/ 1235270 w 2220537"/>
              <a:gd name="connsiteY1" fmla="*/ 1370796 h 1722218"/>
              <a:gd name="connsiteX2" fmla="*/ 1235270 w 2220537"/>
              <a:gd name="connsiteY2" fmla="*/ 1256702 h 1722218"/>
              <a:gd name="connsiteX3" fmla="*/ 1722543 w 2220537"/>
              <a:gd name="connsiteY3" fmla="*/ 1529900 h 1722218"/>
              <a:gd name="connsiteX4" fmla="*/ 1235270 w 2220537"/>
              <a:gd name="connsiteY4" fmla="*/ 1722218 h 1722218"/>
              <a:gd name="connsiteX5" fmla="*/ 1235270 w 2220537"/>
              <a:gd name="connsiteY5" fmla="*/ 1608125 h 1722218"/>
              <a:gd name="connsiteX6" fmla="*/ 447193 w 2220537"/>
              <a:gd name="connsiteY6" fmla="*/ 1115521 h 1722218"/>
              <a:gd name="connsiteX7" fmla="*/ 447193 w 2220537"/>
              <a:gd name="connsiteY7" fmla="*/ 878192 h 1722218"/>
              <a:gd name="connsiteX8" fmla="*/ 1311995 w 2220537"/>
              <a:gd name="connsiteY8" fmla="*/ 326487 h 1722218"/>
              <a:gd name="connsiteX9" fmla="*/ 1731873 w 2220537"/>
              <a:gd name="connsiteY9" fmla="*/ 927711 h 1722218"/>
              <a:gd name="connsiteX10" fmla="*/ 479197 w 2220537"/>
              <a:gd name="connsiteY10" fmla="*/ 996857 h 1722218"/>
              <a:gd name="connsiteX0" fmla="*/ 22980 w 1796324"/>
              <a:gd name="connsiteY0" fmla="*/ 551705 h 1395731"/>
              <a:gd name="connsiteX1" fmla="*/ 811057 w 1796324"/>
              <a:gd name="connsiteY1" fmla="*/ 1044309 h 1395731"/>
              <a:gd name="connsiteX2" fmla="*/ 811057 w 1796324"/>
              <a:gd name="connsiteY2" fmla="*/ 930215 h 1395731"/>
              <a:gd name="connsiteX3" fmla="*/ 1298330 w 1796324"/>
              <a:gd name="connsiteY3" fmla="*/ 1203413 h 1395731"/>
              <a:gd name="connsiteX4" fmla="*/ 811057 w 1796324"/>
              <a:gd name="connsiteY4" fmla="*/ 1395731 h 1395731"/>
              <a:gd name="connsiteX5" fmla="*/ 811057 w 1796324"/>
              <a:gd name="connsiteY5" fmla="*/ 1281638 h 1395731"/>
              <a:gd name="connsiteX6" fmla="*/ 22980 w 1796324"/>
              <a:gd name="connsiteY6" fmla="*/ 789034 h 1395731"/>
              <a:gd name="connsiteX7" fmla="*/ 22980 w 1796324"/>
              <a:gd name="connsiteY7" fmla="*/ 551705 h 1395731"/>
              <a:gd name="connsiteX0" fmla="*/ 738493 w 1796324"/>
              <a:gd name="connsiteY0" fmla="*/ 246661 h 1395731"/>
              <a:gd name="connsiteX1" fmla="*/ 54984 w 1796324"/>
              <a:gd name="connsiteY1" fmla="*/ 670370 h 1395731"/>
              <a:gd name="connsiteX2" fmla="*/ 560321 w 1796324"/>
              <a:gd name="connsiteY2" fmla="*/ 30071 h 1395731"/>
              <a:gd name="connsiteX3" fmla="*/ 729162 w 1796324"/>
              <a:gd name="connsiteY3" fmla="*/ 9330 h 1395731"/>
              <a:gd name="connsiteX4" fmla="*/ 738493 w 1796324"/>
              <a:gd name="connsiteY4" fmla="*/ 246661 h 1395731"/>
              <a:gd name="connsiteX0" fmla="*/ 22980 w 1796324"/>
              <a:gd name="connsiteY0" fmla="*/ 551705 h 1395731"/>
              <a:gd name="connsiteX1" fmla="*/ 811057 w 1796324"/>
              <a:gd name="connsiteY1" fmla="*/ 1044309 h 1395731"/>
              <a:gd name="connsiteX2" fmla="*/ 811057 w 1796324"/>
              <a:gd name="connsiteY2" fmla="*/ 930215 h 1395731"/>
              <a:gd name="connsiteX3" fmla="*/ 1298330 w 1796324"/>
              <a:gd name="connsiteY3" fmla="*/ 1203413 h 1395731"/>
              <a:gd name="connsiteX4" fmla="*/ 811057 w 1796324"/>
              <a:gd name="connsiteY4" fmla="*/ 1395731 h 1395731"/>
              <a:gd name="connsiteX5" fmla="*/ 811057 w 1796324"/>
              <a:gd name="connsiteY5" fmla="*/ 1281638 h 1395731"/>
              <a:gd name="connsiteX6" fmla="*/ 22980 w 1796324"/>
              <a:gd name="connsiteY6" fmla="*/ 789034 h 1395731"/>
              <a:gd name="connsiteX7" fmla="*/ 22980 w 1796324"/>
              <a:gd name="connsiteY7" fmla="*/ 551705 h 1395731"/>
              <a:gd name="connsiteX8" fmla="*/ 887782 w 1796324"/>
              <a:gd name="connsiteY8" fmla="*/ 0 h 1395731"/>
              <a:gd name="connsiteX9" fmla="*/ 1307660 w 1796324"/>
              <a:gd name="connsiteY9" fmla="*/ 601224 h 1395731"/>
              <a:gd name="connsiteX10" fmla="*/ 54984 w 1796324"/>
              <a:gd name="connsiteY10" fmla="*/ 670370 h 1395731"/>
              <a:gd name="connsiteX0" fmla="*/ 10917 w 1784261"/>
              <a:gd name="connsiteY0" fmla="*/ 551705 h 1395731"/>
              <a:gd name="connsiteX1" fmla="*/ 798994 w 1784261"/>
              <a:gd name="connsiteY1" fmla="*/ 1044309 h 1395731"/>
              <a:gd name="connsiteX2" fmla="*/ 798994 w 1784261"/>
              <a:gd name="connsiteY2" fmla="*/ 930215 h 1395731"/>
              <a:gd name="connsiteX3" fmla="*/ 1286267 w 1784261"/>
              <a:gd name="connsiteY3" fmla="*/ 1203413 h 1395731"/>
              <a:gd name="connsiteX4" fmla="*/ 798994 w 1784261"/>
              <a:gd name="connsiteY4" fmla="*/ 1395731 h 1395731"/>
              <a:gd name="connsiteX5" fmla="*/ 798994 w 1784261"/>
              <a:gd name="connsiteY5" fmla="*/ 1281638 h 1395731"/>
              <a:gd name="connsiteX6" fmla="*/ 10917 w 1784261"/>
              <a:gd name="connsiteY6" fmla="*/ 789034 h 1395731"/>
              <a:gd name="connsiteX7" fmla="*/ 10917 w 1784261"/>
              <a:gd name="connsiteY7" fmla="*/ 551705 h 1395731"/>
              <a:gd name="connsiteX0" fmla="*/ 726430 w 1784261"/>
              <a:gd name="connsiteY0" fmla="*/ 246661 h 1395731"/>
              <a:gd name="connsiteX1" fmla="*/ 42921 w 1784261"/>
              <a:gd name="connsiteY1" fmla="*/ 670370 h 1395731"/>
              <a:gd name="connsiteX2" fmla="*/ 548258 w 1784261"/>
              <a:gd name="connsiteY2" fmla="*/ 30071 h 1395731"/>
              <a:gd name="connsiteX3" fmla="*/ 717099 w 1784261"/>
              <a:gd name="connsiteY3" fmla="*/ 9330 h 1395731"/>
              <a:gd name="connsiteX4" fmla="*/ 726430 w 1784261"/>
              <a:gd name="connsiteY4" fmla="*/ 246661 h 1395731"/>
              <a:gd name="connsiteX0" fmla="*/ 10917 w 1784261"/>
              <a:gd name="connsiteY0" fmla="*/ 551705 h 1395731"/>
              <a:gd name="connsiteX1" fmla="*/ 798994 w 1784261"/>
              <a:gd name="connsiteY1" fmla="*/ 1044309 h 1395731"/>
              <a:gd name="connsiteX2" fmla="*/ 798994 w 1784261"/>
              <a:gd name="connsiteY2" fmla="*/ 930215 h 1395731"/>
              <a:gd name="connsiteX3" fmla="*/ 1286267 w 1784261"/>
              <a:gd name="connsiteY3" fmla="*/ 1203413 h 1395731"/>
              <a:gd name="connsiteX4" fmla="*/ 798994 w 1784261"/>
              <a:gd name="connsiteY4" fmla="*/ 1395731 h 1395731"/>
              <a:gd name="connsiteX5" fmla="*/ 798994 w 1784261"/>
              <a:gd name="connsiteY5" fmla="*/ 1281638 h 1395731"/>
              <a:gd name="connsiteX6" fmla="*/ 10917 w 1784261"/>
              <a:gd name="connsiteY6" fmla="*/ 789034 h 1395731"/>
              <a:gd name="connsiteX7" fmla="*/ 10917 w 1784261"/>
              <a:gd name="connsiteY7" fmla="*/ 551705 h 1395731"/>
              <a:gd name="connsiteX8" fmla="*/ 875719 w 1784261"/>
              <a:gd name="connsiteY8" fmla="*/ 0 h 1395731"/>
              <a:gd name="connsiteX9" fmla="*/ 1295597 w 1784261"/>
              <a:gd name="connsiteY9" fmla="*/ 601224 h 1395731"/>
              <a:gd name="connsiteX10" fmla="*/ 42921 w 1784261"/>
              <a:gd name="connsiteY10" fmla="*/ 670370 h 1395731"/>
              <a:gd name="connsiteX0" fmla="*/ 4666 w 1778010"/>
              <a:gd name="connsiteY0" fmla="*/ 551705 h 1395731"/>
              <a:gd name="connsiteX1" fmla="*/ 792743 w 1778010"/>
              <a:gd name="connsiteY1" fmla="*/ 1044309 h 1395731"/>
              <a:gd name="connsiteX2" fmla="*/ 792743 w 1778010"/>
              <a:gd name="connsiteY2" fmla="*/ 930215 h 1395731"/>
              <a:gd name="connsiteX3" fmla="*/ 1280016 w 1778010"/>
              <a:gd name="connsiteY3" fmla="*/ 1203413 h 1395731"/>
              <a:gd name="connsiteX4" fmla="*/ 792743 w 1778010"/>
              <a:gd name="connsiteY4" fmla="*/ 1395731 h 1395731"/>
              <a:gd name="connsiteX5" fmla="*/ 792743 w 1778010"/>
              <a:gd name="connsiteY5" fmla="*/ 1281638 h 1395731"/>
              <a:gd name="connsiteX6" fmla="*/ 4666 w 1778010"/>
              <a:gd name="connsiteY6" fmla="*/ 789034 h 1395731"/>
              <a:gd name="connsiteX7" fmla="*/ 4666 w 1778010"/>
              <a:gd name="connsiteY7" fmla="*/ 551705 h 1395731"/>
              <a:gd name="connsiteX0" fmla="*/ 720179 w 1778010"/>
              <a:gd name="connsiteY0" fmla="*/ 246661 h 1395731"/>
              <a:gd name="connsiteX1" fmla="*/ 36670 w 1778010"/>
              <a:gd name="connsiteY1" fmla="*/ 670370 h 1395731"/>
              <a:gd name="connsiteX2" fmla="*/ 542007 w 1778010"/>
              <a:gd name="connsiteY2" fmla="*/ 30071 h 1395731"/>
              <a:gd name="connsiteX3" fmla="*/ 710848 w 1778010"/>
              <a:gd name="connsiteY3" fmla="*/ 9330 h 1395731"/>
              <a:gd name="connsiteX4" fmla="*/ 720179 w 1778010"/>
              <a:gd name="connsiteY4" fmla="*/ 246661 h 1395731"/>
              <a:gd name="connsiteX0" fmla="*/ 4666 w 1778010"/>
              <a:gd name="connsiteY0" fmla="*/ 551705 h 1395731"/>
              <a:gd name="connsiteX1" fmla="*/ 792743 w 1778010"/>
              <a:gd name="connsiteY1" fmla="*/ 1044309 h 1395731"/>
              <a:gd name="connsiteX2" fmla="*/ 792743 w 1778010"/>
              <a:gd name="connsiteY2" fmla="*/ 930215 h 1395731"/>
              <a:gd name="connsiteX3" fmla="*/ 1280016 w 1778010"/>
              <a:gd name="connsiteY3" fmla="*/ 1203413 h 1395731"/>
              <a:gd name="connsiteX4" fmla="*/ 792743 w 1778010"/>
              <a:gd name="connsiteY4" fmla="*/ 1395731 h 1395731"/>
              <a:gd name="connsiteX5" fmla="*/ 792743 w 1778010"/>
              <a:gd name="connsiteY5" fmla="*/ 1281638 h 1395731"/>
              <a:gd name="connsiteX6" fmla="*/ 4666 w 1778010"/>
              <a:gd name="connsiteY6" fmla="*/ 789034 h 1395731"/>
              <a:gd name="connsiteX7" fmla="*/ 4666 w 1778010"/>
              <a:gd name="connsiteY7" fmla="*/ 551705 h 1395731"/>
              <a:gd name="connsiteX8" fmla="*/ 869468 w 1778010"/>
              <a:gd name="connsiteY8" fmla="*/ 0 h 1395731"/>
              <a:gd name="connsiteX9" fmla="*/ 1289346 w 1778010"/>
              <a:gd name="connsiteY9" fmla="*/ 601224 h 1395731"/>
              <a:gd name="connsiteX10" fmla="*/ 36670 w 1778010"/>
              <a:gd name="connsiteY10" fmla="*/ 670370 h 1395731"/>
              <a:gd name="connsiteX0" fmla="*/ 4666 w 1463902"/>
              <a:gd name="connsiteY0" fmla="*/ 551705 h 1395731"/>
              <a:gd name="connsiteX1" fmla="*/ 792743 w 1463902"/>
              <a:gd name="connsiteY1" fmla="*/ 1044309 h 1395731"/>
              <a:gd name="connsiteX2" fmla="*/ 792743 w 1463902"/>
              <a:gd name="connsiteY2" fmla="*/ 930215 h 1395731"/>
              <a:gd name="connsiteX3" fmla="*/ 1280016 w 1463902"/>
              <a:gd name="connsiteY3" fmla="*/ 1203413 h 1395731"/>
              <a:gd name="connsiteX4" fmla="*/ 792743 w 1463902"/>
              <a:gd name="connsiteY4" fmla="*/ 1395731 h 1395731"/>
              <a:gd name="connsiteX5" fmla="*/ 792743 w 1463902"/>
              <a:gd name="connsiteY5" fmla="*/ 1281638 h 1395731"/>
              <a:gd name="connsiteX6" fmla="*/ 4666 w 1463902"/>
              <a:gd name="connsiteY6" fmla="*/ 789034 h 1395731"/>
              <a:gd name="connsiteX7" fmla="*/ 4666 w 1463902"/>
              <a:gd name="connsiteY7" fmla="*/ 551705 h 1395731"/>
              <a:gd name="connsiteX0" fmla="*/ 720179 w 1463902"/>
              <a:gd name="connsiteY0" fmla="*/ 246661 h 1395731"/>
              <a:gd name="connsiteX1" fmla="*/ 36670 w 1463902"/>
              <a:gd name="connsiteY1" fmla="*/ 670370 h 1395731"/>
              <a:gd name="connsiteX2" fmla="*/ 542007 w 1463902"/>
              <a:gd name="connsiteY2" fmla="*/ 30071 h 1395731"/>
              <a:gd name="connsiteX3" fmla="*/ 710848 w 1463902"/>
              <a:gd name="connsiteY3" fmla="*/ 9330 h 1395731"/>
              <a:gd name="connsiteX4" fmla="*/ 720179 w 1463902"/>
              <a:gd name="connsiteY4" fmla="*/ 246661 h 1395731"/>
              <a:gd name="connsiteX0" fmla="*/ 4666 w 1463902"/>
              <a:gd name="connsiteY0" fmla="*/ 551705 h 1395731"/>
              <a:gd name="connsiteX1" fmla="*/ 792743 w 1463902"/>
              <a:gd name="connsiteY1" fmla="*/ 1044309 h 1395731"/>
              <a:gd name="connsiteX2" fmla="*/ 792743 w 1463902"/>
              <a:gd name="connsiteY2" fmla="*/ 930215 h 1395731"/>
              <a:gd name="connsiteX3" fmla="*/ 1280016 w 1463902"/>
              <a:gd name="connsiteY3" fmla="*/ 1203413 h 1395731"/>
              <a:gd name="connsiteX4" fmla="*/ 792743 w 1463902"/>
              <a:gd name="connsiteY4" fmla="*/ 1395731 h 1395731"/>
              <a:gd name="connsiteX5" fmla="*/ 792743 w 1463902"/>
              <a:gd name="connsiteY5" fmla="*/ 1281638 h 1395731"/>
              <a:gd name="connsiteX6" fmla="*/ 4666 w 1463902"/>
              <a:gd name="connsiteY6" fmla="*/ 789034 h 1395731"/>
              <a:gd name="connsiteX7" fmla="*/ 4666 w 1463902"/>
              <a:gd name="connsiteY7" fmla="*/ 551705 h 1395731"/>
              <a:gd name="connsiteX8" fmla="*/ 869468 w 1463902"/>
              <a:gd name="connsiteY8" fmla="*/ 0 h 1395731"/>
              <a:gd name="connsiteX9" fmla="*/ 888130 w 1463902"/>
              <a:gd name="connsiteY9" fmla="*/ 237330 h 1395731"/>
              <a:gd name="connsiteX10" fmla="*/ 36670 w 1463902"/>
              <a:gd name="connsiteY10" fmla="*/ 670370 h 1395731"/>
              <a:gd name="connsiteX0" fmla="*/ 4666 w 1280016"/>
              <a:gd name="connsiteY0" fmla="*/ 551705 h 1395731"/>
              <a:gd name="connsiteX1" fmla="*/ 792743 w 1280016"/>
              <a:gd name="connsiteY1" fmla="*/ 1044309 h 1395731"/>
              <a:gd name="connsiteX2" fmla="*/ 792743 w 1280016"/>
              <a:gd name="connsiteY2" fmla="*/ 930215 h 1395731"/>
              <a:gd name="connsiteX3" fmla="*/ 1280016 w 1280016"/>
              <a:gd name="connsiteY3" fmla="*/ 1203413 h 1395731"/>
              <a:gd name="connsiteX4" fmla="*/ 792743 w 1280016"/>
              <a:gd name="connsiteY4" fmla="*/ 1395731 h 1395731"/>
              <a:gd name="connsiteX5" fmla="*/ 792743 w 1280016"/>
              <a:gd name="connsiteY5" fmla="*/ 1281638 h 1395731"/>
              <a:gd name="connsiteX6" fmla="*/ 4666 w 1280016"/>
              <a:gd name="connsiteY6" fmla="*/ 789034 h 1395731"/>
              <a:gd name="connsiteX7" fmla="*/ 4666 w 1280016"/>
              <a:gd name="connsiteY7" fmla="*/ 551705 h 1395731"/>
              <a:gd name="connsiteX0" fmla="*/ 720179 w 1280016"/>
              <a:gd name="connsiteY0" fmla="*/ 246661 h 1395731"/>
              <a:gd name="connsiteX1" fmla="*/ 36670 w 1280016"/>
              <a:gd name="connsiteY1" fmla="*/ 670370 h 1395731"/>
              <a:gd name="connsiteX2" fmla="*/ 542007 w 1280016"/>
              <a:gd name="connsiteY2" fmla="*/ 30071 h 1395731"/>
              <a:gd name="connsiteX3" fmla="*/ 710848 w 1280016"/>
              <a:gd name="connsiteY3" fmla="*/ 9330 h 1395731"/>
              <a:gd name="connsiteX4" fmla="*/ 720179 w 1280016"/>
              <a:gd name="connsiteY4" fmla="*/ 246661 h 1395731"/>
              <a:gd name="connsiteX0" fmla="*/ 4666 w 1280016"/>
              <a:gd name="connsiteY0" fmla="*/ 551705 h 1395731"/>
              <a:gd name="connsiteX1" fmla="*/ 792743 w 1280016"/>
              <a:gd name="connsiteY1" fmla="*/ 1044309 h 1395731"/>
              <a:gd name="connsiteX2" fmla="*/ 792743 w 1280016"/>
              <a:gd name="connsiteY2" fmla="*/ 930215 h 1395731"/>
              <a:gd name="connsiteX3" fmla="*/ 1280016 w 1280016"/>
              <a:gd name="connsiteY3" fmla="*/ 1203413 h 1395731"/>
              <a:gd name="connsiteX4" fmla="*/ 792743 w 1280016"/>
              <a:gd name="connsiteY4" fmla="*/ 1395731 h 1395731"/>
              <a:gd name="connsiteX5" fmla="*/ 792743 w 1280016"/>
              <a:gd name="connsiteY5" fmla="*/ 1281638 h 1395731"/>
              <a:gd name="connsiteX6" fmla="*/ 4666 w 1280016"/>
              <a:gd name="connsiteY6" fmla="*/ 789034 h 1395731"/>
              <a:gd name="connsiteX7" fmla="*/ 4666 w 1280016"/>
              <a:gd name="connsiteY7" fmla="*/ 551705 h 1395731"/>
              <a:gd name="connsiteX8" fmla="*/ 869468 w 1280016"/>
              <a:gd name="connsiteY8" fmla="*/ 0 h 1395731"/>
              <a:gd name="connsiteX9" fmla="*/ 888130 w 1280016"/>
              <a:gd name="connsiteY9" fmla="*/ 237330 h 1395731"/>
              <a:gd name="connsiteX10" fmla="*/ 36670 w 1280016"/>
              <a:gd name="connsiteY10" fmla="*/ 670370 h 1395731"/>
              <a:gd name="connsiteX0" fmla="*/ 4666 w 1280016"/>
              <a:gd name="connsiteY0" fmla="*/ 551705 h 1395731"/>
              <a:gd name="connsiteX1" fmla="*/ 792743 w 1280016"/>
              <a:gd name="connsiteY1" fmla="*/ 1044309 h 1395731"/>
              <a:gd name="connsiteX2" fmla="*/ 792743 w 1280016"/>
              <a:gd name="connsiteY2" fmla="*/ 930215 h 1395731"/>
              <a:gd name="connsiteX3" fmla="*/ 1280016 w 1280016"/>
              <a:gd name="connsiteY3" fmla="*/ 1203413 h 1395731"/>
              <a:gd name="connsiteX4" fmla="*/ 792743 w 1280016"/>
              <a:gd name="connsiteY4" fmla="*/ 1395731 h 1395731"/>
              <a:gd name="connsiteX5" fmla="*/ 792743 w 1280016"/>
              <a:gd name="connsiteY5" fmla="*/ 1281638 h 1395731"/>
              <a:gd name="connsiteX6" fmla="*/ 4666 w 1280016"/>
              <a:gd name="connsiteY6" fmla="*/ 789034 h 1395731"/>
              <a:gd name="connsiteX7" fmla="*/ 4666 w 1280016"/>
              <a:gd name="connsiteY7" fmla="*/ 551705 h 1395731"/>
              <a:gd name="connsiteX0" fmla="*/ 729509 w 1280016"/>
              <a:gd name="connsiteY0" fmla="*/ 274653 h 1395731"/>
              <a:gd name="connsiteX1" fmla="*/ 36670 w 1280016"/>
              <a:gd name="connsiteY1" fmla="*/ 670370 h 1395731"/>
              <a:gd name="connsiteX2" fmla="*/ 542007 w 1280016"/>
              <a:gd name="connsiteY2" fmla="*/ 30071 h 1395731"/>
              <a:gd name="connsiteX3" fmla="*/ 710848 w 1280016"/>
              <a:gd name="connsiteY3" fmla="*/ 9330 h 1395731"/>
              <a:gd name="connsiteX4" fmla="*/ 729509 w 1280016"/>
              <a:gd name="connsiteY4" fmla="*/ 274653 h 1395731"/>
              <a:gd name="connsiteX0" fmla="*/ 4666 w 1280016"/>
              <a:gd name="connsiteY0" fmla="*/ 551705 h 1395731"/>
              <a:gd name="connsiteX1" fmla="*/ 792743 w 1280016"/>
              <a:gd name="connsiteY1" fmla="*/ 1044309 h 1395731"/>
              <a:gd name="connsiteX2" fmla="*/ 792743 w 1280016"/>
              <a:gd name="connsiteY2" fmla="*/ 930215 h 1395731"/>
              <a:gd name="connsiteX3" fmla="*/ 1280016 w 1280016"/>
              <a:gd name="connsiteY3" fmla="*/ 1203413 h 1395731"/>
              <a:gd name="connsiteX4" fmla="*/ 792743 w 1280016"/>
              <a:gd name="connsiteY4" fmla="*/ 1395731 h 1395731"/>
              <a:gd name="connsiteX5" fmla="*/ 792743 w 1280016"/>
              <a:gd name="connsiteY5" fmla="*/ 1281638 h 1395731"/>
              <a:gd name="connsiteX6" fmla="*/ 4666 w 1280016"/>
              <a:gd name="connsiteY6" fmla="*/ 789034 h 1395731"/>
              <a:gd name="connsiteX7" fmla="*/ 4666 w 1280016"/>
              <a:gd name="connsiteY7" fmla="*/ 551705 h 1395731"/>
              <a:gd name="connsiteX8" fmla="*/ 869468 w 1280016"/>
              <a:gd name="connsiteY8" fmla="*/ 0 h 1395731"/>
              <a:gd name="connsiteX9" fmla="*/ 888130 w 1280016"/>
              <a:gd name="connsiteY9" fmla="*/ 237330 h 1395731"/>
              <a:gd name="connsiteX10" fmla="*/ 36670 w 1280016"/>
              <a:gd name="connsiteY10" fmla="*/ 670370 h 1395731"/>
              <a:gd name="connsiteX0" fmla="*/ 4666 w 1280016"/>
              <a:gd name="connsiteY0" fmla="*/ 551705 h 1395731"/>
              <a:gd name="connsiteX1" fmla="*/ 792743 w 1280016"/>
              <a:gd name="connsiteY1" fmla="*/ 1044309 h 1395731"/>
              <a:gd name="connsiteX2" fmla="*/ 792743 w 1280016"/>
              <a:gd name="connsiteY2" fmla="*/ 930215 h 1395731"/>
              <a:gd name="connsiteX3" fmla="*/ 1280016 w 1280016"/>
              <a:gd name="connsiteY3" fmla="*/ 1203413 h 1395731"/>
              <a:gd name="connsiteX4" fmla="*/ 792743 w 1280016"/>
              <a:gd name="connsiteY4" fmla="*/ 1395731 h 1395731"/>
              <a:gd name="connsiteX5" fmla="*/ 792743 w 1280016"/>
              <a:gd name="connsiteY5" fmla="*/ 1281638 h 1395731"/>
              <a:gd name="connsiteX6" fmla="*/ 4666 w 1280016"/>
              <a:gd name="connsiteY6" fmla="*/ 789034 h 1395731"/>
              <a:gd name="connsiteX7" fmla="*/ 4666 w 1280016"/>
              <a:gd name="connsiteY7" fmla="*/ 551705 h 1395731"/>
              <a:gd name="connsiteX0" fmla="*/ 729509 w 1280016"/>
              <a:gd name="connsiteY0" fmla="*/ 274653 h 1395731"/>
              <a:gd name="connsiteX1" fmla="*/ 36670 w 1280016"/>
              <a:gd name="connsiteY1" fmla="*/ 670370 h 1395731"/>
              <a:gd name="connsiteX2" fmla="*/ 542007 w 1280016"/>
              <a:gd name="connsiteY2" fmla="*/ 30071 h 1395731"/>
              <a:gd name="connsiteX3" fmla="*/ 720179 w 1280016"/>
              <a:gd name="connsiteY3" fmla="*/ 121297 h 1395731"/>
              <a:gd name="connsiteX4" fmla="*/ 729509 w 1280016"/>
              <a:gd name="connsiteY4" fmla="*/ 274653 h 1395731"/>
              <a:gd name="connsiteX0" fmla="*/ 4666 w 1280016"/>
              <a:gd name="connsiteY0" fmla="*/ 551705 h 1395731"/>
              <a:gd name="connsiteX1" fmla="*/ 792743 w 1280016"/>
              <a:gd name="connsiteY1" fmla="*/ 1044309 h 1395731"/>
              <a:gd name="connsiteX2" fmla="*/ 792743 w 1280016"/>
              <a:gd name="connsiteY2" fmla="*/ 930215 h 1395731"/>
              <a:gd name="connsiteX3" fmla="*/ 1280016 w 1280016"/>
              <a:gd name="connsiteY3" fmla="*/ 1203413 h 1395731"/>
              <a:gd name="connsiteX4" fmla="*/ 792743 w 1280016"/>
              <a:gd name="connsiteY4" fmla="*/ 1395731 h 1395731"/>
              <a:gd name="connsiteX5" fmla="*/ 792743 w 1280016"/>
              <a:gd name="connsiteY5" fmla="*/ 1281638 h 1395731"/>
              <a:gd name="connsiteX6" fmla="*/ 4666 w 1280016"/>
              <a:gd name="connsiteY6" fmla="*/ 789034 h 1395731"/>
              <a:gd name="connsiteX7" fmla="*/ 4666 w 1280016"/>
              <a:gd name="connsiteY7" fmla="*/ 551705 h 1395731"/>
              <a:gd name="connsiteX8" fmla="*/ 869468 w 1280016"/>
              <a:gd name="connsiteY8" fmla="*/ 0 h 1395731"/>
              <a:gd name="connsiteX9" fmla="*/ 888130 w 1280016"/>
              <a:gd name="connsiteY9" fmla="*/ 237330 h 1395731"/>
              <a:gd name="connsiteX10" fmla="*/ 36670 w 1280016"/>
              <a:gd name="connsiteY10" fmla="*/ 670370 h 1395731"/>
              <a:gd name="connsiteX0" fmla="*/ 9383 w 1284733"/>
              <a:gd name="connsiteY0" fmla="*/ 551705 h 1395731"/>
              <a:gd name="connsiteX1" fmla="*/ 797460 w 1284733"/>
              <a:gd name="connsiteY1" fmla="*/ 1044309 h 1395731"/>
              <a:gd name="connsiteX2" fmla="*/ 797460 w 1284733"/>
              <a:gd name="connsiteY2" fmla="*/ 930215 h 1395731"/>
              <a:gd name="connsiteX3" fmla="*/ 1284733 w 1284733"/>
              <a:gd name="connsiteY3" fmla="*/ 1203413 h 1395731"/>
              <a:gd name="connsiteX4" fmla="*/ 797460 w 1284733"/>
              <a:gd name="connsiteY4" fmla="*/ 1395731 h 1395731"/>
              <a:gd name="connsiteX5" fmla="*/ 797460 w 1284733"/>
              <a:gd name="connsiteY5" fmla="*/ 1281638 h 1395731"/>
              <a:gd name="connsiteX6" fmla="*/ 9383 w 1284733"/>
              <a:gd name="connsiteY6" fmla="*/ 789034 h 1395731"/>
              <a:gd name="connsiteX7" fmla="*/ 9383 w 1284733"/>
              <a:gd name="connsiteY7" fmla="*/ 551705 h 1395731"/>
              <a:gd name="connsiteX0" fmla="*/ 734226 w 1284733"/>
              <a:gd name="connsiteY0" fmla="*/ 274653 h 1395731"/>
              <a:gd name="connsiteX1" fmla="*/ 41387 w 1284733"/>
              <a:gd name="connsiteY1" fmla="*/ 670370 h 1395731"/>
              <a:gd name="connsiteX2" fmla="*/ 500071 w 1284733"/>
              <a:gd name="connsiteY2" fmla="*/ 179361 h 1395731"/>
              <a:gd name="connsiteX3" fmla="*/ 724896 w 1284733"/>
              <a:gd name="connsiteY3" fmla="*/ 121297 h 1395731"/>
              <a:gd name="connsiteX4" fmla="*/ 734226 w 1284733"/>
              <a:gd name="connsiteY4" fmla="*/ 274653 h 1395731"/>
              <a:gd name="connsiteX0" fmla="*/ 9383 w 1284733"/>
              <a:gd name="connsiteY0" fmla="*/ 551705 h 1395731"/>
              <a:gd name="connsiteX1" fmla="*/ 797460 w 1284733"/>
              <a:gd name="connsiteY1" fmla="*/ 1044309 h 1395731"/>
              <a:gd name="connsiteX2" fmla="*/ 797460 w 1284733"/>
              <a:gd name="connsiteY2" fmla="*/ 930215 h 1395731"/>
              <a:gd name="connsiteX3" fmla="*/ 1284733 w 1284733"/>
              <a:gd name="connsiteY3" fmla="*/ 1203413 h 1395731"/>
              <a:gd name="connsiteX4" fmla="*/ 797460 w 1284733"/>
              <a:gd name="connsiteY4" fmla="*/ 1395731 h 1395731"/>
              <a:gd name="connsiteX5" fmla="*/ 797460 w 1284733"/>
              <a:gd name="connsiteY5" fmla="*/ 1281638 h 1395731"/>
              <a:gd name="connsiteX6" fmla="*/ 9383 w 1284733"/>
              <a:gd name="connsiteY6" fmla="*/ 789034 h 1395731"/>
              <a:gd name="connsiteX7" fmla="*/ 9383 w 1284733"/>
              <a:gd name="connsiteY7" fmla="*/ 551705 h 1395731"/>
              <a:gd name="connsiteX8" fmla="*/ 874185 w 1284733"/>
              <a:gd name="connsiteY8" fmla="*/ 0 h 1395731"/>
              <a:gd name="connsiteX9" fmla="*/ 892847 w 1284733"/>
              <a:gd name="connsiteY9" fmla="*/ 237330 h 1395731"/>
              <a:gd name="connsiteX10" fmla="*/ 41387 w 1284733"/>
              <a:gd name="connsiteY10" fmla="*/ 670370 h 1395731"/>
              <a:gd name="connsiteX0" fmla="*/ 12755 w 1288105"/>
              <a:gd name="connsiteY0" fmla="*/ 551705 h 1395731"/>
              <a:gd name="connsiteX1" fmla="*/ 800832 w 1288105"/>
              <a:gd name="connsiteY1" fmla="*/ 1044309 h 1395731"/>
              <a:gd name="connsiteX2" fmla="*/ 800832 w 1288105"/>
              <a:gd name="connsiteY2" fmla="*/ 930215 h 1395731"/>
              <a:gd name="connsiteX3" fmla="*/ 1288105 w 1288105"/>
              <a:gd name="connsiteY3" fmla="*/ 1203413 h 1395731"/>
              <a:gd name="connsiteX4" fmla="*/ 800832 w 1288105"/>
              <a:gd name="connsiteY4" fmla="*/ 1395731 h 1395731"/>
              <a:gd name="connsiteX5" fmla="*/ 800832 w 1288105"/>
              <a:gd name="connsiteY5" fmla="*/ 1281638 h 1395731"/>
              <a:gd name="connsiteX6" fmla="*/ 12755 w 1288105"/>
              <a:gd name="connsiteY6" fmla="*/ 789034 h 1395731"/>
              <a:gd name="connsiteX7" fmla="*/ 12755 w 1288105"/>
              <a:gd name="connsiteY7" fmla="*/ 551705 h 1395731"/>
              <a:gd name="connsiteX0" fmla="*/ 737598 w 1288105"/>
              <a:gd name="connsiteY0" fmla="*/ 274653 h 1395731"/>
              <a:gd name="connsiteX1" fmla="*/ 44759 w 1288105"/>
              <a:gd name="connsiteY1" fmla="*/ 670370 h 1395731"/>
              <a:gd name="connsiteX2" fmla="*/ 475451 w 1288105"/>
              <a:gd name="connsiteY2" fmla="*/ 132708 h 1395731"/>
              <a:gd name="connsiteX3" fmla="*/ 728268 w 1288105"/>
              <a:gd name="connsiteY3" fmla="*/ 121297 h 1395731"/>
              <a:gd name="connsiteX4" fmla="*/ 737598 w 1288105"/>
              <a:gd name="connsiteY4" fmla="*/ 274653 h 1395731"/>
              <a:gd name="connsiteX0" fmla="*/ 12755 w 1288105"/>
              <a:gd name="connsiteY0" fmla="*/ 551705 h 1395731"/>
              <a:gd name="connsiteX1" fmla="*/ 800832 w 1288105"/>
              <a:gd name="connsiteY1" fmla="*/ 1044309 h 1395731"/>
              <a:gd name="connsiteX2" fmla="*/ 800832 w 1288105"/>
              <a:gd name="connsiteY2" fmla="*/ 930215 h 1395731"/>
              <a:gd name="connsiteX3" fmla="*/ 1288105 w 1288105"/>
              <a:gd name="connsiteY3" fmla="*/ 1203413 h 1395731"/>
              <a:gd name="connsiteX4" fmla="*/ 800832 w 1288105"/>
              <a:gd name="connsiteY4" fmla="*/ 1395731 h 1395731"/>
              <a:gd name="connsiteX5" fmla="*/ 800832 w 1288105"/>
              <a:gd name="connsiteY5" fmla="*/ 1281638 h 1395731"/>
              <a:gd name="connsiteX6" fmla="*/ 12755 w 1288105"/>
              <a:gd name="connsiteY6" fmla="*/ 789034 h 1395731"/>
              <a:gd name="connsiteX7" fmla="*/ 12755 w 1288105"/>
              <a:gd name="connsiteY7" fmla="*/ 551705 h 1395731"/>
              <a:gd name="connsiteX8" fmla="*/ 877557 w 1288105"/>
              <a:gd name="connsiteY8" fmla="*/ 0 h 1395731"/>
              <a:gd name="connsiteX9" fmla="*/ 896219 w 1288105"/>
              <a:gd name="connsiteY9" fmla="*/ 237330 h 1395731"/>
              <a:gd name="connsiteX10" fmla="*/ 44759 w 1288105"/>
              <a:gd name="connsiteY10" fmla="*/ 670370 h 1395731"/>
              <a:gd name="connsiteX0" fmla="*/ 15029 w 1290379"/>
              <a:gd name="connsiteY0" fmla="*/ 551705 h 1395731"/>
              <a:gd name="connsiteX1" fmla="*/ 803106 w 1290379"/>
              <a:gd name="connsiteY1" fmla="*/ 1044309 h 1395731"/>
              <a:gd name="connsiteX2" fmla="*/ 803106 w 1290379"/>
              <a:gd name="connsiteY2" fmla="*/ 930215 h 1395731"/>
              <a:gd name="connsiteX3" fmla="*/ 1290379 w 1290379"/>
              <a:gd name="connsiteY3" fmla="*/ 1203413 h 1395731"/>
              <a:gd name="connsiteX4" fmla="*/ 803106 w 1290379"/>
              <a:gd name="connsiteY4" fmla="*/ 1395731 h 1395731"/>
              <a:gd name="connsiteX5" fmla="*/ 803106 w 1290379"/>
              <a:gd name="connsiteY5" fmla="*/ 1281638 h 1395731"/>
              <a:gd name="connsiteX6" fmla="*/ 15029 w 1290379"/>
              <a:gd name="connsiteY6" fmla="*/ 789034 h 1395731"/>
              <a:gd name="connsiteX7" fmla="*/ 15029 w 1290379"/>
              <a:gd name="connsiteY7" fmla="*/ 551705 h 1395731"/>
              <a:gd name="connsiteX0" fmla="*/ 739872 w 1290379"/>
              <a:gd name="connsiteY0" fmla="*/ 274653 h 1395731"/>
              <a:gd name="connsiteX1" fmla="*/ 47033 w 1290379"/>
              <a:gd name="connsiteY1" fmla="*/ 670370 h 1395731"/>
              <a:gd name="connsiteX2" fmla="*/ 477725 w 1290379"/>
              <a:gd name="connsiteY2" fmla="*/ 132708 h 1395731"/>
              <a:gd name="connsiteX3" fmla="*/ 730542 w 1290379"/>
              <a:gd name="connsiteY3" fmla="*/ 121297 h 1395731"/>
              <a:gd name="connsiteX4" fmla="*/ 739872 w 1290379"/>
              <a:gd name="connsiteY4" fmla="*/ 274653 h 1395731"/>
              <a:gd name="connsiteX0" fmla="*/ 15029 w 1290379"/>
              <a:gd name="connsiteY0" fmla="*/ 551705 h 1395731"/>
              <a:gd name="connsiteX1" fmla="*/ 803106 w 1290379"/>
              <a:gd name="connsiteY1" fmla="*/ 1044309 h 1395731"/>
              <a:gd name="connsiteX2" fmla="*/ 803106 w 1290379"/>
              <a:gd name="connsiteY2" fmla="*/ 930215 h 1395731"/>
              <a:gd name="connsiteX3" fmla="*/ 1290379 w 1290379"/>
              <a:gd name="connsiteY3" fmla="*/ 1203413 h 1395731"/>
              <a:gd name="connsiteX4" fmla="*/ 803106 w 1290379"/>
              <a:gd name="connsiteY4" fmla="*/ 1395731 h 1395731"/>
              <a:gd name="connsiteX5" fmla="*/ 803106 w 1290379"/>
              <a:gd name="connsiteY5" fmla="*/ 1281638 h 1395731"/>
              <a:gd name="connsiteX6" fmla="*/ 15029 w 1290379"/>
              <a:gd name="connsiteY6" fmla="*/ 789034 h 1395731"/>
              <a:gd name="connsiteX7" fmla="*/ 15029 w 1290379"/>
              <a:gd name="connsiteY7" fmla="*/ 551705 h 1395731"/>
              <a:gd name="connsiteX8" fmla="*/ 879831 w 1290379"/>
              <a:gd name="connsiteY8" fmla="*/ 0 h 1395731"/>
              <a:gd name="connsiteX9" fmla="*/ 898493 w 1290379"/>
              <a:gd name="connsiteY9" fmla="*/ 237330 h 1395731"/>
              <a:gd name="connsiteX10" fmla="*/ 47033 w 1290379"/>
              <a:gd name="connsiteY10" fmla="*/ 670370 h 1395731"/>
              <a:gd name="connsiteX0" fmla="*/ 15029 w 1290379"/>
              <a:gd name="connsiteY0" fmla="*/ 551705 h 1395731"/>
              <a:gd name="connsiteX1" fmla="*/ 803106 w 1290379"/>
              <a:gd name="connsiteY1" fmla="*/ 1044309 h 1395731"/>
              <a:gd name="connsiteX2" fmla="*/ 803106 w 1290379"/>
              <a:gd name="connsiteY2" fmla="*/ 930215 h 1395731"/>
              <a:gd name="connsiteX3" fmla="*/ 1290379 w 1290379"/>
              <a:gd name="connsiteY3" fmla="*/ 1203413 h 1395731"/>
              <a:gd name="connsiteX4" fmla="*/ 803106 w 1290379"/>
              <a:gd name="connsiteY4" fmla="*/ 1395731 h 1395731"/>
              <a:gd name="connsiteX5" fmla="*/ 803106 w 1290379"/>
              <a:gd name="connsiteY5" fmla="*/ 1281638 h 1395731"/>
              <a:gd name="connsiteX6" fmla="*/ 15029 w 1290379"/>
              <a:gd name="connsiteY6" fmla="*/ 789034 h 1395731"/>
              <a:gd name="connsiteX7" fmla="*/ 15029 w 1290379"/>
              <a:gd name="connsiteY7" fmla="*/ 551705 h 1395731"/>
              <a:gd name="connsiteX0" fmla="*/ 739872 w 1290379"/>
              <a:gd name="connsiteY0" fmla="*/ 274653 h 1395731"/>
              <a:gd name="connsiteX1" fmla="*/ 47033 w 1290379"/>
              <a:gd name="connsiteY1" fmla="*/ 670370 h 1395731"/>
              <a:gd name="connsiteX2" fmla="*/ 477725 w 1290379"/>
              <a:gd name="connsiteY2" fmla="*/ 132708 h 1395731"/>
              <a:gd name="connsiteX3" fmla="*/ 733877 w 1290379"/>
              <a:gd name="connsiteY3" fmla="*/ 86242 h 1395731"/>
              <a:gd name="connsiteX4" fmla="*/ 739872 w 1290379"/>
              <a:gd name="connsiteY4" fmla="*/ 274653 h 1395731"/>
              <a:gd name="connsiteX0" fmla="*/ 15029 w 1290379"/>
              <a:gd name="connsiteY0" fmla="*/ 551705 h 1395731"/>
              <a:gd name="connsiteX1" fmla="*/ 803106 w 1290379"/>
              <a:gd name="connsiteY1" fmla="*/ 1044309 h 1395731"/>
              <a:gd name="connsiteX2" fmla="*/ 803106 w 1290379"/>
              <a:gd name="connsiteY2" fmla="*/ 930215 h 1395731"/>
              <a:gd name="connsiteX3" fmla="*/ 1290379 w 1290379"/>
              <a:gd name="connsiteY3" fmla="*/ 1203413 h 1395731"/>
              <a:gd name="connsiteX4" fmla="*/ 803106 w 1290379"/>
              <a:gd name="connsiteY4" fmla="*/ 1395731 h 1395731"/>
              <a:gd name="connsiteX5" fmla="*/ 803106 w 1290379"/>
              <a:gd name="connsiteY5" fmla="*/ 1281638 h 1395731"/>
              <a:gd name="connsiteX6" fmla="*/ 15029 w 1290379"/>
              <a:gd name="connsiteY6" fmla="*/ 789034 h 1395731"/>
              <a:gd name="connsiteX7" fmla="*/ 15029 w 1290379"/>
              <a:gd name="connsiteY7" fmla="*/ 551705 h 1395731"/>
              <a:gd name="connsiteX8" fmla="*/ 879831 w 1290379"/>
              <a:gd name="connsiteY8" fmla="*/ 0 h 1395731"/>
              <a:gd name="connsiteX9" fmla="*/ 898493 w 1290379"/>
              <a:gd name="connsiteY9" fmla="*/ 237330 h 1395731"/>
              <a:gd name="connsiteX10" fmla="*/ 47033 w 1290379"/>
              <a:gd name="connsiteY10" fmla="*/ 670370 h 1395731"/>
              <a:gd name="connsiteX0" fmla="*/ 30162 w 1305512"/>
              <a:gd name="connsiteY0" fmla="*/ 551705 h 1395731"/>
              <a:gd name="connsiteX1" fmla="*/ 818239 w 1305512"/>
              <a:gd name="connsiteY1" fmla="*/ 1044309 h 1395731"/>
              <a:gd name="connsiteX2" fmla="*/ 818239 w 1305512"/>
              <a:gd name="connsiteY2" fmla="*/ 930215 h 1395731"/>
              <a:gd name="connsiteX3" fmla="*/ 1305512 w 1305512"/>
              <a:gd name="connsiteY3" fmla="*/ 1203413 h 1395731"/>
              <a:gd name="connsiteX4" fmla="*/ 818239 w 1305512"/>
              <a:gd name="connsiteY4" fmla="*/ 1395731 h 1395731"/>
              <a:gd name="connsiteX5" fmla="*/ 818239 w 1305512"/>
              <a:gd name="connsiteY5" fmla="*/ 1281638 h 1395731"/>
              <a:gd name="connsiteX6" fmla="*/ 30162 w 1305512"/>
              <a:gd name="connsiteY6" fmla="*/ 789034 h 1395731"/>
              <a:gd name="connsiteX7" fmla="*/ 30162 w 1305512"/>
              <a:gd name="connsiteY7" fmla="*/ 551705 h 1395731"/>
              <a:gd name="connsiteX0" fmla="*/ 755005 w 1305512"/>
              <a:gd name="connsiteY0" fmla="*/ 274653 h 1395731"/>
              <a:gd name="connsiteX1" fmla="*/ 62166 w 1305512"/>
              <a:gd name="connsiteY1" fmla="*/ 670370 h 1395731"/>
              <a:gd name="connsiteX2" fmla="*/ 406110 w 1305512"/>
              <a:gd name="connsiteY2" fmla="*/ 117992 h 1395731"/>
              <a:gd name="connsiteX3" fmla="*/ 749010 w 1305512"/>
              <a:gd name="connsiteY3" fmla="*/ 86242 h 1395731"/>
              <a:gd name="connsiteX4" fmla="*/ 755005 w 1305512"/>
              <a:gd name="connsiteY4" fmla="*/ 274653 h 1395731"/>
              <a:gd name="connsiteX0" fmla="*/ 30162 w 1305512"/>
              <a:gd name="connsiteY0" fmla="*/ 551705 h 1395731"/>
              <a:gd name="connsiteX1" fmla="*/ 818239 w 1305512"/>
              <a:gd name="connsiteY1" fmla="*/ 1044309 h 1395731"/>
              <a:gd name="connsiteX2" fmla="*/ 818239 w 1305512"/>
              <a:gd name="connsiteY2" fmla="*/ 930215 h 1395731"/>
              <a:gd name="connsiteX3" fmla="*/ 1305512 w 1305512"/>
              <a:gd name="connsiteY3" fmla="*/ 1203413 h 1395731"/>
              <a:gd name="connsiteX4" fmla="*/ 818239 w 1305512"/>
              <a:gd name="connsiteY4" fmla="*/ 1395731 h 1395731"/>
              <a:gd name="connsiteX5" fmla="*/ 818239 w 1305512"/>
              <a:gd name="connsiteY5" fmla="*/ 1281638 h 1395731"/>
              <a:gd name="connsiteX6" fmla="*/ 30162 w 1305512"/>
              <a:gd name="connsiteY6" fmla="*/ 789034 h 1395731"/>
              <a:gd name="connsiteX7" fmla="*/ 30162 w 1305512"/>
              <a:gd name="connsiteY7" fmla="*/ 551705 h 1395731"/>
              <a:gd name="connsiteX8" fmla="*/ 894964 w 1305512"/>
              <a:gd name="connsiteY8" fmla="*/ 0 h 1395731"/>
              <a:gd name="connsiteX9" fmla="*/ 913626 w 1305512"/>
              <a:gd name="connsiteY9" fmla="*/ 237330 h 1395731"/>
              <a:gd name="connsiteX10" fmla="*/ 62166 w 1305512"/>
              <a:gd name="connsiteY10" fmla="*/ 670370 h 1395731"/>
              <a:gd name="connsiteX0" fmla="*/ 16538 w 1291888"/>
              <a:gd name="connsiteY0" fmla="*/ 551705 h 1395731"/>
              <a:gd name="connsiteX1" fmla="*/ 804615 w 1291888"/>
              <a:gd name="connsiteY1" fmla="*/ 1044309 h 1395731"/>
              <a:gd name="connsiteX2" fmla="*/ 804615 w 1291888"/>
              <a:gd name="connsiteY2" fmla="*/ 930215 h 1395731"/>
              <a:gd name="connsiteX3" fmla="*/ 1291888 w 1291888"/>
              <a:gd name="connsiteY3" fmla="*/ 1203413 h 1395731"/>
              <a:gd name="connsiteX4" fmla="*/ 804615 w 1291888"/>
              <a:gd name="connsiteY4" fmla="*/ 1395731 h 1395731"/>
              <a:gd name="connsiteX5" fmla="*/ 804615 w 1291888"/>
              <a:gd name="connsiteY5" fmla="*/ 1281638 h 1395731"/>
              <a:gd name="connsiteX6" fmla="*/ 16538 w 1291888"/>
              <a:gd name="connsiteY6" fmla="*/ 789034 h 1395731"/>
              <a:gd name="connsiteX7" fmla="*/ 16538 w 1291888"/>
              <a:gd name="connsiteY7" fmla="*/ 551705 h 1395731"/>
              <a:gd name="connsiteX0" fmla="*/ 741381 w 1291888"/>
              <a:gd name="connsiteY0" fmla="*/ 274653 h 1395731"/>
              <a:gd name="connsiteX1" fmla="*/ 48542 w 1291888"/>
              <a:gd name="connsiteY1" fmla="*/ 670370 h 1395731"/>
              <a:gd name="connsiteX2" fmla="*/ 468686 w 1291888"/>
              <a:gd name="connsiteY2" fmla="*/ 98942 h 1395731"/>
              <a:gd name="connsiteX3" fmla="*/ 735386 w 1291888"/>
              <a:gd name="connsiteY3" fmla="*/ 86242 h 1395731"/>
              <a:gd name="connsiteX4" fmla="*/ 741381 w 1291888"/>
              <a:gd name="connsiteY4" fmla="*/ 274653 h 1395731"/>
              <a:gd name="connsiteX0" fmla="*/ 16538 w 1291888"/>
              <a:gd name="connsiteY0" fmla="*/ 551705 h 1395731"/>
              <a:gd name="connsiteX1" fmla="*/ 804615 w 1291888"/>
              <a:gd name="connsiteY1" fmla="*/ 1044309 h 1395731"/>
              <a:gd name="connsiteX2" fmla="*/ 804615 w 1291888"/>
              <a:gd name="connsiteY2" fmla="*/ 930215 h 1395731"/>
              <a:gd name="connsiteX3" fmla="*/ 1291888 w 1291888"/>
              <a:gd name="connsiteY3" fmla="*/ 1203413 h 1395731"/>
              <a:gd name="connsiteX4" fmla="*/ 804615 w 1291888"/>
              <a:gd name="connsiteY4" fmla="*/ 1395731 h 1395731"/>
              <a:gd name="connsiteX5" fmla="*/ 804615 w 1291888"/>
              <a:gd name="connsiteY5" fmla="*/ 1281638 h 1395731"/>
              <a:gd name="connsiteX6" fmla="*/ 16538 w 1291888"/>
              <a:gd name="connsiteY6" fmla="*/ 789034 h 1395731"/>
              <a:gd name="connsiteX7" fmla="*/ 16538 w 1291888"/>
              <a:gd name="connsiteY7" fmla="*/ 551705 h 1395731"/>
              <a:gd name="connsiteX8" fmla="*/ 881340 w 1291888"/>
              <a:gd name="connsiteY8" fmla="*/ 0 h 1395731"/>
              <a:gd name="connsiteX9" fmla="*/ 900002 w 1291888"/>
              <a:gd name="connsiteY9" fmla="*/ 237330 h 1395731"/>
              <a:gd name="connsiteX10" fmla="*/ 48542 w 1291888"/>
              <a:gd name="connsiteY10" fmla="*/ 670370 h 1395731"/>
              <a:gd name="connsiteX0" fmla="*/ 16538 w 1291888"/>
              <a:gd name="connsiteY0" fmla="*/ 551705 h 1395731"/>
              <a:gd name="connsiteX1" fmla="*/ 804615 w 1291888"/>
              <a:gd name="connsiteY1" fmla="*/ 1044309 h 1395731"/>
              <a:gd name="connsiteX2" fmla="*/ 804615 w 1291888"/>
              <a:gd name="connsiteY2" fmla="*/ 930215 h 1395731"/>
              <a:gd name="connsiteX3" fmla="*/ 1291888 w 1291888"/>
              <a:gd name="connsiteY3" fmla="*/ 1203413 h 1395731"/>
              <a:gd name="connsiteX4" fmla="*/ 804615 w 1291888"/>
              <a:gd name="connsiteY4" fmla="*/ 1395731 h 1395731"/>
              <a:gd name="connsiteX5" fmla="*/ 804615 w 1291888"/>
              <a:gd name="connsiteY5" fmla="*/ 1281638 h 1395731"/>
              <a:gd name="connsiteX6" fmla="*/ 16538 w 1291888"/>
              <a:gd name="connsiteY6" fmla="*/ 789034 h 1395731"/>
              <a:gd name="connsiteX7" fmla="*/ 16538 w 1291888"/>
              <a:gd name="connsiteY7" fmla="*/ 551705 h 1395731"/>
              <a:gd name="connsiteX0" fmla="*/ 741381 w 1291888"/>
              <a:gd name="connsiteY0" fmla="*/ 274653 h 1395731"/>
              <a:gd name="connsiteX1" fmla="*/ 48542 w 1291888"/>
              <a:gd name="connsiteY1" fmla="*/ 670370 h 1395731"/>
              <a:gd name="connsiteX2" fmla="*/ 468686 w 1291888"/>
              <a:gd name="connsiteY2" fmla="*/ 98942 h 1395731"/>
              <a:gd name="connsiteX3" fmla="*/ 735386 w 1291888"/>
              <a:gd name="connsiteY3" fmla="*/ 86242 h 1395731"/>
              <a:gd name="connsiteX4" fmla="*/ 741381 w 1291888"/>
              <a:gd name="connsiteY4" fmla="*/ 274653 h 1395731"/>
              <a:gd name="connsiteX0" fmla="*/ 16538 w 1291888"/>
              <a:gd name="connsiteY0" fmla="*/ 551705 h 1395731"/>
              <a:gd name="connsiteX1" fmla="*/ 804615 w 1291888"/>
              <a:gd name="connsiteY1" fmla="*/ 1044309 h 1395731"/>
              <a:gd name="connsiteX2" fmla="*/ 804615 w 1291888"/>
              <a:gd name="connsiteY2" fmla="*/ 930215 h 1395731"/>
              <a:gd name="connsiteX3" fmla="*/ 1291888 w 1291888"/>
              <a:gd name="connsiteY3" fmla="*/ 1203413 h 1395731"/>
              <a:gd name="connsiteX4" fmla="*/ 804615 w 1291888"/>
              <a:gd name="connsiteY4" fmla="*/ 1395731 h 1395731"/>
              <a:gd name="connsiteX5" fmla="*/ 804615 w 1291888"/>
              <a:gd name="connsiteY5" fmla="*/ 1281638 h 1395731"/>
              <a:gd name="connsiteX6" fmla="*/ 16538 w 1291888"/>
              <a:gd name="connsiteY6" fmla="*/ 789034 h 1395731"/>
              <a:gd name="connsiteX7" fmla="*/ 16538 w 1291888"/>
              <a:gd name="connsiteY7" fmla="*/ 551705 h 1395731"/>
              <a:gd name="connsiteX8" fmla="*/ 881340 w 1291888"/>
              <a:gd name="connsiteY8" fmla="*/ 0 h 1395731"/>
              <a:gd name="connsiteX9" fmla="*/ 900002 w 1291888"/>
              <a:gd name="connsiteY9" fmla="*/ 237330 h 1395731"/>
              <a:gd name="connsiteX10" fmla="*/ 48542 w 1291888"/>
              <a:gd name="connsiteY10" fmla="*/ 670370 h 1395731"/>
              <a:gd name="connsiteX0" fmla="*/ 0 w 1275350"/>
              <a:gd name="connsiteY0" fmla="*/ 551705 h 1395731"/>
              <a:gd name="connsiteX1" fmla="*/ 788077 w 1275350"/>
              <a:gd name="connsiteY1" fmla="*/ 1044309 h 1395731"/>
              <a:gd name="connsiteX2" fmla="*/ 788077 w 1275350"/>
              <a:gd name="connsiteY2" fmla="*/ 930215 h 1395731"/>
              <a:gd name="connsiteX3" fmla="*/ 1275350 w 1275350"/>
              <a:gd name="connsiteY3" fmla="*/ 1203413 h 1395731"/>
              <a:gd name="connsiteX4" fmla="*/ 788077 w 1275350"/>
              <a:gd name="connsiteY4" fmla="*/ 1395731 h 1395731"/>
              <a:gd name="connsiteX5" fmla="*/ 788077 w 1275350"/>
              <a:gd name="connsiteY5" fmla="*/ 1281638 h 1395731"/>
              <a:gd name="connsiteX6" fmla="*/ 0 w 1275350"/>
              <a:gd name="connsiteY6" fmla="*/ 789034 h 1395731"/>
              <a:gd name="connsiteX7" fmla="*/ 0 w 1275350"/>
              <a:gd name="connsiteY7" fmla="*/ 551705 h 1395731"/>
              <a:gd name="connsiteX0" fmla="*/ 724843 w 1275350"/>
              <a:gd name="connsiteY0" fmla="*/ 274653 h 1395731"/>
              <a:gd name="connsiteX1" fmla="*/ 32004 w 1275350"/>
              <a:gd name="connsiteY1" fmla="*/ 670370 h 1395731"/>
              <a:gd name="connsiteX2" fmla="*/ 722023 w 1275350"/>
              <a:gd name="connsiteY2" fmla="*/ 76717 h 1395731"/>
              <a:gd name="connsiteX3" fmla="*/ 718848 w 1275350"/>
              <a:gd name="connsiteY3" fmla="*/ 86242 h 1395731"/>
              <a:gd name="connsiteX4" fmla="*/ 724843 w 1275350"/>
              <a:gd name="connsiteY4" fmla="*/ 274653 h 1395731"/>
              <a:gd name="connsiteX0" fmla="*/ 0 w 1275350"/>
              <a:gd name="connsiteY0" fmla="*/ 551705 h 1395731"/>
              <a:gd name="connsiteX1" fmla="*/ 788077 w 1275350"/>
              <a:gd name="connsiteY1" fmla="*/ 1044309 h 1395731"/>
              <a:gd name="connsiteX2" fmla="*/ 788077 w 1275350"/>
              <a:gd name="connsiteY2" fmla="*/ 930215 h 1395731"/>
              <a:gd name="connsiteX3" fmla="*/ 1275350 w 1275350"/>
              <a:gd name="connsiteY3" fmla="*/ 1203413 h 1395731"/>
              <a:gd name="connsiteX4" fmla="*/ 788077 w 1275350"/>
              <a:gd name="connsiteY4" fmla="*/ 1395731 h 1395731"/>
              <a:gd name="connsiteX5" fmla="*/ 788077 w 1275350"/>
              <a:gd name="connsiteY5" fmla="*/ 1281638 h 1395731"/>
              <a:gd name="connsiteX6" fmla="*/ 0 w 1275350"/>
              <a:gd name="connsiteY6" fmla="*/ 789034 h 1395731"/>
              <a:gd name="connsiteX7" fmla="*/ 0 w 1275350"/>
              <a:gd name="connsiteY7" fmla="*/ 551705 h 1395731"/>
              <a:gd name="connsiteX8" fmla="*/ 864802 w 1275350"/>
              <a:gd name="connsiteY8" fmla="*/ 0 h 1395731"/>
              <a:gd name="connsiteX9" fmla="*/ 883464 w 1275350"/>
              <a:gd name="connsiteY9" fmla="*/ 237330 h 1395731"/>
              <a:gd name="connsiteX10" fmla="*/ 32004 w 1275350"/>
              <a:gd name="connsiteY10" fmla="*/ 670370 h 1395731"/>
              <a:gd name="connsiteX0" fmla="*/ 0 w 1275350"/>
              <a:gd name="connsiteY0" fmla="*/ 551705 h 1395731"/>
              <a:gd name="connsiteX1" fmla="*/ 788077 w 1275350"/>
              <a:gd name="connsiteY1" fmla="*/ 1044309 h 1395731"/>
              <a:gd name="connsiteX2" fmla="*/ 788077 w 1275350"/>
              <a:gd name="connsiteY2" fmla="*/ 930215 h 1395731"/>
              <a:gd name="connsiteX3" fmla="*/ 1275350 w 1275350"/>
              <a:gd name="connsiteY3" fmla="*/ 1203413 h 1395731"/>
              <a:gd name="connsiteX4" fmla="*/ 788077 w 1275350"/>
              <a:gd name="connsiteY4" fmla="*/ 1395731 h 1395731"/>
              <a:gd name="connsiteX5" fmla="*/ 788077 w 1275350"/>
              <a:gd name="connsiteY5" fmla="*/ 1281638 h 1395731"/>
              <a:gd name="connsiteX6" fmla="*/ 0 w 1275350"/>
              <a:gd name="connsiteY6" fmla="*/ 789034 h 1395731"/>
              <a:gd name="connsiteX7" fmla="*/ 0 w 1275350"/>
              <a:gd name="connsiteY7" fmla="*/ 551705 h 1395731"/>
              <a:gd name="connsiteX0" fmla="*/ 724843 w 1275350"/>
              <a:gd name="connsiteY0" fmla="*/ 274653 h 1395731"/>
              <a:gd name="connsiteX1" fmla="*/ 32004 w 1275350"/>
              <a:gd name="connsiteY1" fmla="*/ 670370 h 1395731"/>
              <a:gd name="connsiteX2" fmla="*/ 722023 w 1275350"/>
              <a:gd name="connsiteY2" fmla="*/ 76717 h 1395731"/>
              <a:gd name="connsiteX3" fmla="*/ 718848 w 1275350"/>
              <a:gd name="connsiteY3" fmla="*/ 86242 h 1395731"/>
              <a:gd name="connsiteX4" fmla="*/ 724843 w 1275350"/>
              <a:gd name="connsiteY4" fmla="*/ 274653 h 1395731"/>
              <a:gd name="connsiteX0" fmla="*/ 0 w 1275350"/>
              <a:gd name="connsiteY0" fmla="*/ 551705 h 1395731"/>
              <a:gd name="connsiteX1" fmla="*/ 788077 w 1275350"/>
              <a:gd name="connsiteY1" fmla="*/ 1044309 h 1395731"/>
              <a:gd name="connsiteX2" fmla="*/ 788077 w 1275350"/>
              <a:gd name="connsiteY2" fmla="*/ 930215 h 1395731"/>
              <a:gd name="connsiteX3" fmla="*/ 1275350 w 1275350"/>
              <a:gd name="connsiteY3" fmla="*/ 1203413 h 1395731"/>
              <a:gd name="connsiteX4" fmla="*/ 788077 w 1275350"/>
              <a:gd name="connsiteY4" fmla="*/ 1395731 h 1395731"/>
              <a:gd name="connsiteX5" fmla="*/ 788077 w 1275350"/>
              <a:gd name="connsiteY5" fmla="*/ 1281638 h 1395731"/>
              <a:gd name="connsiteX6" fmla="*/ 0 w 1275350"/>
              <a:gd name="connsiteY6" fmla="*/ 789034 h 1395731"/>
              <a:gd name="connsiteX7" fmla="*/ 0 w 1275350"/>
              <a:gd name="connsiteY7" fmla="*/ 551705 h 1395731"/>
              <a:gd name="connsiteX8" fmla="*/ 864802 w 1275350"/>
              <a:gd name="connsiteY8" fmla="*/ 0 h 1395731"/>
              <a:gd name="connsiteX9" fmla="*/ 883464 w 1275350"/>
              <a:gd name="connsiteY9" fmla="*/ 237330 h 1395731"/>
              <a:gd name="connsiteX10" fmla="*/ 32004 w 1275350"/>
              <a:gd name="connsiteY10" fmla="*/ 670370 h 1395731"/>
              <a:gd name="connsiteX0" fmla="*/ 0 w 1275350"/>
              <a:gd name="connsiteY0" fmla="*/ 551705 h 1395731"/>
              <a:gd name="connsiteX1" fmla="*/ 788077 w 1275350"/>
              <a:gd name="connsiteY1" fmla="*/ 1044309 h 1395731"/>
              <a:gd name="connsiteX2" fmla="*/ 788077 w 1275350"/>
              <a:gd name="connsiteY2" fmla="*/ 930215 h 1395731"/>
              <a:gd name="connsiteX3" fmla="*/ 1275350 w 1275350"/>
              <a:gd name="connsiteY3" fmla="*/ 1203413 h 1395731"/>
              <a:gd name="connsiteX4" fmla="*/ 788077 w 1275350"/>
              <a:gd name="connsiteY4" fmla="*/ 1395731 h 1395731"/>
              <a:gd name="connsiteX5" fmla="*/ 788077 w 1275350"/>
              <a:gd name="connsiteY5" fmla="*/ 1281638 h 1395731"/>
              <a:gd name="connsiteX6" fmla="*/ 0 w 1275350"/>
              <a:gd name="connsiteY6" fmla="*/ 789034 h 1395731"/>
              <a:gd name="connsiteX7" fmla="*/ 0 w 1275350"/>
              <a:gd name="connsiteY7" fmla="*/ 551705 h 1395731"/>
              <a:gd name="connsiteX0" fmla="*/ 724843 w 1275350"/>
              <a:gd name="connsiteY0" fmla="*/ 274653 h 1395731"/>
              <a:gd name="connsiteX1" fmla="*/ 32004 w 1275350"/>
              <a:gd name="connsiteY1" fmla="*/ 670370 h 1395731"/>
              <a:gd name="connsiteX2" fmla="*/ 722023 w 1275350"/>
              <a:gd name="connsiteY2" fmla="*/ 76717 h 1395731"/>
              <a:gd name="connsiteX3" fmla="*/ 718848 w 1275350"/>
              <a:gd name="connsiteY3" fmla="*/ 86242 h 1395731"/>
              <a:gd name="connsiteX4" fmla="*/ 724843 w 1275350"/>
              <a:gd name="connsiteY4" fmla="*/ 274653 h 1395731"/>
              <a:gd name="connsiteX0" fmla="*/ 0 w 1275350"/>
              <a:gd name="connsiteY0" fmla="*/ 551705 h 1395731"/>
              <a:gd name="connsiteX1" fmla="*/ 788077 w 1275350"/>
              <a:gd name="connsiteY1" fmla="*/ 1044309 h 1395731"/>
              <a:gd name="connsiteX2" fmla="*/ 788077 w 1275350"/>
              <a:gd name="connsiteY2" fmla="*/ 930215 h 1395731"/>
              <a:gd name="connsiteX3" fmla="*/ 1275350 w 1275350"/>
              <a:gd name="connsiteY3" fmla="*/ 1203413 h 1395731"/>
              <a:gd name="connsiteX4" fmla="*/ 788077 w 1275350"/>
              <a:gd name="connsiteY4" fmla="*/ 1395731 h 1395731"/>
              <a:gd name="connsiteX5" fmla="*/ 788077 w 1275350"/>
              <a:gd name="connsiteY5" fmla="*/ 1281638 h 1395731"/>
              <a:gd name="connsiteX6" fmla="*/ 0 w 1275350"/>
              <a:gd name="connsiteY6" fmla="*/ 789034 h 1395731"/>
              <a:gd name="connsiteX7" fmla="*/ 0 w 1275350"/>
              <a:gd name="connsiteY7" fmla="*/ 551705 h 1395731"/>
              <a:gd name="connsiteX8" fmla="*/ 864802 w 1275350"/>
              <a:gd name="connsiteY8" fmla="*/ 0 h 1395731"/>
              <a:gd name="connsiteX9" fmla="*/ 883464 w 1275350"/>
              <a:gd name="connsiteY9" fmla="*/ 237330 h 1395731"/>
              <a:gd name="connsiteX10" fmla="*/ 32004 w 1275350"/>
              <a:gd name="connsiteY10" fmla="*/ 670370 h 1395731"/>
              <a:gd name="connsiteX0" fmla="*/ 4843 w 1280193"/>
              <a:gd name="connsiteY0" fmla="*/ 551705 h 1395731"/>
              <a:gd name="connsiteX1" fmla="*/ 792920 w 1280193"/>
              <a:gd name="connsiteY1" fmla="*/ 1044309 h 1395731"/>
              <a:gd name="connsiteX2" fmla="*/ 792920 w 1280193"/>
              <a:gd name="connsiteY2" fmla="*/ 930215 h 1395731"/>
              <a:gd name="connsiteX3" fmla="*/ 1280193 w 1280193"/>
              <a:gd name="connsiteY3" fmla="*/ 1203413 h 1395731"/>
              <a:gd name="connsiteX4" fmla="*/ 792920 w 1280193"/>
              <a:gd name="connsiteY4" fmla="*/ 1395731 h 1395731"/>
              <a:gd name="connsiteX5" fmla="*/ 792920 w 1280193"/>
              <a:gd name="connsiteY5" fmla="*/ 1281638 h 1395731"/>
              <a:gd name="connsiteX6" fmla="*/ 4843 w 1280193"/>
              <a:gd name="connsiteY6" fmla="*/ 789034 h 1395731"/>
              <a:gd name="connsiteX7" fmla="*/ 4843 w 1280193"/>
              <a:gd name="connsiteY7" fmla="*/ 551705 h 1395731"/>
              <a:gd name="connsiteX0" fmla="*/ 729686 w 1280193"/>
              <a:gd name="connsiteY0" fmla="*/ 274653 h 1395731"/>
              <a:gd name="connsiteX1" fmla="*/ 36847 w 1280193"/>
              <a:gd name="connsiteY1" fmla="*/ 670370 h 1395731"/>
              <a:gd name="connsiteX2" fmla="*/ 726866 w 1280193"/>
              <a:gd name="connsiteY2" fmla="*/ 76717 h 1395731"/>
              <a:gd name="connsiteX3" fmla="*/ 723691 w 1280193"/>
              <a:gd name="connsiteY3" fmla="*/ 86242 h 1395731"/>
              <a:gd name="connsiteX4" fmla="*/ 729686 w 1280193"/>
              <a:gd name="connsiteY4" fmla="*/ 274653 h 1395731"/>
              <a:gd name="connsiteX0" fmla="*/ 4843 w 1280193"/>
              <a:gd name="connsiteY0" fmla="*/ 551705 h 1395731"/>
              <a:gd name="connsiteX1" fmla="*/ 792920 w 1280193"/>
              <a:gd name="connsiteY1" fmla="*/ 1044309 h 1395731"/>
              <a:gd name="connsiteX2" fmla="*/ 792920 w 1280193"/>
              <a:gd name="connsiteY2" fmla="*/ 930215 h 1395731"/>
              <a:gd name="connsiteX3" fmla="*/ 1280193 w 1280193"/>
              <a:gd name="connsiteY3" fmla="*/ 1203413 h 1395731"/>
              <a:gd name="connsiteX4" fmla="*/ 792920 w 1280193"/>
              <a:gd name="connsiteY4" fmla="*/ 1395731 h 1395731"/>
              <a:gd name="connsiteX5" fmla="*/ 792920 w 1280193"/>
              <a:gd name="connsiteY5" fmla="*/ 1281638 h 1395731"/>
              <a:gd name="connsiteX6" fmla="*/ 4843 w 1280193"/>
              <a:gd name="connsiteY6" fmla="*/ 789034 h 1395731"/>
              <a:gd name="connsiteX7" fmla="*/ 4843 w 1280193"/>
              <a:gd name="connsiteY7" fmla="*/ 551705 h 1395731"/>
              <a:gd name="connsiteX8" fmla="*/ 869645 w 1280193"/>
              <a:gd name="connsiteY8" fmla="*/ 0 h 1395731"/>
              <a:gd name="connsiteX9" fmla="*/ 888307 w 1280193"/>
              <a:gd name="connsiteY9" fmla="*/ 237330 h 1395731"/>
              <a:gd name="connsiteX10" fmla="*/ 36847 w 1280193"/>
              <a:gd name="connsiteY10" fmla="*/ 670370 h 1395731"/>
              <a:gd name="connsiteX0" fmla="*/ 4843 w 1280193"/>
              <a:gd name="connsiteY0" fmla="*/ 551705 h 1395731"/>
              <a:gd name="connsiteX1" fmla="*/ 792920 w 1280193"/>
              <a:gd name="connsiteY1" fmla="*/ 1044309 h 1395731"/>
              <a:gd name="connsiteX2" fmla="*/ 792920 w 1280193"/>
              <a:gd name="connsiteY2" fmla="*/ 930215 h 1395731"/>
              <a:gd name="connsiteX3" fmla="*/ 1280193 w 1280193"/>
              <a:gd name="connsiteY3" fmla="*/ 1203413 h 1395731"/>
              <a:gd name="connsiteX4" fmla="*/ 792920 w 1280193"/>
              <a:gd name="connsiteY4" fmla="*/ 1395731 h 1395731"/>
              <a:gd name="connsiteX5" fmla="*/ 792920 w 1280193"/>
              <a:gd name="connsiteY5" fmla="*/ 1281638 h 1395731"/>
              <a:gd name="connsiteX6" fmla="*/ 4843 w 1280193"/>
              <a:gd name="connsiteY6" fmla="*/ 789034 h 1395731"/>
              <a:gd name="connsiteX7" fmla="*/ 4843 w 1280193"/>
              <a:gd name="connsiteY7" fmla="*/ 551705 h 1395731"/>
              <a:gd name="connsiteX0" fmla="*/ 729686 w 1280193"/>
              <a:gd name="connsiteY0" fmla="*/ 274653 h 1395731"/>
              <a:gd name="connsiteX1" fmla="*/ 36847 w 1280193"/>
              <a:gd name="connsiteY1" fmla="*/ 670370 h 1395731"/>
              <a:gd name="connsiteX2" fmla="*/ 726866 w 1280193"/>
              <a:gd name="connsiteY2" fmla="*/ 76717 h 1395731"/>
              <a:gd name="connsiteX3" fmla="*/ 618916 w 1280193"/>
              <a:gd name="connsiteY3" fmla="*/ 67192 h 1395731"/>
              <a:gd name="connsiteX4" fmla="*/ 729686 w 1280193"/>
              <a:gd name="connsiteY4" fmla="*/ 274653 h 1395731"/>
              <a:gd name="connsiteX0" fmla="*/ 4843 w 1280193"/>
              <a:gd name="connsiteY0" fmla="*/ 551705 h 1395731"/>
              <a:gd name="connsiteX1" fmla="*/ 792920 w 1280193"/>
              <a:gd name="connsiteY1" fmla="*/ 1044309 h 1395731"/>
              <a:gd name="connsiteX2" fmla="*/ 792920 w 1280193"/>
              <a:gd name="connsiteY2" fmla="*/ 930215 h 1395731"/>
              <a:gd name="connsiteX3" fmla="*/ 1280193 w 1280193"/>
              <a:gd name="connsiteY3" fmla="*/ 1203413 h 1395731"/>
              <a:gd name="connsiteX4" fmla="*/ 792920 w 1280193"/>
              <a:gd name="connsiteY4" fmla="*/ 1395731 h 1395731"/>
              <a:gd name="connsiteX5" fmla="*/ 792920 w 1280193"/>
              <a:gd name="connsiteY5" fmla="*/ 1281638 h 1395731"/>
              <a:gd name="connsiteX6" fmla="*/ 4843 w 1280193"/>
              <a:gd name="connsiteY6" fmla="*/ 789034 h 1395731"/>
              <a:gd name="connsiteX7" fmla="*/ 4843 w 1280193"/>
              <a:gd name="connsiteY7" fmla="*/ 551705 h 1395731"/>
              <a:gd name="connsiteX8" fmla="*/ 869645 w 1280193"/>
              <a:gd name="connsiteY8" fmla="*/ 0 h 1395731"/>
              <a:gd name="connsiteX9" fmla="*/ 888307 w 1280193"/>
              <a:gd name="connsiteY9" fmla="*/ 237330 h 1395731"/>
              <a:gd name="connsiteX10" fmla="*/ 36847 w 1280193"/>
              <a:gd name="connsiteY10" fmla="*/ 670370 h 1395731"/>
              <a:gd name="connsiteX0" fmla="*/ 4843 w 1280193"/>
              <a:gd name="connsiteY0" fmla="*/ 551705 h 1395731"/>
              <a:gd name="connsiteX1" fmla="*/ 792920 w 1280193"/>
              <a:gd name="connsiteY1" fmla="*/ 1044309 h 1395731"/>
              <a:gd name="connsiteX2" fmla="*/ 792920 w 1280193"/>
              <a:gd name="connsiteY2" fmla="*/ 930215 h 1395731"/>
              <a:gd name="connsiteX3" fmla="*/ 1280193 w 1280193"/>
              <a:gd name="connsiteY3" fmla="*/ 1203413 h 1395731"/>
              <a:gd name="connsiteX4" fmla="*/ 792920 w 1280193"/>
              <a:gd name="connsiteY4" fmla="*/ 1395731 h 1395731"/>
              <a:gd name="connsiteX5" fmla="*/ 792920 w 1280193"/>
              <a:gd name="connsiteY5" fmla="*/ 1281638 h 1395731"/>
              <a:gd name="connsiteX6" fmla="*/ 4843 w 1280193"/>
              <a:gd name="connsiteY6" fmla="*/ 789034 h 1395731"/>
              <a:gd name="connsiteX7" fmla="*/ 4843 w 1280193"/>
              <a:gd name="connsiteY7" fmla="*/ 551705 h 1395731"/>
              <a:gd name="connsiteX0" fmla="*/ 729686 w 1280193"/>
              <a:gd name="connsiteY0" fmla="*/ 274653 h 1395731"/>
              <a:gd name="connsiteX1" fmla="*/ 36847 w 1280193"/>
              <a:gd name="connsiteY1" fmla="*/ 670370 h 1395731"/>
              <a:gd name="connsiteX2" fmla="*/ 726866 w 1280193"/>
              <a:gd name="connsiteY2" fmla="*/ 76717 h 1395731"/>
              <a:gd name="connsiteX3" fmla="*/ 885616 w 1280193"/>
              <a:gd name="connsiteY3" fmla="*/ 133867 h 1395731"/>
              <a:gd name="connsiteX4" fmla="*/ 729686 w 1280193"/>
              <a:gd name="connsiteY4" fmla="*/ 274653 h 1395731"/>
              <a:gd name="connsiteX0" fmla="*/ 4843 w 1280193"/>
              <a:gd name="connsiteY0" fmla="*/ 551705 h 1395731"/>
              <a:gd name="connsiteX1" fmla="*/ 792920 w 1280193"/>
              <a:gd name="connsiteY1" fmla="*/ 1044309 h 1395731"/>
              <a:gd name="connsiteX2" fmla="*/ 792920 w 1280193"/>
              <a:gd name="connsiteY2" fmla="*/ 930215 h 1395731"/>
              <a:gd name="connsiteX3" fmla="*/ 1280193 w 1280193"/>
              <a:gd name="connsiteY3" fmla="*/ 1203413 h 1395731"/>
              <a:gd name="connsiteX4" fmla="*/ 792920 w 1280193"/>
              <a:gd name="connsiteY4" fmla="*/ 1395731 h 1395731"/>
              <a:gd name="connsiteX5" fmla="*/ 792920 w 1280193"/>
              <a:gd name="connsiteY5" fmla="*/ 1281638 h 1395731"/>
              <a:gd name="connsiteX6" fmla="*/ 4843 w 1280193"/>
              <a:gd name="connsiteY6" fmla="*/ 789034 h 1395731"/>
              <a:gd name="connsiteX7" fmla="*/ 4843 w 1280193"/>
              <a:gd name="connsiteY7" fmla="*/ 551705 h 1395731"/>
              <a:gd name="connsiteX8" fmla="*/ 869645 w 1280193"/>
              <a:gd name="connsiteY8" fmla="*/ 0 h 1395731"/>
              <a:gd name="connsiteX9" fmla="*/ 888307 w 1280193"/>
              <a:gd name="connsiteY9" fmla="*/ 237330 h 1395731"/>
              <a:gd name="connsiteX10" fmla="*/ 36847 w 1280193"/>
              <a:gd name="connsiteY10" fmla="*/ 670370 h 1395731"/>
              <a:gd name="connsiteX0" fmla="*/ 10191 w 1285541"/>
              <a:gd name="connsiteY0" fmla="*/ 551705 h 1395731"/>
              <a:gd name="connsiteX1" fmla="*/ 798268 w 1285541"/>
              <a:gd name="connsiteY1" fmla="*/ 1044309 h 1395731"/>
              <a:gd name="connsiteX2" fmla="*/ 798268 w 1285541"/>
              <a:gd name="connsiteY2" fmla="*/ 930215 h 1395731"/>
              <a:gd name="connsiteX3" fmla="*/ 1285541 w 1285541"/>
              <a:gd name="connsiteY3" fmla="*/ 1203413 h 1395731"/>
              <a:gd name="connsiteX4" fmla="*/ 798268 w 1285541"/>
              <a:gd name="connsiteY4" fmla="*/ 1395731 h 1395731"/>
              <a:gd name="connsiteX5" fmla="*/ 798268 w 1285541"/>
              <a:gd name="connsiteY5" fmla="*/ 1281638 h 1395731"/>
              <a:gd name="connsiteX6" fmla="*/ 10191 w 1285541"/>
              <a:gd name="connsiteY6" fmla="*/ 789034 h 1395731"/>
              <a:gd name="connsiteX7" fmla="*/ 10191 w 1285541"/>
              <a:gd name="connsiteY7" fmla="*/ 551705 h 1395731"/>
              <a:gd name="connsiteX0" fmla="*/ 735034 w 1285541"/>
              <a:gd name="connsiteY0" fmla="*/ 274653 h 1395731"/>
              <a:gd name="connsiteX1" fmla="*/ 42195 w 1285541"/>
              <a:gd name="connsiteY1" fmla="*/ 670370 h 1395731"/>
              <a:gd name="connsiteX2" fmla="*/ 678239 w 1285541"/>
              <a:gd name="connsiteY2" fmla="*/ 73542 h 1395731"/>
              <a:gd name="connsiteX3" fmla="*/ 890964 w 1285541"/>
              <a:gd name="connsiteY3" fmla="*/ 133867 h 1395731"/>
              <a:gd name="connsiteX4" fmla="*/ 735034 w 1285541"/>
              <a:gd name="connsiteY4" fmla="*/ 274653 h 1395731"/>
              <a:gd name="connsiteX0" fmla="*/ 10191 w 1285541"/>
              <a:gd name="connsiteY0" fmla="*/ 551705 h 1395731"/>
              <a:gd name="connsiteX1" fmla="*/ 798268 w 1285541"/>
              <a:gd name="connsiteY1" fmla="*/ 1044309 h 1395731"/>
              <a:gd name="connsiteX2" fmla="*/ 798268 w 1285541"/>
              <a:gd name="connsiteY2" fmla="*/ 930215 h 1395731"/>
              <a:gd name="connsiteX3" fmla="*/ 1285541 w 1285541"/>
              <a:gd name="connsiteY3" fmla="*/ 1203413 h 1395731"/>
              <a:gd name="connsiteX4" fmla="*/ 798268 w 1285541"/>
              <a:gd name="connsiteY4" fmla="*/ 1395731 h 1395731"/>
              <a:gd name="connsiteX5" fmla="*/ 798268 w 1285541"/>
              <a:gd name="connsiteY5" fmla="*/ 1281638 h 1395731"/>
              <a:gd name="connsiteX6" fmla="*/ 10191 w 1285541"/>
              <a:gd name="connsiteY6" fmla="*/ 789034 h 1395731"/>
              <a:gd name="connsiteX7" fmla="*/ 10191 w 1285541"/>
              <a:gd name="connsiteY7" fmla="*/ 551705 h 1395731"/>
              <a:gd name="connsiteX8" fmla="*/ 874993 w 1285541"/>
              <a:gd name="connsiteY8" fmla="*/ 0 h 1395731"/>
              <a:gd name="connsiteX9" fmla="*/ 893655 w 1285541"/>
              <a:gd name="connsiteY9" fmla="*/ 237330 h 1395731"/>
              <a:gd name="connsiteX10" fmla="*/ 42195 w 1285541"/>
              <a:gd name="connsiteY10" fmla="*/ 670370 h 1395731"/>
              <a:gd name="connsiteX0" fmla="*/ 1275 w 1276625"/>
              <a:gd name="connsiteY0" fmla="*/ 551705 h 1395731"/>
              <a:gd name="connsiteX1" fmla="*/ 789352 w 1276625"/>
              <a:gd name="connsiteY1" fmla="*/ 1044309 h 1395731"/>
              <a:gd name="connsiteX2" fmla="*/ 789352 w 1276625"/>
              <a:gd name="connsiteY2" fmla="*/ 930215 h 1395731"/>
              <a:gd name="connsiteX3" fmla="*/ 1276625 w 1276625"/>
              <a:gd name="connsiteY3" fmla="*/ 1203413 h 1395731"/>
              <a:gd name="connsiteX4" fmla="*/ 789352 w 1276625"/>
              <a:gd name="connsiteY4" fmla="*/ 1395731 h 1395731"/>
              <a:gd name="connsiteX5" fmla="*/ 789352 w 1276625"/>
              <a:gd name="connsiteY5" fmla="*/ 1281638 h 1395731"/>
              <a:gd name="connsiteX6" fmla="*/ 1275 w 1276625"/>
              <a:gd name="connsiteY6" fmla="*/ 789034 h 1395731"/>
              <a:gd name="connsiteX7" fmla="*/ 1275 w 1276625"/>
              <a:gd name="connsiteY7" fmla="*/ 551705 h 1395731"/>
              <a:gd name="connsiteX0" fmla="*/ 726118 w 1276625"/>
              <a:gd name="connsiteY0" fmla="*/ 274653 h 1395731"/>
              <a:gd name="connsiteX1" fmla="*/ 33279 w 1276625"/>
              <a:gd name="connsiteY1" fmla="*/ 670370 h 1395731"/>
              <a:gd name="connsiteX2" fmla="*/ 669323 w 1276625"/>
              <a:gd name="connsiteY2" fmla="*/ 73542 h 1395731"/>
              <a:gd name="connsiteX3" fmla="*/ 882048 w 1276625"/>
              <a:gd name="connsiteY3" fmla="*/ 133867 h 1395731"/>
              <a:gd name="connsiteX4" fmla="*/ 726118 w 1276625"/>
              <a:gd name="connsiteY4" fmla="*/ 274653 h 1395731"/>
              <a:gd name="connsiteX0" fmla="*/ 1275 w 1276625"/>
              <a:gd name="connsiteY0" fmla="*/ 551705 h 1395731"/>
              <a:gd name="connsiteX1" fmla="*/ 789352 w 1276625"/>
              <a:gd name="connsiteY1" fmla="*/ 1044309 h 1395731"/>
              <a:gd name="connsiteX2" fmla="*/ 789352 w 1276625"/>
              <a:gd name="connsiteY2" fmla="*/ 930215 h 1395731"/>
              <a:gd name="connsiteX3" fmla="*/ 1276625 w 1276625"/>
              <a:gd name="connsiteY3" fmla="*/ 1203413 h 1395731"/>
              <a:gd name="connsiteX4" fmla="*/ 789352 w 1276625"/>
              <a:gd name="connsiteY4" fmla="*/ 1395731 h 1395731"/>
              <a:gd name="connsiteX5" fmla="*/ 789352 w 1276625"/>
              <a:gd name="connsiteY5" fmla="*/ 1281638 h 1395731"/>
              <a:gd name="connsiteX6" fmla="*/ 1275 w 1276625"/>
              <a:gd name="connsiteY6" fmla="*/ 789034 h 1395731"/>
              <a:gd name="connsiteX7" fmla="*/ 1275 w 1276625"/>
              <a:gd name="connsiteY7" fmla="*/ 551705 h 1395731"/>
              <a:gd name="connsiteX8" fmla="*/ 866077 w 1276625"/>
              <a:gd name="connsiteY8" fmla="*/ 0 h 1395731"/>
              <a:gd name="connsiteX9" fmla="*/ 884739 w 1276625"/>
              <a:gd name="connsiteY9" fmla="*/ 237330 h 1395731"/>
              <a:gd name="connsiteX10" fmla="*/ 33279 w 1276625"/>
              <a:gd name="connsiteY10" fmla="*/ 670370 h 1395731"/>
              <a:gd name="connsiteX0" fmla="*/ 1275 w 1276625"/>
              <a:gd name="connsiteY0" fmla="*/ 551705 h 1395731"/>
              <a:gd name="connsiteX1" fmla="*/ 789352 w 1276625"/>
              <a:gd name="connsiteY1" fmla="*/ 1044309 h 1395731"/>
              <a:gd name="connsiteX2" fmla="*/ 789352 w 1276625"/>
              <a:gd name="connsiteY2" fmla="*/ 930215 h 1395731"/>
              <a:gd name="connsiteX3" fmla="*/ 1276625 w 1276625"/>
              <a:gd name="connsiteY3" fmla="*/ 1203413 h 1395731"/>
              <a:gd name="connsiteX4" fmla="*/ 789352 w 1276625"/>
              <a:gd name="connsiteY4" fmla="*/ 1395731 h 1395731"/>
              <a:gd name="connsiteX5" fmla="*/ 789352 w 1276625"/>
              <a:gd name="connsiteY5" fmla="*/ 1281638 h 1395731"/>
              <a:gd name="connsiteX6" fmla="*/ 1275 w 1276625"/>
              <a:gd name="connsiteY6" fmla="*/ 789034 h 1395731"/>
              <a:gd name="connsiteX7" fmla="*/ 1275 w 1276625"/>
              <a:gd name="connsiteY7" fmla="*/ 551705 h 1395731"/>
              <a:gd name="connsiteX0" fmla="*/ 726118 w 1276625"/>
              <a:gd name="connsiteY0" fmla="*/ 274653 h 1395731"/>
              <a:gd name="connsiteX1" fmla="*/ 33279 w 1276625"/>
              <a:gd name="connsiteY1" fmla="*/ 670370 h 1395731"/>
              <a:gd name="connsiteX2" fmla="*/ 669323 w 1276625"/>
              <a:gd name="connsiteY2" fmla="*/ 73542 h 1395731"/>
              <a:gd name="connsiteX3" fmla="*/ 726473 w 1276625"/>
              <a:gd name="connsiteY3" fmla="*/ 67192 h 1395731"/>
              <a:gd name="connsiteX4" fmla="*/ 726118 w 1276625"/>
              <a:gd name="connsiteY4" fmla="*/ 274653 h 1395731"/>
              <a:gd name="connsiteX0" fmla="*/ 1275 w 1276625"/>
              <a:gd name="connsiteY0" fmla="*/ 551705 h 1395731"/>
              <a:gd name="connsiteX1" fmla="*/ 789352 w 1276625"/>
              <a:gd name="connsiteY1" fmla="*/ 1044309 h 1395731"/>
              <a:gd name="connsiteX2" fmla="*/ 789352 w 1276625"/>
              <a:gd name="connsiteY2" fmla="*/ 930215 h 1395731"/>
              <a:gd name="connsiteX3" fmla="*/ 1276625 w 1276625"/>
              <a:gd name="connsiteY3" fmla="*/ 1203413 h 1395731"/>
              <a:gd name="connsiteX4" fmla="*/ 789352 w 1276625"/>
              <a:gd name="connsiteY4" fmla="*/ 1395731 h 1395731"/>
              <a:gd name="connsiteX5" fmla="*/ 789352 w 1276625"/>
              <a:gd name="connsiteY5" fmla="*/ 1281638 h 1395731"/>
              <a:gd name="connsiteX6" fmla="*/ 1275 w 1276625"/>
              <a:gd name="connsiteY6" fmla="*/ 789034 h 1395731"/>
              <a:gd name="connsiteX7" fmla="*/ 1275 w 1276625"/>
              <a:gd name="connsiteY7" fmla="*/ 551705 h 1395731"/>
              <a:gd name="connsiteX8" fmla="*/ 866077 w 1276625"/>
              <a:gd name="connsiteY8" fmla="*/ 0 h 1395731"/>
              <a:gd name="connsiteX9" fmla="*/ 884739 w 1276625"/>
              <a:gd name="connsiteY9" fmla="*/ 237330 h 1395731"/>
              <a:gd name="connsiteX10" fmla="*/ 33279 w 1276625"/>
              <a:gd name="connsiteY10" fmla="*/ 670370 h 1395731"/>
              <a:gd name="connsiteX0" fmla="*/ 1275 w 1276625"/>
              <a:gd name="connsiteY0" fmla="*/ 551705 h 1395731"/>
              <a:gd name="connsiteX1" fmla="*/ 789352 w 1276625"/>
              <a:gd name="connsiteY1" fmla="*/ 1044309 h 1395731"/>
              <a:gd name="connsiteX2" fmla="*/ 789352 w 1276625"/>
              <a:gd name="connsiteY2" fmla="*/ 930215 h 1395731"/>
              <a:gd name="connsiteX3" fmla="*/ 1276625 w 1276625"/>
              <a:gd name="connsiteY3" fmla="*/ 1203413 h 1395731"/>
              <a:gd name="connsiteX4" fmla="*/ 789352 w 1276625"/>
              <a:gd name="connsiteY4" fmla="*/ 1395731 h 1395731"/>
              <a:gd name="connsiteX5" fmla="*/ 789352 w 1276625"/>
              <a:gd name="connsiteY5" fmla="*/ 1281638 h 1395731"/>
              <a:gd name="connsiteX6" fmla="*/ 1275 w 1276625"/>
              <a:gd name="connsiteY6" fmla="*/ 789034 h 1395731"/>
              <a:gd name="connsiteX7" fmla="*/ 1275 w 1276625"/>
              <a:gd name="connsiteY7" fmla="*/ 551705 h 1395731"/>
              <a:gd name="connsiteX0" fmla="*/ 726118 w 1276625"/>
              <a:gd name="connsiteY0" fmla="*/ 274653 h 1395731"/>
              <a:gd name="connsiteX1" fmla="*/ 33279 w 1276625"/>
              <a:gd name="connsiteY1" fmla="*/ 670370 h 1395731"/>
              <a:gd name="connsiteX2" fmla="*/ 669323 w 1276625"/>
              <a:gd name="connsiteY2" fmla="*/ 73542 h 1395731"/>
              <a:gd name="connsiteX3" fmla="*/ 726473 w 1276625"/>
              <a:gd name="connsiteY3" fmla="*/ 67192 h 1395731"/>
              <a:gd name="connsiteX4" fmla="*/ 726118 w 1276625"/>
              <a:gd name="connsiteY4" fmla="*/ 274653 h 1395731"/>
              <a:gd name="connsiteX0" fmla="*/ 1275 w 1276625"/>
              <a:gd name="connsiteY0" fmla="*/ 551705 h 1395731"/>
              <a:gd name="connsiteX1" fmla="*/ 789352 w 1276625"/>
              <a:gd name="connsiteY1" fmla="*/ 1044309 h 1395731"/>
              <a:gd name="connsiteX2" fmla="*/ 789352 w 1276625"/>
              <a:gd name="connsiteY2" fmla="*/ 930215 h 1395731"/>
              <a:gd name="connsiteX3" fmla="*/ 1276625 w 1276625"/>
              <a:gd name="connsiteY3" fmla="*/ 1203413 h 1395731"/>
              <a:gd name="connsiteX4" fmla="*/ 789352 w 1276625"/>
              <a:gd name="connsiteY4" fmla="*/ 1395731 h 1395731"/>
              <a:gd name="connsiteX5" fmla="*/ 789352 w 1276625"/>
              <a:gd name="connsiteY5" fmla="*/ 1281638 h 1395731"/>
              <a:gd name="connsiteX6" fmla="*/ 1275 w 1276625"/>
              <a:gd name="connsiteY6" fmla="*/ 789034 h 1395731"/>
              <a:gd name="connsiteX7" fmla="*/ 1275 w 1276625"/>
              <a:gd name="connsiteY7" fmla="*/ 551705 h 1395731"/>
              <a:gd name="connsiteX8" fmla="*/ 866077 w 1276625"/>
              <a:gd name="connsiteY8" fmla="*/ 0 h 1395731"/>
              <a:gd name="connsiteX9" fmla="*/ 884739 w 1276625"/>
              <a:gd name="connsiteY9" fmla="*/ 237330 h 1395731"/>
              <a:gd name="connsiteX10" fmla="*/ 33279 w 1276625"/>
              <a:gd name="connsiteY10" fmla="*/ 670370 h 13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6625" h="1395731" stroke="0" extrusionOk="0">
                <a:moveTo>
                  <a:pt x="1275" y="551705"/>
                </a:moveTo>
                <a:cubicBezTo>
                  <a:pt x="1275" y="767430"/>
                  <a:pt x="312370" y="961887"/>
                  <a:pt x="789352" y="1044309"/>
                </a:cubicBezTo>
                <a:lnTo>
                  <a:pt x="789352" y="930215"/>
                </a:lnTo>
                <a:lnTo>
                  <a:pt x="1276625" y="1203413"/>
                </a:lnTo>
                <a:lnTo>
                  <a:pt x="789352" y="1395731"/>
                </a:lnTo>
                <a:lnTo>
                  <a:pt x="789352" y="1281638"/>
                </a:lnTo>
                <a:cubicBezTo>
                  <a:pt x="312371" y="1199216"/>
                  <a:pt x="1275" y="1004759"/>
                  <a:pt x="1275" y="789034"/>
                </a:cubicBezTo>
                <a:lnTo>
                  <a:pt x="1275" y="551705"/>
                </a:lnTo>
                <a:close/>
              </a:path>
              <a:path w="1276625" h="1395731" fill="darkenLess" stroke="0" extrusionOk="0">
                <a:moveTo>
                  <a:pt x="726118" y="274653"/>
                </a:moveTo>
                <a:cubicBezTo>
                  <a:pt x="271106" y="321306"/>
                  <a:pt x="165730" y="427936"/>
                  <a:pt x="33279" y="670370"/>
                </a:cubicBezTo>
                <a:cubicBezTo>
                  <a:pt x="-101094" y="424418"/>
                  <a:pt x="183548" y="114817"/>
                  <a:pt x="669323" y="73542"/>
                </a:cubicBezTo>
                <a:cubicBezTo>
                  <a:pt x="840773" y="60842"/>
                  <a:pt x="675915" y="70367"/>
                  <a:pt x="726473" y="67192"/>
                </a:cubicBezTo>
                <a:cubicBezTo>
                  <a:pt x="726355" y="136346"/>
                  <a:pt x="726236" y="205499"/>
                  <a:pt x="726118" y="274653"/>
                </a:cubicBezTo>
                <a:close/>
              </a:path>
              <a:path w="1276625" h="1395731" fill="none" extrusionOk="0">
                <a:moveTo>
                  <a:pt x="1275" y="551705"/>
                </a:moveTo>
                <a:cubicBezTo>
                  <a:pt x="1275" y="767430"/>
                  <a:pt x="312370" y="961887"/>
                  <a:pt x="789352" y="1044309"/>
                </a:cubicBezTo>
                <a:lnTo>
                  <a:pt x="789352" y="930215"/>
                </a:lnTo>
                <a:lnTo>
                  <a:pt x="1276625" y="1203413"/>
                </a:lnTo>
                <a:lnTo>
                  <a:pt x="789352" y="1395731"/>
                </a:lnTo>
                <a:lnTo>
                  <a:pt x="789352" y="1281638"/>
                </a:lnTo>
                <a:cubicBezTo>
                  <a:pt x="312371" y="1199216"/>
                  <a:pt x="1275" y="1004759"/>
                  <a:pt x="1275" y="789034"/>
                </a:cubicBezTo>
                <a:lnTo>
                  <a:pt x="1275" y="551705"/>
                </a:lnTo>
                <a:cubicBezTo>
                  <a:pt x="1275" y="257313"/>
                  <a:pt x="161721" y="0"/>
                  <a:pt x="866077" y="0"/>
                </a:cubicBezTo>
                <a:cubicBezTo>
                  <a:pt x="866077" y="79110"/>
                  <a:pt x="894070" y="55583"/>
                  <a:pt x="884739" y="237330"/>
                </a:cubicBezTo>
                <a:cubicBezTo>
                  <a:pt x="289767" y="237330"/>
                  <a:pt x="165730" y="427936"/>
                  <a:pt x="33279" y="67037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4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 animBg="1"/>
      <p:bldP spid="8" grpId="0"/>
      <p:bldP spid="10" grpId="0"/>
      <p:bldP spid="11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E444-E11B-42CC-800C-AD3504CC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7595"/>
            <a:ext cx="9905998" cy="814805"/>
          </a:xfrm>
        </p:spPr>
        <p:txBody>
          <a:bodyPr/>
          <a:lstStyle/>
          <a:p>
            <a:r>
              <a:rPr lang="en-GB"/>
              <a:t>JavaScript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B7EC9-55DB-4B47-90AF-D46CB93E0250}"/>
              </a:ext>
            </a:extLst>
          </p:cNvPr>
          <p:cNvSpPr txBox="1"/>
          <p:nvPr/>
        </p:nvSpPr>
        <p:spPr>
          <a:xfrm>
            <a:off x="1143001" y="1680240"/>
            <a:ext cx="52831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class</a:t>
            </a:r>
            <a:r>
              <a:rPr lang="en-GB"/>
              <a:t> </a:t>
            </a:r>
            <a:r>
              <a:rPr lang="en-GB" err="1">
                <a:solidFill>
                  <a:srgbClr val="FFC000"/>
                </a:solidFill>
              </a:rPr>
              <a:t>GameObject</a:t>
            </a:r>
            <a:r>
              <a:rPr lang="en-GB"/>
              <a:t> {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59F59-1DE3-47B0-BC7D-D9035ADE7467}"/>
              </a:ext>
            </a:extLst>
          </p:cNvPr>
          <p:cNvSpPr txBox="1"/>
          <p:nvPr/>
        </p:nvSpPr>
        <p:spPr>
          <a:xfrm>
            <a:off x="1143003" y="1935725"/>
            <a:ext cx="528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4">
                    <a:lumMod val="40000"/>
                    <a:lumOff val="60000"/>
                  </a:schemeClr>
                </a:solidFill>
              </a:rPr>
              <a:t>  constructor</a:t>
            </a:r>
            <a:r>
              <a:rPr lang="en-GB"/>
              <a:t>(game, </a:t>
            </a:r>
            <a:r>
              <a:rPr lang="en-GB" err="1"/>
              <a:t>boundingBox</a:t>
            </a:r>
            <a:r>
              <a:rPr lang="en-GB"/>
              <a:t>) {</a:t>
            </a:r>
          </a:p>
          <a:p>
            <a:r>
              <a:rPr lang="en-GB"/>
              <a:t>    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_game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GB"/>
              <a:t>= game;</a:t>
            </a:r>
          </a:p>
          <a:p>
            <a:r>
              <a:rPr lang="en-GB"/>
              <a:t>    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_box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GB"/>
              <a:t>= </a:t>
            </a:r>
            <a:r>
              <a:rPr lang="en-GB" err="1"/>
              <a:t>boundingBox</a:t>
            </a:r>
            <a:r>
              <a:rPr lang="en-GB"/>
              <a:t>;</a:t>
            </a:r>
          </a:p>
          <a:p>
            <a:r>
              <a:rPr lang="en-GB"/>
              <a:t>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6DD05-7773-45D1-B2F6-1DDAE2647FA9}"/>
              </a:ext>
            </a:extLst>
          </p:cNvPr>
          <p:cNvSpPr txBox="1"/>
          <p:nvPr/>
        </p:nvSpPr>
        <p:spPr>
          <a:xfrm>
            <a:off x="1143001" y="3020319"/>
            <a:ext cx="5283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  </a:t>
            </a:r>
            <a:r>
              <a:rPr lang="en-GB">
                <a:solidFill>
                  <a:schemeClr val="accent3"/>
                </a:solidFill>
              </a:rPr>
              <a:t>get</a:t>
            </a:r>
            <a:r>
              <a:rPr lang="en-GB"/>
              <a:t> </a:t>
            </a:r>
            <a:r>
              <a:rPr lang="en-GB">
                <a:solidFill>
                  <a:schemeClr val="accent4">
                    <a:lumMod val="40000"/>
                    <a:lumOff val="60000"/>
                  </a:schemeClr>
                </a:solidFill>
              </a:rPr>
              <a:t>dimensions</a:t>
            </a:r>
            <a:r>
              <a:rPr lang="en-GB"/>
              <a:t>() {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return</a:t>
            </a:r>
            <a:r>
              <a:rPr lang="en-GB"/>
              <a:t> 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_box</a:t>
            </a:r>
            <a:r>
              <a:rPr lang="en-GB"/>
              <a:t>;</a:t>
            </a:r>
          </a:p>
          <a:p>
            <a:r>
              <a:rPr lang="en-GB"/>
              <a:t>  }</a:t>
            </a:r>
          </a:p>
          <a:p>
            <a:r>
              <a:rPr lang="en-GB"/>
              <a:t>  </a:t>
            </a:r>
            <a:r>
              <a:rPr lang="en-GB">
                <a:solidFill>
                  <a:schemeClr val="accent3"/>
                </a:solidFill>
              </a:rPr>
              <a:t>set</a:t>
            </a:r>
            <a:r>
              <a:rPr lang="en-GB"/>
              <a:t> </a:t>
            </a:r>
            <a:r>
              <a:rPr lang="en-GB">
                <a:solidFill>
                  <a:schemeClr val="accent4">
                    <a:lumMod val="40000"/>
                    <a:lumOff val="60000"/>
                  </a:schemeClr>
                </a:solidFill>
              </a:rPr>
              <a:t>dimensions</a:t>
            </a:r>
            <a:r>
              <a:rPr lang="en-GB"/>
              <a:t>(</a:t>
            </a:r>
            <a:r>
              <a:rPr lang="en-GB" err="1"/>
              <a:t>val</a:t>
            </a:r>
            <a:r>
              <a:rPr lang="en-GB"/>
              <a:t>) {</a:t>
            </a:r>
          </a:p>
          <a:p>
            <a:r>
              <a:rPr lang="en-GB"/>
              <a:t>    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_box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GB"/>
              <a:t>= </a:t>
            </a:r>
            <a:r>
              <a:rPr lang="en-GB" err="1"/>
              <a:t>val</a:t>
            </a:r>
            <a:r>
              <a:rPr lang="en-GB"/>
              <a:t>;</a:t>
            </a:r>
          </a:p>
          <a:p>
            <a:r>
              <a:rPr lang="en-GB"/>
              <a:t>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0CB04-3CA6-45D4-872F-43D0FAA97D15}"/>
              </a:ext>
            </a:extLst>
          </p:cNvPr>
          <p:cNvSpPr txBox="1"/>
          <p:nvPr/>
        </p:nvSpPr>
        <p:spPr>
          <a:xfrm>
            <a:off x="1143001" y="4658910"/>
            <a:ext cx="528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  </a:t>
            </a:r>
            <a:r>
              <a:rPr lang="en-GB">
                <a:solidFill>
                  <a:schemeClr val="accent4">
                    <a:lumMod val="40000"/>
                    <a:lumOff val="60000"/>
                  </a:schemeClr>
                </a:solidFill>
              </a:rPr>
              <a:t>collision</a:t>
            </a:r>
            <a:r>
              <a:rPr lang="en-GB"/>
              <a:t>(object) {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return</a:t>
            </a:r>
            <a:r>
              <a:rPr lang="en-GB"/>
              <a:t> this.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_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box</a:t>
            </a:r>
            <a:r>
              <a:rPr lang="en-GB" err="1"/>
              <a:t>.</a:t>
            </a:r>
            <a:r>
              <a:rPr lang="en-GB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collision</a:t>
            </a:r>
            <a:r>
              <a:rPr lang="en-GB"/>
              <a:t>(</a:t>
            </a:r>
            <a:r>
              <a:rPr lang="en-GB" err="1"/>
              <a:t>object.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_box</a:t>
            </a:r>
            <a:r>
              <a:rPr lang="en-GB"/>
              <a:t>);</a:t>
            </a:r>
          </a:p>
          <a:p>
            <a:r>
              <a:rPr lang="en-GB"/>
              <a:t>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6E6DA-21F8-473C-A9D2-6A5AF7DC8A3C}"/>
              </a:ext>
            </a:extLst>
          </p:cNvPr>
          <p:cNvSpPr txBox="1"/>
          <p:nvPr/>
        </p:nvSpPr>
        <p:spPr>
          <a:xfrm>
            <a:off x="5049978" y="1946594"/>
            <a:ext cx="6613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let</a:t>
            </a:r>
            <a:r>
              <a:rPr lang="en-GB"/>
              <a:t> </a:t>
            </a:r>
            <a:r>
              <a:rPr lang="en-GB" err="1"/>
              <a:t>gameObj</a:t>
            </a:r>
            <a:r>
              <a:rPr lang="en-GB"/>
              <a:t> = </a:t>
            </a:r>
            <a:r>
              <a:rPr lang="en-GB">
                <a:solidFill>
                  <a:schemeClr val="accent3"/>
                </a:solidFill>
              </a:rPr>
              <a:t>new</a:t>
            </a:r>
            <a:r>
              <a:rPr lang="en-GB"/>
              <a:t> </a:t>
            </a:r>
            <a:r>
              <a:rPr lang="en-GB" err="1">
                <a:solidFill>
                  <a:srgbClr val="FFC000"/>
                </a:solidFill>
              </a:rPr>
              <a:t>GameObject</a:t>
            </a:r>
            <a:r>
              <a:rPr lang="en-GB"/>
              <a:t>(game, </a:t>
            </a:r>
            <a:r>
              <a:rPr lang="en-GB">
                <a:solidFill>
                  <a:schemeClr val="accent3"/>
                </a:solidFill>
              </a:rPr>
              <a:t>new</a:t>
            </a:r>
            <a:r>
              <a:rPr lang="en-GB"/>
              <a:t> </a:t>
            </a:r>
            <a:r>
              <a:rPr lang="en-GB" err="1">
                <a:solidFill>
                  <a:srgbClr val="FFC000"/>
                </a:solidFill>
              </a:rPr>
              <a:t>BoundingBox</a:t>
            </a:r>
            <a:r>
              <a:rPr lang="en-GB"/>
              <a:t>(x, y, w, h));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Constructor: Creates a new instance of an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06673-8408-46C2-A0C7-2C0425B9EE1E}"/>
              </a:ext>
            </a:extLst>
          </p:cNvPr>
          <p:cNvSpPr txBox="1"/>
          <p:nvPr/>
        </p:nvSpPr>
        <p:spPr>
          <a:xfrm>
            <a:off x="5049978" y="3020319"/>
            <a:ext cx="588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gameObj.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dimensions</a:t>
            </a:r>
            <a:r>
              <a:rPr lang="en-GB"/>
              <a:t> = </a:t>
            </a:r>
            <a:r>
              <a:rPr lang="en-GB">
                <a:solidFill>
                  <a:schemeClr val="accent3"/>
                </a:solidFill>
              </a:rPr>
              <a:t>new</a:t>
            </a:r>
            <a:r>
              <a:rPr lang="en-GB"/>
              <a:t> </a:t>
            </a:r>
            <a:r>
              <a:rPr lang="en-GB" err="1">
                <a:solidFill>
                  <a:srgbClr val="FFC000"/>
                </a:solidFill>
              </a:rPr>
              <a:t>BoundingBox</a:t>
            </a:r>
            <a:r>
              <a:rPr lang="en-GB"/>
              <a:t>(x, y, w, h); </a:t>
            </a:r>
            <a:r>
              <a:rPr lang="en-GB">
                <a:solidFill>
                  <a:schemeClr val="tx1">
                    <a:lumMod val="50000"/>
                  </a:schemeClr>
                </a:solidFill>
              </a:rPr>
              <a:t>//set</a:t>
            </a:r>
          </a:p>
          <a:p>
            <a:r>
              <a:rPr lang="en-GB">
                <a:solidFill>
                  <a:schemeClr val="accent3"/>
                </a:solidFill>
              </a:rPr>
              <a:t>let</a:t>
            </a:r>
            <a:r>
              <a:rPr lang="en-GB"/>
              <a:t> dimensions = </a:t>
            </a:r>
            <a:r>
              <a:rPr lang="en-GB" err="1"/>
              <a:t>gameObj.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dimensions</a:t>
            </a:r>
            <a:r>
              <a:rPr lang="en-GB"/>
              <a:t>; </a:t>
            </a:r>
            <a:r>
              <a:rPr lang="en-GB">
                <a:solidFill>
                  <a:schemeClr val="tx1">
                    <a:lumMod val="50000"/>
                  </a:schemeClr>
                </a:solidFill>
              </a:rPr>
              <a:t>//get</a:t>
            </a:r>
          </a:p>
          <a:p>
            <a:endParaRPr lang="en-GB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Get/Set: lets class users get object property values without exposing the properties themselves.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B9B8A-2A70-431C-92A8-C471F01E5E96}"/>
              </a:ext>
            </a:extLst>
          </p:cNvPr>
          <p:cNvSpPr txBox="1"/>
          <p:nvPr/>
        </p:nvSpPr>
        <p:spPr>
          <a:xfrm>
            <a:off x="5049978" y="4648042"/>
            <a:ext cx="528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let</a:t>
            </a:r>
            <a:r>
              <a:rPr lang="en-GB"/>
              <a:t> colliding = </a:t>
            </a:r>
            <a:r>
              <a:rPr lang="en-GB" err="1"/>
              <a:t>gameObj.</a:t>
            </a:r>
            <a:r>
              <a:rPr lang="en-GB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collision</a:t>
            </a:r>
            <a:r>
              <a:rPr lang="en-GB"/>
              <a:t>(</a:t>
            </a:r>
            <a:r>
              <a:rPr lang="en-GB" err="1"/>
              <a:t>anotherObj</a:t>
            </a:r>
            <a:r>
              <a:rPr lang="en-GB"/>
              <a:t>);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Methods: Operate on the class data</a:t>
            </a:r>
          </a:p>
        </p:txBody>
      </p:sp>
    </p:spTree>
    <p:extLst>
      <p:ext uri="{BB962C8B-B14F-4D97-AF65-F5344CB8AC3E}">
        <p14:creationId xmlns:p14="http://schemas.microsoft.com/office/powerpoint/2010/main" val="157656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E444-E11B-42CC-800C-AD3504CC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2784"/>
            <a:ext cx="9905998" cy="814805"/>
          </a:xfrm>
        </p:spPr>
        <p:txBody>
          <a:bodyPr/>
          <a:lstStyle/>
          <a:p>
            <a:r>
              <a:rPr lang="en-GB" err="1"/>
              <a:t>Javascript</a:t>
            </a:r>
            <a:r>
              <a:rPr lang="en-GB"/>
              <a:t> Inheritance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11D14-EA21-4BFC-8034-71437EDBE51E}"/>
              </a:ext>
            </a:extLst>
          </p:cNvPr>
          <p:cNvSpPr txBox="1"/>
          <p:nvPr/>
        </p:nvSpPr>
        <p:spPr>
          <a:xfrm>
            <a:off x="1143001" y="1417589"/>
            <a:ext cx="487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class</a:t>
            </a:r>
            <a:r>
              <a:rPr lang="en-GB"/>
              <a:t> </a:t>
            </a:r>
            <a:r>
              <a:rPr lang="en-GB">
                <a:solidFill>
                  <a:srgbClr val="FFC000"/>
                </a:solidFill>
              </a:rPr>
              <a:t>Block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</a:rPr>
              <a:t>extends</a:t>
            </a:r>
            <a:r>
              <a:rPr lang="en-GB"/>
              <a:t> </a:t>
            </a:r>
            <a:r>
              <a:rPr lang="en-GB" err="1">
                <a:solidFill>
                  <a:srgbClr val="FFC000"/>
                </a:solidFill>
              </a:rPr>
              <a:t>GameObject</a:t>
            </a:r>
            <a:r>
              <a:rPr lang="en-GB"/>
              <a:t> {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10C9C-CEDD-4CF6-AEC9-B10136C4F6E7}"/>
              </a:ext>
            </a:extLst>
          </p:cNvPr>
          <p:cNvSpPr txBox="1"/>
          <p:nvPr/>
        </p:nvSpPr>
        <p:spPr>
          <a:xfrm>
            <a:off x="5477164" y="1694680"/>
            <a:ext cx="5571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let</a:t>
            </a:r>
            <a:r>
              <a:rPr lang="en-GB"/>
              <a:t> block = </a:t>
            </a:r>
            <a:r>
              <a:rPr lang="en-GB">
                <a:solidFill>
                  <a:schemeClr val="accent3"/>
                </a:solidFill>
              </a:rPr>
              <a:t>new</a:t>
            </a:r>
            <a:r>
              <a:rPr lang="en-GB"/>
              <a:t> </a:t>
            </a:r>
            <a:r>
              <a:rPr lang="en-GB">
                <a:solidFill>
                  <a:srgbClr val="FFC000"/>
                </a:solidFill>
              </a:rPr>
              <a:t>Block</a:t>
            </a:r>
            <a:r>
              <a:rPr lang="en-GB"/>
              <a:t>(game, </a:t>
            </a:r>
            <a:r>
              <a:rPr lang="en-GB">
                <a:solidFill>
                  <a:schemeClr val="accent3"/>
                </a:solidFill>
              </a:rPr>
              <a:t>new</a:t>
            </a:r>
            <a:r>
              <a:rPr lang="en-GB"/>
              <a:t> </a:t>
            </a:r>
            <a:r>
              <a:rPr lang="en-GB" err="1">
                <a:solidFill>
                  <a:srgbClr val="FFC000"/>
                </a:solidFill>
              </a:rPr>
              <a:t>BoundingBox</a:t>
            </a:r>
            <a:r>
              <a:rPr lang="en-GB"/>
              <a:t>(x, y, w, h));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Constructor: Must call base class constructor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DAD4E-EF98-4CBE-BFAF-B3CCCC4765B8}"/>
              </a:ext>
            </a:extLst>
          </p:cNvPr>
          <p:cNvSpPr txBox="1"/>
          <p:nvPr/>
        </p:nvSpPr>
        <p:spPr>
          <a:xfrm>
            <a:off x="1143001" y="1709721"/>
            <a:ext cx="4334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  </a:t>
            </a:r>
            <a:r>
              <a:rPr lang="en-GB">
                <a:solidFill>
                  <a:schemeClr val="accent4">
                    <a:lumMod val="40000"/>
                    <a:lumOff val="60000"/>
                  </a:schemeClr>
                </a:solidFill>
              </a:rPr>
              <a:t>constructor</a:t>
            </a:r>
            <a:r>
              <a:rPr lang="en-GB"/>
              <a:t>(game, </a:t>
            </a:r>
            <a:r>
              <a:rPr lang="en-GB" err="1"/>
              <a:t>boundingBox</a:t>
            </a:r>
            <a:r>
              <a:rPr lang="en-GB"/>
              <a:t>) {</a:t>
            </a:r>
          </a:p>
          <a:p>
            <a:r>
              <a:rPr lang="en-GB"/>
              <a:t>    super(game, </a:t>
            </a:r>
            <a:r>
              <a:rPr lang="en-GB" err="1"/>
              <a:t>boundingBox</a:t>
            </a:r>
            <a:r>
              <a:rPr lang="en-GB"/>
              <a:t>);</a:t>
            </a:r>
          </a:p>
          <a:p>
            <a:r>
              <a:rPr lang="en-GB"/>
              <a:t>    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_alive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GB"/>
              <a:t>= 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en-GB"/>
              <a:t>;</a:t>
            </a:r>
          </a:p>
          <a:p>
            <a:r>
              <a:rPr lang="en-GB"/>
              <a:t>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963C2-8164-4C33-9603-A6CB1DFEA67E}"/>
              </a:ext>
            </a:extLst>
          </p:cNvPr>
          <p:cNvSpPr txBox="1"/>
          <p:nvPr/>
        </p:nvSpPr>
        <p:spPr>
          <a:xfrm>
            <a:off x="1143001" y="2839685"/>
            <a:ext cx="433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  </a:t>
            </a:r>
            <a:r>
              <a:rPr lang="en-GB">
                <a:solidFill>
                  <a:schemeClr val="accent3"/>
                </a:solidFill>
              </a:rPr>
              <a:t>get</a:t>
            </a:r>
            <a:r>
              <a:rPr lang="en-GB"/>
              <a:t> </a:t>
            </a:r>
            <a:r>
              <a:rPr lang="en-GB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isAlive</a:t>
            </a:r>
            <a:r>
              <a:rPr lang="en-GB"/>
              <a:t>() {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return</a:t>
            </a:r>
            <a:r>
              <a:rPr lang="en-GB"/>
              <a:t> 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_box</a:t>
            </a:r>
            <a:r>
              <a:rPr lang="en-GB"/>
              <a:t>;</a:t>
            </a:r>
          </a:p>
          <a:p>
            <a:r>
              <a:rPr lang="en-GB"/>
              <a:t> 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7971B-7B43-4245-824C-E7A719E0DE03}"/>
              </a:ext>
            </a:extLst>
          </p:cNvPr>
          <p:cNvSpPr txBox="1"/>
          <p:nvPr/>
        </p:nvSpPr>
        <p:spPr>
          <a:xfrm>
            <a:off x="5477163" y="2839685"/>
            <a:ext cx="5571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let </a:t>
            </a:r>
            <a:r>
              <a:rPr lang="en-GB"/>
              <a:t>alive = </a:t>
            </a:r>
            <a:r>
              <a:rPr lang="en-GB" err="1"/>
              <a:t>block.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isAlive</a:t>
            </a:r>
            <a:r>
              <a:rPr lang="en-GB"/>
              <a:t>;	</a:t>
            </a:r>
            <a:r>
              <a:rPr lang="en-GB">
                <a:solidFill>
                  <a:schemeClr val="tx1">
                    <a:lumMod val="50000"/>
                  </a:schemeClr>
                </a:solidFill>
              </a:rPr>
              <a:t>// get works</a:t>
            </a:r>
          </a:p>
          <a:p>
            <a:r>
              <a:rPr lang="en-GB" err="1"/>
              <a:t>Block.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isAlive</a:t>
            </a:r>
            <a:r>
              <a:rPr lang="en-GB"/>
              <a:t> = 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en-GB"/>
              <a:t>;	</a:t>
            </a:r>
            <a:r>
              <a:rPr lang="en-GB">
                <a:solidFill>
                  <a:schemeClr val="tx1">
                    <a:lumMod val="50000"/>
                  </a:schemeClr>
                </a:solidFill>
              </a:rPr>
              <a:t>// set does nothing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71FF6-C1A9-46A0-ABFD-036759CCA698}"/>
              </a:ext>
            </a:extLst>
          </p:cNvPr>
          <p:cNvSpPr txBox="1"/>
          <p:nvPr/>
        </p:nvSpPr>
        <p:spPr>
          <a:xfrm>
            <a:off x="1143001" y="3615107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  </a:t>
            </a:r>
            <a:r>
              <a:rPr lang="en-GB">
                <a:solidFill>
                  <a:schemeClr val="accent4">
                    <a:lumMod val="40000"/>
                    <a:lumOff val="60000"/>
                  </a:schemeClr>
                </a:solidFill>
              </a:rPr>
              <a:t>collision</a:t>
            </a:r>
            <a:r>
              <a:rPr lang="en-GB"/>
              <a:t>(object) {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let</a:t>
            </a:r>
            <a:r>
              <a:rPr lang="en-GB"/>
              <a:t> colliding = 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en-GB"/>
              <a:t>;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if</a:t>
            </a:r>
            <a:r>
              <a:rPr lang="en-GB"/>
              <a:t> (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_alive</a:t>
            </a:r>
            <a:r>
              <a:rPr lang="en-GB"/>
              <a:t>) {</a:t>
            </a:r>
          </a:p>
          <a:p>
            <a:r>
              <a:rPr lang="en-GB"/>
              <a:t>      colliding = </a:t>
            </a:r>
            <a:r>
              <a:rPr lang="en-GB" err="1"/>
              <a:t>super.</a:t>
            </a:r>
            <a:r>
              <a:rPr lang="en-GB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collision</a:t>
            </a:r>
            <a:r>
              <a:rPr lang="en-GB"/>
              <a:t>(object);</a:t>
            </a:r>
          </a:p>
          <a:p>
            <a:r>
              <a:rPr lang="en-GB"/>
              <a:t>      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_alive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GB"/>
              <a:t>= 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!</a:t>
            </a:r>
            <a:r>
              <a:rPr lang="en-GB"/>
              <a:t>collision;</a:t>
            </a:r>
          </a:p>
          <a:p>
            <a:r>
              <a:rPr lang="en-GB"/>
              <a:t>    }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return</a:t>
            </a:r>
            <a:r>
              <a:rPr lang="en-GB"/>
              <a:t> colliding;</a:t>
            </a:r>
          </a:p>
          <a:p>
            <a:r>
              <a:rPr lang="en-GB"/>
              <a:t> 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AF4CD0-7F60-4A24-92AF-D89E5BC92E2F}"/>
              </a:ext>
            </a:extLst>
          </p:cNvPr>
          <p:cNvSpPr txBox="1"/>
          <p:nvPr/>
        </p:nvSpPr>
        <p:spPr>
          <a:xfrm>
            <a:off x="5477163" y="4150647"/>
            <a:ext cx="5283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class</a:t>
            </a:r>
            <a:r>
              <a:rPr lang="en-GB"/>
              <a:t> </a:t>
            </a:r>
            <a:r>
              <a:rPr lang="en-GB" err="1">
                <a:solidFill>
                  <a:srgbClr val="FFC000"/>
                </a:solidFill>
              </a:rPr>
              <a:t>GameObject</a:t>
            </a:r>
            <a:r>
              <a:rPr lang="en-GB"/>
              <a:t> {</a:t>
            </a:r>
          </a:p>
          <a:p>
            <a:r>
              <a:rPr lang="en-GB"/>
              <a:t>  </a:t>
            </a:r>
            <a:r>
              <a:rPr lang="en-GB">
                <a:solidFill>
                  <a:schemeClr val="accent4">
                    <a:lumMod val="40000"/>
                    <a:lumOff val="60000"/>
                  </a:schemeClr>
                </a:solidFill>
              </a:rPr>
              <a:t>collision</a:t>
            </a:r>
            <a:r>
              <a:rPr lang="en-GB"/>
              <a:t>(object) {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return</a:t>
            </a:r>
            <a:r>
              <a:rPr lang="en-GB"/>
              <a:t> this.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_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box</a:t>
            </a:r>
            <a:r>
              <a:rPr lang="en-GB" err="1"/>
              <a:t>.</a:t>
            </a:r>
            <a:r>
              <a:rPr lang="en-GB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collision</a:t>
            </a:r>
            <a:r>
              <a:rPr lang="en-GB"/>
              <a:t>(</a:t>
            </a:r>
            <a:r>
              <a:rPr lang="en-GB" err="1"/>
              <a:t>object.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_box</a:t>
            </a:r>
            <a:r>
              <a:rPr lang="en-GB"/>
              <a:t>);</a:t>
            </a:r>
          </a:p>
          <a:p>
            <a:r>
              <a:rPr lang="en-GB"/>
              <a:t>  }</a:t>
            </a:r>
          </a:p>
          <a:p>
            <a:r>
              <a:rPr lang="en-GB"/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D32D81-FEEE-493F-8180-C1780D24633D}"/>
              </a:ext>
            </a:extLst>
          </p:cNvPr>
          <p:cNvCxnSpPr/>
          <p:nvPr/>
        </p:nvCxnSpPr>
        <p:spPr>
          <a:xfrm>
            <a:off x="4729018" y="4608945"/>
            <a:ext cx="895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46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1080</Words>
  <Application>Microsoft Office PowerPoint</Application>
  <PresentationFormat>Widescreen</PresentationFormat>
  <Paragraphs>272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Object orientated Programming with javascript</vt:lpstr>
      <vt:lpstr>What is object oriented programming?</vt:lpstr>
      <vt:lpstr>Encapsulation</vt:lpstr>
      <vt:lpstr>Abstraction</vt:lpstr>
      <vt:lpstr>Inheritance</vt:lpstr>
      <vt:lpstr>Polymorphism</vt:lpstr>
      <vt:lpstr>Object Oriented Javascript</vt:lpstr>
      <vt:lpstr>JavaScript Classes</vt:lpstr>
      <vt:lpstr>Javascript Inheritance</vt:lpstr>
      <vt:lpstr>Abstract classes</vt:lpstr>
      <vt:lpstr>Bringing it together: Breakout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orientated Programming with javascript</dc:title>
  <dc:creator>Sean Young</dc:creator>
  <cp:lastModifiedBy>Sean Young</cp:lastModifiedBy>
  <cp:revision>1</cp:revision>
  <dcterms:created xsi:type="dcterms:W3CDTF">2021-06-14T14:29:08Z</dcterms:created>
  <dcterms:modified xsi:type="dcterms:W3CDTF">2021-06-17T11:03:51Z</dcterms:modified>
</cp:coreProperties>
</file>