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29/03/21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29/03/21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8B6BCAD-A728-504A-86C1-E15C68BE2EDF}" type="datetimeFigureOut">
              <a:rPr lang="fr-FR" smtClean="0"/>
              <a:t>29/03/21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02D8245-CFBF-BD46-80FB-987595C44C79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Objective: </a:t>
            </a:r>
            <a:r>
              <a:rPr lang="fr-FR" dirty="0" err="1" smtClean="0"/>
              <a:t>understanding</a:t>
            </a:r>
            <a:r>
              <a:rPr lang="fr-FR" dirty="0" smtClean="0"/>
              <a:t> all types of questions and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5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spellings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accompanied</a:t>
            </a:r>
            <a:r>
              <a:rPr lang="fr-FR" dirty="0" smtClean="0"/>
              <a:t> by a NOUN</a:t>
            </a:r>
          </a:p>
          <a:p>
            <a:r>
              <a:rPr lang="fr-FR" dirty="0" smtClean="0"/>
              <a:t>Quel chanteur…(masc. </a:t>
            </a:r>
            <a:r>
              <a:rPr lang="fr-FR" dirty="0" err="1" smtClean="0"/>
              <a:t>sing</a:t>
            </a:r>
            <a:r>
              <a:rPr lang="fr-FR" dirty="0" smtClean="0"/>
              <a:t>.)</a:t>
            </a:r>
          </a:p>
          <a:p>
            <a:r>
              <a:rPr lang="fr-FR" dirty="0" smtClean="0"/>
              <a:t>Quelle chanteuse…(</a:t>
            </a:r>
            <a:r>
              <a:rPr lang="fr-FR" dirty="0" err="1" smtClean="0"/>
              <a:t>fem</a:t>
            </a:r>
            <a:r>
              <a:rPr lang="fr-FR" dirty="0" smtClean="0"/>
              <a:t>. </a:t>
            </a:r>
            <a:r>
              <a:rPr lang="fr-FR" dirty="0" err="1" smtClean="0"/>
              <a:t>sing</a:t>
            </a:r>
            <a:r>
              <a:rPr lang="fr-FR" dirty="0" smtClean="0"/>
              <a:t>.)</a:t>
            </a:r>
          </a:p>
          <a:p>
            <a:r>
              <a:rPr lang="fr-FR" dirty="0" smtClean="0"/>
              <a:t>Quels chanteurs…(masc. </a:t>
            </a:r>
            <a:r>
              <a:rPr lang="fr-FR" dirty="0" err="1" smtClean="0"/>
              <a:t>plur</a:t>
            </a:r>
            <a:r>
              <a:rPr lang="fr-FR" dirty="0" smtClean="0"/>
              <a:t>.)</a:t>
            </a:r>
          </a:p>
          <a:p>
            <a:r>
              <a:rPr lang="fr-FR" dirty="0" smtClean="0"/>
              <a:t>Quelles chanteuses…(</a:t>
            </a:r>
            <a:r>
              <a:rPr lang="fr-FR" dirty="0" err="1" smtClean="0"/>
              <a:t>fem.plur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r>
              <a:rPr lang="fr-FR" dirty="0" smtClean="0"/>
              <a:t>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41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nformal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standard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formal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72377" y="1632350"/>
            <a:ext cx="5225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Tu préfères 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quel acteur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5915180" y="2531032"/>
            <a:ext cx="124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the end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lèche à angle droit 5"/>
          <p:cNvSpPr/>
          <p:nvPr/>
        </p:nvSpPr>
        <p:spPr>
          <a:xfrm>
            <a:off x="6358790" y="2038784"/>
            <a:ext cx="803868" cy="4179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72377" y="2909576"/>
            <a:ext cx="6322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Quel acteur </a:t>
            </a:r>
            <a:r>
              <a:rPr lang="fr-FR" sz="3200" dirty="0" smtClean="0">
                <a:solidFill>
                  <a:schemeClr val="bg2">
                    <a:lumMod val="75000"/>
                  </a:schemeClr>
                </a:solidFill>
              </a:rPr>
              <a:t>est-ce que </a:t>
            </a:r>
            <a:r>
              <a:rPr lang="fr-FR" sz="3200" dirty="0" smtClean="0"/>
              <a:t>tu préfères?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2572377" y="3494352"/>
            <a:ext cx="41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E774E"/>
                </a:solidFill>
              </a:rPr>
              <a:t>Question </a:t>
            </a:r>
            <a:r>
              <a:rPr lang="fr-FR" dirty="0" err="1" smtClean="0">
                <a:solidFill>
                  <a:srgbClr val="6E774E"/>
                </a:solidFill>
              </a:rPr>
              <a:t>word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at</a:t>
            </a:r>
            <a:r>
              <a:rPr lang="fr-FR" dirty="0" smtClean="0">
                <a:solidFill>
                  <a:srgbClr val="6E774E"/>
                </a:solidFill>
              </a:rPr>
              <a:t> the </a:t>
            </a:r>
            <a:r>
              <a:rPr lang="fr-FR" dirty="0" err="1" smtClean="0">
                <a:solidFill>
                  <a:srgbClr val="6E774E"/>
                </a:solidFill>
              </a:rPr>
              <a:t>start</a:t>
            </a:r>
            <a:r>
              <a:rPr lang="fr-FR" dirty="0" smtClean="0">
                <a:solidFill>
                  <a:srgbClr val="6E774E"/>
                </a:solidFill>
              </a:rPr>
              <a:t> + </a:t>
            </a:r>
            <a:r>
              <a:rPr lang="fr-FR" i="1" dirty="0" smtClean="0">
                <a:solidFill>
                  <a:srgbClr val="6E774E"/>
                </a:solidFill>
              </a:rPr>
              <a:t>est-ce que 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72377" y="4607451"/>
            <a:ext cx="4625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Quel acteur </a:t>
            </a:r>
            <a:r>
              <a:rPr lang="fr-FR" sz="3200" dirty="0" smtClean="0">
                <a:solidFill>
                  <a:srgbClr val="A1AA7E"/>
                </a:solidFill>
              </a:rPr>
              <a:t>préfères-tu?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10" name="Double flèche horizontale 9"/>
          <p:cNvSpPr/>
          <p:nvPr/>
        </p:nvSpPr>
        <p:spPr>
          <a:xfrm>
            <a:off x="5561478" y="5191440"/>
            <a:ext cx="707404" cy="273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853732" y="5464715"/>
            <a:ext cx="242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E774E"/>
                </a:solidFill>
              </a:rPr>
              <a:t>Question </a:t>
            </a:r>
            <a:r>
              <a:rPr lang="fr-FR" dirty="0" err="1" smtClean="0">
                <a:solidFill>
                  <a:srgbClr val="6E774E"/>
                </a:solidFill>
              </a:rPr>
              <a:t>verb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at</a:t>
            </a:r>
            <a:r>
              <a:rPr lang="fr-FR" dirty="0" smtClean="0">
                <a:solidFill>
                  <a:srgbClr val="6E774E"/>
                </a:solidFill>
              </a:rPr>
              <a:t> the </a:t>
            </a:r>
            <a:r>
              <a:rPr lang="fr-FR" dirty="0" err="1" smtClean="0">
                <a:solidFill>
                  <a:srgbClr val="6E774E"/>
                </a:solidFill>
              </a:rPr>
              <a:t>start</a:t>
            </a:r>
            <a:r>
              <a:rPr lang="fr-FR" dirty="0" smtClean="0">
                <a:solidFill>
                  <a:srgbClr val="6E774E"/>
                </a:solidFill>
              </a:rPr>
              <a:t>  + </a:t>
            </a:r>
            <a:r>
              <a:rPr lang="fr-FR" dirty="0" err="1" smtClean="0">
                <a:solidFill>
                  <a:srgbClr val="6E774E"/>
                </a:solidFill>
              </a:rPr>
              <a:t>switch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verb</a:t>
            </a:r>
            <a:r>
              <a:rPr lang="fr-FR" dirty="0" smtClean="0">
                <a:solidFill>
                  <a:srgbClr val="6E774E"/>
                </a:solidFill>
              </a:rPr>
              <a:t> and </a:t>
            </a:r>
            <a:r>
              <a:rPr lang="fr-FR" dirty="0" err="1" smtClean="0">
                <a:solidFill>
                  <a:srgbClr val="6E774E"/>
                </a:solidFill>
              </a:rPr>
              <a:t>subject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 flipH="1">
            <a:off x="2853732" y="2594153"/>
            <a:ext cx="297432" cy="3957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8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train arrive à quelle heure?</a:t>
            </a:r>
          </a:p>
          <a:p>
            <a:r>
              <a:rPr lang="fr-FR" dirty="0" smtClean="0"/>
              <a:t>Quelle est ta matière préférée?</a:t>
            </a:r>
          </a:p>
          <a:p>
            <a:r>
              <a:rPr lang="fr-FR" dirty="0" smtClean="0"/>
              <a:t>Tu as lu quels livres cet été?</a:t>
            </a:r>
          </a:p>
          <a:p>
            <a:endParaRPr lang="fr-FR" dirty="0"/>
          </a:p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favourite</a:t>
            </a:r>
            <a:r>
              <a:rPr lang="fr-FR" dirty="0"/>
              <a:t> style of questions and </a:t>
            </a:r>
            <a:r>
              <a:rPr lang="fr-FR" dirty="0" err="1"/>
              <a:t>write</a:t>
            </a:r>
            <a:r>
              <a:rPr lang="fr-FR" dirty="0"/>
              <a:t> a couple of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99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Speaking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reading</a:t>
            </a: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Multi </a:t>
            </a:r>
            <a:r>
              <a:rPr lang="fr-FR" dirty="0" err="1" smtClean="0"/>
              <a:t>step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solving</a:t>
            </a:r>
            <a:r>
              <a:rPr lang="fr-FR" dirty="0" smtClean="0"/>
              <a:t>: the 1st </a:t>
            </a:r>
            <a:r>
              <a:rPr lang="fr-FR" dirty="0" err="1" smtClean="0"/>
              <a:t>step</a:t>
            </a: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Confidence: </a:t>
            </a:r>
            <a:r>
              <a:rPr lang="fr-FR" dirty="0" err="1" smtClean="0"/>
              <a:t>less</a:t>
            </a:r>
            <a:r>
              <a:rPr lang="fr-FR" dirty="0" smtClean="0"/>
              <a:t> pressure </a:t>
            </a:r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the </a:t>
            </a:r>
            <a:r>
              <a:rPr lang="fr-FR" dirty="0" err="1" smtClean="0"/>
              <a:t>speaking</a:t>
            </a:r>
            <a:r>
              <a:rPr lang="fr-FR" dirty="0" smtClean="0"/>
              <a:t> exam/practice</a:t>
            </a:r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err="1" smtClean="0"/>
              <a:t>Learn</a:t>
            </a:r>
            <a:r>
              <a:rPr lang="fr-FR" dirty="0" smtClean="0"/>
              <a:t>, </a:t>
            </a:r>
            <a:r>
              <a:rPr lang="fr-FR" dirty="0" err="1" smtClean="0"/>
              <a:t>practise</a:t>
            </a:r>
            <a:r>
              <a:rPr lang="fr-FR" dirty="0" smtClean="0"/>
              <a:t>, </a:t>
            </a:r>
            <a:r>
              <a:rPr lang="fr-FR" dirty="0" err="1" smtClean="0"/>
              <a:t>persevere</a:t>
            </a:r>
            <a:r>
              <a:rPr lang="fr-FR" dirty="0" smtClean="0"/>
              <a:t> = </a:t>
            </a:r>
            <a:r>
              <a:rPr lang="fr-FR" dirty="0" err="1" smtClean="0"/>
              <a:t>automatic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: </a:t>
            </a:r>
            <a:r>
              <a:rPr lang="fr-FR" dirty="0" err="1"/>
              <a:t>a</a:t>
            </a:r>
            <a:r>
              <a:rPr lang="fr-FR" dirty="0" err="1" smtClean="0"/>
              <a:t>sk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smtClean="0"/>
              <a:t>ownquestions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The importance of </a:t>
            </a:r>
            <a:r>
              <a:rPr lang="fr-FR" dirty="0" err="1" smtClean="0"/>
              <a:t>understanding</a:t>
            </a:r>
            <a:r>
              <a:rPr lang="fr-FR" dirty="0" smtClean="0"/>
              <a:t> 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80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nformal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standard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formal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Yes</a:t>
            </a:r>
            <a:r>
              <a:rPr lang="fr-FR" dirty="0" smtClean="0"/>
              <a:t> or No?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72377" y="1632350"/>
            <a:ext cx="5225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Tu aimes le chocolat?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6984366" y="2144446"/>
            <a:ext cx="178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Raise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voice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lèche à angle droit 5"/>
          <p:cNvSpPr/>
          <p:nvPr/>
        </p:nvSpPr>
        <p:spPr>
          <a:xfrm>
            <a:off x="6077244" y="2069705"/>
            <a:ext cx="803868" cy="4179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72377" y="2909576"/>
            <a:ext cx="59540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Est-ce que </a:t>
            </a:r>
            <a:r>
              <a:rPr lang="fr-FR" sz="3200" dirty="0" smtClean="0"/>
              <a:t>tu aimes le chocolat?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2572377" y="3494352"/>
            <a:ext cx="28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6E774E"/>
                </a:solidFill>
              </a:rPr>
              <a:t>Add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i="1" dirty="0" smtClean="0">
                <a:solidFill>
                  <a:srgbClr val="6E774E"/>
                </a:solidFill>
              </a:rPr>
              <a:t>est-ce que </a:t>
            </a:r>
            <a:r>
              <a:rPr lang="fr-FR" dirty="0" err="1" smtClean="0">
                <a:solidFill>
                  <a:srgbClr val="6E774E"/>
                </a:solidFill>
              </a:rPr>
              <a:t>at</a:t>
            </a:r>
            <a:r>
              <a:rPr lang="fr-FR" dirty="0" smtClean="0">
                <a:solidFill>
                  <a:srgbClr val="6E774E"/>
                </a:solidFill>
              </a:rPr>
              <a:t> the </a:t>
            </a:r>
            <a:r>
              <a:rPr lang="fr-FR" dirty="0" err="1" smtClean="0">
                <a:solidFill>
                  <a:srgbClr val="6E774E"/>
                </a:solidFill>
              </a:rPr>
              <a:t>start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72377" y="4607451"/>
            <a:ext cx="39781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Aimes-tu </a:t>
            </a:r>
            <a:r>
              <a:rPr lang="fr-FR" sz="3200" dirty="0" smtClean="0"/>
              <a:t>le chocolat?</a:t>
            </a:r>
            <a:endParaRPr lang="fr-FR" sz="3200" dirty="0"/>
          </a:p>
        </p:txBody>
      </p:sp>
      <p:sp>
        <p:nvSpPr>
          <p:cNvPr id="10" name="Double flèche horizontale 9"/>
          <p:cNvSpPr/>
          <p:nvPr/>
        </p:nvSpPr>
        <p:spPr>
          <a:xfrm>
            <a:off x="3360169" y="5191440"/>
            <a:ext cx="707404" cy="273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853732" y="5464715"/>
            <a:ext cx="24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E774E"/>
                </a:solidFill>
              </a:rPr>
              <a:t>Switch </a:t>
            </a:r>
            <a:r>
              <a:rPr lang="fr-FR" dirty="0" err="1" smtClean="0">
                <a:solidFill>
                  <a:srgbClr val="6E774E"/>
                </a:solidFill>
              </a:rPr>
              <a:t>verb</a:t>
            </a:r>
            <a:r>
              <a:rPr lang="fr-FR" dirty="0" smtClean="0">
                <a:solidFill>
                  <a:srgbClr val="6E774E"/>
                </a:solidFill>
              </a:rPr>
              <a:t> and </a:t>
            </a:r>
            <a:r>
              <a:rPr lang="fr-FR" dirty="0" err="1" smtClean="0">
                <a:solidFill>
                  <a:srgbClr val="6E774E"/>
                </a:solidFill>
              </a:rPr>
              <a:t>subject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3496826" y="2594153"/>
            <a:ext cx="273315" cy="3957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314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Tu viens avec moi?</a:t>
            </a:r>
          </a:p>
          <a:p>
            <a:r>
              <a:rPr lang="fr-FR" dirty="0" smtClean="0"/>
              <a:t>Est-ce que tu veux aller au cinéma?</a:t>
            </a:r>
          </a:p>
          <a:p>
            <a:r>
              <a:rPr lang="fr-FR" dirty="0" smtClean="0"/>
              <a:t>Est-ce que tu as fait tes devoirs?</a:t>
            </a:r>
          </a:p>
          <a:p>
            <a:r>
              <a:rPr lang="fr-FR" dirty="0" smtClean="0"/>
              <a:t>Voudrais-tu m’accompagner?</a:t>
            </a:r>
          </a:p>
          <a:p>
            <a:r>
              <a:rPr lang="fr-FR" dirty="0" smtClean="0"/>
              <a:t>Est-ce qu’Ella parle avec Eve?</a:t>
            </a:r>
          </a:p>
          <a:p>
            <a:endParaRPr lang="fr-FR" dirty="0"/>
          </a:p>
          <a:p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favourite</a:t>
            </a:r>
            <a:r>
              <a:rPr lang="fr-FR" dirty="0" smtClean="0"/>
              <a:t> style of questions and </a:t>
            </a:r>
            <a:r>
              <a:rPr lang="fr-FR" dirty="0" err="1" smtClean="0"/>
              <a:t>write</a:t>
            </a:r>
            <a:r>
              <a:rPr lang="fr-FR" dirty="0" smtClean="0"/>
              <a:t> a couple of </a:t>
            </a:r>
            <a:r>
              <a:rPr lang="fr-FR" dirty="0" err="1" smtClean="0"/>
              <a:t>examples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37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up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smtClean="0"/>
              <a:t>Qui					</a:t>
            </a:r>
            <a:r>
              <a:rPr lang="fr-FR" dirty="0" err="1" smtClean="0"/>
              <a:t>Where</a:t>
            </a:r>
            <a:endParaRPr lang="fr-FR" dirty="0" smtClean="0"/>
          </a:p>
          <a:p>
            <a:r>
              <a:rPr lang="fr-FR" dirty="0" smtClean="0"/>
              <a:t>Où					How </a:t>
            </a:r>
            <a:r>
              <a:rPr lang="fr-FR" dirty="0" err="1" smtClean="0"/>
              <a:t>much</a:t>
            </a:r>
            <a:r>
              <a:rPr lang="fr-FR" dirty="0"/>
              <a:t>/</a:t>
            </a:r>
            <a:r>
              <a:rPr lang="fr-FR" dirty="0" err="1" smtClean="0"/>
              <a:t>many</a:t>
            </a:r>
            <a:endParaRPr lang="fr-FR" dirty="0" smtClean="0"/>
          </a:p>
          <a:p>
            <a:r>
              <a:rPr lang="fr-FR" dirty="0" smtClean="0"/>
              <a:t>Quand				How</a:t>
            </a:r>
          </a:p>
          <a:p>
            <a:r>
              <a:rPr lang="fr-FR" dirty="0" smtClean="0"/>
              <a:t>Pourquoi				</a:t>
            </a:r>
            <a:r>
              <a:rPr lang="fr-FR" dirty="0" err="1" smtClean="0"/>
              <a:t>When</a:t>
            </a:r>
            <a:endParaRPr lang="fr-FR" dirty="0" smtClean="0"/>
          </a:p>
          <a:p>
            <a:r>
              <a:rPr lang="fr-FR" dirty="0" smtClean="0"/>
              <a:t>Combien				</a:t>
            </a:r>
            <a:r>
              <a:rPr lang="fr-FR" dirty="0" err="1" smtClean="0"/>
              <a:t>Why</a:t>
            </a:r>
            <a:endParaRPr lang="fr-FR" dirty="0" smtClean="0"/>
          </a:p>
          <a:p>
            <a:r>
              <a:rPr lang="fr-FR" dirty="0" smtClean="0"/>
              <a:t>Comment				</a:t>
            </a:r>
            <a:r>
              <a:rPr lang="fr-FR" dirty="0" err="1" smtClean="0"/>
              <a:t>Who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</a:t>
            </a:r>
            <a:r>
              <a:rPr lang="fr-FR" dirty="0" err="1" smtClean="0"/>
              <a:t>words</a:t>
            </a:r>
            <a:endParaRPr lang="fr-FR" dirty="0"/>
          </a:p>
        </p:txBody>
      </p:sp>
      <p:sp>
        <p:nvSpPr>
          <p:cNvPr id="4" name="Double flèche horizontale 3"/>
          <p:cNvSpPr/>
          <p:nvPr/>
        </p:nvSpPr>
        <p:spPr>
          <a:xfrm rot="398540">
            <a:off x="1945932" y="3964613"/>
            <a:ext cx="3000063" cy="5929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ouble flèche horizontale 4"/>
          <p:cNvSpPr/>
          <p:nvPr/>
        </p:nvSpPr>
        <p:spPr>
          <a:xfrm rot="20636064">
            <a:off x="1929125" y="3987235"/>
            <a:ext cx="3102931" cy="637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Double flèche horizontale 5"/>
          <p:cNvSpPr/>
          <p:nvPr/>
        </p:nvSpPr>
        <p:spPr>
          <a:xfrm rot="20500174">
            <a:off x="1904817" y="3635951"/>
            <a:ext cx="3144463" cy="6854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Double flèche horizontale 6"/>
          <p:cNvSpPr/>
          <p:nvPr/>
        </p:nvSpPr>
        <p:spPr>
          <a:xfrm rot="283492">
            <a:off x="1566592" y="3573375"/>
            <a:ext cx="3375243" cy="7905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Double flèche horizontale 7"/>
          <p:cNvSpPr/>
          <p:nvPr/>
        </p:nvSpPr>
        <p:spPr>
          <a:xfrm rot="21314393" flipV="1">
            <a:off x="1194438" y="2864740"/>
            <a:ext cx="3603553" cy="457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ouble flèche horizontale 8"/>
          <p:cNvSpPr/>
          <p:nvPr/>
        </p:nvSpPr>
        <p:spPr>
          <a:xfrm rot="1570726" flipV="1">
            <a:off x="1273044" y="3522561"/>
            <a:ext cx="3693263" cy="7611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7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nformal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standard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formal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</a:t>
            </a:r>
            <a:r>
              <a:rPr lang="fr-FR" dirty="0" err="1" smtClean="0"/>
              <a:t>words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72377" y="1632350"/>
            <a:ext cx="5225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Tu vas </a:t>
            </a:r>
            <a:r>
              <a:rPr lang="fr-FR" sz="3200" dirty="0" smtClean="0">
                <a:solidFill>
                  <a:schemeClr val="accent1"/>
                </a:solidFill>
              </a:rPr>
              <a:t>où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5038575" y="1984089"/>
            <a:ext cx="309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question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word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the end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lèche à angle droit 5"/>
          <p:cNvSpPr/>
          <p:nvPr/>
        </p:nvSpPr>
        <p:spPr>
          <a:xfrm>
            <a:off x="4067573" y="1935470"/>
            <a:ext cx="803868" cy="4179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72377" y="2909576"/>
            <a:ext cx="3923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Où </a:t>
            </a:r>
            <a:r>
              <a:rPr lang="fr-FR" sz="3200" dirty="0" smtClean="0">
                <a:solidFill>
                  <a:schemeClr val="bg2">
                    <a:lumMod val="75000"/>
                  </a:schemeClr>
                </a:solidFill>
              </a:rPr>
              <a:t>est-ce que </a:t>
            </a:r>
            <a:r>
              <a:rPr lang="fr-FR" sz="3200" dirty="0" smtClean="0"/>
              <a:t>tu vas?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2572377" y="3494352"/>
            <a:ext cx="41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E774E"/>
                </a:solidFill>
              </a:rPr>
              <a:t>Question </a:t>
            </a:r>
            <a:r>
              <a:rPr lang="fr-FR" dirty="0" err="1" smtClean="0">
                <a:solidFill>
                  <a:srgbClr val="6E774E"/>
                </a:solidFill>
              </a:rPr>
              <a:t>word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at</a:t>
            </a:r>
            <a:r>
              <a:rPr lang="fr-FR" dirty="0" smtClean="0">
                <a:solidFill>
                  <a:srgbClr val="6E774E"/>
                </a:solidFill>
              </a:rPr>
              <a:t> the </a:t>
            </a:r>
            <a:r>
              <a:rPr lang="fr-FR" dirty="0" err="1" smtClean="0">
                <a:solidFill>
                  <a:srgbClr val="6E774E"/>
                </a:solidFill>
              </a:rPr>
              <a:t>start</a:t>
            </a:r>
            <a:r>
              <a:rPr lang="fr-FR" dirty="0" smtClean="0">
                <a:solidFill>
                  <a:srgbClr val="6E774E"/>
                </a:solidFill>
              </a:rPr>
              <a:t> + </a:t>
            </a:r>
            <a:r>
              <a:rPr lang="fr-FR" i="1" dirty="0" smtClean="0">
                <a:solidFill>
                  <a:srgbClr val="6E774E"/>
                </a:solidFill>
              </a:rPr>
              <a:t>est-ce que 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72377" y="4607451"/>
            <a:ext cx="2016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Où </a:t>
            </a:r>
            <a:r>
              <a:rPr lang="fr-FR" sz="3200" dirty="0" smtClean="0">
                <a:solidFill>
                  <a:srgbClr val="A1AA7E"/>
                </a:solidFill>
              </a:rPr>
              <a:t>vas-tu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10" name="Double flèche horizontale 9"/>
          <p:cNvSpPr/>
          <p:nvPr/>
        </p:nvSpPr>
        <p:spPr>
          <a:xfrm>
            <a:off x="3360169" y="5191440"/>
            <a:ext cx="707404" cy="273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853732" y="5464715"/>
            <a:ext cx="2427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E774E"/>
                </a:solidFill>
              </a:rPr>
              <a:t>Question </a:t>
            </a:r>
            <a:r>
              <a:rPr lang="fr-FR" dirty="0" err="1" smtClean="0">
                <a:solidFill>
                  <a:srgbClr val="6E774E"/>
                </a:solidFill>
              </a:rPr>
              <a:t>verb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at</a:t>
            </a:r>
            <a:r>
              <a:rPr lang="fr-FR" dirty="0" smtClean="0">
                <a:solidFill>
                  <a:srgbClr val="6E774E"/>
                </a:solidFill>
              </a:rPr>
              <a:t> the </a:t>
            </a:r>
            <a:r>
              <a:rPr lang="fr-FR" dirty="0" err="1" smtClean="0">
                <a:solidFill>
                  <a:srgbClr val="6E774E"/>
                </a:solidFill>
              </a:rPr>
              <a:t>start</a:t>
            </a:r>
            <a:r>
              <a:rPr lang="fr-FR" dirty="0" smtClean="0">
                <a:solidFill>
                  <a:srgbClr val="6E774E"/>
                </a:solidFill>
              </a:rPr>
              <a:t>  + </a:t>
            </a:r>
            <a:r>
              <a:rPr lang="fr-FR" dirty="0" err="1" smtClean="0">
                <a:solidFill>
                  <a:srgbClr val="6E774E"/>
                </a:solidFill>
              </a:rPr>
              <a:t>switch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verb</a:t>
            </a:r>
            <a:r>
              <a:rPr lang="fr-FR" dirty="0" smtClean="0">
                <a:solidFill>
                  <a:srgbClr val="6E774E"/>
                </a:solidFill>
              </a:rPr>
              <a:t> and </a:t>
            </a:r>
            <a:r>
              <a:rPr lang="fr-FR" dirty="0" err="1" smtClean="0">
                <a:solidFill>
                  <a:srgbClr val="6E774E"/>
                </a:solidFill>
              </a:rPr>
              <a:t>subject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 flipH="1">
            <a:off x="2853732" y="2594153"/>
            <a:ext cx="297432" cy="3957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81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Ton frère s’appelle comment?</a:t>
            </a:r>
          </a:p>
          <a:p>
            <a:r>
              <a:rPr lang="fr-FR" dirty="0" smtClean="0"/>
              <a:t>Pourquoi est-ce qu’il n’est pas content?</a:t>
            </a:r>
          </a:p>
          <a:p>
            <a:r>
              <a:rPr lang="fr-FR" dirty="0" smtClean="0"/>
              <a:t>Combien veux-tu de sucres?</a:t>
            </a:r>
          </a:p>
          <a:p>
            <a:r>
              <a:rPr lang="fr-FR" dirty="0" smtClean="0"/>
              <a:t>Tes amis arrivent quand?</a:t>
            </a:r>
          </a:p>
          <a:p>
            <a:r>
              <a:rPr lang="fr-FR" dirty="0" smtClean="0"/>
              <a:t>Où est-ce qu‘ils vont en vacances?</a:t>
            </a:r>
          </a:p>
          <a:p>
            <a:endParaRPr lang="fr-FR" dirty="0"/>
          </a:p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favourite</a:t>
            </a:r>
            <a:r>
              <a:rPr lang="fr-FR" dirty="0"/>
              <a:t> style of questions and </a:t>
            </a:r>
            <a:r>
              <a:rPr lang="fr-FR" dirty="0" err="1"/>
              <a:t>write</a:t>
            </a:r>
            <a:r>
              <a:rPr lang="fr-FR" dirty="0"/>
              <a:t> a couple of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endParaRPr lang="fr-FR" dirty="0"/>
          </a:p>
          <a:p>
            <a:pPr marL="4572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72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nformal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r>
              <a:rPr lang="fr-FR" dirty="0" smtClean="0"/>
              <a:t>standard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formal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???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572377" y="1632350"/>
            <a:ext cx="5225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Tu fais </a:t>
            </a: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quoi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5507974" y="2168755"/>
            <a:ext cx="299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2">
                    <a:lumMod val="50000"/>
                  </a:schemeClr>
                </a:solidFill>
              </a:rPr>
              <a:t>Quoi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can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ONLY go </a:t>
            </a:r>
            <a:r>
              <a:rPr lang="fr-FR" dirty="0" err="1" smtClean="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 the end 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Flèche à angle droit 5"/>
          <p:cNvSpPr/>
          <p:nvPr/>
        </p:nvSpPr>
        <p:spPr>
          <a:xfrm>
            <a:off x="4454842" y="1935470"/>
            <a:ext cx="803868" cy="417951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72377" y="2909576"/>
            <a:ext cx="39721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Qu’</a:t>
            </a:r>
            <a:r>
              <a:rPr lang="fr-FR" sz="3200" dirty="0" smtClean="0">
                <a:solidFill>
                  <a:schemeClr val="bg2">
                    <a:lumMod val="75000"/>
                  </a:schemeClr>
                </a:solidFill>
              </a:rPr>
              <a:t>est-ce que </a:t>
            </a:r>
            <a:r>
              <a:rPr lang="fr-FR" sz="3200" dirty="0" smtClean="0"/>
              <a:t>tu fais?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2572377" y="3494352"/>
            <a:ext cx="476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6E774E"/>
                </a:solidFill>
              </a:rPr>
              <a:t>At</a:t>
            </a:r>
            <a:r>
              <a:rPr lang="fr-FR" dirty="0" smtClean="0">
                <a:solidFill>
                  <a:srgbClr val="6E774E"/>
                </a:solidFill>
              </a:rPr>
              <a:t> the </a:t>
            </a:r>
            <a:r>
              <a:rPr lang="fr-FR" dirty="0" err="1" smtClean="0">
                <a:solidFill>
                  <a:srgbClr val="6E774E"/>
                </a:solidFill>
              </a:rPr>
              <a:t>start</a:t>
            </a:r>
            <a:r>
              <a:rPr lang="fr-FR" dirty="0" smtClean="0">
                <a:solidFill>
                  <a:srgbClr val="6E774E"/>
                </a:solidFill>
              </a:rPr>
              <a:t> of the sentence </a:t>
            </a:r>
            <a:r>
              <a:rPr lang="fr-FR" i="1" dirty="0" smtClean="0">
                <a:solidFill>
                  <a:srgbClr val="6E774E"/>
                </a:solidFill>
              </a:rPr>
              <a:t>quoi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dirty="0" err="1" smtClean="0">
                <a:solidFill>
                  <a:srgbClr val="6E774E"/>
                </a:solidFill>
              </a:rPr>
              <a:t>becomes</a:t>
            </a:r>
            <a:r>
              <a:rPr lang="fr-FR" dirty="0" smtClean="0">
                <a:solidFill>
                  <a:srgbClr val="6E774E"/>
                </a:solidFill>
              </a:rPr>
              <a:t> </a:t>
            </a:r>
            <a:r>
              <a:rPr lang="fr-FR" i="1" dirty="0" smtClean="0">
                <a:solidFill>
                  <a:srgbClr val="6E774E"/>
                </a:solidFill>
              </a:rPr>
              <a:t>qu’</a:t>
            </a:r>
            <a:endParaRPr lang="fr-FR" i="1" dirty="0">
              <a:solidFill>
                <a:srgbClr val="6E774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72377" y="4607451"/>
            <a:ext cx="2284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9E4934"/>
                </a:solidFill>
              </a:rPr>
              <a:t>Que </a:t>
            </a:r>
            <a:r>
              <a:rPr lang="fr-FR" sz="3200" dirty="0" smtClean="0">
                <a:solidFill>
                  <a:srgbClr val="A1AA7E"/>
                </a:solidFill>
              </a:rPr>
              <a:t>fais-tu</a:t>
            </a:r>
            <a:r>
              <a:rPr lang="fr-FR" sz="3200" dirty="0" smtClean="0"/>
              <a:t>?</a:t>
            </a:r>
            <a:endParaRPr lang="fr-FR" sz="3200" dirty="0"/>
          </a:p>
        </p:txBody>
      </p:sp>
      <p:sp>
        <p:nvSpPr>
          <p:cNvPr id="10" name="Double flèche horizontale 9"/>
          <p:cNvSpPr/>
          <p:nvPr/>
        </p:nvSpPr>
        <p:spPr>
          <a:xfrm>
            <a:off x="3360169" y="5191440"/>
            <a:ext cx="707404" cy="2732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853732" y="5464715"/>
            <a:ext cx="24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6E774E"/>
                </a:solidFill>
              </a:rPr>
              <a:t>Switch </a:t>
            </a:r>
            <a:r>
              <a:rPr lang="fr-FR" dirty="0" err="1" smtClean="0">
                <a:solidFill>
                  <a:srgbClr val="6E774E"/>
                </a:solidFill>
              </a:rPr>
              <a:t>verb</a:t>
            </a:r>
            <a:r>
              <a:rPr lang="fr-FR" dirty="0" smtClean="0">
                <a:solidFill>
                  <a:srgbClr val="6E774E"/>
                </a:solidFill>
              </a:rPr>
              <a:t> and </a:t>
            </a:r>
            <a:r>
              <a:rPr lang="fr-FR" dirty="0" err="1" smtClean="0">
                <a:solidFill>
                  <a:srgbClr val="6E774E"/>
                </a:solidFill>
              </a:rPr>
              <a:t>subject</a:t>
            </a:r>
            <a:endParaRPr lang="fr-FR" dirty="0">
              <a:solidFill>
                <a:srgbClr val="6E774E"/>
              </a:solidFill>
            </a:endParaRPr>
          </a:p>
        </p:txBody>
      </p:sp>
      <p:sp>
        <p:nvSpPr>
          <p:cNvPr id="12" name="Flèche vers le bas 11"/>
          <p:cNvSpPr/>
          <p:nvPr/>
        </p:nvSpPr>
        <p:spPr>
          <a:xfrm>
            <a:off x="3496826" y="2594153"/>
            <a:ext cx="273315" cy="3957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2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/>
      <p:bldP spid="8" grpId="0"/>
      <p:bldP spid="9" grpId="0"/>
      <p:bldP spid="10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tu aimes comme sports?</a:t>
            </a:r>
          </a:p>
          <a:p>
            <a:r>
              <a:rPr lang="fr-FR" dirty="0" smtClean="0"/>
              <a:t>Que voudrait-elle faire pour les vacances?</a:t>
            </a:r>
          </a:p>
          <a:p>
            <a:r>
              <a:rPr lang="fr-FR" dirty="0" smtClean="0"/>
              <a:t>Tu veux acheter quoi?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favourite</a:t>
            </a:r>
            <a:r>
              <a:rPr lang="fr-FR" dirty="0"/>
              <a:t> style of questions and </a:t>
            </a:r>
            <a:r>
              <a:rPr lang="fr-FR" dirty="0" err="1"/>
              <a:t>write</a:t>
            </a:r>
            <a:r>
              <a:rPr lang="fr-FR" dirty="0"/>
              <a:t> a couple of </a:t>
            </a:r>
            <a:r>
              <a:rPr lang="fr-FR" dirty="0" err="1"/>
              <a:t>examples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84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Grille.thmx</Template>
  <TotalTime>80</TotalTime>
  <Words>477</Words>
  <Application>Microsoft Macintosh PowerPoint</Application>
  <PresentationFormat>Présentation à l'écran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Grille</vt:lpstr>
      <vt:lpstr>Des questions ?</vt:lpstr>
      <vt:lpstr>The importance of understanding questions</vt:lpstr>
      <vt:lpstr>Yes or No?</vt:lpstr>
      <vt:lpstr>Exemples:</vt:lpstr>
      <vt:lpstr>Questions words</vt:lpstr>
      <vt:lpstr>Question words</vt:lpstr>
      <vt:lpstr>exemples</vt:lpstr>
      <vt:lpstr>What???</vt:lpstr>
      <vt:lpstr>Exemples </vt:lpstr>
      <vt:lpstr>Which???</vt:lpstr>
      <vt:lpstr>which</vt:lpstr>
      <vt:lpstr>exemples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questions ?</dc:title>
  <dc:creator>Raphaël Maringue</dc:creator>
  <cp:lastModifiedBy>Raphaël Maringue</cp:lastModifiedBy>
  <cp:revision>10</cp:revision>
  <dcterms:created xsi:type="dcterms:W3CDTF">2018-10-14T20:48:23Z</dcterms:created>
  <dcterms:modified xsi:type="dcterms:W3CDTF">2021-03-29T09:53:48Z</dcterms:modified>
</cp:coreProperties>
</file>