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92" r:id="rId3"/>
    <p:sldId id="293" r:id="rId4"/>
    <p:sldId id="283" r:id="rId5"/>
    <p:sldId id="291" r:id="rId6"/>
    <p:sldId id="297" r:id="rId7"/>
    <p:sldId id="284" r:id="rId8"/>
    <p:sldId id="294" r:id="rId9"/>
    <p:sldId id="295" r:id="rId10"/>
    <p:sldId id="285" r:id="rId11"/>
    <p:sldId id="296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31" autoAdjust="0"/>
  </p:normalViewPr>
  <p:slideViewPr>
    <p:cSldViewPr snapToGrid="0">
      <p:cViewPr varScale="1">
        <p:scale>
          <a:sx n="51" d="100"/>
          <a:sy n="51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2020/03/21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2020/03/21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ZA" dirty="0"/>
              <a:t>Lorem ipsum dolor sit amet, consectetur adipiscing elit.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ZA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65802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503380638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839349922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489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Office Theme</vt:lpstr>
      <vt:lpstr>Presentation Title</vt:lpstr>
      <vt:lpstr>Section Divider Option 1</vt:lpstr>
      <vt:lpstr>Section Divider Option 2</vt:lpstr>
      <vt:lpstr>About Us</vt:lpstr>
      <vt:lpstr>Our Promise</vt:lpstr>
      <vt:lpstr>Our Product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2020-03-21T05:21:31Z</dcterms:created>
  <dcterms:modified xsi:type="dcterms:W3CDTF">2020-03-21T05:21:48Z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