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730" y="-2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ED28-4C2C-48BB-8C5B-93D4A85784C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A4EE-18AC-4A8C-9473-92EA0B34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56" y="179512"/>
            <a:ext cx="6172200" cy="1524000"/>
          </a:xfrm>
        </p:spPr>
        <p:txBody>
          <a:bodyPr/>
          <a:lstStyle/>
          <a:p>
            <a:r>
              <a:rPr lang="en-IE" b="1" dirty="0" smtClean="0"/>
              <a:t>Overview</a:t>
            </a:r>
            <a:br>
              <a:rPr lang="en-IE" b="1" dirty="0" smtClean="0"/>
            </a:br>
            <a:r>
              <a:rPr lang="en-IE" b="1" dirty="0" smtClean="0"/>
              <a:t>The Powerhouse Gym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Information &amp; Marketing:</a:t>
            </a:r>
          </a:p>
          <a:p>
            <a:pPr lvl="1"/>
            <a:r>
              <a:rPr lang="en-IE" dirty="0" smtClean="0"/>
              <a:t>Landing Page</a:t>
            </a:r>
          </a:p>
          <a:p>
            <a:pPr lvl="2"/>
            <a:r>
              <a:rPr lang="en-IE" dirty="0" smtClean="0"/>
              <a:t>Member Testimonial &amp; Experience</a:t>
            </a:r>
          </a:p>
          <a:p>
            <a:pPr lvl="1"/>
            <a:r>
              <a:rPr lang="en-IE" dirty="0" smtClean="0"/>
              <a:t>Class Schedules</a:t>
            </a:r>
          </a:p>
          <a:p>
            <a:pPr lvl="2"/>
            <a:r>
              <a:rPr lang="en-IE" dirty="0" smtClean="0"/>
              <a:t>Timetables</a:t>
            </a:r>
          </a:p>
          <a:p>
            <a:pPr lvl="1"/>
            <a:r>
              <a:rPr lang="en-IE" dirty="0" smtClean="0"/>
              <a:t>Contact, Details and Enquiries</a:t>
            </a:r>
          </a:p>
          <a:p>
            <a:pPr lvl="2"/>
            <a:r>
              <a:rPr lang="en-IE" dirty="0" smtClean="0"/>
              <a:t>Location</a:t>
            </a:r>
            <a:endParaRPr lang="en-IE" dirty="0"/>
          </a:p>
          <a:p>
            <a:pPr lvl="2"/>
            <a:r>
              <a:rPr lang="en-IE" dirty="0" smtClean="0"/>
              <a:t>Opening hours</a:t>
            </a:r>
          </a:p>
          <a:p>
            <a:pPr lvl="2"/>
            <a:r>
              <a:rPr lang="en-IE" dirty="0" smtClean="0"/>
              <a:t>Enquiries form</a:t>
            </a:r>
          </a:p>
          <a:p>
            <a:pPr lvl="1"/>
            <a:endParaRPr lang="en-IE" dirty="0"/>
          </a:p>
          <a:p>
            <a:r>
              <a:rPr lang="en-IE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Bootstrap</a:t>
            </a:r>
          </a:p>
          <a:p>
            <a:endParaRPr lang="en-IE" dirty="0" smtClean="0"/>
          </a:p>
          <a:p>
            <a:pPr lvl="1"/>
            <a:endParaRPr lang="en-IE" dirty="0"/>
          </a:p>
          <a:p>
            <a:endParaRPr lang="en-I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34" y="155509"/>
            <a:ext cx="6588732" cy="67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Navbar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136" y="1060083"/>
            <a:ext cx="6588732" cy="250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Jumbotron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633" y="4076506"/>
            <a:ext cx="1242138" cy="134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7754" y="4076506"/>
            <a:ext cx="1242138" cy="134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7975" y="4076506"/>
            <a:ext cx="1242138" cy="134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9380" y="5652120"/>
            <a:ext cx="1242138" cy="134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501" y="5652120"/>
            <a:ext cx="1242138" cy="134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7722" y="5652120"/>
            <a:ext cx="1242138" cy="134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634" y="8244408"/>
            <a:ext cx="6588732" cy="67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21288" y="275522"/>
            <a:ext cx="504056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34" y="155509"/>
            <a:ext cx="6588732" cy="67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Navbar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634" y="1043608"/>
            <a:ext cx="658873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Carousel</a:t>
            </a:r>
          </a:p>
          <a:p>
            <a:pPr algn="ctr"/>
            <a:endParaRPr lang="en-IE" dirty="0">
              <a:solidFill>
                <a:schemeClr val="tx1"/>
              </a:solidFill>
            </a:endParaRP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Images of the Gym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634" y="8244408"/>
            <a:ext cx="6588732" cy="67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21288" y="275522"/>
            <a:ext cx="504056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4136" y="3478839"/>
            <a:ext cx="6588732" cy="1381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Class Timetable #1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777" y="6516214"/>
            <a:ext cx="6588732" cy="1381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Class Timetable 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777" y="5004046"/>
            <a:ext cx="6588732" cy="1381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Class Timetable #2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34" y="155509"/>
            <a:ext cx="6588732" cy="67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Navbar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136" y="1060083"/>
            <a:ext cx="6588732" cy="1975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chemeClr val="tx1"/>
                </a:solidFill>
              </a:rPr>
              <a:t>Jumbotron</a:t>
            </a:r>
            <a:endParaRPr lang="en-IE" dirty="0" smtClean="0">
              <a:solidFill>
                <a:schemeClr val="tx1"/>
              </a:solidFill>
            </a:endParaRPr>
          </a:p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634" y="8244408"/>
            <a:ext cx="6588732" cy="67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21288" y="275522"/>
            <a:ext cx="504056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4136" y="3224630"/>
            <a:ext cx="6588732" cy="574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4136" y="3932312"/>
            <a:ext cx="6588732" cy="574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Date of Birth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136" y="4644008"/>
            <a:ext cx="6588732" cy="574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E-Mail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136" y="5370763"/>
            <a:ext cx="6588732" cy="574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Phone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4136" y="6074455"/>
            <a:ext cx="6588732" cy="123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Your Story / Your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04356" y="7489061"/>
            <a:ext cx="2628292" cy="51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Submit!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4356" y="2290291"/>
            <a:ext cx="2628292" cy="51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Book a Consultation!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77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Overview The Powerhouse Gym</vt:lpstr>
      <vt:lpstr>PowerPoint Presentation</vt:lpstr>
      <vt:lpstr>PowerPoint Presentation</vt:lpstr>
      <vt:lpstr>PowerPoint Presentation</vt:lpstr>
    </vt:vector>
  </TitlesOfParts>
  <Company>Zimmer,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Seaghan Brosnan</dc:creator>
  <cp:lastModifiedBy>Seaghan Brosnan</cp:lastModifiedBy>
  <cp:revision>10</cp:revision>
  <dcterms:created xsi:type="dcterms:W3CDTF">2019-07-31T16:46:17Z</dcterms:created>
  <dcterms:modified xsi:type="dcterms:W3CDTF">2019-10-29T18:24:09Z</dcterms:modified>
</cp:coreProperties>
</file>