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58A5-3D9D-4617-83B3-1037890A4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C1C4D-B5EE-49AD-9C26-ADCBEAE18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AFDA-3CB6-4A64-BFD2-48A01E75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5858-22DC-43BA-BBE3-F0967435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853F8-6706-4668-8AC3-C6BFCB38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08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7DEE-F993-45A4-9DB9-6AFF1DAB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4ADBD-19CA-4FA7-96FD-AF43366D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288E-A32B-415C-8469-E007DCA4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B1346-D403-46A6-BFDE-8CFC81DA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0098-9E76-4703-9D00-CBF44D27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5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9663D-EE98-41D5-A038-A1D245C18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D3C6D-B80F-40DE-BD94-0F3582178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AF21-C11E-4478-BB98-39D8FA4B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C39E4-DF2B-4C47-8048-8B033FFF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3A21-89A3-4F8A-8C2F-BBB4E4B6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0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2E1-6B84-4AE2-B234-B1119424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50C4-9B22-4998-9DF1-43B82B02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B997B-44C2-44D6-B3C8-96040B15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6C59B-D1BA-43D0-B792-EEDD852F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9DE3-998F-4F48-BDE3-8D7837D1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5004-69CA-4C97-9C1C-09CBAC8A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215E3-EA4E-4161-9EAE-FA0F2544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7447-E4FE-4AB0-A13B-13344E10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F214-1759-47B9-93C9-1521082B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8249C-0D7F-4D66-AE53-E28A34F3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4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7FF8-8321-4C53-A047-B481721F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DE3B-B612-4319-A0BF-0DEEAB7B9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72FA3-DBD8-45F2-AE06-3A17E5297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701B-38E8-4893-8640-2B531215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F57B0-7DDC-410C-9D27-62FC098F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D5DDE-811F-4F16-B3B5-81A52DC1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04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237A-2CFB-43A3-AB47-5BA985AB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FC4D-90A5-45BB-8E18-FC90AE716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792A0-5AFF-4369-8616-37499C368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41375-F8B7-4E57-9E3A-D78A20BAC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11453-BD08-4DCA-BB7C-8614E44A9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74C58-6397-43C3-B17A-4F16C37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3A102-A400-4FE8-B31B-C92BFB71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0BA91-9940-42D0-9DF7-F1A845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58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6DDE-5EBA-4D84-8166-2221F814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B8FDA-A39E-46BD-8CAB-2FC0AE0E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C640A-E3BB-4669-B9AD-02AF73DE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83637-C7C5-4288-86BF-76FDA0BB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1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F46D3-C861-4CEF-8350-C789FE89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48E13-D6F3-4617-B598-7096A291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F5E92-618A-4AA1-B21C-140DCA1C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8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449C-5E23-4756-A0E0-B12DD2A9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412C-6825-41F7-A4AA-0FDA4ABB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FB54D-C1CB-4DBE-9BFB-C2BF3C2B1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AD04-D9EE-49E9-B8C4-23A68197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65A13-D5CC-4C23-A745-333584AF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AC343-BCCB-4E62-B357-652B3D1B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1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8FE7-4919-4CF5-9557-8BF2D87E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311BA-3221-4C4B-B673-A90AD6808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74467-E2BE-4F51-A3C6-4A1E38156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1517C-A532-45D1-8910-14323F43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CF5C4-619D-4C7F-A937-88388E9A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D5087-1E98-4D0F-9174-6CD3BFCF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6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E3588-EA9B-42FB-8434-A936E12F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0BE4F-688C-4EE2-9749-06CBC15DC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C8586-3F72-484A-9FF5-900AF2416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3634-E92B-4148-AF64-97390E182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74503-FDEA-4529-B394-779013B34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5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C67A-5907-4748-B3C7-CA044FE0A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MILESTONE PROJECT ONE – </a:t>
            </a:r>
            <a:br>
              <a:rPr lang="en-GB" dirty="0"/>
            </a:br>
            <a:r>
              <a:rPr lang="en-GB" dirty="0"/>
              <a:t>TEJAL SALDANHA (CODING STUDENT)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2D91F-854C-40F4-8262-11A89DD79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MEDIUM SCREEN WIREFRAME</a:t>
            </a:r>
          </a:p>
        </p:txBody>
      </p:sp>
    </p:spTree>
    <p:extLst>
      <p:ext uri="{BB962C8B-B14F-4D97-AF65-F5344CB8AC3E}">
        <p14:creationId xmlns:p14="http://schemas.microsoft.com/office/powerpoint/2010/main" val="44538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1648-134F-41EC-B2F9-6E5CFADE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SLIDE IS A WIREFRAME FOR THE CONTACT PAGE (SLIDE NO. 11):</a:t>
            </a:r>
          </a:p>
        </p:txBody>
      </p:sp>
    </p:spTree>
    <p:extLst>
      <p:ext uri="{BB962C8B-B14F-4D97-AF65-F5344CB8AC3E}">
        <p14:creationId xmlns:p14="http://schemas.microsoft.com/office/powerpoint/2010/main" val="173711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143D29-9F0A-487D-B48F-A643E2E88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57332"/>
              </p:ext>
            </p:extLst>
          </p:nvPr>
        </p:nvGraphicFramePr>
        <p:xfrm>
          <a:off x="2130474" y="29763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7011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CONTACT PAGE (FIFTH PAGE IN THE WEBSITE) (PAGE 5 out of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46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NAVBAR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10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CONTACT PAGE TITLE JUMBOTRON (describing what the page is about)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6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CONTACT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07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JUMBOTRON FOR </a:t>
                      </a:r>
                      <a:r>
                        <a:rPr lang="en-GB"/>
                        <a:t>DETAILS ABOUT </a:t>
                      </a:r>
                      <a:r>
                        <a:rPr lang="en-GB" dirty="0"/>
                        <a:t>HIS SON’S WEBSITE(S)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8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17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82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3E92-C972-419C-BC30-B506C33D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SLIDE IS A WIREFRAME FOR THE HOME-PAGE (SLIDE NO.3):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C93E-F48B-4506-B582-3221E4B9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FB4E20C-EE8F-4DCD-8A34-CC0A3EFC109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75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16181158"/>
                    </a:ext>
                  </a:extLst>
                </a:gridCol>
              </a:tblGrid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NAVBAR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92163"/>
                  </a:ext>
                </a:extLst>
              </a:tr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Website title (describing what the site is about)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731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D50BF1-2EA9-4E48-A402-CA0BA011841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477108"/>
          <a:ext cx="8128000" cy="75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51614821"/>
                    </a:ext>
                  </a:extLst>
                </a:gridCol>
              </a:tblGrid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Image-1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94796"/>
                  </a:ext>
                </a:extLst>
              </a:tr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Image-2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53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8D5A39-7070-4B64-ADC5-CABB7A5D278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47511"/>
          <a:ext cx="8128000" cy="75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51614821"/>
                    </a:ext>
                  </a:extLst>
                </a:gridCol>
              </a:tblGrid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Image-3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94796"/>
                  </a:ext>
                </a:extLst>
              </a:tr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HOME-PAGE BOOK-CARD-1: THETHREEQUESTIONS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53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CDB390-7945-41D8-AE30-2B8D96E8584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017914"/>
          <a:ext cx="8128000" cy="75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51614821"/>
                    </a:ext>
                  </a:extLst>
                </a:gridCol>
              </a:tblGrid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HOME-PAGE BOOK-CARD-2: THEFOURAGREEMENTS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94796"/>
                  </a:ext>
                </a:extLst>
              </a:tr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QUOTE-CAROUSEL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53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A3667BF-D6B7-4D9B-9EA1-37D66D6E3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13388"/>
              </p:ext>
            </p:extLst>
          </p:nvPr>
        </p:nvGraphicFramePr>
        <p:xfrm>
          <a:off x="2032000" y="3774250"/>
          <a:ext cx="8128000" cy="378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51614821"/>
                    </a:ext>
                  </a:extLst>
                </a:gridCol>
              </a:tblGrid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SITENAV CARDS – TITLE (describing what the following cards are about:)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9479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3F21444-CBDF-44E1-88D6-DF45A799079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8826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52363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HOME-PAGE (the first page in the website – 1 out of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053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8A22464-B690-46BB-BEBC-3ECB2D56E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41239"/>
              </p:ext>
            </p:extLst>
          </p:nvPr>
        </p:nvGraphicFramePr>
        <p:xfrm>
          <a:off x="2032000" y="415297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095258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395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SITENAVCARD-1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SITENAVCARD-2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6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SITENAVCARD-3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SITENAVCARD-4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00102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6C26DDCB-7614-41DF-A8AE-E968EB2F5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193248"/>
              </p:ext>
            </p:extLst>
          </p:nvPr>
        </p:nvGraphicFramePr>
        <p:xfrm>
          <a:off x="2032000" y="490930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234433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34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52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9BD7-2A49-4CA6-B7C4-28AD7BC2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SLIDE IS A WIREFRAME FOR THE ABOUT PAGE (SLIDE NO. 5):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546E-C8F3-41DB-A273-855B8560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04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3DBEB09-18F4-47AE-8BBC-37F6673B3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12394"/>
              </p:ext>
            </p:extLst>
          </p:nvPr>
        </p:nvGraphicFramePr>
        <p:xfrm>
          <a:off x="2144541" y="795085"/>
          <a:ext cx="8128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04165512"/>
                    </a:ext>
                  </a:extLst>
                </a:gridCol>
              </a:tblGrid>
              <a:tr h="3588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NAVBAR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0136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TITLE WITH IMAGE (describing what the page is about)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52603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1) ABOUT THE AUTHOR JUMBOTRON (describing the author)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710107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2)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BIRTH, ANCESTRY &amp; AWAKENING JUMBOTRON (describing his birth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55781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3)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BOOKS &amp; RECOGNITION JUMBOTRON (describing books by the author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44969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4)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 LIFE JUMBOTRON (describing the author’s personal life)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15011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5)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 WITH SOCIAL MEDIA JUMBOTRON (social media connect information)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41725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6529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D27ED2-BA56-45F9-89F2-19CE30311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88652"/>
              </p:ext>
            </p:extLst>
          </p:nvPr>
        </p:nvGraphicFramePr>
        <p:xfrm>
          <a:off x="2144541" y="4242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67687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ABOUT-PAGE (SECOND PAGE IN THE WEBSITE) (2 out of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6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53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E6CC-A976-4980-951F-787DF299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SLIDE IS A WIREFRAME FOR THE BOOKS PAGE (SLIDE NO. 7):</a:t>
            </a:r>
          </a:p>
        </p:txBody>
      </p:sp>
    </p:spTree>
    <p:extLst>
      <p:ext uri="{BB962C8B-B14F-4D97-AF65-F5344CB8AC3E}">
        <p14:creationId xmlns:p14="http://schemas.microsoft.com/office/powerpoint/2010/main" val="204783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9CE2A46-4E38-41B6-863A-2EA09F756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07270"/>
              </p:ext>
            </p:extLst>
          </p:nvPr>
        </p:nvGraphicFramePr>
        <p:xfrm>
          <a:off x="2032000" y="353905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87928385"/>
                    </a:ext>
                  </a:extLst>
                </a:gridCol>
              </a:tblGrid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BOOKS-PAGE (THIRD PAGE IN THE WEBSITE) (3 out of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9378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BOOKS PAGE TITLE (describing what the page is about)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881579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 1 JUMBOTRON (THE THREE QUESTIONS BOOK)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0817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 2 JUMBOTRON (THE FOUR AGREEMENTS BOOK)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88271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 3 JUMBOTRON (THE VOICE OF KNOWLEDGE BOOK)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05993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MORE BOOKS JUMBOTRON (describing more books redirection to amazon.com)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660103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18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49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2DE9-99B8-47B6-9FF6-261ACB75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SLIDE IS A WIREFRAME FOR THE EVENTS&amp;MEDIA PAGE (SLIDE NO. 9):</a:t>
            </a:r>
          </a:p>
        </p:txBody>
      </p:sp>
    </p:spTree>
    <p:extLst>
      <p:ext uri="{BB962C8B-B14F-4D97-AF65-F5344CB8AC3E}">
        <p14:creationId xmlns:p14="http://schemas.microsoft.com/office/powerpoint/2010/main" val="132924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29DB5F-05D1-4E4D-B0A3-91C4DDB99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261"/>
              </p:ext>
            </p:extLst>
          </p:nvPr>
        </p:nvGraphicFramePr>
        <p:xfrm>
          <a:off x="2032000" y="1043224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55454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EVENTS&amp;MEDIA PAGE TITLE (describing what the page is about)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EVENTS TABLE (describing the details about events held with the author &amp; family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9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EVENT-BOOKING JUMBOTRON (describing how to book tickets for the events)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9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MEDIA INTERVIEW TITLE JUMBOTRON (describing media interviews with the author)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3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1) MEDIA INTERVIEW EMBED (YOUTUBE VIDEO -1 with Maria Shriver)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2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1) MEDIA INTERVIEW EMBED (YOUTUBE VIDEO -2 with Barbara Emrys)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1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1) MEDIA INTERVIEW EMBED (YOUTUBE VIDEO -3 with Oprah Winfrey)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7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1) MEDIA INTERVIEW EMBED (YOUTUBE VIDEO -4 with Oprah Winfrey)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2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7658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44C6DF-FA81-4BAA-9DC4-DEC24EAED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54294"/>
              </p:ext>
            </p:extLst>
          </p:nvPr>
        </p:nvGraphicFramePr>
        <p:xfrm>
          <a:off x="2032000" y="3015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89407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EVENTS&amp;MEDIA PAGE (FOURTH PAGE IN THE WEBSITE) (4 out of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NAVBAR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5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85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MILESTONE PROJECT ONE –  TEJAL SALDANHA (CODING STUDENT)</vt:lpstr>
      <vt:lpstr>THE FOLLOWING SLIDE IS A WIREFRAME FOR THE HOME-PAGE (SLIDE NO.3):</vt:lpstr>
      <vt:lpstr>PowerPoint Presentation</vt:lpstr>
      <vt:lpstr>THE FOLLOWING SLIDE IS A WIREFRAME FOR THE ABOUT PAGE (SLIDE NO. 5):</vt:lpstr>
      <vt:lpstr>PowerPoint Presentation</vt:lpstr>
      <vt:lpstr>THE FOLLOWING SLIDE IS A WIREFRAME FOR THE BOOKS PAGE (SLIDE NO. 7):</vt:lpstr>
      <vt:lpstr>PowerPoint Presentation</vt:lpstr>
      <vt:lpstr>THE FOLLOWING SLIDE IS A WIREFRAME FOR THE EVENTS&amp;MEDIA PAGE (SLIDE NO. 9):</vt:lpstr>
      <vt:lpstr>PowerPoint Presentation</vt:lpstr>
      <vt:lpstr>THE FOLLOWING SLIDE IS A WIREFRAME FOR THE CONTACT PAGE (SLIDE NO. 11):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PROJECT ONE –  TEJAL SALDANHA (CODING STUDENT)</dc:title>
  <dc:creator>Neil Tejal</dc:creator>
  <cp:lastModifiedBy>Neil Tejal</cp:lastModifiedBy>
  <cp:revision>10</cp:revision>
  <dcterms:created xsi:type="dcterms:W3CDTF">2019-09-01T08:10:55Z</dcterms:created>
  <dcterms:modified xsi:type="dcterms:W3CDTF">2019-09-01T08:29:43Z</dcterms:modified>
</cp:coreProperties>
</file>