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C6CC0B-4AF4-4A31-AC80-6F0F5EBED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D2617-8CEE-427F-8E39-3095B1582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6D890-DC97-4756-A10D-82C2F73EA706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6E5F3-FED2-4121-9135-B63484D942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E069F-DA24-465D-826E-6DB991DDB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C9E3-3E6B-45F8-B351-1B308E4C6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12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ABF8-CB8A-4774-916F-C8EDD0750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17374-6C80-4B20-B8ED-18A585CF5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C179-CDEF-4717-8CD4-4AA8160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36EB-672F-4FC5-9EDB-D659350D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26F2-6624-416D-8F57-FA487D92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1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4646-9152-482A-B3E5-D84CD883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2F1F8-FE2D-41DA-B633-6F6E24569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9AAC-678D-45C2-81DC-F55A142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4264-9BD4-41C6-8BFA-886114E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BDCD-4E64-4A27-ACF9-DD50565E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AC397-DB59-43D3-B461-DB38C9EF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F82F4-0A2D-4C6F-B503-CB51C834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564A-E85E-4E76-824E-2528BEA5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9871-56DF-4009-A3E2-4FDD7797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82E5-E8C5-45DF-BE99-8A4E0168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1CF4-B543-4C17-BE12-3C23CF2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3947-83EF-420F-A117-C5E3DB3E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0D45-4A20-4B38-A65A-2D94268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4B04-D29A-47BB-828E-B6468D3D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7462-6D75-4C87-81D4-36469386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1E30-7FB1-4934-B109-ACC0CFC2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3E4C-A788-48B5-AA4D-DCC6D6B9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7E45-2B72-4475-BA39-8C9EF22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A7F6-CD2E-4FB3-8AC1-F0F3FE59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D46D-F101-438C-81DF-F0EF1C58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4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4AB9-3724-4009-84CA-86462682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2724-B879-4990-BE71-51BF68DB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D4364-E5DD-48B2-B39E-F8347362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3960A-634E-446E-B8C7-9E798774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4CA2-8839-43B0-8CB6-3565BDAA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B6E4-66E7-4D47-9861-98912CE0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3A7F-CCC0-42E4-84A0-F867227F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6564-7C9B-4CDF-B862-A63AFEE0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139A-B216-407E-9881-512AB3441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98F2-825A-4A60-A604-1553D5E2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B792B-5831-4B03-9A97-B54C0D92A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C80A0-CF12-4EDC-91CB-45E36B15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2BDA6-9C5F-4EE2-A252-A9002336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322F2-B577-4258-8F4E-794296A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6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4DD-0E93-4CD2-9237-CC3DD485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C3BF5-68BF-4DD8-B65E-48951D69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88F7E-CC26-4743-A0AD-ADB36F10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C3B2F-DFEC-49B3-A4D2-F95F42B9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9160C-90B7-449F-BE99-E9D4400C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58BAB-3BCC-4ECE-81FD-3395128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D826-CCA8-4533-9C92-805EF5E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8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33E-7C65-4024-8D9E-ADEDC3BB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DDBA-073A-49BE-A22E-15593EB13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B1248-63DD-4A41-A35E-87BDDBEE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57D17-F26A-433E-B9DD-436FD6BF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163E-8275-45D0-B381-3759FAE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F82F-FAA0-408C-959F-18D7D1F0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6F2E-8757-4356-BE05-EC5E8646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0153F-D900-45B7-9E52-21F65E0FE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F7723-926F-4D90-A9F8-4666E8EB6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9D4F9-6747-4831-81D8-1DFB365A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777D-4C71-4203-ACA3-BD7BD7F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0B21B-42FF-4EB9-8A3F-C1D38B6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FA69-47A9-4481-BD97-CBBDC03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12AE4-9273-4F49-ADB6-AB2483FD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05D3-5F79-4137-8618-9B2077F17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A4B4-2A8D-4CC3-ABDC-B402D6690E47}" type="datetimeFigureOut">
              <a:rPr lang="en-GB" smtClean="0"/>
              <a:t>01/09/2019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B3A9-31B4-4E2C-BE9E-8EB0ED7BE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B9A9-7D67-4172-A7D1-3E85831A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DAC2-058E-42DC-B2EC-BD770924A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C67A-5907-4748-B3C7-CA044FE0A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MILESTONE PROJECT ONE – </a:t>
            </a:r>
            <a:br>
              <a:rPr lang="en-GB" dirty="0"/>
            </a:br>
            <a:r>
              <a:rPr lang="en-GB" dirty="0"/>
              <a:t>TEJAL SALDANHA (CODING STUDENT)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2D91F-854C-40F4-8262-11A89DD79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SMALL SCREEN WIREFRAME</a:t>
            </a:r>
          </a:p>
        </p:txBody>
      </p:sp>
    </p:spTree>
    <p:extLst>
      <p:ext uri="{BB962C8B-B14F-4D97-AF65-F5344CB8AC3E}">
        <p14:creationId xmlns:p14="http://schemas.microsoft.com/office/powerpoint/2010/main" val="4453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1648-134F-41EC-B2F9-6E5CFAD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CONTACT PAGE (SLIDE NO. 11):</a:t>
            </a:r>
          </a:p>
        </p:txBody>
      </p:sp>
    </p:spTree>
    <p:extLst>
      <p:ext uri="{BB962C8B-B14F-4D97-AF65-F5344CB8AC3E}">
        <p14:creationId xmlns:p14="http://schemas.microsoft.com/office/powerpoint/2010/main" val="17371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143D29-9F0A-487D-B48F-A643E2E8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41951"/>
              </p:ext>
            </p:extLst>
          </p:nvPr>
        </p:nvGraphicFramePr>
        <p:xfrm>
          <a:off x="2032000" y="323558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70113734"/>
                    </a:ext>
                  </a:extLst>
                </a:gridCol>
              </a:tblGrid>
              <a:tr h="14797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CONTACT PAGE (FIFTH PAGE IN THE WEBSITE) (PAGE 5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6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0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CONTACT PAGE TITLE JUMBOTRON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CONTACT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7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JUMBOTRON FOR </a:t>
                      </a:r>
                      <a:r>
                        <a:rPr lang="en-GB"/>
                        <a:t>DETAILS ABOUT </a:t>
                      </a:r>
                      <a:r>
                        <a:rPr lang="en-GB" dirty="0"/>
                        <a:t>HIS SON’S WEBSITE(S)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28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1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2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3E92-C972-419C-BC30-B506C33D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HOME-PAGE (SLIDE NO.3):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C93E-F48B-4506-B582-3221E4B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FB4E20C-EE8F-4DCD-8A34-CC0A3EFC1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15639"/>
              </p:ext>
            </p:extLst>
          </p:nvPr>
        </p:nvGraphicFramePr>
        <p:xfrm>
          <a:off x="2032000" y="719666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16181158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92163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Website title (describing what the site is about)</a:t>
                      </a: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5115731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D50BF1-2EA9-4E48-A402-CA0BA0118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46741"/>
              </p:ext>
            </p:extLst>
          </p:nvPr>
        </p:nvGraphicFramePr>
        <p:xfrm>
          <a:off x="2032000" y="1477108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8D5A39-7070-4B64-ADC5-CABB7A5D2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239575"/>
              </p:ext>
            </p:extLst>
          </p:nvPr>
        </p:nvGraphicFramePr>
        <p:xfrm>
          <a:off x="2032000" y="2247511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Image-3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HOME-PAGE BOOK-CARD-1: THETHREEQUESTIONS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CDB390-7945-41D8-AE30-2B8D96E85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29663"/>
              </p:ext>
            </p:extLst>
          </p:nvPr>
        </p:nvGraphicFramePr>
        <p:xfrm>
          <a:off x="2032000" y="3017914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HOME-PAGE BOOK-CARD-2: THEFOURAGREEMENTS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QUOTE-CAROUSEL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3EA399-D9B5-415A-BDBE-8297EC2A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27241"/>
              </p:ext>
            </p:extLst>
          </p:nvPr>
        </p:nvGraphicFramePr>
        <p:xfrm>
          <a:off x="2032000" y="4530586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3667BF-D6B7-4D9B-9EA1-37D66D6E3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10550"/>
              </p:ext>
            </p:extLst>
          </p:nvPr>
        </p:nvGraphicFramePr>
        <p:xfrm>
          <a:off x="2032000" y="3774250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 CARDS – TITLE (describing what the following cards are about:)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AA0C80-2BEF-4134-A476-723C8484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3005"/>
              </p:ext>
            </p:extLst>
          </p:nvPr>
        </p:nvGraphicFramePr>
        <p:xfrm>
          <a:off x="2032000" y="5285816"/>
          <a:ext cx="8128000" cy="75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51614821"/>
                    </a:ext>
                  </a:extLst>
                </a:gridCol>
              </a:tblGrid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SitenavCard-4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94796"/>
                  </a:ext>
                </a:extLst>
              </a:tr>
              <a:tr h="37872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532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3F21444-CBDF-44E1-88D6-DF45A7990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73228"/>
              </p:ext>
            </p:extLst>
          </p:nvPr>
        </p:nvGraphicFramePr>
        <p:xfrm>
          <a:off x="2032000" y="348826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5236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HOME-PAGE (the first page in the website – 1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2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BD7-2A49-4CA6-B7C4-28AD7BC2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ABOUT PAGE (SLIDE NO. 5):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546E-C8F3-41DB-A273-855B856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4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DBEB09-18F4-47AE-8BBC-37F6673B3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1326"/>
              </p:ext>
            </p:extLst>
          </p:nvPr>
        </p:nvGraphicFramePr>
        <p:xfrm>
          <a:off x="2144541" y="640340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04165512"/>
                    </a:ext>
                  </a:extLst>
                </a:gridCol>
              </a:tblGrid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0136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TITLE WITH IMAGE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52603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ABOUT THE AUTHOR JUMBOTRON (describing the author)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10107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BIRTH, ANCESTRY &amp; AWAKENING JUMBOTRON (describing his birth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5578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BOOKS &amp; RECOGNITION JUMBOTRON (describing books by the author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44969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LIFE JUMBOTRON (describing the author’s personal life)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1501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5)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WITH SOCIAL MEDIA JUMBOTRON (social media connect information)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41725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529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D27ED2-BA56-45F9-89F2-19CE3031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75890"/>
              </p:ext>
            </p:extLst>
          </p:nvPr>
        </p:nvGraphicFramePr>
        <p:xfrm>
          <a:off x="2144541" y="2695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6768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ABOUT-PAGE (SECOND PAGE IN THE WEBSITE) (2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3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E6CC-A976-4980-951F-787DF299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BOOKS PAGE (SLIDE NO. 7):</a:t>
            </a:r>
          </a:p>
        </p:txBody>
      </p:sp>
    </p:spTree>
    <p:extLst>
      <p:ext uri="{BB962C8B-B14F-4D97-AF65-F5344CB8AC3E}">
        <p14:creationId xmlns:p14="http://schemas.microsoft.com/office/powerpoint/2010/main" val="204783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9CE2A46-4E38-41B6-863A-2EA09F75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16662"/>
              </p:ext>
            </p:extLst>
          </p:nvPr>
        </p:nvGraphicFramePr>
        <p:xfrm>
          <a:off x="2032000" y="283568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87928385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BOOKS-PAGE (THIRD PAGE IN THE WEBSITE) (3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9378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BOOKS PAGE TITLE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8157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1 JUMBOTRON (THE THREE QUESTIONS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0817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2 JUMBOTRON (THE FOUR AGREEMENTS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8827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 3 JUMBOTRON (THE VOICE OF KNOWLEDGE 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05993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MORE BOOKS JUMBOTRON (describing more books redirection to amazon.com)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60103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1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2DE9-99B8-47B6-9FF6-261ACB7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FOLLOWING SLIDE IS A WIREFRAME FOR THE EVENTS&amp;MEDIA PAGE (SLIDE NO. 9):</a:t>
            </a:r>
          </a:p>
        </p:txBody>
      </p:sp>
    </p:spTree>
    <p:extLst>
      <p:ext uri="{BB962C8B-B14F-4D97-AF65-F5344CB8AC3E}">
        <p14:creationId xmlns:p14="http://schemas.microsoft.com/office/powerpoint/2010/main" val="132924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9DB5F-05D1-4E4D-B0A3-91C4DDB9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08495"/>
              </p:ext>
            </p:extLst>
          </p:nvPr>
        </p:nvGraphicFramePr>
        <p:xfrm>
          <a:off x="2032000" y="1113561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5545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EVENTS&amp;MEDIA PAGE TITLE (describing what the page is about)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 TABLE (describing the details about events held with the author &amp;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99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EVENT-BOOKING JUMBOTRON (describing how to book tickets for the events)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MEDIA INTERVIEW TITLE JUMBOTRON (describing media interviews with the author)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3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MEDIA INTERVIEW EMBED (YOUTUBE VIDEO -1 with Maria Shriver)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1) MEDIA INTERVIEW EMBED (YOUTUBE VIDEO -2 with Barbara Emrys)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1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1) MEDIA INTERVIEW EMBED (YOUTUBE VIDEO -3 with Oprah Winfrey)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7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1) MEDIA INTERVIEW EMBED (YOUTUBE VIDEO -4 with Oprah Winfrey)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2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FOOTER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7658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4C6DF-FA81-4BAA-9DC4-DEC24EAE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51693"/>
              </p:ext>
            </p:extLst>
          </p:nvPr>
        </p:nvGraphicFramePr>
        <p:xfrm>
          <a:off x="2032000" y="2452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8940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EVENTS&amp;MEDIA PAGE (FOURTH PAGE IN THE WEBSITE) (4 out of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5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469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MILESTONE PROJECT ONE –  TEJAL SALDANHA (CODING STUDENT)</vt:lpstr>
      <vt:lpstr>THE FOLLOWING SLIDE IS A WIREFRAME FOR THE HOME-PAGE (SLIDE NO.3):</vt:lpstr>
      <vt:lpstr>PowerPoint Presentation</vt:lpstr>
      <vt:lpstr>THE FOLLOWING SLIDE IS A WIREFRAME FOR THE ABOUT PAGE (SLIDE NO. 5):</vt:lpstr>
      <vt:lpstr>PowerPoint Presentation</vt:lpstr>
      <vt:lpstr>THE FOLLOWING SLIDE IS A WIREFRAME FOR THE BOOKS PAGE (SLIDE NO. 7):</vt:lpstr>
      <vt:lpstr>PowerPoint Presentation</vt:lpstr>
      <vt:lpstr>THE FOLLOWING SLIDE IS A WIREFRAME FOR THE EVENTS&amp;MEDIA PAGE (SLIDE NO. 9):</vt:lpstr>
      <vt:lpstr>PowerPoint Presentation</vt:lpstr>
      <vt:lpstr>THE FOLLOWING SLIDE IS A WIREFRAME FOR THE CONTACT PAGE (SLIDE NO. 11):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PROJECT ONE –  TEJAL SALDANHA (CODING STUDENT)</dc:title>
  <dc:creator>Neil Tejal</dc:creator>
  <cp:lastModifiedBy>Neil Tejal</cp:lastModifiedBy>
  <cp:revision>60</cp:revision>
  <dcterms:created xsi:type="dcterms:W3CDTF">2019-09-01T06:07:29Z</dcterms:created>
  <dcterms:modified xsi:type="dcterms:W3CDTF">2019-09-01T09:01:52Z</dcterms:modified>
</cp:coreProperties>
</file>