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8BEBC-D1BD-764B-86DE-EB6D9D65D91E}" v="4" dt="2021-01-14T14:48:4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ltan varro" userId="51968f13c7914f3f" providerId="LiveId" clId="{53D8BEBC-D1BD-764B-86DE-EB6D9D65D91E}"/>
    <pc:docChg chg="undo custSel modSld">
      <pc:chgData name="zoltan varro" userId="51968f13c7914f3f" providerId="LiveId" clId="{53D8BEBC-D1BD-764B-86DE-EB6D9D65D91E}" dt="2021-01-15T09:16:47.518" v="533" actId="20577"/>
      <pc:docMkLst>
        <pc:docMk/>
      </pc:docMkLst>
      <pc:sldChg chg="addSp delSp modSp mod">
        <pc:chgData name="zoltan varro" userId="51968f13c7914f3f" providerId="LiveId" clId="{53D8BEBC-D1BD-764B-86DE-EB6D9D65D91E}" dt="2021-01-15T09:16:47.518" v="533" actId="20577"/>
        <pc:sldMkLst>
          <pc:docMk/>
          <pc:sldMk cId="1359836264" sldId="256"/>
        </pc:sldMkLst>
        <pc:spChg chg="del mod">
          <ac:chgData name="zoltan varro" userId="51968f13c7914f3f" providerId="LiveId" clId="{53D8BEBC-D1BD-764B-86DE-EB6D9D65D91E}" dt="2021-01-14T14:45:01.844" v="1" actId="478"/>
          <ac:spMkLst>
            <pc:docMk/>
            <pc:sldMk cId="1359836264" sldId="256"/>
            <ac:spMk id="2" creationId="{7B1C71AF-E6CC-5C4D-82DB-1F1BDBB362FE}"/>
          </ac:spMkLst>
        </pc:spChg>
        <pc:spChg chg="del">
          <ac:chgData name="zoltan varro" userId="51968f13c7914f3f" providerId="LiveId" clId="{53D8BEBC-D1BD-764B-86DE-EB6D9D65D91E}" dt="2021-01-14T14:45:04.282" v="2" actId="478"/>
          <ac:spMkLst>
            <pc:docMk/>
            <pc:sldMk cId="1359836264" sldId="256"/>
            <ac:spMk id="3" creationId="{028E8D03-110F-4C4E-9379-F8614F545A67}"/>
          </ac:spMkLst>
        </pc:spChg>
        <pc:spChg chg="add">
          <ac:chgData name="zoltan varro" userId="51968f13c7914f3f" providerId="LiveId" clId="{53D8BEBC-D1BD-764B-86DE-EB6D9D65D91E}" dt="2021-01-14T14:45:31.574" v="3" actId="11529"/>
          <ac:spMkLst>
            <pc:docMk/>
            <pc:sldMk cId="1359836264" sldId="256"/>
            <ac:spMk id="4" creationId="{CAC71325-7C31-F744-86B1-2758385211B3}"/>
          </ac:spMkLst>
        </pc:spChg>
        <pc:spChg chg="add mod">
          <ac:chgData name="zoltan varro" userId="51968f13c7914f3f" providerId="LiveId" clId="{53D8BEBC-D1BD-764B-86DE-EB6D9D65D91E}" dt="2021-01-15T09:16:28.606" v="532" actId="20577"/>
          <ac:spMkLst>
            <pc:docMk/>
            <pc:sldMk cId="1359836264" sldId="256"/>
            <ac:spMk id="6" creationId="{79B88190-7392-254C-B9B7-BC74B65698C8}"/>
          </ac:spMkLst>
        </pc:spChg>
        <pc:spChg chg="add mod">
          <ac:chgData name="zoltan varro" userId="51968f13c7914f3f" providerId="LiveId" clId="{53D8BEBC-D1BD-764B-86DE-EB6D9D65D91E}" dt="2021-01-14T15:00:53.690" v="473" actId="14100"/>
          <ac:spMkLst>
            <pc:docMk/>
            <pc:sldMk cId="1359836264" sldId="256"/>
            <ac:spMk id="8" creationId="{1A78F5D1-79B2-C743-B7B7-69DBFAAE3A8C}"/>
          </ac:spMkLst>
        </pc:spChg>
        <pc:spChg chg="add mod">
          <ac:chgData name="zoltan varro" userId="51968f13c7914f3f" providerId="LiveId" clId="{53D8BEBC-D1BD-764B-86DE-EB6D9D65D91E}" dt="2021-01-14T15:20:40.339" v="481" actId="1076"/>
          <ac:spMkLst>
            <pc:docMk/>
            <pc:sldMk cId="1359836264" sldId="256"/>
            <ac:spMk id="9" creationId="{AE1AB688-0A95-B344-89B7-8BF347830E62}"/>
          </ac:spMkLst>
        </pc:spChg>
        <pc:spChg chg="add mod">
          <ac:chgData name="zoltan varro" userId="51968f13c7914f3f" providerId="LiveId" clId="{53D8BEBC-D1BD-764B-86DE-EB6D9D65D91E}" dt="2021-01-14T15:22:03.813" v="489" actId="1076"/>
          <ac:spMkLst>
            <pc:docMk/>
            <pc:sldMk cId="1359836264" sldId="256"/>
            <ac:spMk id="10" creationId="{4C6EFD9B-BCF3-4847-8ADE-36482108E702}"/>
          </ac:spMkLst>
        </pc:spChg>
        <pc:graphicFrameChg chg="add mod modGraphic">
          <ac:chgData name="zoltan varro" userId="51968f13c7914f3f" providerId="LiveId" clId="{53D8BEBC-D1BD-764B-86DE-EB6D9D65D91E}" dt="2021-01-15T09:16:47.518" v="533" actId="20577"/>
          <ac:graphicFrameMkLst>
            <pc:docMk/>
            <pc:sldMk cId="1359836264" sldId="256"/>
            <ac:graphicFrameMk id="5" creationId="{ECC2F8D7-B9F6-7749-BBEF-AA55847ED03D}"/>
          </ac:graphicFrameMkLst>
        </pc:graphicFrameChg>
        <pc:inkChg chg="add del">
          <ac:chgData name="zoltan varro" userId="51968f13c7914f3f" providerId="LiveId" clId="{53D8BEBC-D1BD-764B-86DE-EB6D9D65D91E}" dt="2021-01-14T14:59:47.978" v="464" actId="9405"/>
          <ac:inkMkLst>
            <pc:docMk/>
            <pc:sldMk cId="1359836264" sldId="256"/>
            <ac:inkMk id="7" creationId="{351C20EE-9EE4-5C40-BBE4-9919A240626A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2F2C-A785-1945-B7D6-D5A1CE58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5F75-CDBC-E349-96A1-B2F8A9CB8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2756-DB40-324D-84FD-34A45105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7E07-6E89-DC45-A772-3A099DE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0AB8-177C-D549-A288-1A9FEC55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C48C-3E7D-E946-A69B-BA048C4E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516A-DD72-4248-9D23-E2AA0984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11AB-BDA9-1A40-BDB1-935A6895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B4F2-0B9D-E541-B440-0C53EF72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D2F7-1F11-5C4C-A3BF-96002E9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EB919-7A87-2E42-BDF7-E91C5C323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3CD3A-27F7-5A42-B6F7-E28A3AEA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8B5F-39F9-314C-92CE-94131A2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D15D-5470-0548-B3C9-F45005DB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9A4C-CF1C-954A-B1E2-E5D04CFC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9C96-9B62-3347-8B2D-5A7218B6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121F-5FC7-6344-AE8B-C04DDAC4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E751-DDEB-A144-944E-2A8D916D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EE12-C17B-1B44-AA26-7009692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05EF-432B-134F-8F35-56DF88BB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28D-8D08-C54A-B742-AB4DCEC0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E5E3-2D98-914B-8E3A-324652A5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AA2F-C98E-324F-868F-D373A4C0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4F0A-9538-9D4F-9661-44AB8BE9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96B4-734C-E444-8B02-2E416E34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0D50-23D4-1F46-B97D-81E584A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D551-E7C1-C041-A6ED-55C38B2E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9E7B-18C3-634B-BB2B-F1D0CA8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1F6D-8F43-7746-BD70-FA562EB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9C40-8F7F-504E-A330-2159435D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8729-474B-B448-92DE-121F551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8C2F-4FFC-7843-9D8F-45CFD22D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6F716-E880-D842-BBF0-C3E9A90A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7998-3F6C-1445-83DD-BBCC59D1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2A13-65E9-1D4B-8F5B-961DE7A5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FF99F-F286-5F42-B6C1-C8B35330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A69B9-3F89-2543-AB4B-C137D065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C27E-92F0-9842-8945-6AECE45D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06C84-DE1A-E648-9FA8-C6A599B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F041-5B10-924F-BE29-73E86F88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E4295-EE08-B84F-8B14-583B9B1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397A2-81EE-DB45-867B-A8C0813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C0C7F-5254-F64F-83CB-420F1E88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40D9-124B-4E4B-B995-8742A402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FE40-752F-1540-8B15-234CA0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1BEE-4FBC-DE4F-96F3-265DB43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BA90-3573-EC47-9505-10D4E5E4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CC58-4384-D74B-9CA3-A9884865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288F-979B-614A-B7A0-E72B2847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9279-5139-A745-B75F-CC064D1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7461A-7053-8A43-9AD9-0FB2E2A7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C8D4-E55E-B64A-AA17-0D39016F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2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DE5D-1D9B-8A48-BAE2-CC8379B1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B57F7-FFE2-0B45-8F20-BC35AD432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9EAB-9850-AF4C-9207-7062EA5F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4DF5-BE0F-3F4D-9A72-D6A400E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E6B8-62C9-FA45-B1F4-398D7E02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1031-CD31-D04E-A893-FCFA22B6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3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56A0A-76E9-F141-9C48-7BBC0752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EC35-97F4-F849-8419-B277F66C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1784-70C3-354B-98CB-BC3E1FB0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B09E-076A-5544-A8E4-14DE94CA7748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3CCA-F98A-D649-9152-E40E917E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4F15-1851-5D46-A9A4-D29F41349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D2D1-B558-AC40-8563-29A01518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71325-7C31-F744-86B1-2758385211B3}"/>
              </a:ext>
            </a:extLst>
          </p:cNvPr>
          <p:cNvSpPr/>
          <p:nvPr/>
        </p:nvSpPr>
        <p:spPr>
          <a:xfrm>
            <a:off x="2208362" y="940279"/>
            <a:ext cx="4675517" cy="467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C2F8D7-B9F6-7749-BBEF-AA55847ED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73345"/>
              </p:ext>
            </p:extLst>
          </p:nvPr>
        </p:nvGraphicFramePr>
        <p:xfrm>
          <a:off x="2208362" y="940278"/>
          <a:ext cx="5336006" cy="467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202717201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526729542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3452850199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4107016504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2519497714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1459997470"/>
                    </a:ext>
                  </a:extLst>
                </a:gridCol>
                <a:gridCol w="667931">
                  <a:extLst>
                    <a:ext uri="{9D8B030D-6E8A-4147-A177-3AD203B41FA5}">
                      <a16:colId xmlns:a16="http://schemas.microsoft.com/office/drawing/2014/main" val="2170149431"/>
                    </a:ext>
                  </a:extLst>
                </a:gridCol>
              </a:tblGrid>
              <a:tr h="667931"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30401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7455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40895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26294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60244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599"/>
                  </a:ext>
                </a:extLst>
              </a:tr>
              <a:tr h="6679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Viability/Feasibility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1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B88190-7392-254C-B9B7-BC74B65698C8}"/>
              </a:ext>
            </a:extLst>
          </p:cNvPr>
          <p:cNvSpPr txBox="1"/>
          <p:nvPr/>
        </p:nvSpPr>
        <p:spPr>
          <a:xfrm>
            <a:off x="8471140" y="1242204"/>
            <a:ext cx="3045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– Create responsive online presence</a:t>
            </a:r>
          </a:p>
          <a:p>
            <a:r>
              <a:rPr lang="en-US" dirty="0"/>
              <a:t>B – Be able to browse motorhomes</a:t>
            </a:r>
          </a:p>
          <a:p>
            <a:r>
              <a:rPr lang="en-US" dirty="0"/>
              <a:t>C – Be able to book vehicle</a:t>
            </a:r>
          </a:p>
          <a:p>
            <a:r>
              <a:rPr lang="en-US" dirty="0"/>
              <a:t>D – Be able to pay for the booking</a:t>
            </a:r>
          </a:p>
          <a:p>
            <a:r>
              <a:rPr lang="en-US" dirty="0"/>
              <a:t>E – Be able to manage existing bookings</a:t>
            </a:r>
          </a:p>
          <a:p>
            <a:r>
              <a:rPr lang="en-US" dirty="0"/>
              <a:t>F – Be able to  comment/review vehicles</a:t>
            </a:r>
          </a:p>
          <a:p>
            <a:r>
              <a:rPr lang="en-US" dirty="0"/>
              <a:t>G – Be able to contact other users</a:t>
            </a:r>
          </a:p>
          <a:p>
            <a:r>
              <a:rPr lang="en-US" dirty="0"/>
              <a:t>H – Be able to view in multiple languages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A78F5D1-79B2-C743-B7B7-69DBFAAE3A8C}"/>
              </a:ext>
            </a:extLst>
          </p:cNvPr>
          <p:cNvSpPr/>
          <p:nvPr/>
        </p:nvSpPr>
        <p:spPr>
          <a:xfrm rot="10800000">
            <a:off x="6226629" y="-434234"/>
            <a:ext cx="2609844" cy="270934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E1AB688-0A95-B344-89B7-8BF347830E62}"/>
              </a:ext>
            </a:extLst>
          </p:cNvPr>
          <p:cNvSpPr/>
          <p:nvPr/>
        </p:nvSpPr>
        <p:spPr>
          <a:xfrm rot="10543006">
            <a:off x="4468550" y="-2630090"/>
            <a:ext cx="5688325" cy="67600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C6EFD9B-BCF3-4847-8ADE-36482108E702}"/>
              </a:ext>
            </a:extLst>
          </p:cNvPr>
          <p:cNvSpPr/>
          <p:nvPr/>
        </p:nvSpPr>
        <p:spPr>
          <a:xfrm rot="10297807">
            <a:off x="5350467" y="-1524949"/>
            <a:ext cx="3507779" cy="472380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zoltan varro</dc:creator>
  <cp:lastModifiedBy>zoltan varro</cp:lastModifiedBy>
  <cp:revision>1</cp:revision>
  <dcterms:created xsi:type="dcterms:W3CDTF">2021-01-14T14:43:56Z</dcterms:created>
  <dcterms:modified xsi:type="dcterms:W3CDTF">2021-01-15T09:16:50Z</dcterms:modified>
</cp:coreProperties>
</file>