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65" r:id="rId4"/>
    <p:sldId id="268" r:id="rId5"/>
    <p:sldId id="269" r:id="rId6"/>
    <p:sldId id="274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668"/>
    <a:srgbClr val="0D2E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161-CBD0-4C08-AED8-DD99232A8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D92E-7D75-4E7C-9016-3AC67CD59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9ECE-70AC-45F6-9655-5C41F49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0126-0537-4CF5-82B9-13756D00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FC64-A353-46CB-935E-C8240C09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E067-D34C-4E34-993F-FF3238D5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D884F-17AA-407F-985C-CE268BA0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97F4-A6E7-486B-881D-3512B480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BE5C0-8E5B-4588-92E8-F1814B1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4EE2-1F01-4CB0-B89D-8BDC1304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9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4033A-AAD3-4D96-AB5B-DA6B3E69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81436-BB1A-4A9E-BDA6-928E78C5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A71D-A8A7-4120-BB32-5D7D7697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16CC5-0E8B-496F-AD1C-9DD1FA53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4FE7-AF0C-44C9-94D1-EF42E725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4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8DD1-B872-49B1-A592-031EB225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586A-E7A4-40A1-B927-FD34A842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82D-6217-4B1E-8412-33E6146E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8F81-F5C6-4657-B3C4-9453E1AA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22D4-3EB1-49CC-AD8B-54B77A8F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54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5638-56C4-48F4-B117-03290809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B2D8F-FFFC-4E01-A3C7-EEA72701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0673-3ECC-4AF3-9321-AB7DAC39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D4B9-B2BC-4564-B832-945586F5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FFA7-266E-447D-9B1C-333AD8B5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C1D9-D87D-486C-8571-CBBB1FE7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471A-7C37-46C4-BB26-21999F904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83A65-287D-4B2C-8509-49955E07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1657-A186-43FB-B0D2-17A4670E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55C7-687D-4B92-B3C8-BE93D8E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75B9E-9B48-4001-92D3-EB11087E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A999-D8FC-4912-9007-F980EA37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53DB-0F47-4786-96B1-46011C77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CCEFB-31CA-4454-8838-A28D2FA7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3ACBA-E35E-4C69-8669-400435267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D98C5-3452-4B3B-868B-2B31696D1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78805-555B-4D6F-9DC0-DCDAF44C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2628E-1F0A-4D24-B3AC-9FC1A793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D5819-AD0B-4891-9DFA-A9F44D97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B913-7DD1-4F7D-8EFB-0C00CDCF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13BCA-035C-4838-A860-E6F5FB00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CE64-522C-4955-8080-8A712725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A6CA-9881-48D6-9AD0-6FCD04D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4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CB37F-35E4-44C2-ABF2-66647C7C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B56FD-CC0E-44DE-83CA-37A23926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ECAB-7934-40BC-BAFD-CBD4346A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1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9A84-B003-46CF-BE76-5277EFF2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2528-FC38-4366-B2AB-0184FF54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03D59-9075-4C2F-90DF-844FA70F8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5797A-F898-40EE-9796-DE3F2D9B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D323-1808-4AA6-9454-F7264D2B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0DDDA-56B0-427C-BBED-ECCBCE3E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6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63F9-45A2-4A93-B0D1-42A02C2B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BE460-BDDC-452B-AD76-B2904829C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E68AD-5AEB-4101-8245-EB46F154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65211-5487-4556-962C-678E6DEA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5CC1E-B35D-4A92-8874-F4430F71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6705-C6A8-4AE6-96B1-4A29D7A0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2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FC457-E21C-4E5A-8368-071B18A5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FD35-695A-4753-957B-7DC8376A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A3F4-2AD9-4053-9070-839312F78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2876-0010-4F59-B25B-78507C5E7C42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CB03D-EFD0-4C84-9A12-04CA01BFB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45AAD-3FFB-403D-A2A5-FC4BCAB7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6447-5AF9-4870-B3F6-10A012929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8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1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8771169-5F20-4982-8FC1-2B0469EE0A7D}"/>
              </a:ext>
            </a:extLst>
          </p:cNvPr>
          <p:cNvSpPr/>
          <p:nvPr/>
        </p:nvSpPr>
        <p:spPr>
          <a:xfrm>
            <a:off x="7864703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E76E24A3-A933-41A5-AC10-45BDC7F4E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7864703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F8F1AAD-85B0-4C8A-B3DB-11CE1F085711}"/>
              </a:ext>
            </a:extLst>
          </p:cNvPr>
          <p:cNvSpPr/>
          <p:nvPr/>
        </p:nvSpPr>
        <p:spPr>
          <a:xfrm>
            <a:off x="7864702" y="1464816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BE59294-B827-4271-9DB1-EC84DC736539}"/>
              </a:ext>
            </a:extLst>
          </p:cNvPr>
          <p:cNvSpPr/>
          <p:nvPr/>
        </p:nvSpPr>
        <p:spPr>
          <a:xfrm>
            <a:off x="8610033" y="1720252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0CDC97-F061-4E8C-A2C8-246C639C808E}"/>
              </a:ext>
            </a:extLst>
          </p:cNvPr>
          <p:cNvSpPr txBox="1"/>
          <p:nvPr/>
        </p:nvSpPr>
        <p:spPr>
          <a:xfrm>
            <a:off x="10085857" y="1812568"/>
            <a:ext cx="15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A969EA6-3E86-4B02-9975-BBCDFFFCF14E}"/>
              </a:ext>
            </a:extLst>
          </p:cNvPr>
          <p:cNvGrpSpPr/>
          <p:nvPr/>
        </p:nvGrpSpPr>
        <p:grpSpPr>
          <a:xfrm>
            <a:off x="8020602" y="1817234"/>
            <a:ext cx="360000" cy="360000"/>
            <a:chOff x="145330" y="1768083"/>
            <a:chExt cx="720000" cy="72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7DA6995-4707-4D57-8D1B-2AA4AB941BBE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3" name="Picture 4" descr="Image result for meat ICON">
              <a:extLst>
                <a:ext uri="{FF2B5EF4-FFF2-40B4-BE49-F238E27FC236}">
                  <a16:creationId xmlns:a16="http://schemas.microsoft.com/office/drawing/2014/main" id="{88ACA433-38DC-4DC0-B3B5-9F51728B9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4" name="Picture 2" descr="Image result for burger icon">
            <a:extLst>
              <a:ext uri="{FF2B5EF4-FFF2-40B4-BE49-F238E27FC236}">
                <a16:creationId xmlns:a16="http://schemas.microsoft.com/office/drawing/2014/main" id="{4A942FF8-02CE-44D2-A2C3-1916E140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252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D2E6DF8-861E-4EB8-9EE0-11FA4DD55BEA}"/>
              </a:ext>
            </a:extLst>
          </p:cNvPr>
          <p:cNvSpPr/>
          <p:nvPr/>
        </p:nvSpPr>
        <p:spPr>
          <a:xfrm>
            <a:off x="7864703" y="2482197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AF68436-EE95-4DE1-B66B-76CD6E0371F2}"/>
              </a:ext>
            </a:extLst>
          </p:cNvPr>
          <p:cNvSpPr/>
          <p:nvPr/>
        </p:nvSpPr>
        <p:spPr>
          <a:xfrm>
            <a:off x="8610034" y="2737633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231831-2DEF-4E16-AB52-7BF314DED876}"/>
              </a:ext>
            </a:extLst>
          </p:cNvPr>
          <p:cNvSpPr txBox="1"/>
          <p:nvPr/>
        </p:nvSpPr>
        <p:spPr>
          <a:xfrm>
            <a:off x="10085858" y="2829949"/>
            <a:ext cx="133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Shred Lettuce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0088B7-2B8C-4F92-A10B-741A22885C1D}"/>
              </a:ext>
            </a:extLst>
          </p:cNvPr>
          <p:cNvGrpSpPr/>
          <p:nvPr/>
        </p:nvGrpSpPr>
        <p:grpSpPr>
          <a:xfrm>
            <a:off x="8021812" y="2799543"/>
            <a:ext cx="360000" cy="360000"/>
            <a:chOff x="4226795" y="2247253"/>
            <a:chExt cx="1080000" cy="1080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263B77F-8DFB-4374-9505-6AFF9649CFE6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0" name="Picture 14" descr="Image result for salad ICON">
              <a:extLst>
                <a:ext uri="{FF2B5EF4-FFF2-40B4-BE49-F238E27FC236}">
                  <a16:creationId xmlns:a16="http://schemas.microsoft.com/office/drawing/2014/main" id="{B6E195D9-96A3-433D-BBE6-6425CB3F8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782F3F1F-A2D1-457B-BA65-1B576E8F4531}"/>
              </a:ext>
            </a:extLst>
          </p:cNvPr>
          <p:cNvSpPr/>
          <p:nvPr/>
        </p:nvSpPr>
        <p:spPr>
          <a:xfrm>
            <a:off x="7855727" y="3514277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16CEBE7-F7E3-412D-B094-62CB893DED7D}"/>
              </a:ext>
            </a:extLst>
          </p:cNvPr>
          <p:cNvSpPr/>
          <p:nvPr/>
        </p:nvSpPr>
        <p:spPr>
          <a:xfrm>
            <a:off x="8601058" y="3769713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A464A3-98E5-4BF8-A265-6CC94E4E20AD}"/>
              </a:ext>
            </a:extLst>
          </p:cNvPr>
          <p:cNvSpPr txBox="1"/>
          <p:nvPr/>
        </p:nvSpPr>
        <p:spPr>
          <a:xfrm>
            <a:off x="10076882" y="3862029"/>
            <a:ext cx="205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Clam Quarter Pounder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DAF8BC-F5F3-4763-A2D7-5C6118423CB4}"/>
              </a:ext>
            </a:extLst>
          </p:cNvPr>
          <p:cNvSpPr/>
          <p:nvPr/>
        </p:nvSpPr>
        <p:spPr>
          <a:xfrm>
            <a:off x="7855727" y="4545210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5505A38-BC96-4F46-B132-DE5F0C615406}"/>
              </a:ext>
            </a:extLst>
          </p:cNvPr>
          <p:cNvSpPr/>
          <p:nvPr/>
        </p:nvSpPr>
        <p:spPr>
          <a:xfrm>
            <a:off x="8601058" y="4800646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846827-5BEC-4610-8D43-38E042FB3F30}"/>
              </a:ext>
            </a:extLst>
          </p:cNvPr>
          <p:cNvSpPr txBox="1"/>
          <p:nvPr/>
        </p:nvSpPr>
        <p:spPr>
          <a:xfrm>
            <a:off x="10076882" y="4892962"/>
            <a:ext cx="1370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Clam Big Tasty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4B2C0D-CE16-43FF-9FA3-BD962403D04A}"/>
              </a:ext>
            </a:extLst>
          </p:cNvPr>
          <p:cNvGrpSpPr/>
          <p:nvPr/>
        </p:nvGrpSpPr>
        <p:grpSpPr>
          <a:xfrm>
            <a:off x="8008978" y="3866695"/>
            <a:ext cx="360000" cy="360000"/>
            <a:chOff x="8273071" y="3685436"/>
            <a:chExt cx="1080000" cy="108000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429F1D6-C9D9-46C7-80BC-C479AF697171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7" name="Picture 20" descr="Image result for coffee cup ICON">
              <a:extLst>
                <a:ext uri="{FF2B5EF4-FFF2-40B4-BE49-F238E27FC236}">
                  <a16:creationId xmlns:a16="http://schemas.microsoft.com/office/drawing/2014/main" id="{EB399CFE-80A3-4B58-8CDC-620A2C173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AE8EB29-4598-4999-9E28-3F1C6243A3A1}"/>
              </a:ext>
            </a:extLst>
          </p:cNvPr>
          <p:cNvGrpSpPr/>
          <p:nvPr/>
        </p:nvGrpSpPr>
        <p:grpSpPr>
          <a:xfrm>
            <a:off x="8020602" y="4893866"/>
            <a:ext cx="360000" cy="360000"/>
            <a:chOff x="8273071" y="3685436"/>
            <a:chExt cx="1080000" cy="1080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A57CB0D-889C-45CA-A1BE-350424558889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0" name="Picture 20" descr="Image result for coffee cup ICON">
              <a:extLst>
                <a:ext uri="{FF2B5EF4-FFF2-40B4-BE49-F238E27FC236}">
                  <a16:creationId xmlns:a16="http://schemas.microsoft.com/office/drawing/2014/main" id="{3F3253C6-5E9B-46AB-A840-86BDFA88D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B3A98B-740A-4819-AA8E-BC8C57AD4512}"/>
              </a:ext>
            </a:extLst>
          </p:cNvPr>
          <p:cNvSpPr/>
          <p:nvPr/>
        </p:nvSpPr>
        <p:spPr>
          <a:xfrm>
            <a:off x="7855727" y="5576143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CDD99CC-14EB-4FBF-BD61-34213B3DB6F9}"/>
              </a:ext>
            </a:extLst>
          </p:cNvPr>
          <p:cNvSpPr/>
          <p:nvPr/>
        </p:nvSpPr>
        <p:spPr>
          <a:xfrm>
            <a:off x="8601058" y="5831579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CBBD86E-A7A7-4599-832A-82C39B9FF620}"/>
              </a:ext>
            </a:extLst>
          </p:cNvPr>
          <p:cNvSpPr txBox="1"/>
          <p:nvPr/>
        </p:nvSpPr>
        <p:spPr>
          <a:xfrm>
            <a:off x="10076882" y="5923895"/>
            <a:ext cx="1586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Seasonal Lettuce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169132-8D9C-4834-B0A8-8102B9348335}"/>
              </a:ext>
            </a:extLst>
          </p:cNvPr>
          <p:cNvGrpSpPr/>
          <p:nvPr/>
        </p:nvGrpSpPr>
        <p:grpSpPr>
          <a:xfrm>
            <a:off x="8012836" y="5893489"/>
            <a:ext cx="360000" cy="360000"/>
            <a:chOff x="4226795" y="2247253"/>
            <a:chExt cx="1080000" cy="1080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7619C23-6FC7-4C90-99E5-7A168635A58F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6" name="Picture 14" descr="Image result for salad ICON">
              <a:extLst>
                <a:ext uri="{FF2B5EF4-FFF2-40B4-BE49-F238E27FC236}">
                  <a16:creationId xmlns:a16="http://schemas.microsoft.com/office/drawing/2014/main" id="{BE811496-C891-4394-873D-F8AF9ADCD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BBD0830-C0DF-4C41-A213-8047EC1D23E5}"/>
              </a:ext>
            </a:extLst>
          </p:cNvPr>
          <p:cNvSpPr/>
          <p:nvPr/>
        </p:nvSpPr>
        <p:spPr>
          <a:xfrm>
            <a:off x="7864703" y="0"/>
            <a:ext cx="3134453" cy="6858000"/>
          </a:xfrm>
          <a:prstGeom prst="rect">
            <a:avLst/>
          </a:prstGeom>
          <a:solidFill>
            <a:srgbClr val="0C2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2827D78-3ADF-430E-9E8D-05DB08D727E6}"/>
              </a:ext>
            </a:extLst>
          </p:cNvPr>
          <p:cNvSpPr txBox="1"/>
          <p:nvPr/>
        </p:nvSpPr>
        <p:spPr>
          <a:xfrm>
            <a:off x="7864703" y="66981"/>
            <a:ext cx="31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DD7266E-4207-43EC-A6A7-8450B34AEF69}"/>
              </a:ext>
            </a:extLst>
          </p:cNvPr>
          <p:cNvSpPr/>
          <p:nvPr/>
        </p:nvSpPr>
        <p:spPr>
          <a:xfrm>
            <a:off x="8095678" y="4963367"/>
            <a:ext cx="2570040" cy="476113"/>
          </a:xfrm>
          <a:prstGeom prst="roundRect">
            <a:avLst>
              <a:gd name="adj" fmla="val 5600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1A2A33D-0D38-4EE0-B1A9-EBA468552DDE}"/>
              </a:ext>
            </a:extLst>
          </p:cNvPr>
          <p:cNvSpPr/>
          <p:nvPr/>
        </p:nvSpPr>
        <p:spPr>
          <a:xfrm>
            <a:off x="8092312" y="5581748"/>
            <a:ext cx="2570040" cy="476113"/>
          </a:xfrm>
          <a:prstGeom prst="roundRect">
            <a:avLst>
              <a:gd name="adj" fmla="val 5600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9653F0-B8F2-4EE9-9350-3E7D6400329B}"/>
              </a:ext>
            </a:extLst>
          </p:cNvPr>
          <p:cNvSpPr txBox="1"/>
          <p:nvPr/>
        </p:nvSpPr>
        <p:spPr>
          <a:xfrm>
            <a:off x="7861753" y="573503"/>
            <a:ext cx="313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ACTIONS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7FE7610-66C6-465B-BE09-2D36237180C3}"/>
              </a:ext>
            </a:extLst>
          </p:cNvPr>
          <p:cNvGrpSpPr/>
          <p:nvPr/>
        </p:nvGrpSpPr>
        <p:grpSpPr>
          <a:xfrm>
            <a:off x="8114136" y="1275611"/>
            <a:ext cx="2570040" cy="476113"/>
            <a:chOff x="249433" y="4258515"/>
            <a:chExt cx="2570040" cy="476113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8FE3ABA7-4B95-4CCE-8685-BD6E5663EC3B}"/>
                </a:ext>
              </a:extLst>
            </p:cNvPr>
            <p:cNvSpPr/>
            <p:nvPr/>
          </p:nvSpPr>
          <p:spPr>
            <a:xfrm>
              <a:off x="249433" y="4258515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 lvl="1" algn="ctr"/>
              <a:r>
                <a:rPr lang="en-GB" dirty="0"/>
                <a:t>HEALTH &amp; SAFETY</a:t>
              </a:r>
            </a:p>
          </p:txBody>
        </p:sp>
        <p:pic>
          <p:nvPicPr>
            <p:cNvPr id="144" name="Graphic 143" descr="Medical">
              <a:extLst>
                <a:ext uri="{FF2B5EF4-FFF2-40B4-BE49-F238E27FC236}">
                  <a16:creationId xmlns:a16="http://schemas.microsoft.com/office/drawing/2014/main" id="{CB08F991-5DEB-43D7-AAF1-10726405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268" y="4276180"/>
              <a:ext cx="450000" cy="450000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F5577AA-5EDB-41AE-A27E-7BC979F788D9}"/>
              </a:ext>
            </a:extLst>
          </p:cNvPr>
          <p:cNvGrpSpPr/>
          <p:nvPr/>
        </p:nvGrpSpPr>
        <p:grpSpPr>
          <a:xfrm>
            <a:off x="8101755" y="1909789"/>
            <a:ext cx="2570040" cy="476113"/>
            <a:chOff x="237052" y="4917071"/>
            <a:chExt cx="2570040" cy="476113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98500038-6EA2-483F-91F4-A1CB02E42CED}"/>
                </a:ext>
              </a:extLst>
            </p:cNvPr>
            <p:cNvSpPr/>
            <p:nvPr/>
          </p:nvSpPr>
          <p:spPr>
            <a:xfrm>
              <a:off x="237052" y="4917071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algn="ctr"/>
              <a:r>
                <a:rPr lang="en-GB" dirty="0"/>
                <a:t>QUALITY</a:t>
              </a:r>
            </a:p>
          </p:txBody>
        </p:sp>
        <p:pic>
          <p:nvPicPr>
            <p:cNvPr id="147" name="Graphic 146" descr="Magnifying glass">
              <a:extLst>
                <a:ext uri="{FF2B5EF4-FFF2-40B4-BE49-F238E27FC236}">
                  <a16:creationId xmlns:a16="http://schemas.microsoft.com/office/drawing/2014/main" id="{089CDFC3-F64F-42B8-A1AE-F779A9B4F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762" y="4931774"/>
              <a:ext cx="450000" cy="4500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E8CD9D5-EA74-468F-9133-661EBAE077B0}"/>
              </a:ext>
            </a:extLst>
          </p:cNvPr>
          <p:cNvGrpSpPr/>
          <p:nvPr/>
        </p:nvGrpSpPr>
        <p:grpSpPr>
          <a:xfrm>
            <a:off x="8101755" y="2543967"/>
            <a:ext cx="2570040" cy="476113"/>
            <a:chOff x="237052" y="5574237"/>
            <a:chExt cx="2570040" cy="47611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6DAF290-37C4-4115-AF71-7D9821BAD253}"/>
                </a:ext>
              </a:extLst>
            </p:cNvPr>
            <p:cNvSpPr/>
            <p:nvPr/>
          </p:nvSpPr>
          <p:spPr>
            <a:xfrm>
              <a:off x="237052" y="5574237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16000" algn="ctr"/>
              <a:r>
                <a:rPr lang="en-GB" dirty="0"/>
                <a:t>CAGE FILL</a:t>
              </a:r>
            </a:p>
          </p:txBody>
        </p:sp>
        <p:pic>
          <p:nvPicPr>
            <p:cNvPr id="150" name="Graphic 149" descr="Box trolley">
              <a:extLst>
                <a:ext uri="{FF2B5EF4-FFF2-40B4-BE49-F238E27FC236}">
                  <a16:creationId xmlns:a16="http://schemas.microsoft.com/office/drawing/2014/main" id="{8D78444E-073E-4F55-9362-DF0A124DA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2911" y="5588739"/>
              <a:ext cx="450000" cy="450000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D819808-B527-47B3-B0FC-B8FA97C1F5D7}"/>
              </a:ext>
            </a:extLst>
          </p:cNvPr>
          <p:cNvGrpSpPr/>
          <p:nvPr/>
        </p:nvGrpSpPr>
        <p:grpSpPr>
          <a:xfrm>
            <a:off x="8098389" y="3178145"/>
            <a:ext cx="2570040" cy="476113"/>
            <a:chOff x="233686" y="6230429"/>
            <a:chExt cx="2570040" cy="476113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6184F2D3-AA17-411B-9FF1-A5DE58F438DB}"/>
                </a:ext>
              </a:extLst>
            </p:cNvPr>
            <p:cNvSpPr/>
            <p:nvPr/>
          </p:nvSpPr>
          <p:spPr>
            <a:xfrm>
              <a:off x="233686" y="6230429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 algn="ctr"/>
              <a:r>
                <a:rPr lang="en-GB" dirty="0"/>
                <a:t>RESTAURANT IMPACT</a:t>
              </a:r>
            </a:p>
          </p:txBody>
        </p:sp>
        <p:pic>
          <p:nvPicPr>
            <p:cNvPr id="153" name="Graphic 152" descr="Fork and knife">
              <a:extLst>
                <a:ext uri="{FF2B5EF4-FFF2-40B4-BE49-F238E27FC236}">
                  <a16:creationId xmlns:a16="http://schemas.microsoft.com/office/drawing/2014/main" id="{F746BAF9-5E65-4613-AE0F-2462AF8CD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0982" y="6238087"/>
              <a:ext cx="450000" cy="450000"/>
            </a:xfrm>
            <a:prstGeom prst="rect">
              <a:avLst/>
            </a:prstGeom>
          </p:spPr>
        </p:pic>
      </p:grp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F196CE0-1377-4525-AB92-D5172DDE67B1}"/>
              </a:ext>
            </a:extLst>
          </p:cNvPr>
          <p:cNvSpPr/>
          <p:nvPr/>
        </p:nvSpPr>
        <p:spPr>
          <a:xfrm>
            <a:off x="8082891" y="6200130"/>
            <a:ext cx="2570040" cy="476113"/>
          </a:xfrm>
          <a:prstGeom prst="roundRect">
            <a:avLst>
              <a:gd name="adj" fmla="val 5600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3345CC-1E71-4254-952A-225B16163A0F}"/>
              </a:ext>
            </a:extLst>
          </p:cNvPr>
          <p:cNvGrpSpPr/>
          <p:nvPr/>
        </p:nvGrpSpPr>
        <p:grpSpPr>
          <a:xfrm>
            <a:off x="8095678" y="3812323"/>
            <a:ext cx="2570040" cy="476113"/>
            <a:chOff x="230975" y="3812323"/>
            <a:chExt cx="2570040" cy="47611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63F7856-14C1-48F6-87A4-901BCB0726DC}"/>
                </a:ext>
              </a:extLst>
            </p:cNvPr>
            <p:cNvSpPr/>
            <p:nvPr/>
          </p:nvSpPr>
          <p:spPr>
            <a:xfrm>
              <a:off x="230975" y="3812323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16000" algn="ctr"/>
              <a:r>
                <a:rPr lang="en-GB" dirty="0"/>
                <a:t>COMPLETE</a:t>
              </a:r>
            </a:p>
          </p:txBody>
        </p:sp>
        <p:pic>
          <p:nvPicPr>
            <p:cNvPr id="157" name="Graphic 156" descr="Checkmark">
              <a:extLst>
                <a:ext uri="{FF2B5EF4-FFF2-40B4-BE49-F238E27FC236}">
                  <a16:creationId xmlns:a16="http://schemas.microsoft.com/office/drawing/2014/main" id="{A4D558EF-A76E-4CBB-94C4-9848C562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9714" y="3858068"/>
              <a:ext cx="360000" cy="3600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D197D43C-1AD8-493C-B868-AAE5390F3D2A}"/>
              </a:ext>
            </a:extLst>
          </p:cNvPr>
          <p:cNvSpPr/>
          <p:nvPr/>
        </p:nvSpPr>
        <p:spPr>
          <a:xfrm>
            <a:off x="1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1A25E7F7-0712-4D9B-81C0-F3E6378FE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1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794BAF42-8E3C-494E-BEC7-9F3AE8CEB741}"/>
              </a:ext>
            </a:extLst>
          </p:cNvPr>
          <p:cNvSpPr/>
          <p:nvPr/>
        </p:nvSpPr>
        <p:spPr>
          <a:xfrm>
            <a:off x="0" y="1464816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DE15D0D-0D14-4482-8CA5-DF0D2F218F55}"/>
              </a:ext>
            </a:extLst>
          </p:cNvPr>
          <p:cNvSpPr/>
          <p:nvPr/>
        </p:nvSpPr>
        <p:spPr>
          <a:xfrm>
            <a:off x="745331" y="1720252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AA9468-AC3D-48FE-B90C-495F72AEDCC4}"/>
              </a:ext>
            </a:extLst>
          </p:cNvPr>
          <p:cNvSpPr txBox="1"/>
          <p:nvPr/>
        </p:nvSpPr>
        <p:spPr>
          <a:xfrm>
            <a:off x="2221155" y="1812568"/>
            <a:ext cx="15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228EAE-C900-4123-8679-E6E711810A0A}"/>
              </a:ext>
            </a:extLst>
          </p:cNvPr>
          <p:cNvGrpSpPr/>
          <p:nvPr/>
        </p:nvGrpSpPr>
        <p:grpSpPr>
          <a:xfrm>
            <a:off x="155900" y="1817234"/>
            <a:ext cx="360000" cy="360000"/>
            <a:chOff x="145330" y="1768083"/>
            <a:chExt cx="720000" cy="720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A4F2478-0986-48F7-8535-4520536D2FEA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5" name="Picture 4" descr="Image result for meat ICON">
              <a:extLst>
                <a:ext uri="{FF2B5EF4-FFF2-40B4-BE49-F238E27FC236}">
                  <a16:creationId xmlns:a16="http://schemas.microsoft.com/office/drawing/2014/main" id="{3FF1AE5D-4E6A-4444-BE64-F48385413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" name="Picture 2" descr="Image result for burger icon">
            <a:extLst>
              <a:ext uri="{FF2B5EF4-FFF2-40B4-BE49-F238E27FC236}">
                <a16:creationId xmlns:a16="http://schemas.microsoft.com/office/drawing/2014/main" id="{D03DAC95-F73B-469F-8785-2A2955E0C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50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FFC71CED-5698-4AA5-8C92-4F6F3A1BC909}"/>
              </a:ext>
            </a:extLst>
          </p:cNvPr>
          <p:cNvSpPr/>
          <p:nvPr/>
        </p:nvSpPr>
        <p:spPr>
          <a:xfrm>
            <a:off x="1" y="2482197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61D71CA-7D55-4978-B061-29F33C43DB89}"/>
              </a:ext>
            </a:extLst>
          </p:cNvPr>
          <p:cNvSpPr/>
          <p:nvPr/>
        </p:nvSpPr>
        <p:spPr>
          <a:xfrm>
            <a:off x="745332" y="2737633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7046D4-BE48-45D6-8D22-456B5FC426B2}"/>
              </a:ext>
            </a:extLst>
          </p:cNvPr>
          <p:cNvSpPr txBox="1"/>
          <p:nvPr/>
        </p:nvSpPr>
        <p:spPr>
          <a:xfrm>
            <a:off x="2221156" y="2829949"/>
            <a:ext cx="133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Shred Lettuce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DCAF8F-7325-4C60-8846-62C223D25552}"/>
              </a:ext>
            </a:extLst>
          </p:cNvPr>
          <p:cNvGrpSpPr/>
          <p:nvPr/>
        </p:nvGrpSpPr>
        <p:grpSpPr>
          <a:xfrm>
            <a:off x="157110" y="2799543"/>
            <a:ext cx="360000" cy="360000"/>
            <a:chOff x="4226795" y="2247253"/>
            <a:chExt cx="1080000" cy="108000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569455E-2156-4071-8501-90DA4AB20D36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2" name="Picture 14" descr="Image result for salad ICON">
              <a:extLst>
                <a:ext uri="{FF2B5EF4-FFF2-40B4-BE49-F238E27FC236}">
                  <a16:creationId xmlns:a16="http://schemas.microsoft.com/office/drawing/2014/main" id="{AA5DD44F-C8CF-4312-BFF4-B03D040A6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203D98-9158-4B8C-BFCA-8431F5D85178}"/>
              </a:ext>
            </a:extLst>
          </p:cNvPr>
          <p:cNvSpPr/>
          <p:nvPr/>
        </p:nvSpPr>
        <p:spPr>
          <a:xfrm>
            <a:off x="-8975" y="3514277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03D70CC-5C67-4B0D-A653-92AE822ACD8B}"/>
              </a:ext>
            </a:extLst>
          </p:cNvPr>
          <p:cNvSpPr/>
          <p:nvPr/>
        </p:nvSpPr>
        <p:spPr>
          <a:xfrm>
            <a:off x="736356" y="3769713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8DBF77A-CA2A-472B-94C7-B13C2B07FF99}"/>
              </a:ext>
            </a:extLst>
          </p:cNvPr>
          <p:cNvSpPr txBox="1"/>
          <p:nvPr/>
        </p:nvSpPr>
        <p:spPr>
          <a:xfrm>
            <a:off x="2212180" y="3862029"/>
            <a:ext cx="205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Clam Quarter Pounder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2B4939-3BE9-4DC6-88AA-F9F18F48A8F7}"/>
              </a:ext>
            </a:extLst>
          </p:cNvPr>
          <p:cNvSpPr/>
          <p:nvPr/>
        </p:nvSpPr>
        <p:spPr>
          <a:xfrm>
            <a:off x="-8975" y="4545210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87922D1-E2B6-4D9C-A46D-CC2004ED7710}"/>
              </a:ext>
            </a:extLst>
          </p:cNvPr>
          <p:cNvSpPr/>
          <p:nvPr/>
        </p:nvSpPr>
        <p:spPr>
          <a:xfrm>
            <a:off x="736356" y="4800646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28B84F6-7D88-4BEB-A3B0-F17D58D4583B}"/>
              </a:ext>
            </a:extLst>
          </p:cNvPr>
          <p:cNvSpPr txBox="1"/>
          <p:nvPr/>
        </p:nvSpPr>
        <p:spPr>
          <a:xfrm>
            <a:off x="2212180" y="4892962"/>
            <a:ext cx="1370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Clam Big Tasty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FB59D44-527E-4C2A-8737-044DDB4C719B}"/>
              </a:ext>
            </a:extLst>
          </p:cNvPr>
          <p:cNvGrpSpPr/>
          <p:nvPr/>
        </p:nvGrpSpPr>
        <p:grpSpPr>
          <a:xfrm>
            <a:off x="144276" y="3866695"/>
            <a:ext cx="360000" cy="360000"/>
            <a:chOff x="8273071" y="3685436"/>
            <a:chExt cx="1080000" cy="10800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A7F6C50-893C-41B2-A5B1-BBF05C4352CA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1" name="Picture 20" descr="Image result for coffee cup ICON">
              <a:extLst>
                <a:ext uri="{FF2B5EF4-FFF2-40B4-BE49-F238E27FC236}">
                  <a16:creationId xmlns:a16="http://schemas.microsoft.com/office/drawing/2014/main" id="{4C99D7CF-63D0-4309-98A8-0F6D02F32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24D4340-DB1B-4BF6-8B85-901A278BABBF}"/>
              </a:ext>
            </a:extLst>
          </p:cNvPr>
          <p:cNvGrpSpPr/>
          <p:nvPr/>
        </p:nvGrpSpPr>
        <p:grpSpPr>
          <a:xfrm>
            <a:off x="155900" y="4893866"/>
            <a:ext cx="360000" cy="360000"/>
            <a:chOff x="8273071" y="3685436"/>
            <a:chExt cx="1080000" cy="108000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74A6F2F-CF7D-48C2-AA8F-18741BAF7869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4" name="Picture 20" descr="Image result for coffee cup ICON">
              <a:extLst>
                <a:ext uri="{FF2B5EF4-FFF2-40B4-BE49-F238E27FC236}">
                  <a16:creationId xmlns:a16="http://schemas.microsoft.com/office/drawing/2014/main" id="{DB933EFB-47DB-41ED-999F-E1D5A7368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5BA68FD-D9C8-44AB-BCE5-3550FFA7B13E}"/>
              </a:ext>
            </a:extLst>
          </p:cNvPr>
          <p:cNvSpPr/>
          <p:nvPr/>
        </p:nvSpPr>
        <p:spPr>
          <a:xfrm>
            <a:off x="-8975" y="5576143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1098B96-3FFE-4829-8BF1-EE0CE76A0A54}"/>
              </a:ext>
            </a:extLst>
          </p:cNvPr>
          <p:cNvSpPr/>
          <p:nvPr/>
        </p:nvSpPr>
        <p:spPr>
          <a:xfrm>
            <a:off x="736356" y="5831579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6AF3C1E-027A-4808-80F8-38C613E64CC5}"/>
              </a:ext>
            </a:extLst>
          </p:cNvPr>
          <p:cNvSpPr txBox="1"/>
          <p:nvPr/>
        </p:nvSpPr>
        <p:spPr>
          <a:xfrm>
            <a:off x="2212180" y="5923895"/>
            <a:ext cx="1586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Seasonal Lettuce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DD9D2B0-D876-406F-97CA-A046E2103CDC}"/>
              </a:ext>
            </a:extLst>
          </p:cNvPr>
          <p:cNvGrpSpPr/>
          <p:nvPr/>
        </p:nvGrpSpPr>
        <p:grpSpPr>
          <a:xfrm>
            <a:off x="148134" y="5893489"/>
            <a:ext cx="360000" cy="360000"/>
            <a:chOff x="4226795" y="2247253"/>
            <a:chExt cx="1080000" cy="1080000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3718F0C-76EE-45DB-87FC-B6D297C53228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2" name="Picture 14" descr="Image result for salad ICON">
              <a:extLst>
                <a:ext uri="{FF2B5EF4-FFF2-40B4-BE49-F238E27FC236}">
                  <a16:creationId xmlns:a16="http://schemas.microsoft.com/office/drawing/2014/main" id="{0A460199-B6CB-4E91-9009-F1C5141E9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8F25BCC-8554-44D2-AD09-AD7328D283D0}"/>
              </a:ext>
            </a:extLst>
          </p:cNvPr>
          <p:cNvSpPr/>
          <p:nvPr/>
        </p:nvSpPr>
        <p:spPr>
          <a:xfrm>
            <a:off x="-2950" y="736844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REQUEST TRACKER</a:t>
            </a:r>
          </a:p>
        </p:txBody>
      </p:sp>
    </p:spTree>
    <p:extLst>
      <p:ext uri="{BB962C8B-B14F-4D97-AF65-F5344CB8AC3E}">
        <p14:creationId xmlns:p14="http://schemas.microsoft.com/office/powerpoint/2010/main" val="133672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8771169-5F20-4982-8FC1-2B0469EE0A7D}"/>
              </a:ext>
            </a:extLst>
          </p:cNvPr>
          <p:cNvSpPr/>
          <p:nvPr/>
        </p:nvSpPr>
        <p:spPr>
          <a:xfrm>
            <a:off x="7864703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7" name="Picture 2">
            <a:extLst>
              <a:ext uri="{FF2B5EF4-FFF2-40B4-BE49-F238E27FC236}">
                <a16:creationId xmlns:a16="http://schemas.microsoft.com/office/drawing/2014/main" id="{E76E24A3-A933-41A5-AC10-45BDC7F4E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7864703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F8F1AAD-85B0-4C8A-B3DB-11CE1F085711}"/>
              </a:ext>
            </a:extLst>
          </p:cNvPr>
          <p:cNvSpPr/>
          <p:nvPr/>
        </p:nvSpPr>
        <p:spPr>
          <a:xfrm>
            <a:off x="7864702" y="1464816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BE59294-B827-4271-9DB1-EC84DC736539}"/>
              </a:ext>
            </a:extLst>
          </p:cNvPr>
          <p:cNvSpPr/>
          <p:nvPr/>
        </p:nvSpPr>
        <p:spPr>
          <a:xfrm>
            <a:off x="8610033" y="1720252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60CDC97-F061-4E8C-A2C8-246C639C808E}"/>
              </a:ext>
            </a:extLst>
          </p:cNvPr>
          <p:cNvSpPr txBox="1"/>
          <p:nvPr/>
        </p:nvSpPr>
        <p:spPr>
          <a:xfrm>
            <a:off x="10085857" y="1812568"/>
            <a:ext cx="15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A969EA6-3E86-4B02-9975-BBCDFFFCF14E}"/>
              </a:ext>
            </a:extLst>
          </p:cNvPr>
          <p:cNvGrpSpPr/>
          <p:nvPr/>
        </p:nvGrpSpPr>
        <p:grpSpPr>
          <a:xfrm>
            <a:off x="8020602" y="1817234"/>
            <a:ext cx="360000" cy="360000"/>
            <a:chOff x="145330" y="1768083"/>
            <a:chExt cx="720000" cy="72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7DA6995-4707-4D57-8D1B-2AA4AB941BBE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3" name="Picture 4" descr="Image result for meat ICON">
              <a:extLst>
                <a:ext uri="{FF2B5EF4-FFF2-40B4-BE49-F238E27FC236}">
                  <a16:creationId xmlns:a16="http://schemas.microsoft.com/office/drawing/2014/main" id="{88ACA433-38DC-4DC0-B3B5-9F51728B9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4" name="Picture 2" descr="Image result for burger icon">
            <a:extLst>
              <a:ext uri="{FF2B5EF4-FFF2-40B4-BE49-F238E27FC236}">
                <a16:creationId xmlns:a16="http://schemas.microsoft.com/office/drawing/2014/main" id="{4A942FF8-02CE-44D2-A2C3-1916E1406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252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D2E6DF8-861E-4EB8-9EE0-11FA4DD55BEA}"/>
              </a:ext>
            </a:extLst>
          </p:cNvPr>
          <p:cNvSpPr/>
          <p:nvPr/>
        </p:nvSpPr>
        <p:spPr>
          <a:xfrm>
            <a:off x="7864703" y="2482197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AF68436-EE95-4DE1-B66B-76CD6E0371F2}"/>
              </a:ext>
            </a:extLst>
          </p:cNvPr>
          <p:cNvSpPr/>
          <p:nvPr/>
        </p:nvSpPr>
        <p:spPr>
          <a:xfrm>
            <a:off x="8610034" y="2737633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231831-2DEF-4E16-AB52-7BF314DED876}"/>
              </a:ext>
            </a:extLst>
          </p:cNvPr>
          <p:cNvSpPr txBox="1"/>
          <p:nvPr/>
        </p:nvSpPr>
        <p:spPr>
          <a:xfrm>
            <a:off x="10085858" y="2829949"/>
            <a:ext cx="133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Shred Lettuce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0088B7-2B8C-4F92-A10B-741A22885C1D}"/>
              </a:ext>
            </a:extLst>
          </p:cNvPr>
          <p:cNvGrpSpPr/>
          <p:nvPr/>
        </p:nvGrpSpPr>
        <p:grpSpPr>
          <a:xfrm>
            <a:off x="8021812" y="2799543"/>
            <a:ext cx="360000" cy="360000"/>
            <a:chOff x="4226795" y="2247253"/>
            <a:chExt cx="1080000" cy="1080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263B77F-8DFB-4374-9505-6AFF9649CFE6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0" name="Picture 14" descr="Image result for salad ICON">
              <a:extLst>
                <a:ext uri="{FF2B5EF4-FFF2-40B4-BE49-F238E27FC236}">
                  <a16:creationId xmlns:a16="http://schemas.microsoft.com/office/drawing/2014/main" id="{B6E195D9-96A3-433D-BBE6-6425CB3F8C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782F3F1F-A2D1-457B-BA65-1B576E8F4531}"/>
              </a:ext>
            </a:extLst>
          </p:cNvPr>
          <p:cNvSpPr/>
          <p:nvPr/>
        </p:nvSpPr>
        <p:spPr>
          <a:xfrm>
            <a:off x="7855727" y="3514277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16CEBE7-F7E3-412D-B094-62CB893DED7D}"/>
              </a:ext>
            </a:extLst>
          </p:cNvPr>
          <p:cNvSpPr/>
          <p:nvPr/>
        </p:nvSpPr>
        <p:spPr>
          <a:xfrm>
            <a:off x="8601058" y="3769713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A464A3-98E5-4BF8-A265-6CC94E4E20AD}"/>
              </a:ext>
            </a:extLst>
          </p:cNvPr>
          <p:cNvSpPr txBox="1"/>
          <p:nvPr/>
        </p:nvSpPr>
        <p:spPr>
          <a:xfrm>
            <a:off x="10076882" y="3862029"/>
            <a:ext cx="205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Clam Quarter Pounder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DAF8BC-F5F3-4763-A2D7-5C6118423CB4}"/>
              </a:ext>
            </a:extLst>
          </p:cNvPr>
          <p:cNvSpPr/>
          <p:nvPr/>
        </p:nvSpPr>
        <p:spPr>
          <a:xfrm>
            <a:off x="7855727" y="4545210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5505A38-BC96-4F46-B132-DE5F0C615406}"/>
              </a:ext>
            </a:extLst>
          </p:cNvPr>
          <p:cNvSpPr/>
          <p:nvPr/>
        </p:nvSpPr>
        <p:spPr>
          <a:xfrm>
            <a:off x="8601058" y="4800646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846827-5BEC-4610-8D43-38E042FB3F30}"/>
              </a:ext>
            </a:extLst>
          </p:cNvPr>
          <p:cNvSpPr txBox="1"/>
          <p:nvPr/>
        </p:nvSpPr>
        <p:spPr>
          <a:xfrm>
            <a:off x="10076882" y="4892962"/>
            <a:ext cx="1370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Clam Big Tasty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4B2C0D-CE16-43FF-9FA3-BD962403D04A}"/>
              </a:ext>
            </a:extLst>
          </p:cNvPr>
          <p:cNvGrpSpPr/>
          <p:nvPr/>
        </p:nvGrpSpPr>
        <p:grpSpPr>
          <a:xfrm>
            <a:off x="8008978" y="3866695"/>
            <a:ext cx="360000" cy="360000"/>
            <a:chOff x="8273071" y="3685436"/>
            <a:chExt cx="1080000" cy="108000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429F1D6-C9D9-46C7-80BC-C479AF697171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7" name="Picture 20" descr="Image result for coffee cup ICON">
              <a:extLst>
                <a:ext uri="{FF2B5EF4-FFF2-40B4-BE49-F238E27FC236}">
                  <a16:creationId xmlns:a16="http://schemas.microsoft.com/office/drawing/2014/main" id="{EB399CFE-80A3-4B58-8CDC-620A2C173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AE8EB29-4598-4999-9E28-3F1C6243A3A1}"/>
              </a:ext>
            </a:extLst>
          </p:cNvPr>
          <p:cNvGrpSpPr/>
          <p:nvPr/>
        </p:nvGrpSpPr>
        <p:grpSpPr>
          <a:xfrm>
            <a:off x="8020602" y="4893866"/>
            <a:ext cx="360000" cy="360000"/>
            <a:chOff x="8273071" y="3685436"/>
            <a:chExt cx="1080000" cy="1080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A57CB0D-889C-45CA-A1BE-350424558889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0" name="Picture 20" descr="Image result for coffee cup ICON">
              <a:extLst>
                <a:ext uri="{FF2B5EF4-FFF2-40B4-BE49-F238E27FC236}">
                  <a16:creationId xmlns:a16="http://schemas.microsoft.com/office/drawing/2014/main" id="{3F3253C6-5E9B-46AB-A840-86BDFA88D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B3A98B-740A-4819-AA8E-BC8C57AD4512}"/>
              </a:ext>
            </a:extLst>
          </p:cNvPr>
          <p:cNvSpPr/>
          <p:nvPr/>
        </p:nvSpPr>
        <p:spPr>
          <a:xfrm>
            <a:off x="7855727" y="5576143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CDD99CC-14EB-4FBF-BD61-34213B3DB6F9}"/>
              </a:ext>
            </a:extLst>
          </p:cNvPr>
          <p:cNvSpPr/>
          <p:nvPr/>
        </p:nvSpPr>
        <p:spPr>
          <a:xfrm>
            <a:off x="8601058" y="5831579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CBBD86E-A7A7-4599-832A-82C39B9FF620}"/>
              </a:ext>
            </a:extLst>
          </p:cNvPr>
          <p:cNvSpPr txBox="1"/>
          <p:nvPr/>
        </p:nvSpPr>
        <p:spPr>
          <a:xfrm>
            <a:off x="10076882" y="5923895"/>
            <a:ext cx="1586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Seasonal Lettuce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169132-8D9C-4834-B0A8-8102B9348335}"/>
              </a:ext>
            </a:extLst>
          </p:cNvPr>
          <p:cNvGrpSpPr/>
          <p:nvPr/>
        </p:nvGrpSpPr>
        <p:grpSpPr>
          <a:xfrm>
            <a:off x="8012836" y="5893489"/>
            <a:ext cx="360000" cy="360000"/>
            <a:chOff x="4226795" y="2247253"/>
            <a:chExt cx="1080000" cy="1080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7619C23-6FC7-4C90-99E5-7A168635A58F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6" name="Picture 14" descr="Image result for salad ICON">
              <a:extLst>
                <a:ext uri="{FF2B5EF4-FFF2-40B4-BE49-F238E27FC236}">
                  <a16:creationId xmlns:a16="http://schemas.microsoft.com/office/drawing/2014/main" id="{BE811496-C891-4394-873D-F8AF9ADCD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BBD0830-C0DF-4C41-A213-8047EC1D23E5}"/>
              </a:ext>
            </a:extLst>
          </p:cNvPr>
          <p:cNvSpPr/>
          <p:nvPr/>
        </p:nvSpPr>
        <p:spPr>
          <a:xfrm>
            <a:off x="7864703" y="0"/>
            <a:ext cx="3134453" cy="6858000"/>
          </a:xfrm>
          <a:prstGeom prst="rect">
            <a:avLst/>
          </a:prstGeom>
          <a:solidFill>
            <a:srgbClr val="0C2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2827D78-3ADF-430E-9E8D-05DB08D727E6}"/>
              </a:ext>
            </a:extLst>
          </p:cNvPr>
          <p:cNvSpPr txBox="1"/>
          <p:nvPr/>
        </p:nvSpPr>
        <p:spPr>
          <a:xfrm>
            <a:off x="7864703" y="66981"/>
            <a:ext cx="313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CHICKEN NUGGETS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DD7266E-4207-43EC-A6A7-8450B34AEF69}"/>
              </a:ext>
            </a:extLst>
          </p:cNvPr>
          <p:cNvSpPr/>
          <p:nvPr/>
        </p:nvSpPr>
        <p:spPr>
          <a:xfrm>
            <a:off x="8095678" y="4963367"/>
            <a:ext cx="2570040" cy="476113"/>
          </a:xfrm>
          <a:prstGeom prst="roundRect">
            <a:avLst>
              <a:gd name="adj" fmla="val 5600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1A2A33D-0D38-4EE0-B1A9-EBA468552DDE}"/>
              </a:ext>
            </a:extLst>
          </p:cNvPr>
          <p:cNvSpPr/>
          <p:nvPr/>
        </p:nvSpPr>
        <p:spPr>
          <a:xfrm>
            <a:off x="8092312" y="5581748"/>
            <a:ext cx="2570040" cy="476113"/>
          </a:xfrm>
          <a:prstGeom prst="roundRect">
            <a:avLst>
              <a:gd name="adj" fmla="val 5600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9653F0-B8F2-4EE9-9350-3E7D6400329B}"/>
              </a:ext>
            </a:extLst>
          </p:cNvPr>
          <p:cNvSpPr txBox="1"/>
          <p:nvPr/>
        </p:nvSpPr>
        <p:spPr>
          <a:xfrm>
            <a:off x="7861753" y="573503"/>
            <a:ext cx="313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ACTIONS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7FE7610-66C6-465B-BE09-2D36237180C3}"/>
              </a:ext>
            </a:extLst>
          </p:cNvPr>
          <p:cNvGrpSpPr/>
          <p:nvPr/>
        </p:nvGrpSpPr>
        <p:grpSpPr>
          <a:xfrm>
            <a:off x="8114136" y="1275611"/>
            <a:ext cx="2570040" cy="476113"/>
            <a:chOff x="249433" y="4258515"/>
            <a:chExt cx="2570040" cy="476113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8FE3ABA7-4B95-4CCE-8685-BD6E5663EC3B}"/>
                </a:ext>
              </a:extLst>
            </p:cNvPr>
            <p:cNvSpPr/>
            <p:nvPr/>
          </p:nvSpPr>
          <p:spPr>
            <a:xfrm>
              <a:off x="249433" y="4258515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 lvl="1" algn="ctr"/>
              <a:r>
                <a:rPr lang="en-GB" dirty="0"/>
                <a:t>HEALTH &amp; SAFETY</a:t>
              </a:r>
            </a:p>
          </p:txBody>
        </p:sp>
        <p:pic>
          <p:nvPicPr>
            <p:cNvPr id="144" name="Graphic 143" descr="Medical">
              <a:extLst>
                <a:ext uri="{FF2B5EF4-FFF2-40B4-BE49-F238E27FC236}">
                  <a16:creationId xmlns:a16="http://schemas.microsoft.com/office/drawing/2014/main" id="{CB08F991-5DEB-43D7-AAF1-10726405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268" y="4276180"/>
              <a:ext cx="450000" cy="450000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F5577AA-5EDB-41AE-A27E-7BC979F788D9}"/>
              </a:ext>
            </a:extLst>
          </p:cNvPr>
          <p:cNvGrpSpPr/>
          <p:nvPr/>
        </p:nvGrpSpPr>
        <p:grpSpPr>
          <a:xfrm>
            <a:off x="8101755" y="1909789"/>
            <a:ext cx="2570040" cy="476113"/>
            <a:chOff x="237052" y="4917071"/>
            <a:chExt cx="2570040" cy="476113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98500038-6EA2-483F-91F4-A1CB02E42CED}"/>
                </a:ext>
              </a:extLst>
            </p:cNvPr>
            <p:cNvSpPr/>
            <p:nvPr/>
          </p:nvSpPr>
          <p:spPr>
            <a:xfrm>
              <a:off x="237052" y="4917071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000" algn="ctr"/>
              <a:r>
                <a:rPr lang="en-GB" dirty="0"/>
                <a:t>QUALITY</a:t>
              </a:r>
            </a:p>
          </p:txBody>
        </p:sp>
        <p:pic>
          <p:nvPicPr>
            <p:cNvPr id="147" name="Graphic 146" descr="Magnifying glass">
              <a:extLst>
                <a:ext uri="{FF2B5EF4-FFF2-40B4-BE49-F238E27FC236}">
                  <a16:creationId xmlns:a16="http://schemas.microsoft.com/office/drawing/2014/main" id="{089CDFC3-F64F-42B8-A1AE-F779A9B4F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762" y="4931774"/>
              <a:ext cx="450000" cy="450000"/>
            </a:xfrm>
            <a:prstGeom prst="rect">
              <a:avLst/>
            </a:pr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E8CD9D5-EA74-468F-9133-661EBAE077B0}"/>
              </a:ext>
            </a:extLst>
          </p:cNvPr>
          <p:cNvGrpSpPr/>
          <p:nvPr/>
        </p:nvGrpSpPr>
        <p:grpSpPr>
          <a:xfrm>
            <a:off x="8101755" y="2543967"/>
            <a:ext cx="2570040" cy="476113"/>
            <a:chOff x="237052" y="5574237"/>
            <a:chExt cx="2570040" cy="47611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36DAF290-37C4-4115-AF71-7D9821BAD253}"/>
                </a:ext>
              </a:extLst>
            </p:cNvPr>
            <p:cNvSpPr/>
            <p:nvPr/>
          </p:nvSpPr>
          <p:spPr>
            <a:xfrm>
              <a:off x="237052" y="5574237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16000" algn="ctr"/>
              <a:r>
                <a:rPr lang="en-GB" dirty="0"/>
                <a:t>CAGE FILL</a:t>
              </a:r>
            </a:p>
          </p:txBody>
        </p:sp>
        <p:pic>
          <p:nvPicPr>
            <p:cNvPr id="150" name="Graphic 149" descr="Box trolley">
              <a:extLst>
                <a:ext uri="{FF2B5EF4-FFF2-40B4-BE49-F238E27FC236}">
                  <a16:creationId xmlns:a16="http://schemas.microsoft.com/office/drawing/2014/main" id="{8D78444E-073E-4F55-9362-DF0A124DA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2911" y="5588739"/>
              <a:ext cx="450000" cy="450000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D819808-B527-47B3-B0FC-B8FA97C1F5D7}"/>
              </a:ext>
            </a:extLst>
          </p:cNvPr>
          <p:cNvGrpSpPr/>
          <p:nvPr/>
        </p:nvGrpSpPr>
        <p:grpSpPr>
          <a:xfrm>
            <a:off x="8098389" y="3178145"/>
            <a:ext cx="2570040" cy="476113"/>
            <a:chOff x="233686" y="6230429"/>
            <a:chExt cx="2570040" cy="476113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6184F2D3-AA17-411B-9FF1-A5DE58F438DB}"/>
                </a:ext>
              </a:extLst>
            </p:cNvPr>
            <p:cNvSpPr/>
            <p:nvPr/>
          </p:nvSpPr>
          <p:spPr>
            <a:xfrm>
              <a:off x="233686" y="6230429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 algn="ctr"/>
              <a:r>
                <a:rPr lang="en-GB" dirty="0"/>
                <a:t>RESTAURANT IMPACT</a:t>
              </a:r>
            </a:p>
          </p:txBody>
        </p:sp>
        <p:pic>
          <p:nvPicPr>
            <p:cNvPr id="153" name="Graphic 152" descr="Fork and knife">
              <a:extLst>
                <a:ext uri="{FF2B5EF4-FFF2-40B4-BE49-F238E27FC236}">
                  <a16:creationId xmlns:a16="http://schemas.microsoft.com/office/drawing/2014/main" id="{F746BAF9-5E65-4613-AE0F-2462AF8CD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0982" y="6238087"/>
              <a:ext cx="450000" cy="450000"/>
            </a:xfrm>
            <a:prstGeom prst="rect">
              <a:avLst/>
            </a:prstGeom>
          </p:spPr>
        </p:pic>
      </p:grp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F196CE0-1377-4525-AB92-D5172DDE67B1}"/>
              </a:ext>
            </a:extLst>
          </p:cNvPr>
          <p:cNvSpPr/>
          <p:nvPr/>
        </p:nvSpPr>
        <p:spPr>
          <a:xfrm>
            <a:off x="8082891" y="6200130"/>
            <a:ext cx="2570040" cy="476113"/>
          </a:xfrm>
          <a:prstGeom prst="roundRect">
            <a:avLst>
              <a:gd name="adj" fmla="val 5600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3345CC-1E71-4254-952A-225B16163A0F}"/>
              </a:ext>
            </a:extLst>
          </p:cNvPr>
          <p:cNvGrpSpPr/>
          <p:nvPr/>
        </p:nvGrpSpPr>
        <p:grpSpPr>
          <a:xfrm>
            <a:off x="8095678" y="3812323"/>
            <a:ext cx="2570040" cy="476113"/>
            <a:chOff x="230975" y="3812323"/>
            <a:chExt cx="2570040" cy="476113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563F7856-14C1-48F6-87A4-901BCB0726DC}"/>
                </a:ext>
              </a:extLst>
            </p:cNvPr>
            <p:cNvSpPr/>
            <p:nvPr/>
          </p:nvSpPr>
          <p:spPr>
            <a:xfrm>
              <a:off x="230975" y="3812323"/>
              <a:ext cx="2570040" cy="476113"/>
            </a:xfrm>
            <a:prstGeom prst="roundRect">
              <a:avLst>
                <a:gd name="adj" fmla="val 5600"/>
              </a:avLst>
            </a:prstGeom>
            <a:solidFill>
              <a:srgbClr val="26A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16000" algn="ctr"/>
              <a:r>
                <a:rPr lang="en-GB" dirty="0"/>
                <a:t>COMPLETE</a:t>
              </a:r>
            </a:p>
          </p:txBody>
        </p:sp>
        <p:pic>
          <p:nvPicPr>
            <p:cNvPr id="157" name="Graphic 156" descr="Checkmark">
              <a:extLst>
                <a:ext uri="{FF2B5EF4-FFF2-40B4-BE49-F238E27FC236}">
                  <a16:creationId xmlns:a16="http://schemas.microsoft.com/office/drawing/2014/main" id="{A4D558EF-A76E-4CBB-94C4-9848C562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9714" y="3858068"/>
              <a:ext cx="360000" cy="360000"/>
            </a:xfrm>
            <a:prstGeom prst="rect">
              <a:avLst/>
            </a:prstGeom>
          </p:spPr>
        </p:pic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D197D43C-1AD8-493C-B868-AAE5390F3D2A}"/>
              </a:ext>
            </a:extLst>
          </p:cNvPr>
          <p:cNvSpPr/>
          <p:nvPr/>
        </p:nvSpPr>
        <p:spPr>
          <a:xfrm>
            <a:off x="1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1A25E7F7-0712-4D9B-81C0-F3E6378FE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1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794BAF42-8E3C-494E-BEC7-9F3AE8CEB741}"/>
              </a:ext>
            </a:extLst>
          </p:cNvPr>
          <p:cNvSpPr/>
          <p:nvPr/>
        </p:nvSpPr>
        <p:spPr>
          <a:xfrm>
            <a:off x="0" y="1775538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DE15D0D-0D14-4482-8CA5-DF0D2F218F55}"/>
              </a:ext>
            </a:extLst>
          </p:cNvPr>
          <p:cNvSpPr/>
          <p:nvPr/>
        </p:nvSpPr>
        <p:spPr>
          <a:xfrm>
            <a:off x="745331" y="2030974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4AA9468-AC3D-48FE-B90C-495F72AEDCC4}"/>
              </a:ext>
            </a:extLst>
          </p:cNvPr>
          <p:cNvSpPr txBox="1"/>
          <p:nvPr/>
        </p:nvSpPr>
        <p:spPr>
          <a:xfrm>
            <a:off x="2221155" y="2123290"/>
            <a:ext cx="15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228EAE-C900-4123-8679-E6E711810A0A}"/>
              </a:ext>
            </a:extLst>
          </p:cNvPr>
          <p:cNvGrpSpPr/>
          <p:nvPr/>
        </p:nvGrpSpPr>
        <p:grpSpPr>
          <a:xfrm>
            <a:off x="155900" y="2127956"/>
            <a:ext cx="360000" cy="360000"/>
            <a:chOff x="145330" y="1768083"/>
            <a:chExt cx="720000" cy="720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A4F2478-0986-48F7-8535-4520536D2FEA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5" name="Picture 4" descr="Image result for meat ICON">
              <a:extLst>
                <a:ext uri="{FF2B5EF4-FFF2-40B4-BE49-F238E27FC236}">
                  <a16:creationId xmlns:a16="http://schemas.microsoft.com/office/drawing/2014/main" id="{3FF1AE5D-4E6A-4444-BE64-F48385413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6" name="Picture 2" descr="Image result for burger icon">
            <a:extLst>
              <a:ext uri="{FF2B5EF4-FFF2-40B4-BE49-F238E27FC236}">
                <a16:creationId xmlns:a16="http://schemas.microsoft.com/office/drawing/2014/main" id="{D03DAC95-F73B-469F-8785-2A2955E0C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50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FFC71CED-5698-4AA5-8C92-4F6F3A1BC909}"/>
              </a:ext>
            </a:extLst>
          </p:cNvPr>
          <p:cNvSpPr/>
          <p:nvPr/>
        </p:nvSpPr>
        <p:spPr>
          <a:xfrm>
            <a:off x="1" y="3112518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61D71CA-7D55-4978-B061-29F33C43DB89}"/>
              </a:ext>
            </a:extLst>
          </p:cNvPr>
          <p:cNvSpPr/>
          <p:nvPr/>
        </p:nvSpPr>
        <p:spPr>
          <a:xfrm>
            <a:off x="745332" y="3367954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7046D4-BE48-45D6-8D22-456B5FC426B2}"/>
              </a:ext>
            </a:extLst>
          </p:cNvPr>
          <p:cNvSpPr txBox="1"/>
          <p:nvPr/>
        </p:nvSpPr>
        <p:spPr>
          <a:xfrm>
            <a:off x="2221156" y="3460270"/>
            <a:ext cx="1332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Shred Lettuce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DCAF8F-7325-4C60-8846-62C223D25552}"/>
              </a:ext>
            </a:extLst>
          </p:cNvPr>
          <p:cNvGrpSpPr/>
          <p:nvPr/>
        </p:nvGrpSpPr>
        <p:grpSpPr>
          <a:xfrm>
            <a:off x="157110" y="3429864"/>
            <a:ext cx="360000" cy="360000"/>
            <a:chOff x="4226795" y="2247253"/>
            <a:chExt cx="1080000" cy="108000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569455E-2156-4071-8501-90DA4AB20D36}"/>
                </a:ext>
              </a:extLst>
            </p:cNvPr>
            <p:cNvSpPr/>
            <p:nvPr/>
          </p:nvSpPr>
          <p:spPr>
            <a:xfrm>
              <a:off x="4226795" y="2247253"/>
              <a:ext cx="1080000" cy="108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2" name="Picture 14" descr="Image result for salad ICON">
              <a:extLst>
                <a:ext uri="{FF2B5EF4-FFF2-40B4-BE49-F238E27FC236}">
                  <a16:creationId xmlns:a16="http://schemas.microsoft.com/office/drawing/2014/main" id="{AA5DD44F-C8CF-4312-BFF4-B03D040A6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795" y="2427253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203D98-9158-4B8C-BFCA-8431F5D85178}"/>
              </a:ext>
            </a:extLst>
          </p:cNvPr>
          <p:cNvSpPr/>
          <p:nvPr/>
        </p:nvSpPr>
        <p:spPr>
          <a:xfrm>
            <a:off x="-97" y="4464198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03D70CC-5C67-4B0D-A653-92AE822ACD8B}"/>
              </a:ext>
            </a:extLst>
          </p:cNvPr>
          <p:cNvSpPr/>
          <p:nvPr/>
        </p:nvSpPr>
        <p:spPr>
          <a:xfrm>
            <a:off x="745234" y="4719634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8DBF77A-CA2A-472B-94C7-B13C2B07FF99}"/>
              </a:ext>
            </a:extLst>
          </p:cNvPr>
          <p:cNvSpPr txBox="1"/>
          <p:nvPr/>
        </p:nvSpPr>
        <p:spPr>
          <a:xfrm>
            <a:off x="2221058" y="4811950"/>
            <a:ext cx="205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Clam Quarter Pounder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FB59D44-527E-4C2A-8737-044DDB4C719B}"/>
              </a:ext>
            </a:extLst>
          </p:cNvPr>
          <p:cNvGrpSpPr/>
          <p:nvPr/>
        </p:nvGrpSpPr>
        <p:grpSpPr>
          <a:xfrm>
            <a:off x="153154" y="4816616"/>
            <a:ext cx="360000" cy="360000"/>
            <a:chOff x="8273071" y="3685436"/>
            <a:chExt cx="1080000" cy="1080000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A7F6C50-893C-41B2-A5B1-BBF05C4352CA}"/>
                </a:ext>
              </a:extLst>
            </p:cNvPr>
            <p:cNvSpPr/>
            <p:nvPr/>
          </p:nvSpPr>
          <p:spPr>
            <a:xfrm>
              <a:off x="8273071" y="3685436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1" name="Picture 20" descr="Image result for coffee cup ICON">
              <a:extLst>
                <a:ext uri="{FF2B5EF4-FFF2-40B4-BE49-F238E27FC236}">
                  <a16:creationId xmlns:a16="http://schemas.microsoft.com/office/drawing/2014/main" id="{4C99D7CF-63D0-4309-98A8-0F6D02F32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3071" y="385809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8F25BCC-8554-44D2-AD09-AD7328D283D0}"/>
              </a:ext>
            </a:extLst>
          </p:cNvPr>
          <p:cNvSpPr/>
          <p:nvPr/>
        </p:nvSpPr>
        <p:spPr>
          <a:xfrm>
            <a:off x="-2950" y="736844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ARCHIVES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BE5CFD-60EB-4277-A2A1-7FEA42F230FC}"/>
              </a:ext>
            </a:extLst>
          </p:cNvPr>
          <p:cNvSpPr txBox="1"/>
          <p:nvPr/>
        </p:nvSpPr>
        <p:spPr>
          <a:xfrm>
            <a:off x="0" y="1503353"/>
            <a:ext cx="4336175" cy="28511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251FE53-0FFE-4386-A590-4F6F1FD465E7}"/>
              </a:ext>
            </a:extLst>
          </p:cNvPr>
          <p:cNvSpPr txBox="1"/>
          <p:nvPr/>
        </p:nvSpPr>
        <p:spPr>
          <a:xfrm>
            <a:off x="0" y="2845297"/>
            <a:ext cx="4336175" cy="276999"/>
          </a:xfrm>
          <a:prstGeom prst="rect">
            <a:avLst/>
          </a:prstGeom>
          <a:solidFill>
            <a:srgbClr val="1B736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D69563-DFF1-47B4-A99E-0DD23B890965}"/>
              </a:ext>
            </a:extLst>
          </p:cNvPr>
          <p:cNvSpPr txBox="1"/>
          <p:nvPr/>
        </p:nvSpPr>
        <p:spPr>
          <a:xfrm>
            <a:off x="0" y="4195461"/>
            <a:ext cx="4336175" cy="276999"/>
          </a:xfrm>
          <a:prstGeom prst="rect">
            <a:avLst/>
          </a:prstGeom>
          <a:solidFill>
            <a:srgbClr val="1B736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APPROVED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23887A1-AA13-48A7-92D8-5617839243E6}"/>
              </a:ext>
            </a:extLst>
          </p:cNvPr>
          <p:cNvSpPr/>
          <p:nvPr/>
        </p:nvSpPr>
        <p:spPr>
          <a:xfrm>
            <a:off x="0" y="5804400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05C8387-239B-440F-AFAA-280A14D208F9}"/>
              </a:ext>
            </a:extLst>
          </p:cNvPr>
          <p:cNvSpPr/>
          <p:nvPr/>
        </p:nvSpPr>
        <p:spPr>
          <a:xfrm>
            <a:off x="745331" y="6059836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D04686A-C949-44FC-A333-28523384B42E}"/>
              </a:ext>
            </a:extLst>
          </p:cNvPr>
          <p:cNvSpPr txBox="1"/>
          <p:nvPr/>
        </p:nvSpPr>
        <p:spPr>
          <a:xfrm>
            <a:off x="2221155" y="6152152"/>
            <a:ext cx="145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Chicken Selects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1A3038F-6CF9-42A3-A1F0-A2E98AE987AC}"/>
              </a:ext>
            </a:extLst>
          </p:cNvPr>
          <p:cNvGrpSpPr/>
          <p:nvPr/>
        </p:nvGrpSpPr>
        <p:grpSpPr>
          <a:xfrm>
            <a:off x="155900" y="6156818"/>
            <a:ext cx="360000" cy="360000"/>
            <a:chOff x="145330" y="1768083"/>
            <a:chExt cx="720000" cy="720000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13F433C-742B-4408-AC65-5FF6717D7C7B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2" name="Picture 4" descr="Image result for meat ICON">
              <a:extLst>
                <a:ext uri="{FF2B5EF4-FFF2-40B4-BE49-F238E27FC236}">
                  <a16:creationId xmlns:a16="http://schemas.microsoft.com/office/drawing/2014/main" id="{C6CF8241-8C7C-462A-89E4-E1B0A72AC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F14915B0-195F-4A5B-8CAE-F6F87F96664A}"/>
              </a:ext>
            </a:extLst>
          </p:cNvPr>
          <p:cNvSpPr txBox="1"/>
          <p:nvPr/>
        </p:nvSpPr>
        <p:spPr>
          <a:xfrm>
            <a:off x="0" y="5532215"/>
            <a:ext cx="4336175" cy="28511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73156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F8C5EF-775C-4C2B-AF5B-0D795FAEC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22193"/>
              </p:ext>
            </p:extLst>
          </p:nvPr>
        </p:nvGraphicFramePr>
        <p:xfrm>
          <a:off x="-2950" y="2477263"/>
          <a:ext cx="4324348" cy="14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87">
                  <a:extLst>
                    <a:ext uri="{9D8B030D-6E8A-4147-A177-3AD203B41FA5}">
                      <a16:colId xmlns:a16="http://schemas.microsoft.com/office/drawing/2014/main" val="3780226269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65694579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23243623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24638658"/>
                    </a:ext>
                  </a:extLst>
                </a:gridCol>
              </a:tblGrid>
              <a:tr h="143446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4213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6"/>
            <a:ext cx="4327297" cy="994692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5EFB1-665A-4C6C-A1A3-29D427F8A5ED}"/>
              </a:ext>
            </a:extLst>
          </p:cNvPr>
          <p:cNvSpPr/>
          <p:nvPr/>
        </p:nvSpPr>
        <p:spPr>
          <a:xfrm>
            <a:off x="745330" y="1720252"/>
            <a:ext cx="1243744" cy="535434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CD4CC5-7D21-4FB5-A264-C46A7B4EE2A2}"/>
              </a:ext>
            </a:extLst>
          </p:cNvPr>
          <p:cNvSpPr txBox="1"/>
          <p:nvPr/>
        </p:nvSpPr>
        <p:spPr>
          <a:xfrm>
            <a:off x="2221154" y="1812568"/>
            <a:ext cx="15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014A4-F117-4D74-96D9-2B8DB53F0008}"/>
              </a:ext>
            </a:extLst>
          </p:cNvPr>
          <p:cNvGrpSpPr/>
          <p:nvPr/>
        </p:nvGrpSpPr>
        <p:grpSpPr>
          <a:xfrm>
            <a:off x="155899" y="1817234"/>
            <a:ext cx="360000" cy="360000"/>
            <a:chOff x="145330" y="1768083"/>
            <a:chExt cx="720000" cy="72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C9A3FA-3FDE-4EEE-A649-E2B1EE620AEA}"/>
                </a:ext>
              </a:extLst>
            </p:cNvPr>
            <p:cNvSpPr/>
            <p:nvPr/>
          </p:nvSpPr>
          <p:spPr>
            <a:xfrm>
              <a:off x="145330" y="17680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4" descr="Image result for meat ICON">
              <a:extLst>
                <a:ext uri="{FF2B5EF4-FFF2-40B4-BE49-F238E27FC236}">
                  <a16:creationId xmlns:a16="http://schemas.microsoft.com/office/drawing/2014/main" id="{A020A3D4-D8AE-4C63-9C73-2FF1135E6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473" y="18296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Picture 2" descr="Image result for burger icon">
            <a:extLst>
              <a:ext uri="{FF2B5EF4-FFF2-40B4-BE49-F238E27FC236}">
                <a16:creationId xmlns:a16="http://schemas.microsoft.com/office/drawing/2014/main" id="{5A47B313-5D8D-4511-B527-06E62B3A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49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69395A4-1EFB-4D5D-BACA-913EC7836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38039"/>
              </p:ext>
            </p:extLst>
          </p:nvPr>
        </p:nvGraphicFramePr>
        <p:xfrm>
          <a:off x="7867652" y="1463930"/>
          <a:ext cx="4324348" cy="144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4">
                  <a:extLst>
                    <a:ext uri="{9D8B030D-6E8A-4147-A177-3AD203B41FA5}">
                      <a16:colId xmlns:a16="http://schemas.microsoft.com/office/drawing/2014/main" val="2503946995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66360397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903687367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SUPPLY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Cage 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Cases Per Cage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Units Per Cage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12,000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16,000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B444D21-6443-477D-B228-86724DAF3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08148"/>
              </p:ext>
            </p:extLst>
          </p:nvPr>
        </p:nvGraphicFramePr>
        <p:xfrm>
          <a:off x="1" y="3911731"/>
          <a:ext cx="4324348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4">
                  <a:extLst>
                    <a:ext uri="{9D8B030D-6E8A-4147-A177-3AD203B41FA5}">
                      <a16:colId xmlns:a16="http://schemas.microsoft.com/office/drawing/2014/main" val="2889233286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1593127303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213847612"/>
                    </a:ext>
                  </a:extLst>
                </a:gridCol>
              </a:tblGrid>
              <a:tr h="36206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Case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Proposed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Height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lvl="0"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Gross 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7KG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10KG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Units Per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1504682-F9BC-48AB-A8A8-EF46C91D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58530"/>
              </p:ext>
            </p:extLst>
          </p:nvPr>
        </p:nvGraphicFramePr>
        <p:xfrm>
          <a:off x="7861377" y="3986004"/>
          <a:ext cx="4324348" cy="2534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4">
                  <a:extLst>
                    <a:ext uri="{9D8B030D-6E8A-4147-A177-3AD203B41FA5}">
                      <a16:colId xmlns:a16="http://schemas.microsoft.com/office/drawing/2014/main" val="1667601722"/>
                    </a:ext>
                  </a:extLst>
                </a:gridCol>
                <a:gridCol w="2162174">
                  <a:extLst>
                    <a:ext uri="{9D8B030D-6E8A-4147-A177-3AD203B41FA5}">
                      <a16:colId xmlns:a16="http://schemas.microsoft.com/office/drawing/2014/main" val="2995905974"/>
                    </a:ext>
                  </a:extLst>
                </a:gridCol>
              </a:tblGrid>
              <a:tr h="362063">
                <a:tc grid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26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600" dirty="0">
                        <a:solidFill>
                          <a:srgbClr val="0D2E8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23267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solidFill>
                            <a:schemeClr val="bg1"/>
                          </a:solidFill>
                        </a:rPr>
                        <a:t>Contact Information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753782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Joe Blogs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6058"/>
                  </a:ext>
                </a:extLst>
              </a:tr>
              <a:tr h="354629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Phone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0208-950-9500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233225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jblogs@arla.com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Company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kern="1200" dirty="0" err="1">
                          <a:solidFill>
                            <a:srgbClr val="0D2E81"/>
                          </a:solidFill>
                          <a:latin typeface="+mn-lt"/>
                          <a:ea typeface="+mn-ea"/>
                          <a:cs typeface="+mn-cs"/>
                        </a:rPr>
                        <a:t>Arla</a:t>
                      </a:r>
                      <a:endParaRPr lang="en-GB" sz="1400" kern="1200" dirty="0">
                        <a:solidFill>
                          <a:srgbClr val="0D2E8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0D2E8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400" kern="1200" dirty="0">
                        <a:solidFill>
                          <a:srgbClr val="0D2E8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F10154D-5CA0-4A6F-8062-001465FE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94956"/>
              </p:ext>
            </p:extLst>
          </p:nvPr>
        </p:nvGraphicFramePr>
        <p:xfrm>
          <a:off x="7861377" y="2899815"/>
          <a:ext cx="4324348" cy="108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174">
                  <a:extLst>
                    <a:ext uri="{9D8B030D-6E8A-4147-A177-3AD203B41FA5}">
                      <a16:colId xmlns:a16="http://schemas.microsoft.com/office/drawing/2014/main" val="2503946995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66360397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903687367"/>
                    </a:ext>
                  </a:extLst>
                </a:gridCol>
              </a:tblGrid>
              <a:tr h="36206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Pallet Fill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Current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2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64704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Cases Per Pallet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68487"/>
                  </a:ext>
                </a:extLst>
              </a:tr>
              <a:tr h="36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Units Per Pallet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24,000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D2E81"/>
                          </a:solidFill>
                        </a:rPr>
                        <a:t>30,000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08697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4B84792A-0E56-4A62-A67D-CE26B1D83211}"/>
              </a:ext>
            </a:extLst>
          </p:cNvPr>
          <p:cNvSpPr/>
          <p:nvPr/>
        </p:nvSpPr>
        <p:spPr>
          <a:xfrm>
            <a:off x="7858428" y="1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D2D029A4-C247-4A33-A9FB-ECD2DAAE9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7858428" y="0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Image result for burger icon">
            <a:extLst>
              <a:ext uri="{FF2B5EF4-FFF2-40B4-BE49-F238E27FC236}">
                <a16:creationId xmlns:a16="http://schemas.microsoft.com/office/drawing/2014/main" id="{93E45032-5DF3-4B05-AADB-185BE9C5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977" y="18842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F39D9B7-73F9-4BF5-B5CA-1465BDC5F0AC}"/>
              </a:ext>
            </a:extLst>
          </p:cNvPr>
          <p:cNvSpPr/>
          <p:nvPr/>
        </p:nvSpPr>
        <p:spPr>
          <a:xfrm>
            <a:off x="-2950" y="736844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REQUEST TRACKER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07696-CA10-4DB3-9955-96E9F4275115}"/>
              </a:ext>
            </a:extLst>
          </p:cNvPr>
          <p:cNvSpPr/>
          <p:nvPr/>
        </p:nvSpPr>
        <p:spPr>
          <a:xfrm>
            <a:off x="7865511" y="739408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REQUEST TRACKER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71E455-F574-46B1-803E-7F8340155DA2}"/>
              </a:ext>
            </a:extLst>
          </p:cNvPr>
          <p:cNvSpPr/>
          <p:nvPr/>
        </p:nvSpPr>
        <p:spPr>
          <a:xfrm>
            <a:off x="3590384" y="32236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600344-541D-4AE1-9D8C-B5657F5CEED5}"/>
              </a:ext>
            </a:extLst>
          </p:cNvPr>
          <p:cNvSpPr/>
          <p:nvPr/>
        </p:nvSpPr>
        <p:spPr>
          <a:xfrm>
            <a:off x="2528809" y="3223604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E36742-FB26-418D-907D-A91CE20450BA}"/>
              </a:ext>
            </a:extLst>
          </p:cNvPr>
          <p:cNvSpPr/>
          <p:nvPr/>
        </p:nvSpPr>
        <p:spPr>
          <a:xfrm>
            <a:off x="1450504" y="3223604"/>
            <a:ext cx="360000" cy="3600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917DB1-62D3-4A5E-B4DF-B8D28DD97A50}"/>
              </a:ext>
            </a:extLst>
          </p:cNvPr>
          <p:cNvSpPr/>
          <p:nvPr/>
        </p:nvSpPr>
        <p:spPr>
          <a:xfrm>
            <a:off x="350822" y="3223604"/>
            <a:ext cx="360000" cy="3600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38A936-1925-453C-814B-1C360E6E3CCB}"/>
              </a:ext>
            </a:extLst>
          </p:cNvPr>
          <p:cNvSpPr/>
          <p:nvPr/>
        </p:nvSpPr>
        <p:spPr>
          <a:xfrm>
            <a:off x="28241" y="248312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Health &amp; Safety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C843FC-7F56-42C6-8D0E-11611863E72E}"/>
              </a:ext>
            </a:extLst>
          </p:cNvPr>
          <p:cNvSpPr/>
          <p:nvPr/>
        </p:nvSpPr>
        <p:spPr>
          <a:xfrm>
            <a:off x="1127720" y="248312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Quality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D0226A-4669-4D56-B1C7-5238B9DC5E9B}"/>
              </a:ext>
            </a:extLst>
          </p:cNvPr>
          <p:cNvSpPr/>
          <p:nvPr/>
        </p:nvSpPr>
        <p:spPr>
          <a:xfrm>
            <a:off x="2209443" y="2483121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Cage Fill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D908EF-72BE-4FF2-A3DF-8423F86B2CF6}"/>
              </a:ext>
            </a:extLst>
          </p:cNvPr>
          <p:cNvSpPr/>
          <p:nvPr/>
        </p:nvSpPr>
        <p:spPr>
          <a:xfrm>
            <a:off x="3265953" y="2500877"/>
            <a:ext cx="1010699" cy="730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Restaurant Impact</a:t>
            </a:r>
          </a:p>
        </p:txBody>
      </p:sp>
    </p:spTree>
    <p:extLst>
      <p:ext uri="{BB962C8B-B14F-4D97-AF65-F5344CB8AC3E}">
        <p14:creationId xmlns:p14="http://schemas.microsoft.com/office/powerpoint/2010/main" val="405658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6"/>
            <a:ext cx="4327297" cy="5393184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6" name="Picture 2" descr="Image result for burger icon">
            <a:extLst>
              <a:ext uri="{FF2B5EF4-FFF2-40B4-BE49-F238E27FC236}">
                <a16:creationId xmlns:a16="http://schemas.microsoft.com/office/drawing/2014/main" id="{5A47B313-5D8D-4511-B527-06E62B3A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49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00CDC68-319D-4E9F-9B57-3ACC69D0C7DE}"/>
              </a:ext>
            </a:extLst>
          </p:cNvPr>
          <p:cNvGrpSpPr/>
          <p:nvPr/>
        </p:nvGrpSpPr>
        <p:grpSpPr>
          <a:xfrm>
            <a:off x="254000" y="1696593"/>
            <a:ext cx="3809429" cy="897809"/>
            <a:chOff x="345440" y="2253846"/>
            <a:chExt cx="5415281" cy="89780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9D9734-7F7D-49A4-98CB-8722A2541428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b="0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NPI Description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C87C0D9-0741-4132-8F67-F72C73785115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A13D2-B5AE-4EC9-820E-03C4259684E4}"/>
              </a:ext>
            </a:extLst>
          </p:cNvPr>
          <p:cNvSpPr/>
          <p:nvPr/>
        </p:nvSpPr>
        <p:spPr>
          <a:xfrm>
            <a:off x="254001" y="2743318"/>
            <a:ext cx="38094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Supplier Name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EFBD89-0A90-4F1F-B1F7-2763ECD37060}"/>
              </a:ext>
            </a:extLst>
          </p:cNvPr>
          <p:cNvGrpSpPr/>
          <p:nvPr/>
        </p:nvGrpSpPr>
        <p:grpSpPr>
          <a:xfrm>
            <a:off x="254001" y="3720932"/>
            <a:ext cx="3809429" cy="897809"/>
            <a:chOff x="345440" y="2253846"/>
            <a:chExt cx="5415281" cy="89780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4C99CB9-29D2-4B68-AC65-8FC4DBB6FFE2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Contact Name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580C481-B2B5-4538-9917-D0DC2AD84881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2FB067-C26D-4D3A-AA39-4AEF8F1B2329}"/>
              </a:ext>
            </a:extLst>
          </p:cNvPr>
          <p:cNvGrpSpPr/>
          <p:nvPr/>
        </p:nvGrpSpPr>
        <p:grpSpPr>
          <a:xfrm>
            <a:off x="253998" y="4726772"/>
            <a:ext cx="3809429" cy="897809"/>
            <a:chOff x="345440" y="2253846"/>
            <a:chExt cx="5415281" cy="89780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5D0116C-6575-4686-9C45-4A3FD90AC2A2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Contact Number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836D467-8B5A-4D1B-99A9-037BBA1CDCD3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60201D-38D2-46C4-96F4-A383D516C4BE}"/>
              </a:ext>
            </a:extLst>
          </p:cNvPr>
          <p:cNvGrpSpPr/>
          <p:nvPr/>
        </p:nvGrpSpPr>
        <p:grpSpPr>
          <a:xfrm>
            <a:off x="253998" y="5758307"/>
            <a:ext cx="3809429" cy="897809"/>
            <a:chOff x="345440" y="2253846"/>
            <a:chExt cx="5415281" cy="8978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99A6C6-A161-4CEE-A877-52A0644E6D5F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Contact Email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E892736-553E-4264-92C4-FF709C82286F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41EBAEC-36E4-4631-B6D5-88DF4A56B6AE}"/>
              </a:ext>
            </a:extLst>
          </p:cNvPr>
          <p:cNvGrpSpPr/>
          <p:nvPr/>
        </p:nvGrpSpPr>
        <p:grpSpPr>
          <a:xfrm>
            <a:off x="246599" y="3239726"/>
            <a:ext cx="3809427" cy="387755"/>
            <a:chOff x="325121" y="3480511"/>
            <a:chExt cx="5415278" cy="38775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4FA84D-EA6B-4FE2-9C48-75EB96D198FD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E560B21-1551-4729-B7D0-D242A0FB09F7}"/>
                </a:ext>
              </a:extLst>
            </p:cNvPr>
            <p:cNvSpPr/>
            <p:nvPr/>
          </p:nvSpPr>
          <p:spPr>
            <a:xfrm>
              <a:off x="325121" y="3480511"/>
              <a:ext cx="54152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 Supplier</a:t>
              </a: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33005FD-DA4C-46A9-B158-E94CC4986BEF}"/>
                </a:ext>
              </a:extLst>
            </p:cNvPr>
            <p:cNvSpPr/>
            <p:nvPr/>
          </p:nvSpPr>
          <p:spPr>
            <a:xfrm rot="10800000">
              <a:off x="5425440" y="3575633"/>
              <a:ext cx="228670" cy="973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3E005FC-EDD1-4C83-9944-B63AAA04B7AE}"/>
              </a:ext>
            </a:extLst>
          </p:cNvPr>
          <p:cNvSpPr/>
          <p:nvPr/>
        </p:nvSpPr>
        <p:spPr>
          <a:xfrm>
            <a:off x="7864704" y="1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9A4D3A60-1F90-42D5-AF4D-1B358252A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7864704" y="0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91CDCB6-3044-461D-9AFF-774718A8CDC0}"/>
              </a:ext>
            </a:extLst>
          </p:cNvPr>
          <p:cNvSpPr/>
          <p:nvPr/>
        </p:nvSpPr>
        <p:spPr>
          <a:xfrm>
            <a:off x="7864703" y="1464817"/>
            <a:ext cx="4327297" cy="5393184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1" name="Picture 2" descr="Image result for burger icon">
            <a:extLst>
              <a:ext uri="{FF2B5EF4-FFF2-40B4-BE49-F238E27FC236}">
                <a16:creationId xmlns:a16="http://schemas.microsoft.com/office/drawing/2014/main" id="{EBDB7BEC-5D3F-4E14-AD8F-2A560549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253" y="18842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6DADB58C-2EB8-480B-9DD8-6FC992E77AA1}"/>
              </a:ext>
            </a:extLst>
          </p:cNvPr>
          <p:cNvGrpSpPr/>
          <p:nvPr/>
        </p:nvGrpSpPr>
        <p:grpSpPr>
          <a:xfrm>
            <a:off x="8094915" y="6435284"/>
            <a:ext cx="3746988" cy="387755"/>
            <a:chOff x="325121" y="3480511"/>
            <a:chExt cx="5415278" cy="38775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9D6E1C-1935-4806-BD1D-A9C73BF816BB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AE9F882-5877-4435-9C5D-B532E6750D4A}"/>
                </a:ext>
              </a:extLst>
            </p:cNvPr>
            <p:cNvSpPr/>
            <p:nvPr/>
          </p:nvSpPr>
          <p:spPr>
            <a:xfrm>
              <a:off x="325121" y="3480511"/>
              <a:ext cx="54152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Supplier Name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DA334CB6-E2AA-4084-A5F4-1BF2FD1BE111}"/>
                </a:ext>
              </a:extLst>
            </p:cNvPr>
            <p:cNvSpPr/>
            <p:nvPr/>
          </p:nvSpPr>
          <p:spPr>
            <a:xfrm rot="10800000">
              <a:off x="5425440" y="3575633"/>
              <a:ext cx="228670" cy="973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526D8D-7237-40E5-8222-2B4FE331C37C}"/>
              </a:ext>
            </a:extLst>
          </p:cNvPr>
          <p:cNvGrpSpPr/>
          <p:nvPr/>
        </p:nvGrpSpPr>
        <p:grpSpPr>
          <a:xfrm>
            <a:off x="8128572" y="2027632"/>
            <a:ext cx="3746990" cy="897809"/>
            <a:chOff x="345440" y="2253846"/>
            <a:chExt cx="5415281" cy="89780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1CAC12F-3197-4DB7-BEFE-F3F0216C9400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Product ID (MRIN)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D5928B0F-ACEA-43FF-B52B-347809E9A8DC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DB978F-FF7D-46FD-ACE1-9EE83E26EBB3}"/>
              </a:ext>
            </a:extLst>
          </p:cNvPr>
          <p:cNvGrpSpPr/>
          <p:nvPr/>
        </p:nvGrpSpPr>
        <p:grpSpPr>
          <a:xfrm>
            <a:off x="8128569" y="3026339"/>
            <a:ext cx="3746990" cy="897809"/>
            <a:chOff x="345440" y="2253846"/>
            <a:chExt cx="5415281" cy="89780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CA5F1B-4CD1-47AC-BBBC-97C8DA066758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Product Name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0EBD3A1-2493-4A8F-8875-4F3D6408B88D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C0034CF-1EF4-4215-AB33-21B8F2B799CB}"/>
              </a:ext>
            </a:extLst>
          </p:cNvPr>
          <p:cNvGrpSpPr/>
          <p:nvPr/>
        </p:nvGrpSpPr>
        <p:grpSpPr>
          <a:xfrm>
            <a:off x="8136965" y="4025046"/>
            <a:ext cx="1118795" cy="897809"/>
            <a:chOff x="345440" y="2253846"/>
            <a:chExt cx="5415281" cy="89780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4C01009-250F-40B2-A5C6-BBEE1A822F5A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Length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358D3EB-9740-4EFA-8AF0-6666EF1276B3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F1AEE8C-B69F-4F3F-A773-5EEB6DCC25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6" t="11936" r="8666" b="9354"/>
          <a:stretch/>
        </p:blipFill>
        <p:spPr>
          <a:xfrm>
            <a:off x="11664341" y="1643345"/>
            <a:ext cx="167402" cy="23241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0755205F-538E-4120-9B96-E41219FEDA9B}"/>
              </a:ext>
            </a:extLst>
          </p:cNvPr>
          <p:cNvSpPr/>
          <p:nvPr/>
        </p:nvSpPr>
        <p:spPr>
          <a:xfrm>
            <a:off x="10578205" y="1621478"/>
            <a:ext cx="1297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New Product: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AB648D4-8188-4D08-9D96-1B36612C2DD8}"/>
              </a:ext>
            </a:extLst>
          </p:cNvPr>
          <p:cNvGrpSpPr/>
          <p:nvPr/>
        </p:nvGrpSpPr>
        <p:grpSpPr>
          <a:xfrm>
            <a:off x="8128470" y="4987595"/>
            <a:ext cx="1793675" cy="897809"/>
            <a:chOff x="345440" y="2253846"/>
            <a:chExt cx="5415281" cy="89780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A906EC7-392A-4384-B492-8D047303E127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Units per Case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2A382E8-746B-4DDE-BCC9-14F1261683BE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70D5C13-2504-4CB5-AA0A-B99F9EDCE6B7}"/>
              </a:ext>
            </a:extLst>
          </p:cNvPr>
          <p:cNvGrpSpPr/>
          <p:nvPr/>
        </p:nvGrpSpPr>
        <p:grpSpPr>
          <a:xfrm>
            <a:off x="10078707" y="4976581"/>
            <a:ext cx="1793675" cy="897809"/>
            <a:chOff x="345440" y="2253846"/>
            <a:chExt cx="5415281" cy="89780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B311B4A-9CE8-40AD-846E-130FC95E2952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Inners per Case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0D60C11-94DE-4D5A-B567-C1C4A8678A04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6FEBEB4-3BDF-4028-98B5-9A9FEEEF7F92}"/>
              </a:ext>
            </a:extLst>
          </p:cNvPr>
          <p:cNvGrpSpPr/>
          <p:nvPr/>
        </p:nvGrpSpPr>
        <p:grpSpPr>
          <a:xfrm>
            <a:off x="9459410" y="4006456"/>
            <a:ext cx="1118795" cy="897809"/>
            <a:chOff x="345440" y="2253846"/>
            <a:chExt cx="5415281" cy="89780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CD59BC0-FB77-4E39-9D3F-A6DF22AB2946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Width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E3320410-E729-45CB-BD69-92921F732C39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B768AC8-8AA3-4372-B9A2-A3C657D94975}"/>
              </a:ext>
            </a:extLst>
          </p:cNvPr>
          <p:cNvGrpSpPr/>
          <p:nvPr/>
        </p:nvGrpSpPr>
        <p:grpSpPr>
          <a:xfrm>
            <a:off x="10761421" y="4006456"/>
            <a:ext cx="1118795" cy="897809"/>
            <a:chOff x="345440" y="2253846"/>
            <a:chExt cx="5415281" cy="89780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BAFC7E9-09B2-4915-8844-48AFCCFEC102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Height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6B17DCB-BFA0-454E-B444-8F6E77BADDBC}"/>
                </a:ext>
              </a:extLst>
            </p:cNvPr>
            <p:cNvSpPr/>
            <p:nvPr/>
          </p:nvSpPr>
          <p:spPr>
            <a:xfrm>
              <a:off x="345441" y="2530218"/>
              <a:ext cx="5415280" cy="621437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AF607D3-640B-475C-A3DB-9C793A43B162}"/>
              </a:ext>
            </a:extLst>
          </p:cNvPr>
          <p:cNvSpPr/>
          <p:nvPr/>
        </p:nvSpPr>
        <p:spPr>
          <a:xfrm>
            <a:off x="8084755" y="6084525"/>
            <a:ext cx="37469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Temperature Zone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5C710D-8245-419A-A8C6-B507EFFA5364}"/>
              </a:ext>
            </a:extLst>
          </p:cNvPr>
          <p:cNvSpPr/>
          <p:nvPr/>
        </p:nvSpPr>
        <p:spPr>
          <a:xfrm>
            <a:off x="-2950" y="736844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NEW REQUEST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DC56BC-CF38-48A7-B9DE-8B84CD244163}"/>
              </a:ext>
            </a:extLst>
          </p:cNvPr>
          <p:cNvSpPr/>
          <p:nvPr/>
        </p:nvSpPr>
        <p:spPr>
          <a:xfrm>
            <a:off x="7856632" y="739408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NEW REQUEST</a:t>
            </a:r>
          </a:p>
        </p:txBody>
      </p:sp>
    </p:spTree>
    <p:extLst>
      <p:ext uri="{BB962C8B-B14F-4D97-AF65-F5344CB8AC3E}">
        <p14:creationId xmlns:p14="http://schemas.microsoft.com/office/powerpoint/2010/main" val="31313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B3B7D439-F04B-4619-B6C2-1985C1427529}"/>
              </a:ext>
            </a:extLst>
          </p:cNvPr>
          <p:cNvSpPr/>
          <p:nvPr/>
        </p:nvSpPr>
        <p:spPr>
          <a:xfrm>
            <a:off x="-2950" y="736844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NEW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0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0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806C90-67D4-4D2A-BD74-DC343E4D0A61}"/>
              </a:ext>
            </a:extLst>
          </p:cNvPr>
          <p:cNvSpPr/>
          <p:nvPr/>
        </p:nvSpPr>
        <p:spPr>
          <a:xfrm>
            <a:off x="-1" y="1464816"/>
            <a:ext cx="4327297" cy="5393184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6" name="Picture 2" descr="Image result for burger icon">
            <a:extLst>
              <a:ext uri="{FF2B5EF4-FFF2-40B4-BE49-F238E27FC236}">
                <a16:creationId xmlns:a16="http://schemas.microsoft.com/office/drawing/2014/main" id="{5A47B313-5D8D-4511-B527-06E62B3A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549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D4C561B-DF78-4AEE-8084-8A4F87C2888B}"/>
              </a:ext>
            </a:extLst>
          </p:cNvPr>
          <p:cNvSpPr/>
          <p:nvPr/>
        </p:nvSpPr>
        <p:spPr>
          <a:xfrm>
            <a:off x="2317121" y="6061055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07C2905-70AC-4551-AF34-81638CEF4879}"/>
              </a:ext>
            </a:extLst>
          </p:cNvPr>
          <p:cNvGrpSpPr/>
          <p:nvPr/>
        </p:nvGrpSpPr>
        <p:grpSpPr>
          <a:xfrm>
            <a:off x="155725" y="2162861"/>
            <a:ext cx="3988984" cy="387755"/>
            <a:chOff x="325121" y="3480511"/>
            <a:chExt cx="5415278" cy="38775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B0D70CC-22DF-4CD4-BF20-13F6C57635D5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3FA0C1-3314-4757-8FDA-D565740C1259}"/>
                </a:ext>
              </a:extLst>
            </p:cNvPr>
            <p:cNvSpPr/>
            <p:nvPr/>
          </p:nvSpPr>
          <p:spPr>
            <a:xfrm>
              <a:off x="325121" y="3480511"/>
              <a:ext cx="54152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product type</a:t>
              </a: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87C7526-BB0D-40FF-821E-F50BCAA12E05}"/>
                </a:ext>
              </a:extLst>
            </p:cNvPr>
            <p:cNvSpPr/>
            <p:nvPr/>
          </p:nvSpPr>
          <p:spPr>
            <a:xfrm rot="10800000">
              <a:off x="5425440" y="3575633"/>
              <a:ext cx="228670" cy="973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BC1B5997-FFA7-4790-9887-53D283BE07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6" t="11936" r="8666" b="9354"/>
          <a:stretch/>
        </p:blipFill>
        <p:spPr>
          <a:xfrm>
            <a:off x="3883176" y="3085613"/>
            <a:ext cx="241935" cy="23241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46B2442-A4E6-4E06-B549-6FF1AEB0FA52}"/>
              </a:ext>
            </a:extLst>
          </p:cNvPr>
          <p:cNvSpPr/>
          <p:nvPr/>
        </p:nvSpPr>
        <p:spPr>
          <a:xfrm>
            <a:off x="145565" y="1812102"/>
            <a:ext cx="3988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Product Type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409B69-7CFA-4127-84DA-D942557965CB}"/>
              </a:ext>
            </a:extLst>
          </p:cNvPr>
          <p:cNvGrpSpPr/>
          <p:nvPr/>
        </p:nvGrpSpPr>
        <p:grpSpPr>
          <a:xfrm>
            <a:off x="145565" y="3041245"/>
            <a:ext cx="3988984" cy="387755"/>
            <a:chOff x="325121" y="3480511"/>
            <a:chExt cx="5415278" cy="38775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F54292-2942-4E66-8578-A243F35C77F4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225CDC-8B13-4E19-B692-0D71D226E403}"/>
                </a:ext>
              </a:extLst>
            </p:cNvPr>
            <p:cNvSpPr/>
            <p:nvPr/>
          </p:nvSpPr>
          <p:spPr>
            <a:xfrm>
              <a:off x="325121" y="3480511"/>
              <a:ext cx="54152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Can the case orientate on its side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B20A43EB-E863-4C33-8857-1D9DD7B47056}"/>
              </a:ext>
            </a:extLst>
          </p:cNvPr>
          <p:cNvSpPr/>
          <p:nvPr/>
        </p:nvSpPr>
        <p:spPr>
          <a:xfrm>
            <a:off x="135405" y="2690486"/>
            <a:ext cx="3988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Case Orientation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EBEB8A0-80CA-4727-BDBF-7548CB0AEB69}"/>
              </a:ext>
            </a:extLst>
          </p:cNvPr>
          <p:cNvSpPr/>
          <p:nvPr/>
        </p:nvSpPr>
        <p:spPr>
          <a:xfrm>
            <a:off x="437171" y="6061055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A7C4D1-A592-47A6-B9A2-3E5502D1EA74}"/>
              </a:ext>
            </a:extLst>
          </p:cNvPr>
          <p:cNvGrpSpPr/>
          <p:nvPr/>
        </p:nvGrpSpPr>
        <p:grpSpPr>
          <a:xfrm>
            <a:off x="101890" y="4657639"/>
            <a:ext cx="4106126" cy="387755"/>
            <a:chOff x="325121" y="3480511"/>
            <a:chExt cx="4106126" cy="387755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B78F0D1-D78E-466F-9232-09B8DC1B6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400" y="3840631"/>
              <a:ext cx="3941220" cy="2763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3D7447B-934A-4DD1-BE09-7AE66C80798C}"/>
                </a:ext>
              </a:extLst>
            </p:cNvPr>
            <p:cNvSpPr/>
            <p:nvPr/>
          </p:nvSpPr>
          <p:spPr>
            <a:xfrm>
              <a:off x="325121" y="3480511"/>
              <a:ext cx="41061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</a:rPr>
                <a:t>Choose a Supplier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C71A81-2748-43AC-9CB5-30173EE214CE}"/>
              </a:ext>
            </a:extLst>
          </p:cNvPr>
          <p:cNvCxnSpPr>
            <a:cxnSpLocks/>
          </p:cNvCxnSpPr>
          <p:nvPr/>
        </p:nvCxnSpPr>
        <p:spPr>
          <a:xfrm>
            <a:off x="183169" y="4354514"/>
            <a:ext cx="39412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01B14E23-52CA-4CE9-A08F-6645FC373C27}"/>
              </a:ext>
            </a:extLst>
          </p:cNvPr>
          <p:cNvSpPr/>
          <p:nvPr/>
        </p:nvSpPr>
        <p:spPr>
          <a:xfrm rot="10800000">
            <a:off x="3894628" y="4812685"/>
            <a:ext cx="228670" cy="973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E9D02EF-7E23-40AD-B08D-29A0A18B1104}"/>
              </a:ext>
            </a:extLst>
          </p:cNvPr>
          <p:cNvGrpSpPr/>
          <p:nvPr/>
        </p:nvGrpSpPr>
        <p:grpSpPr>
          <a:xfrm>
            <a:off x="101890" y="5281924"/>
            <a:ext cx="4042819" cy="387755"/>
            <a:chOff x="325121" y="3480511"/>
            <a:chExt cx="4042819" cy="38775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01F7DD-FE25-4AA6-91F6-B43360EDE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400" y="3849843"/>
              <a:ext cx="3961540" cy="1842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32443BA-05A5-4BC3-B775-20935B6F3C00}"/>
                </a:ext>
              </a:extLst>
            </p:cNvPr>
            <p:cNvSpPr/>
            <p:nvPr/>
          </p:nvSpPr>
          <p:spPr>
            <a:xfrm>
              <a:off x="325121" y="3480511"/>
              <a:ext cx="40209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Source Sans Pro" panose="020B0503030403020204" pitchFamily="34" charset="0"/>
                </a:rPr>
                <a:t>Choose a Product</a:t>
              </a:r>
              <a:endParaRPr lang="en-GB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5A71A6-5EAF-4D58-881D-3AAFCA4188EB}"/>
              </a:ext>
            </a:extLst>
          </p:cNvPr>
          <p:cNvSpPr/>
          <p:nvPr/>
        </p:nvSpPr>
        <p:spPr>
          <a:xfrm>
            <a:off x="183169" y="4035364"/>
            <a:ext cx="5415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Existing Product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F84B21-58AC-4EC8-A067-1C6E282D6EC8}"/>
              </a:ext>
            </a:extLst>
          </p:cNvPr>
          <p:cNvSpPr/>
          <p:nvPr/>
        </p:nvSpPr>
        <p:spPr>
          <a:xfrm>
            <a:off x="3843886" y="4005970"/>
            <a:ext cx="278978" cy="2508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AD5960EF-B57B-416F-BB26-6A22D83DE4CF}"/>
              </a:ext>
            </a:extLst>
          </p:cNvPr>
          <p:cNvSpPr/>
          <p:nvPr/>
        </p:nvSpPr>
        <p:spPr>
          <a:xfrm rot="10800000">
            <a:off x="3916039" y="5433180"/>
            <a:ext cx="228670" cy="97359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C08ED7-80EE-49B7-8170-8D98D5096445}"/>
              </a:ext>
            </a:extLst>
          </p:cNvPr>
          <p:cNvSpPr/>
          <p:nvPr/>
        </p:nvSpPr>
        <p:spPr>
          <a:xfrm>
            <a:off x="7795266" y="735958"/>
            <a:ext cx="4324349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D2E81"/>
                </a:solidFill>
              </a:rPr>
              <a:t>NEW REQUEST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631C4A-E088-4A95-97B0-976E9175EBF0}"/>
              </a:ext>
            </a:extLst>
          </p:cNvPr>
          <p:cNvSpPr/>
          <p:nvPr/>
        </p:nvSpPr>
        <p:spPr>
          <a:xfrm>
            <a:off x="7798216" y="-886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BCB3913D-43EB-468E-9D9F-938624104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7798216" y="-887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6647A54F-737C-4357-B2BC-1EDD60A939DA}"/>
              </a:ext>
            </a:extLst>
          </p:cNvPr>
          <p:cNvSpPr/>
          <p:nvPr/>
        </p:nvSpPr>
        <p:spPr>
          <a:xfrm>
            <a:off x="7798215" y="1463930"/>
            <a:ext cx="4327297" cy="5393184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5" name="Picture 2" descr="Image result for burger icon">
            <a:extLst>
              <a:ext uri="{FF2B5EF4-FFF2-40B4-BE49-F238E27FC236}">
                <a16:creationId xmlns:a16="http://schemas.microsoft.com/office/drawing/2014/main" id="{05A487F2-A0BC-464A-85F4-CFCFB5F5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765" y="18753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1491E67-0792-4845-8C76-BC0C369544EB}"/>
              </a:ext>
            </a:extLst>
          </p:cNvPr>
          <p:cNvSpPr/>
          <p:nvPr/>
        </p:nvSpPr>
        <p:spPr>
          <a:xfrm>
            <a:off x="10115337" y="6060169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129BB28-6B87-4349-ACE0-FED25F1DC274}"/>
              </a:ext>
            </a:extLst>
          </p:cNvPr>
          <p:cNvGrpSpPr/>
          <p:nvPr/>
        </p:nvGrpSpPr>
        <p:grpSpPr>
          <a:xfrm>
            <a:off x="7953941" y="2161975"/>
            <a:ext cx="3988984" cy="387755"/>
            <a:chOff x="325121" y="3480511"/>
            <a:chExt cx="5415278" cy="387755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179E014-1DB6-4696-A1E4-7066319EE2D7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4FB8C5D-5041-44B9-8D22-2E6A32CEDC27}"/>
                </a:ext>
              </a:extLst>
            </p:cNvPr>
            <p:cNvSpPr/>
            <p:nvPr/>
          </p:nvSpPr>
          <p:spPr>
            <a:xfrm>
              <a:off x="325121" y="3480511"/>
              <a:ext cx="54152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product type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DACA818D-C3FC-4068-B31D-59114C7715CE}"/>
                </a:ext>
              </a:extLst>
            </p:cNvPr>
            <p:cNvSpPr/>
            <p:nvPr/>
          </p:nvSpPr>
          <p:spPr>
            <a:xfrm rot="10800000">
              <a:off x="5425440" y="3575633"/>
              <a:ext cx="228670" cy="973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3C4FCA1-6131-4121-95CA-C0FFAE39BC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6" t="11936" r="8666" b="9354"/>
          <a:stretch/>
        </p:blipFill>
        <p:spPr>
          <a:xfrm>
            <a:off x="11681392" y="3084727"/>
            <a:ext cx="241935" cy="23241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0BBAACB4-F90D-41A3-81F2-2DB28E786B98}"/>
              </a:ext>
            </a:extLst>
          </p:cNvPr>
          <p:cNvSpPr/>
          <p:nvPr/>
        </p:nvSpPr>
        <p:spPr>
          <a:xfrm>
            <a:off x="7943781" y="1811216"/>
            <a:ext cx="3988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Product Type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6B60B65-973E-473C-890D-697E2C1F5868}"/>
              </a:ext>
            </a:extLst>
          </p:cNvPr>
          <p:cNvGrpSpPr/>
          <p:nvPr/>
        </p:nvGrpSpPr>
        <p:grpSpPr>
          <a:xfrm>
            <a:off x="7943781" y="3040359"/>
            <a:ext cx="3988984" cy="387755"/>
            <a:chOff x="325121" y="3480511"/>
            <a:chExt cx="5415278" cy="38775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8CAC132-1FFA-470B-8911-C53D097C9C11}"/>
                </a:ext>
              </a:extLst>
            </p:cNvPr>
            <p:cNvCxnSpPr/>
            <p:nvPr/>
          </p:nvCxnSpPr>
          <p:spPr>
            <a:xfrm>
              <a:off x="406400" y="3868266"/>
              <a:ext cx="53339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CD63EEE-A647-46B0-8B65-EC0C0745F59B}"/>
                </a:ext>
              </a:extLst>
            </p:cNvPr>
            <p:cNvSpPr/>
            <p:nvPr/>
          </p:nvSpPr>
          <p:spPr>
            <a:xfrm>
              <a:off x="325121" y="3480511"/>
              <a:ext cx="54152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Can the case orientate on its side</a:t>
              </a:r>
              <a:endParaRPr lang="en-GB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E63E57B-66CE-4DDF-88DD-67E8A32D722E}"/>
              </a:ext>
            </a:extLst>
          </p:cNvPr>
          <p:cNvSpPr/>
          <p:nvPr/>
        </p:nvSpPr>
        <p:spPr>
          <a:xfrm>
            <a:off x="7933621" y="2689600"/>
            <a:ext cx="3988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Case Orientation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8098642-ADC0-4BF5-B820-C6ACA4E416EF}"/>
              </a:ext>
            </a:extLst>
          </p:cNvPr>
          <p:cNvSpPr/>
          <p:nvPr/>
        </p:nvSpPr>
        <p:spPr>
          <a:xfrm>
            <a:off x="8235387" y="6060169"/>
            <a:ext cx="1499866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360E23C-DCFA-4CD6-AF13-A0FEC208E147}"/>
              </a:ext>
            </a:extLst>
          </p:cNvPr>
          <p:cNvGrpSpPr/>
          <p:nvPr/>
        </p:nvGrpSpPr>
        <p:grpSpPr>
          <a:xfrm>
            <a:off x="7900106" y="4656753"/>
            <a:ext cx="4022499" cy="387755"/>
            <a:chOff x="325121" y="3480511"/>
            <a:chExt cx="4022499" cy="387755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6CE0770-D346-49B3-B8C3-B8D01C034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400" y="3840631"/>
              <a:ext cx="3941220" cy="276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799E840-EC18-43F7-9DF1-7BDA34FDF5DD}"/>
                </a:ext>
              </a:extLst>
            </p:cNvPr>
            <p:cNvSpPr/>
            <p:nvPr/>
          </p:nvSpPr>
          <p:spPr>
            <a:xfrm>
              <a:off x="325121" y="3480511"/>
              <a:ext cx="35887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 Supplier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F4D8BC1-9CEC-4775-B2C8-646FA0171F84}"/>
              </a:ext>
            </a:extLst>
          </p:cNvPr>
          <p:cNvCxnSpPr>
            <a:cxnSpLocks/>
          </p:cNvCxnSpPr>
          <p:nvPr/>
        </p:nvCxnSpPr>
        <p:spPr>
          <a:xfrm>
            <a:off x="7981385" y="4353628"/>
            <a:ext cx="39412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857456E4-8147-4D5B-A2F3-6EAC220C6CE7}"/>
              </a:ext>
            </a:extLst>
          </p:cNvPr>
          <p:cNvSpPr/>
          <p:nvPr/>
        </p:nvSpPr>
        <p:spPr>
          <a:xfrm rot="10800000">
            <a:off x="11692844" y="4811799"/>
            <a:ext cx="228670" cy="9735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561E77C-6F72-4397-B3F9-C9651A983741}"/>
              </a:ext>
            </a:extLst>
          </p:cNvPr>
          <p:cNvGrpSpPr/>
          <p:nvPr/>
        </p:nvGrpSpPr>
        <p:grpSpPr>
          <a:xfrm>
            <a:off x="7900106" y="5281038"/>
            <a:ext cx="4042819" cy="387755"/>
            <a:chOff x="325121" y="3480511"/>
            <a:chExt cx="4042819" cy="387755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2D4C8B7-44D9-49D2-9C56-B40BC0D14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400" y="3849843"/>
              <a:ext cx="3961540" cy="1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B350D4C-3D0F-4095-BBE4-2E2573DE7CAD}"/>
                </a:ext>
              </a:extLst>
            </p:cNvPr>
            <p:cNvSpPr/>
            <p:nvPr/>
          </p:nvSpPr>
          <p:spPr>
            <a:xfrm>
              <a:off x="325121" y="3480511"/>
              <a:ext cx="34899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Choose a Product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63B2663-B32C-4B52-BF89-5CE552116589}"/>
              </a:ext>
            </a:extLst>
          </p:cNvPr>
          <p:cNvSpPr/>
          <p:nvPr/>
        </p:nvSpPr>
        <p:spPr>
          <a:xfrm>
            <a:off x="11642102" y="4005084"/>
            <a:ext cx="278978" cy="2508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Isosceles Triangle 168">
            <a:extLst>
              <a:ext uri="{FF2B5EF4-FFF2-40B4-BE49-F238E27FC236}">
                <a16:creationId xmlns:a16="http://schemas.microsoft.com/office/drawing/2014/main" id="{D8D37DD1-8172-46E9-9BC9-3F09BB1318EE}"/>
              </a:ext>
            </a:extLst>
          </p:cNvPr>
          <p:cNvSpPr/>
          <p:nvPr/>
        </p:nvSpPr>
        <p:spPr>
          <a:xfrm rot="10800000">
            <a:off x="11714255" y="5432294"/>
            <a:ext cx="228670" cy="97359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49EB0BF2-A8A8-43C3-9B28-48AE51D2DA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6" t="11936" r="8666" b="9354"/>
          <a:stretch/>
        </p:blipFill>
        <p:spPr>
          <a:xfrm>
            <a:off x="11662854" y="4017504"/>
            <a:ext cx="241935" cy="232410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A0EB9C56-02B6-4D30-BA94-BEEC94924695}"/>
              </a:ext>
            </a:extLst>
          </p:cNvPr>
          <p:cNvSpPr/>
          <p:nvPr/>
        </p:nvSpPr>
        <p:spPr>
          <a:xfrm>
            <a:off x="11661336" y="3065534"/>
            <a:ext cx="278978" cy="2508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ACE2AC3-46B2-4E9E-965B-6961376FE040}"/>
              </a:ext>
            </a:extLst>
          </p:cNvPr>
          <p:cNvSpPr/>
          <p:nvPr/>
        </p:nvSpPr>
        <p:spPr>
          <a:xfrm>
            <a:off x="3854244" y="3075296"/>
            <a:ext cx="278978" cy="2508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1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83348-8A01-4906-9A99-400D6652D908}"/>
              </a:ext>
            </a:extLst>
          </p:cNvPr>
          <p:cNvSpPr/>
          <p:nvPr/>
        </p:nvSpPr>
        <p:spPr>
          <a:xfrm>
            <a:off x="2950" y="-885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7B01B80-FB69-4947-96EF-13B538A8A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2950" y="-886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urger icon">
            <a:extLst>
              <a:ext uri="{FF2B5EF4-FFF2-40B4-BE49-F238E27FC236}">
                <a16:creationId xmlns:a16="http://schemas.microsoft.com/office/drawing/2014/main" id="{015651F1-0484-4073-B227-3BA37770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99" y="18753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34A3C0-E082-4CF4-8577-D6E494FAF1E2}"/>
              </a:ext>
            </a:extLst>
          </p:cNvPr>
          <p:cNvSpPr/>
          <p:nvPr/>
        </p:nvSpPr>
        <p:spPr>
          <a:xfrm>
            <a:off x="2949" y="1463930"/>
            <a:ext cx="4324349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20F8AC-C1D3-4B1E-BAF9-CC7AB54CBBA6}"/>
              </a:ext>
            </a:extLst>
          </p:cNvPr>
          <p:cNvGrpSpPr/>
          <p:nvPr/>
        </p:nvGrpSpPr>
        <p:grpSpPr>
          <a:xfrm>
            <a:off x="97503" y="1543678"/>
            <a:ext cx="540131" cy="450000"/>
            <a:chOff x="196130" y="1615683"/>
            <a:chExt cx="720000" cy="72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AA168A-5834-4CE3-9DDC-14EFAE8BA85B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2" name="Picture 4" descr="Image result for meat ICON">
              <a:extLst>
                <a:ext uri="{FF2B5EF4-FFF2-40B4-BE49-F238E27FC236}">
                  <a16:creationId xmlns:a16="http://schemas.microsoft.com/office/drawing/2014/main" id="{7EEE47D7-6143-4F4E-AE6D-089E5D1B8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3" name="Graphic 32" descr="Medical">
            <a:extLst>
              <a:ext uri="{FF2B5EF4-FFF2-40B4-BE49-F238E27FC236}">
                <a16:creationId xmlns:a16="http://schemas.microsoft.com/office/drawing/2014/main" id="{91159C86-6116-4977-9FDF-4DF68A2E5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3323" y="1525914"/>
            <a:ext cx="450109" cy="450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2EAAD79-2BA0-4902-A8A2-1D5DFC081567}"/>
              </a:ext>
            </a:extLst>
          </p:cNvPr>
          <p:cNvSpPr/>
          <p:nvPr/>
        </p:nvSpPr>
        <p:spPr>
          <a:xfrm>
            <a:off x="2398447" y="726209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DAD46B-4DE2-4195-937E-343B99DDCFD3}"/>
              </a:ext>
            </a:extLst>
          </p:cNvPr>
          <p:cNvSpPr/>
          <p:nvPr/>
        </p:nvSpPr>
        <p:spPr>
          <a:xfrm>
            <a:off x="1197012" y="754385"/>
            <a:ext cx="1198486" cy="68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940D60-089A-4707-8F87-53C19A0DE12E}"/>
              </a:ext>
            </a:extLst>
          </p:cNvPr>
          <p:cNvSpPr/>
          <p:nvPr/>
        </p:nvSpPr>
        <p:spPr>
          <a:xfrm>
            <a:off x="0" y="735959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C29E55-E0D0-41CC-9666-0CA4AE40F7BB}"/>
              </a:ext>
            </a:extLst>
          </p:cNvPr>
          <p:cNvSpPr/>
          <p:nvPr/>
        </p:nvSpPr>
        <p:spPr>
          <a:xfrm>
            <a:off x="183077" y="2470173"/>
            <a:ext cx="40249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84BE98-AC6E-4EC7-B91C-16C8276F50D6}"/>
              </a:ext>
            </a:extLst>
          </p:cNvPr>
          <p:cNvCxnSpPr>
            <a:cxnSpLocks/>
          </p:cNvCxnSpPr>
          <p:nvPr/>
        </p:nvCxnSpPr>
        <p:spPr>
          <a:xfrm>
            <a:off x="222486" y="5293309"/>
            <a:ext cx="38577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CDF863-4665-41B4-A0FE-3C542F0C7D06}"/>
              </a:ext>
            </a:extLst>
          </p:cNvPr>
          <p:cNvSpPr txBox="1"/>
          <p:nvPr/>
        </p:nvSpPr>
        <p:spPr>
          <a:xfrm>
            <a:off x="183076" y="2872643"/>
            <a:ext cx="402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E95F77-B466-45DA-A0AB-9ED887E5A585}"/>
              </a:ext>
            </a:extLst>
          </p:cNvPr>
          <p:cNvSpPr/>
          <p:nvPr/>
        </p:nvSpPr>
        <p:spPr>
          <a:xfrm>
            <a:off x="183075" y="5713724"/>
            <a:ext cx="2941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E7A916-4219-40E1-8CC1-DA7238B10B3D}"/>
              </a:ext>
            </a:extLst>
          </p:cNvPr>
          <p:cNvSpPr/>
          <p:nvPr/>
        </p:nvSpPr>
        <p:spPr>
          <a:xfrm>
            <a:off x="183077" y="5415417"/>
            <a:ext cx="3954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129144-4B9C-4663-901D-B82155D25FB4}"/>
              </a:ext>
            </a:extLst>
          </p:cNvPr>
          <p:cNvSpPr/>
          <p:nvPr/>
        </p:nvSpPr>
        <p:spPr>
          <a:xfrm>
            <a:off x="1423396" y="4347350"/>
            <a:ext cx="1455938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</a:t>
            </a:r>
          </a:p>
        </p:txBody>
      </p:sp>
      <p:pic>
        <p:nvPicPr>
          <p:cNvPr id="47" name="Graphic 46" descr="Exclamation mark">
            <a:extLst>
              <a:ext uri="{FF2B5EF4-FFF2-40B4-BE49-F238E27FC236}">
                <a16:creationId xmlns:a16="http://schemas.microsoft.com/office/drawing/2014/main" id="{36252254-EE23-4435-96D1-2DF1B9136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780" y="5851990"/>
            <a:ext cx="914400" cy="9144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C0E8950D-620C-4602-BAB4-D81AD9B202C8}"/>
              </a:ext>
            </a:extLst>
          </p:cNvPr>
          <p:cNvSpPr/>
          <p:nvPr/>
        </p:nvSpPr>
        <p:spPr>
          <a:xfrm>
            <a:off x="7775350" y="-177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B2586DCF-D6D0-4F9D-9E0B-7C85B999B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7775350" y="-177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Image result for burger icon">
            <a:extLst>
              <a:ext uri="{FF2B5EF4-FFF2-40B4-BE49-F238E27FC236}">
                <a16:creationId xmlns:a16="http://schemas.microsoft.com/office/drawing/2014/main" id="{C5D4ACC3-6D9D-4C04-AEF9-32B76459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899" y="186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CEBAFBB-0243-4A63-BC3C-D2F918BB69F9}"/>
              </a:ext>
            </a:extLst>
          </p:cNvPr>
          <p:cNvSpPr/>
          <p:nvPr/>
        </p:nvSpPr>
        <p:spPr>
          <a:xfrm>
            <a:off x="7775349" y="1463045"/>
            <a:ext cx="4324349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8EE71F4-B460-45B8-8B52-7C1DEF43AFB1}"/>
              </a:ext>
            </a:extLst>
          </p:cNvPr>
          <p:cNvGrpSpPr/>
          <p:nvPr/>
        </p:nvGrpSpPr>
        <p:grpSpPr>
          <a:xfrm>
            <a:off x="7869903" y="1542793"/>
            <a:ext cx="540131" cy="450000"/>
            <a:chOff x="196130" y="1615683"/>
            <a:chExt cx="720000" cy="72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495C836-BB6B-4E80-BFF0-7E4A743D8609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3" name="Picture 4" descr="Image result for meat ICON">
              <a:extLst>
                <a:ext uri="{FF2B5EF4-FFF2-40B4-BE49-F238E27FC236}">
                  <a16:creationId xmlns:a16="http://schemas.microsoft.com/office/drawing/2014/main" id="{9393F3FD-214D-483B-9796-EE19BCCDE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4" name="Graphic 73" descr="Medical">
            <a:extLst>
              <a:ext uri="{FF2B5EF4-FFF2-40B4-BE49-F238E27FC236}">
                <a16:creationId xmlns:a16="http://schemas.microsoft.com/office/drawing/2014/main" id="{990A2F26-4197-48D5-8BC0-26D5B26F8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05723" y="1525029"/>
            <a:ext cx="450109" cy="450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43C33A8-4657-4BB5-A6B4-CEDB26A4B227}"/>
              </a:ext>
            </a:extLst>
          </p:cNvPr>
          <p:cNvSpPr/>
          <p:nvPr/>
        </p:nvSpPr>
        <p:spPr>
          <a:xfrm>
            <a:off x="10170847" y="725324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7E3095-5DD3-4AA9-836E-BFC7936F21CF}"/>
              </a:ext>
            </a:extLst>
          </p:cNvPr>
          <p:cNvSpPr/>
          <p:nvPr/>
        </p:nvSpPr>
        <p:spPr>
          <a:xfrm>
            <a:off x="8969412" y="753500"/>
            <a:ext cx="1198486" cy="68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A3DAE6-7AD1-469F-9953-1D936B987F0F}"/>
              </a:ext>
            </a:extLst>
          </p:cNvPr>
          <p:cNvSpPr/>
          <p:nvPr/>
        </p:nvSpPr>
        <p:spPr>
          <a:xfrm>
            <a:off x="7772400" y="735074"/>
            <a:ext cx="1201435" cy="72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2F81AE-A266-4033-8636-DC43ADA4C684}"/>
              </a:ext>
            </a:extLst>
          </p:cNvPr>
          <p:cNvSpPr/>
          <p:nvPr/>
        </p:nvSpPr>
        <p:spPr>
          <a:xfrm>
            <a:off x="7955477" y="2469288"/>
            <a:ext cx="40249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19ADCB-7748-4EB7-BB3B-8688CBED1358}"/>
              </a:ext>
            </a:extLst>
          </p:cNvPr>
          <p:cNvCxnSpPr>
            <a:cxnSpLocks/>
          </p:cNvCxnSpPr>
          <p:nvPr/>
        </p:nvCxnSpPr>
        <p:spPr>
          <a:xfrm>
            <a:off x="7994886" y="5292424"/>
            <a:ext cx="385775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A98A99A-A385-40EE-AE57-0B3B6AE98BDA}"/>
              </a:ext>
            </a:extLst>
          </p:cNvPr>
          <p:cNvSpPr txBox="1"/>
          <p:nvPr/>
        </p:nvSpPr>
        <p:spPr>
          <a:xfrm>
            <a:off x="7955476" y="2871758"/>
            <a:ext cx="402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 </a:t>
            </a:r>
            <a:r>
              <a:rPr lang="en-GB" dirty="0" err="1">
                <a:solidFill>
                  <a:schemeClr val="bg1"/>
                </a:solidFill>
              </a:rPr>
              <a:t>aliqua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531AD2-108C-4338-B8BE-7E41BCE5E0D9}"/>
              </a:ext>
            </a:extLst>
          </p:cNvPr>
          <p:cNvSpPr/>
          <p:nvPr/>
        </p:nvSpPr>
        <p:spPr>
          <a:xfrm>
            <a:off x="7955475" y="5712839"/>
            <a:ext cx="2941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Lorem ipsum </a:t>
            </a:r>
            <a:r>
              <a:rPr lang="en-GB" dirty="0" err="1">
                <a:solidFill>
                  <a:schemeClr val="bg1"/>
                </a:solidFill>
              </a:rPr>
              <a:t>dolor</a:t>
            </a:r>
            <a:r>
              <a:rPr lang="en-GB" dirty="0">
                <a:solidFill>
                  <a:schemeClr val="bg1"/>
                </a:solidFill>
              </a:rPr>
              <a:t> sit </a:t>
            </a:r>
            <a:r>
              <a:rPr lang="en-GB" dirty="0" err="1">
                <a:solidFill>
                  <a:schemeClr val="bg1"/>
                </a:solidFill>
              </a:rPr>
              <a:t>amet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consectetur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adipiscing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elit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sed</a:t>
            </a:r>
            <a:r>
              <a:rPr lang="en-GB" dirty="0">
                <a:solidFill>
                  <a:schemeClr val="bg1"/>
                </a:solidFill>
              </a:rPr>
              <a:t> do </a:t>
            </a:r>
            <a:r>
              <a:rPr lang="en-GB" dirty="0" err="1">
                <a:solidFill>
                  <a:schemeClr val="bg1"/>
                </a:solidFill>
              </a:rPr>
              <a:t>eiusmod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tempor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incididunt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labore</a:t>
            </a:r>
            <a:r>
              <a:rPr lang="en-GB" dirty="0">
                <a:solidFill>
                  <a:schemeClr val="bg1"/>
                </a:solidFill>
              </a:rPr>
              <a:t> et dolore magna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3441FE-E77F-4989-BEA3-5198516B887A}"/>
              </a:ext>
            </a:extLst>
          </p:cNvPr>
          <p:cNvSpPr/>
          <p:nvPr/>
        </p:nvSpPr>
        <p:spPr>
          <a:xfrm>
            <a:off x="7955477" y="5414532"/>
            <a:ext cx="39544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06/10/2019 – APPROVAL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3DA6673-EABF-4D2F-83AD-C5E618B8479F}"/>
              </a:ext>
            </a:extLst>
          </p:cNvPr>
          <p:cNvSpPr/>
          <p:nvPr/>
        </p:nvSpPr>
        <p:spPr>
          <a:xfrm>
            <a:off x="9195796" y="4346465"/>
            <a:ext cx="1455938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</a:t>
            </a:r>
          </a:p>
        </p:txBody>
      </p:sp>
      <p:pic>
        <p:nvPicPr>
          <p:cNvPr id="85" name="Graphic 84" descr="Checkmark">
            <a:extLst>
              <a:ext uri="{FF2B5EF4-FFF2-40B4-BE49-F238E27FC236}">
                <a16:creationId xmlns:a16="http://schemas.microsoft.com/office/drawing/2014/main" id="{BA9A655D-613A-4BB5-B83F-7787CA9BF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1201" y="58527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71911-79AB-4530-A4D5-8F9D6D99BE1D}"/>
              </a:ext>
            </a:extLst>
          </p:cNvPr>
          <p:cNvSpPr/>
          <p:nvPr/>
        </p:nvSpPr>
        <p:spPr>
          <a:xfrm>
            <a:off x="7867651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2B737-6698-475E-94F4-1272FCB57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7867651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burger icon">
            <a:extLst>
              <a:ext uri="{FF2B5EF4-FFF2-40B4-BE49-F238E27FC236}">
                <a16:creationId xmlns:a16="http://schemas.microsoft.com/office/drawing/2014/main" id="{5A47B313-5D8D-4511-B527-06E62B3A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200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98ACE953-FB6B-4001-A4E1-504135BF4EAA}"/>
              </a:ext>
            </a:extLst>
          </p:cNvPr>
          <p:cNvSpPr/>
          <p:nvPr/>
        </p:nvSpPr>
        <p:spPr>
          <a:xfrm>
            <a:off x="7867650" y="1464815"/>
            <a:ext cx="4324349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81EB202-2D5B-41F0-8D25-79F5EA67EAF9}"/>
              </a:ext>
            </a:extLst>
          </p:cNvPr>
          <p:cNvGrpSpPr/>
          <p:nvPr/>
        </p:nvGrpSpPr>
        <p:grpSpPr>
          <a:xfrm>
            <a:off x="7984443" y="4070520"/>
            <a:ext cx="4085743" cy="1690200"/>
            <a:chOff x="345440" y="2253846"/>
            <a:chExt cx="5415281" cy="16902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AB63F35-266A-480D-9510-408E4710CFDC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004A981-C416-4A46-A641-FB9A52458786}"/>
                </a:ext>
              </a:extLst>
            </p:cNvPr>
            <p:cNvSpPr/>
            <p:nvPr/>
          </p:nvSpPr>
          <p:spPr>
            <a:xfrm>
              <a:off x="345441" y="2530218"/>
              <a:ext cx="5415280" cy="1413828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B61AE96-2BBF-40E2-BD5E-12936049AD6A}"/>
              </a:ext>
            </a:extLst>
          </p:cNvPr>
          <p:cNvSpPr/>
          <p:nvPr/>
        </p:nvSpPr>
        <p:spPr>
          <a:xfrm>
            <a:off x="7979490" y="2495238"/>
            <a:ext cx="31596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Health &amp; Safety Approval: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60E041-FD04-40FA-9609-DF081BF7119F}"/>
              </a:ext>
            </a:extLst>
          </p:cNvPr>
          <p:cNvCxnSpPr>
            <a:cxnSpLocks/>
          </p:cNvCxnSpPr>
          <p:nvPr/>
        </p:nvCxnSpPr>
        <p:spPr>
          <a:xfrm>
            <a:off x="8168640" y="3707132"/>
            <a:ext cx="3792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25D365-80BD-4676-B627-AB528B32DB43}"/>
              </a:ext>
            </a:extLst>
          </p:cNvPr>
          <p:cNvGrpSpPr/>
          <p:nvPr/>
        </p:nvGrpSpPr>
        <p:grpSpPr>
          <a:xfrm>
            <a:off x="7962204" y="1544563"/>
            <a:ext cx="540131" cy="450000"/>
            <a:chOff x="196130" y="1615683"/>
            <a:chExt cx="720000" cy="72000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D68A073-8481-43B9-8377-A8FB67B06135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9" name="Picture 4" descr="Image result for meat ICON">
              <a:extLst>
                <a:ext uri="{FF2B5EF4-FFF2-40B4-BE49-F238E27FC236}">
                  <a16:creationId xmlns:a16="http://schemas.microsoft.com/office/drawing/2014/main" id="{19DD44CF-4100-4C54-BF48-C60E91509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" name="Graphic 103" descr="Medical">
            <a:extLst>
              <a:ext uri="{FF2B5EF4-FFF2-40B4-BE49-F238E27FC236}">
                <a16:creationId xmlns:a16="http://schemas.microsoft.com/office/drawing/2014/main" id="{8618693C-253D-4151-AC29-C9258C710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8024" y="1526799"/>
            <a:ext cx="450109" cy="4500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556E710-4308-494D-8B00-CBE353C7F795}"/>
              </a:ext>
            </a:extLst>
          </p:cNvPr>
          <p:cNvSpPr/>
          <p:nvPr/>
        </p:nvSpPr>
        <p:spPr>
          <a:xfrm>
            <a:off x="10162805" y="5965497"/>
            <a:ext cx="1500229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2996195-9709-4FBF-B4E0-2F2620BF9CE9}"/>
              </a:ext>
            </a:extLst>
          </p:cNvPr>
          <p:cNvSpPr/>
          <p:nvPr/>
        </p:nvSpPr>
        <p:spPr>
          <a:xfrm>
            <a:off x="8332259" y="5965497"/>
            <a:ext cx="1500229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6229D-F7D7-4F92-B9F8-D8D6B669F404}"/>
              </a:ext>
            </a:extLst>
          </p:cNvPr>
          <p:cNvSpPr/>
          <p:nvPr/>
        </p:nvSpPr>
        <p:spPr>
          <a:xfrm>
            <a:off x="10263148" y="727094"/>
            <a:ext cx="1198486" cy="746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35C66-5F98-42CB-B121-A64F3DE71A0E}"/>
              </a:ext>
            </a:extLst>
          </p:cNvPr>
          <p:cNvSpPr/>
          <p:nvPr/>
        </p:nvSpPr>
        <p:spPr>
          <a:xfrm>
            <a:off x="9061713" y="755270"/>
            <a:ext cx="1198486" cy="682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8A080-FFE4-4BA2-8062-46C7CAD03BFF}"/>
              </a:ext>
            </a:extLst>
          </p:cNvPr>
          <p:cNvSpPr/>
          <p:nvPr/>
        </p:nvSpPr>
        <p:spPr>
          <a:xfrm>
            <a:off x="7864701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C29E55-E0D0-41CC-9666-0CA4AE40F7BB}"/>
              </a:ext>
            </a:extLst>
          </p:cNvPr>
          <p:cNvSpPr/>
          <p:nvPr/>
        </p:nvSpPr>
        <p:spPr>
          <a:xfrm>
            <a:off x="183077" y="2470173"/>
            <a:ext cx="4788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04/10/2019 – CHECKS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ECE1F5-2D91-4CBB-B0BD-9B1712808548}"/>
              </a:ext>
            </a:extLst>
          </p:cNvPr>
          <p:cNvSpPr/>
          <p:nvPr/>
        </p:nvSpPr>
        <p:spPr>
          <a:xfrm>
            <a:off x="-6722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B26C2105-AD05-4096-B7BF-510CBEF7E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-6722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burger icon">
            <a:extLst>
              <a:ext uri="{FF2B5EF4-FFF2-40B4-BE49-F238E27FC236}">
                <a16:creationId xmlns:a16="http://schemas.microsoft.com/office/drawing/2014/main" id="{0A97E88A-FEDD-4A01-9EC3-70D04A66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27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9B6AE73-8D33-4A8B-BC14-E1EF744A3A1C}"/>
              </a:ext>
            </a:extLst>
          </p:cNvPr>
          <p:cNvSpPr/>
          <p:nvPr/>
        </p:nvSpPr>
        <p:spPr>
          <a:xfrm>
            <a:off x="-6723" y="1464815"/>
            <a:ext cx="4324349" cy="5393185"/>
          </a:xfrm>
          <a:prstGeom prst="rect">
            <a:avLst/>
          </a:prstGeom>
          <a:solidFill>
            <a:srgbClr val="0D2E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CHICKEN NUGGETS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17EC-7BFD-4D74-99A4-05FF2B96A857}"/>
              </a:ext>
            </a:extLst>
          </p:cNvPr>
          <p:cNvGrpSpPr/>
          <p:nvPr/>
        </p:nvGrpSpPr>
        <p:grpSpPr>
          <a:xfrm>
            <a:off x="110070" y="4070520"/>
            <a:ext cx="4085743" cy="1690200"/>
            <a:chOff x="345440" y="2253846"/>
            <a:chExt cx="5415281" cy="16902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F7ABD97-97B5-47AE-9CE1-270FDBBBFC47}"/>
                </a:ext>
              </a:extLst>
            </p:cNvPr>
            <p:cNvSpPr/>
            <p:nvPr/>
          </p:nvSpPr>
          <p:spPr>
            <a:xfrm>
              <a:off x="345440" y="2253846"/>
              <a:ext cx="541527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Comments: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B67C6AE-BC45-4D02-85EB-C0B5B5324D05}"/>
                </a:ext>
              </a:extLst>
            </p:cNvPr>
            <p:cNvSpPr/>
            <p:nvPr/>
          </p:nvSpPr>
          <p:spPr>
            <a:xfrm>
              <a:off x="345441" y="2530218"/>
              <a:ext cx="5415280" cy="1413828"/>
            </a:xfrm>
            <a:prstGeom prst="roundRect">
              <a:avLst/>
            </a:prstGeom>
            <a:ln>
              <a:solidFill>
                <a:srgbClr val="0C2668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FDA1AC1-A8F1-4052-9659-5A43FB383E5F}"/>
              </a:ext>
            </a:extLst>
          </p:cNvPr>
          <p:cNvSpPr/>
          <p:nvPr/>
        </p:nvSpPr>
        <p:spPr>
          <a:xfrm>
            <a:off x="105117" y="2525718"/>
            <a:ext cx="31596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ource Sans Pro" panose="020B0503030403020204" pitchFamily="34" charset="0"/>
              </a:rPr>
              <a:t>Upload Manual Handling Form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07CA93-A42E-4C08-A33A-E54222BC75AC}"/>
              </a:ext>
            </a:extLst>
          </p:cNvPr>
          <p:cNvCxnSpPr>
            <a:cxnSpLocks/>
          </p:cNvCxnSpPr>
          <p:nvPr/>
        </p:nvCxnSpPr>
        <p:spPr>
          <a:xfrm>
            <a:off x="845773" y="3707132"/>
            <a:ext cx="32820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B11A17-FA4A-4CBF-90E3-516CB07D8B5C}"/>
              </a:ext>
            </a:extLst>
          </p:cNvPr>
          <p:cNvGrpSpPr/>
          <p:nvPr/>
        </p:nvGrpSpPr>
        <p:grpSpPr>
          <a:xfrm>
            <a:off x="87831" y="1544563"/>
            <a:ext cx="540131" cy="450000"/>
            <a:chOff x="196130" y="1615683"/>
            <a:chExt cx="720000" cy="72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B6A0611-1660-4939-9D42-5CFA3FA69594}"/>
                </a:ext>
              </a:extLst>
            </p:cNvPr>
            <p:cNvSpPr/>
            <p:nvPr/>
          </p:nvSpPr>
          <p:spPr>
            <a:xfrm>
              <a:off x="196130" y="1615683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4" descr="Image result for meat ICON">
              <a:extLst>
                <a:ext uri="{FF2B5EF4-FFF2-40B4-BE49-F238E27FC236}">
                  <a16:creationId xmlns:a16="http://schemas.microsoft.com/office/drawing/2014/main" id="{EA6CD558-1F5D-401A-9CC6-9082CB2F2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3" y="167726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0" name="Graphic 59" descr="Medical">
            <a:extLst>
              <a:ext uri="{FF2B5EF4-FFF2-40B4-BE49-F238E27FC236}">
                <a16:creationId xmlns:a16="http://schemas.microsoft.com/office/drawing/2014/main" id="{145F9EEE-2BCE-42AD-BAA9-1F1678EF9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3651" y="1526799"/>
            <a:ext cx="450109" cy="45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401EFD8-BF54-4FF1-81B6-004B0CDB1B44}"/>
              </a:ext>
            </a:extLst>
          </p:cNvPr>
          <p:cNvSpPr/>
          <p:nvPr/>
        </p:nvSpPr>
        <p:spPr>
          <a:xfrm>
            <a:off x="155915" y="2987132"/>
            <a:ext cx="786633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59B0639-1A1D-4552-B9C8-9CF7E04EE04A}"/>
              </a:ext>
            </a:extLst>
          </p:cNvPr>
          <p:cNvSpPr/>
          <p:nvPr/>
        </p:nvSpPr>
        <p:spPr>
          <a:xfrm>
            <a:off x="2288432" y="5965497"/>
            <a:ext cx="1500229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8E0520F-D850-42BF-8151-22B0BE28804C}"/>
              </a:ext>
            </a:extLst>
          </p:cNvPr>
          <p:cNvSpPr/>
          <p:nvPr/>
        </p:nvSpPr>
        <p:spPr>
          <a:xfrm>
            <a:off x="457886" y="5965497"/>
            <a:ext cx="1500229" cy="720000"/>
          </a:xfrm>
          <a:prstGeom prst="roundRect">
            <a:avLst>
              <a:gd name="adj" fmla="val 1871"/>
            </a:avLst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CANCEL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0C86AF-CEA0-4598-AC1F-ED4222C2244A}"/>
              </a:ext>
            </a:extLst>
          </p:cNvPr>
          <p:cNvSpPr/>
          <p:nvPr/>
        </p:nvSpPr>
        <p:spPr>
          <a:xfrm>
            <a:off x="2388775" y="727094"/>
            <a:ext cx="1198486" cy="74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Approval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D9DF4A-6D37-4EF6-91FB-B2789F0A7BFF}"/>
              </a:ext>
            </a:extLst>
          </p:cNvPr>
          <p:cNvSpPr/>
          <p:nvPr/>
        </p:nvSpPr>
        <p:spPr>
          <a:xfrm>
            <a:off x="1187340" y="755270"/>
            <a:ext cx="1198486" cy="682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Checks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562A15C-E18B-4181-9298-21F5B498C381}"/>
              </a:ext>
            </a:extLst>
          </p:cNvPr>
          <p:cNvSpPr/>
          <p:nvPr/>
        </p:nvSpPr>
        <p:spPr>
          <a:xfrm>
            <a:off x="-9672" y="736844"/>
            <a:ext cx="1201435" cy="727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D2E81"/>
                </a:solidFill>
              </a:rPr>
              <a:t>View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3AF3A-EA7A-4BDD-881B-9CB43D85CFC8}"/>
              </a:ext>
            </a:extLst>
          </p:cNvPr>
          <p:cNvSpPr/>
          <p:nvPr/>
        </p:nvSpPr>
        <p:spPr>
          <a:xfrm>
            <a:off x="8030288" y="3252306"/>
            <a:ext cx="4070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</a:rPr>
              <a:t>Choose an outcome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BD7345E0-E454-466D-AC69-C5B2CB5A5F88}"/>
              </a:ext>
            </a:extLst>
          </p:cNvPr>
          <p:cNvSpPr/>
          <p:nvPr/>
        </p:nvSpPr>
        <p:spPr>
          <a:xfrm rot="10800000">
            <a:off x="11668120" y="3347428"/>
            <a:ext cx="208124" cy="8785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7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1ECE1F5-2D91-4CBB-B0BD-9B1712808548}"/>
              </a:ext>
            </a:extLst>
          </p:cNvPr>
          <p:cNvSpPr/>
          <p:nvPr/>
        </p:nvSpPr>
        <p:spPr>
          <a:xfrm>
            <a:off x="-6722" y="0"/>
            <a:ext cx="4324349" cy="736847"/>
          </a:xfrm>
          <a:prstGeom prst="rect">
            <a:avLst/>
          </a:prstGeom>
          <a:solidFill>
            <a:srgbClr val="0D2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B26C2105-AD05-4096-B7BF-510CBEF7E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0" r="48097"/>
          <a:stretch/>
        </p:blipFill>
        <p:spPr bwMode="auto">
          <a:xfrm>
            <a:off x="-6722" y="-1"/>
            <a:ext cx="1142042" cy="7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burger icon">
            <a:extLst>
              <a:ext uri="{FF2B5EF4-FFF2-40B4-BE49-F238E27FC236}">
                <a16:creationId xmlns:a16="http://schemas.microsoft.com/office/drawing/2014/main" id="{0A97E88A-FEDD-4A01-9EC3-70D04A66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827" y="1884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9B6AE73-8D33-4A8B-BC14-E1EF744A3A1C}"/>
              </a:ext>
            </a:extLst>
          </p:cNvPr>
          <p:cNvSpPr/>
          <p:nvPr/>
        </p:nvSpPr>
        <p:spPr>
          <a:xfrm>
            <a:off x="-6723" y="1464815"/>
            <a:ext cx="4324349" cy="53931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4640F-238F-4D08-9542-FDF51161F715}"/>
              </a:ext>
            </a:extLst>
          </p:cNvPr>
          <p:cNvSpPr txBox="1"/>
          <p:nvPr/>
        </p:nvSpPr>
        <p:spPr>
          <a:xfrm>
            <a:off x="304801" y="1927412"/>
            <a:ext cx="3702424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Only available on Desktops or Laptops (minimum 1200px width)</a:t>
            </a:r>
          </a:p>
        </p:txBody>
      </p:sp>
    </p:spTree>
    <p:extLst>
      <p:ext uri="{BB962C8B-B14F-4D97-AF65-F5344CB8AC3E}">
        <p14:creationId xmlns:p14="http://schemas.microsoft.com/office/powerpoint/2010/main" val="310570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428</Words>
  <Application>Microsoft Office PowerPoint</Application>
  <PresentationFormat>Widescreen</PresentationFormat>
  <Paragraphs>196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 James</dc:creator>
  <cp:lastModifiedBy>Green James</cp:lastModifiedBy>
  <cp:revision>10</cp:revision>
  <dcterms:created xsi:type="dcterms:W3CDTF">2019-10-06T11:41:52Z</dcterms:created>
  <dcterms:modified xsi:type="dcterms:W3CDTF">2020-01-16T16:44:19Z</dcterms:modified>
</cp:coreProperties>
</file>