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63" r:id="rId3"/>
    <p:sldId id="264" r:id="rId4"/>
    <p:sldId id="268" r:id="rId5"/>
    <p:sldId id="256" r:id="rId6"/>
    <p:sldId id="257" r:id="rId7"/>
    <p:sldId id="261" r:id="rId8"/>
    <p:sldId id="258" r:id="rId9"/>
    <p:sldId id="260" r:id="rId10"/>
    <p:sldId id="259"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rey Howard" initials="CH" lastIdx="1" clrIdx="0">
    <p:extLst>
      <p:ext uri="{19B8F6BF-5375-455C-9EA6-DF929625EA0E}">
        <p15:presenceInfo xmlns:p15="http://schemas.microsoft.com/office/powerpoint/2012/main" userId="adf49154bccce4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CB35"/>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84"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6D785-FF9F-483A-A4A7-748F30957A35}" type="datetimeFigureOut">
              <a:rPr lang="en-GB" smtClean="0"/>
              <a:t>21/08/2020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A5A9D-5B79-4304-818C-3FD6FCD0992D}" type="slidenum">
              <a:rPr lang="en-GB" smtClean="0"/>
              <a:t>‹#›</a:t>
            </a:fld>
            <a:endParaRPr lang="en-GB"/>
          </a:p>
        </p:txBody>
      </p:sp>
    </p:spTree>
    <p:extLst>
      <p:ext uri="{BB962C8B-B14F-4D97-AF65-F5344CB8AC3E}">
        <p14:creationId xmlns:p14="http://schemas.microsoft.com/office/powerpoint/2010/main" val="39248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746C-9D5A-4C45-A419-6942ABFD26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86EBCC-E8CF-4057-889F-B20266CE2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350F55-7D48-4591-B619-677D46FBDDAC}"/>
              </a:ext>
            </a:extLst>
          </p:cNvPr>
          <p:cNvSpPr>
            <a:spLocks noGrp="1"/>
          </p:cNvSpPr>
          <p:nvPr>
            <p:ph type="dt" sz="half" idx="10"/>
          </p:nvPr>
        </p:nvSpPr>
        <p:spPr/>
        <p:txBody>
          <a:bodyPr/>
          <a:lstStyle/>
          <a:p>
            <a:fld id="{D7408008-9EB3-4003-A17B-3363E07D6242}" type="datetime1">
              <a:rPr lang="en-GB" smtClean="0"/>
              <a:t>21/08/2020</a:t>
            </a:fld>
            <a:endParaRPr lang="en-GB"/>
          </a:p>
        </p:txBody>
      </p:sp>
      <p:sp>
        <p:nvSpPr>
          <p:cNvPr id="5" name="Footer Placeholder 4">
            <a:extLst>
              <a:ext uri="{FF2B5EF4-FFF2-40B4-BE49-F238E27FC236}">
                <a16:creationId xmlns:a16="http://schemas.microsoft.com/office/drawing/2014/main" id="{CE8B1454-AC7E-421E-9CF0-794BA48F87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7327C2-06AE-47DE-8F45-B1E8384A142F}"/>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90961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DD4A-8DA1-4202-AE45-F8B1177D48B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FD1DDB-60CF-4A34-82D6-94B3F06357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8A6EDA-3775-4C7C-980A-BB711373BC6F}"/>
              </a:ext>
            </a:extLst>
          </p:cNvPr>
          <p:cNvSpPr>
            <a:spLocks noGrp="1"/>
          </p:cNvSpPr>
          <p:nvPr>
            <p:ph type="dt" sz="half" idx="10"/>
          </p:nvPr>
        </p:nvSpPr>
        <p:spPr/>
        <p:txBody>
          <a:bodyPr/>
          <a:lstStyle/>
          <a:p>
            <a:fld id="{2DF099BC-CA8E-439A-B30A-341B8605CA24}" type="datetime1">
              <a:rPr lang="en-GB" smtClean="0"/>
              <a:t>21/08/2020</a:t>
            </a:fld>
            <a:endParaRPr lang="en-GB"/>
          </a:p>
        </p:txBody>
      </p:sp>
      <p:sp>
        <p:nvSpPr>
          <p:cNvPr id="5" name="Footer Placeholder 4">
            <a:extLst>
              <a:ext uri="{FF2B5EF4-FFF2-40B4-BE49-F238E27FC236}">
                <a16:creationId xmlns:a16="http://schemas.microsoft.com/office/drawing/2014/main" id="{B67DDB3B-5D1E-413D-9249-53C139B25D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175980-C4B7-4038-9CE9-5DADD86EAA14}"/>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407158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4B7FD-813C-4EA4-BF5F-171494B60B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CC98D4-2B2C-44CF-90C4-83C75F9F54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EF79C4-CA52-4D39-96C3-858E521077CD}"/>
              </a:ext>
            </a:extLst>
          </p:cNvPr>
          <p:cNvSpPr>
            <a:spLocks noGrp="1"/>
          </p:cNvSpPr>
          <p:nvPr>
            <p:ph type="dt" sz="half" idx="10"/>
          </p:nvPr>
        </p:nvSpPr>
        <p:spPr/>
        <p:txBody>
          <a:bodyPr/>
          <a:lstStyle/>
          <a:p>
            <a:fld id="{9664D1F9-CD75-45D8-A706-BD5125FE5545}" type="datetime1">
              <a:rPr lang="en-GB" smtClean="0"/>
              <a:t>21/08/2020</a:t>
            </a:fld>
            <a:endParaRPr lang="en-GB"/>
          </a:p>
        </p:txBody>
      </p:sp>
      <p:sp>
        <p:nvSpPr>
          <p:cNvPr id="5" name="Footer Placeholder 4">
            <a:extLst>
              <a:ext uri="{FF2B5EF4-FFF2-40B4-BE49-F238E27FC236}">
                <a16:creationId xmlns:a16="http://schemas.microsoft.com/office/drawing/2014/main" id="{4D534878-4E2C-4BC9-8C0A-4DACBB63CE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BC30A3-D3CC-4C32-8626-A1B638CE7FBC}"/>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15048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C18-EB0C-480D-9912-ECA12A8B39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F7CCB2-A873-40C7-BFA7-691313E0D6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347682-AB3E-401B-AF23-4D40AB077224}"/>
              </a:ext>
            </a:extLst>
          </p:cNvPr>
          <p:cNvSpPr>
            <a:spLocks noGrp="1"/>
          </p:cNvSpPr>
          <p:nvPr>
            <p:ph type="dt" sz="half" idx="10"/>
          </p:nvPr>
        </p:nvSpPr>
        <p:spPr/>
        <p:txBody>
          <a:bodyPr/>
          <a:lstStyle/>
          <a:p>
            <a:fld id="{6516F455-45D7-478F-9E62-083D2CDC224F}" type="datetime1">
              <a:rPr lang="en-GB" smtClean="0"/>
              <a:t>21/08/2020</a:t>
            </a:fld>
            <a:endParaRPr lang="en-GB"/>
          </a:p>
        </p:txBody>
      </p:sp>
      <p:sp>
        <p:nvSpPr>
          <p:cNvPr id="5" name="Footer Placeholder 4">
            <a:extLst>
              <a:ext uri="{FF2B5EF4-FFF2-40B4-BE49-F238E27FC236}">
                <a16:creationId xmlns:a16="http://schemas.microsoft.com/office/drawing/2014/main" id="{94A013E9-74B7-4ADD-8C68-EB7319CB4D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DA6877-16FC-4FAB-BC48-000DD5BADDA3}"/>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193682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106A-9091-49AC-9ABE-08D5492F4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5C806CC-C739-4E5C-9DE1-5A2150C05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95A8B-5AE9-4A72-B47D-CBE686ED786B}"/>
              </a:ext>
            </a:extLst>
          </p:cNvPr>
          <p:cNvSpPr>
            <a:spLocks noGrp="1"/>
          </p:cNvSpPr>
          <p:nvPr>
            <p:ph type="dt" sz="half" idx="10"/>
          </p:nvPr>
        </p:nvSpPr>
        <p:spPr/>
        <p:txBody>
          <a:bodyPr/>
          <a:lstStyle/>
          <a:p>
            <a:fld id="{439AE13A-B14D-4EEB-82D9-0F8E19C80CAB}" type="datetime1">
              <a:rPr lang="en-GB" smtClean="0"/>
              <a:t>21/08/2020</a:t>
            </a:fld>
            <a:endParaRPr lang="en-GB"/>
          </a:p>
        </p:txBody>
      </p:sp>
      <p:sp>
        <p:nvSpPr>
          <p:cNvPr id="5" name="Footer Placeholder 4">
            <a:extLst>
              <a:ext uri="{FF2B5EF4-FFF2-40B4-BE49-F238E27FC236}">
                <a16:creationId xmlns:a16="http://schemas.microsoft.com/office/drawing/2014/main" id="{8A8E5B69-6771-4BA8-866C-249742ECE6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C758B5-F2C4-4B49-B4ED-582DE46B658B}"/>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299582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3310-2651-47D5-9787-A4CA88BDEA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1226C1-0ED7-4C25-A81B-071DD007BF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BDC1EAE-16C9-4439-99F2-9C028F2CB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B5AD1A1-27BB-4AB8-B673-1EC6F7EB477A}"/>
              </a:ext>
            </a:extLst>
          </p:cNvPr>
          <p:cNvSpPr>
            <a:spLocks noGrp="1"/>
          </p:cNvSpPr>
          <p:nvPr>
            <p:ph type="dt" sz="half" idx="10"/>
          </p:nvPr>
        </p:nvSpPr>
        <p:spPr/>
        <p:txBody>
          <a:bodyPr/>
          <a:lstStyle/>
          <a:p>
            <a:fld id="{7F395984-67A6-44C4-8088-38505D674761}" type="datetime1">
              <a:rPr lang="en-GB" smtClean="0"/>
              <a:t>21/08/2020</a:t>
            </a:fld>
            <a:endParaRPr lang="en-GB"/>
          </a:p>
        </p:txBody>
      </p:sp>
      <p:sp>
        <p:nvSpPr>
          <p:cNvPr id="6" name="Footer Placeholder 5">
            <a:extLst>
              <a:ext uri="{FF2B5EF4-FFF2-40B4-BE49-F238E27FC236}">
                <a16:creationId xmlns:a16="http://schemas.microsoft.com/office/drawing/2014/main" id="{D6987C3C-0234-4434-BCF4-037503DD4C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C41FA2-36A2-4531-AE05-775B8BAE898F}"/>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224149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315B-F936-47C8-AA68-CD345F1350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1379D4-160D-4025-B518-DF4DDE9B3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6B66DB-52D2-4406-A0AB-4A6503E838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BB58E16-95D1-4FCD-830D-C9526F6E1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3F762-E2E9-459C-A8D2-BDBA1CD420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9610477-67AB-4E72-9B19-E4DA9D04B976}"/>
              </a:ext>
            </a:extLst>
          </p:cNvPr>
          <p:cNvSpPr>
            <a:spLocks noGrp="1"/>
          </p:cNvSpPr>
          <p:nvPr>
            <p:ph type="dt" sz="half" idx="10"/>
          </p:nvPr>
        </p:nvSpPr>
        <p:spPr/>
        <p:txBody>
          <a:bodyPr/>
          <a:lstStyle/>
          <a:p>
            <a:fld id="{C59A9863-0C56-473D-A977-8907C3B173E3}" type="datetime1">
              <a:rPr lang="en-GB" smtClean="0"/>
              <a:t>21/08/2020</a:t>
            </a:fld>
            <a:endParaRPr lang="en-GB"/>
          </a:p>
        </p:txBody>
      </p:sp>
      <p:sp>
        <p:nvSpPr>
          <p:cNvPr id="8" name="Footer Placeholder 7">
            <a:extLst>
              <a:ext uri="{FF2B5EF4-FFF2-40B4-BE49-F238E27FC236}">
                <a16:creationId xmlns:a16="http://schemas.microsoft.com/office/drawing/2014/main" id="{BED6037D-6AFB-4273-9037-15DF54757E7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0F4204-BD97-442B-92CC-CD56E2127043}"/>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23638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9655-60F6-4403-A550-D8A352AEE87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C204FD-D105-473C-A416-A3625551DAB0}"/>
              </a:ext>
            </a:extLst>
          </p:cNvPr>
          <p:cNvSpPr>
            <a:spLocks noGrp="1"/>
          </p:cNvSpPr>
          <p:nvPr>
            <p:ph type="dt" sz="half" idx="10"/>
          </p:nvPr>
        </p:nvSpPr>
        <p:spPr/>
        <p:txBody>
          <a:bodyPr/>
          <a:lstStyle/>
          <a:p>
            <a:fld id="{10F07931-13E1-4BE1-BA73-6AF62D250B40}" type="datetime1">
              <a:rPr lang="en-GB" smtClean="0"/>
              <a:t>21/08/2020</a:t>
            </a:fld>
            <a:endParaRPr lang="en-GB"/>
          </a:p>
        </p:txBody>
      </p:sp>
      <p:sp>
        <p:nvSpPr>
          <p:cNvPr id="4" name="Footer Placeholder 3">
            <a:extLst>
              <a:ext uri="{FF2B5EF4-FFF2-40B4-BE49-F238E27FC236}">
                <a16:creationId xmlns:a16="http://schemas.microsoft.com/office/drawing/2014/main" id="{65992668-C94C-4C21-A472-E7404C02EE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811030-9B0A-407D-B850-5647EB85CED9}"/>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161908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B697D-3668-471B-9C82-094C6A308A64}"/>
              </a:ext>
            </a:extLst>
          </p:cNvPr>
          <p:cNvSpPr>
            <a:spLocks noGrp="1"/>
          </p:cNvSpPr>
          <p:nvPr>
            <p:ph type="dt" sz="half" idx="10"/>
          </p:nvPr>
        </p:nvSpPr>
        <p:spPr/>
        <p:txBody>
          <a:bodyPr/>
          <a:lstStyle/>
          <a:p>
            <a:fld id="{93A0E6C4-6D73-4456-9A5A-BC668CA0C15F}" type="datetime1">
              <a:rPr lang="en-GB" smtClean="0"/>
              <a:t>21/08/2020</a:t>
            </a:fld>
            <a:endParaRPr lang="en-GB"/>
          </a:p>
        </p:txBody>
      </p:sp>
      <p:sp>
        <p:nvSpPr>
          <p:cNvPr id="3" name="Footer Placeholder 2">
            <a:extLst>
              <a:ext uri="{FF2B5EF4-FFF2-40B4-BE49-F238E27FC236}">
                <a16:creationId xmlns:a16="http://schemas.microsoft.com/office/drawing/2014/main" id="{B3901509-293C-41D5-847C-67D6EBB067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FBB2CC1-2687-4CA6-8706-B584377BA300}"/>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124516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C42A-A5F5-4615-9731-075C7C67A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027F14A-A4C6-42C8-A834-DC514AD4A9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3DB683-D2A4-4A42-B658-AFF4CFABF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E76C5-37E1-457D-AA7B-CE1B60A81D09}"/>
              </a:ext>
            </a:extLst>
          </p:cNvPr>
          <p:cNvSpPr>
            <a:spLocks noGrp="1"/>
          </p:cNvSpPr>
          <p:nvPr>
            <p:ph type="dt" sz="half" idx="10"/>
          </p:nvPr>
        </p:nvSpPr>
        <p:spPr/>
        <p:txBody>
          <a:bodyPr/>
          <a:lstStyle/>
          <a:p>
            <a:fld id="{638A8C35-6C11-4B31-8B6C-BA7184D10A6F}" type="datetime1">
              <a:rPr lang="en-GB" smtClean="0"/>
              <a:t>21/08/2020</a:t>
            </a:fld>
            <a:endParaRPr lang="en-GB"/>
          </a:p>
        </p:txBody>
      </p:sp>
      <p:sp>
        <p:nvSpPr>
          <p:cNvPr id="6" name="Footer Placeholder 5">
            <a:extLst>
              <a:ext uri="{FF2B5EF4-FFF2-40B4-BE49-F238E27FC236}">
                <a16:creationId xmlns:a16="http://schemas.microsoft.com/office/drawing/2014/main" id="{CCB9FB53-B8BB-47AE-91BC-EB275B91AB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516840-9556-4450-9E2A-CBFC5EFCB8C2}"/>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175897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5E236-3005-43DF-81E9-196F2851C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D86C1B-8398-4C63-B6C0-C28C34C22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31BE493-E71D-4717-8723-34634BCC3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03212-DE02-4E47-A371-776FACFCA128}"/>
              </a:ext>
            </a:extLst>
          </p:cNvPr>
          <p:cNvSpPr>
            <a:spLocks noGrp="1"/>
          </p:cNvSpPr>
          <p:nvPr>
            <p:ph type="dt" sz="half" idx="10"/>
          </p:nvPr>
        </p:nvSpPr>
        <p:spPr/>
        <p:txBody>
          <a:bodyPr/>
          <a:lstStyle/>
          <a:p>
            <a:fld id="{39C80745-9A70-4E62-825A-F916B482146B}" type="datetime1">
              <a:rPr lang="en-GB" smtClean="0"/>
              <a:t>21/08/2020</a:t>
            </a:fld>
            <a:endParaRPr lang="en-GB"/>
          </a:p>
        </p:txBody>
      </p:sp>
      <p:sp>
        <p:nvSpPr>
          <p:cNvPr id="6" name="Footer Placeholder 5">
            <a:extLst>
              <a:ext uri="{FF2B5EF4-FFF2-40B4-BE49-F238E27FC236}">
                <a16:creationId xmlns:a16="http://schemas.microsoft.com/office/drawing/2014/main" id="{3159F2C9-3ED4-47EE-B81C-83869BC309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F93890-DC2D-45F1-B0C7-3F7FF9D132C6}"/>
              </a:ext>
            </a:extLst>
          </p:cNvPr>
          <p:cNvSpPr>
            <a:spLocks noGrp="1"/>
          </p:cNvSpPr>
          <p:nvPr>
            <p:ph type="sldNum" sz="quarter" idx="12"/>
          </p:nvPr>
        </p:nvSpPr>
        <p:spPr/>
        <p:txBody>
          <a:bodyPr/>
          <a:lstStyle/>
          <a:p>
            <a:fld id="{E27F8F1C-C0E1-47EE-AAC4-A872A41D91FE}" type="slidenum">
              <a:rPr lang="en-GB" smtClean="0"/>
              <a:t>‹#›</a:t>
            </a:fld>
            <a:endParaRPr lang="en-GB"/>
          </a:p>
        </p:txBody>
      </p:sp>
    </p:spTree>
    <p:extLst>
      <p:ext uri="{BB962C8B-B14F-4D97-AF65-F5344CB8AC3E}">
        <p14:creationId xmlns:p14="http://schemas.microsoft.com/office/powerpoint/2010/main" val="335091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790C85-4275-4674-A7ED-B2E41AF05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A9F298-409B-4B94-AA32-55264DF44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C176A4-F8B4-4A5A-958A-74F61D5FD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91420-8DD7-42B0-A043-E47E35DAC6F9}" type="datetime1">
              <a:rPr lang="en-GB" smtClean="0"/>
              <a:t>21/08/2020</a:t>
            </a:fld>
            <a:endParaRPr lang="en-GB"/>
          </a:p>
        </p:txBody>
      </p:sp>
      <p:sp>
        <p:nvSpPr>
          <p:cNvPr id="5" name="Footer Placeholder 4">
            <a:extLst>
              <a:ext uri="{FF2B5EF4-FFF2-40B4-BE49-F238E27FC236}">
                <a16:creationId xmlns:a16="http://schemas.microsoft.com/office/drawing/2014/main" id="{5D937EA1-B7B7-42AA-BAE3-97400D7E23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49F311-B381-4079-B47E-9F3DE59E5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F8F1C-C0E1-47EE-AAC4-A872A41D91FE}" type="slidenum">
              <a:rPr lang="en-GB" smtClean="0"/>
              <a:t>‹#›</a:t>
            </a:fld>
            <a:endParaRPr lang="en-GB"/>
          </a:p>
        </p:txBody>
      </p:sp>
    </p:spTree>
    <p:extLst>
      <p:ext uri="{BB962C8B-B14F-4D97-AF65-F5344CB8AC3E}">
        <p14:creationId xmlns:p14="http://schemas.microsoft.com/office/powerpoint/2010/main" val="175320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2.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2.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slideLayout" Target="../slideLayouts/slideLayout1.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s/_rels/slide12.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2.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slideLayout" Target="../slideLayouts/slideLayout1.xml"/><Relationship Id="rId5" Type="http://schemas.openxmlformats.org/officeDocument/2006/relationships/tags" Target="../tags/tag8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s>
</file>

<file path=ppt/slides/_rels/slide13.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media/image2.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slideLayout" Target="../slideLayouts/slideLayout1.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6.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1.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7.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8.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2.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1.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9.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2.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280AE3-98A5-4365-A140-041F583FA3A1}"/>
              </a:ext>
            </a:extLst>
          </p:cNvPr>
          <p:cNvPicPr>
            <a:picLocks noChangeAspect="1"/>
          </p:cNvPicPr>
          <p:nvPr/>
        </p:nvPicPr>
        <p:blipFill>
          <a:blip r:embed="rId2"/>
          <a:stretch>
            <a:fillRect/>
          </a:stretch>
        </p:blipFill>
        <p:spPr>
          <a:xfrm>
            <a:off x="595702" y="650511"/>
            <a:ext cx="3514725" cy="5219700"/>
          </a:xfrm>
          <a:prstGeom prst="rect">
            <a:avLst/>
          </a:prstGeom>
        </p:spPr>
      </p:pic>
      <p:pic>
        <p:nvPicPr>
          <p:cNvPr id="12" name="Picture 11">
            <a:extLst>
              <a:ext uri="{FF2B5EF4-FFF2-40B4-BE49-F238E27FC236}">
                <a16:creationId xmlns:a16="http://schemas.microsoft.com/office/drawing/2014/main" id="{4BB34877-3C3A-4323-9970-4A39BA3C2175}"/>
              </a:ext>
            </a:extLst>
          </p:cNvPr>
          <p:cNvPicPr>
            <a:picLocks noChangeAspect="1"/>
          </p:cNvPicPr>
          <p:nvPr/>
        </p:nvPicPr>
        <p:blipFill>
          <a:blip r:embed="rId2"/>
          <a:stretch>
            <a:fillRect/>
          </a:stretch>
        </p:blipFill>
        <p:spPr>
          <a:xfrm>
            <a:off x="4297218" y="650511"/>
            <a:ext cx="3514725" cy="5219700"/>
          </a:xfrm>
          <a:prstGeom prst="rect">
            <a:avLst/>
          </a:prstGeom>
        </p:spPr>
      </p:pic>
      <p:pic>
        <p:nvPicPr>
          <p:cNvPr id="13" name="Picture 12">
            <a:extLst>
              <a:ext uri="{FF2B5EF4-FFF2-40B4-BE49-F238E27FC236}">
                <a16:creationId xmlns:a16="http://schemas.microsoft.com/office/drawing/2014/main" id="{1266F354-F52F-4147-9956-786CC7168678}"/>
              </a:ext>
            </a:extLst>
          </p:cNvPr>
          <p:cNvPicPr>
            <a:picLocks noChangeAspect="1"/>
          </p:cNvPicPr>
          <p:nvPr/>
        </p:nvPicPr>
        <p:blipFill>
          <a:blip r:embed="rId2"/>
          <a:stretch>
            <a:fillRect/>
          </a:stretch>
        </p:blipFill>
        <p:spPr>
          <a:xfrm>
            <a:off x="7998735" y="650511"/>
            <a:ext cx="3514725" cy="5219700"/>
          </a:xfrm>
          <a:prstGeom prst="rect">
            <a:avLst/>
          </a:prstGeom>
        </p:spPr>
      </p:pic>
      <p:pic>
        <p:nvPicPr>
          <p:cNvPr id="14" name="Picture 13">
            <a:extLst>
              <a:ext uri="{FF2B5EF4-FFF2-40B4-BE49-F238E27FC236}">
                <a16:creationId xmlns:a16="http://schemas.microsoft.com/office/drawing/2014/main" id="{4C8C0499-1160-447F-9D0B-2134BAE21ED0}"/>
              </a:ext>
            </a:extLst>
          </p:cNvPr>
          <p:cNvPicPr>
            <a:picLocks noChangeAspect="1"/>
          </p:cNvPicPr>
          <p:nvPr/>
        </p:nvPicPr>
        <p:blipFill>
          <a:blip r:embed="rId3"/>
          <a:stretch>
            <a:fillRect/>
          </a:stretch>
        </p:blipFill>
        <p:spPr>
          <a:xfrm>
            <a:off x="1439055" y="1256885"/>
            <a:ext cx="1597795" cy="1591378"/>
          </a:xfrm>
          <a:prstGeom prst="rect">
            <a:avLst/>
          </a:prstGeom>
        </p:spPr>
      </p:pic>
      <p:pic>
        <p:nvPicPr>
          <p:cNvPr id="15" name="Picture 14">
            <a:extLst>
              <a:ext uri="{FF2B5EF4-FFF2-40B4-BE49-F238E27FC236}">
                <a16:creationId xmlns:a16="http://schemas.microsoft.com/office/drawing/2014/main" id="{BE207652-5541-4AC0-90E2-6ACBF7D5C579}"/>
              </a:ext>
            </a:extLst>
          </p:cNvPr>
          <p:cNvPicPr>
            <a:picLocks noChangeAspect="1"/>
          </p:cNvPicPr>
          <p:nvPr/>
        </p:nvPicPr>
        <p:blipFill>
          <a:blip r:embed="rId3"/>
          <a:stretch>
            <a:fillRect/>
          </a:stretch>
        </p:blipFill>
        <p:spPr>
          <a:xfrm>
            <a:off x="8852268" y="1256885"/>
            <a:ext cx="1597795" cy="1591378"/>
          </a:xfrm>
          <a:prstGeom prst="rect">
            <a:avLst/>
          </a:prstGeom>
        </p:spPr>
      </p:pic>
      <p:pic>
        <p:nvPicPr>
          <p:cNvPr id="16" name="Picture 15">
            <a:extLst>
              <a:ext uri="{FF2B5EF4-FFF2-40B4-BE49-F238E27FC236}">
                <a16:creationId xmlns:a16="http://schemas.microsoft.com/office/drawing/2014/main" id="{B947557E-887F-4A3A-94E8-1539174C4FED}"/>
              </a:ext>
            </a:extLst>
          </p:cNvPr>
          <p:cNvPicPr>
            <a:picLocks noChangeAspect="1"/>
          </p:cNvPicPr>
          <p:nvPr/>
        </p:nvPicPr>
        <p:blipFill>
          <a:blip r:embed="rId3"/>
          <a:stretch>
            <a:fillRect/>
          </a:stretch>
        </p:blipFill>
        <p:spPr>
          <a:xfrm>
            <a:off x="5125309" y="1256885"/>
            <a:ext cx="1597795" cy="1591378"/>
          </a:xfrm>
          <a:prstGeom prst="rect">
            <a:avLst/>
          </a:prstGeom>
        </p:spPr>
      </p:pic>
      <p:pic>
        <p:nvPicPr>
          <p:cNvPr id="1026" name="Picture 2" descr="Menu Icon transparent PNG - StickPNG">
            <a:extLst>
              <a:ext uri="{FF2B5EF4-FFF2-40B4-BE49-F238E27FC236}">
                <a16:creationId xmlns:a16="http://schemas.microsoft.com/office/drawing/2014/main" id="{1B6D72ED-1CD4-46EB-A46C-1C97D07D5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963960" y="1256885"/>
            <a:ext cx="363278" cy="363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Menu Icon transparent PNG - StickPNG">
            <a:extLst>
              <a:ext uri="{FF2B5EF4-FFF2-40B4-BE49-F238E27FC236}">
                <a16:creationId xmlns:a16="http://schemas.microsoft.com/office/drawing/2014/main" id="{9BBF5898-66C8-4D02-8332-6EC1B939A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257993" y="1243861"/>
            <a:ext cx="363278" cy="3632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Menu Icon transparent PNG - StickPNG">
            <a:extLst>
              <a:ext uri="{FF2B5EF4-FFF2-40B4-BE49-F238E27FC236}">
                <a16:creationId xmlns:a16="http://schemas.microsoft.com/office/drawing/2014/main" id="{A660D3DE-B839-4E73-B0A1-AEA9EBC14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688694" y="1256885"/>
            <a:ext cx="363278" cy="363278"/>
          </a:xfrm>
          <a:prstGeom prst="rect">
            <a:avLst/>
          </a:prstGeom>
          <a:noFill/>
          <a:extLst>
            <a:ext uri="{909E8E84-426E-40DD-AFC4-6F175D3DCCD1}">
              <a14:hiddenFill xmlns:a14="http://schemas.microsoft.com/office/drawing/2010/main">
                <a:solidFill>
                  <a:srgbClr val="FFFFFF"/>
                </a:solidFill>
              </a14:hiddenFill>
            </a:ext>
          </a:extLst>
        </p:spPr>
      </p:pic>
      <p:sp>
        <p:nvSpPr>
          <p:cNvPr id="24" name="Body Copy">
            <a:extLst>
              <a:ext uri="{FF2B5EF4-FFF2-40B4-BE49-F238E27FC236}">
                <a16:creationId xmlns:a16="http://schemas.microsoft.com/office/drawing/2014/main" id="{F2C712F1-47C0-46B3-86C4-B91781F5E89C}"/>
              </a:ext>
            </a:extLst>
          </p:cNvPr>
          <p:cNvSpPr txBox="1"/>
          <p:nvPr/>
        </p:nvSpPr>
        <p:spPr>
          <a:xfrm>
            <a:off x="1359555" y="2826338"/>
            <a:ext cx="1769324" cy="172406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r>
              <a:rPr lang="en-US" sz="1050" b="1" noProof="1">
                <a:solidFill>
                  <a:srgbClr val="5F5F5F"/>
                </a:solidFill>
                <a:latin typeface="Segoe UI" panose="020B0502040204020203" pitchFamily="34" charset="0"/>
                <a:cs typeface="Segoe UI" panose="020B0502040204020203" pitchFamily="34" charset="0"/>
              </a:rPr>
              <a:t>About</a:t>
            </a: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id dolor id nibh ultricies vehicula. </a:t>
            </a:r>
          </a:p>
        </p:txBody>
      </p:sp>
      <p:sp>
        <p:nvSpPr>
          <p:cNvPr id="25" name="Button">
            <a:extLst>
              <a:ext uri="{FF2B5EF4-FFF2-40B4-BE49-F238E27FC236}">
                <a16:creationId xmlns:a16="http://schemas.microsoft.com/office/drawing/2014/main" id="{96822E0E-7FD5-4B7F-89CF-389D9A46BEE1}"/>
              </a:ext>
            </a:extLst>
          </p:cNvPr>
          <p:cNvSpPr/>
          <p:nvPr/>
        </p:nvSpPr>
        <p:spPr>
          <a:xfrm>
            <a:off x="1359555" y="4757914"/>
            <a:ext cx="812429"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How to play</a:t>
            </a:r>
          </a:p>
        </p:txBody>
      </p:sp>
      <p:sp>
        <p:nvSpPr>
          <p:cNvPr id="26" name="Button">
            <a:extLst>
              <a:ext uri="{FF2B5EF4-FFF2-40B4-BE49-F238E27FC236}">
                <a16:creationId xmlns:a16="http://schemas.microsoft.com/office/drawing/2014/main" id="{DA71F4EB-28F7-41A4-9818-1ADACD853A5E}"/>
              </a:ext>
            </a:extLst>
          </p:cNvPr>
          <p:cNvSpPr/>
          <p:nvPr/>
        </p:nvSpPr>
        <p:spPr>
          <a:xfrm>
            <a:off x="2353064" y="4757914"/>
            <a:ext cx="812429" cy="266175"/>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Let’s play!</a:t>
            </a:r>
          </a:p>
        </p:txBody>
      </p:sp>
      <p:sp>
        <p:nvSpPr>
          <p:cNvPr id="27" name="Body Copy">
            <a:extLst>
              <a:ext uri="{FF2B5EF4-FFF2-40B4-BE49-F238E27FC236}">
                <a16:creationId xmlns:a16="http://schemas.microsoft.com/office/drawing/2014/main" id="{9784B85B-F91A-4B76-99BA-0172F10105E2}"/>
              </a:ext>
            </a:extLst>
          </p:cNvPr>
          <p:cNvSpPr txBox="1"/>
          <p:nvPr/>
        </p:nvSpPr>
        <p:spPr>
          <a:xfrm>
            <a:off x="5096417" y="2848263"/>
            <a:ext cx="1769324" cy="172406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r>
              <a:rPr lang="en-US" sz="1050" b="1" noProof="1">
                <a:solidFill>
                  <a:srgbClr val="5F5F5F"/>
                </a:solidFill>
                <a:latin typeface="Segoe UI" panose="020B0502040204020203" pitchFamily="34" charset="0"/>
                <a:cs typeface="Segoe UI" panose="020B0502040204020203" pitchFamily="34" charset="0"/>
              </a:rPr>
              <a:t>About</a:t>
            </a: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id dolor id nibh ultricies vehicula. </a:t>
            </a:r>
          </a:p>
        </p:txBody>
      </p:sp>
      <p:sp>
        <p:nvSpPr>
          <p:cNvPr id="29" name="Button">
            <a:extLst>
              <a:ext uri="{FF2B5EF4-FFF2-40B4-BE49-F238E27FC236}">
                <a16:creationId xmlns:a16="http://schemas.microsoft.com/office/drawing/2014/main" id="{ECE530AD-AEE5-46B3-B90B-8129AA5667FA}"/>
              </a:ext>
            </a:extLst>
          </p:cNvPr>
          <p:cNvSpPr/>
          <p:nvPr/>
        </p:nvSpPr>
        <p:spPr>
          <a:xfrm>
            <a:off x="5031609" y="4757914"/>
            <a:ext cx="812429"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How to play</a:t>
            </a:r>
          </a:p>
        </p:txBody>
      </p:sp>
      <p:sp>
        <p:nvSpPr>
          <p:cNvPr id="30" name="Button">
            <a:extLst>
              <a:ext uri="{FF2B5EF4-FFF2-40B4-BE49-F238E27FC236}">
                <a16:creationId xmlns:a16="http://schemas.microsoft.com/office/drawing/2014/main" id="{35815DE7-A2C3-4628-AC34-549D62F50F7F}"/>
              </a:ext>
            </a:extLst>
          </p:cNvPr>
          <p:cNvSpPr/>
          <p:nvPr/>
        </p:nvSpPr>
        <p:spPr>
          <a:xfrm>
            <a:off x="6029042" y="4757913"/>
            <a:ext cx="812429" cy="266175"/>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Let’s play!</a:t>
            </a:r>
          </a:p>
        </p:txBody>
      </p:sp>
      <p:sp>
        <p:nvSpPr>
          <p:cNvPr id="31" name="Body Copy">
            <a:extLst>
              <a:ext uri="{FF2B5EF4-FFF2-40B4-BE49-F238E27FC236}">
                <a16:creationId xmlns:a16="http://schemas.microsoft.com/office/drawing/2014/main" id="{B23DD489-CE6B-4844-93F7-7D82A4E32EAC}"/>
              </a:ext>
            </a:extLst>
          </p:cNvPr>
          <p:cNvSpPr txBox="1"/>
          <p:nvPr/>
        </p:nvSpPr>
        <p:spPr>
          <a:xfrm>
            <a:off x="5040390" y="1717377"/>
            <a:ext cx="1810030" cy="3423245"/>
          </a:xfrm>
          <a:prstGeom prst="rect">
            <a:avLst/>
          </a:prstGeom>
          <a:solidFill>
            <a:schemeClr val="bg1">
              <a:lumMod val="65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r>
              <a:rPr lang="en-US" sz="1200" b="1" noProof="1">
                <a:solidFill>
                  <a:srgbClr val="5F5F5F"/>
                </a:solidFill>
                <a:latin typeface="Segoe UI" panose="020B0502040204020203" pitchFamily="34" charset="0"/>
                <a:cs typeface="Segoe UI" panose="020B0502040204020203" pitchFamily="34" charset="0"/>
              </a:rPr>
              <a:t>How to play</a:t>
            </a: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a:t>
            </a: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p:txBody>
      </p:sp>
      <p:sp>
        <p:nvSpPr>
          <p:cNvPr id="33" name="Button">
            <a:extLst>
              <a:ext uri="{FF2B5EF4-FFF2-40B4-BE49-F238E27FC236}">
                <a16:creationId xmlns:a16="http://schemas.microsoft.com/office/drawing/2014/main" id="{7520737B-8294-4116-9716-6E94767F2194}"/>
              </a:ext>
            </a:extLst>
          </p:cNvPr>
          <p:cNvSpPr/>
          <p:nvPr/>
        </p:nvSpPr>
        <p:spPr>
          <a:xfrm>
            <a:off x="5242508" y="4692606"/>
            <a:ext cx="563024"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Home</a:t>
            </a:r>
          </a:p>
        </p:txBody>
      </p:sp>
      <p:sp>
        <p:nvSpPr>
          <p:cNvPr id="34" name="Button">
            <a:extLst>
              <a:ext uri="{FF2B5EF4-FFF2-40B4-BE49-F238E27FC236}">
                <a16:creationId xmlns:a16="http://schemas.microsoft.com/office/drawing/2014/main" id="{79859903-C511-49BA-8599-68C8D7B2E481}"/>
              </a:ext>
            </a:extLst>
          </p:cNvPr>
          <p:cNvSpPr/>
          <p:nvPr/>
        </p:nvSpPr>
        <p:spPr>
          <a:xfrm>
            <a:off x="6066452" y="4692606"/>
            <a:ext cx="563024"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Play</a:t>
            </a:r>
          </a:p>
        </p:txBody>
      </p:sp>
      <p:graphicFrame>
        <p:nvGraphicFramePr>
          <p:cNvPr id="35" name="Table 2">
            <a:extLst>
              <a:ext uri="{FF2B5EF4-FFF2-40B4-BE49-F238E27FC236}">
                <a16:creationId xmlns:a16="http://schemas.microsoft.com/office/drawing/2014/main" id="{DAF06B39-46EE-438E-A750-D8733E8AD542}"/>
              </a:ext>
            </a:extLst>
          </p:cNvPr>
          <p:cNvGraphicFramePr>
            <a:graphicFrameLocks noGrp="1"/>
          </p:cNvGraphicFramePr>
          <p:nvPr>
            <p:extLst>
              <p:ext uri="{D42A27DB-BD31-4B8C-83A1-F6EECF244321}">
                <p14:modId xmlns:p14="http://schemas.microsoft.com/office/powerpoint/2010/main" val="3664529266"/>
              </p:ext>
            </p:extLst>
          </p:nvPr>
        </p:nvGraphicFramePr>
        <p:xfrm>
          <a:off x="8852267" y="3002973"/>
          <a:ext cx="1597796" cy="1097280"/>
        </p:xfrm>
        <a:graphic>
          <a:graphicData uri="http://schemas.openxmlformats.org/drawingml/2006/table">
            <a:tbl>
              <a:tblPr firstRow="1" bandRow="1">
                <a:tableStyleId>{5C22544A-7EE6-4342-B048-85BDC9FD1C3A}</a:tableStyleId>
              </a:tblPr>
              <a:tblGrid>
                <a:gridCol w="798898">
                  <a:extLst>
                    <a:ext uri="{9D8B030D-6E8A-4147-A177-3AD203B41FA5}">
                      <a16:colId xmlns:a16="http://schemas.microsoft.com/office/drawing/2014/main" val="868023503"/>
                    </a:ext>
                  </a:extLst>
                </a:gridCol>
                <a:gridCol w="798898">
                  <a:extLst>
                    <a:ext uri="{9D8B030D-6E8A-4147-A177-3AD203B41FA5}">
                      <a16:colId xmlns:a16="http://schemas.microsoft.com/office/drawing/2014/main" val="202019977"/>
                    </a:ext>
                  </a:extLst>
                </a:gridCol>
              </a:tblGrid>
              <a:tr h="359927">
                <a:tc>
                  <a:txBody>
                    <a:bodyPr/>
                    <a:lstStyle/>
                    <a:p>
                      <a:r>
                        <a:rPr lang="en-GB" sz="1050" b="0" dirty="0">
                          <a:solidFill>
                            <a:schemeClr val="tx1"/>
                          </a:solidFill>
                        </a:rPr>
                        <a:t>Name</a:t>
                      </a:r>
                    </a:p>
                  </a:txBody>
                  <a:tcPr>
                    <a:solidFill>
                      <a:schemeClr val="bg1">
                        <a:lumMod val="85000"/>
                      </a:schemeClr>
                    </a:solidFill>
                  </a:tcPr>
                </a:tc>
                <a:tc>
                  <a:txBody>
                    <a:bodyPr/>
                    <a:lstStyle/>
                    <a:p>
                      <a:endParaRPr lang="en-GB"/>
                    </a:p>
                  </a:txBody>
                  <a:tcPr>
                    <a:solidFill>
                      <a:schemeClr val="bg1">
                        <a:lumMod val="85000"/>
                      </a:schemeClr>
                    </a:solidFill>
                  </a:tcPr>
                </a:tc>
                <a:extLst>
                  <a:ext uri="{0D108BD9-81ED-4DB2-BD59-A6C34878D82A}">
                    <a16:rowId xmlns:a16="http://schemas.microsoft.com/office/drawing/2014/main" val="3937212965"/>
                  </a:ext>
                </a:extLst>
              </a:tr>
              <a:tr h="359927">
                <a:tc>
                  <a:txBody>
                    <a:bodyPr/>
                    <a:lstStyle/>
                    <a:p>
                      <a:r>
                        <a:rPr lang="en-GB" sz="1050" dirty="0"/>
                        <a:t>Email</a:t>
                      </a:r>
                    </a:p>
                  </a:txBody>
                  <a:tcPr>
                    <a:solidFill>
                      <a:schemeClr val="bg1">
                        <a:lumMod val="85000"/>
                      </a:schemeClr>
                    </a:solidFill>
                  </a:tcPr>
                </a:tc>
                <a:tc>
                  <a:txBody>
                    <a:bodyPr/>
                    <a:lstStyle/>
                    <a:p>
                      <a:endParaRPr lang="en-GB"/>
                    </a:p>
                  </a:txBody>
                  <a:tcPr>
                    <a:solidFill>
                      <a:schemeClr val="bg1">
                        <a:lumMod val="85000"/>
                      </a:schemeClr>
                    </a:solidFill>
                  </a:tcPr>
                </a:tc>
                <a:extLst>
                  <a:ext uri="{0D108BD9-81ED-4DB2-BD59-A6C34878D82A}">
                    <a16:rowId xmlns:a16="http://schemas.microsoft.com/office/drawing/2014/main" val="1917662824"/>
                  </a:ext>
                </a:extLst>
              </a:tr>
              <a:tr h="359927">
                <a:tc>
                  <a:txBody>
                    <a:bodyPr/>
                    <a:lstStyle/>
                    <a:p>
                      <a:r>
                        <a:rPr lang="en-GB" sz="1050" dirty="0"/>
                        <a:t>Feedback</a:t>
                      </a:r>
                    </a:p>
                  </a:txBody>
                  <a:tcPr>
                    <a:solidFill>
                      <a:schemeClr val="bg1">
                        <a:lumMod val="85000"/>
                      </a:schemeClr>
                    </a:solidFill>
                  </a:tcPr>
                </a:tc>
                <a:tc>
                  <a:txBody>
                    <a:bodyPr/>
                    <a:lstStyle/>
                    <a:p>
                      <a:endParaRPr lang="en-GB" dirty="0"/>
                    </a:p>
                  </a:txBody>
                  <a:tcPr>
                    <a:solidFill>
                      <a:schemeClr val="bg1">
                        <a:lumMod val="85000"/>
                      </a:schemeClr>
                    </a:solidFill>
                  </a:tcPr>
                </a:tc>
                <a:extLst>
                  <a:ext uri="{0D108BD9-81ED-4DB2-BD59-A6C34878D82A}">
                    <a16:rowId xmlns:a16="http://schemas.microsoft.com/office/drawing/2014/main" val="4090953391"/>
                  </a:ext>
                </a:extLst>
              </a:tr>
            </a:tbl>
          </a:graphicData>
        </a:graphic>
      </p:graphicFrame>
      <p:sp>
        <p:nvSpPr>
          <p:cNvPr id="37" name="Button">
            <a:extLst>
              <a:ext uri="{FF2B5EF4-FFF2-40B4-BE49-F238E27FC236}">
                <a16:creationId xmlns:a16="http://schemas.microsoft.com/office/drawing/2014/main" id="{0E54A670-0C0A-4D16-853F-1B7EBAD595C2}"/>
              </a:ext>
            </a:extLst>
          </p:cNvPr>
          <p:cNvSpPr/>
          <p:nvPr/>
        </p:nvSpPr>
        <p:spPr>
          <a:xfrm>
            <a:off x="9320720" y="4231073"/>
            <a:ext cx="660890"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Send</a:t>
            </a:r>
          </a:p>
        </p:txBody>
      </p:sp>
      <p:sp>
        <p:nvSpPr>
          <p:cNvPr id="38" name="TextBox 37">
            <a:extLst>
              <a:ext uri="{FF2B5EF4-FFF2-40B4-BE49-F238E27FC236}">
                <a16:creationId xmlns:a16="http://schemas.microsoft.com/office/drawing/2014/main" id="{836BD617-7386-4984-9388-6B0CA3E4A2F8}"/>
              </a:ext>
            </a:extLst>
          </p:cNvPr>
          <p:cNvSpPr txBox="1"/>
          <p:nvPr/>
        </p:nvSpPr>
        <p:spPr>
          <a:xfrm>
            <a:off x="8924475" y="5198162"/>
            <a:ext cx="1433808" cy="253916"/>
          </a:xfrm>
          <a:prstGeom prst="rect">
            <a:avLst/>
          </a:prstGeom>
          <a:noFill/>
        </p:spPr>
        <p:txBody>
          <a:bodyPr wrap="square" rtlCol="0">
            <a:spAutoFit/>
          </a:bodyPr>
          <a:lstStyle/>
          <a:p>
            <a:pPr algn="ctr"/>
            <a:r>
              <a:rPr lang="en-GB" sz="1050" dirty="0"/>
              <a:t>| 2020 |Corey Howard </a:t>
            </a:r>
          </a:p>
        </p:txBody>
      </p:sp>
      <p:grpSp>
        <p:nvGrpSpPr>
          <p:cNvPr id="39" name="Thumbnail">
            <a:extLst>
              <a:ext uri="{FF2B5EF4-FFF2-40B4-BE49-F238E27FC236}">
                <a16:creationId xmlns:a16="http://schemas.microsoft.com/office/drawing/2014/main" id="{DEB3214F-8BFB-494D-81C4-AF1AE5A26901}"/>
              </a:ext>
            </a:extLst>
          </p:cNvPr>
          <p:cNvGrpSpPr/>
          <p:nvPr/>
        </p:nvGrpSpPr>
        <p:grpSpPr>
          <a:xfrm>
            <a:off x="8688694" y="4692606"/>
            <a:ext cx="413195" cy="369332"/>
            <a:chOff x="4704983" y="1622168"/>
            <a:chExt cx="1333500" cy="1333500"/>
          </a:xfrm>
          <a:noFill/>
        </p:grpSpPr>
        <p:sp>
          <p:nvSpPr>
            <p:cNvPr id="40" name="Border Outer">
              <a:extLst>
                <a:ext uri="{FF2B5EF4-FFF2-40B4-BE49-F238E27FC236}">
                  <a16:creationId xmlns:a16="http://schemas.microsoft.com/office/drawing/2014/main" id="{DD2BB8A0-400F-4DD8-A2BE-CC34BF1C8995}"/>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41" name="Border">
              <a:extLst>
                <a:ext uri="{FF2B5EF4-FFF2-40B4-BE49-F238E27FC236}">
                  <a16:creationId xmlns:a16="http://schemas.microsoft.com/office/drawing/2014/main" id="{4807C193-D576-456E-A762-AE1A8416DDD9}"/>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2" name="Line 2">
              <a:extLst>
                <a:ext uri="{FF2B5EF4-FFF2-40B4-BE49-F238E27FC236}">
                  <a16:creationId xmlns:a16="http://schemas.microsoft.com/office/drawing/2014/main" id="{71F55A0D-7C1B-4337-B1AD-59560769A632}"/>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3" name="Line 1">
              <a:extLst>
                <a:ext uri="{FF2B5EF4-FFF2-40B4-BE49-F238E27FC236}">
                  <a16:creationId xmlns:a16="http://schemas.microsoft.com/office/drawing/2014/main" id="{62F8BFB4-50DD-42AE-A4C5-D9DFE2F52A05}"/>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4" name="Thumbnail">
            <a:extLst>
              <a:ext uri="{FF2B5EF4-FFF2-40B4-BE49-F238E27FC236}">
                <a16:creationId xmlns:a16="http://schemas.microsoft.com/office/drawing/2014/main" id="{DB4D9B0E-37AE-42B0-BDC0-EE4CBD2D7F85}"/>
              </a:ext>
            </a:extLst>
          </p:cNvPr>
          <p:cNvGrpSpPr/>
          <p:nvPr/>
        </p:nvGrpSpPr>
        <p:grpSpPr>
          <a:xfrm>
            <a:off x="9184277" y="4694343"/>
            <a:ext cx="413195" cy="369332"/>
            <a:chOff x="4704983" y="1622168"/>
            <a:chExt cx="1333500" cy="1333500"/>
          </a:xfrm>
          <a:noFill/>
        </p:grpSpPr>
        <p:sp>
          <p:nvSpPr>
            <p:cNvPr id="45" name="Border Outer">
              <a:extLst>
                <a:ext uri="{FF2B5EF4-FFF2-40B4-BE49-F238E27FC236}">
                  <a16:creationId xmlns:a16="http://schemas.microsoft.com/office/drawing/2014/main" id="{41325F32-336D-42F4-9C16-4EC6AE97FEE8}"/>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46" name="Border">
              <a:extLst>
                <a:ext uri="{FF2B5EF4-FFF2-40B4-BE49-F238E27FC236}">
                  <a16:creationId xmlns:a16="http://schemas.microsoft.com/office/drawing/2014/main" id="{9EB5BB41-B481-4DA9-BC60-CDF78EF48F5F}"/>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7" name="Line 2">
              <a:extLst>
                <a:ext uri="{FF2B5EF4-FFF2-40B4-BE49-F238E27FC236}">
                  <a16:creationId xmlns:a16="http://schemas.microsoft.com/office/drawing/2014/main" id="{EDBDF649-919C-41F0-A88A-B08D91224E39}"/>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8" name="Line 1">
              <a:extLst>
                <a:ext uri="{FF2B5EF4-FFF2-40B4-BE49-F238E27FC236}">
                  <a16:creationId xmlns:a16="http://schemas.microsoft.com/office/drawing/2014/main" id="{C9CBAF55-3988-470D-B22A-5F82C6F4DA05}"/>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9" name="Thumbnail">
            <a:extLst>
              <a:ext uri="{FF2B5EF4-FFF2-40B4-BE49-F238E27FC236}">
                <a16:creationId xmlns:a16="http://schemas.microsoft.com/office/drawing/2014/main" id="{42F1C1E1-B5AA-4DF5-A7E0-EF2DD72CAB23}"/>
              </a:ext>
            </a:extLst>
          </p:cNvPr>
          <p:cNvGrpSpPr/>
          <p:nvPr/>
        </p:nvGrpSpPr>
        <p:grpSpPr>
          <a:xfrm>
            <a:off x="9705344" y="4706334"/>
            <a:ext cx="413195" cy="369332"/>
            <a:chOff x="4704983" y="1622168"/>
            <a:chExt cx="1333500" cy="1333500"/>
          </a:xfrm>
          <a:noFill/>
        </p:grpSpPr>
        <p:sp>
          <p:nvSpPr>
            <p:cNvPr id="50" name="Border Outer">
              <a:extLst>
                <a:ext uri="{FF2B5EF4-FFF2-40B4-BE49-F238E27FC236}">
                  <a16:creationId xmlns:a16="http://schemas.microsoft.com/office/drawing/2014/main" id="{3668B3A5-B0A6-4ABC-8078-FBDE3770FA8D}"/>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51" name="Border">
              <a:extLst>
                <a:ext uri="{FF2B5EF4-FFF2-40B4-BE49-F238E27FC236}">
                  <a16:creationId xmlns:a16="http://schemas.microsoft.com/office/drawing/2014/main" id="{B1500662-E838-4080-905D-6ABCA24AC7CC}"/>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2" name="Line 2">
              <a:extLst>
                <a:ext uri="{FF2B5EF4-FFF2-40B4-BE49-F238E27FC236}">
                  <a16:creationId xmlns:a16="http://schemas.microsoft.com/office/drawing/2014/main" id="{58331DBB-1FCE-45A2-99CB-1967F0708F6D}"/>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3" name="Line 1">
              <a:extLst>
                <a:ext uri="{FF2B5EF4-FFF2-40B4-BE49-F238E27FC236}">
                  <a16:creationId xmlns:a16="http://schemas.microsoft.com/office/drawing/2014/main" id="{C1D89257-E483-4DB3-BFE0-6D69B4C5832E}"/>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4" name="Thumbnail">
            <a:extLst>
              <a:ext uri="{FF2B5EF4-FFF2-40B4-BE49-F238E27FC236}">
                <a16:creationId xmlns:a16="http://schemas.microsoft.com/office/drawing/2014/main" id="{20020874-5E4F-44A6-A96F-DC0C79F8472E}"/>
              </a:ext>
            </a:extLst>
          </p:cNvPr>
          <p:cNvGrpSpPr/>
          <p:nvPr/>
        </p:nvGrpSpPr>
        <p:grpSpPr>
          <a:xfrm>
            <a:off x="10226412" y="4688848"/>
            <a:ext cx="413195" cy="369332"/>
            <a:chOff x="4704983" y="1622168"/>
            <a:chExt cx="1333500" cy="1333500"/>
          </a:xfrm>
          <a:noFill/>
        </p:grpSpPr>
        <p:sp>
          <p:nvSpPr>
            <p:cNvPr id="55" name="Border Outer">
              <a:extLst>
                <a:ext uri="{FF2B5EF4-FFF2-40B4-BE49-F238E27FC236}">
                  <a16:creationId xmlns:a16="http://schemas.microsoft.com/office/drawing/2014/main" id="{E9E05724-4209-4D4F-AE37-3D189D1B1553}"/>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56" name="Border">
              <a:extLst>
                <a:ext uri="{FF2B5EF4-FFF2-40B4-BE49-F238E27FC236}">
                  <a16:creationId xmlns:a16="http://schemas.microsoft.com/office/drawing/2014/main" id="{458E57DA-F094-41D5-96CB-ED4E7D0CD217}"/>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7" name="Line 2">
              <a:extLst>
                <a:ext uri="{FF2B5EF4-FFF2-40B4-BE49-F238E27FC236}">
                  <a16:creationId xmlns:a16="http://schemas.microsoft.com/office/drawing/2014/main" id="{E6796F7C-D049-4234-BEF5-46EC95DC9A9E}"/>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8" name="Line 1">
              <a:extLst>
                <a:ext uri="{FF2B5EF4-FFF2-40B4-BE49-F238E27FC236}">
                  <a16:creationId xmlns:a16="http://schemas.microsoft.com/office/drawing/2014/main" id="{7DAE71D5-D47D-42CA-8F54-845DED568A76}"/>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60" name="TextBox 59">
            <a:extLst>
              <a:ext uri="{FF2B5EF4-FFF2-40B4-BE49-F238E27FC236}">
                <a16:creationId xmlns:a16="http://schemas.microsoft.com/office/drawing/2014/main" id="{3C3C0B5D-0687-47CF-8D41-E49D13DC449B}"/>
              </a:ext>
            </a:extLst>
          </p:cNvPr>
          <p:cNvSpPr txBox="1"/>
          <p:nvPr/>
        </p:nvSpPr>
        <p:spPr>
          <a:xfrm>
            <a:off x="4963960" y="6050339"/>
            <a:ext cx="2114794" cy="369332"/>
          </a:xfrm>
          <a:prstGeom prst="rect">
            <a:avLst/>
          </a:prstGeom>
          <a:noFill/>
        </p:spPr>
        <p:txBody>
          <a:bodyPr wrap="square" rtlCol="0">
            <a:spAutoFit/>
          </a:bodyPr>
          <a:lstStyle/>
          <a:p>
            <a:pPr algn="ctr"/>
            <a:r>
              <a:rPr lang="en-GB" b="1" dirty="0"/>
              <a:t>index.html - modal</a:t>
            </a:r>
          </a:p>
        </p:txBody>
      </p:sp>
      <p:sp>
        <p:nvSpPr>
          <p:cNvPr id="67" name="TextBox 66">
            <a:extLst>
              <a:ext uri="{FF2B5EF4-FFF2-40B4-BE49-F238E27FC236}">
                <a16:creationId xmlns:a16="http://schemas.microsoft.com/office/drawing/2014/main" id="{C2F41805-1B23-4D12-84A9-60647070AC40}"/>
              </a:ext>
            </a:extLst>
          </p:cNvPr>
          <p:cNvSpPr txBox="1"/>
          <p:nvPr/>
        </p:nvSpPr>
        <p:spPr>
          <a:xfrm>
            <a:off x="1257993" y="6056195"/>
            <a:ext cx="2114794" cy="369332"/>
          </a:xfrm>
          <a:prstGeom prst="rect">
            <a:avLst/>
          </a:prstGeom>
          <a:noFill/>
        </p:spPr>
        <p:txBody>
          <a:bodyPr wrap="square" rtlCol="0">
            <a:spAutoFit/>
          </a:bodyPr>
          <a:lstStyle/>
          <a:p>
            <a:pPr algn="ctr"/>
            <a:r>
              <a:rPr lang="en-GB" b="1" dirty="0"/>
              <a:t>index.html</a:t>
            </a:r>
          </a:p>
        </p:txBody>
      </p:sp>
      <p:sp>
        <p:nvSpPr>
          <p:cNvPr id="68" name="TextBox 67">
            <a:extLst>
              <a:ext uri="{FF2B5EF4-FFF2-40B4-BE49-F238E27FC236}">
                <a16:creationId xmlns:a16="http://schemas.microsoft.com/office/drawing/2014/main" id="{2ADBA467-E395-4941-B08A-341B9E32AD31}"/>
              </a:ext>
            </a:extLst>
          </p:cNvPr>
          <p:cNvSpPr txBox="1"/>
          <p:nvPr/>
        </p:nvSpPr>
        <p:spPr>
          <a:xfrm>
            <a:off x="8662381" y="6035886"/>
            <a:ext cx="1977225" cy="369332"/>
          </a:xfrm>
          <a:prstGeom prst="rect">
            <a:avLst/>
          </a:prstGeom>
          <a:noFill/>
        </p:spPr>
        <p:txBody>
          <a:bodyPr wrap="square" rtlCol="0">
            <a:spAutoFit/>
          </a:bodyPr>
          <a:lstStyle/>
          <a:p>
            <a:pPr algn="ctr"/>
            <a:r>
              <a:rPr lang="en-GB" b="1" dirty="0"/>
              <a:t>contact.html</a:t>
            </a:r>
          </a:p>
        </p:txBody>
      </p:sp>
      <p:sp>
        <p:nvSpPr>
          <p:cNvPr id="65" name="TextBox 64">
            <a:extLst>
              <a:ext uri="{FF2B5EF4-FFF2-40B4-BE49-F238E27FC236}">
                <a16:creationId xmlns:a16="http://schemas.microsoft.com/office/drawing/2014/main" id="{94237AF4-7096-4E31-A55C-FF79AA33A69D}"/>
              </a:ext>
            </a:extLst>
          </p:cNvPr>
          <p:cNvSpPr txBox="1"/>
          <p:nvPr/>
        </p:nvSpPr>
        <p:spPr>
          <a:xfrm>
            <a:off x="3499433" y="2585279"/>
            <a:ext cx="1192627" cy="1200329"/>
          </a:xfrm>
          <a:prstGeom prst="rect">
            <a:avLst/>
          </a:prstGeom>
          <a:noFill/>
          <a:ln>
            <a:solidFill>
              <a:schemeClr val="tx1"/>
            </a:solidFill>
          </a:ln>
        </p:spPr>
        <p:txBody>
          <a:bodyPr wrap="square" rtlCol="0">
            <a:spAutoFit/>
          </a:bodyPr>
          <a:lstStyle/>
          <a:p>
            <a:r>
              <a:rPr lang="en-GB" dirty="0"/>
              <a:t>Links to ‘How to play’ modal</a:t>
            </a:r>
          </a:p>
        </p:txBody>
      </p:sp>
      <p:sp>
        <p:nvSpPr>
          <p:cNvPr id="70" name="TextBox 69">
            <a:extLst>
              <a:ext uri="{FF2B5EF4-FFF2-40B4-BE49-F238E27FC236}">
                <a16:creationId xmlns:a16="http://schemas.microsoft.com/office/drawing/2014/main" id="{1FF93337-1E37-43EB-ABA0-C85C650C5A21}"/>
              </a:ext>
            </a:extLst>
          </p:cNvPr>
          <p:cNvSpPr txBox="1"/>
          <p:nvPr/>
        </p:nvSpPr>
        <p:spPr>
          <a:xfrm>
            <a:off x="3499433" y="4504744"/>
            <a:ext cx="1192627" cy="646331"/>
          </a:xfrm>
          <a:prstGeom prst="rect">
            <a:avLst/>
          </a:prstGeom>
          <a:noFill/>
          <a:ln>
            <a:solidFill>
              <a:schemeClr val="tx1"/>
            </a:solidFill>
          </a:ln>
        </p:spPr>
        <p:txBody>
          <a:bodyPr wrap="square" rtlCol="0">
            <a:spAutoFit/>
          </a:bodyPr>
          <a:lstStyle/>
          <a:p>
            <a:r>
              <a:rPr lang="en-GB" dirty="0"/>
              <a:t>Links to game</a:t>
            </a:r>
          </a:p>
        </p:txBody>
      </p:sp>
      <p:sp>
        <p:nvSpPr>
          <p:cNvPr id="71" name="TextBox 70">
            <a:extLst>
              <a:ext uri="{FF2B5EF4-FFF2-40B4-BE49-F238E27FC236}">
                <a16:creationId xmlns:a16="http://schemas.microsoft.com/office/drawing/2014/main" id="{6A255383-3F71-4106-A489-47F5D5FBCEA4}"/>
              </a:ext>
            </a:extLst>
          </p:cNvPr>
          <p:cNvSpPr txBox="1"/>
          <p:nvPr/>
        </p:nvSpPr>
        <p:spPr>
          <a:xfrm>
            <a:off x="3514112" y="990980"/>
            <a:ext cx="1192627" cy="923330"/>
          </a:xfrm>
          <a:prstGeom prst="rect">
            <a:avLst/>
          </a:prstGeom>
          <a:noFill/>
          <a:ln>
            <a:solidFill>
              <a:schemeClr val="tx1"/>
            </a:solidFill>
          </a:ln>
        </p:spPr>
        <p:txBody>
          <a:bodyPr wrap="square" rtlCol="0">
            <a:spAutoFit/>
          </a:bodyPr>
          <a:lstStyle/>
          <a:p>
            <a:r>
              <a:rPr lang="en-GB" dirty="0" err="1"/>
              <a:t>Navigationmenu</a:t>
            </a:r>
            <a:r>
              <a:rPr lang="en-GB" dirty="0"/>
              <a:t> modal</a:t>
            </a:r>
          </a:p>
        </p:txBody>
      </p:sp>
      <p:cxnSp>
        <p:nvCxnSpPr>
          <p:cNvPr id="77" name="Straight Arrow Connector 76">
            <a:extLst>
              <a:ext uri="{FF2B5EF4-FFF2-40B4-BE49-F238E27FC236}">
                <a16:creationId xmlns:a16="http://schemas.microsoft.com/office/drawing/2014/main" id="{D48A086B-7E3E-4014-8F4B-89DE5AD94C67}"/>
              </a:ext>
            </a:extLst>
          </p:cNvPr>
          <p:cNvCxnSpPr/>
          <p:nvPr/>
        </p:nvCxnSpPr>
        <p:spPr>
          <a:xfrm flipH="1">
            <a:off x="1765769" y="1425500"/>
            <a:ext cx="1733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4D3B74D-5CEF-4D46-87AA-B67876F68FFC}"/>
              </a:ext>
            </a:extLst>
          </p:cNvPr>
          <p:cNvCxnSpPr>
            <a:cxnSpLocks/>
          </p:cNvCxnSpPr>
          <p:nvPr/>
        </p:nvCxnSpPr>
        <p:spPr>
          <a:xfrm flipH="1">
            <a:off x="1765769" y="3126897"/>
            <a:ext cx="1689144" cy="1561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0E3E516-4A9B-45CF-8171-66F86FE88114}"/>
              </a:ext>
            </a:extLst>
          </p:cNvPr>
          <p:cNvCxnSpPr>
            <a:cxnSpLocks/>
          </p:cNvCxnSpPr>
          <p:nvPr/>
        </p:nvCxnSpPr>
        <p:spPr>
          <a:xfrm flipH="1">
            <a:off x="3185055" y="4877446"/>
            <a:ext cx="314378" cy="1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F28C3015-56FA-401D-9E48-B148F7AAD2CB}"/>
              </a:ext>
            </a:extLst>
          </p:cNvPr>
          <p:cNvSpPr txBox="1"/>
          <p:nvPr/>
        </p:nvSpPr>
        <p:spPr>
          <a:xfrm>
            <a:off x="7215629" y="987789"/>
            <a:ext cx="1192627" cy="1754326"/>
          </a:xfrm>
          <a:prstGeom prst="rect">
            <a:avLst/>
          </a:prstGeom>
          <a:noFill/>
          <a:ln>
            <a:solidFill>
              <a:schemeClr val="tx1"/>
            </a:solidFill>
          </a:ln>
        </p:spPr>
        <p:txBody>
          <a:bodyPr wrap="square" rtlCol="0">
            <a:spAutoFit/>
          </a:bodyPr>
          <a:lstStyle/>
          <a:p>
            <a:r>
              <a:rPr lang="en-GB" dirty="0"/>
              <a:t>Feedback form that will send email to me using </a:t>
            </a:r>
            <a:r>
              <a:rPr lang="en-GB" dirty="0" err="1"/>
              <a:t>Javascript</a:t>
            </a:r>
            <a:endParaRPr lang="en-GB" dirty="0"/>
          </a:p>
        </p:txBody>
      </p:sp>
      <p:sp>
        <p:nvSpPr>
          <p:cNvPr id="86" name="TextBox 85">
            <a:extLst>
              <a:ext uri="{FF2B5EF4-FFF2-40B4-BE49-F238E27FC236}">
                <a16:creationId xmlns:a16="http://schemas.microsoft.com/office/drawing/2014/main" id="{C1E0C657-C962-4653-BCB5-D2AA436216C5}"/>
              </a:ext>
            </a:extLst>
          </p:cNvPr>
          <p:cNvSpPr txBox="1"/>
          <p:nvPr/>
        </p:nvSpPr>
        <p:spPr>
          <a:xfrm>
            <a:off x="7208249" y="3255800"/>
            <a:ext cx="1192627" cy="2031325"/>
          </a:xfrm>
          <a:prstGeom prst="rect">
            <a:avLst/>
          </a:prstGeom>
          <a:noFill/>
          <a:ln>
            <a:solidFill>
              <a:schemeClr val="tx1"/>
            </a:solidFill>
          </a:ln>
        </p:spPr>
        <p:txBody>
          <a:bodyPr wrap="square" rtlCol="0">
            <a:spAutoFit/>
          </a:bodyPr>
          <a:lstStyle/>
          <a:p>
            <a:r>
              <a:rPr lang="en-GB" dirty="0"/>
              <a:t>Links to my social media pages for further contact options</a:t>
            </a:r>
          </a:p>
        </p:txBody>
      </p:sp>
      <p:cxnSp>
        <p:nvCxnSpPr>
          <p:cNvPr id="87" name="Straight Arrow Connector 86">
            <a:extLst>
              <a:ext uri="{FF2B5EF4-FFF2-40B4-BE49-F238E27FC236}">
                <a16:creationId xmlns:a16="http://schemas.microsoft.com/office/drawing/2014/main" id="{F346F225-865A-462C-85B4-456C34017B79}"/>
              </a:ext>
            </a:extLst>
          </p:cNvPr>
          <p:cNvCxnSpPr>
            <a:cxnSpLocks/>
          </p:cNvCxnSpPr>
          <p:nvPr/>
        </p:nvCxnSpPr>
        <p:spPr>
          <a:xfrm>
            <a:off x="8400876" y="1914310"/>
            <a:ext cx="919844" cy="108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F26656E-91EF-464E-87AD-BED736376532}"/>
              </a:ext>
            </a:extLst>
          </p:cNvPr>
          <p:cNvCxnSpPr>
            <a:cxnSpLocks/>
          </p:cNvCxnSpPr>
          <p:nvPr/>
        </p:nvCxnSpPr>
        <p:spPr>
          <a:xfrm>
            <a:off x="8388950" y="4179487"/>
            <a:ext cx="738819" cy="4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7540C48-5AB4-4B79-9DB8-34749FAB09F8}"/>
              </a:ext>
            </a:extLst>
          </p:cNvPr>
          <p:cNvSpPr txBox="1"/>
          <p:nvPr/>
        </p:nvSpPr>
        <p:spPr>
          <a:xfrm>
            <a:off x="2847783" y="164260"/>
            <a:ext cx="6152846" cy="492443"/>
          </a:xfrm>
          <a:prstGeom prst="rect">
            <a:avLst/>
          </a:prstGeom>
          <a:noFill/>
        </p:spPr>
        <p:txBody>
          <a:bodyPr wrap="square" rtlCol="0">
            <a:spAutoFit/>
          </a:bodyPr>
          <a:lstStyle/>
          <a:p>
            <a:pPr algn="ctr"/>
            <a:r>
              <a:rPr lang="en-GB" sz="2600" b="1" dirty="0"/>
              <a:t>Wireframe for devices &lt;= 992px</a:t>
            </a:r>
          </a:p>
        </p:txBody>
      </p:sp>
    </p:spTree>
    <p:extLst>
      <p:ext uri="{BB962C8B-B14F-4D97-AF65-F5344CB8AC3E}">
        <p14:creationId xmlns:p14="http://schemas.microsoft.com/office/powerpoint/2010/main" val="96081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grpSp>
        <p:nvGrpSpPr>
          <p:cNvPr id="30" name="Image">
            <a:extLst>
              <a:ext uri="{FF2B5EF4-FFF2-40B4-BE49-F238E27FC236}">
                <a16:creationId xmlns:a16="http://schemas.microsoft.com/office/drawing/2014/main" id="{1AF384A1-EAE9-4548-A643-65A264DD955C}"/>
              </a:ext>
            </a:extLst>
          </p:cNvPr>
          <p:cNvGrpSpPr>
            <a:grpSpLocks/>
          </p:cNvGrpSpPr>
          <p:nvPr/>
        </p:nvGrpSpPr>
        <p:grpSpPr bwMode="auto">
          <a:xfrm>
            <a:off x="5436748" y="3945180"/>
            <a:ext cx="1333500" cy="1333500"/>
            <a:chOff x="508000" y="1397000"/>
            <a:chExt cx="1008112" cy="1008112"/>
          </a:xfrm>
        </p:grpSpPr>
        <p:sp>
          <p:nvSpPr>
            <p:cNvPr id="35" name="Border">
              <a:extLst>
                <a:ext uri="{FF2B5EF4-FFF2-40B4-BE49-F238E27FC236}">
                  <a16:creationId xmlns:a16="http://schemas.microsoft.com/office/drawing/2014/main" id="{5E62E63F-91EC-4D0A-9B80-906B8564A6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 name="Line 2">
              <a:extLst>
                <a:ext uri="{FF2B5EF4-FFF2-40B4-BE49-F238E27FC236}">
                  <a16:creationId xmlns:a16="http://schemas.microsoft.com/office/drawing/2014/main" id="{E04748B5-FFDD-46D7-A45B-891BF6BB64E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 name="Line 1">
              <a:extLst>
                <a:ext uri="{FF2B5EF4-FFF2-40B4-BE49-F238E27FC236}">
                  <a16:creationId xmlns:a16="http://schemas.microsoft.com/office/drawing/2014/main" id="{5F7435D0-5E7D-404B-963B-F23C4EBBBF3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8" name="Image">
            <a:extLst>
              <a:ext uri="{FF2B5EF4-FFF2-40B4-BE49-F238E27FC236}">
                <a16:creationId xmlns:a16="http://schemas.microsoft.com/office/drawing/2014/main" id="{6F0CFDB5-5B1A-421B-B9F3-AF738AB3AB27}"/>
              </a:ext>
            </a:extLst>
          </p:cNvPr>
          <p:cNvGrpSpPr>
            <a:grpSpLocks/>
          </p:cNvGrpSpPr>
          <p:nvPr/>
        </p:nvGrpSpPr>
        <p:grpSpPr bwMode="auto">
          <a:xfrm>
            <a:off x="3416591" y="3945180"/>
            <a:ext cx="1333500" cy="1333500"/>
            <a:chOff x="508000" y="1397000"/>
            <a:chExt cx="1008112" cy="1008112"/>
          </a:xfrm>
        </p:grpSpPr>
        <p:sp>
          <p:nvSpPr>
            <p:cNvPr id="39" name="Border">
              <a:extLst>
                <a:ext uri="{FF2B5EF4-FFF2-40B4-BE49-F238E27FC236}">
                  <a16:creationId xmlns:a16="http://schemas.microsoft.com/office/drawing/2014/main" id="{A6F0F3EA-F749-4859-A865-BABAD19C1D1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0" name="Line 2">
              <a:extLst>
                <a:ext uri="{FF2B5EF4-FFF2-40B4-BE49-F238E27FC236}">
                  <a16:creationId xmlns:a16="http://schemas.microsoft.com/office/drawing/2014/main" id="{9EA1726B-E2DA-41ED-9282-F246FA78650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1" name="Line 1">
              <a:extLst>
                <a:ext uri="{FF2B5EF4-FFF2-40B4-BE49-F238E27FC236}">
                  <a16:creationId xmlns:a16="http://schemas.microsoft.com/office/drawing/2014/main" id="{951921E5-3B16-45AE-AB66-DE1BF17EEBB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5" name="Image">
            <a:extLst>
              <a:ext uri="{FF2B5EF4-FFF2-40B4-BE49-F238E27FC236}">
                <a16:creationId xmlns:a16="http://schemas.microsoft.com/office/drawing/2014/main" id="{C6129304-59CD-45ED-B697-2F606E077A98}"/>
              </a:ext>
            </a:extLst>
          </p:cNvPr>
          <p:cNvGrpSpPr>
            <a:grpSpLocks/>
          </p:cNvGrpSpPr>
          <p:nvPr/>
        </p:nvGrpSpPr>
        <p:grpSpPr bwMode="auto">
          <a:xfrm>
            <a:off x="7456905" y="3945180"/>
            <a:ext cx="1333500" cy="1333500"/>
            <a:chOff x="508000" y="1397000"/>
            <a:chExt cx="1008112" cy="1008112"/>
          </a:xfrm>
        </p:grpSpPr>
        <p:sp>
          <p:nvSpPr>
            <p:cNvPr id="49" name="Border">
              <a:extLst>
                <a:ext uri="{FF2B5EF4-FFF2-40B4-BE49-F238E27FC236}">
                  <a16:creationId xmlns:a16="http://schemas.microsoft.com/office/drawing/2014/main" id="{22224ED5-46A7-436A-9C0E-B24944512D9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0" name="Line 2">
              <a:extLst>
                <a:ext uri="{FF2B5EF4-FFF2-40B4-BE49-F238E27FC236}">
                  <a16:creationId xmlns:a16="http://schemas.microsoft.com/office/drawing/2014/main" id="{D9B1DAE5-61BE-46D8-9CD9-97D914E6989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1" name="Line 1">
              <a:extLst>
                <a:ext uri="{FF2B5EF4-FFF2-40B4-BE49-F238E27FC236}">
                  <a16:creationId xmlns:a16="http://schemas.microsoft.com/office/drawing/2014/main" id="{89FB59AA-E778-4458-B443-14FF8F2A436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2" name="Image">
            <a:extLst>
              <a:ext uri="{FF2B5EF4-FFF2-40B4-BE49-F238E27FC236}">
                <a16:creationId xmlns:a16="http://schemas.microsoft.com/office/drawing/2014/main" id="{B891574F-900C-41F6-B7FC-C3773882D6B6}"/>
              </a:ext>
            </a:extLst>
          </p:cNvPr>
          <p:cNvGrpSpPr>
            <a:grpSpLocks/>
          </p:cNvGrpSpPr>
          <p:nvPr/>
        </p:nvGrpSpPr>
        <p:grpSpPr bwMode="auto">
          <a:xfrm>
            <a:off x="7813263" y="5421079"/>
            <a:ext cx="620784" cy="567498"/>
            <a:chOff x="508000" y="1397000"/>
            <a:chExt cx="1008112" cy="1008112"/>
          </a:xfrm>
        </p:grpSpPr>
        <p:sp>
          <p:nvSpPr>
            <p:cNvPr id="53" name="Border">
              <a:extLst>
                <a:ext uri="{FF2B5EF4-FFF2-40B4-BE49-F238E27FC236}">
                  <a16:creationId xmlns:a16="http://schemas.microsoft.com/office/drawing/2014/main" id="{E18B37EC-5014-4E7E-9957-6410F7FC870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4" name="Line 2">
              <a:extLst>
                <a:ext uri="{FF2B5EF4-FFF2-40B4-BE49-F238E27FC236}">
                  <a16:creationId xmlns:a16="http://schemas.microsoft.com/office/drawing/2014/main" id="{C8FB994B-7540-4A9C-B78C-9F906F064B6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5" name="Line 1">
              <a:extLst>
                <a:ext uri="{FF2B5EF4-FFF2-40B4-BE49-F238E27FC236}">
                  <a16:creationId xmlns:a16="http://schemas.microsoft.com/office/drawing/2014/main" id="{738CC319-E960-48EC-B77E-289F8D53B08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8" name="Image">
            <a:extLst>
              <a:ext uri="{FF2B5EF4-FFF2-40B4-BE49-F238E27FC236}">
                <a16:creationId xmlns:a16="http://schemas.microsoft.com/office/drawing/2014/main" id="{8010DE96-8504-4DB3-BEC8-32CA14807F93}"/>
              </a:ext>
            </a:extLst>
          </p:cNvPr>
          <p:cNvGrpSpPr>
            <a:grpSpLocks/>
          </p:cNvGrpSpPr>
          <p:nvPr/>
        </p:nvGrpSpPr>
        <p:grpSpPr bwMode="auto">
          <a:xfrm>
            <a:off x="3772949" y="5421079"/>
            <a:ext cx="620784" cy="567498"/>
            <a:chOff x="508000" y="1397000"/>
            <a:chExt cx="1008112" cy="1008112"/>
          </a:xfrm>
        </p:grpSpPr>
        <p:sp>
          <p:nvSpPr>
            <p:cNvPr id="59" name="Border">
              <a:extLst>
                <a:ext uri="{FF2B5EF4-FFF2-40B4-BE49-F238E27FC236}">
                  <a16:creationId xmlns:a16="http://schemas.microsoft.com/office/drawing/2014/main" id="{58831600-16FD-4AC7-9D43-DDAF6352794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144363B6-D6E5-42FB-8A3F-DEB1404D164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64416D91-304A-4A76-A9C2-A83EB6AC86E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2" name="Image">
            <a:extLst>
              <a:ext uri="{FF2B5EF4-FFF2-40B4-BE49-F238E27FC236}">
                <a16:creationId xmlns:a16="http://schemas.microsoft.com/office/drawing/2014/main" id="{539176CE-89DF-4A38-A310-0D663BD236F2}"/>
              </a:ext>
            </a:extLst>
          </p:cNvPr>
          <p:cNvGrpSpPr>
            <a:grpSpLocks/>
          </p:cNvGrpSpPr>
          <p:nvPr/>
        </p:nvGrpSpPr>
        <p:grpSpPr bwMode="auto">
          <a:xfrm>
            <a:off x="5793106" y="5421079"/>
            <a:ext cx="620784" cy="567498"/>
            <a:chOff x="508000" y="1397000"/>
            <a:chExt cx="1008112" cy="1008112"/>
          </a:xfrm>
        </p:grpSpPr>
        <p:sp>
          <p:nvSpPr>
            <p:cNvPr id="63" name="Border">
              <a:extLst>
                <a:ext uri="{FF2B5EF4-FFF2-40B4-BE49-F238E27FC236}">
                  <a16:creationId xmlns:a16="http://schemas.microsoft.com/office/drawing/2014/main" id="{73362CA8-816B-4E96-9C41-9D1B292EF6EB}"/>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4" name="Line 2">
              <a:extLst>
                <a:ext uri="{FF2B5EF4-FFF2-40B4-BE49-F238E27FC236}">
                  <a16:creationId xmlns:a16="http://schemas.microsoft.com/office/drawing/2014/main" id="{E26550EF-5ABB-4B81-933B-5B1FE5840AE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5" name="Line 1">
              <a:extLst>
                <a:ext uri="{FF2B5EF4-FFF2-40B4-BE49-F238E27FC236}">
                  <a16:creationId xmlns:a16="http://schemas.microsoft.com/office/drawing/2014/main" id="{6CC2C27C-7450-455E-99CC-2B257732E7A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6" name="Image">
            <a:extLst>
              <a:ext uri="{FF2B5EF4-FFF2-40B4-BE49-F238E27FC236}">
                <a16:creationId xmlns:a16="http://schemas.microsoft.com/office/drawing/2014/main" id="{23242D78-B9A8-453B-B56D-2858A682AD39}"/>
              </a:ext>
            </a:extLst>
          </p:cNvPr>
          <p:cNvGrpSpPr>
            <a:grpSpLocks/>
          </p:cNvGrpSpPr>
          <p:nvPr/>
        </p:nvGrpSpPr>
        <p:grpSpPr bwMode="auto">
          <a:xfrm>
            <a:off x="9329366" y="3945180"/>
            <a:ext cx="1333500" cy="1333500"/>
            <a:chOff x="508000" y="1397000"/>
            <a:chExt cx="1008112" cy="1008112"/>
          </a:xfrm>
        </p:grpSpPr>
        <p:sp>
          <p:nvSpPr>
            <p:cNvPr id="57" name="Border">
              <a:extLst>
                <a:ext uri="{FF2B5EF4-FFF2-40B4-BE49-F238E27FC236}">
                  <a16:creationId xmlns:a16="http://schemas.microsoft.com/office/drawing/2014/main" id="{6A4D2FA0-3E9D-4E5E-B19E-7CB461385B0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6" name="Line 2">
              <a:extLst>
                <a:ext uri="{FF2B5EF4-FFF2-40B4-BE49-F238E27FC236}">
                  <a16:creationId xmlns:a16="http://schemas.microsoft.com/office/drawing/2014/main" id="{EB996EBA-B39D-4E96-8752-A21177EBA36F}"/>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7" name="Line 1">
              <a:extLst>
                <a:ext uri="{FF2B5EF4-FFF2-40B4-BE49-F238E27FC236}">
                  <a16:creationId xmlns:a16="http://schemas.microsoft.com/office/drawing/2014/main" id="{1BC4B296-A8D2-42F2-855B-7F8BA375511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8" name="Image">
            <a:extLst>
              <a:ext uri="{FF2B5EF4-FFF2-40B4-BE49-F238E27FC236}">
                <a16:creationId xmlns:a16="http://schemas.microsoft.com/office/drawing/2014/main" id="{60455EFD-DEDE-4198-B8B0-DF3FE84F5A15}"/>
              </a:ext>
            </a:extLst>
          </p:cNvPr>
          <p:cNvGrpSpPr>
            <a:grpSpLocks/>
          </p:cNvGrpSpPr>
          <p:nvPr/>
        </p:nvGrpSpPr>
        <p:grpSpPr bwMode="auto">
          <a:xfrm>
            <a:off x="1548834" y="3945180"/>
            <a:ext cx="1333500" cy="1333500"/>
            <a:chOff x="508000" y="1397000"/>
            <a:chExt cx="1008112" cy="1008112"/>
          </a:xfrm>
        </p:grpSpPr>
        <p:sp>
          <p:nvSpPr>
            <p:cNvPr id="69" name="Border">
              <a:extLst>
                <a:ext uri="{FF2B5EF4-FFF2-40B4-BE49-F238E27FC236}">
                  <a16:creationId xmlns:a16="http://schemas.microsoft.com/office/drawing/2014/main" id="{E6B7D926-CD5E-41B9-B318-D2AB76DBCB3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0" name="Line 2">
              <a:extLst>
                <a:ext uri="{FF2B5EF4-FFF2-40B4-BE49-F238E27FC236}">
                  <a16:creationId xmlns:a16="http://schemas.microsoft.com/office/drawing/2014/main" id="{2F2E5638-EDBE-4893-93D6-18801D8B3AD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1" name="Line 1">
              <a:extLst>
                <a:ext uri="{FF2B5EF4-FFF2-40B4-BE49-F238E27FC236}">
                  <a16:creationId xmlns:a16="http://schemas.microsoft.com/office/drawing/2014/main" id="{571299F9-DDE8-4AEF-BB79-17B7209A2E60}"/>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2" name="Image">
            <a:extLst>
              <a:ext uri="{FF2B5EF4-FFF2-40B4-BE49-F238E27FC236}">
                <a16:creationId xmlns:a16="http://schemas.microsoft.com/office/drawing/2014/main" id="{BE71A76D-2966-43CD-81C6-D85F9AA2E948}"/>
              </a:ext>
            </a:extLst>
          </p:cNvPr>
          <p:cNvGrpSpPr>
            <a:grpSpLocks/>
          </p:cNvGrpSpPr>
          <p:nvPr/>
        </p:nvGrpSpPr>
        <p:grpSpPr bwMode="auto">
          <a:xfrm>
            <a:off x="1900723" y="5421079"/>
            <a:ext cx="620784" cy="567498"/>
            <a:chOff x="508000" y="1397000"/>
            <a:chExt cx="1008112" cy="1008112"/>
          </a:xfrm>
        </p:grpSpPr>
        <p:sp>
          <p:nvSpPr>
            <p:cNvPr id="73" name="Border">
              <a:extLst>
                <a:ext uri="{FF2B5EF4-FFF2-40B4-BE49-F238E27FC236}">
                  <a16:creationId xmlns:a16="http://schemas.microsoft.com/office/drawing/2014/main" id="{BBB42CC7-5209-4B9D-93B0-1EA99E49854C}"/>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4" name="Line 2">
              <a:extLst>
                <a:ext uri="{FF2B5EF4-FFF2-40B4-BE49-F238E27FC236}">
                  <a16:creationId xmlns:a16="http://schemas.microsoft.com/office/drawing/2014/main" id="{A76B4D0D-43BD-4526-BABC-B098BEF30DD0}"/>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5" name="Line 1">
              <a:extLst>
                <a:ext uri="{FF2B5EF4-FFF2-40B4-BE49-F238E27FC236}">
                  <a16:creationId xmlns:a16="http://schemas.microsoft.com/office/drawing/2014/main" id="{8F267648-DE0A-46E9-B24C-12FC88C1061C}"/>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6" name="Image">
            <a:extLst>
              <a:ext uri="{FF2B5EF4-FFF2-40B4-BE49-F238E27FC236}">
                <a16:creationId xmlns:a16="http://schemas.microsoft.com/office/drawing/2014/main" id="{2324D79F-1B0D-4FE7-922E-D175285C7FE9}"/>
              </a:ext>
            </a:extLst>
          </p:cNvPr>
          <p:cNvGrpSpPr>
            <a:grpSpLocks/>
          </p:cNvGrpSpPr>
          <p:nvPr/>
        </p:nvGrpSpPr>
        <p:grpSpPr bwMode="auto">
          <a:xfrm>
            <a:off x="9685724" y="5421079"/>
            <a:ext cx="620784" cy="567498"/>
            <a:chOff x="508000" y="1397000"/>
            <a:chExt cx="1008112" cy="1008112"/>
          </a:xfrm>
        </p:grpSpPr>
        <p:sp>
          <p:nvSpPr>
            <p:cNvPr id="77" name="Border">
              <a:extLst>
                <a:ext uri="{FF2B5EF4-FFF2-40B4-BE49-F238E27FC236}">
                  <a16:creationId xmlns:a16="http://schemas.microsoft.com/office/drawing/2014/main" id="{79A41A2D-1389-428A-BFD5-C815862CDA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8" name="Line 2">
              <a:extLst>
                <a:ext uri="{FF2B5EF4-FFF2-40B4-BE49-F238E27FC236}">
                  <a16:creationId xmlns:a16="http://schemas.microsoft.com/office/drawing/2014/main" id="{012E1FD3-C243-4F37-B97D-33E3731E2418}"/>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1">
              <a:extLst>
                <a:ext uri="{FF2B5EF4-FFF2-40B4-BE49-F238E27FC236}">
                  <a16:creationId xmlns:a16="http://schemas.microsoft.com/office/drawing/2014/main" id="{72C33163-399A-48BE-9C48-16BDF15924D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2" name="Footer Placeholder 1">
            <a:extLst>
              <a:ext uri="{FF2B5EF4-FFF2-40B4-BE49-F238E27FC236}">
                <a16:creationId xmlns:a16="http://schemas.microsoft.com/office/drawing/2014/main" id="{D8CEBED1-B667-447C-BA8F-3B3ED414FE42}"/>
              </a:ext>
            </a:extLst>
          </p:cNvPr>
          <p:cNvSpPr>
            <a:spLocks noGrp="1"/>
          </p:cNvSpPr>
          <p:nvPr>
            <p:ph type="ftr" sz="quarter" idx="11"/>
          </p:nvPr>
        </p:nvSpPr>
        <p:spPr/>
        <p:txBody>
          <a:bodyPr/>
          <a:lstStyle/>
          <a:p>
            <a:endParaRPr lang="en-GB"/>
          </a:p>
        </p:txBody>
      </p:sp>
      <p:sp>
        <p:nvSpPr>
          <p:cNvPr id="80" name="TextBox 79">
            <a:extLst>
              <a:ext uri="{FF2B5EF4-FFF2-40B4-BE49-F238E27FC236}">
                <a16:creationId xmlns:a16="http://schemas.microsoft.com/office/drawing/2014/main" id="{F3B3D3BE-D7C3-4EC6-B5C9-53E9E1322182}"/>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233176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grpSp>
        <p:nvGrpSpPr>
          <p:cNvPr id="30" name="Image">
            <a:extLst>
              <a:ext uri="{FF2B5EF4-FFF2-40B4-BE49-F238E27FC236}">
                <a16:creationId xmlns:a16="http://schemas.microsoft.com/office/drawing/2014/main" id="{1AF384A1-EAE9-4548-A643-65A264DD955C}"/>
              </a:ext>
            </a:extLst>
          </p:cNvPr>
          <p:cNvGrpSpPr>
            <a:grpSpLocks/>
          </p:cNvGrpSpPr>
          <p:nvPr/>
        </p:nvGrpSpPr>
        <p:grpSpPr bwMode="auto">
          <a:xfrm>
            <a:off x="5436748" y="3945180"/>
            <a:ext cx="1333500" cy="1333500"/>
            <a:chOff x="508000" y="1397000"/>
            <a:chExt cx="1008112" cy="1008112"/>
          </a:xfrm>
        </p:grpSpPr>
        <p:sp>
          <p:nvSpPr>
            <p:cNvPr id="35" name="Border">
              <a:extLst>
                <a:ext uri="{FF2B5EF4-FFF2-40B4-BE49-F238E27FC236}">
                  <a16:creationId xmlns:a16="http://schemas.microsoft.com/office/drawing/2014/main" id="{5E62E63F-91EC-4D0A-9B80-906B8564A6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 name="Line 2">
              <a:extLst>
                <a:ext uri="{FF2B5EF4-FFF2-40B4-BE49-F238E27FC236}">
                  <a16:creationId xmlns:a16="http://schemas.microsoft.com/office/drawing/2014/main" id="{E04748B5-FFDD-46D7-A45B-891BF6BB64E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 name="Line 1">
              <a:extLst>
                <a:ext uri="{FF2B5EF4-FFF2-40B4-BE49-F238E27FC236}">
                  <a16:creationId xmlns:a16="http://schemas.microsoft.com/office/drawing/2014/main" id="{5F7435D0-5E7D-404B-963B-F23C4EBBBF3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8" name="Image">
            <a:extLst>
              <a:ext uri="{FF2B5EF4-FFF2-40B4-BE49-F238E27FC236}">
                <a16:creationId xmlns:a16="http://schemas.microsoft.com/office/drawing/2014/main" id="{6F0CFDB5-5B1A-421B-B9F3-AF738AB3AB27}"/>
              </a:ext>
            </a:extLst>
          </p:cNvPr>
          <p:cNvGrpSpPr>
            <a:grpSpLocks/>
          </p:cNvGrpSpPr>
          <p:nvPr/>
        </p:nvGrpSpPr>
        <p:grpSpPr bwMode="auto">
          <a:xfrm>
            <a:off x="3416591" y="3945180"/>
            <a:ext cx="1333500" cy="1333500"/>
            <a:chOff x="508000" y="1397000"/>
            <a:chExt cx="1008112" cy="1008112"/>
          </a:xfrm>
        </p:grpSpPr>
        <p:sp>
          <p:nvSpPr>
            <p:cNvPr id="39" name="Border">
              <a:extLst>
                <a:ext uri="{FF2B5EF4-FFF2-40B4-BE49-F238E27FC236}">
                  <a16:creationId xmlns:a16="http://schemas.microsoft.com/office/drawing/2014/main" id="{A6F0F3EA-F749-4859-A865-BABAD19C1D1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0" name="Line 2">
              <a:extLst>
                <a:ext uri="{FF2B5EF4-FFF2-40B4-BE49-F238E27FC236}">
                  <a16:creationId xmlns:a16="http://schemas.microsoft.com/office/drawing/2014/main" id="{9EA1726B-E2DA-41ED-9282-F246FA78650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1" name="Line 1">
              <a:extLst>
                <a:ext uri="{FF2B5EF4-FFF2-40B4-BE49-F238E27FC236}">
                  <a16:creationId xmlns:a16="http://schemas.microsoft.com/office/drawing/2014/main" id="{951921E5-3B16-45AE-AB66-DE1BF17EEBB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5" name="Image">
            <a:extLst>
              <a:ext uri="{FF2B5EF4-FFF2-40B4-BE49-F238E27FC236}">
                <a16:creationId xmlns:a16="http://schemas.microsoft.com/office/drawing/2014/main" id="{C6129304-59CD-45ED-B697-2F606E077A98}"/>
              </a:ext>
            </a:extLst>
          </p:cNvPr>
          <p:cNvGrpSpPr>
            <a:grpSpLocks/>
          </p:cNvGrpSpPr>
          <p:nvPr/>
        </p:nvGrpSpPr>
        <p:grpSpPr bwMode="auto">
          <a:xfrm>
            <a:off x="7456905" y="3945180"/>
            <a:ext cx="1333500" cy="1333500"/>
            <a:chOff x="508000" y="1397000"/>
            <a:chExt cx="1008112" cy="1008112"/>
          </a:xfrm>
        </p:grpSpPr>
        <p:sp>
          <p:nvSpPr>
            <p:cNvPr id="49" name="Border">
              <a:extLst>
                <a:ext uri="{FF2B5EF4-FFF2-40B4-BE49-F238E27FC236}">
                  <a16:creationId xmlns:a16="http://schemas.microsoft.com/office/drawing/2014/main" id="{22224ED5-46A7-436A-9C0E-B24944512D9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0" name="Line 2">
              <a:extLst>
                <a:ext uri="{FF2B5EF4-FFF2-40B4-BE49-F238E27FC236}">
                  <a16:creationId xmlns:a16="http://schemas.microsoft.com/office/drawing/2014/main" id="{D9B1DAE5-61BE-46D8-9CD9-97D914E6989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1" name="Line 1">
              <a:extLst>
                <a:ext uri="{FF2B5EF4-FFF2-40B4-BE49-F238E27FC236}">
                  <a16:creationId xmlns:a16="http://schemas.microsoft.com/office/drawing/2014/main" id="{89FB59AA-E778-4458-B443-14FF8F2A436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2" name="Image">
            <a:extLst>
              <a:ext uri="{FF2B5EF4-FFF2-40B4-BE49-F238E27FC236}">
                <a16:creationId xmlns:a16="http://schemas.microsoft.com/office/drawing/2014/main" id="{B891574F-900C-41F6-B7FC-C3773882D6B6}"/>
              </a:ext>
            </a:extLst>
          </p:cNvPr>
          <p:cNvGrpSpPr>
            <a:grpSpLocks/>
          </p:cNvGrpSpPr>
          <p:nvPr/>
        </p:nvGrpSpPr>
        <p:grpSpPr bwMode="auto">
          <a:xfrm>
            <a:off x="7813263" y="5421079"/>
            <a:ext cx="620784" cy="567498"/>
            <a:chOff x="508000" y="1397000"/>
            <a:chExt cx="1008112" cy="1008112"/>
          </a:xfrm>
        </p:grpSpPr>
        <p:sp>
          <p:nvSpPr>
            <p:cNvPr id="53" name="Border">
              <a:extLst>
                <a:ext uri="{FF2B5EF4-FFF2-40B4-BE49-F238E27FC236}">
                  <a16:creationId xmlns:a16="http://schemas.microsoft.com/office/drawing/2014/main" id="{E18B37EC-5014-4E7E-9957-6410F7FC870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4" name="Line 2">
              <a:extLst>
                <a:ext uri="{FF2B5EF4-FFF2-40B4-BE49-F238E27FC236}">
                  <a16:creationId xmlns:a16="http://schemas.microsoft.com/office/drawing/2014/main" id="{C8FB994B-7540-4A9C-B78C-9F906F064B6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5" name="Line 1">
              <a:extLst>
                <a:ext uri="{FF2B5EF4-FFF2-40B4-BE49-F238E27FC236}">
                  <a16:creationId xmlns:a16="http://schemas.microsoft.com/office/drawing/2014/main" id="{738CC319-E960-48EC-B77E-289F8D53B08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8" name="Image">
            <a:extLst>
              <a:ext uri="{FF2B5EF4-FFF2-40B4-BE49-F238E27FC236}">
                <a16:creationId xmlns:a16="http://schemas.microsoft.com/office/drawing/2014/main" id="{8010DE96-8504-4DB3-BEC8-32CA14807F93}"/>
              </a:ext>
            </a:extLst>
          </p:cNvPr>
          <p:cNvGrpSpPr>
            <a:grpSpLocks/>
          </p:cNvGrpSpPr>
          <p:nvPr/>
        </p:nvGrpSpPr>
        <p:grpSpPr bwMode="auto">
          <a:xfrm>
            <a:off x="3772949" y="5421079"/>
            <a:ext cx="620784" cy="567498"/>
            <a:chOff x="508000" y="1397000"/>
            <a:chExt cx="1008112" cy="1008112"/>
          </a:xfrm>
        </p:grpSpPr>
        <p:sp>
          <p:nvSpPr>
            <p:cNvPr id="59" name="Border">
              <a:extLst>
                <a:ext uri="{FF2B5EF4-FFF2-40B4-BE49-F238E27FC236}">
                  <a16:creationId xmlns:a16="http://schemas.microsoft.com/office/drawing/2014/main" id="{58831600-16FD-4AC7-9D43-DDAF6352794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144363B6-D6E5-42FB-8A3F-DEB1404D164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64416D91-304A-4A76-A9C2-A83EB6AC86E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2" name="Image">
            <a:extLst>
              <a:ext uri="{FF2B5EF4-FFF2-40B4-BE49-F238E27FC236}">
                <a16:creationId xmlns:a16="http://schemas.microsoft.com/office/drawing/2014/main" id="{539176CE-89DF-4A38-A310-0D663BD236F2}"/>
              </a:ext>
            </a:extLst>
          </p:cNvPr>
          <p:cNvGrpSpPr>
            <a:grpSpLocks/>
          </p:cNvGrpSpPr>
          <p:nvPr/>
        </p:nvGrpSpPr>
        <p:grpSpPr bwMode="auto">
          <a:xfrm>
            <a:off x="5793106" y="5421079"/>
            <a:ext cx="620784" cy="567498"/>
            <a:chOff x="508000" y="1397000"/>
            <a:chExt cx="1008112" cy="1008112"/>
          </a:xfrm>
        </p:grpSpPr>
        <p:sp>
          <p:nvSpPr>
            <p:cNvPr id="63" name="Border">
              <a:extLst>
                <a:ext uri="{FF2B5EF4-FFF2-40B4-BE49-F238E27FC236}">
                  <a16:creationId xmlns:a16="http://schemas.microsoft.com/office/drawing/2014/main" id="{73362CA8-816B-4E96-9C41-9D1B292EF6EB}"/>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4" name="Line 2">
              <a:extLst>
                <a:ext uri="{FF2B5EF4-FFF2-40B4-BE49-F238E27FC236}">
                  <a16:creationId xmlns:a16="http://schemas.microsoft.com/office/drawing/2014/main" id="{E26550EF-5ABB-4B81-933B-5B1FE5840AE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5" name="Line 1">
              <a:extLst>
                <a:ext uri="{FF2B5EF4-FFF2-40B4-BE49-F238E27FC236}">
                  <a16:creationId xmlns:a16="http://schemas.microsoft.com/office/drawing/2014/main" id="{6CC2C27C-7450-455E-99CC-2B257732E7A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6" name="Image">
            <a:extLst>
              <a:ext uri="{FF2B5EF4-FFF2-40B4-BE49-F238E27FC236}">
                <a16:creationId xmlns:a16="http://schemas.microsoft.com/office/drawing/2014/main" id="{23242D78-B9A8-453B-B56D-2858A682AD39}"/>
              </a:ext>
            </a:extLst>
          </p:cNvPr>
          <p:cNvGrpSpPr>
            <a:grpSpLocks/>
          </p:cNvGrpSpPr>
          <p:nvPr/>
        </p:nvGrpSpPr>
        <p:grpSpPr bwMode="auto">
          <a:xfrm>
            <a:off x="9329366" y="3945180"/>
            <a:ext cx="1333500" cy="1333500"/>
            <a:chOff x="508000" y="1397000"/>
            <a:chExt cx="1008112" cy="1008112"/>
          </a:xfrm>
        </p:grpSpPr>
        <p:sp>
          <p:nvSpPr>
            <p:cNvPr id="57" name="Border">
              <a:extLst>
                <a:ext uri="{FF2B5EF4-FFF2-40B4-BE49-F238E27FC236}">
                  <a16:creationId xmlns:a16="http://schemas.microsoft.com/office/drawing/2014/main" id="{6A4D2FA0-3E9D-4E5E-B19E-7CB461385B0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6" name="Line 2">
              <a:extLst>
                <a:ext uri="{FF2B5EF4-FFF2-40B4-BE49-F238E27FC236}">
                  <a16:creationId xmlns:a16="http://schemas.microsoft.com/office/drawing/2014/main" id="{EB996EBA-B39D-4E96-8752-A21177EBA36F}"/>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7" name="Line 1">
              <a:extLst>
                <a:ext uri="{FF2B5EF4-FFF2-40B4-BE49-F238E27FC236}">
                  <a16:creationId xmlns:a16="http://schemas.microsoft.com/office/drawing/2014/main" id="{1BC4B296-A8D2-42F2-855B-7F8BA375511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8" name="Image">
            <a:extLst>
              <a:ext uri="{FF2B5EF4-FFF2-40B4-BE49-F238E27FC236}">
                <a16:creationId xmlns:a16="http://schemas.microsoft.com/office/drawing/2014/main" id="{60455EFD-DEDE-4198-B8B0-DF3FE84F5A15}"/>
              </a:ext>
            </a:extLst>
          </p:cNvPr>
          <p:cNvGrpSpPr>
            <a:grpSpLocks/>
          </p:cNvGrpSpPr>
          <p:nvPr/>
        </p:nvGrpSpPr>
        <p:grpSpPr bwMode="auto">
          <a:xfrm>
            <a:off x="1548834" y="3945180"/>
            <a:ext cx="1333500" cy="1333500"/>
            <a:chOff x="508000" y="1397000"/>
            <a:chExt cx="1008112" cy="1008112"/>
          </a:xfrm>
        </p:grpSpPr>
        <p:sp>
          <p:nvSpPr>
            <p:cNvPr id="69" name="Border">
              <a:extLst>
                <a:ext uri="{FF2B5EF4-FFF2-40B4-BE49-F238E27FC236}">
                  <a16:creationId xmlns:a16="http://schemas.microsoft.com/office/drawing/2014/main" id="{E6B7D926-CD5E-41B9-B318-D2AB76DBCB3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0" name="Line 2">
              <a:extLst>
                <a:ext uri="{FF2B5EF4-FFF2-40B4-BE49-F238E27FC236}">
                  <a16:creationId xmlns:a16="http://schemas.microsoft.com/office/drawing/2014/main" id="{2F2E5638-EDBE-4893-93D6-18801D8B3AD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1" name="Line 1">
              <a:extLst>
                <a:ext uri="{FF2B5EF4-FFF2-40B4-BE49-F238E27FC236}">
                  <a16:creationId xmlns:a16="http://schemas.microsoft.com/office/drawing/2014/main" id="{571299F9-DDE8-4AEF-BB79-17B7209A2E60}"/>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2" name="Image">
            <a:extLst>
              <a:ext uri="{FF2B5EF4-FFF2-40B4-BE49-F238E27FC236}">
                <a16:creationId xmlns:a16="http://schemas.microsoft.com/office/drawing/2014/main" id="{BE71A76D-2966-43CD-81C6-D85F9AA2E948}"/>
              </a:ext>
            </a:extLst>
          </p:cNvPr>
          <p:cNvGrpSpPr>
            <a:grpSpLocks/>
          </p:cNvGrpSpPr>
          <p:nvPr/>
        </p:nvGrpSpPr>
        <p:grpSpPr bwMode="auto">
          <a:xfrm>
            <a:off x="1900723" y="5421079"/>
            <a:ext cx="620784" cy="567498"/>
            <a:chOff x="508000" y="1397000"/>
            <a:chExt cx="1008112" cy="1008112"/>
          </a:xfrm>
        </p:grpSpPr>
        <p:sp>
          <p:nvSpPr>
            <p:cNvPr id="73" name="Border">
              <a:extLst>
                <a:ext uri="{FF2B5EF4-FFF2-40B4-BE49-F238E27FC236}">
                  <a16:creationId xmlns:a16="http://schemas.microsoft.com/office/drawing/2014/main" id="{BBB42CC7-5209-4B9D-93B0-1EA99E49854C}"/>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4" name="Line 2">
              <a:extLst>
                <a:ext uri="{FF2B5EF4-FFF2-40B4-BE49-F238E27FC236}">
                  <a16:creationId xmlns:a16="http://schemas.microsoft.com/office/drawing/2014/main" id="{A76B4D0D-43BD-4526-BABC-B098BEF30DD0}"/>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5" name="Line 1">
              <a:extLst>
                <a:ext uri="{FF2B5EF4-FFF2-40B4-BE49-F238E27FC236}">
                  <a16:creationId xmlns:a16="http://schemas.microsoft.com/office/drawing/2014/main" id="{8F267648-DE0A-46E9-B24C-12FC88C1061C}"/>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6" name="Image">
            <a:extLst>
              <a:ext uri="{FF2B5EF4-FFF2-40B4-BE49-F238E27FC236}">
                <a16:creationId xmlns:a16="http://schemas.microsoft.com/office/drawing/2014/main" id="{2324D79F-1B0D-4FE7-922E-D175285C7FE9}"/>
              </a:ext>
            </a:extLst>
          </p:cNvPr>
          <p:cNvGrpSpPr>
            <a:grpSpLocks/>
          </p:cNvGrpSpPr>
          <p:nvPr/>
        </p:nvGrpSpPr>
        <p:grpSpPr bwMode="auto">
          <a:xfrm>
            <a:off x="9685724" y="5421079"/>
            <a:ext cx="620784" cy="567498"/>
            <a:chOff x="508000" y="1397000"/>
            <a:chExt cx="1008112" cy="1008112"/>
          </a:xfrm>
        </p:grpSpPr>
        <p:sp>
          <p:nvSpPr>
            <p:cNvPr id="77" name="Border">
              <a:extLst>
                <a:ext uri="{FF2B5EF4-FFF2-40B4-BE49-F238E27FC236}">
                  <a16:creationId xmlns:a16="http://schemas.microsoft.com/office/drawing/2014/main" id="{79A41A2D-1389-428A-BFD5-C815862CDA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8" name="Line 2">
              <a:extLst>
                <a:ext uri="{FF2B5EF4-FFF2-40B4-BE49-F238E27FC236}">
                  <a16:creationId xmlns:a16="http://schemas.microsoft.com/office/drawing/2014/main" id="{012E1FD3-C243-4F37-B97D-33E3731E2418}"/>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1">
              <a:extLst>
                <a:ext uri="{FF2B5EF4-FFF2-40B4-BE49-F238E27FC236}">
                  <a16:creationId xmlns:a16="http://schemas.microsoft.com/office/drawing/2014/main" id="{72C33163-399A-48BE-9C48-16BDF15924D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0" name="Image">
            <a:extLst>
              <a:ext uri="{FF2B5EF4-FFF2-40B4-BE49-F238E27FC236}">
                <a16:creationId xmlns:a16="http://schemas.microsoft.com/office/drawing/2014/main" id="{E565547A-9971-46E5-9021-93DEA26128CD}"/>
              </a:ext>
            </a:extLst>
          </p:cNvPr>
          <p:cNvGrpSpPr>
            <a:grpSpLocks/>
          </p:cNvGrpSpPr>
          <p:nvPr/>
        </p:nvGrpSpPr>
        <p:grpSpPr bwMode="auto">
          <a:xfrm>
            <a:off x="2836719" y="5443020"/>
            <a:ext cx="620784" cy="567498"/>
            <a:chOff x="508000" y="1397000"/>
            <a:chExt cx="1008112" cy="1008112"/>
          </a:xfrm>
        </p:grpSpPr>
        <p:sp>
          <p:nvSpPr>
            <p:cNvPr id="81" name="Border">
              <a:extLst>
                <a:ext uri="{FF2B5EF4-FFF2-40B4-BE49-F238E27FC236}">
                  <a16:creationId xmlns:a16="http://schemas.microsoft.com/office/drawing/2014/main" id="{A91F4A74-6109-4822-AB05-43E00E97B0B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2" name="Line 2">
              <a:extLst>
                <a:ext uri="{FF2B5EF4-FFF2-40B4-BE49-F238E27FC236}">
                  <a16:creationId xmlns:a16="http://schemas.microsoft.com/office/drawing/2014/main" id="{13C6A2E9-1AED-4EA3-88B5-3D7B009EE17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3" name="Line 1">
              <a:extLst>
                <a:ext uri="{FF2B5EF4-FFF2-40B4-BE49-F238E27FC236}">
                  <a16:creationId xmlns:a16="http://schemas.microsoft.com/office/drawing/2014/main" id="{EDA0E382-64AF-44E0-A394-5A02B6B1A714}"/>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4" name="Image">
            <a:extLst>
              <a:ext uri="{FF2B5EF4-FFF2-40B4-BE49-F238E27FC236}">
                <a16:creationId xmlns:a16="http://schemas.microsoft.com/office/drawing/2014/main" id="{83E3BBFF-4D16-48AA-A7FB-5534A728F594}"/>
              </a:ext>
            </a:extLst>
          </p:cNvPr>
          <p:cNvGrpSpPr>
            <a:grpSpLocks/>
          </p:cNvGrpSpPr>
          <p:nvPr/>
        </p:nvGrpSpPr>
        <p:grpSpPr bwMode="auto">
          <a:xfrm>
            <a:off x="4783027" y="5421079"/>
            <a:ext cx="620784" cy="567498"/>
            <a:chOff x="508000" y="1397000"/>
            <a:chExt cx="1008112" cy="1008112"/>
          </a:xfrm>
        </p:grpSpPr>
        <p:sp>
          <p:nvSpPr>
            <p:cNvPr id="85" name="Border">
              <a:extLst>
                <a:ext uri="{FF2B5EF4-FFF2-40B4-BE49-F238E27FC236}">
                  <a16:creationId xmlns:a16="http://schemas.microsoft.com/office/drawing/2014/main" id="{8DEA7C04-620B-4164-B85A-952E5DA3A618}"/>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6" name="Line 2">
              <a:extLst>
                <a:ext uri="{FF2B5EF4-FFF2-40B4-BE49-F238E27FC236}">
                  <a16:creationId xmlns:a16="http://schemas.microsoft.com/office/drawing/2014/main" id="{1B969F82-E5ED-43DE-BDAC-77F2CDADBCC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7" name="Line 1">
              <a:extLst>
                <a:ext uri="{FF2B5EF4-FFF2-40B4-BE49-F238E27FC236}">
                  <a16:creationId xmlns:a16="http://schemas.microsoft.com/office/drawing/2014/main" id="{E2247CEC-6089-42A9-A6FD-27D88B70C29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8" name="Image">
            <a:extLst>
              <a:ext uri="{FF2B5EF4-FFF2-40B4-BE49-F238E27FC236}">
                <a16:creationId xmlns:a16="http://schemas.microsoft.com/office/drawing/2014/main" id="{F5023CBD-6F2A-421F-B012-F21CA5826F0B}"/>
              </a:ext>
            </a:extLst>
          </p:cNvPr>
          <p:cNvGrpSpPr>
            <a:grpSpLocks/>
          </p:cNvGrpSpPr>
          <p:nvPr/>
        </p:nvGrpSpPr>
        <p:grpSpPr bwMode="auto">
          <a:xfrm>
            <a:off x="6806600" y="5443020"/>
            <a:ext cx="620784" cy="567498"/>
            <a:chOff x="508000" y="1397000"/>
            <a:chExt cx="1008112" cy="1008112"/>
          </a:xfrm>
        </p:grpSpPr>
        <p:sp>
          <p:nvSpPr>
            <p:cNvPr id="89" name="Border">
              <a:extLst>
                <a:ext uri="{FF2B5EF4-FFF2-40B4-BE49-F238E27FC236}">
                  <a16:creationId xmlns:a16="http://schemas.microsoft.com/office/drawing/2014/main" id="{D57DA383-08A3-4013-BC3B-BE0D48C0112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0" name="Line 2">
              <a:extLst>
                <a:ext uri="{FF2B5EF4-FFF2-40B4-BE49-F238E27FC236}">
                  <a16:creationId xmlns:a16="http://schemas.microsoft.com/office/drawing/2014/main" id="{A4CA4131-5F17-494A-9333-E7D3436DC8C4}"/>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1" name="Line 1">
              <a:extLst>
                <a:ext uri="{FF2B5EF4-FFF2-40B4-BE49-F238E27FC236}">
                  <a16:creationId xmlns:a16="http://schemas.microsoft.com/office/drawing/2014/main" id="{7A2595EF-0772-4552-9DEF-0BD626083C6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92" name="Image">
            <a:extLst>
              <a:ext uri="{FF2B5EF4-FFF2-40B4-BE49-F238E27FC236}">
                <a16:creationId xmlns:a16="http://schemas.microsoft.com/office/drawing/2014/main" id="{B5AD9346-B2B1-4660-ABC2-970890AF12EC}"/>
              </a:ext>
            </a:extLst>
          </p:cNvPr>
          <p:cNvGrpSpPr>
            <a:grpSpLocks/>
          </p:cNvGrpSpPr>
          <p:nvPr/>
        </p:nvGrpSpPr>
        <p:grpSpPr bwMode="auto">
          <a:xfrm>
            <a:off x="8755779" y="5421079"/>
            <a:ext cx="620784" cy="567498"/>
            <a:chOff x="508000" y="1397000"/>
            <a:chExt cx="1008112" cy="1008112"/>
          </a:xfrm>
        </p:grpSpPr>
        <p:sp>
          <p:nvSpPr>
            <p:cNvPr id="93" name="Border">
              <a:extLst>
                <a:ext uri="{FF2B5EF4-FFF2-40B4-BE49-F238E27FC236}">
                  <a16:creationId xmlns:a16="http://schemas.microsoft.com/office/drawing/2014/main" id="{B4D81178-54D6-4A36-88A2-AB4A9B80FA6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4" name="Line 2">
              <a:extLst>
                <a:ext uri="{FF2B5EF4-FFF2-40B4-BE49-F238E27FC236}">
                  <a16:creationId xmlns:a16="http://schemas.microsoft.com/office/drawing/2014/main" id="{EE4567E9-4A5E-4EFE-ACCD-9F26E641FCC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5" name="Line 1">
              <a:extLst>
                <a:ext uri="{FF2B5EF4-FFF2-40B4-BE49-F238E27FC236}">
                  <a16:creationId xmlns:a16="http://schemas.microsoft.com/office/drawing/2014/main" id="{E9EABD98-EBEE-4FB5-A732-2C325CB9CAB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97" name="Body Copy">
            <a:extLst>
              <a:ext uri="{FF2B5EF4-FFF2-40B4-BE49-F238E27FC236}">
                <a16:creationId xmlns:a16="http://schemas.microsoft.com/office/drawing/2014/main" id="{3993B599-0BBE-47B4-A973-502AF70DFE57}"/>
              </a:ext>
            </a:extLst>
          </p:cNvPr>
          <p:cNvSpPr txBox="1"/>
          <p:nvPr/>
        </p:nvSpPr>
        <p:spPr>
          <a:xfrm>
            <a:off x="1325802" y="3898565"/>
            <a:ext cx="9535396" cy="2172903"/>
          </a:xfrm>
          <a:prstGeom prst="rect">
            <a:avLst/>
          </a:prstGeom>
          <a:solidFill>
            <a:schemeClr val="bg1">
              <a:lumMod val="65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400" b="1" noProof="1">
                <a:solidFill>
                  <a:srgbClr val="5F5F5F"/>
                </a:solidFill>
                <a:latin typeface="Segoe UI" panose="020B0502040204020203" pitchFamily="34" charset="0"/>
                <a:cs typeface="Segoe UI" panose="020B0502040204020203" pitchFamily="34" charset="0"/>
              </a:rPr>
              <a:t>Well Done!</a:t>
            </a:r>
          </a:p>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200" noProof="1">
                <a:solidFill>
                  <a:srgbClr val="5F5F5F"/>
                </a:solidFill>
                <a:latin typeface="Segoe UI" panose="020B0502040204020203" pitchFamily="34" charset="0"/>
                <a:cs typeface="Segoe UI" panose="020B0502040204020203" pitchFamily="34" charset="0"/>
              </a:rPr>
              <a:t>You’ve successdully completed this level, ready to move on to  the next level?</a:t>
            </a: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p:txBody>
      </p:sp>
      <p:sp>
        <p:nvSpPr>
          <p:cNvPr id="98" name="Button">
            <a:extLst>
              <a:ext uri="{FF2B5EF4-FFF2-40B4-BE49-F238E27FC236}">
                <a16:creationId xmlns:a16="http://schemas.microsoft.com/office/drawing/2014/main" id="{4F1405BF-882D-46D9-A65B-8BAD93573AC4}"/>
              </a:ext>
            </a:extLst>
          </p:cNvPr>
          <p:cNvSpPr/>
          <p:nvPr/>
        </p:nvSpPr>
        <p:spPr>
          <a:xfrm>
            <a:off x="4346292" y="5401551"/>
            <a:ext cx="1335057"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Home</a:t>
            </a:r>
          </a:p>
        </p:txBody>
      </p:sp>
      <p:sp>
        <p:nvSpPr>
          <p:cNvPr id="99" name="Button">
            <a:extLst>
              <a:ext uri="{FF2B5EF4-FFF2-40B4-BE49-F238E27FC236}">
                <a16:creationId xmlns:a16="http://schemas.microsoft.com/office/drawing/2014/main" id="{AD12E9C5-4718-461C-BB60-777807319D3D}"/>
              </a:ext>
            </a:extLst>
          </p:cNvPr>
          <p:cNvSpPr/>
          <p:nvPr/>
        </p:nvSpPr>
        <p:spPr>
          <a:xfrm>
            <a:off x="6510653" y="5401551"/>
            <a:ext cx="1333500"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Next Level</a:t>
            </a:r>
          </a:p>
        </p:txBody>
      </p:sp>
      <p:sp>
        <p:nvSpPr>
          <p:cNvPr id="2" name="Footer Placeholder 1">
            <a:extLst>
              <a:ext uri="{FF2B5EF4-FFF2-40B4-BE49-F238E27FC236}">
                <a16:creationId xmlns:a16="http://schemas.microsoft.com/office/drawing/2014/main" id="{FB1498B2-67C4-4C0B-9166-80AD0D1D4A7A}"/>
              </a:ext>
            </a:extLst>
          </p:cNvPr>
          <p:cNvSpPr>
            <a:spLocks noGrp="1"/>
          </p:cNvSpPr>
          <p:nvPr>
            <p:ph type="ftr" sz="quarter" idx="11"/>
          </p:nvPr>
        </p:nvSpPr>
        <p:spPr/>
        <p:txBody>
          <a:bodyPr/>
          <a:lstStyle/>
          <a:p>
            <a:endParaRPr lang="en-GB"/>
          </a:p>
        </p:txBody>
      </p:sp>
      <p:sp>
        <p:nvSpPr>
          <p:cNvPr id="96" name="TextBox 95">
            <a:extLst>
              <a:ext uri="{FF2B5EF4-FFF2-40B4-BE49-F238E27FC236}">
                <a16:creationId xmlns:a16="http://schemas.microsoft.com/office/drawing/2014/main" id="{196298C4-7EED-41A0-B167-9C748ABFBA72}"/>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175262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grpSp>
        <p:nvGrpSpPr>
          <p:cNvPr id="30" name="Image">
            <a:extLst>
              <a:ext uri="{FF2B5EF4-FFF2-40B4-BE49-F238E27FC236}">
                <a16:creationId xmlns:a16="http://schemas.microsoft.com/office/drawing/2014/main" id="{1AF384A1-EAE9-4548-A643-65A264DD955C}"/>
              </a:ext>
            </a:extLst>
          </p:cNvPr>
          <p:cNvGrpSpPr>
            <a:grpSpLocks/>
          </p:cNvGrpSpPr>
          <p:nvPr/>
        </p:nvGrpSpPr>
        <p:grpSpPr bwMode="auto">
          <a:xfrm>
            <a:off x="5436748" y="3945180"/>
            <a:ext cx="1333500" cy="1333500"/>
            <a:chOff x="508000" y="1397000"/>
            <a:chExt cx="1008112" cy="1008112"/>
          </a:xfrm>
        </p:grpSpPr>
        <p:sp>
          <p:nvSpPr>
            <p:cNvPr id="35" name="Border">
              <a:extLst>
                <a:ext uri="{FF2B5EF4-FFF2-40B4-BE49-F238E27FC236}">
                  <a16:creationId xmlns:a16="http://schemas.microsoft.com/office/drawing/2014/main" id="{5E62E63F-91EC-4D0A-9B80-906B8564A6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 name="Line 2">
              <a:extLst>
                <a:ext uri="{FF2B5EF4-FFF2-40B4-BE49-F238E27FC236}">
                  <a16:creationId xmlns:a16="http://schemas.microsoft.com/office/drawing/2014/main" id="{E04748B5-FFDD-46D7-A45B-891BF6BB64E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 name="Line 1">
              <a:extLst>
                <a:ext uri="{FF2B5EF4-FFF2-40B4-BE49-F238E27FC236}">
                  <a16:creationId xmlns:a16="http://schemas.microsoft.com/office/drawing/2014/main" id="{5F7435D0-5E7D-404B-963B-F23C4EBBBF3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8" name="Image">
            <a:extLst>
              <a:ext uri="{FF2B5EF4-FFF2-40B4-BE49-F238E27FC236}">
                <a16:creationId xmlns:a16="http://schemas.microsoft.com/office/drawing/2014/main" id="{6F0CFDB5-5B1A-421B-B9F3-AF738AB3AB27}"/>
              </a:ext>
            </a:extLst>
          </p:cNvPr>
          <p:cNvGrpSpPr>
            <a:grpSpLocks/>
          </p:cNvGrpSpPr>
          <p:nvPr/>
        </p:nvGrpSpPr>
        <p:grpSpPr bwMode="auto">
          <a:xfrm>
            <a:off x="3416591" y="3945180"/>
            <a:ext cx="1333500" cy="1333500"/>
            <a:chOff x="508000" y="1397000"/>
            <a:chExt cx="1008112" cy="1008112"/>
          </a:xfrm>
        </p:grpSpPr>
        <p:sp>
          <p:nvSpPr>
            <p:cNvPr id="39" name="Border">
              <a:extLst>
                <a:ext uri="{FF2B5EF4-FFF2-40B4-BE49-F238E27FC236}">
                  <a16:creationId xmlns:a16="http://schemas.microsoft.com/office/drawing/2014/main" id="{A6F0F3EA-F749-4859-A865-BABAD19C1D1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0" name="Line 2">
              <a:extLst>
                <a:ext uri="{FF2B5EF4-FFF2-40B4-BE49-F238E27FC236}">
                  <a16:creationId xmlns:a16="http://schemas.microsoft.com/office/drawing/2014/main" id="{9EA1726B-E2DA-41ED-9282-F246FA78650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1" name="Line 1">
              <a:extLst>
                <a:ext uri="{FF2B5EF4-FFF2-40B4-BE49-F238E27FC236}">
                  <a16:creationId xmlns:a16="http://schemas.microsoft.com/office/drawing/2014/main" id="{951921E5-3B16-45AE-AB66-DE1BF17EEBB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5" name="Image">
            <a:extLst>
              <a:ext uri="{FF2B5EF4-FFF2-40B4-BE49-F238E27FC236}">
                <a16:creationId xmlns:a16="http://schemas.microsoft.com/office/drawing/2014/main" id="{C6129304-59CD-45ED-B697-2F606E077A98}"/>
              </a:ext>
            </a:extLst>
          </p:cNvPr>
          <p:cNvGrpSpPr>
            <a:grpSpLocks/>
          </p:cNvGrpSpPr>
          <p:nvPr/>
        </p:nvGrpSpPr>
        <p:grpSpPr bwMode="auto">
          <a:xfrm>
            <a:off x="7456905" y="3945180"/>
            <a:ext cx="1333500" cy="1333500"/>
            <a:chOff x="508000" y="1397000"/>
            <a:chExt cx="1008112" cy="1008112"/>
          </a:xfrm>
        </p:grpSpPr>
        <p:sp>
          <p:nvSpPr>
            <p:cNvPr id="49" name="Border">
              <a:extLst>
                <a:ext uri="{FF2B5EF4-FFF2-40B4-BE49-F238E27FC236}">
                  <a16:creationId xmlns:a16="http://schemas.microsoft.com/office/drawing/2014/main" id="{22224ED5-46A7-436A-9C0E-B24944512D9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0" name="Line 2">
              <a:extLst>
                <a:ext uri="{FF2B5EF4-FFF2-40B4-BE49-F238E27FC236}">
                  <a16:creationId xmlns:a16="http://schemas.microsoft.com/office/drawing/2014/main" id="{D9B1DAE5-61BE-46D8-9CD9-97D914E6989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1" name="Line 1">
              <a:extLst>
                <a:ext uri="{FF2B5EF4-FFF2-40B4-BE49-F238E27FC236}">
                  <a16:creationId xmlns:a16="http://schemas.microsoft.com/office/drawing/2014/main" id="{89FB59AA-E778-4458-B443-14FF8F2A436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2" name="Image">
            <a:extLst>
              <a:ext uri="{FF2B5EF4-FFF2-40B4-BE49-F238E27FC236}">
                <a16:creationId xmlns:a16="http://schemas.microsoft.com/office/drawing/2014/main" id="{B891574F-900C-41F6-B7FC-C3773882D6B6}"/>
              </a:ext>
            </a:extLst>
          </p:cNvPr>
          <p:cNvGrpSpPr>
            <a:grpSpLocks/>
          </p:cNvGrpSpPr>
          <p:nvPr/>
        </p:nvGrpSpPr>
        <p:grpSpPr bwMode="auto">
          <a:xfrm>
            <a:off x="7813263" y="5421079"/>
            <a:ext cx="620784" cy="567498"/>
            <a:chOff x="508000" y="1397000"/>
            <a:chExt cx="1008112" cy="1008112"/>
          </a:xfrm>
        </p:grpSpPr>
        <p:sp>
          <p:nvSpPr>
            <p:cNvPr id="53" name="Border">
              <a:extLst>
                <a:ext uri="{FF2B5EF4-FFF2-40B4-BE49-F238E27FC236}">
                  <a16:creationId xmlns:a16="http://schemas.microsoft.com/office/drawing/2014/main" id="{E18B37EC-5014-4E7E-9957-6410F7FC870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4" name="Line 2">
              <a:extLst>
                <a:ext uri="{FF2B5EF4-FFF2-40B4-BE49-F238E27FC236}">
                  <a16:creationId xmlns:a16="http://schemas.microsoft.com/office/drawing/2014/main" id="{C8FB994B-7540-4A9C-B78C-9F906F064B6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5" name="Line 1">
              <a:extLst>
                <a:ext uri="{FF2B5EF4-FFF2-40B4-BE49-F238E27FC236}">
                  <a16:creationId xmlns:a16="http://schemas.microsoft.com/office/drawing/2014/main" id="{738CC319-E960-48EC-B77E-289F8D53B08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8" name="Image">
            <a:extLst>
              <a:ext uri="{FF2B5EF4-FFF2-40B4-BE49-F238E27FC236}">
                <a16:creationId xmlns:a16="http://schemas.microsoft.com/office/drawing/2014/main" id="{8010DE96-8504-4DB3-BEC8-32CA14807F93}"/>
              </a:ext>
            </a:extLst>
          </p:cNvPr>
          <p:cNvGrpSpPr>
            <a:grpSpLocks/>
          </p:cNvGrpSpPr>
          <p:nvPr/>
        </p:nvGrpSpPr>
        <p:grpSpPr bwMode="auto">
          <a:xfrm>
            <a:off x="3772949" y="5421079"/>
            <a:ext cx="620784" cy="567498"/>
            <a:chOff x="508000" y="1397000"/>
            <a:chExt cx="1008112" cy="1008112"/>
          </a:xfrm>
        </p:grpSpPr>
        <p:sp>
          <p:nvSpPr>
            <p:cNvPr id="59" name="Border">
              <a:extLst>
                <a:ext uri="{FF2B5EF4-FFF2-40B4-BE49-F238E27FC236}">
                  <a16:creationId xmlns:a16="http://schemas.microsoft.com/office/drawing/2014/main" id="{58831600-16FD-4AC7-9D43-DDAF6352794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144363B6-D6E5-42FB-8A3F-DEB1404D164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64416D91-304A-4A76-A9C2-A83EB6AC86E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2" name="Image">
            <a:extLst>
              <a:ext uri="{FF2B5EF4-FFF2-40B4-BE49-F238E27FC236}">
                <a16:creationId xmlns:a16="http://schemas.microsoft.com/office/drawing/2014/main" id="{539176CE-89DF-4A38-A310-0D663BD236F2}"/>
              </a:ext>
            </a:extLst>
          </p:cNvPr>
          <p:cNvGrpSpPr>
            <a:grpSpLocks/>
          </p:cNvGrpSpPr>
          <p:nvPr/>
        </p:nvGrpSpPr>
        <p:grpSpPr bwMode="auto">
          <a:xfrm>
            <a:off x="5793106" y="5421079"/>
            <a:ext cx="620784" cy="567498"/>
            <a:chOff x="508000" y="1397000"/>
            <a:chExt cx="1008112" cy="1008112"/>
          </a:xfrm>
        </p:grpSpPr>
        <p:sp>
          <p:nvSpPr>
            <p:cNvPr id="63" name="Border">
              <a:extLst>
                <a:ext uri="{FF2B5EF4-FFF2-40B4-BE49-F238E27FC236}">
                  <a16:creationId xmlns:a16="http://schemas.microsoft.com/office/drawing/2014/main" id="{73362CA8-816B-4E96-9C41-9D1B292EF6EB}"/>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4" name="Line 2">
              <a:extLst>
                <a:ext uri="{FF2B5EF4-FFF2-40B4-BE49-F238E27FC236}">
                  <a16:creationId xmlns:a16="http://schemas.microsoft.com/office/drawing/2014/main" id="{E26550EF-5ABB-4B81-933B-5B1FE5840AE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5" name="Line 1">
              <a:extLst>
                <a:ext uri="{FF2B5EF4-FFF2-40B4-BE49-F238E27FC236}">
                  <a16:creationId xmlns:a16="http://schemas.microsoft.com/office/drawing/2014/main" id="{6CC2C27C-7450-455E-99CC-2B257732E7A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6" name="Image">
            <a:extLst>
              <a:ext uri="{FF2B5EF4-FFF2-40B4-BE49-F238E27FC236}">
                <a16:creationId xmlns:a16="http://schemas.microsoft.com/office/drawing/2014/main" id="{23242D78-B9A8-453B-B56D-2858A682AD39}"/>
              </a:ext>
            </a:extLst>
          </p:cNvPr>
          <p:cNvGrpSpPr>
            <a:grpSpLocks/>
          </p:cNvGrpSpPr>
          <p:nvPr/>
        </p:nvGrpSpPr>
        <p:grpSpPr bwMode="auto">
          <a:xfrm>
            <a:off x="9329366" y="3945180"/>
            <a:ext cx="1333500" cy="1333500"/>
            <a:chOff x="508000" y="1397000"/>
            <a:chExt cx="1008112" cy="1008112"/>
          </a:xfrm>
        </p:grpSpPr>
        <p:sp>
          <p:nvSpPr>
            <p:cNvPr id="57" name="Border">
              <a:extLst>
                <a:ext uri="{FF2B5EF4-FFF2-40B4-BE49-F238E27FC236}">
                  <a16:creationId xmlns:a16="http://schemas.microsoft.com/office/drawing/2014/main" id="{6A4D2FA0-3E9D-4E5E-B19E-7CB461385B0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6" name="Line 2">
              <a:extLst>
                <a:ext uri="{FF2B5EF4-FFF2-40B4-BE49-F238E27FC236}">
                  <a16:creationId xmlns:a16="http://schemas.microsoft.com/office/drawing/2014/main" id="{EB996EBA-B39D-4E96-8752-A21177EBA36F}"/>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7" name="Line 1">
              <a:extLst>
                <a:ext uri="{FF2B5EF4-FFF2-40B4-BE49-F238E27FC236}">
                  <a16:creationId xmlns:a16="http://schemas.microsoft.com/office/drawing/2014/main" id="{1BC4B296-A8D2-42F2-855B-7F8BA375511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8" name="Image">
            <a:extLst>
              <a:ext uri="{FF2B5EF4-FFF2-40B4-BE49-F238E27FC236}">
                <a16:creationId xmlns:a16="http://schemas.microsoft.com/office/drawing/2014/main" id="{60455EFD-DEDE-4198-B8B0-DF3FE84F5A15}"/>
              </a:ext>
            </a:extLst>
          </p:cNvPr>
          <p:cNvGrpSpPr>
            <a:grpSpLocks/>
          </p:cNvGrpSpPr>
          <p:nvPr/>
        </p:nvGrpSpPr>
        <p:grpSpPr bwMode="auto">
          <a:xfrm>
            <a:off x="1548834" y="3945180"/>
            <a:ext cx="1333500" cy="1333500"/>
            <a:chOff x="508000" y="1397000"/>
            <a:chExt cx="1008112" cy="1008112"/>
          </a:xfrm>
        </p:grpSpPr>
        <p:sp>
          <p:nvSpPr>
            <p:cNvPr id="69" name="Border">
              <a:extLst>
                <a:ext uri="{FF2B5EF4-FFF2-40B4-BE49-F238E27FC236}">
                  <a16:creationId xmlns:a16="http://schemas.microsoft.com/office/drawing/2014/main" id="{E6B7D926-CD5E-41B9-B318-D2AB76DBCB3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0" name="Line 2">
              <a:extLst>
                <a:ext uri="{FF2B5EF4-FFF2-40B4-BE49-F238E27FC236}">
                  <a16:creationId xmlns:a16="http://schemas.microsoft.com/office/drawing/2014/main" id="{2F2E5638-EDBE-4893-93D6-18801D8B3AD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1" name="Line 1">
              <a:extLst>
                <a:ext uri="{FF2B5EF4-FFF2-40B4-BE49-F238E27FC236}">
                  <a16:creationId xmlns:a16="http://schemas.microsoft.com/office/drawing/2014/main" id="{571299F9-DDE8-4AEF-BB79-17B7209A2E60}"/>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2" name="Image">
            <a:extLst>
              <a:ext uri="{FF2B5EF4-FFF2-40B4-BE49-F238E27FC236}">
                <a16:creationId xmlns:a16="http://schemas.microsoft.com/office/drawing/2014/main" id="{BE71A76D-2966-43CD-81C6-D85F9AA2E948}"/>
              </a:ext>
            </a:extLst>
          </p:cNvPr>
          <p:cNvGrpSpPr>
            <a:grpSpLocks/>
          </p:cNvGrpSpPr>
          <p:nvPr/>
        </p:nvGrpSpPr>
        <p:grpSpPr bwMode="auto">
          <a:xfrm>
            <a:off x="1900723" y="5421079"/>
            <a:ext cx="620784" cy="567498"/>
            <a:chOff x="508000" y="1397000"/>
            <a:chExt cx="1008112" cy="1008112"/>
          </a:xfrm>
        </p:grpSpPr>
        <p:sp>
          <p:nvSpPr>
            <p:cNvPr id="73" name="Border">
              <a:extLst>
                <a:ext uri="{FF2B5EF4-FFF2-40B4-BE49-F238E27FC236}">
                  <a16:creationId xmlns:a16="http://schemas.microsoft.com/office/drawing/2014/main" id="{BBB42CC7-5209-4B9D-93B0-1EA99E49854C}"/>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4" name="Line 2">
              <a:extLst>
                <a:ext uri="{FF2B5EF4-FFF2-40B4-BE49-F238E27FC236}">
                  <a16:creationId xmlns:a16="http://schemas.microsoft.com/office/drawing/2014/main" id="{A76B4D0D-43BD-4526-BABC-B098BEF30DD0}"/>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5" name="Line 1">
              <a:extLst>
                <a:ext uri="{FF2B5EF4-FFF2-40B4-BE49-F238E27FC236}">
                  <a16:creationId xmlns:a16="http://schemas.microsoft.com/office/drawing/2014/main" id="{8F267648-DE0A-46E9-B24C-12FC88C1061C}"/>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6" name="Image">
            <a:extLst>
              <a:ext uri="{FF2B5EF4-FFF2-40B4-BE49-F238E27FC236}">
                <a16:creationId xmlns:a16="http://schemas.microsoft.com/office/drawing/2014/main" id="{2324D79F-1B0D-4FE7-922E-D175285C7FE9}"/>
              </a:ext>
            </a:extLst>
          </p:cNvPr>
          <p:cNvGrpSpPr>
            <a:grpSpLocks/>
          </p:cNvGrpSpPr>
          <p:nvPr/>
        </p:nvGrpSpPr>
        <p:grpSpPr bwMode="auto">
          <a:xfrm>
            <a:off x="9685724" y="5421079"/>
            <a:ext cx="620784" cy="567498"/>
            <a:chOff x="508000" y="1397000"/>
            <a:chExt cx="1008112" cy="1008112"/>
          </a:xfrm>
        </p:grpSpPr>
        <p:sp>
          <p:nvSpPr>
            <p:cNvPr id="77" name="Border">
              <a:extLst>
                <a:ext uri="{FF2B5EF4-FFF2-40B4-BE49-F238E27FC236}">
                  <a16:creationId xmlns:a16="http://schemas.microsoft.com/office/drawing/2014/main" id="{79A41A2D-1389-428A-BFD5-C815862CDA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8" name="Line 2">
              <a:extLst>
                <a:ext uri="{FF2B5EF4-FFF2-40B4-BE49-F238E27FC236}">
                  <a16:creationId xmlns:a16="http://schemas.microsoft.com/office/drawing/2014/main" id="{012E1FD3-C243-4F37-B97D-33E3731E2418}"/>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1">
              <a:extLst>
                <a:ext uri="{FF2B5EF4-FFF2-40B4-BE49-F238E27FC236}">
                  <a16:creationId xmlns:a16="http://schemas.microsoft.com/office/drawing/2014/main" id="{72C33163-399A-48BE-9C48-16BDF15924D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0" name="Image">
            <a:extLst>
              <a:ext uri="{FF2B5EF4-FFF2-40B4-BE49-F238E27FC236}">
                <a16:creationId xmlns:a16="http://schemas.microsoft.com/office/drawing/2014/main" id="{E565547A-9971-46E5-9021-93DEA26128CD}"/>
              </a:ext>
            </a:extLst>
          </p:cNvPr>
          <p:cNvGrpSpPr>
            <a:grpSpLocks/>
          </p:cNvGrpSpPr>
          <p:nvPr/>
        </p:nvGrpSpPr>
        <p:grpSpPr bwMode="auto">
          <a:xfrm>
            <a:off x="2836719" y="5443020"/>
            <a:ext cx="620784" cy="567498"/>
            <a:chOff x="508000" y="1397000"/>
            <a:chExt cx="1008112" cy="1008112"/>
          </a:xfrm>
        </p:grpSpPr>
        <p:sp>
          <p:nvSpPr>
            <p:cNvPr id="81" name="Border">
              <a:extLst>
                <a:ext uri="{FF2B5EF4-FFF2-40B4-BE49-F238E27FC236}">
                  <a16:creationId xmlns:a16="http://schemas.microsoft.com/office/drawing/2014/main" id="{A91F4A74-6109-4822-AB05-43E00E97B0B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2" name="Line 2">
              <a:extLst>
                <a:ext uri="{FF2B5EF4-FFF2-40B4-BE49-F238E27FC236}">
                  <a16:creationId xmlns:a16="http://schemas.microsoft.com/office/drawing/2014/main" id="{13C6A2E9-1AED-4EA3-88B5-3D7B009EE17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3" name="Line 1">
              <a:extLst>
                <a:ext uri="{FF2B5EF4-FFF2-40B4-BE49-F238E27FC236}">
                  <a16:creationId xmlns:a16="http://schemas.microsoft.com/office/drawing/2014/main" id="{EDA0E382-64AF-44E0-A394-5A02B6B1A714}"/>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4" name="Image">
            <a:extLst>
              <a:ext uri="{FF2B5EF4-FFF2-40B4-BE49-F238E27FC236}">
                <a16:creationId xmlns:a16="http://schemas.microsoft.com/office/drawing/2014/main" id="{83E3BBFF-4D16-48AA-A7FB-5534A728F594}"/>
              </a:ext>
            </a:extLst>
          </p:cNvPr>
          <p:cNvGrpSpPr>
            <a:grpSpLocks/>
          </p:cNvGrpSpPr>
          <p:nvPr/>
        </p:nvGrpSpPr>
        <p:grpSpPr bwMode="auto">
          <a:xfrm>
            <a:off x="4783027" y="5421079"/>
            <a:ext cx="620784" cy="567498"/>
            <a:chOff x="508000" y="1397000"/>
            <a:chExt cx="1008112" cy="1008112"/>
          </a:xfrm>
        </p:grpSpPr>
        <p:sp>
          <p:nvSpPr>
            <p:cNvPr id="85" name="Border">
              <a:extLst>
                <a:ext uri="{FF2B5EF4-FFF2-40B4-BE49-F238E27FC236}">
                  <a16:creationId xmlns:a16="http://schemas.microsoft.com/office/drawing/2014/main" id="{8DEA7C04-620B-4164-B85A-952E5DA3A618}"/>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6" name="Line 2">
              <a:extLst>
                <a:ext uri="{FF2B5EF4-FFF2-40B4-BE49-F238E27FC236}">
                  <a16:creationId xmlns:a16="http://schemas.microsoft.com/office/drawing/2014/main" id="{1B969F82-E5ED-43DE-BDAC-77F2CDADBCC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7" name="Line 1">
              <a:extLst>
                <a:ext uri="{FF2B5EF4-FFF2-40B4-BE49-F238E27FC236}">
                  <a16:creationId xmlns:a16="http://schemas.microsoft.com/office/drawing/2014/main" id="{E2247CEC-6089-42A9-A6FD-27D88B70C29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8" name="Image">
            <a:extLst>
              <a:ext uri="{FF2B5EF4-FFF2-40B4-BE49-F238E27FC236}">
                <a16:creationId xmlns:a16="http://schemas.microsoft.com/office/drawing/2014/main" id="{F5023CBD-6F2A-421F-B012-F21CA5826F0B}"/>
              </a:ext>
            </a:extLst>
          </p:cNvPr>
          <p:cNvGrpSpPr>
            <a:grpSpLocks/>
          </p:cNvGrpSpPr>
          <p:nvPr/>
        </p:nvGrpSpPr>
        <p:grpSpPr bwMode="auto">
          <a:xfrm>
            <a:off x="6806600" y="5443020"/>
            <a:ext cx="620784" cy="567498"/>
            <a:chOff x="508000" y="1397000"/>
            <a:chExt cx="1008112" cy="1008112"/>
          </a:xfrm>
        </p:grpSpPr>
        <p:sp>
          <p:nvSpPr>
            <p:cNvPr id="89" name="Border">
              <a:extLst>
                <a:ext uri="{FF2B5EF4-FFF2-40B4-BE49-F238E27FC236}">
                  <a16:creationId xmlns:a16="http://schemas.microsoft.com/office/drawing/2014/main" id="{D57DA383-08A3-4013-BC3B-BE0D48C0112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0" name="Line 2">
              <a:extLst>
                <a:ext uri="{FF2B5EF4-FFF2-40B4-BE49-F238E27FC236}">
                  <a16:creationId xmlns:a16="http://schemas.microsoft.com/office/drawing/2014/main" id="{A4CA4131-5F17-494A-9333-E7D3436DC8C4}"/>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1" name="Line 1">
              <a:extLst>
                <a:ext uri="{FF2B5EF4-FFF2-40B4-BE49-F238E27FC236}">
                  <a16:creationId xmlns:a16="http://schemas.microsoft.com/office/drawing/2014/main" id="{7A2595EF-0772-4552-9DEF-0BD626083C6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92" name="Image">
            <a:extLst>
              <a:ext uri="{FF2B5EF4-FFF2-40B4-BE49-F238E27FC236}">
                <a16:creationId xmlns:a16="http://schemas.microsoft.com/office/drawing/2014/main" id="{B5AD9346-B2B1-4660-ABC2-970890AF12EC}"/>
              </a:ext>
            </a:extLst>
          </p:cNvPr>
          <p:cNvGrpSpPr>
            <a:grpSpLocks/>
          </p:cNvGrpSpPr>
          <p:nvPr/>
        </p:nvGrpSpPr>
        <p:grpSpPr bwMode="auto">
          <a:xfrm>
            <a:off x="8755779" y="5421079"/>
            <a:ext cx="620784" cy="567498"/>
            <a:chOff x="508000" y="1397000"/>
            <a:chExt cx="1008112" cy="1008112"/>
          </a:xfrm>
        </p:grpSpPr>
        <p:sp>
          <p:nvSpPr>
            <p:cNvPr id="93" name="Border">
              <a:extLst>
                <a:ext uri="{FF2B5EF4-FFF2-40B4-BE49-F238E27FC236}">
                  <a16:creationId xmlns:a16="http://schemas.microsoft.com/office/drawing/2014/main" id="{B4D81178-54D6-4A36-88A2-AB4A9B80FA6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4" name="Line 2">
              <a:extLst>
                <a:ext uri="{FF2B5EF4-FFF2-40B4-BE49-F238E27FC236}">
                  <a16:creationId xmlns:a16="http://schemas.microsoft.com/office/drawing/2014/main" id="{EE4567E9-4A5E-4EFE-ACCD-9F26E641FCC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5" name="Line 1">
              <a:extLst>
                <a:ext uri="{FF2B5EF4-FFF2-40B4-BE49-F238E27FC236}">
                  <a16:creationId xmlns:a16="http://schemas.microsoft.com/office/drawing/2014/main" id="{E9EABD98-EBEE-4FB5-A732-2C325CB9CAB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2" name="Footer Placeholder 1">
            <a:extLst>
              <a:ext uri="{FF2B5EF4-FFF2-40B4-BE49-F238E27FC236}">
                <a16:creationId xmlns:a16="http://schemas.microsoft.com/office/drawing/2014/main" id="{EB4516EB-DA8E-4191-96CA-A2EC8E1B7C98}"/>
              </a:ext>
            </a:extLst>
          </p:cNvPr>
          <p:cNvSpPr>
            <a:spLocks noGrp="1"/>
          </p:cNvSpPr>
          <p:nvPr>
            <p:ph type="ftr" sz="quarter" idx="11"/>
          </p:nvPr>
        </p:nvSpPr>
        <p:spPr/>
        <p:txBody>
          <a:bodyPr/>
          <a:lstStyle/>
          <a:p>
            <a:endParaRPr lang="en-GB"/>
          </a:p>
        </p:txBody>
      </p:sp>
      <p:sp>
        <p:nvSpPr>
          <p:cNvPr id="96" name="TextBox 95">
            <a:extLst>
              <a:ext uri="{FF2B5EF4-FFF2-40B4-BE49-F238E27FC236}">
                <a16:creationId xmlns:a16="http://schemas.microsoft.com/office/drawing/2014/main" id="{7D431B6B-1093-400E-87B4-F963022CFB1C}"/>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81297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grpSp>
        <p:nvGrpSpPr>
          <p:cNvPr id="30" name="Image">
            <a:extLst>
              <a:ext uri="{FF2B5EF4-FFF2-40B4-BE49-F238E27FC236}">
                <a16:creationId xmlns:a16="http://schemas.microsoft.com/office/drawing/2014/main" id="{1AF384A1-EAE9-4548-A643-65A264DD955C}"/>
              </a:ext>
            </a:extLst>
          </p:cNvPr>
          <p:cNvGrpSpPr>
            <a:grpSpLocks/>
          </p:cNvGrpSpPr>
          <p:nvPr/>
        </p:nvGrpSpPr>
        <p:grpSpPr bwMode="auto">
          <a:xfrm>
            <a:off x="5436748" y="3945180"/>
            <a:ext cx="1333500" cy="1333500"/>
            <a:chOff x="508000" y="1397000"/>
            <a:chExt cx="1008112" cy="1008112"/>
          </a:xfrm>
        </p:grpSpPr>
        <p:sp>
          <p:nvSpPr>
            <p:cNvPr id="35" name="Border">
              <a:extLst>
                <a:ext uri="{FF2B5EF4-FFF2-40B4-BE49-F238E27FC236}">
                  <a16:creationId xmlns:a16="http://schemas.microsoft.com/office/drawing/2014/main" id="{5E62E63F-91EC-4D0A-9B80-906B8564A6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 name="Line 2">
              <a:extLst>
                <a:ext uri="{FF2B5EF4-FFF2-40B4-BE49-F238E27FC236}">
                  <a16:creationId xmlns:a16="http://schemas.microsoft.com/office/drawing/2014/main" id="{E04748B5-FFDD-46D7-A45B-891BF6BB64E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 name="Line 1">
              <a:extLst>
                <a:ext uri="{FF2B5EF4-FFF2-40B4-BE49-F238E27FC236}">
                  <a16:creationId xmlns:a16="http://schemas.microsoft.com/office/drawing/2014/main" id="{5F7435D0-5E7D-404B-963B-F23C4EBBBF3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8" name="Image">
            <a:extLst>
              <a:ext uri="{FF2B5EF4-FFF2-40B4-BE49-F238E27FC236}">
                <a16:creationId xmlns:a16="http://schemas.microsoft.com/office/drawing/2014/main" id="{6F0CFDB5-5B1A-421B-B9F3-AF738AB3AB27}"/>
              </a:ext>
            </a:extLst>
          </p:cNvPr>
          <p:cNvGrpSpPr>
            <a:grpSpLocks/>
          </p:cNvGrpSpPr>
          <p:nvPr/>
        </p:nvGrpSpPr>
        <p:grpSpPr bwMode="auto">
          <a:xfrm>
            <a:off x="3416591" y="3945180"/>
            <a:ext cx="1333500" cy="1333500"/>
            <a:chOff x="508000" y="1397000"/>
            <a:chExt cx="1008112" cy="1008112"/>
          </a:xfrm>
        </p:grpSpPr>
        <p:sp>
          <p:nvSpPr>
            <p:cNvPr id="39" name="Border">
              <a:extLst>
                <a:ext uri="{FF2B5EF4-FFF2-40B4-BE49-F238E27FC236}">
                  <a16:creationId xmlns:a16="http://schemas.microsoft.com/office/drawing/2014/main" id="{A6F0F3EA-F749-4859-A865-BABAD19C1D1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0" name="Line 2">
              <a:extLst>
                <a:ext uri="{FF2B5EF4-FFF2-40B4-BE49-F238E27FC236}">
                  <a16:creationId xmlns:a16="http://schemas.microsoft.com/office/drawing/2014/main" id="{9EA1726B-E2DA-41ED-9282-F246FA78650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1" name="Line 1">
              <a:extLst>
                <a:ext uri="{FF2B5EF4-FFF2-40B4-BE49-F238E27FC236}">
                  <a16:creationId xmlns:a16="http://schemas.microsoft.com/office/drawing/2014/main" id="{951921E5-3B16-45AE-AB66-DE1BF17EEBB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5" name="Image">
            <a:extLst>
              <a:ext uri="{FF2B5EF4-FFF2-40B4-BE49-F238E27FC236}">
                <a16:creationId xmlns:a16="http://schemas.microsoft.com/office/drawing/2014/main" id="{C6129304-59CD-45ED-B697-2F606E077A98}"/>
              </a:ext>
            </a:extLst>
          </p:cNvPr>
          <p:cNvGrpSpPr>
            <a:grpSpLocks/>
          </p:cNvGrpSpPr>
          <p:nvPr/>
        </p:nvGrpSpPr>
        <p:grpSpPr bwMode="auto">
          <a:xfrm>
            <a:off x="7456905" y="3945180"/>
            <a:ext cx="1333500" cy="1333500"/>
            <a:chOff x="508000" y="1397000"/>
            <a:chExt cx="1008112" cy="1008112"/>
          </a:xfrm>
        </p:grpSpPr>
        <p:sp>
          <p:nvSpPr>
            <p:cNvPr id="49" name="Border">
              <a:extLst>
                <a:ext uri="{FF2B5EF4-FFF2-40B4-BE49-F238E27FC236}">
                  <a16:creationId xmlns:a16="http://schemas.microsoft.com/office/drawing/2014/main" id="{22224ED5-46A7-436A-9C0E-B24944512D9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0" name="Line 2">
              <a:extLst>
                <a:ext uri="{FF2B5EF4-FFF2-40B4-BE49-F238E27FC236}">
                  <a16:creationId xmlns:a16="http://schemas.microsoft.com/office/drawing/2014/main" id="{D9B1DAE5-61BE-46D8-9CD9-97D914E6989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1" name="Line 1">
              <a:extLst>
                <a:ext uri="{FF2B5EF4-FFF2-40B4-BE49-F238E27FC236}">
                  <a16:creationId xmlns:a16="http://schemas.microsoft.com/office/drawing/2014/main" id="{89FB59AA-E778-4458-B443-14FF8F2A436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2" name="Image">
            <a:extLst>
              <a:ext uri="{FF2B5EF4-FFF2-40B4-BE49-F238E27FC236}">
                <a16:creationId xmlns:a16="http://schemas.microsoft.com/office/drawing/2014/main" id="{B891574F-900C-41F6-B7FC-C3773882D6B6}"/>
              </a:ext>
            </a:extLst>
          </p:cNvPr>
          <p:cNvGrpSpPr>
            <a:grpSpLocks/>
          </p:cNvGrpSpPr>
          <p:nvPr/>
        </p:nvGrpSpPr>
        <p:grpSpPr bwMode="auto">
          <a:xfrm>
            <a:off x="7813263" y="5421079"/>
            <a:ext cx="620784" cy="567498"/>
            <a:chOff x="508000" y="1397000"/>
            <a:chExt cx="1008112" cy="1008112"/>
          </a:xfrm>
        </p:grpSpPr>
        <p:sp>
          <p:nvSpPr>
            <p:cNvPr id="53" name="Border">
              <a:extLst>
                <a:ext uri="{FF2B5EF4-FFF2-40B4-BE49-F238E27FC236}">
                  <a16:creationId xmlns:a16="http://schemas.microsoft.com/office/drawing/2014/main" id="{E18B37EC-5014-4E7E-9957-6410F7FC870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4" name="Line 2">
              <a:extLst>
                <a:ext uri="{FF2B5EF4-FFF2-40B4-BE49-F238E27FC236}">
                  <a16:creationId xmlns:a16="http://schemas.microsoft.com/office/drawing/2014/main" id="{C8FB994B-7540-4A9C-B78C-9F906F064B6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5" name="Line 1">
              <a:extLst>
                <a:ext uri="{FF2B5EF4-FFF2-40B4-BE49-F238E27FC236}">
                  <a16:creationId xmlns:a16="http://schemas.microsoft.com/office/drawing/2014/main" id="{738CC319-E960-48EC-B77E-289F8D53B08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8" name="Image">
            <a:extLst>
              <a:ext uri="{FF2B5EF4-FFF2-40B4-BE49-F238E27FC236}">
                <a16:creationId xmlns:a16="http://schemas.microsoft.com/office/drawing/2014/main" id="{8010DE96-8504-4DB3-BEC8-32CA14807F93}"/>
              </a:ext>
            </a:extLst>
          </p:cNvPr>
          <p:cNvGrpSpPr>
            <a:grpSpLocks/>
          </p:cNvGrpSpPr>
          <p:nvPr/>
        </p:nvGrpSpPr>
        <p:grpSpPr bwMode="auto">
          <a:xfrm>
            <a:off x="3772949" y="5421079"/>
            <a:ext cx="620784" cy="567498"/>
            <a:chOff x="508000" y="1397000"/>
            <a:chExt cx="1008112" cy="1008112"/>
          </a:xfrm>
        </p:grpSpPr>
        <p:sp>
          <p:nvSpPr>
            <p:cNvPr id="59" name="Border">
              <a:extLst>
                <a:ext uri="{FF2B5EF4-FFF2-40B4-BE49-F238E27FC236}">
                  <a16:creationId xmlns:a16="http://schemas.microsoft.com/office/drawing/2014/main" id="{58831600-16FD-4AC7-9D43-DDAF6352794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144363B6-D6E5-42FB-8A3F-DEB1404D164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64416D91-304A-4A76-A9C2-A83EB6AC86E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2" name="Image">
            <a:extLst>
              <a:ext uri="{FF2B5EF4-FFF2-40B4-BE49-F238E27FC236}">
                <a16:creationId xmlns:a16="http://schemas.microsoft.com/office/drawing/2014/main" id="{539176CE-89DF-4A38-A310-0D663BD236F2}"/>
              </a:ext>
            </a:extLst>
          </p:cNvPr>
          <p:cNvGrpSpPr>
            <a:grpSpLocks/>
          </p:cNvGrpSpPr>
          <p:nvPr/>
        </p:nvGrpSpPr>
        <p:grpSpPr bwMode="auto">
          <a:xfrm>
            <a:off x="5793106" y="5421079"/>
            <a:ext cx="620784" cy="567498"/>
            <a:chOff x="508000" y="1397000"/>
            <a:chExt cx="1008112" cy="1008112"/>
          </a:xfrm>
        </p:grpSpPr>
        <p:sp>
          <p:nvSpPr>
            <p:cNvPr id="63" name="Border">
              <a:extLst>
                <a:ext uri="{FF2B5EF4-FFF2-40B4-BE49-F238E27FC236}">
                  <a16:creationId xmlns:a16="http://schemas.microsoft.com/office/drawing/2014/main" id="{73362CA8-816B-4E96-9C41-9D1B292EF6EB}"/>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4" name="Line 2">
              <a:extLst>
                <a:ext uri="{FF2B5EF4-FFF2-40B4-BE49-F238E27FC236}">
                  <a16:creationId xmlns:a16="http://schemas.microsoft.com/office/drawing/2014/main" id="{E26550EF-5ABB-4B81-933B-5B1FE5840AE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5" name="Line 1">
              <a:extLst>
                <a:ext uri="{FF2B5EF4-FFF2-40B4-BE49-F238E27FC236}">
                  <a16:creationId xmlns:a16="http://schemas.microsoft.com/office/drawing/2014/main" id="{6CC2C27C-7450-455E-99CC-2B257732E7A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6" name="Image">
            <a:extLst>
              <a:ext uri="{FF2B5EF4-FFF2-40B4-BE49-F238E27FC236}">
                <a16:creationId xmlns:a16="http://schemas.microsoft.com/office/drawing/2014/main" id="{23242D78-B9A8-453B-B56D-2858A682AD39}"/>
              </a:ext>
            </a:extLst>
          </p:cNvPr>
          <p:cNvGrpSpPr>
            <a:grpSpLocks/>
          </p:cNvGrpSpPr>
          <p:nvPr/>
        </p:nvGrpSpPr>
        <p:grpSpPr bwMode="auto">
          <a:xfrm>
            <a:off x="9329366" y="3945180"/>
            <a:ext cx="1333500" cy="1333500"/>
            <a:chOff x="508000" y="1397000"/>
            <a:chExt cx="1008112" cy="1008112"/>
          </a:xfrm>
        </p:grpSpPr>
        <p:sp>
          <p:nvSpPr>
            <p:cNvPr id="57" name="Border">
              <a:extLst>
                <a:ext uri="{FF2B5EF4-FFF2-40B4-BE49-F238E27FC236}">
                  <a16:creationId xmlns:a16="http://schemas.microsoft.com/office/drawing/2014/main" id="{6A4D2FA0-3E9D-4E5E-B19E-7CB461385B0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6" name="Line 2">
              <a:extLst>
                <a:ext uri="{FF2B5EF4-FFF2-40B4-BE49-F238E27FC236}">
                  <a16:creationId xmlns:a16="http://schemas.microsoft.com/office/drawing/2014/main" id="{EB996EBA-B39D-4E96-8752-A21177EBA36F}"/>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7" name="Line 1">
              <a:extLst>
                <a:ext uri="{FF2B5EF4-FFF2-40B4-BE49-F238E27FC236}">
                  <a16:creationId xmlns:a16="http://schemas.microsoft.com/office/drawing/2014/main" id="{1BC4B296-A8D2-42F2-855B-7F8BA375511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8" name="Image">
            <a:extLst>
              <a:ext uri="{FF2B5EF4-FFF2-40B4-BE49-F238E27FC236}">
                <a16:creationId xmlns:a16="http://schemas.microsoft.com/office/drawing/2014/main" id="{60455EFD-DEDE-4198-B8B0-DF3FE84F5A15}"/>
              </a:ext>
            </a:extLst>
          </p:cNvPr>
          <p:cNvGrpSpPr>
            <a:grpSpLocks/>
          </p:cNvGrpSpPr>
          <p:nvPr/>
        </p:nvGrpSpPr>
        <p:grpSpPr bwMode="auto">
          <a:xfrm>
            <a:off x="1548834" y="3945180"/>
            <a:ext cx="1333500" cy="1333500"/>
            <a:chOff x="508000" y="1397000"/>
            <a:chExt cx="1008112" cy="1008112"/>
          </a:xfrm>
        </p:grpSpPr>
        <p:sp>
          <p:nvSpPr>
            <p:cNvPr id="69" name="Border">
              <a:extLst>
                <a:ext uri="{FF2B5EF4-FFF2-40B4-BE49-F238E27FC236}">
                  <a16:creationId xmlns:a16="http://schemas.microsoft.com/office/drawing/2014/main" id="{E6B7D926-CD5E-41B9-B318-D2AB76DBCB3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0" name="Line 2">
              <a:extLst>
                <a:ext uri="{FF2B5EF4-FFF2-40B4-BE49-F238E27FC236}">
                  <a16:creationId xmlns:a16="http://schemas.microsoft.com/office/drawing/2014/main" id="{2F2E5638-EDBE-4893-93D6-18801D8B3AD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1" name="Line 1">
              <a:extLst>
                <a:ext uri="{FF2B5EF4-FFF2-40B4-BE49-F238E27FC236}">
                  <a16:creationId xmlns:a16="http://schemas.microsoft.com/office/drawing/2014/main" id="{571299F9-DDE8-4AEF-BB79-17B7209A2E60}"/>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2" name="Image">
            <a:extLst>
              <a:ext uri="{FF2B5EF4-FFF2-40B4-BE49-F238E27FC236}">
                <a16:creationId xmlns:a16="http://schemas.microsoft.com/office/drawing/2014/main" id="{BE71A76D-2966-43CD-81C6-D85F9AA2E948}"/>
              </a:ext>
            </a:extLst>
          </p:cNvPr>
          <p:cNvGrpSpPr>
            <a:grpSpLocks/>
          </p:cNvGrpSpPr>
          <p:nvPr/>
        </p:nvGrpSpPr>
        <p:grpSpPr bwMode="auto">
          <a:xfrm>
            <a:off x="1900723" y="5421079"/>
            <a:ext cx="620784" cy="567498"/>
            <a:chOff x="508000" y="1397000"/>
            <a:chExt cx="1008112" cy="1008112"/>
          </a:xfrm>
        </p:grpSpPr>
        <p:sp>
          <p:nvSpPr>
            <p:cNvPr id="73" name="Border">
              <a:extLst>
                <a:ext uri="{FF2B5EF4-FFF2-40B4-BE49-F238E27FC236}">
                  <a16:creationId xmlns:a16="http://schemas.microsoft.com/office/drawing/2014/main" id="{BBB42CC7-5209-4B9D-93B0-1EA99E49854C}"/>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4" name="Line 2">
              <a:extLst>
                <a:ext uri="{FF2B5EF4-FFF2-40B4-BE49-F238E27FC236}">
                  <a16:creationId xmlns:a16="http://schemas.microsoft.com/office/drawing/2014/main" id="{A76B4D0D-43BD-4526-BABC-B098BEF30DD0}"/>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5" name="Line 1">
              <a:extLst>
                <a:ext uri="{FF2B5EF4-FFF2-40B4-BE49-F238E27FC236}">
                  <a16:creationId xmlns:a16="http://schemas.microsoft.com/office/drawing/2014/main" id="{8F267648-DE0A-46E9-B24C-12FC88C1061C}"/>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6" name="Image">
            <a:extLst>
              <a:ext uri="{FF2B5EF4-FFF2-40B4-BE49-F238E27FC236}">
                <a16:creationId xmlns:a16="http://schemas.microsoft.com/office/drawing/2014/main" id="{2324D79F-1B0D-4FE7-922E-D175285C7FE9}"/>
              </a:ext>
            </a:extLst>
          </p:cNvPr>
          <p:cNvGrpSpPr>
            <a:grpSpLocks/>
          </p:cNvGrpSpPr>
          <p:nvPr/>
        </p:nvGrpSpPr>
        <p:grpSpPr bwMode="auto">
          <a:xfrm>
            <a:off x="9685724" y="5421079"/>
            <a:ext cx="620784" cy="567498"/>
            <a:chOff x="508000" y="1397000"/>
            <a:chExt cx="1008112" cy="1008112"/>
          </a:xfrm>
        </p:grpSpPr>
        <p:sp>
          <p:nvSpPr>
            <p:cNvPr id="77" name="Border">
              <a:extLst>
                <a:ext uri="{FF2B5EF4-FFF2-40B4-BE49-F238E27FC236}">
                  <a16:creationId xmlns:a16="http://schemas.microsoft.com/office/drawing/2014/main" id="{79A41A2D-1389-428A-BFD5-C815862CDA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8" name="Line 2">
              <a:extLst>
                <a:ext uri="{FF2B5EF4-FFF2-40B4-BE49-F238E27FC236}">
                  <a16:creationId xmlns:a16="http://schemas.microsoft.com/office/drawing/2014/main" id="{012E1FD3-C243-4F37-B97D-33E3731E2418}"/>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1">
              <a:extLst>
                <a:ext uri="{FF2B5EF4-FFF2-40B4-BE49-F238E27FC236}">
                  <a16:creationId xmlns:a16="http://schemas.microsoft.com/office/drawing/2014/main" id="{72C33163-399A-48BE-9C48-16BDF15924D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0" name="Image">
            <a:extLst>
              <a:ext uri="{FF2B5EF4-FFF2-40B4-BE49-F238E27FC236}">
                <a16:creationId xmlns:a16="http://schemas.microsoft.com/office/drawing/2014/main" id="{E565547A-9971-46E5-9021-93DEA26128CD}"/>
              </a:ext>
            </a:extLst>
          </p:cNvPr>
          <p:cNvGrpSpPr>
            <a:grpSpLocks/>
          </p:cNvGrpSpPr>
          <p:nvPr/>
        </p:nvGrpSpPr>
        <p:grpSpPr bwMode="auto">
          <a:xfrm>
            <a:off x="2836719" y="5443020"/>
            <a:ext cx="620784" cy="567498"/>
            <a:chOff x="508000" y="1397000"/>
            <a:chExt cx="1008112" cy="1008112"/>
          </a:xfrm>
        </p:grpSpPr>
        <p:sp>
          <p:nvSpPr>
            <p:cNvPr id="81" name="Border">
              <a:extLst>
                <a:ext uri="{FF2B5EF4-FFF2-40B4-BE49-F238E27FC236}">
                  <a16:creationId xmlns:a16="http://schemas.microsoft.com/office/drawing/2014/main" id="{A91F4A74-6109-4822-AB05-43E00E97B0B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2" name="Line 2">
              <a:extLst>
                <a:ext uri="{FF2B5EF4-FFF2-40B4-BE49-F238E27FC236}">
                  <a16:creationId xmlns:a16="http://schemas.microsoft.com/office/drawing/2014/main" id="{13C6A2E9-1AED-4EA3-88B5-3D7B009EE17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3" name="Line 1">
              <a:extLst>
                <a:ext uri="{FF2B5EF4-FFF2-40B4-BE49-F238E27FC236}">
                  <a16:creationId xmlns:a16="http://schemas.microsoft.com/office/drawing/2014/main" id="{EDA0E382-64AF-44E0-A394-5A02B6B1A714}"/>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4" name="Image">
            <a:extLst>
              <a:ext uri="{FF2B5EF4-FFF2-40B4-BE49-F238E27FC236}">
                <a16:creationId xmlns:a16="http://schemas.microsoft.com/office/drawing/2014/main" id="{83E3BBFF-4D16-48AA-A7FB-5534A728F594}"/>
              </a:ext>
            </a:extLst>
          </p:cNvPr>
          <p:cNvGrpSpPr>
            <a:grpSpLocks/>
          </p:cNvGrpSpPr>
          <p:nvPr/>
        </p:nvGrpSpPr>
        <p:grpSpPr bwMode="auto">
          <a:xfrm>
            <a:off x="4783027" y="5421079"/>
            <a:ext cx="620784" cy="567498"/>
            <a:chOff x="508000" y="1397000"/>
            <a:chExt cx="1008112" cy="1008112"/>
          </a:xfrm>
        </p:grpSpPr>
        <p:sp>
          <p:nvSpPr>
            <p:cNvPr id="85" name="Border">
              <a:extLst>
                <a:ext uri="{FF2B5EF4-FFF2-40B4-BE49-F238E27FC236}">
                  <a16:creationId xmlns:a16="http://schemas.microsoft.com/office/drawing/2014/main" id="{8DEA7C04-620B-4164-B85A-952E5DA3A618}"/>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6" name="Line 2">
              <a:extLst>
                <a:ext uri="{FF2B5EF4-FFF2-40B4-BE49-F238E27FC236}">
                  <a16:creationId xmlns:a16="http://schemas.microsoft.com/office/drawing/2014/main" id="{1B969F82-E5ED-43DE-BDAC-77F2CDADBCC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7" name="Line 1">
              <a:extLst>
                <a:ext uri="{FF2B5EF4-FFF2-40B4-BE49-F238E27FC236}">
                  <a16:creationId xmlns:a16="http://schemas.microsoft.com/office/drawing/2014/main" id="{E2247CEC-6089-42A9-A6FD-27D88B70C29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8" name="Image">
            <a:extLst>
              <a:ext uri="{FF2B5EF4-FFF2-40B4-BE49-F238E27FC236}">
                <a16:creationId xmlns:a16="http://schemas.microsoft.com/office/drawing/2014/main" id="{F5023CBD-6F2A-421F-B012-F21CA5826F0B}"/>
              </a:ext>
            </a:extLst>
          </p:cNvPr>
          <p:cNvGrpSpPr>
            <a:grpSpLocks/>
          </p:cNvGrpSpPr>
          <p:nvPr/>
        </p:nvGrpSpPr>
        <p:grpSpPr bwMode="auto">
          <a:xfrm>
            <a:off x="6806600" y="5443020"/>
            <a:ext cx="620784" cy="567498"/>
            <a:chOff x="508000" y="1397000"/>
            <a:chExt cx="1008112" cy="1008112"/>
          </a:xfrm>
        </p:grpSpPr>
        <p:sp>
          <p:nvSpPr>
            <p:cNvPr id="89" name="Border">
              <a:extLst>
                <a:ext uri="{FF2B5EF4-FFF2-40B4-BE49-F238E27FC236}">
                  <a16:creationId xmlns:a16="http://schemas.microsoft.com/office/drawing/2014/main" id="{D57DA383-08A3-4013-BC3B-BE0D48C0112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0" name="Line 2">
              <a:extLst>
                <a:ext uri="{FF2B5EF4-FFF2-40B4-BE49-F238E27FC236}">
                  <a16:creationId xmlns:a16="http://schemas.microsoft.com/office/drawing/2014/main" id="{A4CA4131-5F17-494A-9333-E7D3436DC8C4}"/>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1" name="Line 1">
              <a:extLst>
                <a:ext uri="{FF2B5EF4-FFF2-40B4-BE49-F238E27FC236}">
                  <a16:creationId xmlns:a16="http://schemas.microsoft.com/office/drawing/2014/main" id="{7A2595EF-0772-4552-9DEF-0BD626083C6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92" name="Image">
            <a:extLst>
              <a:ext uri="{FF2B5EF4-FFF2-40B4-BE49-F238E27FC236}">
                <a16:creationId xmlns:a16="http://schemas.microsoft.com/office/drawing/2014/main" id="{B5AD9346-B2B1-4660-ABC2-970890AF12EC}"/>
              </a:ext>
            </a:extLst>
          </p:cNvPr>
          <p:cNvGrpSpPr>
            <a:grpSpLocks/>
          </p:cNvGrpSpPr>
          <p:nvPr/>
        </p:nvGrpSpPr>
        <p:grpSpPr bwMode="auto">
          <a:xfrm>
            <a:off x="8755779" y="5421079"/>
            <a:ext cx="620784" cy="567498"/>
            <a:chOff x="508000" y="1397000"/>
            <a:chExt cx="1008112" cy="1008112"/>
          </a:xfrm>
        </p:grpSpPr>
        <p:sp>
          <p:nvSpPr>
            <p:cNvPr id="93" name="Border">
              <a:extLst>
                <a:ext uri="{FF2B5EF4-FFF2-40B4-BE49-F238E27FC236}">
                  <a16:creationId xmlns:a16="http://schemas.microsoft.com/office/drawing/2014/main" id="{B4D81178-54D6-4A36-88A2-AB4A9B80FA6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4" name="Line 2">
              <a:extLst>
                <a:ext uri="{FF2B5EF4-FFF2-40B4-BE49-F238E27FC236}">
                  <a16:creationId xmlns:a16="http://schemas.microsoft.com/office/drawing/2014/main" id="{EE4567E9-4A5E-4EFE-ACCD-9F26E641FCC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5" name="Line 1">
              <a:extLst>
                <a:ext uri="{FF2B5EF4-FFF2-40B4-BE49-F238E27FC236}">
                  <a16:creationId xmlns:a16="http://schemas.microsoft.com/office/drawing/2014/main" id="{E9EABD98-EBEE-4FB5-A732-2C325CB9CAB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97" name="Body Copy">
            <a:extLst>
              <a:ext uri="{FF2B5EF4-FFF2-40B4-BE49-F238E27FC236}">
                <a16:creationId xmlns:a16="http://schemas.microsoft.com/office/drawing/2014/main" id="{3993B599-0BBE-47B4-A973-502AF70DFE57}"/>
              </a:ext>
            </a:extLst>
          </p:cNvPr>
          <p:cNvSpPr txBox="1"/>
          <p:nvPr/>
        </p:nvSpPr>
        <p:spPr>
          <a:xfrm>
            <a:off x="1325802" y="3898565"/>
            <a:ext cx="9535396" cy="2137636"/>
          </a:xfrm>
          <a:prstGeom prst="rect">
            <a:avLst/>
          </a:prstGeom>
          <a:solidFill>
            <a:schemeClr val="bg1">
              <a:lumMod val="65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400" b="1" noProof="1">
                <a:solidFill>
                  <a:srgbClr val="5F5F5F"/>
                </a:solidFill>
                <a:latin typeface="Segoe UI" panose="020B0502040204020203" pitchFamily="34" charset="0"/>
                <a:cs typeface="Segoe UI" panose="020B0502040204020203" pitchFamily="34" charset="0"/>
              </a:rPr>
              <a:t>Congratulations!</a:t>
            </a:r>
          </a:p>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200" noProof="1">
                <a:solidFill>
                  <a:srgbClr val="5F5F5F"/>
                </a:solidFill>
                <a:latin typeface="Segoe UI" panose="020B0502040204020203" pitchFamily="34" charset="0"/>
                <a:cs typeface="Segoe UI" panose="020B0502040204020203" pitchFamily="34" charset="0"/>
              </a:rPr>
              <a:t>You’ve completed the Recylce It! game. We hope that you enjoyed our game and learnt about what materials can be recycled along the way. Thank you for playing Recycle It!</a:t>
            </a: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p:txBody>
      </p:sp>
      <p:sp>
        <p:nvSpPr>
          <p:cNvPr id="98" name="Button">
            <a:extLst>
              <a:ext uri="{FF2B5EF4-FFF2-40B4-BE49-F238E27FC236}">
                <a16:creationId xmlns:a16="http://schemas.microsoft.com/office/drawing/2014/main" id="{4F1405BF-882D-46D9-A65B-8BAD93573AC4}"/>
              </a:ext>
            </a:extLst>
          </p:cNvPr>
          <p:cNvSpPr/>
          <p:nvPr/>
        </p:nvSpPr>
        <p:spPr>
          <a:xfrm>
            <a:off x="4349858" y="5394683"/>
            <a:ext cx="1335057"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Home</a:t>
            </a:r>
          </a:p>
        </p:txBody>
      </p:sp>
      <p:sp>
        <p:nvSpPr>
          <p:cNvPr id="99" name="Button">
            <a:extLst>
              <a:ext uri="{FF2B5EF4-FFF2-40B4-BE49-F238E27FC236}">
                <a16:creationId xmlns:a16="http://schemas.microsoft.com/office/drawing/2014/main" id="{AD12E9C5-4718-461C-BB60-777807319D3D}"/>
              </a:ext>
            </a:extLst>
          </p:cNvPr>
          <p:cNvSpPr/>
          <p:nvPr/>
        </p:nvSpPr>
        <p:spPr>
          <a:xfrm>
            <a:off x="6508705" y="5394683"/>
            <a:ext cx="1333500"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Next Level</a:t>
            </a:r>
          </a:p>
        </p:txBody>
      </p:sp>
      <p:sp>
        <p:nvSpPr>
          <p:cNvPr id="2" name="Footer Placeholder 1">
            <a:extLst>
              <a:ext uri="{FF2B5EF4-FFF2-40B4-BE49-F238E27FC236}">
                <a16:creationId xmlns:a16="http://schemas.microsoft.com/office/drawing/2014/main" id="{AC46BA8C-82E1-4317-8ED7-D470C9F750C5}"/>
              </a:ext>
            </a:extLst>
          </p:cNvPr>
          <p:cNvSpPr>
            <a:spLocks noGrp="1"/>
          </p:cNvSpPr>
          <p:nvPr>
            <p:ph type="ftr" sz="quarter" idx="11"/>
          </p:nvPr>
        </p:nvSpPr>
        <p:spPr/>
        <p:txBody>
          <a:bodyPr/>
          <a:lstStyle/>
          <a:p>
            <a:endParaRPr lang="en-GB"/>
          </a:p>
        </p:txBody>
      </p:sp>
      <p:sp>
        <p:nvSpPr>
          <p:cNvPr id="96" name="TextBox 95">
            <a:extLst>
              <a:ext uri="{FF2B5EF4-FFF2-40B4-BE49-F238E27FC236}">
                <a16:creationId xmlns:a16="http://schemas.microsoft.com/office/drawing/2014/main" id="{657E100D-A934-4D6A-AABE-54D5693B8151}"/>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27167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280AE3-98A5-4365-A140-041F583FA3A1}"/>
              </a:ext>
            </a:extLst>
          </p:cNvPr>
          <p:cNvPicPr>
            <a:picLocks noChangeAspect="1"/>
          </p:cNvPicPr>
          <p:nvPr/>
        </p:nvPicPr>
        <p:blipFill>
          <a:blip r:embed="rId2"/>
          <a:stretch>
            <a:fillRect/>
          </a:stretch>
        </p:blipFill>
        <p:spPr>
          <a:xfrm>
            <a:off x="595702" y="650511"/>
            <a:ext cx="3514725" cy="5219700"/>
          </a:xfrm>
          <a:prstGeom prst="rect">
            <a:avLst/>
          </a:prstGeom>
        </p:spPr>
      </p:pic>
      <p:pic>
        <p:nvPicPr>
          <p:cNvPr id="12" name="Picture 11">
            <a:extLst>
              <a:ext uri="{FF2B5EF4-FFF2-40B4-BE49-F238E27FC236}">
                <a16:creationId xmlns:a16="http://schemas.microsoft.com/office/drawing/2014/main" id="{4BB34877-3C3A-4323-9970-4A39BA3C2175}"/>
              </a:ext>
            </a:extLst>
          </p:cNvPr>
          <p:cNvPicPr>
            <a:picLocks noChangeAspect="1"/>
          </p:cNvPicPr>
          <p:nvPr/>
        </p:nvPicPr>
        <p:blipFill>
          <a:blip r:embed="rId2"/>
          <a:stretch>
            <a:fillRect/>
          </a:stretch>
        </p:blipFill>
        <p:spPr>
          <a:xfrm>
            <a:off x="4297218" y="650511"/>
            <a:ext cx="3514725" cy="5219700"/>
          </a:xfrm>
          <a:prstGeom prst="rect">
            <a:avLst/>
          </a:prstGeom>
        </p:spPr>
      </p:pic>
      <p:pic>
        <p:nvPicPr>
          <p:cNvPr id="13" name="Picture 12">
            <a:extLst>
              <a:ext uri="{FF2B5EF4-FFF2-40B4-BE49-F238E27FC236}">
                <a16:creationId xmlns:a16="http://schemas.microsoft.com/office/drawing/2014/main" id="{1266F354-F52F-4147-9956-786CC7168678}"/>
              </a:ext>
            </a:extLst>
          </p:cNvPr>
          <p:cNvPicPr>
            <a:picLocks noChangeAspect="1"/>
          </p:cNvPicPr>
          <p:nvPr/>
        </p:nvPicPr>
        <p:blipFill>
          <a:blip r:embed="rId2"/>
          <a:stretch>
            <a:fillRect/>
          </a:stretch>
        </p:blipFill>
        <p:spPr>
          <a:xfrm>
            <a:off x="7998735" y="650511"/>
            <a:ext cx="3514725" cy="5219700"/>
          </a:xfrm>
          <a:prstGeom prst="rect">
            <a:avLst/>
          </a:prstGeom>
        </p:spPr>
      </p:pic>
      <p:pic>
        <p:nvPicPr>
          <p:cNvPr id="14" name="Picture 13">
            <a:extLst>
              <a:ext uri="{FF2B5EF4-FFF2-40B4-BE49-F238E27FC236}">
                <a16:creationId xmlns:a16="http://schemas.microsoft.com/office/drawing/2014/main" id="{4C8C0499-1160-447F-9D0B-2134BAE21ED0}"/>
              </a:ext>
            </a:extLst>
          </p:cNvPr>
          <p:cNvPicPr>
            <a:picLocks noChangeAspect="1"/>
          </p:cNvPicPr>
          <p:nvPr/>
        </p:nvPicPr>
        <p:blipFill>
          <a:blip r:embed="rId3"/>
          <a:stretch>
            <a:fillRect/>
          </a:stretch>
        </p:blipFill>
        <p:spPr>
          <a:xfrm>
            <a:off x="1439055" y="1256885"/>
            <a:ext cx="1597795" cy="1591378"/>
          </a:xfrm>
          <a:prstGeom prst="rect">
            <a:avLst/>
          </a:prstGeom>
        </p:spPr>
      </p:pic>
      <p:pic>
        <p:nvPicPr>
          <p:cNvPr id="15" name="Picture 14">
            <a:extLst>
              <a:ext uri="{FF2B5EF4-FFF2-40B4-BE49-F238E27FC236}">
                <a16:creationId xmlns:a16="http://schemas.microsoft.com/office/drawing/2014/main" id="{BE207652-5541-4AC0-90E2-6ACBF7D5C579}"/>
              </a:ext>
            </a:extLst>
          </p:cNvPr>
          <p:cNvPicPr>
            <a:picLocks noChangeAspect="1"/>
          </p:cNvPicPr>
          <p:nvPr/>
        </p:nvPicPr>
        <p:blipFill>
          <a:blip r:embed="rId3"/>
          <a:stretch>
            <a:fillRect/>
          </a:stretch>
        </p:blipFill>
        <p:spPr>
          <a:xfrm>
            <a:off x="8852268" y="1256885"/>
            <a:ext cx="1597795" cy="1591378"/>
          </a:xfrm>
          <a:prstGeom prst="rect">
            <a:avLst/>
          </a:prstGeom>
        </p:spPr>
      </p:pic>
      <p:pic>
        <p:nvPicPr>
          <p:cNvPr id="16" name="Picture 15">
            <a:extLst>
              <a:ext uri="{FF2B5EF4-FFF2-40B4-BE49-F238E27FC236}">
                <a16:creationId xmlns:a16="http://schemas.microsoft.com/office/drawing/2014/main" id="{B947557E-887F-4A3A-94E8-1539174C4FED}"/>
              </a:ext>
            </a:extLst>
          </p:cNvPr>
          <p:cNvPicPr>
            <a:picLocks noChangeAspect="1"/>
          </p:cNvPicPr>
          <p:nvPr/>
        </p:nvPicPr>
        <p:blipFill>
          <a:blip r:embed="rId3"/>
          <a:stretch>
            <a:fillRect/>
          </a:stretch>
        </p:blipFill>
        <p:spPr>
          <a:xfrm>
            <a:off x="5125309" y="1256885"/>
            <a:ext cx="1597795" cy="1591378"/>
          </a:xfrm>
          <a:prstGeom prst="rect">
            <a:avLst/>
          </a:prstGeom>
        </p:spPr>
      </p:pic>
      <p:pic>
        <p:nvPicPr>
          <p:cNvPr id="1026" name="Picture 2" descr="Menu Icon transparent PNG - StickPNG">
            <a:extLst>
              <a:ext uri="{FF2B5EF4-FFF2-40B4-BE49-F238E27FC236}">
                <a16:creationId xmlns:a16="http://schemas.microsoft.com/office/drawing/2014/main" id="{1B6D72ED-1CD4-46EB-A46C-1C97D07D5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963960" y="1256885"/>
            <a:ext cx="363278" cy="363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Menu Icon transparent PNG - StickPNG">
            <a:extLst>
              <a:ext uri="{FF2B5EF4-FFF2-40B4-BE49-F238E27FC236}">
                <a16:creationId xmlns:a16="http://schemas.microsoft.com/office/drawing/2014/main" id="{9BBF5898-66C8-4D02-8332-6EC1B939A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257993" y="1243861"/>
            <a:ext cx="363278" cy="3632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Menu Icon transparent PNG - StickPNG">
            <a:extLst>
              <a:ext uri="{FF2B5EF4-FFF2-40B4-BE49-F238E27FC236}">
                <a16:creationId xmlns:a16="http://schemas.microsoft.com/office/drawing/2014/main" id="{A660D3DE-B839-4E73-B0A1-AEA9EBC14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688694" y="1256885"/>
            <a:ext cx="363278" cy="363278"/>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Image">
            <a:extLst>
              <a:ext uri="{FF2B5EF4-FFF2-40B4-BE49-F238E27FC236}">
                <a16:creationId xmlns:a16="http://schemas.microsoft.com/office/drawing/2014/main" id="{1A796C22-FFE1-4604-916C-E8EC34E7B5BB}"/>
              </a:ext>
            </a:extLst>
          </p:cNvPr>
          <p:cNvGrpSpPr>
            <a:grpSpLocks/>
          </p:cNvGrpSpPr>
          <p:nvPr/>
        </p:nvGrpSpPr>
        <p:grpSpPr bwMode="auto">
          <a:xfrm>
            <a:off x="1287831" y="2837572"/>
            <a:ext cx="560775" cy="546092"/>
            <a:chOff x="508000" y="1397000"/>
            <a:chExt cx="1008112" cy="1008112"/>
          </a:xfrm>
        </p:grpSpPr>
        <p:sp>
          <p:nvSpPr>
            <p:cNvPr id="60" name="Border">
              <a:extLst>
                <a:ext uri="{FF2B5EF4-FFF2-40B4-BE49-F238E27FC236}">
                  <a16:creationId xmlns:a16="http://schemas.microsoft.com/office/drawing/2014/main" id="{53564B06-0E7B-482D-999C-B6F07ACD84A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2">
              <a:extLst>
                <a:ext uri="{FF2B5EF4-FFF2-40B4-BE49-F238E27FC236}">
                  <a16:creationId xmlns:a16="http://schemas.microsoft.com/office/drawing/2014/main" id="{BBE0A73B-771B-4717-A4F0-8EC15804D94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2" name="Line 1">
              <a:extLst>
                <a:ext uri="{FF2B5EF4-FFF2-40B4-BE49-F238E27FC236}">
                  <a16:creationId xmlns:a16="http://schemas.microsoft.com/office/drawing/2014/main" id="{9F7EB693-BD5F-433C-B243-D3BEC6BDA9D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5" name="Image">
            <a:extLst>
              <a:ext uri="{FF2B5EF4-FFF2-40B4-BE49-F238E27FC236}">
                <a16:creationId xmlns:a16="http://schemas.microsoft.com/office/drawing/2014/main" id="{0D0AB674-589B-42AA-82CE-018176AF472A}"/>
              </a:ext>
            </a:extLst>
          </p:cNvPr>
          <p:cNvGrpSpPr>
            <a:grpSpLocks/>
          </p:cNvGrpSpPr>
          <p:nvPr/>
        </p:nvGrpSpPr>
        <p:grpSpPr bwMode="auto">
          <a:xfrm>
            <a:off x="1953971" y="2837572"/>
            <a:ext cx="560775" cy="546092"/>
            <a:chOff x="508000" y="1397000"/>
            <a:chExt cx="1008112" cy="1008112"/>
          </a:xfrm>
        </p:grpSpPr>
        <p:sp>
          <p:nvSpPr>
            <p:cNvPr id="66" name="Border">
              <a:extLst>
                <a:ext uri="{FF2B5EF4-FFF2-40B4-BE49-F238E27FC236}">
                  <a16:creationId xmlns:a16="http://schemas.microsoft.com/office/drawing/2014/main" id="{B98D0140-7079-40BD-8CB6-39B5512DFA2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7" name="Line 2">
              <a:extLst>
                <a:ext uri="{FF2B5EF4-FFF2-40B4-BE49-F238E27FC236}">
                  <a16:creationId xmlns:a16="http://schemas.microsoft.com/office/drawing/2014/main" id="{DE1E662F-D068-4A7F-9257-F3DF7D0A15A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8" name="Line 1">
              <a:extLst>
                <a:ext uri="{FF2B5EF4-FFF2-40B4-BE49-F238E27FC236}">
                  <a16:creationId xmlns:a16="http://schemas.microsoft.com/office/drawing/2014/main" id="{E0710695-5485-4A46-8886-E04FB620E2B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9" name="Image">
            <a:extLst>
              <a:ext uri="{FF2B5EF4-FFF2-40B4-BE49-F238E27FC236}">
                <a16:creationId xmlns:a16="http://schemas.microsoft.com/office/drawing/2014/main" id="{8577C15A-BC6F-4944-B04C-48813D7C1BCC}"/>
              </a:ext>
            </a:extLst>
          </p:cNvPr>
          <p:cNvGrpSpPr>
            <a:grpSpLocks/>
          </p:cNvGrpSpPr>
          <p:nvPr/>
        </p:nvGrpSpPr>
        <p:grpSpPr bwMode="auto">
          <a:xfrm>
            <a:off x="2620111" y="2837572"/>
            <a:ext cx="560775" cy="546092"/>
            <a:chOff x="508000" y="1397000"/>
            <a:chExt cx="1008112" cy="1008112"/>
          </a:xfrm>
        </p:grpSpPr>
        <p:sp>
          <p:nvSpPr>
            <p:cNvPr id="70" name="Border">
              <a:extLst>
                <a:ext uri="{FF2B5EF4-FFF2-40B4-BE49-F238E27FC236}">
                  <a16:creationId xmlns:a16="http://schemas.microsoft.com/office/drawing/2014/main" id="{2235B267-7BE5-4C94-9E3F-798F3C70156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1" name="Line 2">
              <a:extLst>
                <a:ext uri="{FF2B5EF4-FFF2-40B4-BE49-F238E27FC236}">
                  <a16:creationId xmlns:a16="http://schemas.microsoft.com/office/drawing/2014/main" id="{A1500917-C33E-4CC6-B35F-3BDECBD78B6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2" name="Line 1">
              <a:extLst>
                <a:ext uri="{FF2B5EF4-FFF2-40B4-BE49-F238E27FC236}">
                  <a16:creationId xmlns:a16="http://schemas.microsoft.com/office/drawing/2014/main" id="{9670B16D-F7B3-4B20-BA4E-2723790F1E6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3" name="Image">
            <a:extLst>
              <a:ext uri="{FF2B5EF4-FFF2-40B4-BE49-F238E27FC236}">
                <a16:creationId xmlns:a16="http://schemas.microsoft.com/office/drawing/2014/main" id="{B2AF9368-9B03-4631-A98D-433C9E1D64E2}"/>
              </a:ext>
            </a:extLst>
          </p:cNvPr>
          <p:cNvGrpSpPr>
            <a:grpSpLocks/>
          </p:cNvGrpSpPr>
          <p:nvPr/>
        </p:nvGrpSpPr>
        <p:grpSpPr bwMode="auto">
          <a:xfrm>
            <a:off x="1425591" y="4167666"/>
            <a:ext cx="391359" cy="337285"/>
            <a:chOff x="508000" y="1397000"/>
            <a:chExt cx="1008112" cy="1008112"/>
          </a:xfrm>
        </p:grpSpPr>
        <p:sp>
          <p:nvSpPr>
            <p:cNvPr id="74" name="Border">
              <a:extLst>
                <a:ext uri="{FF2B5EF4-FFF2-40B4-BE49-F238E27FC236}">
                  <a16:creationId xmlns:a16="http://schemas.microsoft.com/office/drawing/2014/main" id="{CB67ABC2-554F-4B28-BE2A-8332A9930CB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5" name="Line 2">
              <a:extLst>
                <a:ext uri="{FF2B5EF4-FFF2-40B4-BE49-F238E27FC236}">
                  <a16:creationId xmlns:a16="http://schemas.microsoft.com/office/drawing/2014/main" id="{25FF40B0-8C44-4FC9-AC35-91AA6C74DD6C}"/>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6" name="Line 1">
              <a:extLst>
                <a:ext uri="{FF2B5EF4-FFF2-40B4-BE49-F238E27FC236}">
                  <a16:creationId xmlns:a16="http://schemas.microsoft.com/office/drawing/2014/main" id="{3E68A0BC-1332-4D5A-80C0-318269FE362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7" name="Image">
            <a:extLst>
              <a:ext uri="{FF2B5EF4-FFF2-40B4-BE49-F238E27FC236}">
                <a16:creationId xmlns:a16="http://schemas.microsoft.com/office/drawing/2014/main" id="{B8B5D52A-5C5F-4878-BCC1-682A7B0354C7}"/>
              </a:ext>
            </a:extLst>
          </p:cNvPr>
          <p:cNvGrpSpPr>
            <a:grpSpLocks/>
          </p:cNvGrpSpPr>
          <p:nvPr/>
        </p:nvGrpSpPr>
        <p:grpSpPr bwMode="auto">
          <a:xfrm>
            <a:off x="2028829" y="4160452"/>
            <a:ext cx="391359" cy="337285"/>
            <a:chOff x="508000" y="1397000"/>
            <a:chExt cx="1008112" cy="1008112"/>
          </a:xfrm>
        </p:grpSpPr>
        <p:sp>
          <p:nvSpPr>
            <p:cNvPr id="78" name="Border">
              <a:extLst>
                <a:ext uri="{FF2B5EF4-FFF2-40B4-BE49-F238E27FC236}">
                  <a16:creationId xmlns:a16="http://schemas.microsoft.com/office/drawing/2014/main" id="{FEEBE62E-674A-4CF1-9844-9F25C1FC156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2">
              <a:extLst>
                <a:ext uri="{FF2B5EF4-FFF2-40B4-BE49-F238E27FC236}">
                  <a16:creationId xmlns:a16="http://schemas.microsoft.com/office/drawing/2014/main" id="{0B44BFD3-5FA6-46EA-915A-F6ABD09E4D7D}"/>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0" name="Line 1">
              <a:extLst>
                <a:ext uri="{FF2B5EF4-FFF2-40B4-BE49-F238E27FC236}">
                  <a16:creationId xmlns:a16="http://schemas.microsoft.com/office/drawing/2014/main" id="{8A85930C-9D86-4559-ACDC-B6153B0EE85B}"/>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1" name="Image">
            <a:extLst>
              <a:ext uri="{FF2B5EF4-FFF2-40B4-BE49-F238E27FC236}">
                <a16:creationId xmlns:a16="http://schemas.microsoft.com/office/drawing/2014/main" id="{507FCE60-D32E-4C0F-820F-2338B7A4F349}"/>
              </a:ext>
            </a:extLst>
          </p:cNvPr>
          <p:cNvGrpSpPr>
            <a:grpSpLocks/>
          </p:cNvGrpSpPr>
          <p:nvPr/>
        </p:nvGrpSpPr>
        <p:grpSpPr bwMode="auto">
          <a:xfrm>
            <a:off x="2648897" y="4167666"/>
            <a:ext cx="391359" cy="337285"/>
            <a:chOff x="508000" y="1397000"/>
            <a:chExt cx="1008112" cy="1008112"/>
          </a:xfrm>
        </p:grpSpPr>
        <p:sp>
          <p:nvSpPr>
            <p:cNvPr id="82" name="Border">
              <a:extLst>
                <a:ext uri="{FF2B5EF4-FFF2-40B4-BE49-F238E27FC236}">
                  <a16:creationId xmlns:a16="http://schemas.microsoft.com/office/drawing/2014/main" id="{858CDBEC-7557-43A7-B077-3C221B48A87B}"/>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3" name="Line 2">
              <a:extLst>
                <a:ext uri="{FF2B5EF4-FFF2-40B4-BE49-F238E27FC236}">
                  <a16:creationId xmlns:a16="http://schemas.microsoft.com/office/drawing/2014/main" id="{616DA193-DD6B-4F04-9DFD-72CCD352943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4" name="Line 1">
              <a:extLst>
                <a:ext uri="{FF2B5EF4-FFF2-40B4-BE49-F238E27FC236}">
                  <a16:creationId xmlns:a16="http://schemas.microsoft.com/office/drawing/2014/main" id="{DDAC223E-A8F2-4EC1-90EC-BEE04E78D49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5" name="Image">
            <a:extLst>
              <a:ext uri="{FF2B5EF4-FFF2-40B4-BE49-F238E27FC236}">
                <a16:creationId xmlns:a16="http://schemas.microsoft.com/office/drawing/2014/main" id="{9F1BED27-4795-44BD-A3A1-4E869E6B3FF2}"/>
              </a:ext>
            </a:extLst>
          </p:cNvPr>
          <p:cNvGrpSpPr>
            <a:grpSpLocks/>
          </p:cNvGrpSpPr>
          <p:nvPr/>
        </p:nvGrpSpPr>
        <p:grpSpPr bwMode="auto">
          <a:xfrm>
            <a:off x="6037741" y="3449186"/>
            <a:ext cx="560775" cy="546092"/>
            <a:chOff x="508000" y="1397000"/>
            <a:chExt cx="1008112" cy="1008112"/>
          </a:xfrm>
        </p:grpSpPr>
        <p:sp>
          <p:nvSpPr>
            <p:cNvPr id="86" name="Border">
              <a:extLst>
                <a:ext uri="{FF2B5EF4-FFF2-40B4-BE49-F238E27FC236}">
                  <a16:creationId xmlns:a16="http://schemas.microsoft.com/office/drawing/2014/main" id="{4480C5BE-4F57-4CE2-8B86-EBB77FDEA66A}"/>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7" name="Line 2">
              <a:extLst>
                <a:ext uri="{FF2B5EF4-FFF2-40B4-BE49-F238E27FC236}">
                  <a16:creationId xmlns:a16="http://schemas.microsoft.com/office/drawing/2014/main" id="{02315671-1D4A-4DAB-88C1-3ABA7CB45012}"/>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8" name="Line 1">
              <a:extLst>
                <a:ext uri="{FF2B5EF4-FFF2-40B4-BE49-F238E27FC236}">
                  <a16:creationId xmlns:a16="http://schemas.microsoft.com/office/drawing/2014/main" id="{52A33937-E165-438A-94DD-365288291FF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9" name="Image">
            <a:extLst>
              <a:ext uri="{FF2B5EF4-FFF2-40B4-BE49-F238E27FC236}">
                <a16:creationId xmlns:a16="http://schemas.microsoft.com/office/drawing/2014/main" id="{FC816656-1A9D-4F28-B815-578E67245F59}"/>
              </a:ext>
            </a:extLst>
          </p:cNvPr>
          <p:cNvGrpSpPr>
            <a:grpSpLocks/>
          </p:cNvGrpSpPr>
          <p:nvPr/>
        </p:nvGrpSpPr>
        <p:grpSpPr bwMode="auto">
          <a:xfrm>
            <a:off x="5319355" y="3459273"/>
            <a:ext cx="560775" cy="546092"/>
            <a:chOff x="508000" y="1397000"/>
            <a:chExt cx="1008112" cy="1008112"/>
          </a:xfrm>
        </p:grpSpPr>
        <p:sp>
          <p:nvSpPr>
            <p:cNvPr id="90" name="Border">
              <a:extLst>
                <a:ext uri="{FF2B5EF4-FFF2-40B4-BE49-F238E27FC236}">
                  <a16:creationId xmlns:a16="http://schemas.microsoft.com/office/drawing/2014/main" id="{EBFBAE79-4A89-431A-B06A-14BB18782404}"/>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1" name="Line 2">
              <a:extLst>
                <a:ext uri="{FF2B5EF4-FFF2-40B4-BE49-F238E27FC236}">
                  <a16:creationId xmlns:a16="http://schemas.microsoft.com/office/drawing/2014/main" id="{C79FEF29-7958-4FB8-B1DF-3C142D9DE9A8}"/>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2" name="Line 1">
              <a:extLst>
                <a:ext uri="{FF2B5EF4-FFF2-40B4-BE49-F238E27FC236}">
                  <a16:creationId xmlns:a16="http://schemas.microsoft.com/office/drawing/2014/main" id="{6D39960E-06AA-433C-B8DB-97E83A151D4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93" name="Image">
            <a:extLst>
              <a:ext uri="{FF2B5EF4-FFF2-40B4-BE49-F238E27FC236}">
                <a16:creationId xmlns:a16="http://schemas.microsoft.com/office/drawing/2014/main" id="{53C49211-A519-41C0-9749-EE52FFE0F392}"/>
              </a:ext>
            </a:extLst>
          </p:cNvPr>
          <p:cNvGrpSpPr>
            <a:grpSpLocks/>
          </p:cNvGrpSpPr>
          <p:nvPr/>
        </p:nvGrpSpPr>
        <p:grpSpPr bwMode="auto">
          <a:xfrm>
            <a:off x="5013239" y="2837572"/>
            <a:ext cx="560775" cy="546092"/>
            <a:chOff x="508000" y="1397000"/>
            <a:chExt cx="1008112" cy="1008112"/>
          </a:xfrm>
        </p:grpSpPr>
        <p:sp>
          <p:nvSpPr>
            <p:cNvPr id="94" name="Border">
              <a:extLst>
                <a:ext uri="{FF2B5EF4-FFF2-40B4-BE49-F238E27FC236}">
                  <a16:creationId xmlns:a16="http://schemas.microsoft.com/office/drawing/2014/main" id="{6650D02B-80B3-4A58-B139-D4DCDA165D5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5" name="Line 2">
              <a:extLst>
                <a:ext uri="{FF2B5EF4-FFF2-40B4-BE49-F238E27FC236}">
                  <a16:creationId xmlns:a16="http://schemas.microsoft.com/office/drawing/2014/main" id="{1C321F93-61CD-4DA0-A1F6-E87BC5C26B1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6" name="Line 1">
              <a:extLst>
                <a:ext uri="{FF2B5EF4-FFF2-40B4-BE49-F238E27FC236}">
                  <a16:creationId xmlns:a16="http://schemas.microsoft.com/office/drawing/2014/main" id="{03AA3535-6B20-466D-A971-FD09600669D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97" name="Image">
            <a:extLst>
              <a:ext uri="{FF2B5EF4-FFF2-40B4-BE49-F238E27FC236}">
                <a16:creationId xmlns:a16="http://schemas.microsoft.com/office/drawing/2014/main" id="{FC986392-0AF5-4693-B69B-CBFDB5284211}"/>
              </a:ext>
            </a:extLst>
          </p:cNvPr>
          <p:cNvGrpSpPr>
            <a:grpSpLocks/>
          </p:cNvGrpSpPr>
          <p:nvPr/>
        </p:nvGrpSpPr>
        <p:grpSpPr bwMode="auto">
          <a:xfrm>
            <a:off x="6360760" y="2848263"/>
            <a:ext cx="560775" cy="546092"/>
            <a:chOff x="508000" y="1397000"/>
            <a:chExt cx="1008112" cy="1008112"/>
          </a:xfrm>
        </p:grpSpPr>
        <p:sp>
          <p:nvSpPr>
            <p:cNvPr id="98" name="Border">
              <a:extLst>
                <a:ext uri="{FF2B5EF4-FFF2-40B4-BE49-F238E27FC236}">
                  <a16:creationId xmlns:a16="http://schemas.microsoft.com/office/drawing/2014/main" id="{221269E0-6484-4FF5-A1C4-C61570BD651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9" name="Line 2">
              <a:extLst>
                <a:ext uri="{FF2B5EF4-FFF2-40B4-BE49-F238E27FC236}">
                  <a16:creationId xmlns:a16="http://schemas.microsoft.com/office/drawing/2014/main" id="{35CF30D3-2B30-417F-A037-BFB4C5F9CBD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0" name="Line 1">
              <a:extLst>
                <a:ext uri="{FF2B5EF4-FFF2-40B4-BE49-F238E27FC236}">
                  <a16:creationId xmlns:a16="http://schemas.microsoft.com/office/drawing/2014/main" id="{09A1AF43-D535-4523-B5E8-FEE34C600CC2}"/>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01" name="Image">
            <a:extLst>
              <a:ext uri="{FF2B5EF4-FFF2-40B4-BE49-F238E27FC236}">
                <a16:creationId xmlns:a16="http://schemas.microsoft.com/office/drawing/2014/main" id="{2DFA2272-62F9-43F6-86E7-B8816AD03399}"/>
              </a:ext>
            </a:extLst>
          </p:cNvPr>
          <p:cNvGrpSpPr>
            <a:grpSpLocks/>
          </p:cNvGrpSpPr>
          <p:nvPr/>
        </p:nvGrpSpPr>
        <p:grpSpPr bwMode="auto">
          <a:xfrm>
            <a:off x="5683607" y="2848263"/>
            <a:ext cx="560775" cy="546092"/>
            <a:chOff x="508000" y="1397000"/>
            <a:chExt cx="1008112" cy="1008112"/>
          </a:xfrm>
        </p:grpSpPr>
        <p:sp>
          <p:nvSpPr>
            <p:cNvPr id="102" name="Border">
              <a:extLst>
                <a:ext uri="{FF2B5EF4-FFF2-40B4-BE49-F238E27FC236}">
                  <a16:creationId xmlns:a16="http://schemas.microsoft.com/office/drawing/2014/main" id="{F26AB95D-C8F4-4F10-8DFA-9BB28857887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3" name="Line 2">
              <a:extLst>
                <a:ext uri="{FF2B5EF4-FFF2-40B4-BE49-F238E27FC236}">
                  <a16:creationId xmlns:a16="http://schemas.microsoft.com/office/drawing/2014/main" id="{B456D5FF-E3D6-4629-A517-A8AA8591370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4" name="Line 1">
              <a:extLst>
                <a:ext uri="{FF2B5EF4-FFF2-40B4-BE49-F238E27FC236}">
                  <a16:creationId xmlns:a16="http://schemas.microsoft.com/office/drawing/2014/main" id="{D4A3041C-5C70-4433-8281-00E9B3D7CE2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05" name="Image">
            <a:extLst>
              <a:ext uri="{FF2B5EF4-FFF2-40B4-BE49-F238E27FC236}">
                <a16:creationId xmlns:a16="http://schemas.microsoft.com/office/drawing/2014/main" id="{EB4B21D3-EC1C-404D-A49F-E890FE9358F9}"/>
              </a:ext>
            </a:extLst>
          </p:cNvPr>
          <p:cNvGrpSpPr>
            <a:grpSpLocks/>
          </p:cNvGrpSpPr>
          <p:nvPr/>
        </p:nvGrpSpPr>
        <p:grpSpPr bwMode="auto">
          <a:xfrm>
            <a:off x="6022401" y="4627065"/>
            <a:ext cx="391359" cy="337285"/>
            <a:chOff x="508000" y="1397000"/>
            <a:chExt cx="1008112" cy="1008112"/>
          </a:xfrm>
        </p:grpSpPr>
        <p:sp>
          <p:nvSpPr>
            <p:cNvPr id="106" name="Border">
              <a:extLst>
                <a:ext uri="{FF2B5EF4-FFF2-40B4-BE49-F238E27FC236}">
                  <a16:creationId xmlns:a16="http://schemas.microsoft.com/office/drawing/2014/main" id="{9993AD19-8F94-4D19-85BD-6E396B310625}"/>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7" name="Line 2">
              <a:extLst>
                <a:ext uri="{FF2B5EF4-FFF2-40B4-BE49-F238E27FC236}">
                  <a16:creationId xmlns:a16="http://schemas.microsoft.com/office/drawing/2014/main" id="{24494538-076A-49A7-B75B-2AE59A8A945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8" name="Line 1">
              <a:extLst>
                <a:ext uri="{FF2B5EF4-FFF2-40B4-BE49-F238E27FC236}">
                  <a16:creationId xmlns:a16="http://schemas.microsoft.com/office/drawing/2014/main" id="{B7104EFC-B13D-4E1D-BEBF-4449945E449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09" name="Image">
            <a:extLst>
              <a:ext uri="{FF2B5EF4-FFF2-40B4-BE49-F238E27FC236}">
                <a16:creationId xmlns:a16="http://schemas.microsoft.com/office/drawing/2014/main" id="{19A20233-1890-46B3-8D3B-F91373CCAF4B}"/>
              </a:ext>
            </a:extLst>
          </p:cNvPr>
          <p:cNvGrpSpPr>
            <a:grpSpLocks/>
          </p:cNvGrpSpPr>
          <p:nvPr/>
        </p:nvGrpSpPr>
        <p:grpSpPr bwMode="auto">
          <a:xfrm>
            <a:off x="5429955" y="4627066"/>
            <a:ext cx="391359" cy="337285"/>
            <a:chOff x="508000" y="1397000"/>
            <a:chExt cx="1008112" cy="1008112"/>
          </a:xfrm>
        </p:grpSpPr>
        <p:sp>
          <p:nvSpPr>
            <p:cNvPr id="110" name="Border">
              <a:extLst>
                <a:ext uri="{FF2B5EF4-FFF2-40B4-BE49-F238E27FC236}">
                  <a16:creationId xmlns:a16="http://schemas.microsoft.com/office/drawing/2014/main" id="{A2AF536D-E191-4BEB-847C-82514355793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1" name="Line 2">
              <a:extLst>
                <a:ext uri="{FF2B5EF4-FFF2-40B4-BE49-F238E27FC236}">
                  <a16:creationId xmlns:a16="http://schemas.microsoft.com/office/drawing/2014/main" id="{5B4FA083-F981-4847-9F38-003764FB54C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2" name="Line 1">
              <a:extLst>
                <a:ext uri="{FF2B5EF4-FFF2-40B4-BE49-F238E27FC236}">
                  <a16:creationId xmlns:a16="http://schemas.microsoft.com/office/drawing/2014/main" id="{2F08969F-0AA4-4344-B136-06115B964D8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13" name="Image">
            <a:extLst>
              <a:ext uri="{FF2B5EF4-FFF2-40B4-BE49-F238E27FC236}">
                <a16:creationId xmlns:a16="http://schemas.microsoft.com/office/drawing/2014/main" id="{46CC6576-2733-487D-8BFA-7CFE73DA4BD0}"/>
              </a:ext>
            </a:extLst>
          </p:cNvPr>
          <p:cNvGrpSpPr>
            <a:grpSpLocks/>
          </p:cNvGrpSpPr>
          <p:nvPr/>
        </p:nvGrpSpPr>
        <p:grpSpPr bwMode="auto">
          <a:xfrm>
            <a:off x="6302788" y="4161494"/>
            <a:ext cx="391359" cy="337285"/>
            <a:chOff x="508000" y="1397000"/>
            <a:chExt cx="1008112" cy="1008112"/>
          </a:xfrm>
        </p:grpSpPr>
        <p:sp>
          <p:nvSpPr>
            <p:cNvPr id="114" name="Border">
              <a:extLst>
                <a:ext uri="{FF2B5EF4-FFF2-40B4-BE49-F238E27FC236}">
                  <a16:creationId xmlns:a16="http://schemas.microsoft.com/office/drawing/2014/main" id="{26552853-2610-453F-9B17-BEEFAF3BCCD4}"/>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5" name="Line 2">
              <a:extLst>
                <a:ext uri="{FF2B5EF4-FFF2-40B4-BE49-F238E27FC236}">
                  <a16:creationId xmlns:a16="http://schemas.microsoft.com/office/drawing/2014/main" id="{83EBB908-6F85-415A-A606-80F96F4074B0}"/>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6" name="Line 1">
              <a:extLst>
                <a:ext uri="{FF2B5EF4-FFF2-40B4-BE49-F238E27FC236}">
                  <a16:creationId xmlns:a16="http://schemas.microsoft.com/office/drawing/2014/main" id="{FE107CC6-0A2A-472B-B703-4751E35745C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17" name="Image">
            <a:extLst>
              <a:ext uri="{FF2B5EF4-FFF2-40B4-BE49-F238E27FC236}">
                <a16:creationId xmlns:a16="http://schemas.microsoft.com/office/drawing/2014/main" id="{8654CC8E-FDB2-439C-BC49-9F6C89EE9EBF}"/>
              </a:ext>
            </a:extLst>
          </p:cNvPr>
          <p:cNvGrpSpPr>
            <a:grpSpLocks/>
          </p:cNvGrpSpPr>
          <p:nvPr/>
        </p:nvGrpSpPr>
        <p:grpSpPr bwMode="auto">
          <a:xfrm>
            <a:off x="5161424" y="4167666"/>
            <a:ext cx="391359" cy="337285"/>
            <a:chOff x="508000" y="1397000"/>
            <a:chExt cx="1008112" cy="1008112"/>
          </a:xfrm>
        </p:grpSpPr>
        <p:sp>
          <p:nvSpPr>
            <p:cNvPr id="118" name="Border">
              <a:extLst>
                <a:ext uri="{FF2B5EF4-FFF2-40B4-BE49-F238E27FC236}">
                  <a16:creationId xmlns:a16="http://schemas.microsoft.com/office/drawing/2014/main" id="{24E7BB5C-50FB-491B-AFED-ADD1E7498BB8}"/>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9" name="Line 2">
              <a:extLst>
                <a:ext uri="{FF2B5EF4-FFF2-40B4-BE49-F238E27FC236}">
                  <a16:creationId xmlns:a16="http://schemas.microsoft.com/office/drawing/2014/main" id="{5D78C36D-6E1F-4EB9-A7B3-BA6CCB28AE3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0" name="Line 1">
              <a:extLst>
                <a:ext uri="{FF2B5EF4-FFF2-40B4-BE49-F238E27FC236}">
                  <a16:creationId xmlns:a16="http://schemas.microsoft.com/office/drawing/2014/main" id="{2BAEA6FC-AC69-41E2-BF46-0765835FB23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21" name="Image">
            <a:extLst>
              <a:ext uri="{FF2B5EF4-FFF2-40B4-BE49-F238E27FC236}">
                <a16:creationId xmlns:a16="http://schemas.microsoft.com/office/drawing/2014/main" id="{85969DD3-E7F1-451B-B02E-0A6A358D0BC6}"/>
              </a:ext>
            </a:extLst>
          </p:cNvPr>
          <p:cNvGrpSpPr>
            <a:grpSpLocks/>
          </p:cNvGrpSpPr>
          <p:nvPr/>
        </p:nvGrpSpPr>
        <p:grpSpPr bwMode="auto">
          <a:xfrm>
            <a:off x="5728526" y="4160453"/>
            <a:ext cx="391359" cy="337285"/>
            <a:chOff x="508000" y="1397000"/>
            <a:chExt cx="1008112" cy="1008112"/>
          </a:xfrm>
        </p:grpSpPr>
        <p:sp>
          <p:nvSpPr>
            <p:cNvPr id="122" name="Border">
              <a:extLst>
                <a:ext uri="{FF2B5EF4-FFF2-40B4-BE49-F238E27FC236}">
                  <a16:creationId xmlns:a16="http://schemas.microsoft.com/office/drawing/2014/main" id="{7D57108F-2652-4BAA-A9ED-0D21E3F0322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3" name="Line 2">
              <a:extLst>
                <a:ext uri="{FF2B5EF4-FFF2-40B4-BE49-F238E27FC236}">
                  <a16:creationId xmlns:a16="http://schemas.microsoft.com/office/drawing/2014/main" id="{61907A4D-7182-4B20-9BFE-7B30F57FCB1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4" name="Line 1">
              <a:extLst>
                <a:ext uri="{FF2B5EF4-FFF2-40B4-BE49-F238E27FC236}">
                  <a16:creationId xmlns:a16="http://schemas.microsoft.com/office/drawing/2014/main" id="{1B7E6EA5-D8E0-4645-B2BE-9D48B3C540A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25" name="Image">
            <a:extLst>
              <a:ext uri="{FF2B5EF4-FFF2-40B4-BE49-F238E27FC236}">
                <a16:creationId xmlns:a16="http://schemas.microsoft.com/office/drawing/2014/main" id="{2DBA867C-73DC-42EC-BEB9-F504904069F0}"/>
              </a:ext>
            </a:extLst>
          </p:cNvPr>
          <p:cNvGrpSpPr>
            <a:grpSpLocks/>
          </p:cNvGrpSpPr>
          <p:nvPr/>
        </p:nvGrpSpPr>
        <p:grpSpPr bwMode="auto">
          <a:xfrm>
            <a:off x="9756097" y="3449186"/>
            <a:ext cx="560775" cy="546092"/>
            <a:chOff x="508000" y="1397000"/>
            <a:chExt cx="1008112" cy="1008112"/>
          </a:xfrm>
        </p:grpSpPr>
        <p:sp>
          <p:nvSpPr>
            <p:cNvPr id="126" name="Border">
              <a:extLst>
                <a:ext uri="{FF2B5EF4-FFF2-40B4-BE49-F238E27FC236}">
                  <a16:creationId xmlns:a16="http://schemas.microsoft.com/office/drawing/2014/main" id="{3DD65777-AD4F-4F06-953F-2B733F7D5F90}"/>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7" name="Line 2">
              <a:extLst>
                <a:ext uri="{FF2B5EF4-FFF2-40B4-BE49-F238E27FC236}">
                  <a16:creationId xmlns:a16="http://schemas.microsoft.com/office/drawing/2014/main" id="{E37B7A63-CE42-424D-BE34-0B8768AE5F8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8" name="Line 1">
              <a:extLst>
                <a:ext uri="{FF2B5EF4-FFF2-40B4-BE49-F238E27FC236}">
                  <a16:creationId xmlns:a16="http://schemas.microsoft.com/office/drawing/2014/main" id="{708FE6B5-B22E-4A79-98B8-DCA1FC95344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29" name="Image">
            <a:extLst>
              <a:ext uri="{FF2B5EF4-FFF2-40B4-BE49-F238E27FC236}">
                <a16:creationId xmlns:a16="http://schemas.microsoft.com/office/drawing/2014/main" id="{F901133E-108C-41BF-AFE8-D40F93EBEA5A}"/>
              </a:ext>
            </a:extLst>
          </p:cNvPr>
          <p:cNvGrpSpPr>
            <a:grpSpLocks/>
          </p:cNvGrpSpPr>
          <p:nvPr/>
        </p:nvGrpSpPr>
        <p:grpSpPr bwMode="auto">
          <a:xfrm>
            <a:off x="9037711" y="3449839"/>
            <a:ext cx="560775" cy="546092"/>
            <a:chOff x="508000" y="1397000"/>
            <a:chExt cx="1008112" cy="1008112"/>
          </a:xfrm>
        </p:grpSpPr>
        <p:sp>
          <p:nvSpPr>
            <p:cNvPr id="130" name="Border">
              <a:extLst>
                <a:ext uri="{FF2B5EF4-FFF2-40B4-BE49-F238E27FC236}">
                  <a16:creationId xmlns:a16="http://schemas.microsoft.com/office/drawing/2014/main" id="{57DD2FE8-598A-45FB-B089-DB086D1C11A0}"/>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1" name="Line 2">
              <a:extLst>
                <a:ext uri="{FF2B5EF4-FFF2-40B4-BE49-F238E27FC236}">
                  <a16:creationId xmlns:a16="http://schemas.microsoft.com/office/drawing/2014/main" id="{60D23F55-A7B0-43B1-86DA-48BD7F2B2FCC}"/>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2" name="Line 1">
              <a:extLst>
                <a:ext uri="{FF2B5EF4-FFF2-40B4-BE49-F238E27FC236}">
                  <a16:creationId xmlns:a16="http://schemas.microsoft.com/office/drawing/2014/main" id="{E6CE48A3-3151-42A2-8902-BC554C4DDC90}"/>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33" name="Image">
            <a:extLst>
              <a:ext uri="{FF2B5EF4-FFF2-40B4-BE49-F238E27FC236}">
                <a16:creationId xmlns:a16="http://schemas.microsoft.com/office/drawing/2014/main" id="{D8DAB26E-F718-4500-80AF-F2059F6A8843}"/>
              </a:ext>
            </a:extLst>
          </p:cNvPr>
          <p:cNvGrpSpPr>
            <a:grpSpLocks/>
          </p:cNvGrpSpPr>
          <p:nvPr/>
        </p:nvGrpSpPr>
        <p:grpSpPr bwMode="auto">
          <a:xfrm>
            <a:off x="8691590" y="2839542"/>
            <a:ext cx="560775" cy="546092"/>
            <a:chOff x="508000" y="1397000"/>
            <a:chExt cx="1008112" cy="1008112"/>
          </a:xfrm>
        </p:grpSpPr>
        <p:sp>
          <p:nvSpPr>
            <p:cNvPr id="134" name="Border">
              <a:extLst>
                <a:ext uri="{FF2B5EF4-FFF2-40B4-BE49-F238E27FC236}">
                  <a16:creationId xmlns:a16="http://schemas.microsoft.com/office/drawing/2014/main" id="{2E864C4D-BB26-4F25-B12F-638FA9AF5DD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5" name="Line 2">
              <a:extLst>
                <a:ext uri="{FF2B5EF4-FFF2-40B4-BE49-F238E27FC236}">
                  <a16:creationId xmlns:a16="http://schemas.microsoft.com/office/drawing/2014/main" id="{5DA0F95B-D8B9-4C2C-A4FA-ED9C494A1622}"/>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6" name="Line 1">
              <a:extLst>
                <a:ext uri="{FF2B5EF4-FFF2-40B4-BE49-F238E27FC236}">
                  <a16:creationId xmlns:a16="http://schemas.microsoft.com/office/drawing/2014/main" id="{D78BD9FD-5CA0-4D1D-9926-ACDBCFF813B4}"/>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37" name="Image">
            <a:extLst>
              <a:ext uri="{FF2B5EF4-FFF2-40B4-BE49-F238E27FC236}">
                <a16:creationId xmlns:a16="http://schemas.microsoft.com/office/drawing/2014/main" id="{5ECD4547-CDD1-4BC2-B5C0-4FC48AB44496}"/>
              </a:ext>
            </a:extLst>
          </p:cNvPr>
          <p:cNvGrpSpPr>
            <a:grpSpLocks/>
          </p:cNvGrpSpPr>
          <p:nvPr/>
        </p:nvGrpSpPr>
        <p:grpSpPr bwMode="auto">
          <a:xfrm>
            <a:off x="10065665" y="2845984"/>
            <a:ext cx="560775" cy="546092"/>
            <a:chOff x="508000" y="1397000"/>
            <a:chExt cx="1008112" cy="1008112"/>
          </a:xfrm>
        </p:grpSpPr>
        <p:sp>
          <p:nvSpPr>
            <p:cNvPr id="138" name="Border">
              <a:extLst>
                <a:ext uri="{FF2B5EF4-FFF2-40B4-BE49-F238E27FC236}">
                  <a16:creationId xmlns:a16="http://schemas.microsoft.com/office/drawing/2014/main" id="{D50FF597-484C-4D3E-BFA2-3FB907FBC9A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9" name="Line 2">
              <a:extLst>
                <a:ext uri="{FF2B5EF4-FFF2-40B4-BE49-F238E27FC236}">
                  <a16:creationId xmlns:a16="http://schemas.microsoft.com/office/drawing/2014/main" id="{81E46A9D-B761-4080-B7FC-D1FF9FBF2BED}"/>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0" name="Line 1">
              <a:extLst>
                <a:ext uri="{FF2B5EF4-FFF2-40B4-BE49-F238E27FC236}">
                  <a16:creationId xmlns:a16="http://schemas.microsoft.com/office/drawing/2014/main" id="{7842CF42-C3CC-47F6-938B-8367224A17AC}"/>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41" name="Image">
            <a:extLst>
              <a:ext uri="{FF2B5EF4-FFF2-40B4-BE49-F238E27FC236}">
                <a16:creationId xmlns:a16="http://schemas.microsoft.com/office/drawing/2014/main" id="{51498FD7-F717-4C27-A131-41E7C2F11768}"/>
              </a:ext>
            </a:extLst>
          </p:cNvPr>
          <p:cNvGrpSpPr>
            <a:grpSpLocks/>
          </p:cNvGrpSpPr>
          <p:nvPr/>
        </p:nvGrpSpPr>
        <p:grpSpPr bwMode="auto">
          <a:xfrm>
            <a:off x="9370777" y="2834538"/>
            <a:ext cx="560775" cy="546092"/>
            <a:chOff x="508000" y="1397000"/>
            <a:chExt cx="1008112" cy="1008112"/>
          </a:xfrm>
        </p:grpSpPr>
        <p:sp>
          <p:nvSpPr>
            <p:cNvPr id="142" name="Border">
              <a:extLst>
                <a:ext uri="{FF2B5EF4-FFF2-40B4-BE49-F238E27FC236}">
                  <a16:creationId xmlns:a16="http://schemas.microsoft.com/office/drawing/2014/main" id="{DA52B009-ED6E-4EF3-B9E2-BE1C2936B8DC}"/>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3" name="Line 2">
              <a:extLst>
                <a:ext uri="{FF2B5EF4-FFF2-40B4-BE49-F238E27FC236}">
                  <a16:creationId xmlns:a16="http://schemas.microsoft.com/office/drawing/2014/main" id="{BAEF09EC-FD93-4710-BC7C-DEAB2DD1CC5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4" name="Line 1">
              <a:extLst>
                <a:ext uri="{FF2B5EF4-FFF2-40B4-BE49-F238E27FC236}">
                  <a16:creationId xmlns:a16="http://schemas.microsoft.com/office/drawing/2014/main" id="{4798D54B-DA35-426E-8BA2-B4CC6288D49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45" name="Image">
            <a:extLst>
              <a:ext uri="{FF2B5EF4-FFF2-40B4-BE49-F238E27FC236}">
                <a16:creationId xmlns:a16="http://schemas.microsoft.com/office/drawing/2014/main" id="{F4F0EDD9-0767-460B-9ED6-D3CDF24F235D}"/>
              </a:ext>
            </a:extLst>
          </p:cNvPr>
          <p:cNvGrpSpPr>
            <a:grpSpLocks/>
          </p:cNvGrpSpPr>
          <p:nvPr/>
        </p:nvGrpSpPr>
        <p:grpSpPr bwMode="auto">
          <a:xfrm>
            <a:off x="10058703" y="5081542"/>
            <a:ext cx="391359" cy="337285"/>
            <a:chOff x="508000" y="1397000"/>
            <a:chExt cx="1008112" cy="1008112"/>
          </a:xfrm>
        </p:grpSpPr>
        <p:sp>
          <p:nvSpPr>
            <p:cNvPr id="146" name="Border">
              <a:extLst>
                <a:ext uri="{FF2B5EF4-FFF2-40B4-BE49-F238E27FC236}">
                  <a16:creationId xmlns:a16="http://schemas.microsoft.com/office/drawing/2014/main" id="{6C5FCA1F-7805-4561-B06C-6DC8B5A7E25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7" name="Line 2">
              <a:extLst>
                <a:ext uri="{FF2B5EF4-FFF2-40B4-BE49-F238E27FC236}">
                  <a16:creationId xmlns:a16="http://schemas.microsoft.com/office/drawing/2014/main" id="{DDD07A02-93CD-41FB-8D7C-F48D8705A13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8" name="Line 1">
              <a:extLst>
                <a:ext uri="{FF2B5EF4-FFF2-40B4-BE49-F238E27FC236}">
                  <a16:creationId xmlns:a16="http://schemas.microsoft.com/office/drawing/2014/main" id="{48DCA21D-AF7F-40BB-88DA-509456A8ADD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49" name="Image">
            <a:extLst>
              <a:ext uri="{FF2B5EF4-FFF2-40B4-BE49-F238E27FC236}">
                <a16:creationId xmlns:a16="http://schemas.microsoft.com/office/drawing/2014/main" id="{C663CA1B-783B-4A88-917C-088E6E669E4E}"/>
              </a:ext>
            </a:extLst>
          </p:cNvPr>
          <p:cNvGrpSpPr>
            <a:grpSpLocks/>
          </p:cNvGrpSpPr>
          <p:nvPr/>
        </p:nvGrpSpPr>
        <p:grpSpPr bwMode="auto">
          <a:xfrm>
            <a:off x="9480552" y="5081541"/>
            <a:ext cx="391359" cy="337285"/>
            <a:chOff x="508000" y="1397000"/>
            <a:chExt cx="1008112" cy="1008112"/>
          </a:xfrm>
        </p:grpSpPr>
        <p:sp>
          <p:nvSpPr>
            <p:cNvPr id="150" name="Border">
              <a:extLst>
                <a:ext uri="{FF2B5EF4-FFF2-40B4-BE49-F238E27FC236}">
                  <a16:creationId xmlns:a16="http://schemas.microsoft.com/office/drawing/2014/main" id="{F4215C5D-3F24-4781-ACDE-ED222C0C5F99}"/>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1" name="Line 2">
              <a:extLst>
                <a:ext uri="{FF2B5EF4-FFF2-40B4-BE49-F238E27FC236}">
                  <a16:creationId xmlns:a16="http://schemas.microsoft.com/office/drawing/2014/main" id="{DFE18F0D-22B2-4FE0-816F-61FE098A9E4A}"/>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2" name="Line 1">
              <a:extLst>
                <a:ext uri="{FF2B5EF4-FFF2-40B4-BE49-F238E27FC236}">
                  <a16:creationId xmlns:a16="http://schemas.microsoft.com/office/drawing/2014/main" id="{9FAB0D93-79E9-4A92-883F-4816CC97EBA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53" name="Image">
            <a:extLst>
              <a:ext uri="{FF2B5EF4-FFF2-40B4-BE49-F238E27FC236}">
                <a16:creationId xmlns:a16="http://schemas.microsoft.com/office/drawing/2014/main" id="{1A6869D7-49C5-4ADF-B09D-FA317000B18E}"/>
              </a:ext>
            </a:extLst>
          </p:cNvPr>
          <p:cNvGrpSpPr>
            <a:grpSpLocks/>
          </p:cNvGrpSpPr>
          <p:nvPr/>
        </p:nvGrpSpPr>
        <p:grpSpPr bwMode="auto">
          <a:xfrm>
            <a:off x="8870332" y="5081541"/>
            <a:ext cx="391359" cy="337285"/>
            <a:chOff x="508000" y="1397000"/>
            <a:chExt cx="1008112" cy="1008112"/>
          </a:xfrm>
        </p:grpSpPr>
        <p:sp>
          <p:nvSpPr>
            <p:cNvPr id="154" name="Border">
              <a:extLst>
                <a:ext uri="{FF2B5EF4-FFF2-40B4-BE49-F238E27FC236}">
                  <a16:creationId xmlns:a16="http://schemas.microsoft.com/office/drawing/2014/main" id="{AE963AA7-C9B8-432C-A7AB-0DAC5D683FA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5" name="Line 2">
              <a:extLst>
                <a:ext uri="{FF2B5EF4-FFF2-40B4-BE49-F238E27FC236}">
                  <a16:creationId xmlns:a16="http://schemas.microsoft.com/office/drawing/2014/main" id="{E31A0191-3E17-403A-8DA4-72FEEC14788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6" name="Line 1">
              <a:extLst>
                <a:ext uri="{FF2B5EF4-FFF2-40B4-BE49-F238E27FC236}">
                  <a16:creationId xmlns:a16="http://schemas.microsoft.com/office/drawing/2014/main" id="{3FA126A3-F01A-496E-85FF-928C138AD03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57" name="Image">
            <a:extLst>
              <a:ext uri="{FF2B5EF4-FFF2-40B4-BE49-F238E27FC236}">
                <a16:creationId xmlns:a16="http://schemas.microsoft.com/office/drawing/2014/main" id="{25F0F361-BC81-426A-9541-9DC0024A750F}"/>
              </a:ext>
            </a:extLst>
          </p:cNvPr>
          <p:cNvGrpSpPr>
            <a:grpSpLocks/>
          </p:cNvGrpSpPr>
          <p:nvPr/>
        </p:nvGrpSpPr>
        <p:grpSpPr bwMode="auto">
          <a:xfrm>
            <a:off x="10058704" y="4620997"/>
            <a:ext cx="391359" cy="337285"/>
            <a:chOff x="508000" y="1397000"/>
            <a:chExt cx="1008112" cy="1008112"/>
          </a:xfrm>
        </p:grpSpPr>
        <p:sp>
          <p:nvSpPr>
            <p:cNvPr id="158" name="Border">
              <a:extLst>
                <a:ext uri="{FF2B5EF4-FFF2-40B4-BE49-F238E27FC236}">
                  <a16:creationId xmlns:a16="http://schemas.microsoft.com/office/drawing/2014/main" id="{51DEA48F-E84A-4B20-BFE3-2BA530F10B8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9" name="Line 2">
              <a:extLst>
                <a:ext uri="{FF2B5EF4-FFF2-40B4-BE49-F238E27FC236}">
                  <a16:creationId xmlns:a16="http://schemas.microsoft.com/office/drawing/2014/main" id="{ABC268D3-0A76-4135-9BD6-65277CE89CBA}"/>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0" name="Line 1">
              <a:extLst>
                <a:ext uri="{FF2B5EF4-FFF2-40B4-BE49-F238E27FC236}">
                  <a16:creationId xmlns:a16="http://schemas.microsoft.com/office/drawing/2014/main" id="{307491EE-904A-4667-B5A6-8DF5F8434CA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61" name="Image">
            <a:extLst>
              <a:ext uri="{FF2B5EF4-FFF2-40B4-BE49-F238E27FC236}">
                <a16:creationId xmlns:a16="http://schemas.microsoft.com/office/drawing/2014/main" id="{CE611B96-A01D-4BA5-91D3-B37CBE676DD3}"/>
              </a:ext>
            </a:extLst>
          </p:cNvPr>
          <p:cNvGrpSpPr>
            <a:grpSpLocks/>
          </p:cNvGrpSpPr>
          <p:nvPr/>
        </p:nvGrpSpPr>
        <p:grpSpPr bwMode="auto">
          <a:xfrm>
            <a:off x="8870332" y="4631006"/>
            <a:ext cx="391359" cy="337285"/>
            <a:chOff x="508000" y="1397000"/>
            <a:chExt cx="1008112" cy="1008112"/>
          </a:xfrm>
        </p:grpSpPr>
        <p:sp>
          <p:nvSpPr>
            <p:cNvPr id="162" name="Border">
              <a:extLst>
                <a:ext uri="{FF2B5EF4-FFF2-40B4-BE49-F238E27FC236}">
                  <a16:creationId xmlns:a16="http://schemas.microsoft.com/office/drawing/2014/main" id="{9B722D6C-B9EA-445E-9458-F6FE0F2A831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3" name="Line 2">
              <a:extLst>
                <a:ext uri="{FF2B5EF4-FFF2-40B4-BE49-F238E27FC236}">
                  <a16:creationId xmlns:a16="http://schemas.microsoft.com/office/drawing/2014/main" id="{145A2003-F5B4-441D-A032-7197EB9229FD}"/>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4" name="Line 1">
              <a:extLst>
                <a:ext uri="{FF2B5EF4-FFF2-40B4-BE49-F238E27FC236}">
                  <a16:creationId xmlns:a16="http://schemas.microsoft.com/office/drawing/2014/main" id="{9147D393-1D2B-407D-8B4D-982236AEFFC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65" name="Image">
            <a:extLst>
              <a:ext uri="{FF2B5EF4-FFF2-40B4-BE49-F238E27FC236}">
                <a16:creationId xmlns:a16="http://schemas.microsoft.com/office/drawing/2014/main" id="{04ADB8C3-CB03-4380-91BB-8EF85964EE8A}"/>
              </a:ext>
            </a:extLst>
          </p:cNvPr>
          <p:cNvGrpSpPr>
            <a:grpSpLocks/>
          </p:cNvGrpSpPr>
          <p:nvPr/>
        </p:nvGrpSpPr>
        <p:grpSpPr bwMode="auto">
          <a:xfrm>
            <a:off x="9477845" y="4620997"/>
            <a:ext cx="391359" cy="337285"/>
            <a:chOff x="508000" y="1397000"/>
            <a:chExt cx="1008112" cy="1008112"/>
          </a:xfrm>
        </p:grpSpPr>
        <p:sp>
          <p:nvSpPr>
            <p:cNvPr id="166" name="Border">
              <a:extLst>
                <a:ext uri="{FF2B5EF4-FFF2-40B4-BE49-F238E27FC236}">
                  <a16:creationId xmlns:a16="http://schemas.microsoft.com/office/drawing/2014/main" id="{F9AD2263-2030-4B15-B83D-852090C57EC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7" name="Line 2">
              <a:extLst>
                <a:ext uri="{FF2B5EF4-FFF2-40B4-BE49-F238E27FC236}">
                  <a16:creationId xmlns:a16="http://schemas.microsoft.com/office/drawing/2014/main" id="{C1C9BACC-A776-486F-A707-B35C9237886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8" name="Line 1">
              <a:extLst>
                <a:ext uri="{FF2B5EF4-FFF2-40B4-BE49-F238E27FC236}">
                  <a16:creationId xmlns:a16="http://schemas.microsoft.com/office/drawing/2014/main" id="{0731D6BC-3A22-4E9F-B397-90E6FDA845E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69" name="Image">
            <a:extLst>
              <a:ext uri="{FF2B5EF4-FFF2-40B4-BE49-F238E27FC236}">
                <a16:creationId xmlns:a16="http://schemas.microsoft.com/office/drawing/2014/main" id="{57CDCF2C-54C6-4F1B-B5DC-CDCE74EC046F}"/>
              </a:ext>
            </a:extLst>
          </p:cNvPr>
          <p:cNvGrpSpPr>
            <a:grpSpLocks/>
          </p:cNvGrpSpPr>
          <p:nvPr/>
        </p:nvGrpSpPr>
        <p:grpSpPr bwMode="auto">
          <a:xfrm>
            <a:off x="8870332" y="4167666"/>
            <a:ext cx="391359" cy="337285"/>
            <a:chOff x="508000" y="1397000"/>
            <a:chExt cx="1008112" cy="1008112"/>
          </a:xfrm>
        </p:grpSpPr>
        <p:sp>
          <p:nvSpPr>
            <p:cNvPr id="170" name="Border">
              <a:extLst>
                <a:ext uri="{FF2B5EF4-FFF2-40B4-BE49-F238E27FC236}">
                  <a16:creationId xmlns:a16="http://schemas.microsoft.com/office/drawing/2014/main" id="{F85676F8-EF8A-41E6-897A-3950B888E490}"/>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1" name="Line 2">
              <a:extLst>
                <a:ext uri="{FF2B5EF4-FFF2-40B4-BE49-F238E27FC236}">
                  <a16:creationId xmlns:a16="http://schemas.microsoft.com/office/drawing/2014/main" id="{80B5A8C0-1D5B-4F7C-8B7A-E08C0B6ECA2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2" name="Line 1">
              <a:extLst>
                <a:ext uri="{FF2B5EF4-FFF2-40B4-BE49-F238E27FC236}">
                  <a16:creationId xmlns:a16="http://schemas.microsoft.com/office/drawing/2014/main" id="{6D983434-2A2C-4B59-8801-2508ACB8D4F3}"/>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73" name="Image">
            <a:extLst>
              <a:ext uri="{FF2B5EF4-FFF2-40B4-BE49-F238E27FC236}">
                <a16:creationId xmlns:a16="http://schemas.microsoft.com/office/drawing/2014/main" id="{BE1E41CA-1735-4A3B-9B3C-7437E636CF95}"/>
              </a:ext>
            </a:extLst>
          </p:cNvPr>
          <p:cNvGrpSpPr>
            <a:grpSpLocks/>
          </p:cNvGrpSpPr>
          <p:nvPr/>
        </p:nvGrpSpPr>
        <p:grpSpPr bwMode="auto">
          <a:xfrm>
            <a:off x="10065664" y="4167666"/>
            <a:ext cx="391359" cy="337285"/>
            <a:chOff x="508000" y="1397000"/>
            <a:chExt cx="1008112" cy="1008112"/>
          </a:xfrm>
        </p:grpSpPr>
        <p:sp>
          <p:nvSpPr>
            <p:cNvPr id="174" name="Border">
              <a:extLst>
                <a:ext uri="{FF2B5EF4-FFF2-40B4-BE49-F238E27FC236}">
                  <a16:creationId xmlns:a16="http://schemas.microsoft.com/office/drawing/2014/main" id="{7D6ADFED-45BE-48F3-9412-306BAC7B624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5" name="Line 2">
              <a:extLst>
                <a:ext uri="{FF2B5EF4-FFF2-40B4-BE49-F238E27FC236}">
                  <a16:creationId xmlns:a16="http://schemas.microsoft.com/office/drawing/2014/main" id="{5BF3E586-E85E-4691-9705-03C7CBF94DA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6" name="Line 1">
              <a:extLst>
                <a:ext uri="{FF2B5EF4-FFF2-40B4-BE49-F238E27FC236}">
                  <a16:creationId xmlns:a16="http://schemas.microsoft.com/office/drawing/2014/main" id="{6ED3680F-2A3C-4C8A-A984-7347A5DF9103}"/>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77" name="Image">
            <a:extLst>
              <a:ext uri="{FF2B5EF4-FFF2-40B4-BE49-F238E27FC236}">
                <a16:creationId xmlns:a16="http://schemas.microsoft.com/office/drawing/2014/main" id="{00C6632A-2A5A-491A-BCF5-E2B41041F27D}"/>
              </a:ext>
            </a:extLst>
          </p:cNvPr>
          <p:cNvGrpSpPr>
            <a:grpSpLocks/>
          </p:cNvGrpSpPr>
          <p:nvPr/>
        </p:nvGrpSpPr>
        <p:grpSpPr bwMode="auto">
          <a:xfrm>
            <a:off x="9477844" y="4160452"/>
            <a:ext cx="391359" cy="337285"/>
            <a:chOff x="508000" y="1397000"/>
            <a:chExt cx="1008112" cy="1008112"/>
          </a:xfrm>
        </p:grpSpPr>
        <p:sp>
          <p:nvSpPr>
            <p:cNvPr id="178" name="Border">
              <a:extLst>
                <a:ext uri="{FF2B5EF4-FFF2-40B4-BE49-F238E27FC236}">
                  <a16:creationId xmlns:a16="http://schemas.microsoft.com/office/drawing/2014/main" id="{E5115183-2158-4B27-AF8D-AA7CA5FE125A}"/>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9" name="Line 2">
              <a:extLst>
                <a:ext uri="{FF2B5EF4-FFF2-40B4-BE49-F238E27FC236}">
                  <a16:creationId xmlns:a16="http://schemas.microsoft.com/office/drawing/2014/main" id="{A49FDBDA-3DF3-4E3E-9DB4-880AAF8F561F}"/>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80" name="Line 1">
              <a:extLst>
                <a:ext uri="{FF2B5EF4-FFF2-40B4-BE49-F238E27FC236}">
                  <a16:creationId xmlns:a16="http://schemas.microsoft.com/office/drawing/2014/main" id="{69733EED-AA91-4E74-8A66-DC74D01D05B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81" name="TextBox 180">
            <a:extLst>
              <a:ext uri="{FF2B5EF4-FFF2-40B4-BE49-F238E27FC236}">
                <a16:creationId xmlns:a16="http://schemas.microsoft.com/office/drawing/2014/main" id="{5908D956-566E-44FB-A359-3188820F0330}"/>
              </a:ext>
            </a:extLst>
          </p:cNvPr>
          <p:cNvSpPr txBox="1"/>
          <p:nvPr/>
        </p:nvSpPr>
        <p:spPr>
          <a:xfrm>
            <a:off x="1257993" y="6056195"/>
            <a:ext cx="2114794" cy="369332"/>
          </a:xfrm>
          <a:prstGeom prst="rect">
            <a:avLst/>
          </a:prstGeom>
          <a:noFill/>
        </p:spPr>
        <p:txBody>
          <a:bodyPr wrap="square" rtlCol="0">
            <a:spAutoFit/>
          </a:bodyPr>
          <a:lstStyle/>
          <a:p>
            <a:pPr algn="ctr"/>
            <a:r>
              <a:rPr lang="en-GB" b="1" dirty="0"/>
              <a:t>level-one.html</a:t>
            </a:r>
          </a:p>
        </p:txBody>
      </p:sp>
      <p:sp>
        <p:nvSpPr>
          <p:cNvPr id="182" name="TextBox 181">
            <a:extLst>
              <a:ext uri="{FF2B5EF4-FFF2-40B4-BE49-F238E27FC236}">
                <a16:creationId xmlns:a16="http://schemas.microsoft.com/office/drawing/2014/main" id="{507ED4DE-F1B1-49A0-BB05-21CBDF231EDD}"/>
              </a:ext>
            </a:extLst>
          </p:cNvPr>
          <p:cNvSpPr txBox="1"/>
          <p:nvPr/>
        </p:nvSpPr>
        <p:spPr>
          <a:xfrm>
            <a:off x="8587707" y="6056195"/>
            <a:ext cx="2114794" cy="369332"/>
          </a:xfrm>
          <a:prstGeom prst="rect">
            <a:avLst/>
          </a:prstGeom>
          <a:noFill/>
        </p:spPr>
        <p:txBody>
          <a:bodyPr wrap="square" rtlCol="0">
            <a:spAutoFit/>
          </a:bodyPr>
          <a:lstStyle/>
          <a:p>
            <a:pPr algn="ctr"/>
            <a:r>
              <a:rPr lang="en-GB" b="1" dirty="0"/>
              <a:t>level-three.html</a:t>
            </a:r>
          </a:p>
        </p:txBody>
      </p:sp>
      <p:sp>
        <p:nvSpPr>
          <p:cNvPr id="183" name="TextBox 182">
            <a:extLst>
              <a:ext uri="{FF2B5EF4-FFF2-40B4-BE49-F238E27FC236}">
                <a16:creationId xmlns:a16="http://schemas.microsoft.com/office/drawing/2014/main" id="{4F438467-1405-4143-BD28-F8E326C63B49}"/>
              </a:ext>
            </a:extLst>
          </p:cNvPr>
          <p:cNvSpPr txBox="1"/>
          <p:nvPr/>
        </p:nvSpPr>
        <p:spPr>
          <a:xfrm>
            <a:off x="4906597" y="6056195"/>
            <a:ext cx="2114794" cy="369332"/>
          </a:xfrm>
          <a:prstGeom prst="rect">
            <a:avLst/>
          </a:prstGeom>
          <a:noFill/>
        </p:spPr>
        <p:txBody>
          <a:bodyPr wrap="square" rtlCol="0">
            <a:spAutoFit/>
          </a:bodyPr>
          <a:lstStyle/>
          <a:p>
            <a:pPr algn="ctr"/>
            <a:r>
              <a:rPr lang="en-GB" b="1" dirty="0"/>
              <a:t>level-two.html</a:t>
            </a:r>
          </a:p>
        </p:txBody>
      </p:sp>
      <p:sp>
        <p:nvSpPr>
          <p:cNvPr id="185" name="TextBox 184">
            <a:extLst>
              <a:ext uri="{FF2B5EF4-FFF2-40B4-BE49-F238E27FC236}">
                <a16:creationId xmlns:a16="http://schemas.microsoft.com/office/drawing/2014/main" id="{0012D2F6-F79D-47D6-8389-66EF3B63E340}"/>
              </a:ext>
            </a:extLst>
          </p:cNvPr>
          <p:cNvSpPr txBox="1"/>
          <p:nvPr/>
        </p:nvSpPr>
        <p:spPr>
          <a:xfrm>
            <a:off x="3506518" y="998203"/>
            <a:ext cx="1192627" cy="4524315"/>
          </a:xfrm>
          <a:prstGeom prst="rect">
            <a:avLst/>
          </a:prstGeom>
          <a:noFill/>
          <a:ln>
            <a:solidFill>
              <a:schemeClr val="tx1"/>
            </a:solidFill>
          </a:ln>
        </p:spPr>
        <p:txBody>
          <a:bodyPr wrap="square" rtlCol="0">
            <a:spAutoFit/>
          </a:bodyPr>
          <a:lstStyle/>
          <a:p>
            <a:r>
              <a:rPr lang="en-GB" dirty="0"/>
              <a:t>Level 1 of game, comprises 3 different recycling bins and 3 corresponding materials. Click on material to drag and drop to correct recycling bin</a:t>
            </a:r>
          </a:p>
        </p:txBody>
      </p:sp>
      <p:sp>
        <p:nvSpPr>
          <p:cNvPr id="186" name="TextBox 185">
            <a:extLst>
              <a:ext uri="{FF2B5EF4-FFF2-40B4-BE49-F238E27FC236}">
                <a16:creationId xmlns:a16="http://schemas.microsoft.com/office/drawing/2014/main" id="{81A20D1F-2A54-4326-95D6-0A14B83733A9}"/>
              </a:ext>
            </a:extLst>
          </p:cNvPr>
          <p:cNvSpPr txBox="1"/>
          <p:nvPr/>
        </p:nvSpPr>
        <p:spPr>
          <a:xfrm>
            <a:off x="7225971" y="998203"/>
            <a:ext cx="1192627" cy="4524315"/>
          </a:xfrm>
          <a:prstGeom prst="rect">
            <a:avLst/>
          </a:prstGeom>
          <a:noFill/>
          <a:ln>
            <a:solidFill>
              <a:schemeClr val="tx1"/>
            </a:solidFill>
          </a:ln>
        </p:spPr>
        <p:txBody>
          <a:bodyPr wrap="square" rtlCol="0">
            <a:spAutoFit/>
          </a:bodyPr>
          <a:lstStyle/>
          <a:p>
            <a:r>
              <a:rPr lang="en-GB" dirty="0"/>
              <a:t>Level 2 of game, comprises 5 different recycling bins and 5 materials. </a:t>
            </a:r>
          </a:p>
          <a:p>
            <a:endParaRPr lang="en-GB" dirty="0"/>
          </a:p>
          <a:p>
            <a:r>
              <a:rPr lang="en-GB" dirty="0"/>
              <a:t>Level 3 final level, 5 recycling bins but more than one of each material</a:t>
            </a:r>
          </a:p>
        </p:txBody>
      </p:sp>
      <p:sp>
        <p:nvSpPr>
          <p:cNvPr id="187" name="TextBox 186">
            <a:extLst>
              <a:ext uri="{FF2B5EF4-FFF2-40B4-BE49-F238E27FC236}">
                <a16:creationId xmlns:a16="http://schemas.microsoft.com/office/drawing/2014/main" id="{2FD8838D-13DC-4021-9ACF-835639AF16D0}"/>
              </a:ext>
            </a:extLst>
          </p:cNvPr>
          <p:cNvSpPr txBox="1"/>
          <p:nvPr/>
        </p:nvSpPr>
        <p:spPr>
          <a:xfrm>
            <a:off x="2847783" y="164260"/>
            <a:ext cx="6152846" cy="492443"/>
          </a:xfrm>
          <a:prstGeom prst="rect">
            <a:avLst/>
          </a:prstGeom>
          <a:noFill/>
        </p:spPr>
        <p:txBody>
          <a:bodyPr wrap="square" rtlCol="0">
            <a:spAutoFit/>
          </a:bodyPr>
          <a:lstStyle/>
          <a:p>
            <a:pPr algn="ctr"/>
            <a:r>
              <a:rPr lang="en-GB" sz="2600" b="1" dirty="0"/>
              <a:t>Wireframe for devices &lt;= 992px</a:t>
            </a:r>
          </a:p>
        </p:txBody>
      </p:sp>
    </p:spTree>
    <p:extLst>
      <p:ext uri="{BB962C8B-B14F-4D97-AF65-F5344CB8AC3E}">
        <p14:creationId xmlns:p14="http://schemas.microsoft.com/office/powerpoint/2010/main" val="25607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280AE3-98A5-4365-A140-041F583FA3A1}"/>
              </a:ext>
            </a:extLst>
          </p:cNvPr>
          <p:cNvPicPr>
            <a:picLocks noChangeAspect="1"/>
          </p:cNvPicPr>
          <p:nvPr/>
        </p:nvPicPr>
        <p:blipFill>
          <a:blip r:embed="rId2"/>
          <a:stretch>
            <a:fillRect/>
          </a:stretch>
        </p:blipFill>
        <p:spPr>
          <a:xfrm>
            <a:off x="595702" y="650511"/>
            <a:ext cx="3514725" cy="5219700"/>
          </a:xfrm>
          <a:prstGeom prst="rect">
            <a:avLst/>
          </a:prstGeom>
        </p:spPr>
      </p:pic>
      <p:pic>
        <p:nvPicPr>
          <p:cNvPr id="12" name="Picture 11">
            <a:extLst>
              <a:ext uri="{FF2B5EF4-FFF2-40B4-BE49-F238E27FC236}">
                <a16:creationId xmlns:a16="http://schemas.microsoft.com/office/drawing/2014/main" id="{4BB34877-3C3A-4323-9970-4A39BA3C2175}"/>
              </a:ext>
            </a:extLst>
          </p:cNvPr>
          <p:cNvPicPr>
            <a:picLocks noChangeAspect="1"/>
          </p:cNvPicPr>
          <p:nvPr/>
        </p:nvPicPr>
        <p:blipFill>
          <a:blip r:embed="rId2"/>
          <a:stretch>
            <a:fillRect/>
          </a:stretch>
        </p:blipFill>
        <p:spPr>
          <a:xfrm>
            <a:off x="4297218" y="650511"/>
            <a:ext cx="3514725" cy="5219700"/>
          </a:xfrm>
          <a:prstGeom prst="rect">
            <a:avLst/>
          </a:prstGeom>
        </p:spPr>
      </p:pic>
      <p:pic>
        <p:nvPicPr>
          <p:cNvPr id="13" name="Picture 12">
            <a:extLst>
              <a:ext uri="{FF2B5EF4-FFF2-40B4-BE49-F238E27FC236}">
                <a16:creationId xmlns:a16="http://schemas.microsoft.com/office/drawing/2014/main" id="{1266F354-F52F-4147-9956-786CC7168678}"/>
              </a:ext>
            </a:extLst>
          </p:cNvPr>
          <p:cNvPicPr>
            <a:picLocks noChangeAspect="1"/>
          </p:cNvPicPr>
          <p:nvPr/>
        </p:nvPicPr>
        <p:blipFill>
          <a:blip r:embed="rId2"/>
          <a:stretch>
            <a:fillRect/>
          </a:stretch>
        </p:blipFill>
        <p:spPr>
          <a:xfrm>
            <a:off x="7998735" y="650511"/>
            <a:ext cx="3514725" cy="5219700"/>
          </a:xfrm>
          <a:prstGeom prst="rect">
            <a:avLst/>
          </a:prstGeom>
        </p:spPr>
      </p:pic>
      <p:pic>
        <p:nvPicPr>
          <p:cNvPr id="14" name="Picture 13">
            <a:extLst>
              <a:ext uri="{FF2B5EF4-FFF2-40B4-BE49-F238E27FC236}">
                <a16:creationId xmlns:a16="http://schemas.microsoft.com/office/drawing/2014/main" id="{4C8C0499-1160-447F-9D0B-2134BAE21ED0}"/>
              </a:ext>
            </a:extLst>
          </p:cNvPr>
          <p:cNvPicPr>
            <a:picLocks noChangeAspect="1"/>
          </p:cNvPicPr>
          <p:nvPr/>
        </p:nvPicPr>
        <p:blipFill>
          <a:blip r:embed="rId3"/>
          <a:stretch>
            <a:fillRect/>
          </a:stretch>
        </p:blipFill>
        <p:spPr>
          <a:xfrm>
            <a:off x="1439055" y="1256885"/>
            <a:ext cx="1597795" cy="1591378"/>
          </a:xfrm>
          <a:prstGeom prst="rect">
            <a:avLst/>
          </a:prstGeom>
        </p:spPr>
      </p:pic>
      <p:pic>
        <p:nvPicPr>
          <p:cNvPr id="15" name="Picture 14">
            <a:extLst>
              <a:ext uri="{FF2B5EF4-FFF2-40B4-BE49-F238E27FC236}">
                <a16:creationId xmlns:a16="http://schemas.microsoft.com/office/drawing/2014/main" id="{BE207652-5541-4AC0-90E2-6ACBF7D5C579}"/>
              </a:ext>
            </a:extLst>
          </p:cNvPr>
          <p:cNvPicPr>
            <a:picLocks noChangeAspect="1"/>
          </p:cNvPicPr>
          <p:nvPr/>
        </p:nvPicPr>
        <p:blipFill>
          <a:blip r:embed="rId3"/>
          <a:stretch>
            <a:fillRect/>
          </a:stretch>
        </p:blipFill>
        <p:spPr>
          <a:xfrm>
            <a:off x="8852268" y="1256885"/>
            <a:ext cx="1597795" cy="1591378"/>
          </a:xfrm>
          <a:prstGeom prst="rect">
            <a:avLst/>
          </a:prstGeom>
        </p:spPr>
      </p:pic>
      <p:pic>
        <p:nvPicPr>
          <p:cNvPr id="16" name="Picture 15">
            <a:extLst>
              <a:ext uri="{FF2B5EF4-FFF2-40B4-BE49-F238E27FC236}">
                <a16:creationId xmlns:a16="http://schemas.microsoft.com/office/drawing/2014/main" id="{B947557E-887F-4A3A-94E8-1539174C4FED}"/>
              </a:ext>
            </a:extLst>
          </p:cNvPr>
          <p:cNvPicPr>
            <a:picLocks noChangeAspect="1"/>
          </p:cNvPicPr>
          <p:nvPr/>
        </p:nvPicPr>
        <p:blipFill>
          <a:blip r:embed="rId3"/>
          <a:stretch>
            <a:fillRect/>
          </a:stretch>
        </p:blipFill>
        <p:spPr>
          <a:xfrm>
            <a:off x="5125309" y="1256885"/>
            <a:ext cx="1597795" cy="1591378"/>
          </a:xfrm>
          <a:prstGeom prst="rect">
            <a:avLst/>
          </a:prstGeom>
        </p:spPr>
      </p:pic>
      <p:pic>
        <p:nvPicPr>
          <p:cNvPr id="1026" name="Picture 2" descr="Menu Icon transparent PNG - StickPNG">
            <a:extLst>
              <a:ext uri="{FF2B5EF4-FFF2-40B4-BE49-F238E27FC236}">
                <a16:creationId xmlns:a16="http://schemas.microsoft.com/office/drawing/2014/main" id="{1B6D72ED-1CD4-46EB-A46C-1C97D07D5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963960" y="1256885"/>
            <a:ext cx="363278" cy="363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Menu Icon transparent PNG - StickPNG">
            <a:extLst>
              <a:ext uri="{FF2B5EF4-FFF2-40B4-BE49-F238E27FC236}">
                <a16:creationId xmlns:a16="http://schemas.microsoft.com/office/drawing/2014/main" id="{9BBF5898-66C8-4D02-8332-6EC1B939A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257993" y="1243861"/>
            <a:ext cx="363278" cy="3632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Menu Icon transparent PNG - StickPNG">
            <a:extLst>
              <a:ext uri="{FF2B5EF4-FFF2-40B4-BE49-F238E27FC236}">
                <a16:creationId xmlns:a16="http://schemas.microsoft.com/office/drawing/2014/main" id="{A660D3DE-B839-4E73-B0A1-AEA9EBC14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688694" y="1256885"/>
            <a:ext cx="363278" cy="363278"/>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Image">
            <a:extLst>
              <a:ext uri="{FF2B5EF4-FFF2-40B4-BE49-F238E27FC236}">
                <a16:creationId xmlns:a16="http://schemas.microsoft.com/office/drawing/2014/main" id="{1A796C22-FFE1-4604-916C-E8EC34E7B5BB}"/>
              </a:ext>
            </a:extLst>
          </p:cNvPr>
          <p:cNvGrpSpPr>
            <a:grpSpLocks/>
          </p:cNvGrpSpPr>
          <p:nvPr/>
        </p:nvGrpSpPr>
        <p:grpSpPr bwMode="auto">
          <a:xfrm>
            <a:off x="1287831" y="2837572"/>
            <a:ext cx="560775" cy="546092"/>
            <a:chOff x="508000" y="1397000"/>
            <a:chExt cx="1008112" cy="1008112"/>
          </a:xfrm>
        </p:grpSpPr>
        <p:sp>
          <p:nvSpPr>
            <p:cNvPr id="60" name="Border">
              <a:extLst>
                <a:ext uri="{FF2B5EF4-FFF2-40B4-BE49-F238E27FC236}">
                  <a16:creationId xmlns:a16="http://schemas.microsoft.com/office/drawing/2014/main" id="{53564B06-0E7B-482D-999C-B6F07ACD84A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2">
              <a:extLst>
                <a:ext uri="{FF2B5EF4-FFF2-40B4-BE49-F238E27FC236}">
                  <a16:creationId xmlns:a16="http://schemas.microsoft.com/office/drawing/2014/main" id="{BBE0A73B-771B-4717-A4F0-8EC15804D94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2" name="Line 1">
              <a:extLst>
                <a:ext uri="{FF2B5EF4-FFF2-40B4-BE49-F238E27FC236}">
                  <a16:creationId xmlns:a16="http://schemas.microsoft.com/office/drawing/2014/main" id="{9F7EB693-BD5F-433C-B243-D3BEC6BDA9D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5" name="Image">
            <a:extLst>
              <a:ext uri="{FF2B5EF4-FFF2-40B4-BE49-F238E27FC236}">
                <a16:creationId xmlns:a16="http://schemas.microsoft.com/office/drawing/2014/main" id="{0D0AB674-589B-42AA-82CE-018176AF472A}"/>
              </a:ext>
            </a:extLst>
          </p:cNvPr>
          <p:cNvGrpSpPr>
            <a:grpSpLocks/>
          </p:cNvGrpSpPr>
          <p:nvPr/>
        </p:nvGrpSpPr>
        <p:grpSpPr bwMode="auto">
          <a:xfrm>
            <a:off x="1953971" y="2837572"/>
            <a:ext cx="560775" cy="546092"/>
            <a:chOff x="508000" y="1397000"/>
            <a:chExt cx="1008112" cy="1008112"/>
          </a:xfrm>
        </p:grpSpPr>
        <p:sp>
          <p:nvSpPr>
            <p:cNvPr id="66" name="Border">
              <a:extLst>
                <a:ext uri="{FF2B5EF4-FFF2-40B4-BE49-F238E27FC236}">
                  <a16:creationId xmlns:a16="http://schemas.microsoft.com/office/drawing/2014/main" id="{B98D0140-7079-40BD-8CB6-39B5512DFA2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7" name="Line 2">
              <a:extLst>
                <a:ext uri="{FF2B5EF4-FFF2-40B4-BE49-F238E27FC236}">
                  <a16:creationId xmlns:a16="http://schemas.microsoft.com/office/drawing/2014/main" id="{DE1E662F-D068-4A7F-9257-F3DF7D0A15A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8" name="Line 1">
              <a:extLst>
                <a:ext uri="{FF2B5EF4-FFF2-40B4-BE49-F238E27FC236}">
                  <a16:creationId xmlns:a16="http://schemas.microsoft.com/office/drawing/2014/main" id="{E0710695-5485-4A46-8886-E04FB620E2B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9" name="Image">
            <a:extLst>
              <a:ext uri="{FF2B5EF4-FFF2-40B4-BE49-F238E27FC236}">
                <a16:creationId xmlns:a16="http://schemas.microsoft.com/office/drawing/2014/main" id="{8577C15A-BC6F-4944-B04C-48813D7C1BCC}"/>
              </a:ext>
            </a:extLst>
          </p:cNvPr>
          <p:cNvGrpSpPr>
            <a:grpSpLocks/>
          </p:cNvGrpSpPr>
          <p:nvPr/>
        </p:nvGrpSpPr>
        <p:grpSpPr bwMode="auto">
          <a:xfrm>
            <a:off x="2620111" y="2837572"/>
            <a:ext cx="560775" cy="546092"/>
            <a:chOff x="508000" y="1397000"/>
            <a:chExt cx="1008112" cy="1008112"/>
          </a:xfrm>
        </p:grpSpPr>
        <p:sp>
          <p:nvSpPr>
            <p:cNvPr id="70" name="Border">
              <a:extLst>
                <a:ext uri="{FF2B5EF4-FFF2-40B4-BE49-F238E27FC236}">
                  <a16:creationId xmlns:a16="http://schemas.microsoft.com/office/drawing/2014/main" id="{2235B267-7BE5-4C94-9E3F-798F3C70156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1" name="Line 2">
              <a:extLst>
                <a:ext uri="{FF2B5EF4-FFF2-40B4-BE49-F238E27FC236}">
                  <a16:creationId xmlns:a16="http://schemas.microsoft.com/office/drawing/2014/main" id="{A1500917-C33E-4CC6-B35F-3BDECBD78B6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2" name="Line 1">
              <a:extLst>
                <a:ext uri="{FF2B5EF4-FFF2-40B4-BE49-F238E27FC236}">
                  <a16:creationId xmlns:a16="http://schemas.microsoft.com/office/drawing/2014/main" id="{9670B16D-F7B3-4B20-BA4E-2723790F1E6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3" name="Image">
            <a:extLst>
              <a:ext uri="{FF2B5EF4-FFF2-40B4-BE49-F238E27FC236}">
                <a16:creationId xmlns:a16="http://schemas.microsoft.com/office/drawing/2014/main" id="{B2AF9368-9B03-4631-A98D-433C9E1D64E2}"/>
              </a:ext>
            </a:extLst>
          </p:cNvPr>
          <p:cNvGrpSpPr>
            <a:grpSpLocks/>
          </p:cNvGrpSpPr>
          <p:nvPr/>
        </p:nvGrpSpPr>
        <p:grpSpPr bwMode="auto">
          <a:xfrm>
            <a:off x="1425591" y="4167666"/>
            <a:ext cx="391359" cy="337285"/>
            <a:chOff x="508000" y="1397000"/>
            <a:chExt cx="1008112" cy="1008112"/>
          </a:xfrm>
        </p:grpSpPr>
        <p:sp>
          <p:nvSpPr>
            <p:cNvPr id="74" name="Border">
              <a:extLst>
                <a:ext uri="{FF2B5EF4-FFF2-40B4-BE49-F238E27FC236}">
                  <a16:creationId xmlns:a16="http://schemas.microsoft.com/office/drawing/2014/main" id="{CB67ABC2-554F-4B28-BE2A-8332A9930CB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5" name="Line 2">
              <a:extLst>
                <a:ext uri="{FF2B5EF4-FFF2-40B4-BE49-F238E27FC236}">
                  <a16:creationId xmlns:a16="http://schemas.microsoft.com/office/drawing/2014/main" id="{25FF40B0-8C44-4FC9-AC35-91AA6C74DD6C}"/>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6" name="Line 1">
              <a:extLst>
                <a:ext uri="{FF2B5EF4-FFF2-40B4-BE49-F238E27FC236}">
                  <a16:creationId xmlns:a16="http://schemas.microsoft.com/office/drawing/2014/main" id="{3E68A0BC-1332-4D5A-80C0-318269FE362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7" name="Image">
            <a:extLst>
              <a:ext uri="{FF2B5EF4-FFF2-40B4-BE49-F238E27FC236}">
                <a16:creationId xmlns:a16="http://schemas.microsoft.com/office/drawing/2014/main" id="{B8B5D52A-5C5F-4878-BCC1-682A7B0354C7}"/>
              </a:ext>
            </a:extLst>
          </p:cNvPr>
          <p:cNvGrpSpPr>
            <a:grpSpLocks/>
          </p:cNvGrpSpPr>
          <p:nvPr/>
        </p:nvGrpSpPr>
        <p:grpSpPr bwMode="auto">
          <a:xfrm>
            <a:off x="2028829" y="4160452"/>
            <a:ext cx="391359" cy="337285"/>
            <a:chOff x="508000" y="1397000"/>
            <a:chExt cx="1008112" cy="1008112"/>
          </a:xfrm>
        </p:grpSpPr>
        <p:sp>
          <p:nvSpPr>
            <p:cNvPr id="78" name="Border">
              <a:extLst>
                <a:ext uri="{FF2B5EF4-FFF2-40B4-BE49-F238E27FC236}">
                  <a16:creationId xmlns:a16="http://schemas.microsoft.com/office/drawing/2014/main" id="{FEEBE62E-674A-4CF1-9844-9F25C1FC156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2">
              <a:extLst>
                <a:ext uri="{FF2B5EF4-FFF2-40B4-BE49-F238E27FC236}">
                  <a16:creationId xmlns:a16="http://schemas.microsoft.com/office/drawing/2014/main" id="{0B44BFD3-5FA6-46EA-915A-F6ABD09E4D7D}"/>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0" name="Line 1">
              <a:extLst>
                <a:ext uri="{FF2B5EF4-FFF2-40B4-BE49-F238E27FC236}">
                  <a16:creationId xmlns:a16="http://schemas.microsoft.com/office/drawing/2014/main" id="{8A85930C-9D86-4559-ACDC-B6153B0EE85B}"/>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1" name="Image">
            <a:extLst>
              <a:ext uri="{FF2B5EF4-FFF2-40B4-BE49-F238E27FC236}">
                <a16:creationId xmlns:a16="http://schemas.microsoft.com/office/drawing/2014/main" id="{507FCE60-D32E-4C0F-820F-2338B7A4F349}"/>
              </a:ext>
            </a:extLst>
          </p:cNvPr>
          <p:cNvGrpSpPr>
            <a:grpSpLocks/>
          </p:cNvGrpSpPr>
          <p:nvPr/>
        </p:nvGrpSpPr>
        <p:grpSpPr bwMode="auto">
          <a:xfrm>
            <a:off x="2648897" y="4167666"/>
            <a:ext cx="391359" cy="337285"/>
            <a:chOff x="508000" y="1397000"/>
            <a:chExt cx="1008112" cy="1008112"/>
          </a:xfrm>
        </p:grpSpPr>
        <p:sp>
          <p:nvSpPr>
            <p:cNvPr id="82" name="Border">
              <a:extLst>
                <a:ext uri="{FF2B5EF4-FFF2-40B4-BE49-F238E27FC236}">
                  <a16:creationId xmlns:a16="http://schemas.microsoft.com/office/drawing/2014/main" id="{858CDBEC-7557-43A7-B077-3C221B48A87B}"/>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3" name="Line 2">
              <a:extLst>
                <a:ext uri="{FF2B5EF4-FFF2-40B4-BE49-F238E27FC236}">
                  <a16:creationId xmlns:a16="http://schemas.microsoft.com/office/drawing/2014/main" id="{616DA193-DD6B-4F04-9DFD-72CCD352943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4" name="Line 1">
              <a:extLst>
                <a:ext uri="{FF2B5EF4-FFF2-40B4-BE49-F238E27FC236}">
                  <a16:creationId xmlns:a16="http://schemas.microsoft.com/office/drawing/2014/main" id="{DDAC223E-A8F2-4EC1-90EC-BEE04E78D49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5" name="Image">
            <a:extLst>
              <a:ext uri="{FF2B5EF4-FFF2-40B4-BE49-F238E27FC236}">
                <a16:creationId xmlns:a16="http://schemas.microsoft.com/office/drawing/2014/main" id="{9F1BED27-4795-44BD-A3A1-4E869E6B3FF2}"/>
              </a:ext>
            </a:extLst>
          </p:cNvPr>
          <p:cNvGrpSpPr>
            <a:grpSpLocks/>
          </p:cNvGrpSpPr>
          <p:nvPr/>
        </p:nvGrpSpPr>
        <p:grpSpPr bwMode="auto">
          <a:xfrm>
            <a:off x="6037741" y="3449186"/>
            <a:ext cx="560775" cy="546092"/>
            <a:chOff x="508000" y="1397000"/>
            <a:chExt cx="1008112" cy="1008112"/>
          </a:xfrm>
        </p:grpSpPr>
        <p:sp>
          <p:nvSpPr>
            <p:cNvPr id="86" name="Border">
              <a:extLst>
                <a:ext uri="{FF2B5EF4-FFF2-40B4-BE49-F238E27FC236}">
                  <a16:creationId xmlns:a16="http://schemas.microsoft.com/office/drawing/2014/main" id="{4480C5BE-4F57-4CE2-8B86-EBB77FDEA66A}"/>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7" name="Line 2">
              <a:extLst>
                <a:ext uri="{FF2B5EF4-FFF2-40B4-BE49-F238E27FC236}">
                  <a16:creationId xmlns:a16="http://schemas.microsoft.com/office/drawing/2014/main" id="{02315671-1D4A-4DAB-88C1-3ABA7CB45012}"/>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8" name="Line 1">
              <a:extLst>
                <a:ext uri="{FF2B5EF4-FFF2-40B4-BE49-F238E27FC236}">
                  <a16:creationId xmlns:a16="http://schemas.microsoft.com/office/drawing/2014/main" id="{52A33937-E165-438A-94DD-365288291FF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9" name="Image">
            <a:extLst>
              <a:ext uri="{FF2B5EF4-FFF2-40B4-BE49-F238E27FC236}">
                <a16:creationId xmlns:a16="http://schemas.microsoft.com/office/drawing/2014/main" id="{FC816656-1A9D-4F28-B815-578E67245F59}"/>
              </a:ext>
            </a:extLst>
          </p:cNvPr>
          <p:cNvGrpSpPr>
            <a:grpSpLocks/>
          </p:cNvGrpSpPr>
          <p:nvPr/>
        </p:nvGrpSpPr>
        <p:grpSpPr bwMode="auto">
          <a:xfrm>
            <a:off x="5319355" y="3459273"/>
            <a:ext cx="560775" cy="546092"/>
            <a:chOff x="508000" y="1397000"/>
            <a:chExt cx="1008112" cy="1008112"/>
          </a:xfrm>
        </p:grpSpPr>
        <p:sp>
          <p:nvSpPr>
            <p:cNvPr id="90" name="Border">
              <a:extLst>
                <a:ext uri="{FF2B5EF4-FFF2-40B4-BE49-F238E27FC236}">
                  <a16:creationId xmlns:a16="http://schemas.microsoft.com/office/drawing/2014/main" id="{EBFBAE79-4A89-431A-B06A-14BB18782404}"/>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1" name="Line 2">
              <a:extLst>
                <a:ext uri="{FF2B5EF4-FFF2-40B4-BE49-F238E27FC236}">
                  <a16:creationId xmlns:a16="http://schemas.microsoft.com/office/drawing/2014/main" id="{C79FEF29-7958-4FB8-B1DF-3C142D9DE9A8}"/>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2" name="Line 1">
              <a:extLst>
                <a:ext uri="{FF2B5EF4-FFF2-40B4-BE49-F238E27FC236}">
                  <a16:creationId xmlns:a16="http://schemas.microsoft.com/office/drawing/2014/main" id="{6D39960E-06AA-433C-B8DB-97E83A151D4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93" name="Image">
            <a:extLst>
              <a:ext uri="{FF2B5EF4-FFF2-40B4-BE49-F238E27FC236}">
                <a16:creationId xmlns:a16="http://schemas.microsoft.com/office/drawing/2014/main" id="{53C49211-A519-41C0-9749-EE52FFE0F392}"/>
              </a:ext>
            </a:extLst>
          </p:cNvPr>
          <p:cNvGrpSpPr>
            <a:grpSpLocks/>
          </p:cNvGrpSpPr>
          <p:nvPr/>
        </p:nvGrpSpPr>
        <p:grpSpPr bwMode="auto">
          <a:xfrm>
            <a:off x="5013239" y="2837572"/>
            <a:ext cx="560775" cy="546092"/>
            <a:chOff x="508000" y="1397000"/>
            <a:chExt cx="1008112" cy="1008112"/>
          </a:xfrm>
        </p:grpSpPr>
        <p:sp>
          <p:nvSpPr>
            <p:cNvPr id="94" name="Border">
              <a:extLst>
                <a:ext uri="{FF2B5EF4-FFF2-40B4-BE49-F238E27FC236}">
                  <a16:creationId xmlns:a16="http://schemas.microsoft.com/office/drawing/2014/main" id="{6650D02B-80B3-4A58-B139-D4DCDA165D5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5" name="Line 2">
              <a:extLst>
                <a:ext uri="{FF2B5EF4-FFF2-40B4-BE49-F238E27FC236}">
                  <a16:creationId xmlns:a16="http://schemas.microsoft.com/office/drawing/2014/main" id="{1C321F93-61CD-4DA0-A1F6-E87BC5C26B1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6" name="Line 1">
              <a:extLst>
                <a:ext uri="{FF2B5EF4-FFF2-40B4-BE49-F238E27FC236}">
                  <a16:creationId xmlns:a16="http://schemas.microsoft.com/office/drawing/2014/main" id="{03AA3535-6B20-466D-A971-FD09600669D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97" name="Image">
            <a:extLst>
              <a:ext uri="{FF2B5EF4-FFF2-40B4-BE49-F238E27FC236}">
                <a16:creationId xmlns:a16="http://schemas.microsoft.com/office/drawing/2014/main" id="{FC986392-0AF5-4693-B69B-CBFDB5284211}"/>
              </a:ext>
            </a:extLst>
          </p:cNvPr>
          <p:cNvGrpSpPr>
            <a:grpSpLocks/>
          </p:cNvGrpSpPr>
          <p:nvPr/>
        </p:nvGrpSpPr>
        <p:grpSpPr bwMode="auto">
          <a:xfrm>
            <a:off x="6360760" y="2848263"/>
            <a:ext cx="560775" cy="546092"/>
            <a:chOff x="508000" y="1397000"/>
            <a:chExt cx="1008112" cy="1008112"/>
          </a:xfrm>
        </p:grpSpPr>
        <p:sp>
          <p:nvSpPr>
            <p:cNvPr id="98" name="Border">
              <a:extLst>
                <a:ext uri="{FF2B5EF4-FFF2-40B4-BE49-F238E27FC236}">
                  <a16:creationId xmlns:a16="http://schemas.microsoft.com/office/drawing/2014/main" id="{221269E0-6484-4FF5-A1C4-C61570BD651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9" name="Line 2">
              <a:extLst>
                <a:ext uri="{FF2B5EF4-FFF2-40B4-BE49-F238E27FC236}">
                  <a16:creationId xmlns:a16="http://schemas.microsoft.com/office/drawing/2014/main" id="{35CF30D3-2B30-417F-A037-BFB4C5F9CBD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0" name="Line 1">
              <a:extLst>
                <a:ext uri="{FF2B5EF4-FFF2-40B4-BE49-F238E27FC236}">
                  <a16:creationId xmlns:a16="http://schemas.microsoft.com/office/drawing/2014/main" id="{09A1AF43-D535-4523-B5E8-FEE34C600CC2}"/>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01" name="Image">
            <a:extLst>
              <a:ext uri="{FF2B5EF4-FFF2-40B4-BE49-F238E27FC236}">
                <a16:creationId xmlns:a16="http://schemas.microsoft.com/office/drawing/2014/main" id="{2DFA2272-62F9-43F6-86E7-B8816AD03399}"/>
              </a:ext>
            </a:extLst>
          </p:cNvPr>
          <p:cNvGrpSpPr>
            <a:grpSpLocks/>
          </p:cNvGrpSpPr>
          <p:nvPr/>
        </p:nvGrpSpPr>
        <p:grpSpPr bwMode="auto">
          <a:xfrm>
            <a:off x="5683607" y="2848263"/>
            <a:ext cx="560775" cy="546092"/>
            <a:chOff x="508000" y="1397000"/>
            <a:chExt cx="1008112" cy="1008112"/>
          </a:xfrm>
        </p:grpSpPr>
        <p:sp>
          <p:nvSpPr>
            <p:cNvPr id="102" name="Border">
              <a:extLst>
                <a:ext uri="{FF2B5EF4-FFF2-40B4-BE49-F238E27FC236}">
                  <a16:creationId xmlns:a16="http://schemas.microsoft.com/office/drawing/2014/main" id="{F26AB95D-C8F4-4F10-8DFA-9BB28857887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3" name="Line 2">
              <a:extLst>
                <a:ext uri="{FF2B5EF4-FFF2-40B4-BE49-F238E27FC236}">
                  <a16:creationId xmlns:a16="http://schemas.microsoft.com/office/drawing/2014/main" id="{B456D5FF-E3D6-4629-A517-A8AA8591370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4" name="Line 1">
              <a:extLst>
                <a:ext uri="{FF2B5EF4-FFF2-40B4-BE49-F238E27FC236}">
                  <a16:creationId xmlns:a16="http://schemas.microsoft.com/office/drawing/2014/main" id="{D4A3041C-5C70-4433-8281-00E9B3D7CE2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05" name="Image">
            <a:extLst>
              <a:ext uri="{FF2B5EF4-FFF2-40B4-BE49-F238E27FC236}">
                <a16:creationId xmlns:a16="http://schemas.microsoft.com/office/drawing/2014/main" id="{EB4B21D3-EC1C-404D-A49F-E890FE9358F9}"/>
              </a:ext>
            </a:extLst>
          </p:cNvPr>
          <p:cNvGrpSpPr>
            <a:grpSpLocks/>
          </p:cNvGrpSpPr>
          <p:nvPr/>
        </p:nvGrpSpPr>
        <p:grpSpPr bwMode="auto">
          <a:xfrm>
            <a:off x="6022401" y="4627065"/>
            <a:ext cx="391359" cy="337285"/>
            <a:chOff x="508000" y="1397000"/>
            <a:chExt cx="1008112" cy="1008112"/>
          </a:xfrm>
        </p:grpSpPr>
        <p:sp>
          <p:nvSpPr>
            <p:cNvPr id="106" name="Border">
              <a:extLst>
                <a:ext uri="{FF2B5EF4-FFF2-40B4-BE49-F238E27FC236}">
                  <a16:creationId xmlns:a16="http://schemas.microsoft.com/office/drawing/2014/main" id="{9993AD19-8F94-4D19-85BD-6E396B310625}"/>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7" name="Line 2">
              <a:extLst>
                <a:ext uri="{FF2B5EF4-FFF2-40B4-BE49-F238E27FC236}">
                  <a16:creationId xmlns:a16="http://schemas.microsoft.com/office/drawing/2014/main" id="{24494538-076A-49A7-B75B-2AE59A8A945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8" name="Line 1">
              <a:extLst>
                <a:ext uri="{FF2B5EF4-FFF2-40B4-BE49-F238E27FC236}">
                  <a16:creationId xmlns:a16="http://schemas.microsoft.com/office/drawing/2014/main" id="{B7104EFC-B13D-4E1D-BEBF-4449945E449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09" name="Image">
            <a:extLst>
              <a:ext uri="{FF2B5EF4-FFF2-40B4-BE49-F238E27FC236}">
                <a16:creationId xmlns:a16="http://schemas.microsoft.com/office/drawing/2014/main" id="{19A20233-1890-46B3-8D3B-F91373CCAF4B}"/>
              </a:ext>
            </a:extLst>
          </p:cNvPr>
          <p:cNvGrpSpPr>
            <a:grpSpLocks/>
          </p:cNvGrpSpPr>
          <p:nvPr/>
        </p:nvGrpSpPr>
        <p:grpSpPr bwMode="auto">
          <a:xfrm>
            <a:off x="5429955" y="4627066"/>
            <a:ext cx="391359" cy="337285"/>
            <a:chOff x="508000" y="1397000"/>
            <a:chExt cx="1008112" cy="1008112"/>
          </a:xfrm>
        </p:grpSpPr>
        <p:sp>
          <p:nvSpPr>
            <p:cNvPr id="110" name="Border">
              <a:extLst>
                <a:ext uri="{FF2B5EF4-FFF2-40B4-BE49-F238E27FC236}">
                  <a16:creationId xmlns:a16="http://schemas.microsoft.com/office/drawing/2014/main" id="{A2AF536D-E191-4BEB-847C-82514355793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1" name="Line 2">
              <a:extLst>
                <a:ext uri="{FF2B5EF4-FFF2-40B4-BE49-F238E27FC236}">
                  <a16:creationId xmlns:a16="http://schemas.microsoft.com/office/drawing/2014/main" id="{5B4FA083-F981-4847-9F38-003764FB54C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2" name="Line 1">
              <a:extLst>
                <a:ext uri="{FF2B5EF4-FFF2-40B4-BE49-F238E27FC236}">
                  <a16:creationId xmlns:a16="http://schemas.microsoft.com/office/drawing/2014/main" id="{2F08969F-0AA4-4344-B136-06115B964D8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13" name="Image">
            <a:extLst>
              <a:ext uri="{FF2B5EF4-FFF2-40B4-BE49-F238E27FC236}">
                <a16:creationId xmlns:a16="http://schemas.microsoft.com/office/drawing/2014/main" id="{46CC6576-2733-487D-8BFA-7CFE73DA4BD0}"/>
              </a:ext>
            </a:extLst>
          </p:cNvPr>
          <p:cNvGrpSpPr>
            <a:grpSpLocks/>
          </p:cNvGrpSpPr>
          <p:nvPr/>
        </p:nvGrpSpPr>
        <p:grpSpPr bwMode="auto">
          <a:xfrm>
            <a:off x="6302788" y="4161494"/>
            <a:ext cx="391359" cy="337285"/>
            <a:chOff x="508000" y="1397000"/>
            <a:chExt cx="1008112" cy="1008112"/>
          </a:xfrm>
        </p:grpSpPr>
        <p:sp>
          <p:nvSpPr>
            <p:cNvPr id="114" name="Border">
              <a:extLst>
                <a:ext uri="{FF2B5EF4-FFF2-40B4-BE49-F238E27FC236}">
                  <a16:creationId xmlns:a16="http://schemas.microsoft.com/office/drawing/2014/main" id="{26552853-2610-453F-9B17-BEEFAF3BCCD4}"/>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5" name="Line 2">
              <a:extLst>
                <a:ext uri="{FF2B5EF4-FFF2-40B4-BE49-F238E27FC236}">
                  <a16:creationId xmlns:a16="http://schemas.microsoft.com/office/drawing/2014/main" id="{83EBB908-6F85-415A-A606-80F96F4074B0}"/>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6" name="Line 1">
              <a:extLst>
                <a:ext uri="{FF2B5EF4-FFF2-40B4-BE49-F238E27FC236}">
                  <a16:creationId xmlns:a16="http://schemas.microsoft.com/office/drawing/2014/main" id="{FE107CC6-0A2A-472B-B703-4751E35745C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17" name="Image">
            <a:extLst>
              <a:ext uri="{FF2B5EF4-FFF2-40B4-BE49-F238E27FC236}">
                <a16:creationId xmlns:a16="http://schemas.microsoft.com/office/drawing/2014/main" id="{8654CC8E-FDB2-439C-BC49-9F6C89EE9EBF}"/>
              </a:ext>
            </a:extLst>
          </p:cNvPr>
          <p:cNvGrpSpPr>
            <a:grpSpLocks/>
          </p:cNvGrpSpPr>
          <p:nvPr/>
        </p:nvGrpSpPr>
        <p:grpSpPr bwMode="auto">
          <a:xfrm>
            <a:off x="5161424" y="4167666"/>
            <a:ext cx="391359" cy="337285"/>
            <a:chOff x="508000" y="1397000"/>
            <a:chExt cx="1008112" cy="1008112"/>
          </a:xfrm>
        </p:grpSpPr>
        <p:sp>
          <p:nvSpPr>
            <p:cNvPr id="118" name="Border">
              <a:extLst>
                <a:ext uri="{FF2B5EF4-FFF2-40B4-BE49-F238E27FC236}">
                  <a16:creationId xmlns:a16="http://schemas.microsoft.com/office/drawing/2014/main" id="{24E7BB5C-50FB-491B-AFED-ADD1E7498BB8}"/>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9" name="Line 2">
              <a:extLst>
                <a:ext uri="{FF2B5EF4-FFF2-40B4-BE49-F238E27FC236}">
                  <a16:creationId xmlns:a16="http://schemas.microsoft.com/office/drawing/2014/main" id="{5D78C36D-6E1F-4EB9-A7B3-BA6CCB28AE3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0" name="Line 1">
              <a:extLst>
                <a:ext uri="{FF2B5EF4-FFF2-40B4-BE49-F238E27FC236}">
                  <a16:creationId xmlns:a16="http://schemas.microsoft.com/office/drawing/2014/main" id="{2BAEA6FC-AC69-41E2-BF46-0765835FB23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21" name="Image">
            <a:extLst>
              <a:ext uri="{FF2B5EF4-FFF2-40B4-BE49-F238E27FC236}">
                <a16:creationId xmlns:a16="http://schemas.microsoft.com/office/drawing/2014/main" id="{85969DD3-E7F1-451B-B02E-0A6A358D0BC6}"/>
              </a:ext>
            </a:extLst>
          </p:cNvPr>
          <p:cNvGrpSpPr>
            <a:grpSpLocks/>
          </p:cNvGrpSpPr>
          <p:nvPr/>
        </p:nvGrpSpPr>
        <p:grpSpPr bwMode="auto">
          <a:xfrm>
            <a:off x="5728526" y="4160453"/>
            <a:ext cx="391359" cy="337285"/>
            <a:chOff x="508000" y="1397000"/>
            <a:chExt cx="1008112" cy="1008112"/>
          </a:xfrm>
        </p:grpSpPr>
        <p:sp>
          <p:nvSpPr>
            <p:cNvPr id="122" name="Border">
              <a:extLst>
                <a:ext uri="{FF2B5EF4-FFF2-40B4-BE49-F238E27FC236}">
                  <a16:creationId xmlns:a16="http://schemas.microsoft.com/office/drawing/2014/main" id="{7D57108F-2652-4BAA-A9ED-0D21E3F0322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3" name="Line 2">
              <a:extLst>
                <a:ext uri="{FF2B5EF4-FFF2-40B4-BE49-F238E27FC236}">
                  <a16:creationId xmlns:a16="http://schemas.microsoft.com/office/drawing/2014/main" id="{61907A4D-7182-4B20-9BFE-7B30F57FCB1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4" name="Line 1">
              <a:extLst>
                <a:ext uri="{FF2B5EF4-FFF2-40B4-BE49-F238E27FC236}">
                  <a16:creationId xmlns:a16="http://schemas.microsoft.com/office/drawing/2014/main" id="{1B7E6EA5-D8E0-4645-B2BE-9D48B3C540A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25" name="Image">
            <a:extLst>
              <a:ext uri="{FF2B5EF4-FFF2-40B4-BE49-F238E27FC236}">
                <a16:creationId xmlns:a16="http://schemas.microsoft.com/office/drawing/2014/main" id="{2DBA867C-73DC-42EC-BEB9-F504904069F0}"/>
              </a:ext>
            </a:extLst>
          </p:cNvPr>
          <p:cNvGrpSpPr>
            <a:grpSpLocks/>
          </p:cNvGrpSpPr>
          <p:nvPr/>
        </p:nvGrpSpPr>
        <p:grpSpPr bwMode="auto">
          <a:xfrm>
            <a:off x="9756097" y="3449186"/>
            <a:ext cx="560775" cy="546092"/>
            <a:chOff x="508000" y="1397000"/>
            <a:chExt cx="1008112" cy="1008112"/>
          </a:xfrm>
        </p:grpSpPr>
        <p:sp>
          <p:nvSpPr>
            <p:cNvPr id="126" name="Border">
              <a:extLst>
                <a:ext uri="{FF2B5EF4-FFF2-40B4-BE49-F238E27FC236}">
                  <a16:creationId xmlns:a16="http://schemas.microsoft.com/office/drawing/2014/main" id="{3DD65777-AD4F-4F06-953F-2B733F7D5F90}"/>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7" name="Line 2">
              <a:extLst>
                <a:ext uri="{FF2B5EF4-FFF2-40B4-BE49-F238E27FC236}">
                  <a16:creationId xmlns:a16="http://schemas.microsoft.com/office/drawing/2014/main" id="{E37B7A63-CE42-424D-BE34-0B8768AE5F8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28" name="Line 1">
              <a:extLst>
                <a:ext uri="{FF2B5EF4-FFF2-40B4-BE49-F238E27FC236}">
                  <a16:creationId xmlns:a16="http://schemas.microsoft.com/office/drawing/2014/main" id="{708FE6B5-B22E-4A79-98B8-DCA1FC95344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29" name="Image">
            <a:extLst>
              <a:ext uri="{FF2B5EF4-FFF2-40B4-BE49-F238E27FC236}">
                <a16:creationId xmlns:a16="http://schemas.microsoft.com/office/drawing/2014/main" id="{F901133E-108C-41BF-AFE8-D40F93EBEA5A}"/>
              </a:ext>
            </a:extLst>
          </p:cNvPr>
          <p:cNvGrpSpPr>
            <a:grpSpLocks/>
          </p:cNvGrpSpPr>
          <p:nvPr/>
        </p:nvGrpSpPr>
        <p:grpSpPr bwMode="auto">
          <a:xfrm>
            <a:off x="9037711" y="3449839"/>
            <a:ext cx="560775" cy="546092"/>
            <a:chOff x="508000" y="1397000"/>
            <a:chExt cx="1008112" cy="1008112"/>
          </a:xfrm>
        </p:grpSpPr>
        <p:sp>
          <p:nvSpPr>
            <p:cNvPr id="130" name="Border">
              <a:extLst>
                <a:ext uri="{FF2B5EF4-FFF2-40B4-BE49-F238E27FC236}">
                  <a16:creationId xmlns:a16="http://schemas.microsoft.com/office/drawing/2014/main" id="{57DD2FE8-598A-45FB-B089-DB086D1C11A0}"/>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1" name="Line 2">
              <a:extLst>
                <a:ext uri="{FF2B5EF4-FFF2-40B4-BE49-F238E27FC236}">
                  <a16:creationId xmlns:a16="http://schemas.microsoft.com/office/drawing/2014/main" id="{60D23F55-A7B0-43B1-86DA-48BD7F2B2FCC}"/>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2" name="Line 1">
              <a:extLst>
                <a:ext uri="{FF2B5EF4-FFF2-40B4-BE49-F238E27FC236}">
                  <a16:creationId xmlns:a16="http://schemas.microsoft.com/office/drawing/2014/main" id="{E6CE48A3-3151-42A2-8902-BC554C4DDC90}"/>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33" name="Image">
            <a:extLst>
              <a:ext uri="{FF2B5EF4-FFF2-40B4-BE49-F238E27FC236}">
                <a16:creationId xmlns:a16="http://schemas.microsoft.com/office/drawing/2014/main" id="{D8DAB26E-F718-4500-80AF-F2059F6A8843}"/>
              </a:ext>
            </a:extLst>
          </p:cNvPr>
          <p:cNvGrpSpPr>
            <a:grpSpLocks/>
          </p:cNvGrpSpPr>
          <p:nvPr/>
        </p:nvGrpSpPr>
        <p:grpSpPr bwMode="auto">
          <a:xfrm>
            <a:off x="8691590" y="2839542"/>
            <a:ext cx="560775" cy="546092"/>
            <a:chOff x="508000" y="1397000"/>
            <a:chExt cx="1008112" cy="1008112"/>
          </a:xfrm>
        </p:grpSpPr>
        <p:sp>
          <p:nvSpPr>
            <p:cNvPr id="134" name="Border">
              <a:extLst>
                <a:ext uri="{FF2B5EF4-FFF2-40B4-BE49-F238E27FC236}">
                  <a16:creationId xmlns:a16="http://schemas.microsoft.com/office/drawing/2014/main" id="{2E864C4D-BB26-4F25-B12F-638FA9AF5DD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5" name="Line 2">
              <a:extLst>
                <a:ext uri="{FF2B5EF4-FFF2-40B4-BE49-F238E27FC236}">
                  <a16:creationId xmlns:a16="http://schemas.microsoft.com/office/drawing/2014/main" id="{5DA0F95B-D8B9-4C2C-A4FA-ED9C494A1622}"/>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6" name="Line 1">
              <a:extLst>
                <a:ext uri="{FF2B5EF4-FFF2-40B4-BE49-F238E27FC236}">
                  <a16:creationId xmlns:a16="http://schemas.microsoft.com/office/drawing/2014/main" id="{D78BD9FD-5CA0-4D1D-9926-ACDBCFF813B4}"/>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37" name="Image">
            <a:extLst>
              <a:ext uri="{FF2B5EF4-FFF2-40B4-BE49-F238E27FC236}">
                <a16:creationId xmlns:a16="http://schemas.microsoft.com/office/drawing/2014/main" id="{5ECD4547-CDD1-4BC2-B5C0-4FC48AB44496}"/>
              </a:ext>
            </a:extLst>
          </p:cNvPr>
          <p:cNvGrpSpPr>
            <a:grpSpLocks/>
          </p:cNvGrpSpPr>
          <p:nvPr/>
        </p:nvGrpSpPr>
        <p:grpSpPr bwMode="auto">
          <a:xfrm>
            <a:off x="10065665" y="2845984"/>
            <a:ext cx="560775" cy="546092"/>
            <a:chOff x="508000" y="1397000"/>
            <a:chExt cx="1008112" cy="1008112"/>
          </a:xfrm>
        </p:grpSpPr>
        <p:sp>
          <p:nvSpPr>
            <p:cNvPr id="138" name="Border">
              <a:extLst>
                <a:ext uri="{FF2B5EF4-FFF2-40B4-BE49-F238E27FC236}">
                  <a16:creationId xmlns:a16="http://schemas.microsoft.com/office/drawing/2014/main" id="{D50FF597-484C-4D3E-BFA2-3FB907FBC9A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39" name="Line 2">
              <a:extLst>
                <a:ext uri="{FF2B5EF4-FFF2-40B4-BE49-F238E27FC236}">
                  <a16:creationId xmlns:a16="http://schemas.microsoft.com/office/drawing/2014/main" id="{81E46A9D-B761-4080-B7FC-D1FF9FBF2BED}"/>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0" name="Line 1">
              <a:extLst>
                <a:ext uri="{FF2B5EF4-FFF2-40B4-BE49-F238E27FC236}">
                  <a16:creationId xmlns:a16="http://schemas.microsoft.com/office/drawing/2014/main" id="{7842CF42-C3CC-47F6-938B-8367224A17AC}"/>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41" name="Image">
            <a:extLst>
              <a:ext uri="{FF2B5EF4-FFF2-40B4-BE49-F238E27FC236}">
                <a16:creationId xmlns:a16="http://schemas.microsoft.com/office/drawing/2014/main" id="{51498FD7-F717-4C27-A131-41E7C2F11768}"/>
              </a:ext>
            </a:extLst>
          </p:cNvPr>
          <p:cNvGrpSpPr>
            <a:grpSpLocks/>
          </p:cNvGrpSpPr>
          <p:nvPr/>
        </p:nvGrpSpPr>
        <p:grpSpPr bwMode="auto">
          <a:xfrm>
            <a:off x="9370777" y="2834538"/>
            <a:ext cx="560775" cy="546092"/>
            <a:chOff x="508000" y="1397000"/>
            <a:chExt cx="1008112" cy="1008112"/>
          </a:xfrm>
        </p:grpSpPr>
        <p:sp>
          <p:nvSpPr>
            <p:cNvPr id="142" name="Border">
              <a:extLst>
                <a:ext uri="{FF2B5EF4-FFF2-40B4-BE49-F238E27FC236}">
                  <a16:creationId xmlns:a16="http://schemas.microsoft.com/office/drawing/2014/main" id="{DA52B009-ED6E-4EF3-B9E2-BE1C2936B8DC}"/>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3" name="Line 2">
              <a:extLst>
                <a:ext uri="{FF2B5EF4-FFF2-40B4-BE49-F238E27FC236}">
                  <a16:creationId xmlns:a16="http://schemas.microsoft.com/office/drawing/2014/main" id="{BAEF09EC-FD93-4710-BC7C-DEAB2DD1CC5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4" name="Line 1">
              <a:extLst>
                <a:ext uri="{FF2B5EF4-FFF2-40B4-BE49-F238E27FC236}">
                  <a16:creationId xmlns:a16="http://schemas.microsoft.com/office/drawing/2014/main" id="{4798D54B-DA35-426E-8BA2-B4CC6288D49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45" name="Image">
            <a:extLst>
              <a:ext uri="{FF2B5EF4-FFF2-40B4-BE49-F238E27FC236}">
                <a16:creationId xmlns:a16="http://schemas.microsoft.com/office/drawing/2014/main" id="{F4F0EDD9-0767-460B-9ED6-D3CDF24F235D}"/>
              </a:ext>
            </a:extLst>
          </p:cNvPr>
          <p:cNvGrpSpPr>
            <a:grpSpLocks/>
          </p:cNvGrpSpPr>
          <p:nvPr/>
        </p:nvGrpSpPr>
        <p:grpSpPr bwMode="auto">
          <a:xfrm>
            <a:off x="10058703" y="5081542"/>
            <a:ext cx="391359" cy="337285"/>
            <a:chOff x="508000" y="1397000"/>
            <a:chExt cx="1008112" cy="1008112"/>
          </a:xfrm>
        </p:grpSpPr>
        <p:sp>
          <p:nvSpPr>
            <p:cNvPr id="146" name="Border">
              <a:extLst>
                <a:ext uri="{FF2B5EF4-FFF2-40B4-BE49-F238E27FC236}">
                  <a16:creationId xmlns:a16="http://schemas.microsoft.com/office/drawing/2014/main" id="{6C5FCA1F-7805-4561-B06C-6DC8B5A7E25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7" name="Line 2">
              <a:extLst>
                <a:ext uri="{FF2B5EF4-FFF2-40B4-BE49-F238E27FC236}">
                  <a16:creationId xmlns:a16="http://schemas.microsoft.com/office/drawing/2014/main" id="{DDD07A02-93CD-41FB-8D7C-F48D8705A13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8" name="Line 1">
              <a:extLst>
                <a:ext uri="{FF2B5EF4-FFF2-40B4-BE49-F238E27FC236}">
                  <a16:creationId xmlns:a16="http://schemas.microsoft.com/office/drawing/2014/main" id="{48DCA21D-AF7F-40BB-88DA-509456A8ADD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49" name="Image">
            <a:extLst>
              <a:ext uri="{FF2B5EF4-FFF2-40B4-BE49-F238E27FC236}">
                <a16:creationId xmlns:a16="http://schemas.microsoft.com/office/drawing/2014/main" id="{C663CA1B-783B-4A88-917C-088E6E669E4E}"/>
              </a:ext>
            </a:extLst>
          </p:cNvPr>
          <p:cNvGrpSpPr>
            <a:grpSpLocks/>
          </p:cNvGrpSpPr>
          <p:nvPr/>
        </p:nvGrpSpPr>
        <p:grpSpPr bwMode="auto">
          <a:xfrm>
            <a:off x="9480552" y="5081541"/>
            <a:ext cx="391359" cy="337285"/>
            <a:chOff x="508000" y="1397000"/>
            <a:chExt cx="1008112" cy="1008112"/>
          </a:xfrm>
        </p:grpSpPr>
        <p:sp>
          <p:nvSpPr>
            <p:cNvPr id="150" name="Border">
              <a:extLst>
                <a:ext uri="{FF2B5EF4-FFF2-40B4-BE49-F238E27FC236}">
                  <a16:creationId xmlns:a16="http://schemas.microsoft.com/office/drawing/2014/main" id="{F4215C5D-3F24-4781-ACDE-ED222C0C5F99}"/>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1" name="Line 2">
              <a:extLst>
                <a:ext uri="{FF2B5EF4-FFF2-40B4-BE49-F238E27FC236}">
                  <a16:creationId xmlns:a16="http://schemas.microsoft.com/office/drawing/2014/main" id="{DFE18F0D-22B2-4FE0-816F-61FE098A9E4A}"/>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2" name="Line 1">
              <a:extLst>
                <a:ext uri="{FF2B5EF4-FFF2-40B4-BE49-F238E27FC236}">
                  <a16:creationId xmlns:a16="http://schemas.microsoft.com/office/drawing/2014/main" id="{9FAB0D93-79E9-4A92-883F-4816CC97EBA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53" name="Image">
            <a:extLst>
              <a:ext uri="{FF2B5EF4-FFF2-40B4-BE49-F238E27FC236}">
                <a16:creationId xmlns:a16="http://schemas.microsoft.com/office/drawing/2014/main" id="{1A6869D7-49C5-4ADF-B09D-FA317000B18E}"/>
              </a:ext>
            </a:extLst>
          </p:cNvPr>
          <p:cNvGrpSpPr>
            <a:grpSpLocks/>
          </p:cNvGrpSpPr>
          <p:nvPr/>
        </p:nvGrpSpPr>
        <p:grpSpPr bwMode="auto">
          <a:xfrm>
            <a:off x="8870332" y="5081541"/>
            <a:ext cx="391359" cy="337285"/>
            <a:chOff x="508000" y="1397000"/>
            <a:chExt cx="1008112" cy="1008112"/>
          </a:xfrm>
        </p:grpSpPr>
        <p:sp>
          <p:nvSpPr>
            <p:cNvPr id="154" name="Border">
              <a:extLst>
                <a:ext uri="{FF2B5EF4-FFF2-40B4-BE49-F238E27FC236}">
                  <a16:creationId xmlns:a16="http://schemas.microsoft.com/office/drawing/2014/main" id="{AE963AA7-C9B8-432C-A7AB-0DAC5D683FA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5" name="Line 2">
              <a:extLst>
                <a:ext uri="{FF2B5EF4-FFF2-40B4-BE49-F238E27FC236}">
                  <a16:creationId xmlns:a16="http://schemas.microsoft.com/office/drawing/2014/main" id="{E31A0191-3E17-403A-8DA4-72FEEC14788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6" name="Line 1">
              <a:extLst>
                <a:ext uri="{FF2B5EF4-FFF2-40B4-BE49-F238E27FC236}">
                  <a16:creationId xmlns:a16="http://schemas.microsoft.com/office/drawing/2014/main" id="{3FA126A3-F01A-496E-85FF-928C138AD03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57" name="Image">
            <a:extLst>
              <a:ext uri="{FF2B5EF4-FFF2-40B4-BE49-F238E27FC236}">
                <a16:creationId xmlns:a16="http://schemas.microsoft.com/office/drawing/2014/main" id="{25F0F361-BC81-426A-9541-9DC0024A750F}"/>
              </a:ext>
            </a:extLst>
          </p:cNvPr>
          <p:cNvGrpSpPr>
            <a:grpSpLocks/>
          </p:cNvGrpSpPr>
          <p:nvPr/>
        </p:nvGrpSpPr>
        <p:grpSpPr bwMode="auto">
          <a:xfrm>
            <a:off x="10058704" y="4620997"/>
            <a:ext cx="391359" cy="337285"/>
            <a:chOff x="508000" y="1397000"/>
            <a:chExt cx="1008112" cy="1008112"/>
          </a:xfrm>
        </p:grpSpPr>
        <p:sp>
          <p:nvSpPr>
            <p:cNvPr id="158" name="Border">
              <a:extLst>
                <a:ext uri="{FF2B5EF4-FFF2-40B4-BE49-F238E27FC236}">
                  <a16:creationId xmlns:a16="http://schemas.microsoft.com/office/drawing/2014/main" id="{51DEA48F-E84A-4B20-BFE3-2BA530F10B8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59" name="Line 2">
              <a:extLst>
                <a:ext uri="{FF2B5EF4-FFF2-40B4-BE49-F238E27FC236}">
                  <a16:creationId xmlns:a16="http://schemas.microsoft.com/office/drawing/2014/main" id="{ABC268D3-0A76-4135-9BD6-65277CE89CBA}"/>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0" name="Line 1">
              <a:extLst>
                <a:ext uri="{FF2B5EF4-FFF2-40B4-BE49-F238E27FC236}">
                  <a16:creationId xmlns:a16="http://schemas.microsoft.com/office/drawing/2014/main" id="{307491EE-904A-4667-B5A6-8DF5F8434CA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61" name="Image">
            <a:extLst>
              <a:ext uri="{FF2B5EF4-FFF2-40B4-BE49-F238E27FC236}">
                <a16:creationId xmlns:a16="http://schemas.microsoft.com/office/drawing/2014/main" id="{CE611B96-A01D-4BA5-91D3-B37CBE676DD3}"/>
              </a:ext>
            </a:extLst>
          </p:cNvPr>
          <p:cNvGrpSpPr>
            <a:grpSpLocks/>
          </p:cNvGrpSpPr>
          <p:nvPr/>
        </p:nvGrpSpPr>
        <p:grpSpPr bwMode="auto">
          <a:xfrm>
            <a:off x="8870332" y="4631006"/>
            <a:ext cx="391359" cy="337285"/>
            <a:chOff x="508000" y="1397000"/>
            <a:chExt cx="1008112" cy="1008112"/>
          </a:xfrm>
        </p:grpSpPr>
        <p:sp>
          <p:nvSpPr>
            <p:cNvPr id="162" name="Border">
              <a:extLst>
                <a:ext uri="{FF2B5EF4-FFF2-40B4-BE49-F238E27FC236}">
                  <a16:creationId xmlns:a16="http://schemas.microsoft.com/office/drawing/2014/main" id="{9B722D6C-B9EA-445E-9458-F6FE0F2A831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3" name="Line 2">
              <a:extLst>
                <a:ext uri="{FF2B5EF4-FFF2-40B4-BE49-F238E27FC236}">
                  <a16:creationId xmlns:a16="http://schemas.microsoft.com/office/drawing/2014/main" id="{145A2003-F5B4-441D-A032-7197EB9229FD}"/>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4" name="Line 1">
              <a:extLst>
                <a:ext uri="{FF2B5EF4-FFF2-40B4-BE49-F238E27FC236}">
                  <a16:creationId xmlns:a16="http://schemas.microsoft.com/office/drawing/2014/main" id="{9147D393-1D2B-407D-8B4D-982236AEFFC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65" name="Image">
            <a:extLst>
              <a:ext uri="{FF2B5EF4-FFF2-40B4-BE49-F238E27FC236}">
                <a16:creationId xmlns:a16="http://schemas.microsoft.com/office/drawing/2014/main" id="{04ADB8C3-CB03-4380-91BB-8EF85964EE8A}"/>
              </a:ext>
            </a:extLst>
          </p:cNvPr>
          <p:cNvGrpSpPr>
            <a:grpSpLocks/>
          </p:cNvGrpSpPr>
          <p:nvPr/>
        </p:nvGrpSpPr>
        <p:grpSpPr bwMode="auto">
          <a:xfrm>
            <a:off x="9477845" y="4620997"/>
            <a:ext cx="391359" cy="337285"/>
            <a:chOff x="508000" y="1397000"/>
            <a:chExt cx="1008112" cy="1008112"/>
          </a:xfrm>
        </p:grpSpPr>
        <p:sp>
          <p:nvSpPr>
            <p:cNvPr id="166" name="Border">
              <a:extLst>
                <a:ext uri="{FF2B5EF4-FFF2-40B4-BE49-F238E27FC236}">
                  <a16:creationId xmlns:a16="http://schemas.microsoft.com/office/drawing/2014/main" id="{F9AD2263-2030-4B15-B83D-852090C57EC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7" name="Line 2">
              <a:extLst>
                <a:ext uri="{FF2B5EF4-FFF2-40B4-BE49-F238E27FC236}">
                  <a16:creationId xmlns:a16="http://schemas.microsoft.com/office/drawing/2014/main" id="{C1C9BACC-A776-486F-A707-B35C9237886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68" name="Line 1">
              <a:extLst>
                <a:ext uri="{FF2B5EF4-FFF2-40B4-BE49-F238E27FC236}">
                  <a16:creationId xmlns:a16="http://schemas.microsoft.com/office/drawing/2014/main" id="{0731D6BC-3A22-4E9F-B397-90E6FDA845E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69" name="Image">
            <a:extLst>
              <a:ext uri="{FF2B5EF4-FFF2-40B4-BE49-F238E27FC236}">
                <a16:creationId xmlns:a16="http://schemas.microsoft.com/office/drawing/2014/main" id="{57CDCF2C-54C6-4F1B-B5DC-CDCE74EC046F}"/>
              </a:ext>
            </a:extLst>
          </p:cNvPr>
          <p:cNvGrpSpPr>
            <a:grpSpLocks/>
          </p:cNvGrpSpPr>
          <p:nvPr/>
        </p:nvGrpSpPr>
        <p:grpSpPr bwMode="auto">
          <a:xfrm>
            <a:off x="8870332" y="4167666"/>
            <a:ext cx="391359" cy="337285"/>
            <a:chOff x="508000" y="1397000"/>
            <a:chExt cx="1008112" cy="1008112"/>
          </a:xfrm>
        </p:grpSpPr>
        <p:sp>
          <p:nvSpPr>
            <p:cNvPr id="170" name="Border">
              <a:extLst>
                <a:ext uri="{FF2B5EF4-FFF2-40B4-BE49-F238E27FC236}">
                  <a16:creationId xmlns:a16="http://schemas.microsoft.com/office/drawing/2014/main" id="{F85676F8-EF8A-41E6-897A-3950B888E490}"/>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1" name="Line 2">
              <a:extLst>
                <a:ext uri="{FF2B5EF4-FFF2-40B4-BE49-F238E27FC236}">
                  <a16:creationId xmlns:a16="http://schemas.microsoft.com/office/drawing/2014/main" id="{80B5A8C0-1D5B-4F7C-8B7A-E08C0B6ECA2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2" name="Line 1">
              <a:extLst>
                <a:ext uri="{FF2B5EF4-FFF2-40B4-BE49-F238E27FC236}">
                  <a16:creationId xmlns:a16="http://schemas.microsoft.com/office/drawing/2014/main" id="{6D983434-2A2C-4B59-8801-2508ACB8D4F3}"/>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73" name="Image">
            <a:extLst>
              <a:ext uri="{FF2B5EF4-FFF2-40B4-BE49-F238E27FC236}">
                <a16:creationId xmlns:a16="http://schemas.microsoft.com/office/drawing/2014/main" id="{BE1E41CA-1735-4A3B-9B3C-7437E636CF95}"/>
              </a:ext>
            </a:extLst>
          </p:cNvPr>
          <p:cNvGrpSpPr>
            <a:grpSpLocks/>
          </p:cNvGrpSpPr>
          <p:nvPr/>
        </p:nvGrpSpPr>
        <p:grpSpPr bwMode="auto">
          <a:xfrm>
            <a:off x="10065664" y="4167666"/>
            <a:ext cx="391359" cy="337285"/>
            <a:chOff x="508000" y="1397000"/>
            <a:chExt cx="1008112" cy="1008112"/>
          </a:xfrm>
        </p:grpSpPr>
        <p:sp>
          <p:nvSpPr>
            <p:cNvPr id="174" name="Border">
              <a:extLst>
                <a:ext uri="{FF2B5EF4-FFF2-40B4-BE49-F238E27FC236}">
                  <a16:creationId xmlns:a16="http://schemas.microsoft.com/office/drawing/2014/main" id="{7D6ADFED-45BE-48F3-9412-306BAC7B624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5" name="Line 2">
              <a:extLst>
                <a:ext uri="{FF2B5EF4-FFF2-40B4-BE49-F238E27FC236}">
                  <a16:creationId xmlns:a16="http://schemas.microsoft.com/office/drawing/2014/main" id="{5BF3E586-E85E-4691-9705-03C7CBF94DA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6" name="Line 1">
              <a:extLst>
                <a:ext uri="{FF2B5EF4-FFF2-40B4-BE49-F238E27FC236}">
                  <a16:creationId xmlns:a16="http://schemas.microsoft.com/office/drawing/2014/main" id="{6ED3680F-2A3C-4C8A-A984-7347A5DF9103}"/>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77" name="Image">
            <a:extLst>
              <a:ext uri="{FF2B5EF4-FFF2-40B4-BE49-F238E27FC236}">
                <a16:creationId xmlns:a16="http://schemas.microsoft.com/office/drawing/2014/main" id="{00C6632A-2A5A-491A-BCF5-E2B41041F27D}"/>
              </a:ext>
            </a:extLst>
          </p:cNvPr>
          <p:cNvGrpSpPr>
            <a:grpSpLocks/>
          </p:cNvGrpSpPr>
          <p:nvPr/>
        </p:nvGrpSpPr>
        <p:grpSpPr bwMode="auto">
          <a:xfrm>
            <a:off x="9477844" y="4160452"/>
            <a:ext cx="391359" cy="337285"/>
            <a:chOff x="508000" y="1397000"/>
            <a:chExt cx="1008112" cy="1008112"/>
          </a:xfrm>
        </p:grpSpPr>
        <p:sp>
          <p:nvSpPr>
            <p:cNvPr id="178" name="Border">
              <a:extLst>
                <a:ext uri="{FF2B5EF4-FFF2-40B4-BE49-F238E27FC236}">
                  <a16:creationId xmlns:a16="http://schemas.microsoft.com/office/drawing/2014/main" id="{E5115183-2158-4B27-AF8D-AA7CA5FE125A}"/>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9" name="Line 2">
              <a:extLst>
                <a:ext uri="{FF2B5EF4-FFF2-40B4-BE49-F238E27FC236}">
                  <a16:creationId xmlns:a16="http://schemas.microsoft.com/office/drawing/2014/main" id="{A49FDBDA-3DF3-4E3E-9DB4-880AAF8F561F}"/>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80" name="Line 1">
              <a:extLst>
                <a:ext uri="{FF2B5EF4-FFF2-40B4-BE49-F238E27FC236}">
                  <a16:creationId xmlns:a16="http://schemas.microsoft.com/office/drawing/2014/main" id="{69733EED-AA91-4E74-8A66-DC74D01D05B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83" name="Body Copy">
            <a:extLst>
              <a:ext uri="{FF2B5EF4-FFF2-40B4-BE49-F238E27FC236}">
                <a16:creationId xmlns:a16="http://schemas.microsoft.com/office/drawing/2014/main" id="{29DFC022-9CB3-421A-A305-01E47E1FF179}"/>
              </a:ext>
            </a:extLst>
          </p:cNvPr>
          <p:cNvSpPr txBox="1"/>
          <p:nvPr/>
        </p:nvSpPr>
        <p:spPr>
          <a:xfrm>
            <a:off x="1270959" y="2798449"/>
            <a:ext cx="2009535" cy="2714718"/>
          </a:xfrm>
          <a:prstGeom prst="rect">
            <a:avLst/>
          </a:prstGeom>
          <a:solidFill>
            <a:schemeClr val="bg1">
              <a:lumMod val="65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 </a:t>
            </a:r>
          </a:p>
          <a:p>
            <a:pPr algn="ctr">
              <a:lnSpc>
                <a:spcPct val="125000"/>
              </a:lnSpc>
              <a:spcAft>
                <a:spcPts val="500"/>
              </a:spcAft>
            </a:pPr>
            <a:r>
              <a:rPr lang="en-US" sz="1050" b="1" noProof="1">
                <a:solidFill>
                  <a:srgbClr val="5F5F5F"/>
                </a:solidFill>
                <a:latin typeface="Segoe UI" panose="020B0502040204020203" pitchFamily="34" charset="0"/>
                <a:cs typeface="Segoe UI" panose="020B0502040204020203" pitchFamily="34" charset="0"/>
              </a:rPr>
              <a:t>Well Done!</a:t>
            </a: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You’ve successdully completed this level, ready to move on to  the next level?</a:t>
            </a: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p:txBody>
      </p:sp>
      <p:sp>
        <p:nvSpPr>
          <p:cNvPr id="184" name="Body Copy">
            <a:extLst>
              <a:ext uri="{FF2B5EF4-FFF2-40B4-BE49-F238E27FC236}">
                <a16:creationId xmlns:a16="http://schemas.microsoft.com/office/drawing/2014/main" id="{3A54ED60-DD51-489F-985B-6777472E132E}"/>
              </a:ext>
            </a:extLst>
          </p:cNvPr>
          <p:cNvSpPr txBox="1"/>
          <p:nvPr/>
        </p:nvSpPr>
        <p:spPr>
          <a:xfrm>
            <a:off x="8688694" y="2796302"/>
            <a:ext cx="2009535" cy="2740366"/>
          </a:xfrm>
          <a:prstGeom prst="rect">
            <a:avLst/>
          </a:prstGeom>
          <a:solidFill>
            <a:schemeClr val="bg1">
              <a:lumMod val="65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 </a:t>
            </a:r>
          </a:p>
          <a:p>
            <a:pPr algn="ctr">
              <a:lnSpc>
                <a:spcPct val="125000"/>
              </a:lnSpc>
              <a:spcAft>
                <a:spcPts val="500"/>
              </a:spcAft>
            </a:pPr>
            <a:r>
              <a:rPr lang="en-US" sz="1050" b="1" noProof="1">
                <a:solidFill>
                  <a:srgbClr val="5F5F5F"/>
                </a:solidFill>
                <a:latin typeface="Segoe UI" panose="020B0502040204020203" pitchFamily="34" charset="0"/>
                <a:cs typeface="Segoe UI" panose="020B0502040204020203" pitchFamily="34" charset="0"/>
              </a:rPr>
              <a:t>Congratulations</a:t>
            </a: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You’ve completed the Recylce It! game. We hope that you enjoyed our game and learnt about what materials can be recycled along the way. Thank you for playing Recycle It!</a:t>
            </a:r>
          </a:p>
          <a:p>
            <a:pPr algn="ctr">
              <a:lnSpc>
                <a:spcPct val="125000"/>
              </a:lnSpc>
              <a:spcAft>
                <a:spcPts val="500"/>
              </a:spcAft>
            </a:pPr>
            <a:endParaRPr lang="en-US" sz="80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p:txBody>
      </p:sp>
      <p:sp>
        <p:nvSpPr>
          <p:cNvPr id="185" name="Body Copy">
            <a:extLst>
              <a:ext uri="{FF2B5EF4-FFF2-40B4-BE49-F238E27FC236}">
                <a16:creationId xmlns:a16="http://schemas.microsoft.com/office/drawing/2014/main" id="{80FBE0C8-1911-4588-B32C-877A30F6BF37}"/>
              </a:ext>
            </a:extLst>
          </p:cNvPr>
          <p:cNvSpPr txBox="1"/>
          <p:nvPr/>
        </p:nvSpPr>
        <p:spPr>
          <a:xfrm>
            <a:off x="4979994" y="2796302"/>
            <a:ext cx="2009535" cy="2714718"/>
          </a:xfrm>
          <a:prstGeom prst="rect">
            <a:avLst/>
          </a:prstGeom>
          <a:solidFill>
            <a:schemeClr val="bg1">
              <a:lumMod val="65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 </a:t>
            </a:r>
          </a:p>
          <a:p>
            <a:pPr algn="ctr">
              <a:lnSpc>
                <a:spcPct val="125000"/>
              </a:lnSpc>
              <a:spcAft>
                <a:spcPts val="500"/>
              </a:spcAft>
            </a:pPr>
            <a:r>
              <a:rPr lang="en-US" sz="1050" b="1" noProof="1">
                <a:solidFill>
                  <a:srgbClr val="5F5F5F"/>
                </a:solidFill>
                <a:latin typeface="Segoe UI" panose="020B0502040204020203" pitchFamily="34" charset="0"/>
                <a:cs typeface="Segoe UI" panose="020B0502040204020203" pitchFamily="34" charset="0"/>
              </a:rPr>
              <a:t>Well Done!</a:t>
            </a: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You’ve successdully completed this level, ready to move on to  the next level?</a:t>
            </a: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p:txBody>
      </p:sp>
      <p:sp>
        <p:nvSpPr>
          <p:cNvPr id="186" name="Button">
            <a:extLst>
              <a:ext uri="{FF2B5EF4-FFF2-40B4-BE49-F238E27FC236}">
                <a16:creationId xmlns:a16="http://schemas.microsoft.com/office/drawing/2014/main" id="{F2FB9E15-F282-458B-8B73-D9B4EC023302}"/>
              </a:ext>
            </a:extLst>
          </p:cNvPr>
          <p:cNvSpPr/>
          <p:nvPr/>
        </p:nvSpPr>
        <p:spPr>
          <a:xfrm>
            <a:off x="1415299" y="4868757"/>
            <a:ext cx="727460"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Home</a:t>
            </a:r>
          </a:p>
        </p:txBody>
      </p:sp>
      <p:sp>
        <p:nvSpPr>
          <p:cNvPr id="187" name="Button">
            <a:extLst>
              <a:ext uri="{FF2B5EF4-FFF2-40B4-BE49-F238E27FC236}">
                <a16:creationId xmlns:a16="http://schemas.microsoft.com/office/drawing/2014/main" id="{17BB0F14-53D8-4C9C-9D23-659BC5D46C51}"/>
              </a:ext>
            </a:extLst>
          </p:cNvPr>
          <p:cNvSpPr/>
          <p:nvPr/>
        </p:nvSpPr>
        <p:spPr>
          <a:xfrm>
            <a:off x="2347896" y="4853187"/>
            <a:ext cx="727461"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Next Level</a:t>
            </a:r>
          </a:p>
        </p:txBody>
      </p:sp>
      <p:sp>
        <p:nvSpPr>
          <p:cNvPr id="188" name="Button">
            <a:extLst>
              <a:ext uri="{FF2B5EF4-FFF2-40B4-BE49-F238E27FC236}">
                <a16:creationId xmlns:a16="http://schemas.microsoft.com/office/drawing/2014/main" id="{6A5B7B7E-E714-4E06-8A36-C5FE547E4E04}"/>
              </a:ext>
            </a:extLst>
          </p:cNvPr>
          <p:cNvSpPr/>
          <p:nvPr/>
        </p:nvSpPr>
        <p:spPr>
          <a:xfrm>
            <a:off x="5105441" y="4868757"/>
            <a:ext cx="727460"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Home</a:t>
            </a:r>
          </a:p>
        </p:txBody>
      </p:sp>
      <p:sp>
        <p:nvSpPr>
          <p:cNvPr id="189" name="Button">
            <a:extLst>
              <a:ext uri="{FF2B5EF4-FFF2-40B4-BE49-F238E27FC236}">
                <a16:creationId xmlns:a16="http://schemas.microsoft.com/office/drawing/2014/main" id="{0C17513A-081B-4FEA-ADBE-885469CF3A1D}"/>
              </a:ext>
            </a:extLst>
          </p:cNvPr>
          <p:cNvSpPr/>
          <p:nvPr/>
        </p:nvSpPr>
        <p:spPr>
          <a:xfrm>
            <a:off x="6084805" y="4856813"/>
            <a:ext cx="727461"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Next Level</a:t>
            </a:r>
          </a:p>
        </p:txBody>
      </p:sp>
      <p:sp>
        <p:nvSpPr>
          <p:cNvPr id="190" name="Button">
            <a:extLst>
              <a:ext uri="{FF2B5EF4-FFF2-40B4-BE49-F238E27FC236}">
                <a16:creationId xmlns:a16="http://schemas.microsoft.com/office/drawing/2014/main" id="{787E5828-21A0-492E-BA79-37295D70C519}"/>
              </a:ext>
            </a:extLst>
          </p:cNvPr>
          <p:cNvSpPr/>
          <p:nvPr/>
        </p:nvSpPr>
        <p:spPr>
          <a:xfrm>
            <a:off x="8842635" y="5144471"/>
            <a:ext cx="727460"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Home</a:t>
            </a:r>
          </a:p>
        </p:txBody>
      </p:sp>
      <p:sp>
        <p:nvSpPr>
          <p:cNvPr id="191" name="Button">
            <a:extLst>
              <a:ext uri="{FF2B5EF4-FFF2-40B4-BE49-F238E27FC236}">
                <a16:creationId xmlns:a16="http://schemas.microsoft.com/office/drawing/2014/main" id="{AB56C8C3-E9EE-42E9-A4F4-8408A13FAD85}"/>
              </a:ext>
            </a:extLst>
          </p:cNvPr>
          <p:cNvSpPr/>
          <p:nvPr/>
        </p:nvSpPr>
        <p:spPr>
          <a:xfrm>
            <a:off x="9727929" y="5144471"/>
            <a:ext cx="730729" cy="26617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54864" rIns="91440" bIns="5486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Play Again</a:t>
            </a:r>
          </a:p>
        </p:txBody>
      </p:sp>
      <p:sp>
        <p:nvSpPr>
          <p:cNvPr id="192" name="TextBox 191">
            <a:extLst>
              <a:ext uri="{FF2B5EF4-FFF2-40B4-BE49-F238E27FC236}">
                <a16:creationId xmlns:a16="http://schemas.microsoft.com/office/drawing/2014/main" id="{F087F502-D440-403F-B962-AF6A9C3ADABC}"/>
              </a:ext>
            </a:extLst>
          </p:cNvPr>
          <p:cNvSpPr txBox="1"/>
          <p:nvPr/>
        </p:nvSpPr>
        <p:spPr>
          <a:xfrm>
            <a:off x="3506518" y="998203"/>
            <a:ext cx="1192627" cy="4524315"/>
          </a:xfrm>
          <a:prstGeom prst="rect">
            <a:avLst/>
          </a:prstGeom>
          <a:noFill/>
          <a:ln>
            <a:solidFill>
              <a:schemeClr val="tx1"/>
            </a:solidFill>
          </a:ln>
        </p:spPr>
        <p:txBody>
          <a:bodyPr wrap="square" rtlCol="0">
            <a:spAutoFit/>
          </a:bodyPr>
          <a:lstStyle/>
          <a:p>
            <a:r>
              <a:rPr lang="en-GB" dirty="0"/>
              <a:t>Once the last material is correctly placed on level 1 and 2, modal will pop up with the ‘Well Done’ message. 2 buttons, ‘Home’ and ‘Next Level’</a:t>
            </a:r>
          </a:p>
        </p:txBody>
      </p:sp>
      <p:sp>
        <p:nvSpPr>
          <p:cNvPr id="193" name="TextBox 192">
            <a:extLst>
              <a:ext uri="{FF2B5EF4-FFF2-40B4-BE49-F238E27FC236}">
                <a16:creationId xmlns:a16="http://schemas.microsoft.com/office/drawing/2014/main" id="{5E4EC0FB-A9C8-4D65-B9F0-5D8806F943E8}"/>
              </a:ext>
            </a:extLst>
          </p:cNvPr>
          <p:cNvSpPr txBox="1"/>
          <p:nvPr/>
        </p:nvSpPr>
        <p:spPr>
          <a:xfrm>
            <a:off x="7227060" y="998203"/>
            <a:ext cx="1192627" cy="4247317"/>
          </a:xfrm>
          <a:prstGeom prst="rect">
            <a:avLst/>
          </a:prstGeom>
          <a:noFill/>
          <a:ln>
            <a:solidFill>
              <a:schemeClr val="tx1"/>
            </a:solidFill>
          </a:ln>
        </p:spPr>
        <p:txBody>
          <a:bodyPr wrap="square" rtlCol="0">
            <a:spAutoFit/>
          </a:bodyPr>
          <a:lstStyle/>
          <a:p>
            <a:r>
              <a:rPr lang="en-GB" dirty="0"/>
              <a:t>Once the last material is correctly placed on level 3 the game is finished. 2 button options to either return ‘Home’ or to ‘Play Again’</a:t>
            </a:r>
          </a:p>
        </p:txBody>
      </p:sp>
      <p:sp>
        <p:nvSpPr>
          <p:cNvPr id="194" name="TextBox 193">
            <a:extLst>
              <a:ext uri="{FF2B5EF4-FFF2-40B4-BE49-F238E27FC236}">
                <a16:creationId xmlns:a16="http://schemas.microsoft.com/office/drawing/2014/main" id="{A81F6137-8E7A-4E37-B418-DADC43337B3F}"/>
              </a:ext>
            </a:extLst>
          </p:cNvPr>
          <p:cNvSpPr txBox="1"/>
          <p:nvPr/>
        </p:nvSpPr>
        <p:spPr>
          <a:xfrm>
            <a:off x="1043284" y="6056195"/>
            <a:ext cx="2382147" cy="369332"/>
          </a:xfrm>
          <a:prstGeom prst="rect">
            <a:avLst/>
          </a:prstGeom>
          <a:noFill/>
        </p:spPr>
        <p:txBody>
          <a:bodyPr wrap="square" rtlCol="0">
            <a:spAutoFit/>
          </a:bodyPr>
          <a:lstStyle/>
          <a:p>
            <a:pPr algn="ctr"/>
            <a:r>
              <a:rPr lang="en-GB" b="1" dirty="0"/>
              <a:t>level-one.html - modal</a:t>
            </a:r>
          </a:p>
        </p:txBody>
      </p:sp>
      <p:sp>
        <p:nvSpPr>
          <p:cNvPr id="195" name="TextBox 194">
            <a:extLst>
              <a:ext uri="{FF2B5EF4-FFF2-40B4-BE49-F238E27FC236}">
                <a16:creationId xmlns:a16="http://schemas.microsoft.com/office/drawing/2014/main" id="{721A867D-E597-4A36-AB0E-6195DB292120}"/>
              </a:ext>
            </a:extLst>
          </p:cNvPr>
          <p:cNvSpPr txBox="1"/>
          <p:nvPr/>
        </p:nvSpPr>
        <p:spPr>
          <a:xfrm>
            <a:off x="8429929" y="6057381"/>
            <a:ext cx="2497720" cy="369332"/>
          </a:xfrm>
          <a:prstGeom prst="rect">
            <a:avLst/>
          </a:prstGeom>
          <a:noFill/>
        </p:spPr>
        <p:txBody>
          <a:bodyPr wrap="square" rtlCol="0">
            <a:spAutoFit/>
          </a:bodyPr>
          <a:lstStyle/>
          <a:p>
            <a:pPr algn="ctr"/>
            <a:r>
              <a:rPr lang="en-GB" b="1" dirty="0"/>
              <a:t>level-three.html - modal</a:t>
            </a:r>
          </a:p>
        </p:txBody>
      </p:sp>
      <p:sp>
        <p:nvSpPr>
          <p:cNvPr id="196" name="TextBox 195">
            <a:extLst>
              <a:ext uri="{FF2B5EF4-FFF2-40B4-BE49-F238E27FC236}">
                <a16:creationId xmlns:a16="http://schemas.microsoft.com/office/drawing/2014/main" id="{717B8826-4200-431F-B0E9-DE755696B323}"/>
              </a:ext>
            </a:extLst>
          </p:cNvPr>
          <p:cNvSpPr txBox="1"/>
          <p:nvPr/>
        </p:nvSpPr>
        <p:spPr>
          <a:xfrm>
            <a:off x="4733131" y="6068594"/>
            <a:ext cx="2382147" cy="369332"/>
          </a:xfrm>
          <a:prstGeom prst="rect">
            <a:avLst/>
          </a:prstGeom>
          <a:noFill/>
        </p:spPr>
        <p:txBody>
          <a:bodyPr wrap="square" rtlCol="0">
            <a:spAutoFit/>
          </a:bodyPr>
          <a:lstStyle/>
          <a:p>
            <a:pPr algn="ctr"/>
            <a:r>
              <a:rPr lang="en-GB" b="1" dirty="0"/>
              <a:t>level-two.html - modal</a:t>
            </a:r>
          </a:p>
        </p:txBody>
      </p:sp>
      <p:sp>
        <p:nvSpPr>
          <p:cNvPr id="197" name="TextBox 196">
            <a:extLst>
              <a:ext uri="{FF2B5EF4-FFF2-40B4-BE49-F238E27FC236}">
                <a16:creationId xmlns:a16="http://schemas.microsoft.com/office/drawing/2014/main" id="{D99AF229-47DE-4170-AD8A-60C4CEDFC933}"/>
              </a:ext>
            </a:extLst>
          </p:cNvPr>
          <p:cNvSpPr txBox="1"/>
          <p:nvPr/>
        </p:nvSpPr>
        <p:spPr>
          <a:xfrm>
            <a:off x="2847783" y="164260"/>
            <a:ext cx="6152846" cy="492443"/>
          </a:xfrm>
          <a:prstGeom prst="rect">
            <a:avLst/>
          </a:prstGeom>
          <a:noFill/>
        </p:spPr>
        <p:txBody>
          <a:bodyPr wrap="square" rtlCol="0">
            <a:spAutoFit/>
          </a:bodyPr>
          <a:lstStyle/>
          <a:p>
            <a:pPr algn="ctr"/>
            <a:r>
              <a:rPr lang="en-GB" sz="2600" b="1" dirty="0"/>
              <a:t>Wireframe for devices &lt;= 992px</a:t>
            </a:r>
          </a:p>
        </p:txBody>
      </p:sp>
    </p:spTree>
    <p:extLst>
      <p:ext uri="{BB962C8B-B14F-4D97-AF65-F5344CB8AC3E}">
        <p14:creationId xmlns:p14="http://schemas.microsoft.com/office/powerpoint/2010/main" val="314269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53" name="TextBox 52">
            <a:extLst>
              <a:ext uri="{FF2B5EF4-FFF2-40B4-BE49-F238E27FC236}">
                <a16:creationId xmlns:a16="http://schemas.microsoft.com/office/drawing/2014/main" id="{4A31B201-EB83-4710-AB85-86B6DDD729D4}"/>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
        <p:nvSpPr>
          <p:cNvPr id="2" name="TextBox 1">
            <a:extLst>
              <a:ext uri="{FF2B5EF4-FFF2-40B4-BE49-F238E27FC236}">
                <a16:creationId xmlns:a16="http://schemas.microsoft.com/office/drawing/2014/main" id="{0C657EF5-589B-41DA-8029-3B678A1C42F3}"/>
              </a:ext>
            </a:extLst>
          </p:cNvPr>
          <p:cNvSpPr txBox="1"/>
          <p:nvPr/>
        </p:nvSpPr>
        <p:spPr>
          <a:xfrm>
            <a:off x="2087138" y="2632404"/>
            <a:ext cx="8004307" cy="1754326"/>
          </a:xfrm>
          <a:prstGeom prst="rect">
            <a:avLst/>
          </a:prstGeom>
          <a:noFill/>
        </p:spPr>
        <p:txBody>
          <a:bodyPr wrap="square" rtlCol="0">
            <a:spAutoFit/>
          </a:bodyPr>
          <a:lstStyle/>
          <a:p>
            <a:pPr algn="ctr"/>
            <a:r>
              <a:rPr lang="en-GB" dirty="0"/>
              <a:t>The website will run and function much the same between the breakpoint of 992px. All features will operate the same between mobile and larger devices. The main difference being the navigation menu, on devices &lt;992px it will be a hamburger style menu, devices &gt;992px will be a horizontal navigation bar. </a:t>
            </a:r>
          </a:p>
          <a:p>
            <a:pPr algn="ctr"/>
            <a:endParaRPr lang="en-GB" dirty="0"/>
          </a:p>
          <a:p>
            <a:pPr algn="ctr"/>
            <a:r>
              <a:rPr lang="en-GB" dirty="0"/>
              <a:t>Elements will also adjust to appropriate sizes to fit between device sizes.</a:t>
            </a:r>
          </a:p>
        </p:txBody>
      </p:sp>
    </p:spTree>
    <p:extLst>
      <p:ext uri="{BB962C8B-B14F-4D97-AF65-F5344CB8AC3E}">
        <p14:creationId xmlns:p14="http://schemas.microsoft.com/office/powerpoint/2010/main" val="145197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sp>
        <p:nvSpPr>
          <p:cNvPr id="46" name="Body Copy">
            <a:extLst>
              <a:ext uri="{FF2B5EF4-FFF2-40B4-BE49-F238E27FC236}">
                <a16:creationId xmlns:a16="http://schemas.microsoft.com/office/drawing/2014/main" id="{25E88D46-29F6-49E7-BAA5-13F4D7396AA4}"/>
              </a:ext>
            </a:extLst>
          </p:cNvPr>
          <p:cNvSpPr txBox="1"/>
          <p:nvPr/>
        </p:nvSpPr>
        <p:spPr>
          <a:xfrm>
            <a:off x="1731701" y="3925024"/>
            <a:ext cx="8723598" cy="118224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r>
              <a:rPr lang="en-US" sz="1050" b="1" noProof="1">
                <a:solidFill>
                  <a:srgbClr val="5F5F5F"/>
                </a:solidFill>
                <a:latin typeface="Segoe UI" panose="020B0502040204020203" pitchFamily="34" charset="0"/>
                <a:cs typeface="Segoe UI" panose="020B0502040204020203" pitchFamily="34" charset="0"/>
              </a:rPr>
              <a:t>About</a:t>
            </a:r>
          </a:p>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Duis mollis, est non commodo luctus, nisi erat porttitor ligula, eget lacinia odio sem nec elit. Donec ullamcorper nulla non metus auctor fringilla.</a:t>
            </a:r>
          </a:p>
        </p:txBody>
      </p:sp>
      <p:sp>
        <p:nvSpPr>
          <p:cNvPr id="47" name="Button">
            <a:extLst>
              <a:ext uri="{FF2B5EF4-FFF2-40B4-BE49-F238E27FC236}">
                <a16:creationId xmlns:a16="http://schemas.microsoft.com/office/drawing/2014/main" id="{75E44D61-87B7-42BB-AF62-4ACD0EB16861}"/>
              </a:ext>
            </a:extLst>
          </p:cNvPr>
          <p:cNvSpPr/>
          <p:nvPr/>
        </p:nvSpPr>
        <p:spPr>
          <a:xfrm>
            <a:off x="4849782" y="5299693"/>
            <a:ext cx="1200082"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How to play</a:t>
            </a:r>
          </a:p>
        </p:txBody>
      </p:sp>
      <p:sp>
        <p:nvSpPr>
          <p:cNvPr id="48" name="Button">
            <a:extLst>
              <a:ext uri="{FF2B5EF4-FFF2-40B4-BE49-F238E27FC236}">
                <a16:creationId xmlns:a16="http://schemas.microsoft.com/office/drawing/2014/main" id="{8124974B-D100-45C3-BB16-8148E4A64256}"/>
              </a:ext>
            </a:extLst>
          </p:cNvPr>
          <p:cNvSpPr/>
          <p:nvPr/>
        </p:nvSpPr>
        <p:spPr>
          <a:xfrm>
            <a:off x="6136911" y="5291961"/>
            <a:ext cx="1266356"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Let’s play!</a:t>
            </a:r>
          </a:p>
        </p:txBody>
      </p:sp>
      <p:sp>
        <p:nvSpPr>
          <p:cNvPr id="53" name="TextBox 52">
            <a:extLst>
              <a:ext uri="{FF2B5EF4-FFF2-40B4-BE49-F238E27FC236}">
                <a16:creationId xmlns:a16="http://schemas.microsoft.com/office/drawing/2014/main" id="{4A31B201-EB83-4710-AB85-86B6DDD729D4}"/>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159551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sp>
        <p:nvSpPr>
          <p:cNvPr id="46" name="Body Copy">
            <a:extLst>
              <a:ext uri="{FF2B5EF4-FFF2-40B4-BE49-F238E27FC236}">
                <a16:creationId xmlns:a16="http://schemas.microsoft.com/office/drawing/2014/main" id="{25E88D46-29F6-49E7-BAA5-13F4D7396AA4}"/>
              </a:ext>
            </a:extLst>
          </p:cNvPr>
          <p:cNvSpPr txBox="1"/>
          <p:nvPr/>
        </p:nvSpPr>
        <p:spPr>
          <a:xfrm>
            <a:off x="1731701" y="3925024"/>
            <a:ext cx="8723598" cy="118224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r>
              <a:rPr lang="en-US" sz="1050" b="1" noProof="1">
                <a:solidFill>
                  <a:srgbClr val="5F5F5F"/>
                </a:solidFill>
                <a:latin typeface="Segoe UI" panose="020B0502040204020203" pitchFamily="34" charset="0"/>
                <a:cs typeface="Segoe UI" panose="020B0502040204020203" pitchFamily="34" charset="0"/>
              </a:rPr>
              <a:t>About</a:t>
            </a:r>
          </a:p>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Duis mollis, est non commodo luctus, nisi erat porttitor ligula, eget lacinia odio sem nec elit. Donec ullamcorper nulla non metus auctor fringilla.</a:t>
            </a:r>
          </a:p>
        </p:txBody>
      </p:sp>
      <p:sp>
        <p:nvSpPr>
          <p:cNvPr id="47" name="Button">
            <a:extLst>
              <a:ext uri="{FF2B5EF4-FFF2-40B4-BE49-F238E27FC236}">
                <a16:creationId xmlns:a16="http://schemas.microsoft.com/office/drawing/2014/main" id="{75E44D61-87B7-42BB-AF62-4ACD0EB16861}"/>
              </a:ext>
            </a:extLst>
          </p:cNvPr>
          <p:cNvSpPr/>
          <p:nvPr/>
        </p:nvSpPr>
        <p:spPr>
          <a:xfrm>
            <a:off x="4849782" y="5299693"/>
            <a:ext cx="1200082"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How to play</a:t>
            </a:r>
          </a:p>
        </p:txBody>
      </p:sp>
      <p:sp>
        <p:nvSpPr>
          <p:cNvPr id="48" name="Button">
            <a:extLst>
              <a:ext uri="{FF2B5EF4-FFF2-40B4-BE49-F238E27FC236}">
                <a16:creationId xmlns:a16="http://schemas.microsoft.com/office/drawing/2014/main" id="{8124974B-D100-45C3-BB16-8148E4A64256}"/>
              </a:ext>
            </a:extLst>
          </p:cNvPr>
          <p:cNvSpPr/>
          <p:nvPr/>
        </p:nvSpPr>
        <p:spPr>
          <a:xfrm>
            <a:off x="6136911" y="5291961"/>
            <a:ext cx="1266356"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Let’s play!</a:t>
            </a:r>
          </a:p>
        </p:txBody>
      </p:sp>
      <p:sp>
        <p:nvSpPr>
          <p:cNvPr id="35" name="Body Copy">
            <a:extLst>
              <a:ext uri="{FF2B5EF4-FFF2-40B4-BE49-F238E27FC236}">
                <a16:creationId xmlns:a16="http://schemas.microsoft.com/office/drawing/2014/main" id="{8AE78433-2C32-438A-B5EC-4AB8C2138690}"/>
              </a:ext>
            </a:extLst>
          </p:cNvPr>
          <p:cNvSpPr txBox="1"/>
          <p:nvPr/>
        </p:nvSpPr>
        <p:spPr>
          <a:xfrm>
            <a:off x="4244271" y="1440689"/>
            <a:ext cx="3656149" cy="4458785"/>
          </a:xfrm>
          <a:prstGeom prst="rect">
            <a:avLst/>
          </a:prstGeom>
          <a:solidFill>
            <a:schemeClr val="bg1">
              <a:lumMod val="65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r>
              <a:rPr lang="en-US" sz="1200" b="1" noProof="1">
                <a:solidFill>
                  <a:srgbClr val="5F5F5F"/>
                </a:solidFill>
                <a:latin typeface="Segoe UI" panose="020B0502040204020203" pitchFamily="34" charset="0"/>
                <a:cs typeface="Segoe UI" panose="020B0502040204020203" pitchFamily="34" charset="0"/>
              </a:rPr>
              <a:t>How to play</a:t>
            </a: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Duis mollis, est non commodo luctus, nisi erat porttitor ligula, eget lacinia odio sem nec elit. Donec ullamcorper nulla non metus auctor fringilla.</a:t>
            </a:r>
          </a:p>
          <a:p>
            <a:pPr algn="ct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a:p>
            <a:pPr>
              <a:lnSpc>
                <a:spcPct val="125000"/>
              </a:lnSpc>
              <a:spcAft>
                <a:spcPts val="500"/>
              </a:spcAft>
            </a:pPr>
            <a:endParaRPr lang="en-US" sz="1050" noProof="1">
              <a:solidFill>
                <a:srgbClr val="5F5F5F"/>
              </a:solidFill>
              <a:latin typeface="Segoe UI" panose="020B0502040204020203" pitchFamily="34" charset="0"/>
              <a:cs typeface="Segoe UI" panose="020B0502040204020203" pitchFamily="34" charset="0"/>
            </a:endParaRPr>
          </a:p>
        </p:txBody>
      </p:sp>
      <p:sp>
        <p:nvSpPr>
          <p:cNvPr id="40" name="Button">
            <a:extLst>
              <a:ext uri="{FF2B5EF4-FFF2-40B4-BE49-F238E27FC236}">
                <a16:creationId xmlns:a16="http://schemas.microsoft.com/office/drawing/2014/main" id="{89682108-6921-4693-95A5-D58A617F7194}"/>
              </a:ext>
            </a:extLst>
          </p:cNvPr>
          <p:cNvSpPr/>
          <p:nvPr/>
        </p:nvSpPr>
        <p:spPr>
          <a:xfrm>
            <a:off x="4923522" y="5258742"/>
            <a:ext cx="1030778"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Home</a:t>
            </a:r>
          </a:p>
        </p:txBody>
      </p:sp>
      <p:sp>
        <p:nvSpPr>
          <p:cNvPr id="41" name="Button">
            <a:extLst>
              <a:ext uri="{FF2B5EF4-FFF2-40B4-BE49-F238E27FC236}">
                <a16:creationId xmlns:a16="http://schemas.microsoft.com/office/drawing/2014/main" id="{44441D37-846E-414F-B2DE-6BA0CCD54B20}"/>
              </a:ext>
            </a:extLst>
          </p:cNvPr>
          <p:cNvSpPr/>
          <p:nvPr/>
        </p:nvSpPr>
        <p:spPr>
          <a:xfrm>
            <a:off x="6237701" y="5240972"/>
            <a:ext cx="1030777"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Play</a:t>
            </a:r>
          </a:p>
        </p:txBody>
      </p:sp>
      <p:sp>
        <p:nvSpPr>
          <p:cNvPr id="3" name="Footer Placeholder 2">
            <a:extLst>
              <a:ext uri="{FF2B5EF4-FFF2-40B4-BE49-F238E27FC236}">
                <a16:creationId xmlns:a16="http://schemas.microsoft.com/office/drawing/2014/main" id="{DB63898D-5EAA-437D-865C-1669414139A5}"/>
              </a:ext>
            </a:extLst>
          </p:cNvPr>
          <p:cNvSpPr>
            <a:spLocks noGrp="1"/>
          </p:cNvSpPr>
          <p:nvPr>
            <p:ph type="ftr" sz="quarter" idx="11"/>
          </p:nvPr>
        </p:nvSpPr>
        <p:spPr/>
        <p:txBody>
          <a:bodyPr/>
          <a:lstStyle/>
          <a:p>
            <a:endParaRPr lang="en-GB"/>
          </a:p>
        </p:txBody>
      </p:sp>
      <p:sp>
        <p:nvSpPr>
          <p:cNvPr id="45" name="TextBox 44">
            <a:extLst>
              <a:ext uri="{FF2B5EF4-FFF2-40B4-BE49-F238E27FC236}">
                <a16:creationId xmlns:a16="http://schemas.microsoft.com/office/drawing/2014/main" id="{E72B4477-772D-4899-982C-7B18D1C44926}"/>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347913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sp>
        <p:nvSpPr>
          <p:cNvPr id="47" name="Button">
            <a:extLst>
              <a:ext uri="{FF2B5EF4-FFF2-40B4-BE49-F238E27FC236}">
                <a16:creationId xmlns:a16="http://schemas.microsoft.com/office/drawing/2014/main" id="{75E44D61-87B7-42BB-AF62-4ACD0EB16861}"/>
              </a:ext>
            </a:extLst>
          </p:cNvPr>
          <p:cNvSpPr/>
          <p:nvPr/>
        </p:nvSpPr>
        <p:spPr>
          <a:xfrm>
            <a:off x="5608562" y="5142267"/>
            <a:ext cx="882603"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Send</a:t>
            </a:r>
          </a:p>
        </p:txBody>
      </p:sp>
      <p:graphicFrame>
        <p:nvGraphicFramePr>
          <p:cNvPr id="2" name="Table 2">
            <a:extLst>
              <a:ext uri="{FF2B5EF4-FFF2-40B4-BE49-F238E27FC236}">
                <a16:creationId xmlns:a16="http://schemas.microsoft.com/office/drawing/2014/main" id="{8DC7DBF5-C510-4FE0-B786-15D1AFE01F21}"/>
              </a:ext>
            </a:extLst>
          </p:cNvPr>
          <p:cNvGraphicFramePr>
            <a:graphicFrameLocks noGrp="1"/>
          </p:cNvGraphicFramePr>
          <p:nvPr>
            <p:extLst>
              <p:ext uri="{D42A27DB-BD31-4B8C-83A1-F6EECF244321}">
                <p14:modId xmlns:p14="http://schemas.microsoft.com/office/powerpoint/2010/main" val="132225822"/>
              </p:ext>
            </p:extLst>
          </p:nvPr>
        </p:nvGraphicFramePr>
        <p:xfrm>
          <a:off x="1985864" y="3879002"/>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68023503"/>
                    </a:ext>
                  </a:extLst>
                </a:gridCol>
                <a:gridCol w="4064000">
                  <a:extLst>
                    <a:ext uri="{9D8B030D-6E8A-4147-A177-3AD203B41FA5}">
                      <a16:colId xmlns:a16="http://schemas.microsoft.com/office/drawing/2014/main" val="202019977"/>
                    </a:ext>
                  </a:extLst>
                </a:gridCol>
              </a:tblGrid>
              <a:tr h="370840">
                <a:tc>
                  <a:txBody>
                    <a:bodyPr/>
                    <a:lstStyle/>
                    <a:p>
                      <a:r>
                        <a:rPr lang="en-GB" b="0" dirty="0">
                          <a:solidFill>
                            <a:schemeClr val="tx1"/>
                          </a:solidFill>
                        </a:rPr>
                        <a:t>Name</a:t>
                      </a:r>
                    </a:p>
                  </a:txBody>
                  <a:tcPr>
                    <a:solidFill>
                      <a:schemeClr val="bg1">
                        <a:lumMod val="85000"/>
                      </a:schemeClr>
                    </a:solidFill>
                  </a:tcPr>
                </a:tc>
                <a:tc>
                  <a:txBody>
                    <a:bodyPr/>
                    <a:lstStyle/>
                    <a:p>
                      <a:endParaRPr lang="en-GB"/>
                    </a:p>
                  </a:txBody>
                  <a:tcPr>
                    <a:solidFill>
                      <a:schemeClr val="bg1">
                        <a:lumMod val="85000"/>
                      </a:schemeClr>
                    </a:solidFill>
                  </a:tcPr>
                </a:tc>
                <a:extLst>
                  <a:ext uri="{0D108BD9-81ED-4DB2-BD59-A6C34878D82A}">
                    <a16:rowId xmlns:a16="http://schemas.microsoft.com/office/drawing/2014/main" val="3937212965"/>
                  </a:ext>
                </a:extLst>
              </a:tr>
              <a:tr h="370840">
                <a:tc>
                  <a:txBody>
                    <a:bodyPr/>
                    <a:lstStyle/>
                    <a:p>
                      <a:r>
                        <a:rPr lang="en-GB" dirty="0"/>
                        <a:t>Email</a:t>
                      </a:r>
                    </a:p>
                  </a:txBody>
                  <a:tcPr>
                    <a:solidFill>
                      <a:schemeClr val="bg1">
                        <a:lumMod val="85000"/>
                      </a:schemeClr>
                    </a:solidFill>
                  </a:tcPr>
                </a:tc>
                <a:tc>
                  <a:txBody>
                    <a:bodyPr/>
                    <a:lstStyle/>
                    <a:p>
                      <a:endParaRPr lang="en-GB"/>
                    </a:p>
                  </a:txBody>
                  <a:tcPr>
                    <a:solidFill>
                      <a:schemeClr val="bg1">
                        <a:lumMod val="85000"/>
                      </a:schemeClr>
                    </a:solidFill>
                  </a:tcPr>
                </a:tc>
                <a:extLst>
                  <a:ext uri="{0D108BD9-81ED-4DB2-BD59-A6C34878D82A}">
                    <a16:rowId xmlns:a16="http://schemas.microsoft.com/office/drawing/2014/main" val="1917662824"/>
                  </a:ext>
                </a:extLst>
              </a:tr>
              <a:tr h="370840">
                <a:tc>
                  <a:txBody>
                    <a:bodyPr/>
                    <a:lstStyle/>
                    <a:p>
                      <a:r>
                        <a:rPr lang="en-GB" dirty="0"/>
                        <a:t>Feedback</a:t>
                      </a:r>
                    </a:p>
                  </a:txBody>
                  <a:tcPr>
                    <a:solidFill>
                      <a:schemeClr val="bg1">
                        <a:lumMod val="85000"/>
                      </a:schemeClr>
                    </a:solidFill>
                  </a:tcPr>
                </a:tc>
                <a:tc>
                  <a:txBody>
                    <a:bodyPr/>
                    <a:lstStyle/>
                    <a:p>
                      <a:endParaRPr lang="en-GB" dirty="0"/>
                    </a:p>
                  </a:txBody>
                  <a:tcPr>
                    <a:solidFill>
                      <a:schemeClr val="bg1">
                        <a:lumMod val="85000"/>
                      </a:schemeClr>
                    </a:solidFill>
                  </a:tcPr>
                </a:tc>
                <a:extLst>
                  <a:ext uri="{0D108BD9-81ED-4DB2-BD59-A6C34878D82A}">
                    <a16:rowId xmlns:a16="http://schemas.microsoft.com/office/drawing/2014/main" val="4090953391"/>
                  </a:ext>
                </a:extLst>
              </a:tr>
            </a:tbl>
          </a:graphicData>
        </a:graphic>
      </p:graphicFrame>
      <p:sp>
        <p:nvSpPr>
          <p:cNvPr id="15" name="TextBox 14">
            <a:extLst>
              <a:ext uri="{FF2B5EF4-FFF2-40B4-BE49-F238E27FC236}">
                <a16:creationId xmlns:a16="http://schemas.microsoft.com/office/drawing/2014/main" id="{B837A98B-0A50-4A8B-9576-63853FDC418A}"/>
              </a:ext>
            </a:extLst>
          </p:cNvPr>
          <p:cNvSpPr txBox="1"/>
          <p:nvPr/>
        </p:nvSpPr>
        <p:spPr>
          <a:xfrm>
            <a:off x="4801260" y="5699765"/>
            <a:ext cx="2497205" cy="369332"/>
          </a:xfrm>
          <a:prstGeom prst="rect">
            <a:avLst/>
          </a:prstGeom>
          <a:noFill/>
        </p:spPr>
        <p:txBody>
          <a:bodyPr wrap="square" rtlCol="0">
            <a:spAutoFit/>
          </a:bodyPr>
          <a:lstStyle/>
          <a:p>
            <a:r>
              <a:rPr lang="en-GB" dirty="0"/>
              <a:t>| 2020 |Corey Howard </a:t>
            </a:r>
          </a:p>
        </p:txBody>
      </p:sp>
      <p:grpSp>
        <p:nvGrpSpPr>
          <p:cNvPr id="50" name="Thumbnail">
            <a:extLst>
              <a:ext uri="{FF2B5EF4-FFF2-40B4-BE49-F238E27FC236}">
                <a16:creationId xmlns:a16="http://schemas.microsoft.com/office/drawing/2014/main" id="{495E6187-2CCD-49DB-AD86-1D1F0192AD9D}"/>
              </a:ext>
            </a:extLst>
          </p:cNvPr>
          <p:cNvGrpSpPr/>
          <p:nvPr/>
        </p:nvGrpSpPr>
        <p:grpSpPr>
          <a:xfrm>
            <a:off x="3495107" y="5656299"/>
            <a:ext cx="413195" cy="369332"/>
            <a:chOff x="4704983" y="1622168"/>
            <a:chExt cx="1333500" cy="1333500"/>
          </a:xfrm>
          <a:noFill/>
        </p:grpSpPr>
        <p:sp>
          <p:nvSpPr>
            <p:cNvPr id="51" name="Border Outer">
              <a:extLst>
                <a:ext uri="{FF2B5EF4-FFF2-40B4-BE49-F238E27FC236}">
                  <a16:creationId xmlns:a16="http://schemas.microsoft.com/office/drawing/2014/main" id="{7CF3715F-1C6E-47C0-896A-F170506904DB}"/>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52" name="Border">
              <a:extLst>
                <a:ext uri="{FF2B5EF4-FFF2-40B4-BE49-F238E27FC236}">
                  <a16:creationId xmlns:a16="http://schemas.microsoft.com/office/drawing/2014/main" id="{11A7EE3A-EF2C-46BA-BD36-D088947A0383}"/>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3" name="Line 2">
              <a:extLst>
                <a:ext uri="{FF2B5EF4-FFF2-40B4-BE49-F238E27FC236}">
                  <a16:creationId xmlns:a16="http://schemas.microsoft.com/office/drawing/2014/main" id="{A83C7BE7-92EE-4C9E-BCAE-01CA80777984}"/>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4" name="Line 1">
              <a:extLst>
                <a:ext uri="{FF2B5EF4-FFF2-40B4-BE49-F238E27FC236}">
                  <a16:creationId xmlns:a16="http://schemas.microsoft.com/office/drawing/2014/main" id="{9740D752-A868-4C88-9106-6A60618C6475}"/>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8" name="Thumbnail">
            <a:extLst>
              <a:ext uri="{FF2B5EF4-FFF2-40B4-BE49-F238E27FC236}">
                <a16:creationId xmlns:a16="http://schemas.microsoft.com/office/drawing/2014/main" id="{B00F01A7-45C3-4DDB-A39B-ED2D12365350}"/>
              </a:ext>
            </a:extLst>
          </p:cNvPr>
          <p:cNvGrpSpPr/>
          <p:nvPr/>
        </p:nvGrpSpPr>
        <p:grpSpPr>
          <a:xfrm>
            <a:off x="1989904" y="5634722"/>
            <a:ext cx="413195" cy="369332"/>
            <a:chOff x="4704983" y="1622168"/>
            <a:chExt cx="1333500" cy="1333500"/>
          </a:xfrm>
          <a:noFill/>
        </p:grpSpPr>
        <p:sp>
          <p:nvSpPr>
            <p:cNvPr id="59" name="Border Outer">
              <a:extLst>
                <a:ext uri="{FF2B5EF4-FFF2-40B4-BE49-F238E27FC236}">
                  <a16:creationId xmlns:a16="http://schemas.microsoft.com/office/drawing/2014/main" id="{8AE132CB-6E48-4AF1-82D6-D89D9677BC75}"/>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0" name="Border">
              <a:extLst>
                <a:ext uri="{FF2B5EF4-FFF2-40B4-BE49-F238E27FC236}">
                  <a16:creationId xmlns:a16="http://schemas.microsoft.com/office/drawing/2014/main" id="{915A5F16-0130-4F3D-AA93-91BAAF2097C7}"/>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2">
              <a:extLst>
                <a:ext uri="{FF2B5EF4-FFF2-40B4-BE49-F238E27FC236}">
                  <a16:creationId xmlns:a16="http://schemas.microsoft.com/office/drawing/2014/main" id="{82BBEB51-D273-4243-A3AC-DD9F50FBF256}"/>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2" name="Line 1">
              <a:extLst>
                <a:ext uri="{FF2B5EF4-FFF2-40B4-BE49-F238E27FC236}">
                  <a16:creationId xmlns:a16="http://schemas.microsoft.com/office/drawing/2014/main" id="{5C043D2E-AF47-48EF-8401-C103BE15B2D3}"/>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3" name="Thumbnail">
            <a:extLst>
              <a:ext uri="{FF2B5EF4-FFF2-40B4-BE49-F238E27FC236}">
                <a16:creationId xmlns:a16="http://schemas.microsoft.com/office/drawing/2014/main" id="{4ABB3E1B-AB45-49A7-B14D-BC4A6C45F5EB}"/>
              </a:ext>
            </a:extLst>
          </p:cNvPr>
          <p:cNvGrpSpPr/>
          <p:nvPr/>
        </p:nvGrpSpPr>
        <p:grpSpPr>
          <a:xfrm>
            <a:off x="8161344" y="5640744"/>
            <a:ext cx="413195" cy="369332"/>
            <a:chOff x="4704983" y="1622168"/>
            <a:chExt cx="1333500" cy="1333500"/>
          </a:xfrm>
          <a:noFill/>
        </p:grpSpPr>
        <p:sp>
          <p:nvSpPr>
            <p:cNvPr id="64" name="Border Outer">
              <a:extLst>
                <a:ext uri="{FF2B5EF4-FFF2-40B4-BE49-F238E27FC236}">
                  <a16:creationId xmlns:a16="http://schemas.microsoft.com/office/drawing/2014/main" id="{242E7F28-AEAB-42DA-A7DE-14B8481DFD6C}"/>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5" name="Border">
              <a:extLst>
                <a:ext uri="{FF2B5EF4-FFF2-40B4-BE49-F238E27FC236}">
                  <a16:creationId xmlns:a16="http://schemas.microsoft.com/office/drawing/2014/main" id="{B6CC07BC-7989-4EC2-A1AB-2B1203A7E989}"/>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6" name="Line 2">
              <a:extLst>
                <a:ext uri="{FF2B5EF4-FFF2-40B4-BE49-F238E27FC236}">
                  <a16:creationId xmlns:a16="http://schemas.microsoft.com/office/drawing/2014/main" id="{ED7A2217-E7A3-4637-8D3D-A99C7739BFB1}"/>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7" name="Line 1">
              <a:extLst>
                <a:ext uri="{FF2B5EF4-FFF2-40B4-BE49-F238E27FC236}">
                  <a16:creationId xmlns:a16="http://schemas.microsoft.com/office/drawing/2014/main" id="{2B872DC2-5120-4444-A4D3-B25FBA013BD9}"/>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8" name="Thumbnail">
            <a:extLst>
              <a:ext uri="{FF2B5EF4-FFF2-40B4-BE49-F238E27FC236}">
                <a16:creationId xmlns:a16="http://schemas.microsoft.com/office/drawing/2014/main" id="{94AED81C-F3CE-4CA1-A3BE-B823D40DEE97}"/>
              </a:ext>
            </a:extLst>
          </p:cNvPr>
          <p:cNvGrpSpPr/>
          <p:nvPr/>
        </p:nvGrpSpPr>
        <p:grpSpPr>
          <a:xfrm>
            <a:off x="9696626" y="5659776"/>
            <a:ext cx="413195" cy="369332"/>
            <a:chOff x="4704983" y="1622168"/>
            <a:chExt cx="1333500" cy="1333500"/>
          </a:xfrm>
          <a:noFill/>
        </p:grpSpPr>
        <p:sp>
          <p:nvSpPr>
            <p:cNvPr id="69" name="Border Outer">
              <a:extLst>
                <a:ext uri="{FF2B5EF4-FFF2-40B4-BE49-F238E27FC236}">
                  <a16:creationId xmlns:a16="http://schemas.microsoft.com/office/drawing/2014/main" id="{5AC7AE63-653C-498E-8084-B26E4477C238}"/>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0" name="Border">
              <a:extLst>
                <a:ext uri="{FF2B5EF4-FFF2-40B4-BE49-F238E27FC236}">
                  <a16:creationId xmlns:a16="http://schemas.microsoft.com/office/drawing/2014/main" id="{CEA4655F-EA97-40F1-8BF9-2FDF6245E6B6}"/>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1" name="Line 2">
              <a:extLst>
                <a:ext uri="{FF2B5EF4-FFF2-40B4-BE49-F238E27FC236}">
                  <a16:creationId xmlns:a16="http://schemas.microsoft.com/office/drawing/2014/main" id="{BE982851-A018-4DED-A106-60D43242FC00}"/>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2" name="Line 1">
              <a:extLst>
                <a:ext uri="{FF2B5EF4-FFF2-40B4-BE49-F238E27FC236}">
                  <a16:creationId xmlns:a16="http://schemas.microsoft.com/office/drawing/2014/main" id="{1630B123-EC59-4301-8195-CE7D523966C1}"/>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7" name="Footer Placeholder 16">
            <a:extLst>
              <a:ext uri="{FF2B5EF4-FFF2-40B4-BE49-F238E27FC236}">
                <a16:creationId xmlns:a16="http://schemas.microsoft.com/office/drawing/2014/main" id="{33552950-1172-4203-98DF-D862A8A61341}"/>
              </a:ext>
            </a:extLst>
          </p:cNvPr>
          <p:cNvSpPr>
            <a:spLocks noGrp="1"/>
          </p:cNvSpPr>
          <p:nvPr>
            <p:ph type="ftr" sz="quarter" idx="11"/>
          </p:nvPr>
        </p:nvSpPr>
        <p:spPr/>
        <p:txBody>
          <a:bodyPr/>
          <a:lstStyle/>
          <a:p>
            <a:endParaRPr lang="en-GB"/>
          </a:p>
        </p:txBody>
      </p:sp>
      <p:sp>
        <p:nvSpPr>
          <p:cNvPr id="78" name="TextBox 77">
            <a:extLst>
              <a:ext uri="{FF2B5EF4-FFF2-40B4-BE49-F238E27FC236}">
                <a16:creationId xmlns:a16="http://schemas.microsoft.com/office/drawing/2014/main" id="{481E1AED-6F4E-4CFE-BA82-2289492D5667}"/>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349241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grpSp>
        <p:nvGrpSpPr>
          <p:cNvPr id="30" name="Image">
            <a:extLst>
              <a:ext uri="{FF2B5EF4-FFF2-40B4-BE49-F238E27FC236}">
                <a16:creationId xmlns:a16="http://schemas.microsoft.com/office/drawing/2014/main" id="{1AF384A1-EAE9-4548-A643-65A264DD955C}"/>
              </a:ext>
            </a:extLst>
          </p:cNvPr>
          <p:cNvGrpSpPr>
            <a:grpSpLocks/>
          </p:cNvGrpSpPr>
          <p:nvPr/>
        </p:nvGrpSpPr>
        <p:grpSpPr bwMode="auto">
          <a:xfrm>
            <a:off x="5436748" y="3945180"/>
            <a:ext cx="1333500" cy="1333500"/>
            <a:chOff x="508000" y="1397000"/>
            <a:chExt cx="1008112" cy="1008112"/>
          </a:xfrm>
        </p:grpSpPr>
        <p:sp>
          <p:nvSpPr>
            <p:cNvPr id="35" name="Border">
              <a:extLst>
                <a:ext uri="{FF2B5EF4-FFF2-40B4-BE49-F238E27FC236}">
                  <a16:creationId xmlns:a16="http://schemas.microsoft.com/office/drawing/2014/main" id="{5E62E63F-91EC-4D0A-9B80-906B8564A6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 name="Line 2">
              <a:extLst>
                <a:ext uri="{FF2B5EF4-FFF2-40B4-BE49-F238E27FC236}">
                  <a16:creationId xmlns:a16="http://schemas.microsoft.com/office/drawing/2014/main" id="{E04748B5-FFDD-46D7-A45B-891BF6BB64E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 name="Line 1">
              <a:extLst>
                <a:ext uri="{FF2B5EF4-FFF2-40B4-BE49-F238E27FC236}">
                  <a16:creationId xmlns:a16="http://schemas.microsoft.com/office/drawing/2014/main" id="{5F7435D0-5E7D-404B-963B-F23C4EBBBF3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8" name="Image">
            <a:extLst>
              <a:ext uri="{FF2B5EF4-FFF2-40B4-BE49-F238E27FC236}">
                <a16:creationId xmlns:a16="http://schemas.microsoft.com/office/drawing/2014/main" id="{6F0CFDB5-5B1A-421B-B9F3-AF738AB3AB27}"/>
              </a:ext>
            </a:extLst>
          </p:cNvPr>
          <p:cNvGrpSpPr>
            <a:grpSpLocks/>
          </p:cNvGrpSpPr>
          <p:nvPr/>
        </p:nvGrpSpPr>
        <p:grpSpPr bwMode="auto">
          <a:xfrm>
            <a:off x="3416591" y="3945180"/>
            <a:ext cx="1333500" cy="1333500"/>
            <a:chOff x="508000" y="1397000"/>
            <a:chExt cx="1008112" cy="1008112"/>
          </a:xfrm>
        </p:grpSpPr>
        <p:sp>
          <p:nvSpPr>
            <p:cNvPr id="39" name="Border">
              <a:extLst>
                <a:ext uri="{FF2B5EF4-FFF2-40B4-BE49-F238E27FC236}">
                  <a16:creationId xmlns:a16="http://schemas.microsoft.com/office/drawing/2014/main" id="{A6F0F3EA-F749-4859-A865-BABAD19C1D1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0" name="Line 2">
              <a:extLst>
                <a:ext uri="{FF2B5EF4-FFF2-40B4-BE49-F238E27FC236}">
                  <a16:creationId xmlns:a16="http://schemas.microsoft.com/office/drawing/2014/main" id="{9EA1726B-E2DA-41ED-9282-F246FA78650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1" name="Line 1">
              <a:extLst>
                <a:ext uri="{FF2B5EF4-FFF2-40B4-BE49-F238E27FC236}">
                  <a16:creationId xmlns:a16="http://schemas.microsoft.com/office/drawing/2014/main" id="{951921E5-3B16-45AE-AB66-DE1BF17EEBB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5" name="Image">
            <a:extLst>
              <a:ext uri="{FF2B5EF4-FFF2-40B4-BE49-F238E27FC236}">
                <a16:creationId xmlns:a16="http://schemas.microsoft.com/office/drawing/2014/main" id="{C6129304-59CD-45ED-B697-2F606E077A98}"/>
              </a:ext>
            </a:extLst>
          </p:cNvPr>
          <p:cNvGrpSpPr>
            <a:grpSpLocks/>
          </p:cNvGrpSpPr>
          <p:nvPr/>
        </p:nvGrpSpPr>
        <p:grpSpPr bwMode="auto">
          <a:xfrm>
            <a:off x="7456905" y="3945180"/>
            <a:ext cx="1333500" cy="1333500"/>
            <a:chOff x="508000" y="1397000"/>
            <a:chExt cx="1008112" cy="1008112"/>
          </a:xfrm>
        </p:grpSpPr>
        <p:sp>
          <p:nvSpPr>
            <p:cNvPr id="49" name="Border">
              <a:extLst>
                <a:ext uri="{FF2B5EF4-FFF2-40B4-BE49-F238E27FC236}">
                  <a16:creationId xmlns:a16="http://schemas.microsoft.com/office/drawing/2014/main" id="{22224ED5-46A7-436A-9C0E-B24944512D9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0" name="Line 2">
              <a:extLst>
                <a:ext uri="{FF2B5EF4-FFF2-40B4-BE49-F238E27FC236}">
                  <a16:creationId xmlns:a16="http://schemas.microsoft.com/office/drawing/2014/main" id="{D9B1DAE5-61BE-46D8-9CD9-97D914E6989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1" name="Line 1">
              <a:extLst>
                <a:ext uri="{FF2B5EF4-FFF2-40B4-BE49-F238E27FC236}">
                  <a16:creationId xmlns:a16="http://schemas.microsoft.com/office/drawing/2014/main" id="{89FB59AA-E778-4458-B443-14FF8F2A436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2" name="Image">
            <a:extLst>
              <a:ext uri="{FF2B5EF4-FFF2-40B4-BE49-F238E27FC236}">
                <a16:creationId xmlns:a16="http://schemas.microsoft.com/office/drawing/2014/main" id="{B891574F-900C-41F6-B7FC-C3773882D6B6}"/>
              </a:ext>
            </a:extLst>
          </p:cNvPr>
          <p:cNvGrpSpPr>
            <a:grpSpLocks/>
          </p:cNvGrpSpPr>
          <p:nvPr/>
        </p:nvGrpSpPr>
        <p:grpSpPr bwMode="auto">
          <a:xfrm>
            <a:off x="7813263" y="5421079"/>
            <a:ext cx="620784" cy="567498"/>
            <a:chOff x="508000" y="1397000"/>
            <a:chExt cx="1008112" cy="1008112"/>
          </a:xfrm>
        </p:grpSpPr>
        <p:sp>
          <p:nvSpPr>
            <p:cNvPr id="53" name="Border">
              <a:extLst>
                <a:ext uri="{FF2B5EF4-FFF2-40B4-BE49-F238E27FC236}">
                  <a16:creationId xmlns:a16="http://schemas.microsoft.com/office/drawing/2014/main" id="{E18B37EC-5014-4E7E-9957-6410F7FC870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4" name="Line 2">
              <a:extLst>
                <a:ext uri="{FF2B5EF4-FFF2-40B4-BE49-F238E27FC236}">
                  <a16:creationId xmlns:a16="http://schemas.microsoft.com/office/drawing/2014/main" id="{C8FB994B-7540-4A9C-B78C-9F906F064B6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5" name="Line 1">
              <a:extLst>
                <a:ext uri="{FF2B5EF4-FFF2-40B4-BE49-F238E27FC236}">
                  <a16:creationId xmlns:a16="http://schemas.microsoft.com/office/drawing/2014/main" id="{738CC319-E960-48EC-B77E-289F8D53B08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8" name="Image">
            <a:extLst>
              <a:ext uri="{FF2B5EF4-FFF2-40B4-BE49-F238E27FC236}">
                <a16:creationId xmlns:a16="http://schemas.microsoft.com/office/drawing/2014/main" id="{8010DE96-8504-4DB3-BEC8-32CA14807F93}"/>
              </a:ext>
            </a:extLst>
          </p:cNvPr>
          <p:cNvGrpSpPr>
            <a:grpSpLocks/>
          </p:cNvGrpSpPr>
          <p:nvPr/>
        </p:nvGrpSpPr>
        <p:grpSpPr bwMode="auto">
          <a:xfrm>
            <a:off x="3772949" y="5421079"/>
            <a:ext cx="620784" cy="567498"/>
            <a:chOff x="508000" y="1397000"/>
            <a:chExt cx="1008112" cy="1008112"/>
          </a:xfrm>
        </p:grpSpPr>
        <p:sp>
          <p:nvSpPr>
            <p:cNvPr id="59" name="Border">
              <a:extLst>
                <a:ext uri="{FF2B5EF4-FFF2-40B4-BE49-F238E27FC236}">
                  <a16:creationId xmlns:a16="http://schemas.microsoft.com/office/drawing/2014/main" id="{58831600-16FD-4AC7-9D43-DDAF6352794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144363B6-D6E5-42FB-8A3F-DEB1404D164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64416D91-304A-4A76-A9C2-A83EB6AC86E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2" name="Image">
            <a:extLst>
              <a:ext uri="{FF2B5EF4-FFF2-40B4-BE49-F238E27FC236}">
                <a16:creationId xmlns:a16="http://schemas.microsoft.com/office/drawing/2014/main" id="{539176CE-89DF-4A38-A310-0D663BD236F2}"/>
              </a:ext>
            </a:extLst>
          </p:cNvPr>
          <p:cNvGrpSpPr>
            <a:grpSpLocks/>
          </p:cNvGrpSpPr>
          <p:nvPr/>
        </p:nvGrpSpPr>
        <p:grpSpPr bwMode="auto">
          <a:xfrm>
            <a:off x="5793106" y="5421079"/>
            <a:ext cx="620784" cy="567498"/>
            <a:chOff x="508000" y="1397000"/>
            <a:chExt cx="1008112" cy="1008112"/>
          </a:xfrm>
        </p:grpSpPr>
        <p:sp>
          <p:nvSpPr>
            <p:cNvPr id="63" name="Border">
              <a:extLst>
                <a:ext uri="{FF2B5EF4-FFF2-40B4-BE49-F238E27FC236}">
                  <a16:creationId xmlns:a16="http://schemas.microsoft.com/office/drawing/2014/main" id="{73362CA8-816B-4E96-9C41-9D1B292EF6EB}"/>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4" name="Line 2">
              <a:extLst>
                <a:ext uri="{FF2B5EF4-FFF2-40B4-BE49-F238E27FC236}">
                  <a16:creationId xmlns:a16="http://schemas.microsoft.com/office/drawing/2014/main" id="{E26550EF-5ABB-4B81-933B-5B1FE5840AE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5" name="Line 1">
              <a:extLst>
                <a:ext uri="{FF2B5EF4-FFF2-40B4-BE49-F238E27FC236}">
                  <a16:creationId xmlns:a16="http://schemas.microsoft.com/office/drawing/2014/main" id="{6CC2C27C-7450-455E-99CC-2B257732E7A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2" name="Footer Placeholder 1">
            <a:extLst>
              <a:ext uri="{FF2B5EF4-FFF2-40B4-BE49-F238E27FC236}">
                <a16:creationId xmlns:a16="http://schemas.microsoft.com/office/drawing/2014/main" id="{68760333-F405-4F62-A4ED-0DDA7D755152}"/>
              </a:ext>
            </a:extLst>
          </p:cNvPr>
          <p:cNvSpPr>
            <a:spLocks noGrp="1"/>
          </p:cNvSpPr>
          <p:nvPr>
            <p:ph type="ftr" sz="quarter" idx="11"/>
          </p:nvPr>
        </p:nvSpPr>
        <p:spPr/>
        <p:txBody>
          <a:bodyPr/>
          <a:lstStyle/>
          <a:p>
            <a:endParaRPr lang="en-GB"/>
          </a:p>
        </p:txBody>
      </p:sp>
      <p:sp>
        <p:nvSpPr>
          <p:cNvPr id="66" name="TextBox 65">
            <a:extLst>
              <a:ext uri="{FF2B5EF4-FFF2-40B4-BE49-F238E27FC236}">
                <a16:creationId xmlns:a16="http://schemas.microsoft.com/office/drawing/2014/main" id="{3B7175B2-8C8F-4981-97FC-021EB92237BF}"/>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395656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rowser" descr="&lt;SmartSettings&gt;&lt;SmartResize enabled=&quot;True&quot; minWidth=&quot;140&quot; minHeight=&quot;50&quot; /&gt;&lt;/SmartSettings&gt;">
            <a:extLst>
              <a:ext uri="{FF2B5EF4-FFF2-40B4-BE49-F238E27FC236}">
                <a16:creationId xmlns:a16="http://schemas.microsoft.com/office/drawing/2014/main" id="{8AE75B38-9F1E-480E-865D-5D4DFCDBB51B}"/>
              </a:ext>
            </a:extLst>
          </p:cNvPr>
          <p:cNvGrpSpPr/>
          <p:nvPr>
            <p:custDataLst>
              <p:tags r:id="rId1"/>
            </p:custDataLst>
          </p:nvPr>
        </p:nvGrpSpPr>
        <p:grpSpPr>
          <a:xfrm>
            <a:off x="1184222" y="539645"/>
            <a:ext cx="9818558" cy="5591331"/>
            <a:chOff x="595684" y="1261242"/>
            <a:chExt cx="6668463" cy="4352544"/>
          </a:xfrm>
        </p:grpSpPr>
        <p:sp>
          <p:nvSpPr>
            <p:cNvPr id="5"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9CFDA50E-F277-4191-B518-9DA17896BB32}"/>
                </a:ext>
              </a:extLst>
            </p:cNvPr>
            <p:cNvSpPr/>
            <p:nvPr>
              <p:custDataLst>
                <p:tags r:id="rId2"/>
              </p:custDataLst>
            </p:nvPr>
          </p:nvSpPr>
          <p:spPr>
            <a:xfrm>
              <a:off x="595684" y="1677698"/>
              <a:ext cx="6668462" cy="39360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FB8EFB3-45DB-4492-9710-F0C674E8987F}"/>
                </a:ext>
              </a:extLst>
            </p:cNvPr>
            <p:cNvSpPr/>
            <p:nvPr>
              <p:custDataLst>
                <p:tags r:id="rId3"/>
              </p:custDataLst>
            </p:nvPr>
          </p:nvSpPr>
          <p:spPr>
            <a:xfrm>
              <a:off x="595685" y="1261242"/>
              <a:ext cx="6668462" cy="41808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7"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38225FDF-6D4D-49EA-AC73-8E7E9FF0C3EB}"/>
                </a:ext>
              </a:extLst>
            </p:cNvPr>
            <p:cNvSpPr>
              <a:spLocks noChangeAspect="1" noEditPoints="1"/>
            </p:cNvSpPr>
            <p:nvPr>
              <p:custDataLst>
                <p:tags r:id="rId4"/>
              </p:custDataLst>
            </p:nvPr>
          </p:nvSpPr>
          <p:spPr bwMode="auto">
            <a:xfrm>
              <a:off x="7102586" y="1500661"/>
              <a:ext cx="101349" cy="8774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EB6D15-DDE3-464F-81D3-9CB7130FDD13}"/>
                </a:ext>
              </a:extLst>
            </p:cNvPr>
            <p:cNvSpPr>
              <a:spLocks noEditPoints="1"/>
            </p:cNvSpPr>
            <p:nvPr>
              <p:custDataLst>
                <p:tags r:id="rId5"/>
              </p:custDataLst>
            </p:nvPr>
          </p:nvSpPr>
          <p:spPr bwMode="auto">
            <a:xfrm>
              <a:off x="7120921" y="1316704"/>
              <a:ext cx="66847" cy="7414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EAA8458E-6D43-454C-BBFA-838CDEF57590}"/>
                </a:ext>
              </a:extLst>
            </p:cNvPr>
            <p:cNvSpPr/>
            <p:nvPr>
              <p:custDataLst>
                <p:tags r:id="rId6"/>
              </p:custDataLst>
            </p:nvPr>
          </p:nvSpPr>
          <p:spPr>
            <a:xfrm>
              <a:off x="1208917" y="1451995"/>
              <a:ext cx="5833455" cy="18507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10"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19E6AA20-AC8F-41A6-9B75-7249109BCB9A}"/>
                </a:ext>
              </a:extLst>
            </p:cNvPr>
            <p:cNvSpPr>
              <a:spLocks noChangeAspect="1" noEditPoints="1"/>
            </p:cNvSpPr>
            <p:nvPr>
              <p:custDataLst>
                <p:tags r:id="rId7"/>
              </p:custDataLst>
            </p:nvPr>
          </p:nvSpPr>
          <p:spPr bwMode="auto">
            <a:xfrm>
              <a:off x="1260618" y="1492628"/>
              <a:ext cx="63613" cy="103806"/>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1" name="Navigation Buttons">
              <a:extLst>
                <a:ext uri="{FF2B5EF4-FFF2-40B4-BE49-F238E27FC236}">
                  <a16:creationId xmlns:a16="http://schemas.microsoft.com/office/drawing/2014/main" id="{4C92FBD9-CC71-47AB-A76F-6C50B904299C}"/>
                </a:ext>
              </a:extLst>
            </p:cNvPr>
            <p:cNvGrpSpPr/>
            <p:nvPr/>
          </p:nvGrpSpPr>
          <p:grpSpPr>
            <a:xfrm>
              <a:off x="681201" y="1477180"/>
              <a:ext cx="435586" cy="134700"/>
              <a:chOff x="681201" y="1477180"/>
              <a:chExt cx="435586" cy="134700"/>
            </a:xfrm>
          </p:grpSpPr>
          <p:sp>
            <p:nvSpPr>
              <p:cNvPr id="12"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8A12A363-22C1-4300-8DB1-C354257895DC}"/>
                  </a:ext>
                </a:extLst>
              </p:cNvPr>
              <p:cNvSpPr>
                <a:spLocks noChangeAspect="1" noEditPoints="1"/>
              </p:cNvSpPr>
              <p:nvPr>
                <p:custDataLst>
                  <p:tags r:id="rId8"/>
                </p:custDataLst>
              </p:nvPr>
            </p:nvSpPr>
            <p:spPr bwMode="auto">
              <a:xfrm>
                <a:off x="681201" y="1497572"/>
                <a:ext cx="103505" cy="9392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4928227-91F7-4FCC-B208-8EAD16C687F0}"/>
                  </a:ext>
                </a:extLst>
              </p:cNvPr>
              <p:cNvSpPr>
                <a:spLocks noChangeAspect="1" noEditPoints="1"/>
              </p:cNvSpPr>
              <p:nvPr>
                <p:custDataLst>
                  <p:tags r:id="rId9"/>
                </p:custDataLst>
              </p:nvPr>
            </p:nvSpPr>
            <p:spPr bwMode="auto">
              <a:xfrm>
                <a:off x="845084" y="1497571"/>
                <a:ext cx="103505" cy="93919"/>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4"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BF617B1-D11D-4474-8EFA-BB3C610A06EF}"/>
                  </a:ext>
                </a:extLst>
              </p:cNvPr>
              <p:cNvSpPr>
                <a:spLocks noChangeAspect="1" noEditPoints="1"/>
              </p:cNvSpPr>
              <p:nvPr>
                <p:custDataLst>
                  <p:tags r:id="rId10"/>
                </p:custDataLst>
              </p:nvPr>
            </p:nvSpPr>
            <p:spPr bwMode="auto">
              <a:xfrm>
                <a:off x="1008969" y="1477180"/>
                <a:ext cx="107818" cy="13470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16" name="Picture 15">
            <a:extLst>
              <a:ext uri="{FF2B5EF4-FFF2-40B4-BE49-F238E27FC236}">
                <a16:creationId xmlns:a16="http://schemas.microsoft.com/office/drawing/2014/main" id="{23F75C17-4154-4EC9-955C-2D4622C8D3CF}"/>
              </a:ext>
            </a:extLst>
          </p:cNvPr>
          <p:cNvPicPr>
            <a:picLocks noChangeAspect="1"/>
          </p:cNvPicPr>
          <p:nvPr/>
        </p:nvPicPr>
        <p:blipFill>
          <a:blip r:embed="rId12"/>
          <a:stretch>
            <a:fillRect/>
          </a:stretch>
        </p:blipFill>
        <p:spPr>
          <a:xfrm>
            <a:off x="4580818" y="1106983"/>
            <a:ext cx="2938092" cy="2926292"/>
          </a:xfrm>
          <a:prstGeom prst="rect">
            <a:avLst/>
          </a:prstGeom>
        </p:spPr>
      </p:pic>
      <p:grpSp>
        <p:nvGrpSpPr>
          <p:cNvPr id="23" name="Trial Note">
            <a:extLst>
              <a:ext uri="{FF2B5EF4-FFF2-40B4-BE49-F238E27FC236}">
                <a16:creationId xmlns:a16="http://schemas.microsoft.com/office/drawing/2014/main" id="{F3F93A1E-33B3-4C47-B514-9B3B53A492B3}"/>
              </a:ext>
            </a:extLst>
          </p:cNvPr>
          <p:cNvGrpSpPr/>
          <p:nvPr/>
        </p:nvGrpSpPr>
        <p:grpSpPr>
          <a:xfrm>
            <a:off x="1063074" y="1307538"/>
            <a:ext cx="2572575" cy="3394961"/>
            <a:chOff x="3297238" y="3861955"/>
            <a:chExt cx="2572575" cy="3394961"/>
          </a:xfrm>
        </p:grpSpPr>
        <p:sp>
          <p:nvSpPr>
            <p:cNvPr id="25" name="Shopping Cart Icon">
              <a:extLst>
                <a:ext uri="{FF2B5EF4-FFF2-40B4-BE49-F238E27FC236}">
                  <a16:creationId xmlns:a16="http://schemas.microsoft.com/office/drawing/2014/main" id="{B9B86D99-4528-4EFC-86C5-20DA581CDF85}"/>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 name="Message">
              <a:extLst>
                <a:ext uri="{FF2B5EF4-FFF2-40B4-BE49-F238E27FC236}">
                  <a16:creationId xmlns:a16="http://schemas.microsoft.com/office/drawing/2014/main" id="{267B0E06-22FD-44A9-9FB9-8DA99268298F}"/>
                </a:ext>
              </a:extLst>
            </p:cNvPr>
            <p:cNvGrpSpPr/>
            <p:nvPr/>
          </p:nvGrpSpPr>
          <p:grpSpPr>
            <a:xfrm>
              <a:off x="3743228" y="3861955"/>
              <a:ext cx="2126585" cy="3394961"/>
              <a:chOff x="3736876" y="3857210"/>
              <a:chExt cx="2126585" cy="3394961"/>
            </a:xfrm>
          </p:grpSpPr>
          <p:sp>
            <p:nvSpPr>
              <p:cNvPr id="27" name="Title">
                <a:extLst>
                  <a:ext uri="{FF2B5EF4-FFF2-40B4-BE49-F238E27FC236}">
                    <a16:creationId xmlns:a16="http://schemas.microsoft.com/office/drawing/2014/main" id="{1F4CDEC2-330F-4932-BD90-EF8AEDB85093}"/>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28" name="Body">
                <a:extLst>
                  <a:ext uri="{FF2B5EF4-FFF2-40B4-BE49-F238E27FC236}">
                    <a16:creationId xmlns:a16="http://schemas.microsoft.com/office/drawing/2014/main" id="{17033FA2-FC3B-4E6E-B1FA-A9D478458A8F}"/>
                  </a:ext>
                </a:extLst>
              </p:cNvPr>
              <p:cNvSpPr txBox="1"/>
              <p:nvPr/>
            </p:nvSpPr>
            <p:spPr>
              <a:xfrm>
                <a:off x="3736876" y="7005950"/>
                <a:ext cx="2126585"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 get access to this shape.</a:t>
                </a:r>
              </a:p>
            </p:txBody>
          </p:sp>
        </p:grpSp>
      </p:grpSp>
      <p:grpSp>
        <p:nvGrpSpPr>
          <p:cNvPr id="29" name="Trial Note">
            <a:extLst>
              <a:ext uri="{FF2B5EF4-FFF2-40B4-BE49-F238E27FC236}">
                <a16:creationId xmlns:a16="http://schemas.microsoft.com/office/drawing/2014/main" id="{975671FB-CE81-484D-90F3-0AB5DA88AEF0}"/>
              </a:ext>
            </a:extLst>
          </p:cNvPr>
          <p:cNvGrpSpPr/>
          <p:nvPr/>
        </p:nvGrpSpPr>
        <p:grpSpPr>
          <a:xfrm>
            <a:off x="7931384" y="2011307"/>
            <a:ext cx="2642026" cy="688250"/>
            <a:chOff x="3297238" y="3861955"/>
            <a:chExt cx="2642026" cy="688250"/>
          </a:xfrm>
        </p:grpSpPr>
        <p:sp>
          <p:nvSpPr>
            <p:cNvPr id="31" name="Shopping Cart Icon">
              <a:extLst>
                <a:ext uri="{FF2B5EF4-FFF2-40B4-BE49-F238E27FC236}">
                  <a16:creationId xmlns:a16="http://schemas.microsoft.com/office/drawing/2014/main" id="{26302AFA-517E-462B-9C04-5A453006BB59}"/>
                </a:ext>
              </a:extLst>
            </p:cNvPr>
            <p:cNvSpPr>
              <a:spLocks noEditPoints="1"/>
            </p:cNvSpPr>
            <p:nvPr/>
          </p:nvSpPr>
          <p:spPr bwMode="auto">
            <a:xfrm>
              <a:off x="3297238" y="3998120"/>
              <a:ext cx="441325" cy="441325"/>
            </a:xfrm>
            <a:custGeom>
              <a:avLst/>
              <a:gdLst>
                <a:gd name="T0" fmla="*/ 611 w 1224"/>
                <a:gd name="T1" fmla="*/ 0 h 1226"/>
                <a:gd name="T2" fmla="*/ 0 w 1224"/>
                <a:gd name="T3" fmla="*/ 613 h 1226"/>
                <a:gd name="T4" fmla="*/ 611 w 1224"/>
                <a:gd name="T5" fmla="*/ 1226 h 1226"/>
                <a:gd name="T6" fmla="*/ 1224 w 1224"/>
                <a:gd name="T7" fmla="*/ 613 h 1226"/>
                <a:gd name="T8" fmla="*/ 611 w 1224"/>
                <a:gd name="T9" fmla="*/ 0 h 1226"/>
                <a:gd name="T10" fmla="*/ 611 w 1224"/>
                <a:gd name="T11" fmla="*/ 35 h 1226"/>
                <a:gd name="T12" fmla="*/ 1191 w 1224"/>
                <a:gd name="T13" fmla="*/ 613 h 1226"/>
                <a:gd name="T14" fmla="*/ 611 w 1224"/>
                <a:gd name="T15" fmla="*/ 1193 h 1226"/>
                <a:gd name="T16" fmla="*/ 33 w 1224"/>
                <a:gd name="T17" fmla="*/ 613 h 1226"/>
                <a:gd name="T18" fmla="*/ 611 w 1224"/>
                <a:gd name="T19" fmla="*/ 35 h 1226"/>
                <a:gd name="T20" fmla="*/ 250 w 1224"/>
                <a:gd name="T21" fmla="*/ 338 h 1226"/>
                <a:gd name="T22" fmla="*/ 230 w 1224"/>
                <a:gd name="T23" fmla="*/ 355 h 1226"/>
                <a:gd name="T24" fmla="*/ 250 w 1224"/>
                <a:gd name="T25" fmla="*/ 372 h 1226"/>
                <a:gd name="T26" fmla="*/ 346 w 1224"/>
                <a:gd name="T27" fmla="*/ 372 h 1226"/>
                <a:gd name="T28" fmla="*/ 478 w 1224"/>
                <a:gd name="T29" fmla="*/ 695 h 1226"/>
                <a:gd name="T30" fmla="*/ 493 w 1224"/>
                <a:gd name="T31" fmla="*/ 706 h 1226"/>
                <a:gd name="T32" fmla="*/ 795 w 1224"/>
                <a:gd name="T33" fmla="*/ 706 h 1226"/>
                <a:gd name="T34" fmla="*/ 814 w 1224"/>
                <a:gd name="T35" fmla="*/ 689 h 1226"/>
                <a:gd name="T36" fmla="*/ 795 w 1224"/>
                <a:gd name="T37" fmla="*/ 672 h 1226"/>
                <a:gd name="T38" fmla="*/ 504 w 1224"/>
                <a:gd name="T39" fmla="*/ 672 h 1226"/>
                <a:gd name="T40" fmla="*/ 486 w 1224"/>
                <a:gd name="T41" fmla="*/ 626 h 1226"/>
                <a:gd name="T42" fmla="*/ 825 w 1224"/>
                <a:gd name="T43" fmla="*/ 626 h 1226"/>
                <a:gd name="T44" fmla="*/ 845 w 1224"/>
                <a:gd name="T45" fmla="*/ 610 h 1226"/>
                <a:gd name="T46" fmla="*/ 825 w 1224"/>
                <a:gd name="T47" fmla="*/ 593 h 1226"/>
                <a:gd name="T48" fmla="*/ 472 w 1224"/>
                <a:gd name="T49" fmla="*/ 593 h 1226"/>
                <a:gd name="T50" fmla="*/ 453 w 1224"/>
                <a:gd name="T51" fmla="*/ 547 h 1226"/>
                <a:gd name="T52" fmla="*/ 858 w 1224"/>
                <a:gd name="T53" fmla="*/ 547 h 1226"/>
                <a:gd name="T54" fmla="*/ 878 w 1224"/>
                <a:gd name="T55" fmla="*/ 530 h 1226"/>
                <a:gd name="T56" fmla="*/ 858 w 1224"/>
                <a:gd name="T57" fmla="*/ 514 h 1226"/>
                <a:gd name="T58" fmla="*/ 439 w 1224"/>
                <a:gd name="T59" fmla="*/ 514 h 1226"/>
                <a:gd name="T60" fmla="*/ 421 w 1224"/>
                <a:gd name="T61" fmla="*/ 469 h 1226"/>
                <a:gd name="T62" fmla="*/ 891 w 1224"/>
                <a:gd name="T63" fmla="*/ 469 h 1226"/>
                <a:gd name="T64" fmla="*/ 907 w 1224"/>
                <a:gd name="T65" fmla="*/ 452 h 1226"/>
                <a:gd name="T66" fmla="*/ 891 w 1224"/>
                <a:gd name="T67" fmla="*/ 434 h 1226"/>
                <a:gd name="T68" fmla="*/ 407 w 1224"/>
                <a:gd name="T69" fmla="*/ 434 h 1226"/>
                <a:gd name="T70" fmla="*/ 372 w 1224"/>
                <a:gd name="T71" fmla="*/ 349 h 1226"/>
                <a:gd name="T72" fmla="*/ 357 w 1224"/>
                <a:gd name="T73" fmla="*/ 338 h 1226"/>
                <a:gd name="T74" fmla="*/ 250 w 1224"/>
                <a:gd name="T75" fmla="*/ 338 h 1226"/>
                <a:gd name="T76" fmla="*/ 810 w 1224"/>
                <a:gd name="T77" fmla="*/ 754 h 1226"/>
                <a:gd name="T78" fmla="*/ 743 w 1224"/>
                <a:gd name="T79" fmla="*/ 822 h 1226"/>
                <a:gd name="T80" fmla="*/ 810 w 1224"/>
                <a:gd name="T81" fmla="*/ 890 h 1226"/>
                <a:gd name="T82" fmla="*/ 878 w 1224"/>
                <a:gd name="T83" fmla="*/ 822 h 1226"/>
                <a:gd name="T84" fmla="*/ 810 w 1224"/>
                <a:gd name="T85" fmla="*/ 754 h 1226"/>
                <a:gd name="T86" fmla="*/ 485 w 1224"/>
                <a:gd name="T87" fmla="*/ 756 h 1226"/>
                <a:gd name="T88" fmla="*/ 417 w 1224"/>
                <a:gd name="T89" fmla="*/ 824 h 1226"/>
                <a:gd name="T90" fmla="*/ 485 w 1224"/>
                <a:gd name="T91" fmla="*/ 891 h 1226"/>
                <a:gd name="T92" fmla="*/ 553 w 1224"/>
                <a:gd name="T93" fmla="*/ 824 h 1226"/>
                <a:gd name="T94" fmla="*/ 485 w 1224"/>
                <a:gd name="T95" fmla="*/ 756 h 1226"/>
                <a:gd name="T96" fmla="*/ 810 w 1224"/>
                <a:gd name="T97" fmla="*/ 789 h 1226"/>
                <a:gd name="T98" fmla="*/ 844 w 1224"/>
                <a:gd name="T99" fmla="*/ 822 h 1226"/>
                <a:gd name="T100" fmla="*/ 810 w 1224"/>
                <a:gd name="T101" fmla="*/ 856 h 1226"/>
                <a:gd name="T102" fmla="*/ 776 w 1224"/>
                <a:gd name="T103" fmla="*/ 822 h 1226"/>
                <a:gd name="T104" fmla="*/ 810 w 1224"/>
                <a:gd name="T105" fmla="*/ 789 h 1226"/>
                <a:gd name="T106" fmla="*/ 485 w 1224"/>
                <a:gd name="T107" fmla="*/ 790 h 1226"/>
                <a:gd name="T108" fmla="*/ 519 w 1224"/>
                <a:gd name="T109" fmla="*/ 824 h 1226"/>
                <a:gd name="T110" fmla="*/ 485 w 1224"/>
                <a:gd name="T111" fmla="*/ 857 h 1226"/>
                <a:gd name="T112" fmla="*/ 452 w 1224"/>
                <a:gd name="T113" fmla="*/ 824 h 1226"/>
                <a:gd name="T114" fmla="*/ 485 w 1224"/>
                <a:gd name="T115" fmla="*/ 79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4" h="1226">
                  <a:moveTo>
                    <a:pt x="611" y="0"/>
                  </a:moveTo>
                  <a:cubicBezTo>
                    <a:pt x="273" y="0"/>
                    <a:pt x="0" y="275"/>
                    <a:pt x="0" y="613"/>
                  </a:cubicBezTo>
                  <a:cubicBezTo>
                    <a:pt x="0" y="951"/>
                    <a:pt x="273" y="1226"/>
                    <a:pt x="611" y="1226"/>
                  </a:cubicBezTo>
                  <a:cubicBezTo>
                    <a:pt x="949" y="1226"/>
                    <a:pt x="1224" y="951"/>
                    <a:pt x="1224" y="613"/>
                  </a:cubicBezTo>
                  <a:cubicBezTo>
                    <a:pt x="1224" y="275"/>
                    <a:pt x="949" y="0"/>
                    <a:pt x="611" y="0"/>
                  </a:cubicBezTo>
                  <a:close/>
                  <a:moveTo>
                    <a:pt x="611" y="35"/>
                  </a:moveTo>
                  <a:cubicBezTo>
                    <a:pt x="931" y="35"/>
                    <a:pt x="1191" y="293"/>
                    <a:pt x="1191" y="613"/>
                  </a:cubicBezTo>
                  <a:cubicBezTo>
                    <a:pt x="1191" y="933"/>
                    <a:pt x="931" y="1193"/>
                    <a:pt x="611" y="1193"/>
                  </a:cubicBezTo>
                  <a:cubicBezTo>
                    <a:pt x="291" y="1193"/>
                    <a:pt x="33" y="933"/>
                    <a:pt x="33" y="613"/>
                  </a:cubicBezTo>
                  <a:cubicBezTo>
                    <a:pt x="33" y="293"/>
                    <a:pt x="291" y="35"/>
                    <a:pt x="611" y="35"/>
                  </a:cubicBezTo>
                  <a:close/>
                  <a:moveTo>
                    <a:pt x="250" y="338"/>
                  </a:moveTo>
                  <a:cubicBezTo>
                    <a:pt x="238" y="338"/>
                    <a:pt x="230" y="345"/>
                    <a:pt x="230" y="355"/>
                  </a:cubicBezTo>
                  <a:cubicBezTo>
                    <a:pt x="230" y="364"/>
                    <a:pt x="236" y="372"/>
                    <a:pt x="250" y="372"/>
                  </a:cubicBezTo>
                  <a:lnTo>
                    <a:pt x="346" y="372"/>
                  </a:lnTo>
                  <a:lnTo>
                    <a:pt x="478" y="695"/>
                  </a:lnTo>
                  <a:cubicBezTo>
                    <a:pt x="480" y="701"/>
                    <a:pt x="487" y="706"/>
                    <a:pt x="493" y="706"/>
                  </a:cubicBezTo>
                  <a:lnTo>
                    <a:pt x="795" y="706"/>
                  </a:lnTo>
                  <a:cubicBezTo>
                    <a:pt x="804" y="707"/>
                    <a:pt x="814" y="699"/>
                    <a:pt x="814" y="689"/>
                  </a:cubicBezTo>
                  <a:cubicBezTo>
                    <a:pt x="814" y="679"/>
                    <a:pt x="804" y="671"/>
                    <a:pt x="795" y="672"/>
                  </a:cubicBezTo>
                  <a:lnTo>
                    <a:pt x="504" y="672"/>
                  </a:lnTo>
                  <a:lnTo>
                    <a:pt x="486" y="626"/>
                  </a:lnTo>
                  <a:lnTo>
                    <a:pt x="825" y="626"/>
                  </a:lnTo>
                  <a:cubicBezTo>
                    <a:pt x="835" y="628"/>
                    <a:pt x="845" y="619"/>
                    <a:pt x="845" y="610"/>
                  </a:cubicBezTo>
                  <a:cubicBezTo>
                    <a:pt x="845" y="600"/>
                    <a:pt x="835" y="591"/>
                    <a:pt x="825" y="593"/>
                  </a:cubicBezTo>
                  <a:lnTo>
                    <a:pt x="472" y="593"/>
                  </a:lnTo>
                  <a:lnTo>
                    <a:pt x="453" y="547"/>
                  </a:lnTo>
                  <a:lnTo>
                    <a:pt x="858" y="547"/>
                  </a:lnTo>
                  <a:cubicBezTo>
                    <a:pt x="868" y="548"/>
                    <a:pt x="878" y="540"/>
                    <a:pt x="878" y="530"/>
                  </a:cubicBezTo>
                  <a:cubicBezTo>
                    <a:pt x="878" y="521"/>
                    <a:pt x="868" y="512"/>
                    <a:pt x="858" y="514"/>
                  </a:cubicBezTo>
                  <a:lnTo>
                    <a:pt x="439" y="514"/>
                  </a:lnTo>
                  <a:lnTo>
                    <a:pt x="421" y="469"/>
                  </a:lnTo>
                  <a:lnTo>
                    <a:pt x="891" y="469"/>
                  </a:lnTo>
                  <a:cubicBezTo>
                    <a:pt x="900" y="469"/>
                    <a:pt x="907" y="461"/>
                    <a:pt x="907" y="452"/>
                  </a:cubicBezTo>
                  <a:cubicBezTo>
                    <a:pt x="907" y="443"/>
                    <a:pt x="900" y="434"/>
                    <a:pt x="891" y="434"/>
                  </a:cubicBezTo>
                  <a:lnTo>
                    <a:pt x="407" y="434"/>
                  </a:lnTo>
                  <a:lnTo>
                    <a:pt x="372" y="349"/>
                  </a:lnTo>
                  <a:cubicBezTo>
                    <a:pt x="370" y="343"/>
                    <a:pt x="364" y="338"/>
                    <a:pt x="357" y="338"/>
                  </a:cubicBezTo>
                  <a:cubicBezTo>
                    <a:pt x="320" y="338"/>
                    <a:pt x="261" y="338"/>
                    <a:pt x="250" y="338"/>
                  </a:cubicBezTo>
                  <a:close/>
                  <a:moveTo>
                    <a:pt x="810" y="754"/>
                  </a:moveTo>
                  <a:cubicBezTo>
                    <a:pt x="772" y="754"/>
                    <a:pt x="743" y="785"/>
                    <a:pt x="743" y="822"/>
                  </a:cubicBezTo>
                  <a:cubicBezTo>
                    <a:pt x="743" y="859"/>
                    <a:pt x="772" y="890"/>
                    <a:pt x="810" y="890"/>
                  </a:cubicBezTo>
                  <a:cubicBezTo>
                    <a:pt x="847" y="890"/>
                    <a:pt x="878" y="859"/>
                    <a:pt x="878" y="822"/>
                  </a:cubicBezTo>
                  <a:cubicBezTo>
                    <a:pt x="878" y="785"/>
                    <a:pt x="847" y="754"/>
                    <a:pt x="810" y="754"/>
                  </a:cubicBezTo>
                  <a:close/>
                  <a:moveTo>
                    <a:pt x="485" y="756"/>
                  </a:moveTo>
                  <a:cubicBezTo>
                    <a:pt x="448" y="756"/>
                    <a:pt x="417" y="787"/>
                    <a:pt x="417" y="824"/>
                  </a:cubicBezTo>
                  <a:cubicBezTo>
                    <a:pt x="417" y="861"/>
                    <a:pt x="448" y="891"/>
                    <a:pt x="485" y="891"/>
                  </a:cubicBezTo>
                  <a:cubicBezTo>
                    <a:pt x="522" y="891"/>
                    <a:pt x="553" y="861"/>
                    <a:pt x="553" y="824"/>
                  </a:cubicBezTo>
                  <a:cubicBezTo>
                    <a:pt x="553" y="787"/>
                    <a:pt x="522" y="756"/>
                    <a:pt x="485" y="756"/>
                  </a:cubicBezTo>
                  <a:close/>
                  <a:moveTo>
                    <a:pt x="810" y="789"/>
                  </a:moveTo>
                  <a:cubicBezTo>
                    <a:pt x="828" y="789"/>
                    <a:pt x="844" y="803"/>
                    <a:pt x="844" y="822"/>
                  </a:cubicBezTo>
                  <a:cubicBezTo>
                    <a:pt x="844" y="841"/>
                    <a:pt x="828" y="856"/>
                    <a:pt x="810" y="856"/>
                  </a:cubicBezTo>
                  <a:cubicBezTo>
                    <a:pt x="791" y="856"/>
                    <a:pt x="776" y="841"/>
                    <a:pt x="776" y="822"/>
                  </a:cubicBezTo>
                  <a:cubicBezTo>
                    <a:pt x="776" y="803"/>
                    <a:pt x="791" y="789"/>
                    <a:pt x="810" y="789"/>
                  </a:cubicBezTo>
                  <a:close/>
                  <a:moveTo>
                    <a:pt x="485" y="790"/>
                  </a:moveTo>
                  <a:cubicBezTo>
                    <a:pt x="504" y="790"/>
                    <a:pt x="519" y="805"/>
                    <a:pt x="519" y="824"/>
                  </a:cubicBezTo>
                  <a:cubicBezTo>
                    <a:pt x="519" y="843"/>
                    <a:pt x="504" y="857"/>
                    <a:pt x="485" y="857"/>
                  </a:cubicBezTo>
                  <a:cubicBezTo>
                    <a:pt x="466" y="857"/>
                    <a:pt x="452" y="843"/>
                    <a:pt x="452" y="824"/>
                  </a:cubicBezTo>
                  <a:cubicBezTo>
                    <a:pt x="452" y="805"/>
                    <a:pt x="466" y="790"/>
                    <a:pt x="485" y="7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 name="Message">
              <a:extLst>
                <a:ext uri="{FF2B5EF4-FFF2-40B4-BE49-F238E27FC236}">
                  <a16:creationId xmlns:a16="http://schemas.microsoft.com/office/drawing/2014/main" id="{4D44A8E0-4EE7-44DE-8897-F7FB691F468D}"/>
                </a:ext>
              </a:extLst>
            </p:cNvPr>
            <p:cNvGrpSpPr/>
            <p:nvPr/>
          </p:nvGrpSpPr>
          <p:grpSpPr>
            <a:xfrm>
              <a:off x="3812679" y="3861955"/>
              <a:ext cx="2126585" cy="688250"/>
              <a:chOff x="3806327" y="3857210"/>
              <a:chExt cx="2126585" cy="688250"/>
            </a:xfrm>
          </p:grpSpPr>
          <p:sp>
            <p:nvSpPr>
              <p:cNvPr id="33" name="Title">
                <a:extLst>
                  <a:ext uri="{FF2B5EF4-FFF2-40B4-BE49-F238E27FC236}">
                    <a16:creationId xmlns:a16="http://schemas.microsoft.com/office/drawing/2014/main" id="{FF809DCC-FB53-47BE-85A0-FA390591A850}"/>
                  </a:ext>
                </a:extLst>
              </p:cNvPr>
              <p:cNvSpPr txBox="1"/>
              <p:nvPr/>
            </p:nvSpPr>
            <p:spPr>
              <a:xfrm>
                <a:off x="3806327" y="3857210"/>
                <a:ext cx="198060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latin typeface="Segoe UI Light" panose="020B0502040204020203" pitchFamily="34" charset="0"/>
                    <a:cs typeface="Segoe UI Light" panose="020B0502040204020203" pitchFamily="34" charset="0"/>
                  </a:rPr>
                  <a:t>Full Version Required</a:t>
                </a:r>
              </a:p>
            </p:txBody>
          </p:sp>
          <p:sp>
            <p:nvSpPr>
              <p:cNvPr id="34" name="Body">
                <a:extLst>
                  <a:ext uri="{FF2B5EF4-FFF2-40B4-BE49-F238E27FC236}">
                    <a16:creationId xmlns:a16="http://schemas.microsoft.com/office/drawing/2014/main" id="{442A23D0-20AD-4EAB-BBFF-EDB6198153B8}"/>
                  </a:ext>
                </a:extLst>
              </p:cNvPr>
              <p:cNvSpPr txBox="1"/>
              <p:nvPr/>
            </p:nvSpPr>
            <p:spPr>
              <a:xfrm>
                <a:off x="3806327" y="4145350"/>
                <a:ext cx="212658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Please purchase the full version to get access to this shape.</a:t>
                </a:r>
              </a:p>
            </p:txBody>
          </p:sp>
        </p:grpSp>
      </p:grpSp>
      <p:sp>
        <p:nvSpPr>
          <p:cNvPr id="42" name="TextBox 41">
            <a:extLst>
              <a:ext uri="{FF2B5EF4-FFF2-40B4-BE49-F238E27FC236}">
                <a16:creationId xmlns:a16="http://schemas.microsoft.com/office/drawing/2014/main" id="{9F7A4E7E-CE38-4A20-8CF8-65373FC215CE}"/>
              </a:ext>
            </a:extLst>
          </p:cNvPr>
          <p:cNvSpPr txBox="1"/>
          <p:nvPr/>
        </p:nvSpPr>
        <p:spPr>
          <a:xfrm>
            <a:off x="1283736" y="1161273"/>
            <a:ext cx="1099700" cy="369332"/>
          </a:xfrm>
          <a:prstGeom prst="rect">
            <a:avLst/>
          </a:prstGeom>
          <a:noFill/>
        </p:spPr>
        <p:txBody>
          <a:bodyPr wrap="square" rtlCol="0">
            <a:spAutoFit/>
          </a:bodyPr>
          <a:lstStyle/>
          <a:p>
            <a:r>
              <a:rPr lang="en-GB" dirty="0"/>
              <a:t>Home</a:t>
            </a:r>
          </a:p>
        </p:txBody>
      </p:sp>
      <p:sp>
        <p:nvSpPr>
          <p:cNvPr id="43" name="TextBox 42">
            <a:extLst>
              <a:ext uri="{FF2B5EF4-FFF2-40B4-BE49-F238E27FC236}">
                <a16:creationId xmlns:a16="http://schemas.microsoft.com/office/drawing/2014/main" id="{63BA6556-1BA0-4931-A2F8-00D100445142}"/>
              </a:ext>
            </a:extLst>
          </p:cNvPr>
          <p:cNvSpPr txBox="1"/>
          <p:nvPr/>
        </p:nvSpPr>
        <p:spPr>
          <a:xfrm>
            <a:off x="2053450" y="1161273"/>
            <a:ext cx="1099700" cy="369332"/>
          </a:xfrm>
          <a:prstGeom prst="rect">
            <a:avLst/>
          </a:prstGeom>
          <a:noFill/>
        </p:spPr>
        <p:txBody>
          <a:bodyPr wrap="square" rtlCol="0">
            <a:spAutoFit/>
          </a:bodyPr>
          <a:lstStyle/>
          <a:p>
            <a:r>
              <a:rPr lang="en-GB" dirty="0"/>
              <a:t>Play</a:t>
            </a:r>
          </a:p>
        </p:txBody>
      </p:sp>
      <p:sp>
        <p:nvSpPr>
          <p:cNvPr id="44" name="TextBox 43">
            <a:extLst>
              <a:ext uri="{FF2B5EF4-FFF2-40B4-BE49-F238E27FC236}">
                <a16:creationId xmlns:a16="http://schemas.microsoft.com/office/drawing/2014/main" id="{C576497D-4618-45B4-A3BE-69D620FDE4A0}"/>
              </a:ext>
            </a:extLst>
          </p:cNvPr>
          <p:cNvSpPr txBox="1"/>
          <p:nvPr/>
        </p:nvSpPr>
        <p:spPr>
          <a:xfrm>
            <a:off x="2685902" y="1161273"/>
            <a:ext cx="1099700" cy="369332"/>
          </a:xfrm>
          <a:prstGeom prst="rect">
            <a:avLst/>
          </a:prstGeom>
          <a:noFill/>
        </p:spPr>
        <p:txBody>
          <a:bodyPr wrap="square" rtlCol="0">
            <a:spAutoFit/>
          </a:bodyPr>
          <a:lstStyle/>
          <a:p>
            <a:r>
              <a:rPr lang="en-GB" dirty="0"/>
              <a:t>Contact</a:t>
            </a:r>
          </a:p>
        </p:txBody>
      </p:sp>
      <p:grpSp>
        <p:nvGrpSpPr>
          <p:cNvPr id="30" name="Image">
            <a:extLst>
              <a:ext uri="{FF2B5EF4-FFF2-40B4-BE49-F238E27FC236}">
                <a16:creationId xmlns:a16="http://schemas.microsoft.com/office/drawing/2014/main" id="{1AF384A1-EAE9-4548-A643-65A264DD955C}"/>
              </a:ext>
            </a:extLst>
          </p:cNvPr>
          <p:cNvGrpSpPr>
            <a:grpSpLocks/>
          </p:cNvGrpSpPr>
          <p:nvPr/>
        </p:nvGrpSpPr>
        <p:grpSpPr bwMode="auto">
          <a:xfrm>
            <a:off x="5436748" y="3945180"/>
            <a:ext cx="1333500" cy="1333500"/>
            <a:chOff x="508000" y="1397000"/>
            <a:chExt cx="1008112" cy="1008112"/>
          </a:xfrm>
        </p:grpSpPr>
        <p:sp>
          <p:nvSpPr>
            <p:cNvPr id="35" name="Border">
              <a:extLst>
                <a:ext uri="{FF2B5EF4-FFF2-40B4-BE49-F238E27FC236}">
                  <a16:creationId xmlns:a16="http://schemas.microsoft.com/office/drawing/2014/main" id="{5E62E63F-91EC-4D0A-9B80-906B8564A6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 name="Line 2">
              <a:extLst>
                <a:ext uri="{FF2B5EF4-FFF2-40B4-BE49-F238E27FC236}">
                  <a16:creationId xmlns:a16="http://schemas.microsoft.com/office/drawing/2014/main" id="{E04748B5-FFDD-46D7-A45B-891BF6BB64E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 name="Line 1">
              <a:extLst>
                <a:ext uri="{FF2B5EF4-FFF2-40B4-BE49-F238E27FC236}">
                  <a16:creationId xmlns:a16="http://schemas.microsoft.com/office/drawing/2014/main" id="{5F7435D0-5E7D-404B-963B-F23C4EBBBF3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8" name="Image">
            <a:extLst>
              <a:ext uri="{FF2B5EF4-FFF2-40B4-BE49-F238E27FC236}">
                <a16:creationId xmlns:a16="http://schemas.microsoft.com/office/drawing/2014/main" id="{6F0CFDB5-5B1A-421B-B9F3-AF738AB3AB27}"/>
              </a:ext>
            </a:extLst>
          </p:cNvPr>
          <p:cNvGrpSpPr>
            <a:grpSpLocks/>
          </p:cNvGrpSpPr>
          <p:nvPr/>
        </p:nvGrpSpPr>
        <p:grpSpPr bwMode="auto">
          <a:xfrm>
            <a:off x="3416591" y="3945180"/>
            <a:ext cx="1333500" cy="1333500"/>
            <a:chOff x="508000" y="1397000"/>
            <a:chExt cx="1008112" cy="1008112"/>
          </a:xfrm>
        </p:grpSpPr>
        <p:sp>
          <p:nvSpPr>
            <p:cNvPr id="39" name="Border">
              <a:extLst>
                <a:ext uri="{FF2B5EF4-FFF2-40B4-BE49-F238E27FC236}">
                  <a16:creationId xmlns:a16="http://schemas.microsoft.com/office/drawing/2014/main" id="{A6F0F3EA-F749-4859-A865-BABAD19C1D1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0" name="Line 2">
              <a:extLst>
                <a:ext uri="{FF2B5EF4-FFF2-40B4-BE49-F238E27FC236}">
                  <a16:creationId xmlns:a16="http://schemas.microsoft.com/office/drawing/2014/main" id="{9EA1726B-E2DA-41ED-9282-F246FA78650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1" name="Line 1">
              <a:extLst>
                <a:ext uri="{FF2B5EF4-FFF2-40B4-BE49-F238E27FC236}">
                  <a16:creationId xmlns:a16="http://schemas.microsoft.com/office/drawing/2014/main" id="{951921E5-3B16-45AE-AB66-DE1BF17EEBBD}"/>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5" name="Image">
            <a:extLst>
              <a:ext uri="{FF2B5EF4-FFF2-40B4-BE49-F238E27FC236}">
                <a16:creationId xmlns:a16="http://schemas.microsoft.com/office/drawing/2014/main" id="{C6129304-59CD-45ED-B697-2F606E077A98}"/>
              </a:ext>
            </a:extLst>
          </p:cNvPr>
          <p:cNvGrpSpPr>
            <a:grpSpLocks/>
          </p:cNvGrpSpPr>
          <p:nvPr/>
        </p:nvGrpSpPr>
        <p:grpSpPr bwMode="auto">
          <a:xfrm>
            <a:off x="7456905" y="3945180"/>
            <a:ext cx="1333500" cy="1333500"/>
            <a:chOff x="508000" y="1397000"/>
            <a:chExt cx="1008112" cy="1008112"/>
          </a:xfrm>
        </p:grpSpPr>
        <p:sp>
          <p:nvSpPr>
            <p:cNvPr id="49" name="Border">
              <a:extLst>
                <a:ext uri="{FF2B5EF4-FFF2-40B4-BE49-F238E27FC236}">
                  <a16:creationId xmlns:a16="http://schemas.microsoft.com/office/drawing/2014/main" id="{22224ED5-46A7-436A-9C0E-B24944512D9F}"/>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0" name="Line 2">
              <a:extLst>
                <a:ext uri="{FF2B5EF4-FFF2-40B4-BE49-F238E27FC236}">
                  <a16:creationId xmlns:a16="http://schemas.microsoft.com/office/drawing/2014/main" id="{D9B1DAE5-61BE-46D8-9CD9-97D914E6989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1" name="Line 1">
              <a:extLst>
                <a:ext uri="{FF2B5EF4-FFF2-40B4-BE49-F238E27FC236}">
                  <a16:creationId xmlns:a16="http://schemas.microsoft.com/office/drawing/2014/main" id="{89FB59AA-E778-4458-B443-14FF8F2A436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2" name="Image">
            <a:extLst>
              <a:ext uri="{FF2B5EF4-FFF2-40B4-BE49-F238E27FC236}">
                <a16:creationId xmlns:a16="http://schemas.microsoft.com/office/drawing/2014/main" id="{B891574F-900C-41F6-B7FC-C3773882D6B6}"/>
              </a:ext>
            </a:extLst>
          </p:cNvPr>
          <p:cNvGrpSpPr>
            <a:grpSpLocks/>
          </p:cNvGrpSpPr>
          <p:nvPr/>
        </p:nvGrpSpPr>
        <p:grpSpPr bwMode="auto">
          <a:xfrm>
            <a:off x="7813263" y="5421079"/>
            <a:ext cx="620784" cy="567498"/>
            <a:chOff x="508000" y="1397000"/>
            <a:chExt cx="1008112" cy="1008112"/>
          </a:xfrm>
        </p:grpSpPr>
        <p:sp>
          <p:nvSpPr>
            <p:cNvPr id="53" name="Border">
              <a:extLst>
                <a:ext uri="{FF2B5EF4-FFF2-40B4-BE49-F238E27FC236}">
                  <a16:creationId xmlns:a16="http://schemas.microsoft.com/office/drawing/2014/main" id="{E18B37EC-5014-4E7E-9957-6410F7FC8701}"/>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4" name="Line 2">
              <a:extLst>
                <a:ext uri="{FF2B5EF4-FFF2-40B4-BE49-F238E27FC236}">
                  <a16:creationId xmlns:a16="http://schemas.microsoft.com/office/drawing/2014/main" id="{C8FB994B-7540-4A9C-B78C-9F906F064B6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5" name="Line 1">
              <a:extLst>
                <a:ext uri="{FF2B5EF4-FFF2-40B4-BE49-F238E27FC236}">
                  <a16:creationId xmlns:a16="http://schemas.microsoft.com/office/drawing/2014/main" id="{738CC319-E960-48EC-B77E-289F8D53B088}"/>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8" name="Image">
            <a:extLst>
              <a:ext uri="{FF2B5EF4-FFF2-40B4-BE49-F238E27FC236}">
                <a16:creationId xmlns:a16="http://schemas.microsoft.com/office/drawing/2014/main" id="{8010DE96-8504-4DB3-BEC8-32CA14807F93}"/>
              </a:ext>
            </a:extLst>
          </p:cNvPr>
          <p:cNvGrpSpPr>
            <a:grpSpLocks/>
          </p:cNvGrpSpPr>
          <p:nvPr/>
        </p:nvGrpSpPr>
        <p:grpSpPr bwMode="auto">
          <a:xfrm>
            <a:off x="3772949" y="5421079"/>
            <a:ext cx="620784" cy="567498"/>
            <a:chOff x="508000" y="1397000"/>
            <a:chExt cx="1008112" cy="1008112"/>
          </a:xfrm>
        </p:grpSpPr>
        <p:sp>
          <p:nvSpPr>
            <p:cNvPr id="59" name="Border">
              <a:extLst>
                <a:ext uri="{FF2B5EF4-FFF2-40B4-BE49-F238E27FC236}">
                  <a16:creationId xmlns:a16="http://schemas.microsoft.com/office/drawing/2014/main" id="{58831600-16FD-4AC7-9D43-DDAF63527947}"/>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0" name="Line 2">
              <a:extLst>
                <a:ext uri="{FF2B5EF4-FFF2-40B4-BE49-F238E27FC236}">
                  <a16:creationId xmlns:a16="http://schemas.microsoft.com/office/drawing/2014/main" id="{144363B6-D6E5-42FB-8A3F-DEB1404D1647}"/>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1" name="Line 1">
              <a:extLst>
                <a:ext uri="{FF2B5EF4-FFF2-40B4-BE49-F238E27FC236}">
                  <a16:creationId xmlns:a16="http://schemas.microsoft.com/office/drawing/2014/main" id="{64416D91-304A-4A76-A9C2-A83EB6AC86E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2" name="Image">
            <a:extLst>
              <a:ext uri="{FF2B5EF4-FFF2-40B4-BE49-F238E27FC236}">
                <a16:creationId xmlns:a16="http://schemas.microsoft.com/office/drawing/2014/main" id="{539176CE-89DF-4A38-A310-0D663BD236F2}"/>
              </a:ext>
            </a:extLst>
          </p:cNvPr>
          <p:cNvGrpSpPr>
            <a:grpSpLocks/>
          </p:cNvGrpSpPr>
          <p:nvPr/>
        </p:nvGrpSpPr>
        <p:grpSpPr bwMode="auto">
          <a:xfrm>
            <a:off x="5793106" y="5421079"/>
            <a:ext cx="620784" cy="567498"/>
            <a:chOff x="508000" y="1397000"/>
            <a:chExt cx="1008112" cy="1008112"/>
          </a:xfrm>
        </p:grpSpPr>
        <p:sp>
          <p:nvSpPr>
            <p:cNvPr id="63" name="Border">
              <a:extLst>
                <a:ext uri="{FF2B5EF4-FFF2-40B4-BE49-F238E27FC236}">
                  <a16:creationId xmlns:a16="http://schemas.microsoft.com/office/drawing/2014/main" id="{73362CA8-816B-4E96-9C41-9D1B292EF6EB}"/>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4" name="Line 2">
              <a:extLst>
                <a:ext uri="{FF2B5EF4-FFF2-40B4-BE49-F238E27FC236}">
                  <a16:creationId xmlns:a16="http://schemas.microsoft.com/office/drawing/2014/main" id="{E26550EF-5ABB-4B81-933B-5B1FE5840AE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5" name="Line 1">
              <a:extLst>
                <a:ext uri="{FF2B5EF4-FFF2-40B4-BE49-F238E27FC236}">
                  <a16:creationId xmlns:a16="http://schemas.microsoft.com/office/drawing/2014/main" id="{6CC2C27C-7450-455E-99CC-2B257732E7A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6" name="Image">
            <a:extLst>
              <a:ext uri="{FF2B5EF4-FFF2-40B4-BE49-F238E27FC236}">
                <a16:creationId xmlns:a16="http://schemas.microsoft.com/office/drawing/2014/main" id="{23242D78-B9A8-453B-B56D-2858A682AD39}"/>
              </a:ext>
            </a:extLst>
          </p:cNvPr>
          <p:cNvGrpSpPr>
            <a:grpSpLocks/>
          </p:cNvGrpSpPr>
          <p:nvPr/>
        </p:nvGrpSpPr>
        <p:grpSpPr bwMode="auto">
          <a:xfrm>
            <a:off x="9329366" y="3945180"/>
            <a:ext cx="1333500" cy="1333500"/>
            <a:chOff x="508000" y="1397000"/>
            <a:chExt cx="1008112" cy="1008112"/>
          </a:xfrm>
        </p:grpSpPr>
        <p:sp>
          <p:nvSpPr>
            <p:cNvPr id="57" name="Border">
              <a:extLst>
                <a:ext uri="{FF2B5EF4-FFF2-40B4-BE49-F238E27FC236}">
                  <a16:creationId xmlns:a16="http://schemas.microsoft.com/office/drawing/2014/main" id="{6A4D2FA0-3E9D-4E5E-B19E-7CB461385B0E}"/>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6" name="Line 2">
              <a:extLst>
                <a:ext uri="{FF2B5EF4-FFF2-40B4-BE49-F238E27FC236}">
                  <a16:creationId xmlns:a16="http://schemas.microsoft.com/office/drawing/2014/main" id="{EB996EBA-B39D-4E96-8752-A21177EBA36F}"/>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7" name="Line 1">
              <a:extLst>
                <a:ext uri="{FF2B5EF4-FFF2-40B4-BE49-F238E27FC236}">
                  <a16:creationId xmlns:a16="http://schemas.microsoft.com/office/drawing/2014/main" id="{1BC4B296-A8D2-42F2-855B-7F8BA3755119}"/>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8" name="Image">
            <a:extLst>
              <a:ext uri="{FF2B5EF4-FFF2-40B4-BE49-F238E27FC236}">
                <a16:creationId xmlns:a16="http://schemas.microsoft.com/office/drawing/2014/main" id="{60455EFD-DEDE-4198-B8B0-DF3FE84F5A15}"/>
              </a:ext>
            </a:extLst>
          </p:cNvPr>
          <p:cNvGrpSpPr>
            <a:grpSpLocks/>
          </p:cNvGrpSpPr>
          <p:nvPr/>
        </p:nvGrpSpPr>
        <p:grpSpPr bwMode="auto">
          <a:xfrm>
            <a:off x="1548834" y="3945180"/>
            <a:ext cx="1333500" cy="1333500"/>
            <a:chOff x="508000" y="1397000"/>
            <a:chExt cx="1008112" cy="1008112"/>
          </a:xfrm>
        </p:grpSpPr>
        <p:sp>
          <p:nvSpPr>
            <p:cNvPr id="69" name="Border">
              <a:extLst>
                <a:ext uri="{FF2B5EF4-FFF2-40B4-BE49-F238E27FC236}">
                  <a16:creationId xmlns:a16="http://schemas.microsoft.com/office/drawing/2014/main" id="{E6B7D926-CD5E-41B9-B318-D2AB76DBCB3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0" name="Line 2">
              <a:extLst>
                <a:ext uri="{FF2B5EF4-FFF2-40B4-BE49-F238E27FC236}">
                  <a16:creationId xmlns:a16="http://schemas.microsoft.com/office/drawing/2014/main" id="{2F2E5638-EDBE-4893-93D6-18801D8B3AD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1" name="Line 1">
              <a:extLst>
                <a:ext uri="{FF2B5EF4-FFF2-40B4-BE49-F238E27FC236}">
                  <a16:creationId xmlns:a16="http://schemas.microsoft.com/office/drawing/2014/main" id="{571299F9-DDE8-4AEF-BB79-17B7209A2E60}"/>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2" name="Image">
            <a:extLst>
              <a:ext uri="{FF2B5EF4-FFF2-40B4-BE49-F238E27FC236}">
                <a16:creationId xmlns:a16="http://schemas.microsoft.com/office/drawing/2014/main" id="{BE71A76D-2966-43CD-81C6-D85F9AA2E948}"/>
              </a:ext>
            </a:extLst>
          </p:cNvPr>
          <p:cNvGrpSpPr>
            <a:grpSpLocks/>
          </p:cNvGrpSpPr>
          <p:nvPr/>
        </p:nvGrpSpPr>
        <p:grpSpPr bwMode="auto">
          <a:xfrm>
            <a:off x="1900723" y="5421079"/>
            <a:ext cx="620784" cy="567498"/>
            <a:chOff x="508000" y="1397000"/>
            <a:chExt cx="1008112" cy="1008112"/>
          </a:xfrm>
        </p:grpSpPr>
        <p:sp>
          <p:nvSpPr>
            <p:cNvPr id="73" name="Border">
              <a:extLst>
                <a:ext uri="{FF2B5EF4-FFF2-40B4-BE49-F238E27FC236}">
                  <a16:creationId xmlns:a16="http://schemas.microsoft.com/office/drawing/2014/main" id="{BBB42CC7-5209-4B9D-93B0-1EA99E49854C}"/>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4" name="Line 2">
              <a:extLst>
                <a:ext uri="{FF2B5EF4-FFF2-40B4-BE49-F238E27FC236}">
                  <a16:creationId xmlns:a16="http://schemas.microsoft.com/office/drawing/2014/main" id="{A76B4D0D-43BD-4526-BABC-B098BEF30DD0}"/>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5" name="Line 1">
              <a:extLst>
                <a:ext uri="{FF2B5EF4-FFF2-40B4-BE49-F238E27FC236}">
                  <a16:creationId xmlns:a16="http://schemas.microsoft.com/office/drawing/2014/main" id="{8F267648-DE0A-46E9-B24C-12FC88C1061C}"/>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76" name="Image">
            <a:extLst>
              <a:ext uri="{FF2B5EF4-FFF2-40B4-BE49-F238E27FC236}">
                <a16:creationId xmlns:a16="http://schemas.microsoft.com/office/drawing/2014/main" id="{2324D79F-1B0D-4FE7-922E-D175285C7FE9}"/>
              </a:ext>
            </a:extLst>
          </p:cNvPr>
          <p:cNvGrpSpPr>
            <a:grpSpLocks/>
          </p:cNvGrpSpPr>
          <p:nvPr/>
        </p:nvGrpSpPr>
        <p:grpSpPr bwMode="auto">
          <a:xfrm>
            <a:off x="9685724" y="5421079"/>
            <a:ext cx="620784" cy="567498"/>
            <a:chOff x="508000" y="1397000"/>
            <a:chExt cx="1008112" cy="1008112"/>
          </a:xfrm>
        </p:grpSpPr>
        <p:sp>
          <p:nvSpPr>
            <p:cNvPr id="77" name="Border">
              <a:extLst>
                <a:ext uri="{FF2B5EF4-FFF2-40B4-BE49-F238E27FC236}">
                  <a16:creationId xmlns:a16="http://schemas.microsoft.com/office/drawing/2014/main" id="{79A41A2D-1389-428A-BFD5-C815862CDAC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8" name="Line 2">
              <a:extLst>
                <a:ext uri="{FF2B5EF4-FFF2-40B4-BE49-F238E27FC236}">
                  <a16:creationId xmlns:a16="http://schemas.microsoft.com/office/drawing/2014/main" id="{012E1FD3-C243-4F37-B97D-33E3731E2418}"/>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1">
              <a:extLst>
                <a:ext uri="{FF2B5EF4-FFF2-40B4-BE49-F238E27FC236}">
                  <a16:creationId xmlns:a16="http://schemas.microsoft.com/office/drawing/2014/main" id="{72C33163-399A-48BE-9C48-16BDF15924DE}"/>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0" name="Image">
            <a:extLst>
              <a:ext uri="{FF2B5EF4-FFF2-40B4-BE49-F238E27FC236}">
                <a16:creationId xmlns:a16="http://schemas.microsoft.com/office/drawing/2014/main" id="{E565547A-9971-46E5-9021-93DEA26128CD}"/>
              </a:ext>
            </a:extLst>
          </p:cNvPr>
          <p:cNvGrpSpPr>
            <a:grpSpLocks/>
          </p:cNvGrpSpPr>
          <p:nvPr/>
        </p:nvGrpSpPr>
        <p:grpSpPr bwMode="auto">
          <a:xfrm>
            <a:off x="2836719" y="5443020"/>
            <a:ext cx="620784" cy="567498"/>
            <a:chOff x="508000" y="1397000"/>
            <a:chExt cx="1008112" cy="1008112"/>
          </a:xfrm>
        </p:grpSpPr>
        <p:sp>
          <p:nvSpPr>
            <p:cNvPr id="81" name="Border">
              <a:extLst>
                <a:ext uri="{FF2B5EF4-FFF2-40B4-BE49-F238E27FC236}">
                  <a16:creationId xmlns:a16="http://schemas.microsoft.com/office/drawing/2014/main" id="{A91F4A74-6109-4822-AB05-43E00E97B0BD}"/>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2" name="Line 2">
              <a:extLst>
                <a:ext uri="{FF2B5EF4-FFF2-40B4-BE49-F238E27FC236}">
                  <a16:creationId xmlns:a16="http://schemas.microsoft.com/office/drawing/2014/main" id="{13C6A2E9-1AED-4EA3-88B5-3D7B009EE17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3" name="Line 1">
              <a:extLst>
                <a:ext uri="{FF2B5EF4-FFF2-40B4-BE49-F238E27FC236}">
                  <a16:creationId xmlns:a16="http://schemas.microsoft.com/office/drawing/2014/main" id="{EDA0E382-64AF-44E0-A394-5A02B6B1A714}"/>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4" name="Image">
            <a:extLst>
              <a:ext uri="{FF2B5EF4-FFF2-40B4-BE49-F238E27FC236}">
                <a16:creationId xmlns:a16="http://schemas.microsoft.com/office/drawing/2014/main" id="{83E3BBFF-4D16-48AA-A7FB-5534A728F594}"/>
              </a:ext>
            </a:extLst>
          </p:cNvPr>
          <p:cNvGrpSpPr>
            <a:grpSpLocks/>
          </p:cNvGrpSpPr>
          <p:nvPr/>
        </p:nvGrpSpPr>
        <p:grpSpPr bwMode="auto">
          <a:xfrm>
            <a:off x="4783027" y="5421079"/>
            <a:ext cx="620784" cy="567498"/>
            <a:chOff x="508000" y="1397000"/>
            <a:chExt cx="1008112" cy="1008112"/>
          </a:xfrm>
        </p:grpSpPr>
        <p:sp>
          <p:nvSpPr>
            <p:cNvPr id="85" name="Border">
              <a:extLst>
                <a:ext uri="{FF2B5EF4-FFF2-40B4-BE49-F238E27FC236}">
                  <a16:creationId xmlns:a16="http://schemas.microsoft.com/office/drawing/2014/main" id="{8DEA7C04-620B-4164-B85A-952E5DA3A618}"/>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6" name="Line 2">
              <a:extLst>
                <a:ext uri="{FF2B5EF4-FFF2-40B4-BE49-F238E27FC236}">
                  <a16:creationId xmlns:a16="http://schemas.microsoft.com/office/drawing/2014/main" id="{1B969F82-E5ED-43DE-BDAC-77F2CDADBCC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7" name="Line 1">
              <a:extLst>
                <a:ext uri="{FF2B5EF4-FFF2-40B4-BE49-F238E27FC236}">
                  <a16:creationId xmlns:a16="http://schemas.microsoft.com/office/drawing/2014/main" id="{E2247CEC-6089-42A9-A6FD-27D88B70C29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8" name="Image">
            <a:extLst>
              <a:ext uri="{FF2B5EF4-FFF2-40B4-BE49-F238E27FC236}">
                <a16:creationId xmlns:a16="http://schemas.microsoft.com/office/drawing/2014/main" id="{F5023CBD-6F2A-421F-B012-F21CA5826F0B}"/>
              </a:ext>
            </a:extLst>
          </p:cNvPr>
          <p:cNvGrpSpPr>
            <a:grpSpLocks/>
          </p:cNvGrpSpPr>
          <p:nvPr/>
        </p:nvGrpSpPr>
        <p:grpSpPr bwMode="auto">
          <a:xfrm>
            <a:off x="6806600" y="5443020"/>
            <a:ext cx="620784" cy="567498"/>
            <a:chOff x="508000" y="1397000"/>
            <a:chExt cx="1008112" cy="1008112"/>
          </a:xfrm>
        </p:grpSpPr>
        <p:sp>
          <p:nvSpPr>
            <p:cNvPr id="89" name="Border">
              <a:extLst>
                <a:ext uri="{FF2B5EF4-FFF2-40B4-BE49-F238E27FC236}">
                  <a16:creationId xmlns:a16="http://schemas.microsoft.com/office/drawing/2014/main" id="{D57DA383-08A3-4013-BC3B-BE0D48C01126}"/>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0" name="Line 2">
              <a:extLst>
                <a:ext uri="{FF2B5EF4-FFF2-40B4-BE49-F238E27FC236}">
                  <a16:creationId xmlns:a16="http://schemas.microsoft.com/office/drawing/2014/main" id="{A4CA4131-5F17-494A-9333-E7D3436DC8C4}"/>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1" name="Line 1">
              <a:extLst>
                <a:ext uri="{FF2B5EF4-FFF2-40B4-BE49-F238E27FC236}">
                  <a16:creationId xmlns:a16="http://schemas.microsoft.com/office/drawing/2014/main" id="{7A2595EF-0772-4552-9DEF-0BD626083C6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92" name="Image">
            <a:extLst>
              <a:ext uri="{FF2B5EF4-FFF2-40B4-BE49-F238E27FC236}">
                <a16:creationId xmlns:a16="http://schemas.microsoft.com/office/drawing/2014/main" id="{B5AD9346-B2B1-4660-ABC2-970890AF12EC}"/>
              </a:ext>
            </a:extLst>
          </p:cNvPr>
          <p:cNvGrpSpPr>
            <a:grpSpLocks/>
          </p:cNvGrpSpPr>
          <p:nvPr/>
        </p:nvGrpSpPr>
        <p:grpSpPr bwMode="auto">
          <a:xfrm>
            <a:off x="8755779" y="5421079"/>
            <a:ext cx="620784" cy="567498"/>
            <a:chOff x="508000" y="1397000"/>
            <a:chExt cx="1008112" cy="1008112"/>
          </a:xfrm>
        </p:grpSpPr>
        <p:sp>
          <p:nvSpPr>
            <p:cNvPr id="93" name="Border">
              <a:extLst>
                <a:ext uri="{FF2B5EF4-FFF2-40B4-BE49-F238E27FC236}">
                  <a16:creationId xmlns:a16="http://schemas.microsoft.com/office/drawing/2014/main" id="{B4D81178-54D6-4A36-88A2-AB4A9B80FA62}"/>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4" name="Line 2">
              <a:extLst>
                <a:ext uri="{FF2B5EF4-FFF2-40B4-BE49-F238E27FC236}">
                  <a16:creationId xmlns:a16="http://schemas.microsoft.com/office/drawing/2014/main" id="{EE4567E9-4A5E-4EFE-ACCD-9F26E641FCC1}"/>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5" name="Line 1">
              <a:extLst>
                <a:ext uri="{FF2B5EF4-FFF2-40B4-BE49-F238E27FC236}">
                  <a16:creationId xmlns:a16="http://schemas.microsoft.com/office/drawing/2014/main" id="{E9EABD98-EBEE-4FB5-A732-2C325CB9CAB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97" name="Body Copy">
            <a:extLst>
              <a:ext uri="{FF2B5EF4-FFF2-40B4-BE49-F238E27FC236}">
                <a16:creationId xmlns:a16="http://schemas.microsoft.com/office/drawing/2014/main" id="{3993B599-0BBE-47B4-A973-502AF70DFE57}"/>
              </a:ext>
            </a:extLst>
          </p:cNvPr>
          <p:cNvSpPr txBox="1"/>
          <p:nvPr/>
        </p:nvSpPr>
        <p:spPr>
          <a:xfrm>
            <a:off x="1325802" y="3898565"/>
            <a:ext cx="9535396" cy="2172903"/>
          </a:xfrm>
          <a:prstGeom prst="rect">
            <a:avLst/>
          </a:prstGeom>
          <a:solidFill>
            <a:schemeClr val="bg1">
              <a:lumMod val="65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400" b="1" noProof="1">
                <a:solidFill>
                  <a:srgbClr val="5F5F5F"/>
                </a:solidFill>
                <a:latin typeface="Segoe UI" panose="020B0502040204020203" pitchFamily="34" charset="0"/>
                <a:cs typeface="Segoe UI" panose="020B0502040204020203" pitchFamily="34" charset="0"/>
              </a:rPr>
              <a:t>Well Done!</a:t>
            </a:r>
          </a:p>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r>
              <a:rPr lang="en-US" sz="1200" noProof="1">
                <a:solidFill>
                  <a:srgbClr val="5F5F5F"/>
                </a:solidFill>
                <a:latin typeface="Segoe UI" panose="020B0502040204020203" pitchFamily="34" charset="0"/>
                <a:cs typeface="Segoe UI" panose="020B0502040204020203" pitchFamily="34" charset="0"/>
              </a:rPr>
              <a:t>You’ve successdully completed this level, ready to move on to the next level?</a:t>
            </a: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400" b="1" noProof="1">
              <a:solidFill>
                <a:srgbClr val="5F5F5F"/>
              </a:solidFill>
              <a:latin typeface="Segoe UI" panose="020B0502040204020203" pitchFamily="34" charset="0"/>
              <a:cs typeface="Segoe UI" panose="020B0502040204020203" pitchFamily="34" charset="0"/>
            </a:endParaRPr>
          </a:p>
          <a:p>
            <a:pPr algn="ctr">
              <a:lnSpc>
                <a:spcPct val="125000"/>
              </a:lnSpc>
              <a:spcAft>
                <a:spcPts val="500"/>
              </a:spcAft>
            </a:pPr>
            <a:endParaRPr lang="en-US" sz="1050" b="1" noProof="1">
              <a:solidFill>
                <a:srgbClr val="5F5F5F"/>
              </a:solidFill>
              <a:latin typeface="Segoe UI" panose="020B0502040204020203" pitchFamily="34" charset="0"/>
              <a:cs typeface="Segoe UI" panose="020B0502040204020203" pitchFamily="34" charset="0"/>
            </a:endParaRPr>
          </a:p>
        </p:txBody>
      </p:sp>
      <p:sp>
        <p:nvSpPr>
          <p:cNvPr id="98" name="Button">
            <a:extLst>
              <a:ext uri="{FF2B5EF4-FFF2-40B4-BE49-F238E27FC236}">
                <a16:creationId xmlns:a16="http://schemas.microsoft.com/office/drawing/2014/main" id="{4F1405BF-882D-46D9-A65B-8BAD93573AC4}"/>
              </a:ext>
            </a:extLst>
          </p:cNvPr>
          <p:cNvSpPr/>
          <p:nvPr/>
        </p:nvSpPr>
        <p:spPr>
          <a:xfrm>
            <a:off x="4346292" y="5401551"/>
            <a:ext cx="1335057"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Home</a:t>
            </a:r>
          </a:p>
        </p:txBody>
      </p:sp>
      <p:sp>
        <p:nvSpPr>
          <p:cNvPr id="99" name="Button">
            <a:extLst>
              <a:ext uri="{FF2B5EF4-FFF2-40B4-BE49-F238E27FC236}">
                <a16:creationId xmlns:a16="http://schemas.microsoft.com/office/drawing/2014/main" id="{AD12E9C5-4718-461C-BB60-777807319D3D}"/>
              </a:ext>
            </a:extLst>
          </p:cNvPr>
          <p:cNvSpPr/>
          <p:nvPr/>
        </p:nvSpPr>
        <p:spPr>
          <a:xfrm>
            <a:off x="6510653" y="5401551"/>
            <a:ext cx="1333500"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solidFill>
                  <a:srgbClr val="5F5F5F"/>
                </a:solidFill>
                <a:latin typeface="Segoe UI" panose="020B0502040204020203" pitchFamily="34" charset="0"/>
                <a:cs typeface="Segoe UI" panose="020B0502040204020203" pitchFamily="34" charset="0"/>
              </a:rPr>
              <a:t>Next Level</a:t>
            </a:r>
          </a:p>
        </p:txBody>
      </p:sp>
      <p:sp>
        <p:nvSpPr>
          <p:cNvPr id="2" name="Footer Placeholder 1">
            <a:extLst>
              <a:ext uri="{FF2B5EF4-FFF2-40B4-BE49-F238E27FC236}">
                <a16:creationId xmlns:a16="http://schemas.microsoft.com/office/drawing/2014/main" id="{F1C44CD5-C669-486A-A7D9-8B8F521F46B2}"/>
              </a:ext>
            </a:extLst>
          </p:cNvPr>
          <p:cNvSpPr>
            <a:spLocks noGrp="1"/>
          </p:cNvSpPr>
          <p:nvPr>
            <p:ph type="ftr" sz="quarter" idx="11"/>
          </p:nvPr>
        </p:nvSpPr>
        <p:spPr/>
        <p:txBody>
          <a:bodyPr/>
          <a:lstStyle/>
          <a:p>
            <a:endParaRPr lang="en-GB"/>
          </a:p>
        </p:txBody>
      </p:sp>
      <p:sp>
        <p:nvSpPr>
          <p:cNvPr id="100" name="TextBox 99">
            <a:extLst>
              <a:ext uri="{FF2B5EF4-FFF2-40B4-BE49-F238E27FC236}">
                <a16:creationId xmlns:a16="http://schemas.microsoft.com/office/drawing/2014/main" id="{4FA760E0-EECF-48DE-AFA6-5BFC840DB5C0}"/>
              </a:ext>
            </a:extLst>
          </p:cNvPr>
          <p:cNvSpPr txBox="1"/>
          <p:nvPr/>
        </p:nvSpPr>
        <p:spPr>
          <a:xfrm>
            <a:off x="2847783" y="89310"/>
            <a:ext cx="6152846" cy="492443"/>
          </a:xfrm>
          <a:prstGeom prst="rect">
            <a:avLst/>
          </a:prstGeom>
          <a:noFill/>
        </p:spPr>
        <p:txBody>
          <a:bodyPr wrap="square" rtlCol="0">
            <a:spAutoFit/>
          </a:bodyPr>
          <a:lstStyle/>
          <a:p>
            <a:pPr algn="ctr"/>
            <a:r>
              <a:rPr lang="en-GB" sz="2600" b="1" dirty="0"/>
              <a:t>Wireframe for devices &gt; 992px</a:t>
            </a:r>
          </a:p>
        </p:txBody>
      </p:sp>
    </p:spTree>
    <p:extLst>
      <p:ext uri="{BB962C8B-B14F-4D97-AF65-F5344CB8AC3E}">
        <p14:creationId xmlns:p14="http://schemas.microsoft.com/office/powerpoint/2010/main" val="1554621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1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0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1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2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3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3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4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4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5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5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5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5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5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6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6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6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6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6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7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7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7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7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7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7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7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7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8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8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8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8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8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9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9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9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9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9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9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9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9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9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9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15841</TotalTime>
  <Words>1273</Words>
  <Application>Microsoft Office PowerPoint</Application>
  <PresentationFormat>Widescreen</PresentationFormat>
  <Paragraphs>227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Howard</dc:creator>
  <cp:lastModifiedBy>Corey Howard</cp:lastModifiedBy>
  <cp:revision>31</cp:revision>
  <dcterms:created xsi:type="dcterms:W3CDTF">2020-08-18T17:28:52Z</dcterms:created>
  <dcterms:modified xsi:type="dcterms:W3CDTF">2020-08-29T17:30:18Z</dcterms:modified>
</cp:coreProperties>
</file>