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B54"/>
    <a:srgbClr val="406E58"/>
    <a:srgbClr val="005B50"/>
    <a:srgbClr val="0F070B"/>
    <a:srgbClr val="0E0E72"/>
    <a:srgbClr val="ED0007"/>
    <a:srgbClr val="0C0422"/>
    <a:srgbClr val="ED0001"/>
    <a:srgbClr val="787121"/>
    <a:srgbClr val="1A4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8"/>
    <p:restoredTop sz="94724"/>
  </p:normalViewPr>
  <p:slideViewPr>
    <p:cSldViewPr snapToGrid="0" snapToObjects="1" showGuides="1">
      <p:cViewPr varScale="1">
        <p:scale>
          <a:sx n="85" d="100"/>
          <a:sy n="85" d="100"/>
        </p:scale>
        <p:origin x="59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07D9-07DC-D14C-9D1C-CC6C2D54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6962C-123A-BD4F-B298-D3258FFA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4F8C-80BF-8948-A0AE-7CAD4910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2022-2498-5E47-953B-FA30F944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4789-1745-E140-B4D0-E2BC4569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A74E-9E37-3F47-89A4-208267C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9678-4E44-4C4D-9768-5795B47B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D24C-7042-2A42-901F-66138A90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F9F1-D0A8-D547-B353-C884E04A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AC97-7C64-774C-9ABA-D6852441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48CB9-DC10-7A49-B857-A42C2D114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E20BE-F73D-214E-ACC1-3984E941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7518-2D2F-EC45-A22F-3E8801CC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7DAED-6325-B442-B7CB-B816D00C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9618-92F6-5F4C-B2B4-4089357B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955D-84E3-2B4F-8FF6-71585BD3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6A06-37EB-0543-9CB0-8992B5B6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5E76-552B-964B-A3D5-CF02A174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F907-0A3E-3843-A2B1-9518DE7D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8132-8A92-0247-BBBE-E2A56205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7F1-80D9-CB4A-A280-11D611B0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3089-F1F9-A345-A12F-808F79F2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E8BA-F5ED-204E-A717-D893E46B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A126-BD0B-4941-8649-1D1B2D2B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2EA4-6EEA-0542-8DD6-D013026A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DA2C-0910-7941-AB0F-B23CC3F5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4C67-30C7-F642-BAC7-6F981B35E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B124-7D3D-8746-97A4-A30261123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8D1B1-51E6-F147-B25F-0537F8DA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FA23-B585-D147-9509-AE9821DA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7FC7C-CFA6-2A41-92DB-94A49BBA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7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818E-EE14-934D-BA3A-3CAC309F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CDCC-A63B-8242-B949-400A07D6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71B3D-036B-8C4D-977A-1332C5F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89938-5C04-FD4A-AB0F-651C3B6AC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722A-C793-7E4D-BFC1-D01688C26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11916-A4BF-844C-A4F1-9E6A592D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28CCC-14C4-4142-B8CD-FCFEF46D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D2CF3-9139-6C41-920C-2885AEFF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039C-CC08-E844-8A41-DA40CAAD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D3099-2C80-C244-B18D-C665BD3F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D84ED-6355-4240-851C-87E01F81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AEE37-3A2E-FE46-8718-BD9143DB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4CF4A-CE28-0A49-9A36-6AD1ACDB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9DB3B-BEFC-4449-910F-387A4304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E3EC8-3F63-0344-9E56-F911CA3A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07A7-C306-1140-AC38-4A3A8125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C2D6-7AD0-264B-B2EC-661686BB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5717B-038F-9A4C-BFD3-317B63A5C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1D2BB-6F34-6C42-B327-54928CA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039D-4C77-824B-B6BA-633DD472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03865-144B-3644-9E9F-F9D23D1D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100A-9528-954E-8721-10C7E2AD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8DAED-C63E-E747-80F6-7DF52BDD4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078C4-D5FA-3D4E-BE1C-228F9D4A0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E9178-B30E-864F-B0A9-37AEEEA3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6927D-AF70-AD41-A6C9-0BD2E97E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65D2C-75A3-3C41-81FC-58E8EA77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FF5C1-2334-6B4B-8B85-3626880D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4833-6749-FA40-8E50-D303A5F4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4228-9C22-E74F-A98E-3DE814E3D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D714-905F-354E-931A-40E3D446D65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D786-718A-B640-90EE-64409787E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56F3-7E3E-CD43-BAFF-8C1CCBE9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AA29-E962-8B47-86BB-356C0EC1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5AF2-71EE-E048-9436-458B02D4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</a:t>
            </a:r>
            <a:r>
              <a:rPr lang="en-US" dirty="0" err="1"/>
              <a:t>Scoof</a:t>
            </a:r>
            <a:r>
              <a:rPr lang="en-US" dirty="0"/>
              <a:t> utensil </a:t>
            </a:r>
            <a:r>
              <a:rPr lang="en-US" dirty="0" err="1"/>
              <a:t>colours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7CB02-097E-834E-9CC7-706325D190C6}"/>
              </a:ext>
            </a:extLst>
          </p:cNvPr>
          <p:cNvSpPr/>
          <p:nvPr/>
        </p:nvSpPr>
        <p:spPr>
          <a:xfrm>
            <a:off x="1002146" y="1446789"/>
            <a:ext cx="1431636" cy="1108364"/>
          </a:xfrm>
          <a:prstGeom prst="rect">
            <a:avLst/>
          </a:prstGeom>
          <a:solidFill>
            <a:srgbClr val="6D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74E31-AF00-664A-80C1-2664EB3F89FA}"/>
              </a:ext>
            </a:extLst>
          </p:cNvPr>
          <p:cNvSpPr/>
          <p:nvPr/>
        </p:nvSpPr>
        <p:spPr>
          <a:xfrm>
            <a:off x="1002146" y="2764078"/>
            <a:ext cx="1431636" cy="1108364"/>
          </a:xfrm>
          <a:prstGeom prst="rect">
            <a:avLst/>
          </a:prstGeom>
          <a:solidFill>
            <a:srgbClr val="FF6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83E7F-514E-8446-BC2E-EC6C078CADCB}"/>
              </a:ext>
            </a:extLst>
          </p:cNvPr>
          <p:cNvSpPr/>
          <p:nvPr/>
        </p:nvSpPr>
        <p:spPr>
          <a:xfrm>
            <a:off x="1002146" y="4081367"/>
            <a:ext cx="1431636" cy="1108364"/>
          </a:xfrm>
          <a:prstGeom prst="rect">
            <a:avLst/>
          </a:prstGeom>
          <a:solidFill>
            <a:srgbClr val="427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56B8D-325A-8A48-8482-A6C793E3C367}"/>
              </a:ext>
            </a:extLst>
          </p:cNvPr>
          <p:cNvSpPr/>
          <p:nvPr/>
        </p:nvSpPr>
        <p:spPr>
          <a:xfrm>
            <a:off x="1002146" y="5398655"/>
            <a:ext cx="1431636" cy="1108364"/>
          </a:xfrm>
          <a:prstGeom prst="rect">
            <a:avLst/>
          </a:prstGeom>
          <a:solidFill>
            <a:srgbClr val="090C0E"/>
          </a:solidFill>
          <a:ln>
            <a:solidFill>
              <a:srgbClr val="090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91587-7AD7-4B49-A812-B4B3CE03D6BB}"/>
              </a:ext>
            </a:extLst>
          </p:cNvPr>
          <p:cNvSpPr txBox="1"/>
          <p:nvPr/>
        </p:nvSpPr>
        <p:spPr>
          <a:xfrm>
            <a:off x="2597727" y="1817816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‘Mulberry’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34994-8EA3-CE4A-AC08-52A3BC26FB31}"/>
              </a:ext>
            </a:extLst>
          </p:cNvPr>
          <p:cNvSpPr txBox="1"/>
          <p:nvPr/>
        </p:nvSpPr>
        <p:spPr>
          <a:xfrm>
            <a:off x="2597728" y="313359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‘Pumpkin’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8CFE9-48DE-2546-BF97-E3D0043C8065}"/>
              </a:ext>
            </a:extLst>
          </p:cNvPr>
          <p:cNvSpPr txBox="1"/>
          <p:nvPr/>
        </p:nvSpPr>
        <p:spPr>
          <a:xfrm>
            <a:off x="2627742" y="4450883"/>
            <a:ext cx="149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‘Value green’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7E1E5-A515-C54F-96A8-345FA18A48CA}"/>
              </a:ext>
            </a:extLst>
          </p:cNvPr>
          <p:cNvSpPr txBox="1"/>
          <p:nvPr/>
        </p:nvSpPr>
        <p:spPr>
          <a:xfrm>
            <a:off x="2627743" y="5768171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‘Deep black’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5950A2-09A9-A444-9AC5-23C2381E64D6}"/>
              </a:ext>
            </a:extLst>
          </p:cNvPr>
          <p:cNvSpPr txBox="1"/>
          <p:nvPr/>
        </p:nvSpPr>
        <p:spPr>
          <a:xfrm>
            <a:off x="3809699" y="1817061"/>
            <a:ext cx="302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Pantone 229 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62C46-843A-2D47-8484-259E02A1055D}"/>
              </a:ext>
            </a:extLst>
          </p:cNvPr>
          <p:cNvSpPr txBox="1"/>
          <p:nvPr/>
        </p:nvSpPr>
        <p:spPr>
          <a:xfrm>
            <a:off x="4087080" y="446319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Pantone 385 C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EE553-2F36-374A-A3F0-007B7EAD05EF}"/>
              </a:ext>
            </a:extLst>
          </p:cNvPr>
          <p:cNvSpPr txBox="1"/>
          <p:nvPr/>
        </p:nvSpPr>
        <p:spPr>
          <a:xfrm>
            <a:off x="3809699" y="3133594"/>
            <a:ext cx="156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Pantone 138 C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94A79-F2F4-EC40-B0C8-25F9B709AD94}"/>
              </a:ext>
            </a:extLst>
          </p:cNvPr>
          <p:cNvSpPr txBox="1"/>
          <p:nvPr/>
        </p:nvSpPr>
        <p:spPr>
          <a:xfrm>
            <a:off x="3985488" y="5768171"/>
            <a:ext cx="169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Pantone 732 C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16D23-7830-2C41-A22D-1430E8F2EA25}"/>
              </a:ext>
            </a:extLst>
          </p:cNvPr>
          <p:cNvSpPr txBox="1"/>
          <p:nvPr/>
        </p:nvSpPr>
        <p:spPr>
          <a:xfrm>
            <a:off x="2918392" y="4324697"/>
            <a:ext cx="87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‘Leaf Green’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50871BB-38D8-1B42-9C99-6BA2E63EA7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3759" y="895125"/>
            <a:ext cx="2237509" cy="22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9006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Proposed Scoof utensil colours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content</dc:title>
  <dc:creator>Joe Partridge</dc:creator>
  <cp:lastModifiedBy>Jonathan Walters</cp:lastModifiedBy>
  <cp:revision>52</cp:revision>
  <cp:lastPrinted>2018-03-16T16:34:20Z</cp:lastPrinted>
  <dcterms:created xsi:type="dcterms:W3CDTF">2018-03-09T11:14:12Z</dcterms:created>
  <dcterms:modified xsi:type="dcterms:W3CDTF">2018-03-19T19:15:31Z</dcterms:modified>
</cp:coreProperties>
</file>