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75" r:id="rId8"/>
    <p:sldId id="264" r:id="rId9"/>
    <p:sldId id="266" r:id="rId10"/>
    <p:sldId id="267" r:id="rId11"/>
    <p:sldId id="276" r:id="rId12"/>
    <p:sldId id="278" r:id="rId13"/>
    <p:sldId id="279" r:id="rId14"/>
    <p:sldId id="269" r:id="rId15"/>
    <p:sldId id="277" r:id="rId16"/>
    <p:sldId id="280" r:id="rId17"/>
    <p:sldId id="272" r:id="rId18"/>
    <p:sldId id="273" r:id="rId19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91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41730B-B2F1-4AAC-8755-00D317088D55}" type="doc">
      <dgm:prSet loTypeId="urn:microsoft.com/office/officeart/2005/8/layout/orgChart1" loCatId="hierarchy" qsTypeId="urn:microsoft.com/office/officeart/2005/8/quickstyle/3d4" qsCatId="3D" csTypeId="urn:microsoft.com/office/officeart/2005/8/colors/colorful4" csCatId="colorful" phldr="1"/>
      <dgm:spPr/>
      <dgm:t>
        <a:bodyPr/>
        <a:lstStyle/>
        <a:p>
          <a:endParaRPr lang="sv-SE"/>
        </a:p>
      </dgm:t>
    </dgm:pt>
    <dgm:pt modelId="{74C7146D-855C-4C38-9E00-00CCA526F21C}">
      <dgm:prSet phldrT="[텍스트]"/>
      <dgm:spPr/>
      <dgm:t>
        <a:bodyPr/>
        <a:lstStyle/>
        <a:p>
          <a:r>
            <a:rPr lang="sv-SE" dirty="0" smtClean="0">
              <a:solidFill>
                <a:schemeClr val="tx1"/>
              </a:solidFill>
            </a:rPr>
            <a:t>Home</a:t>
          </a:r>
          <a:endParaRPr lang="sv-SE" dirty="0">
            <a:solidFill>
              <a:schemeClr val="tx1"/>
            </a:solidFill>
          </a:endParaRPr>
        </a:p>
      </dgm:t>
    </dgm:pt>
    <dgm:pt modelId="{D90513B5-22D2-41D7-A0C4-3161360A7D52}" type="parTrans" cxnId="{5E99C521-44EA-45A4-B732-42A050EC4CE0}">
      <dgm:prSet/>
      <dgm:spPr/>
      <dgm:t>
        <a:bodyPr/>
        <a:lstStyle/>
        <a:p>
          <a:endParaRPr lang="sv-SE">
            <a:solidFill>
              <a:schemeClr val="tx1"/>
            </a:solidFill>
          </a:endParaRPr>
        </a:p>
      </dgm:t>
    </dgm:pt>
    <dgm:pt modelId="{FC0C9414-6362-485C-B665-687121C0B2A0}" type="sibTrans" cxnId="{5E99C521-44EA-45A4-B732-42A050EC4CE0}">
      <dgm:prSet/>
      <dgm:spPr/>
      <dgm:t>
        <a:bodyPr/>
        <a:lstStyle/>
        <a:p>
          <a:endParaRPr lang="sv-SE">
            <a:solidFill>
              <a:schemeClr val="tx1"/>
            </a:solidFill>
          </a:endParaRPr>
        </a:p>
      </dgm:t>
    </dgm:pt>
    <dgm:pt modelId="{FDA7AF98-ABC7-4792-A9CD-7F7487DB6981}">
      <dgm:prSet phldrT="[텍스트]"/>
      <dgm:spPr/>
      <dgm:t>
        <a:bodyPr/>
        <a:lstStyle/>
        <a:p>
          <a:r>
            <a:rPr lang="sv-SE" dirty="0" smtClean="0">
              <a:solidFill>
                <a:schemeClr val="tx1"/>
              </a:solidFill>
            </a:rPr>
            <a:t>Information</a:t>
          </a:r>
          <a:endParaRPr lang="sv-SE" dirty="0">
            <a:solidFill>
              <a:schemeClr val="tx1"/>
            </a:solidFill>
          </a:endParaRPr>
        </a:p>
      </dgm:t>
    </dgm:pt>
    <dgm:pt modelId="{413EDDC7-3BB5-462A-83B7-A74E2C2C64FF}" type="parTrans" cxnId="{0DA38578-A7F3-4E1E-995D-733050F5FBAD}">
      <dgm:prSet/>
      <dgm:spPr/>
      <dgm:t>
        <a:bodyPr/>
        <a:lstStyle/>
        <a:p>
          <a:endParaRPr lang="sv-SE">
            <a:solidFill>
              <a:schemeClr val="tx1"/>
            </a:solidFill>
          </a:endParaRPr>
        </a:p>
      </dgm:t>
    </dgm:pt>
    <dgm:pt modelId="{331D70EC-E39C-4F1C-8894-6915D8745716}" type="sibTrans" cxnId="{0DA38578-A7F3-4E1E-995D-733050F5FBAD}">
      <dgm:prSet/>
      <dgm:spPr/>
      <dgm:t>
        <a:bodyPr/>
        <a:lstStyle/>
        <a:p>
          <a:endParaRPr lang="sv-SE">
            <a:solidFill>
              <a:schemeClr val="tx1"/>
            </a:solidFill>
          </a:endParaRPr>
        </a:p>
      </dgm:t>
    </dgm:pt>
    <dgm:pt modelId="{D141FF47-6E9D-415A-8978-1DBA22E50910}">
      <dgm:prSet phldrT="[텍스트]"/>
      <dgm:spPr/>
      <dgm:t>
        <a:bodyPr/>
        <a:lstStyle/>
        <a:p>
          <a:r>
            <a:rPr lang="sv-SE" dirty="0" smtClean="0">
              <a:solidFill>
                <a:schemeClr val="tx1"/>
              </a:solidFill>
            </a:rPr>
            <a:t>Dala horses</a:t>
          </a:r>
          <a:endParaRPr lang="sv-SE" dirty="0">
            <a:solidFill>
              <a:schemeClr val="tx1"/>
            </a:solidFill>
          </a:endParaRPr>
        </a:p>
      </dgm:t>
    </dgm:pt>
    <dgm:pt modelId="{A5C1D31A-0506-4FF3-B20C-369EF5D81D1F}" type="parTrans" cxnId="{A453A2CD-7CE5-4894-BBA2-314552F0F40D}">
      <dgm:prSet/>
      <dgm:spPr/>
      <dgm:t>
        <a:bodyPr/>
        <a:lstStyle/>
        <a:p>
          <a:endParaRPr lang="sv-SE">
            <a:solidFill>
              <a:schemeClr val="tx1"/>
            </a:solidFill>
          </a:endParaRPr>
        </a:p>
      </dgm:t>
    </dgm:pt>
    <dgm:pt modelId="{B8E30A0B-75ED-495D-9C47-C3084879ED50}" type="sibTrans" cxnId="{A453A2CD-7CE5-4894-BBA2-314552F0F40D}">
      <dgm:prSet/>
      <dgm:spPr/>
      <dgm:t>
        <a:bodyPr/>
        <a:lstStyle/>
        <a:p>
          <a:endParaRPr lang="sv-SE">
            <a:solidFill>
              <a:schemeClr val="tx1"/>
            </a:solidFill>
          </a:endParaRPr>
        </a:p>
      </dgm:t>
    </dgm:pt>
    <dgm:pt modelId="{E6782CDF-C09B-44BA-A415-0A5597971AAD}">
      <dgm:prSet phldrT="[텍스트]"/>
      <dgm:spPr/>
      <dgm:t>
        <a:bodyPr/>
        <a:lstStyle/>
        <a:p>
          <a:r>
            <a:rPr lang="sv-SE" dirty="0" smtClean="0">
              <a:solidFill>
                <a:schemeClr val="tx1"/>
              </a:solidFill>
            </a:rPr>
            <a:t>Roosters</a:t>
          </a:r>
          <a:endParaRPr lang="sv-SE" dirty="0">
            <a:solidFill>
              <a:schemeClr val="tx1"/>
            </a:solidFill>
          </a:endParaRPr>
        </a:p>
      </dgm:t>
    </dgm:pt>
    <dgm:pt modelId="{4D3DE79C-9E9B-43D3-9FD4-382C4752529D}" type="parTrans" cxnId="{43229F01-FAD6-430C-8545-8F02C840960A}">
      <dgm:prSet/>
      <dgm:spPr/>
      <dgm:t>
        <a:bodyPr/>
        <a:lstStyle/>
        <a:p>
          <a:endParaRPr lang="sv-SE">
            <a:solidFill>
              <a:schemeClr val="tx1"/>
            </a:solidFill>
          </a:endParaRPr>
        </a:p>
      </dgm:t>
    </dgm:pt>
    <dgm:pt modelId="{B030B699-362F-49D0-8120-B5BB19285AEA}" type="sibTrans" cxnId="{43229F01-FAD6-430C-8545-8F02C840960A}">
      <dgm:prSet/>
      <dgm:spPr/>
      <dgm:t>
        <a:bodyPr/>
        <a:lstStyle/>
        <a:p>
          <a:endParaRPr lang="sv-SE">
            <a:solidFill>
              <a:schemeClr val="tx1"/>
            </a:solidFill>
          </a:endParaRPr>
        </a:p>
      </dgm:t>
    </dgm:pt>
    <dgm:pt modelId="{E8930AE9-1540-46FF-A656-1DEA7E42411F}">
      <dgm:prSet phldrT="[텍스트]"/>
      <dgm:spPr/>
      <dgm:t>
        <a:bodyPr/>
        <a:lstStyle/>
        <a:p>
          <a:r>
            <a:rPr lang="sv-SE" dirty="0" smtClean="0">
              <a:solidFill>
                <a:schemeClr val="tx1"/>
              </a:solidFill>
            </a:rPr>
            <a:t>Gallery</a:t>
          </a:r>
          <a:endParaRPr lang="sv-SE" dirty="0">
            <a:solidFill>
              <a:schemeClr val="tx1"/>
            </a:solidFill>
          </a:endParaRPr>
        </a:p>
      </dgm:t>
    </dgm:pt>
    <dgm:pt modelId="{B0952EDA-90C3-485C-9615-58A194E58EB6}" type="parTrans" cxnId="{B0C5FEC4-9EEA-49E9-9C6E-1E8A37061E8D}">
      <dgm:prSet/>
      <dgm:spPr/>
      <dgm:t>
        <a:bodyPr/>
        <a:lstStyle/>
        <a:p>
          <a:endParaRPr lang="sv-SE">
            <a:solidFill>
              <a:schemeClr val="tx1"/>
            </a:solidFill>
          </a:endParaRPr>
        </a:p>
      </dgm:t>
    </dgm:pt>
    <dgm:pt modelId="{2D06E557-CEDA-4A4E-84C3-69621794237C}" type="sibTrans" cxnId="{B0C5FEC4-9EEA-49E9-9C6E-1E8A37061E8D}">
      <dgm:prSet/>
      <dgm:spPr/>
      <dgm:t>
        <a:bodyPr/>
        <a:lstStyle/>
        <a:p>
          <a:endParaRPr lang="sv-SE">
            <a:solidFill>
              <a:schemeClr val="tx1"/>
            </a:solidFill>
          </a:endParaRPr>
        </a:p>
      </dgm:t>
    </dgm:pt>
    <dgm:pt modelId="{34119194-EC01-4C1B-9E32-C9D8C65C72B1}">
      <dgm:prSet/>
      <dgm:spPr/>
      <dgm:t>
        <a:bodyPr/>
        <a:lstStyle/>
        <a:p>
          <a:r>
            <a:rPr lang="sv-SE" dirty="0" smtClean="0">
              <a:solidFill>
                <a:schemeClr val="tx1"/>
              </a:solidFill>
            </a:rPr>
            <a:t>Purchase</a:t>
          </a:r>
          <a:endParaRPr lang="sv-SE" dirty="0">
            <a:solidFill>
              <a:schemeClr val="tx1"/>
            </a:solidFill>
          </a:endParaRPr>
        </a:p>
      </dgm:t>
    </dgm:pt>
    <dgm:pt modelId="{C2CEF29F-E197-4277-A3DE-1CC83C43FE02}" type="parTrans" cxnId="{6DE336C8-C191-458C-832B-9C68F88269C9}">
      <dgm:prSet/>
      <dgm:spPr/>
      <dgm:t>
        <a:bodyPr/>
        <a:lstStyle/>
        <a:p>
          <a:endParaRPr lang="sv-SE">
            <a:solidFill>
              <a:schemeClr val="tx1"/>
            </a:solidFill>
          </a:endParaRPr>
        </a:p>
      </dgm:t>
    </dgm:pt>
    <dgm:pt modelId="{44B8F778-3DAB-4E84-8D4A-F0C8570A0E7A}" type="sibTrans" cxnId="{6DE336C8-C191-458C-832B-9C68F88269C9}">
      <dgm:prSet/>
      <dgm:spPr/>
      <dgm:t>
        <a:bodyPr/>
        <a:lstStyle/>
        <a:p>
          <a:endParaRPr lang="sv-SE">
            <a:solidFill>
              <a:schemeClr val="tx1"/>
            </a:solidFill>
          </a:endParaRPr>
        </a:p>
      </dgm:t>
    </dgm:pt>
    <dgm:pt modelId="{44239303-983B-472C-AF50-BA9E857F99D9}">
      <dgm:prSet/>
      <dgm:spPr/>
      <dgm:t>
        <a:bodyPr/>
        <a:lstStyle/>
        <a:p>
          <a:r>
            <a:rPr lang="sv-SE" dirty="0" smtClean="0">
              <a:solidFill>
                <a:schemeClr val="tx1"/>
              </a:solidFill>
            </a:rPr>
            <a:t>About us</a:t>
          </a:r>
          <a:endParaRPr lang="sv-SE" dirty="0">
            <a:solidFill>
              <a:schemeClr val="tx1"/>
            </a:solidFill>
          </a:endParaRPr>
        </a:p>
      </dgm:t>
    </dgm:pt>
    <dgm:pt modelId="{FE22F682-8E53-4680-B460-982FC4B26FE8}" type="parTrans" cxnId="{276F1221-14C7-44EA-A6DD-993AB43247F0}">
      <dgm:prSet/>
      <dgm:spPr/>
      <dgm:t>
        <a:bodyPr/>
        <a:lstStyle/>
        <a:p>
          <a:endParaRPr lang="sv-SE">
            <a:solidFill>
              <a:schemeClr val="tx1"/>
            </a:solidFill>
          </a:endParaRPr>
        </a:p>
      </dgm:t>
    </dgm:pt>
    <dgm:pt modelId="{5DE64A19-CD50-4694-868F-1CD039756403}" type="sibTrans" cxnId="{276F1221-14C7-44EA-A6DD-993AB43247F0}">
      <dgm:prSet/>
      <dgm:spPr/>
      <dgm:t>
        <a:bodyPr/>
        <a:lstStyle/>
        <a:p>
          <a:endParaRPr lang="sv-SE">
            <a:solidFill>
              <a:schemeClr val="tx1"/>
            </a:solidFill>
          </a:endParaRPr>
        </a:p>
      </dgm:t>
    </dgm:pt>
    <dgm:pt modelId="{1883DF1D-BB39-4CF0-B7A1-8F769E00D6C1}">
      <dgm:prSet/>
      <dgm:spPr/>
      <dgm:t>
        <a:bodyPr/>
        <a:lstStyle/>
        <a:p>
          <a:r>
            <a:rPr lang="sv-SE" dirty="0" smtClean="0">
              <a:solidFill>
                <a:schemeClr val="tx1"/>
              </a:solidFill>
            </a:rPr>
            <a:t>Dala horses</a:t>
          </a:r>
          <a:endParaRPr lang="sv-SE" dirty="0">
            <a:solidFill>
              <a:schemeClr val="tx1"/>
            </a:solidFill>
          </a:endParaRPr>
        </a:p>
      </dgm:t>
    </dgm:pt>
    <dgm:pt modelId="{37844DA1-3241-4E57-B6C1-8B939CF165DA}" type="parTrans" cxnId="{8F1F6E83-57A3-4F18-9B30-4B053CBD89EC}">
      <dgm:prSet/>
      <dgm:spPr/>
      <dgm:t>
        <a:bodyPr/>
        <a:lstStyle/>
        <a:p>
          <a:endParaRPr lang="sv-SE">
            <a:solidFill>
              <a:schemeClr val="tx1"/>
            </a:solidFill>
          </a:endParaRPr>
        </a:p>
      </dgm:t>
    </dgm:pt>
    <dgm:pt modelId="{906528BE-AA53-44CD-8B7F-F56EABB36A17}" type="sibTrans" cxnId="{8F1F6E83-57A3-4F18-9B30-4B053CBD89EC}">
      <dgm:prSet/>
      <dgm:spPr/>
      <dgm:t>
        <a:bodyPr/>
        <a:lstStyle/>
        <a:p>
          <a:endParaRPr lang="sv-SE">
            <a:solidFill>
              <a:schemeClr val="tx1"/>
            </a:solidFill>
          </a:endParaRPr>
        </a:p>
      </dgm:t>
    </dgm:pt>
    <dgm:pt modelId="{747B876C-4F50-43CB-B13A-E6C3AC2DB58B}">
      <dgm:prSet/>
      <dgm:spPr/>
      <dgm:t>
        <a:bodyPr/>
        <a:lstStyle/>
        <a:p>
          <a:r>
            <a:rPr lang="sv-SE" dirty="0" smtClean="0">
              <a:solidFill>
                <a:schemeClr val="tx1"/>
              </a:solidFill>
            </a:rPr>
            <a:t>Roosters</a:t>
          </a:r>
          <a:endParaRPr lang="sv-SE" dirty="0">
            <a:solidFill>
              <a:schemeClr val="tx1"/>
            </a:solidFill>
          </a:endParaRPr>
        </a:p>
      </dgm:t>
    </dgm:pt>
    <dgm:pt modelId="{B0108801-6787-45FC-BD0D-00DB1BA89A19}" type="parTrans" cxnId="{AEBA9E9E-FD26-401C-9616-991547EE822A}">
      <dgm:prSet/>
      <dgm:spPr/>
      <dgm:t>
        <a:bodyPr/>
        <a:lstStyle/>
        <a:p>
          <a:endParaRPr lang="sv-SE">
            <a:solidFill>
              <a:schemeClr val="tx1"/>
            </a:solidFill>
          </a:endParaRPr>
        </a:p>
      </dgm:t>
    </dgm:pt>
    <dgm:pt modelId="{9E3A99AC-CBA3-40BF-A552-55B3060DF42B}" type="sibTrans" cxnId="{AEBA9E9E-FD26-401C-9616-991547EE822A}">
      <dgm:prSet/>
      <dgm:spPr/>
      <dgm:t>
        <a:bodyPr/>
        <a:lstStyle/>
        <a:p>
          <a:endParaRPr lang="sv-SE">
            <a:solidFill>
              <a:schemeClr val="tx1"/>
            </a:solidFill>
          </a:endParaRPr>
        </a:p>
      </dgm:t>
    </dgm:pt>
    <dgm:pt modelId="{2358791C-5E31-4601-B65A-3780A82027AC}">
      <dgm:prSet/>
      <dgm:spPr/>
      <dgm:t>
        <a:bodyPr/>
        <a:lstStyle/>
        <a:p>
          <a:r>
            <a:rPr lang="sv-SE" dirty="0" smtClean="0">
              <a:solidFill>
                <a:schemeClr val="tx1"/>
              </a:solidFill>
            </a:rPr>
            <a:t>Our store</a:t>
          </a:r>
          <a:endParaRPr lang="sv-SE" dirty="0">
            <a:solidFill>
              <a:schemeClr val="tx1"/>
            </a:solidFill>
          </a:endParaRPr>
        </a:p>
      </dgm:t>
    </dgm:pt>
    <dgm:pt modelId="{C1BD6A60-F585-4846-9C3C-706A70BA026F}" type="parTrans" cxnId="{CC3BE91E-5EB1-4B47-9D05-A79D4BDE1C54}">
      <dgm:prSet/>
      <dgm:spPr/>
      <dgm:t>
        <a:bodyPr/>
        <a:lstStyle/>
        <a:p>
          <a:endParaRPr lang="sv-SE">
            <a:solidFill>
              <a:schemeClr val="tx1"/>
            </a:solidFill>
          </a:endParaRPr>
        </a:p>
      </dgm:t>
    </dgm:pt>
    <dgm:pt modelId="{F45BBB73-011F-40B0-849D-BF328A0CF2B0}" type="sibTrans" cxnId="{CC3BE91E-5EB1-4B47-9D05-A79D4BDE1C54}">
      <dgm:prSet/>
      <dgm:spPr/>
      <dgm:t>
        <a:bodyPr/>
        <a:lstStyle/>
        <a:p>
          <a:endParaRPr lang="sv-SE">
            <a:solidFill>
              <a:schemeClr val="tx1"/>
            </a:solidFill>
          </a:endParaRPr>
        </a:p>
      </dgm:t>
    </dgm:pt>
    <dgm:pt modelId="{D1917C74-25AB-4E4F-B0BB-C3666338F2BD}">
      <dgm:prSet/>
      <dgm:spPr/>
      <dgm:t>
        <a:bodyPr/>
        <a:lstStyle/>
        <a:p>
          <a:r>
            <a:rPr lang="sv-SE" dirty="0" smtClean="0">
              <a:solidFill>
                <a:schemeClr val="tx1"/>
              </a:solidFill>
            </a:rPr>
            <a:t>Contact us</a:t>
          </a:r>
          <a:endParaRPr lang="sv-SE" dirty="0">
            <a:solidFill>
              <a:schemeClr val="tx1"/>
            </a:solidFill>
          </a:endParaRPr>
        </a:p>
      </dgm:t>
    </dgm:pt>
    <dgm:pt modelId="{3D8106B2-5BAF-42D5-B90E-325B673EA802}" type="parTrans" cxnId="{CC38B45A-2283-4408-A6A2-6C8769A4C055}">
      <dgm:prSet/>
      <dgm:spPr/>
      <dgm:t>
        <a:bodyPr/>
        <a:lstStyle/>
        <a:p>
          <a:endParaRPr lang="sv-SE">
            <a:solidFill>
              <a:schemeClr val="tx1"/>
            </a:solidFill>
          </a:endParaRPr>
        </a:p>
      </dgm:t>
    </dgm:pt>
    <dgm:pt modelId="{B6C24C44-546B-4C5C-9D54-9E4C5ADFE80A}" type="sibTrans" cxnId="{CC38B45A-2283-4408-A6A2-6C8769A4C055}">
      <dgm:prSet/>
      <dgm:spPr/>
      <dgm:t>
        <a:bodyPr/>
        <a:lstStyle/>
        <a:p>
          <a:endParaRPr lang="sv-SE">
            <a:solidFill>
              <a:schemeClr val="tx1"/>
            </a:solidFill>
          </a:endParaRPr>
        </a:p>
      </dgm:t>
    </dgm:pt>
    <dgm:pt modelId="{C29A68BA-5A00-4FEA-8147-C0059B68F239}" type="pres">
      <dgm:prSet presAssocID="{5241730B-B2F1-4AAC-8755-00D317088D5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v-SE"/>
        </a:p>
      </dgm:t>
    </dgm:pt>
    <dgm:pt modelId="{3E25CF39-B786-4DDC-9B0B-28A1CC262D84}" type="pres">
      <dgm:prSet presAssocID="{74C7146D-855C-4C38-9E00-00CCA526F21C}" presName="hierRoot1" presStyleCnt="0">
        <dgm:presLayoutVars>
          <dgm:hierBranch val="init"/>
        </dgm:presLayoutVars>
      </dgm:prSet>
      <dgm:spPr/>
    </dgm:pt>
    <dgm:pt modelId="{DE59F830-3286-4505-9CA9-FAE6FF120B6F}" type="pres">
      <dgm:prSet presAssocID="{74C7146D-855C-4C38-9E00-00CCA526F21C}" presName="rootComposite1" presStyleCnt="0"/>
      <dgm:spPr/>
    </dgm:pt>
    <dgm:pt modelId="{3156F82A-CCC1-4517-B051-01A6E2E17F6A}" type="pres">
      <dgm:prSet presAssocID="{74C7146D-855C-4C38-9E00-00CCA526F21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9E7B3EEE-003C-477D-9AC7-28FF34A52E39}" type="pres">
      <dgm:prSet presAssocID="{74C7146D-855C-4C38-9E00-00CCA526F21C}" presName="rootConnector1" presStyleLbl="node1" presStyleIdx="0" presStyleCnt="0"/>
      <dgm:spPr/>
      <dgm:t>
        <a:bodyPr/>
        <a:lstStyle/>
        <a:p>
          <a:endParaRPr lang="sv-SE"/>
        </a:p>
      </dgm:t>
    </dgm:pt>
    <dgm:pt modelId="{5428CC55-1E6A-4E28-BF5A-9DC1A147E1EC}" type="pres">
      <dgm:prSet presAssocID="{74C7146D-855C-4C38-9E00-00CCA526F21C}" presName="hierChild2" presStyleCnt="0"/>
      <dgm:spPr/>
    </dgm:pt>
    <dgm:pt modelId="{EB14A97A-8F65-436B-9882-A85779E77061}" type="pres">
      <dgm:prSet presAssocID="{413EDDC7-3BB5-462A-83B7-A74E2C2C64FF}" presName="Name37" presStyleLbl="parChTrans1D2" presStyleIdx="0" presStyleCnt="4"/>
      <dgm:spPr/>
      <dgm:t>
        <a:bodyPr/>
        <a:lstStyle/>
        <a:p>
          <a:endParaRPr lang="sv-SE"/>
        </a:p>
      </dgm:t>
    </dgm:pt>
    <dgm:pt modelId="{F6C56063-992E-4B03-87AE-2A029A3F278A}" type="pres">
      <dgm:prSet presAssocID="{FDA7AF98-ABC7-4792-A9CD-7F7487DB6981}" presName="hierRoot2" presStyleCnt="0">
        <dgm:presLayoutVars>
          <dgm:hierBranch val="init"/>
        </dgm:presLayoutVars>
      </dgm:prSet>
      <dgm:spPr/>
    </dgm:pt>
    <dgm:pt modelId="{EA6634A7-81DD-4D17-B1AA-A7D6749E43EC}" type="pres">
      <dgm:prSet presAssocID="{FDA7AF98-ABC7-4792-A9CD-7F7487DB6981}" presName="rootComposite" presStyleCnt="0"/>
      <dgm:spPr/>
    </dgm:pt>
    <dgm:pt modelId="{9661FE55-964D-4D29-9F2F-1F2BA5E18E98}" type="pres">
      <dgm:prSet presAssocID="{FDA7AF98-ABC7-4792-A9CD-7F7487DB6981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72592BC4-FA73-44F2-BB66-587755DB6E3F}" type="pres">
      <dgm:prSet presAssocID="{FDA7AF98-ABC7-4792-A9CD-7F7487DB6981}" presName="rootConnector" presStyleLbl="node2" presStyleIdx="0" presStyleCnt="4"/>
      <dgm:spPr/>
      <dgm:t>
        <a:bodyPr/>
        <a:lstStyle/>
        <a:p>
          <a:endParaRPr lang="sv-SE"/>
        </a:p>
      </dgm:t>
    </dgm:pt>
    <dgm:pt modelId="{AE6661A5-4BCB-4A84-8626-FE61D2EA093D}" type="pres">
      <dgm:prSet presAssocID="{FDA7AF98-ABC7-4792-A9CD-7F7487DB6981}" presName="hierChild4" presStyleCnt="0"/>
      <dgm:spPr/>
    </dgm:pt>
    <dgm:pt modelId="{F6307276-799C-44FE-B916-2E6A5DDFEFCD}" type="pres">
      <dgm:prSet presAssocID="{A5C1D31A-0506-4FF3-B20C-369EF5D81D1F}" presName="Name37" presStyleLbl="parChTrans1D3" presStyleIdx="0" presStyleCnt="6"/>
      <dgm:spPr/>
      <dgm:t>
        <a:bodyPr/>
        <a:lstStyle/>
        <a:p>
          <a:endParaRPr lang="sv-SE"/>
        </a:p>
      </dgm:t>
    </dgm:pt>
    <dgm:pt modelId="{7FEA2980-80E4-4BB4-8C75-E92A927C2EA1}" type="pres">
      <dgm:prSet presAssocID="{D141FF47-6E9D-415A-8978-1DBA22E50910}" presName="hierRoot2" presStyleCnt="0">
        <dgm:presLayoutVars>
          <dgm:hierBranch val="init"/>
        </dgm:presLayoutVars>
      </dgm:prSet>
      <dgm:spPr/>
    </dgm:pt>
    <dgm:pt modelId="{E372ACA6-9CB8-46DC-89D5-1C2F8DAD0BF1}" type="pres">
      <dgm:prSet presAssocID="{D141FF47-6E9D-415A-8978-1DBA22E50910}" presName="rootComposite" presStyleCnt="0"/>
      <dgm:spPr/>
    </dgm:pt>
    <dgm:pt modelId="{68974EB0-6880-4C34-B275-4E3FA1778CC0}" type="pres">
      <dgm:prSet presAssocID="{D141FF47-6E9D-415A-8978-1DBA22E50910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D9F0CB6D-5D10-4DA5-87DF-94440191B6ED}" type="pres">
      <dgm:prSet presAssocID="{D141FF47-6E9D-415A-8978-1DBA22E50910}" presName="rootConnector" presStyleLbl="node3" presStyleIdx="0" presStyleCnt="6"/>
      <dgm:spPr/>
      <dgm:t>
        <a:bodyPr/>
        <a:lstStyle/>
        <a:p>
          <a:endParaRPr lang="sv-SE"/>
        </a:p>
      </dgm:t>
    </dgm:pt>
    <dgm:pt modelId="{63F31813-8B83-4A2E-AB55-7DEEC810F77F}" type="pres">
      <dgm:prSet presAssocID="{D141FF47-6E9D-415A-8978-1DBA22E50910}" presName="hierChild4" presStyleCnt="0"/>
      <dgm:spPr/>
    </dgm:pt>
    <dgm:pt modelId="{2E46EAC9-1CBC-4CA2-AAEB-E1CFE65C5E7E}" type="pres">
      <dgm:prSet presAssocID="{D141FF47-6E9D-415A-8978-1DBA22E50910}" presName="hierChild5" presStyleCnt="0"/>
      <dgm:spPr/>
    </dgm:pt>
    <dgm:pt modelId="{D57A5593-E5AC-4C52-BABB-F9900457C1EE}" type="pres">
      <dgm:prSet presAssocID="{4D3DE79C-9E9B-43D3-9FD4-382C4752529D}" presName="Name37" presStyleLbl="parChTrans1D3" presStyleIdx="1" presStyleCnt="6"/>
      <dgm:spPr/>
      <dgm:t>
        <a:bodyPr/>
        <a:lstStyle/>
        <a:p>
          <a:endParaRPr lang="sv-SE"/>
        </a:p>
      </dgm:t>
    </dgm:pt>
    <dgm:pt modelId="{982B5592-CE76-4204-9EB1-B1F072E33BE6}" type="pres">
      <dgm:prSet presAssocID="{E6782CDF-C09B-44BA-A415-0A5597971AAD}" presName="hierRoot2" presStyleCnt="0">
        <dgm:presLayoutVars>
          <dgm:hierBranch val="init"/>
        </dgm:presLayoutVars>
      </dgm:prSet>
      <dgm:spPr/>
    </dgm:pt>
    <dgm:pt modelId="{71A397B0-7443-407D-8FF5-0F08AE0EA10F}" type="pres">
      <dgm:prSet presAssocID="{E6782CDF-C09B-44BA-A415-0A5597971AAD}" presName="rootComposite" presStyleCnt="0"/>
      <dgm:spPr/>
    </dgm:pt>
    <dgm:pt modelId="{D4952A76-6FA8-4B3F-98B2-B5DD1CB3F846}" type="pres">
      <dgm:prSet presAssocID="{E6782CDF-C09B-44BA-A415-0A5597971AAD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03755D21-56E3-46AA-96BE-740A35502905}" type="pres">
      <dgm:prSet presAssocID="{E6782CDF-C09B-44BA-A415-0A5597971AAD}" presName="rootConnector" presStyleLbl="node3" presStyleIdx="1" presStyleCnt="6"/>
      <dgm:spPr/>
      <dgm:t>
        <a:bodyPr/>
        <a:lstStyle/>
        <a:p>
          <a:endParaRPr lang="sv-SE"/>
        </a:p>
      </dgm:t>
    </dgm:pt>
    <dgm:pt modelId="{F1E9669D-886A-40BF-9B7D-700A6E4A9525}" type="pres">
      <dgm:prSet presAssocID="{E6782CDF-C09B-44BA-A415-0A5597971AAD}" presName="hierChild4" presStyleCnt="0"/>
      <dgm:spPr/>
    </dgm:pt>
    <dgm:pt modelId="{A49D900B-DF2F-47CF-A10D-665BB74AF291}" type="pres">
      <dgm:prSet presAssocID="{E6782CDF-C09B-44BA-A415-0A5597971AAD}" presName="hierChild5" presStyleCnt="0"/>
      <dgm:spPr/>
    </dgm:pt>
    <dgm:pt modelId="{C4DE30E6-6F92-4F6A-AF33-03A42BDCBDC8}" type="pres">
      <dgm:prSet presAssocID="{FDA7AF98-ABC7-4792-A9CD-7F7487DB6981}" presName="hierChild5" presStyleCnt="0"/>
      <dgm:spPr/>
    </dgm:pt>
    <dgm:pt modelId="{73D49EF2-BBDA-497D-B9D3-4F02F0E1FD31}" type="pres">
      <dgm:prSet presAssocID="{B0952EDA-90C3-485C-9615-58A194E58EB6}" presName="Name37" presStyleLbl="parChTrans1D2" presStyleIdx="1" presStyleCnt="4"/>
      <dgm:spPr/>
      <dgm:t>
        <a:bodyPr/>
        <a:lstStyle/>
        <a:p>
          <a:endParaRPr lang="sv-SE"/>
        </a:p>
      </dgm:t>
    </dgm:pt>
    <dgm:pt modelId="{65044B3B-3765-4B49-B049-03531F676CB3}" type="pres">
      <dgm:prSet presAssocID="{E8930AE9-1540-46FF-A656-1DEA7E42411F}" presName="hierRoot2" presStyleCnt="0">
        <dgm:presLayoutVars>
          <dgm:hierBranch val="init"/>
        </dgm:presLayoutVars>
      </dgm:prSet>
      <dgm:spPr/>
    </dgm:pt>
    <dgm:pt modelId="{F1CB23F2-A030-422A-927B-8208C614889A}" type="pres">
      <dgm:prSet presAssocID="{E8930AE9-1540-46FF-A656-1DEA7E42411F}" presName="rootComposite" presStyleCnt="0"/>
      <dgm:spPr/>
    </dgm:pt>
    <dgm:pt modelId="{B2F27640-EF5B-46C6-B045-C936006F4975}" type="pres">
      <dgm:prSet presAssocID="{E8930AE9-1540-46FF-A656-1DEA7E42411F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87816DFE-2F37-4B40-9C98-15110745748F}" type="pres">
      <dgm:prSet presAssocID="{E8930AE9-1540-46FF-A656-1DEA7E42411F}" presName="rootConnector" presStyleLbl="node2" presStyleIdx="1" presStyleCnt="4"/>
      <dgm:spPr/>
      <dgm:t>
        <a:bodyPr/>
        <a:lstStyle/>
        <a:p>
          <a:endParaRPr lang="sv-SE"/>
        </a:p>
      </dgm:t>
    </dgm:pt>
    <dgm:pt modelId="{58D0E007-2E45-4ADD-9EF0-8D2A578BFD4F}" type="pres">
      <dgm:prSet presAssocID="{E8930AE9-1540-46FF-A656-1DEA7E42411F}" presName="hierChild4" presStyleCnt="0"/>
      <dgm:spPr/>
    </dgm:pt>
    <dgm:pt modelId="{52E15543-3E1E-432C-9158-8290D5048FED}" type="pres">
      <dgm:prSet presAssocID="{E8930AE9-1540-46FF-A656-1DEA7E42411F}" presName="hierChild5" presStyleCnt="0"/>
      <dgm:spPr/>
    </dgm:pt>
    <dgm:pt modelId="{EA9DEEDB-1EB2-4278-B4AB-47A73ACF235D}" type="pres">
      <dgm:prSet presAssocID="{C2CEF29F-E197-4277-A3DE-1CC83C43FE02}" presName="Name37" presStyleLbl="parChTrans1D2" presStyleIdx="2" presStyleCnt="4"/>
      <dgm:spPr/>
      <dgm:t>
        <a:bodyPr/>
        <a:lstStyle/>
        <a:p>
          <a:endParaRPr lang="sv-SE"/>
        </a:p>
      </dgm:t>
    </dgm:pt>
    <dgm:pt modelId="{8B10802B-D69F-4EA8-82E1-D157CC1950EB}" type="pres">
      <dgm:prSet presAssocID="{34119194-EC01-4C1B-9E32-C9D8C65C72B1}" presName="hierRoot2" presStyleCnt="0">
        <dgm:presLayoutVars>
          <dgm:hierBranch val="init"/>
        </dgm:presLayoutVars>
      </dgm:prSet>
      <dgm:spPr/>
    </dgm:pt>
    <dgm:pt modelId="{4183080A-6866-43A0-B8B7-4E220A523B18}" type="pres">
      <dgm:prSet presAssocID="{34119194-EC01-4C1B-9E32-C9D8C65C72B1}" presName="rootComposite" presStyleCnt="0"/>
      <dgm:spPr/>
    </dgm:pt>
    <dgm:pt modelId="{B08804E2-1195-4E9E-A4A3-19ADA17BEAF7}" type="pres">
      <dgm:prSet presAssocID="{34119194-EC01-4C1B-9E32-C9D8C65C72B1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28E9D142-F462-4A01-8047-7AE538D0D470}" type="pres">
      <dgm:prSet presAssocID="{34119194-EC01-4C1B-9E32-C9D8C65C72B1}" presName="rootConnector" presStyleLbl="node2" presStyleIdx="2" presStyleCnt="4"/>
      <dgm:spPr/>
      <dgm:t>
        <a:bodyPr/>
        <a:lstStyle/>
        <a:p>
          <a:endParaRPr lang="sv-SE"/>
        </a:p>
      </dgm:t>
    </dgm:pt>
    <dgm:pt modelId="{1222A82B-2BE4-4F65-B403-AB19D058AB37}" type="pres">
      <dgm:prSet presAssocID="{34119194-EC01-4C1B-9E32-C9D8C65C72B1}" presName="hierChild4" presStyleCnt="0"/>
      <dgm:spPr/>
    </dgm:pt>
    <dgm:pt modelId="{DDDF5890-C5BC-41D3-917C-F0DD2A677567}" type="pres">
      <dgm:prSet presAssocID="{37844DA1-3241-4E57-B6C1-8B939CF165DA}" presName="Name37" presStyleLbl="parChTrans1D3" presStyleIdx="2" presStyleCnt="6"/>
      <dgm:spPr/>
      <dgm:t>
        <a:bodyPr/>
        <a:lstStyle/>
        <a:p>
          <a:endParaRPr lang="sv-SE"/>
        </a:p>
      </dgm:t>
    </dgm:pt>
    <dgm:pt modelId="{81B1FE43-3367-4A6D-BA6F-15973B3F0068}" type="pres">
      <dgm:prSet presAssocID="{1883DF1D-BB39-4CF0-B7A1-8F769E00D6C1}" presName="hierRoot2" presStyleCnt="0">
        <dgm:presLayoutVars>
          <dgm:hierBranch val="init"/>
        </dgm:presLayoutVars>
      </dgm:prSet>
      <dgm:spPr/>
    </dgm:pt>
    <dgm:pt modelId="{8ED6D879-A264-471B-A2FC-8F9B80EE3913}" type="pres">
      <dgm:prSet presAssocID="{1883DF1D-BB39-4CF0-B7A1-8F769E00D6C1}" presName="rootComposite" presStyleCnt="0"/>
      <dgm:spPr/>
    </dgm:pt>
    <dgm:pt modelId="{D5A02199-AF1F-481B-9D02-0C175239E00F}" type="pres">
      <dgm:prSet presAssocID="{1883DF1D-BB39-4CF0-B7A1-8F769E00D6C1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A652E904-3D82-4F57-9499-D7B72CF706A8}" type="pres">
      <dgm:prSet presAssocID="{1883DF1D-BB39-4CF0-B7A1-8F769E00D6C1}" presName="rootConnector" presStyleLbl="node3" presStyleIdx="2" presStyleCnt="6"/>
      <dgm:spPr/>
      <dgm:t>
        <a:bodyPr/>
        <a:lstStyle/>
        <a:p>
          <a:endParaRPr lang="sv-SE"/>
        </a:p>
      </dgm:t>
    </dgm:pt>
    <dgm:pt modelId="{D33B57C3-35CD-4DDB-AEAE-C7E51DACA7BE}" type="pres">
      <dgm:prSet presAssocID="{1883DF1D-BB39-4CF0-B7A1-8F769E00D6C1}" presName="hierChild4" presStyleCnt="0"/>
      <dgm:spPr/>
    </dgm:pt>
    <dgm:pt modelId="{AFA18125-F1FF-46FC-977B-678BAC823CE0}" type="pres">
      <dgm:prSet presAssocID="{1883DF1D-BB39-4CF0-B7A1-8F769E00D6C1}" presName="hierChild5" presStyleCnt="0"/>
      <dgm:spPr/>
    </dgm:pt>
    <dgm:pt modelId="{8F3C13D6-BB55-4DEA-8BD2-F980BB9A4A5D}" type="pres">
      <dgm:prSet presAssocID="{B0108801-6787-45FC-BD0D-00DB1BA89A19}" presName="Name37" presStyleLbl="parChTrans1D3" presStyleIdx="3" presStyleCnt="6"/>
      <dgm:spPr/>
      <dgm:t>
        <a:bodyPr/>
        <a:lstStyle/>
        <a:p>
          <a:endParaRPr lang="sv-SE"/>
        </a:p>
      </dgm:t>
    </dgm:pt>
    <dgm:pt modelId="{4A94F0AF-106B-4CAE-80A4-E73FC3CDC7A4}" type="pres">
      <dgm:prSet presAssocID="{747B876C-4F50-43CB-B13A-E6C3AC2DB58B}" presName="hierRoot2" presStyleCnt="0">
        <dgm:presLayoutVars>
          <dgm:hierBranch val="init"/>
        </dgm:presLayoutVars>
      </dgm:prSet>
      <dgm:spPr/>
    </dgm:pt>
    <dgm:pt modelId="{DAAC51A6-BCDD-485E-83A4-9D1EFA30C1B0}" type="pres">
      <dgm:prSet presAssocID="{747B876C-4F50-43CB-B13A-E6C3AC2DB58B}" presName="rootComposite" presStyleCnt="0"/>
      <dgm:spPr/>
    </dgm:pt>
    <dgm:pt modelId="{CA088F3D-C762-44BD-B83B-BC6B071E4B58}" type="pres">
      <dgm:prSet presAssocID="{747B876C-4F50-43CB-B13A-E6C3AC2DB58B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94F6FEC1-88D2-49ED-B9C4-8152343102B1}" type="pres">
      <dgm:prSet presAssocID="{747B876C-4F50-43CB-B13A-E6C3AC2DB58B}" presName="rootConnector" presStyleLbl="node3" presStyleIdx="3" presStyleCnt="6"/>
      <dgm:spPr/>
      <dgm:t>
        <a:bodyPr/>
        <a:lstStyle/>
        <a:p>
          <a:endParaRPr lang="sv-SE"/>
        </a:p>
      </dgm:t>
    </dgm:pt>
    <dgm:pt modelId="{44D72CCC-3181-45AF-97E9-DAF43F6FFB83}" type="pres">
      <dgm:prSet presAssocID="{747B876C-4F50-43CB-B13A-E6C3AC2DB58B}" presName="hierChild4" presStyleCnt="0"/>
      <dgm:spPr/>
    </dgm:pt>
    <dgm:pt modelId="{BD360A4A-AB8C-44D7-9CAB-A319761CC355}" type="pres">
      <dgm:prSet presAssocID="{747B876C-4F50-43CB-B13A-E6C3AC2DB58B}" presName="hierChild5" presStyleCnt="0"/>
      <dgm:spPr/>
    </dgm:pt>
    <dgm:pt modelId="{03C3C16C-04B0-4A1F-A4F8-72AAF8B88F48}" type="pres">
      <dgm:prSet presAssocID="{34119194-EC01-4C1B-9E32-C9D8C65C72B1}" presName="hierChild5" presStyleCnt="0"/>
      <dgm:spPr/>
    </dgm:pt>
    <dgm:pt modelId="{414D801C-D641-4DE3-B6EC-BB1D4D793F9E}" type="pres">
      <dgm:prSet presAssocID="{FE22F682-8E53-4680-B460-982FC4B26FE8}" presName="Name37" presStyleLbl="parChTrans1D2" presStyleIdx="3" presStyleCnt="4"/>
      <dgm:spPr/>
      <dgm:t>
        <a:bodyPr/>
        <a:lstStyle/>
        <a:p>
          <a:endParaRPr lang="sv-SE"/>
        </a:p>
      </dgm:t>
    </dgm:pt>
    <dgm:pt modelId="{4F9A350E-1D99-4A84-A90E-A9E9565C9B43}" type="pres">
      <dgm:prSet presAssocID="{44239303-983B-472C-AF50-BA9E857F99D9}" presName="hierRoot2" presStyleCnt="0">
        <dgm:presLayoutVars>
          <dgm:hierBranch val="init"/>
        </dgm:presLayoutVars>
      </dgm:prSet>
      <dgm:spPr/>
    </dgm:pt>
    <dgm:pt modelId="{E91BDF70-E1EF-43A8-BC3A-F017D21B5F08}" type="pres">
      <dgm:prSet presAssocID="{44239303-983B-472C-AF50-BA9E857F99D9}" presName="rootComposite" presStyleCnt="0"/>
      <dgm:spPr/>
    </dgm:pt>
    <dgm:pt modelId="{D452E046-5F11-4DFA-AF28-01FA446BE0A0}" type="pres">
      <dgm:prSet presAssocID="{44239303-983B-472C-AF50-BA9E857F99D9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A37CE076-4C5F-4762-B6D9-7D3F8A147880}" type="pres">
      <dgm:prSet presAssocID="{44239303-983B-472C-AF50-BA9E857F99D9}" presName="rootConnector" presStyleLbl="node2" presStyleIdx="3" presStyleCnt="4"/>
      <dgm:spPr/>
      <dgm:t>
        <a:bodyPr/>
        <a:lstStyle/>
        <a:p>
          <a:endParaRPr lang="sv-SE"/>
        </a:p>
      </dgm:t>
    </dgm:pt>
    <dgm:pt modelId="{A06EC387-37D5-45D6-9FE4-87B5C015ED46}" type="pres">
      <dgm:prSet presAssocID="{44239303-983B-472C-AF50-BA9E857F99D9}" presName="hierChild4" presStyleCnt="0"/>
      <dgm:spPr/>
    </dgm:pt>
    <dgm:pt modelId="{35073E63-2F2D-48C2-837D-780115E8BD23}" type="pres">
      <dgm:prSet presAssocID="{C1BD6A60-F585-4846-9C3C-706A70BA026F}" presName="Name37" presStyleLbl="parChTrans1D3" presStyleIdx="4" presStyleCnt="6"/>
      <dgm:spPr/>
      <dgm:t>
        <a:bodyPr/>
        <a:lstStyle/>
        <a:p>
          <a:endParaRPr lang="sv-SE"/>
        </a:p>
      </dgm:t>
    </dgm:pt>
    <dgm:pt modelId="{E9007C14-CD59-4DEC-BBF5-14E9E37EB79B}" type="pres">
      <dgm:prSet presAssocID="{2358791C-5E31-4601-B65A-3780A82027AC}" presName="hierRoot2" presStyleCnt="0">
        <dgm:presLayoutVars>
          <dgm:hierBranch val="init"/>
        </dgm:presLayoutVars>
      </dgm:prSet>
      <dgm:spPr/>
    </dgm:pt>
    <dgm:pt modelId="{AEA1F8C5-BD43-4B4A-8234-D0787474FBB7}" type="pres">
      <dgm:prSet presAssocID="{2358791C-5E31-4601-B65A-3780A82027AC}" presName="rootComposite" presStyleCnt="0"/>
      <dgm:spPr/>
    </dgm:pt>
    <dgm:pt modelId="{3B0A5D95-A140-4C92-933C-54A3D0445EFC}" type="pres">
      <dgm:prSet presAssocID="{2358791C-5E31-4601-B65A-3780A82027AC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D99365BB-6F10-4F16-81B8-9BD054322EC9}" type="pres">
      <dgm:prSet presAssocID="{2358791C-5E31-4601-B65A-3780A82027AC}" presName="rootConnector" presStyleLbl="node3" presStyleIdx="4" presStyleCnt="6"/>
      <dgm:spPr/>
      <dgm:t>
        <a:bodyPr/>
        <a:lstStyle/>
        <a:p>
          <a:endParaRPr lang="sv-SE"/>
        </a:p>
      </dgm:t>
    </dgm:pt>
    <dgm:pt modelId="{41EA28D0-5E4E-45C4-A6DC-76EF85DCA6F0}" type="pres">
      <dgm:prSet presAssocID="{2358791C-5E31-4601-B65A-3780A82027AC}" presName="hierChild4" presStyleCnt="0"/>
      <dgm:spPr/>
    </dgm:pt>
    <dgm:pt modelId="{771BC545-C77E-400B-B001-10B12CA6011E}" type="pres">
      <dgm:prSet presAssocID="{2358791C-5E31-4601-B65A-3780A82027AC}" presName="hierChild5" presStyleCnt="0"/>
      <dgm:spPr/>
    </dgm:pt>
    <dgm:pt modelId="{6FC9E7C0-4ECB-4DD3-B96A-B47291D33328}" type="pres">
      <dgm:prSet presAssocID="{3D8106B2-5BAF-42D5-B90E-325B673EA802}" presName="Name37" presStyleLbl="parChTrans1D3" presStyleIdx="5" presStyleCnt="6"/>
      <dgm:spPr/>
      <dgm:t>
        <a:bodyPr/>
        <a:lstStyle/>
        <a:p>
          <a:endParaRPr lang="sv-SE"/>
        </a:p>
      </dgm:t>
    </dgm:pt>
    <dgm:pt modelId="{30C9608B-DB28-40FF-B3C0-B64C15ADA536}" type="pres">
      <dgm:prSet presAssocID="{D1917C74-25AB-4E4F-B0BB-C3666338F2BD}" presName="hierRoot2" presStyleCnt="0">
        <dgm:presLayoutVars>
          <dgm:hierBranch val="init"/>
        </dgm:presLayoutVars>
      </dgm:prSet>
      <dgm:spPr/>
    </dgm:pt>
    <dgm:pt modelId="{65AF3722-0393-4CB4-8C3B-706EB683614F}" type="pres">
      <dgm:prSet presAssocID="{D1917C74-25AB-4E4F-B0BB-C3666338F2BD}" presName="rootComposite" presStyleCnt="0"/>
      <dgm:spPr/>
    </dgm:pt>
    <dgm:pt modelId="{5A3D7DA3-3365-4839-9A08-692EB466CB7E}" type="pres">
      <dgm:prSet presAssocID="{D1917C74-25AB-4E4F-B0BB-C3666338F2BD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sv-SE"/>
        </a:p>
      </dgm:t>
    </dgm:pt>
    <dgm:pt modelId="{FA71AC90-0070-461B-81F5-E49CC0895043}" type="pres">
      <dgm:prSet presAssocID="{D1917C74-25AB-4E4F-B0BB-C3666338F2BD}" presName="rootConnector" presStyleLbl="node3" presStyleIdx="5" presStyleCnt="6"/>
      <dgm:spPr/>
      <dgm:t>
        <a:bodyPr/>
        <a:lstStyle/>
        <a:p>
          <a:endParaRPr lang="sv-SE"/>
        </a:p>
      </dgm:t>
    </dgm:pt>
    <dgm:pt modelId="{D47C57DC-579D-446C-99F4-8E395C5718C2}" type="pres">
      <dgm:prSet presAssocID="{D1917C74-25AB-4E4F-B0BB-C3666338F2BD}" presName="hierChild4" presStyleCnt="0"/>
      <dgm:spPr/>
    </dgm:pt>
    <dgm:pt modelId="{D2F547F3-34FB-47AD-8E4A-AA71B8A09516}" type="pres">
      <dgm:prSet presAssocID="{D1917C74-25AB-4E4F-B0BB-C3666338F2BD}" presName="hierChild5" presStyleCnt="0"/>
      <dgm:spPr/>
    </dgm:pt>
    <dgm:pt modelId="{66940904-FF27-4CD4-AB4A-C62B22FC5E31}" type="pres">
      <dgm:prSet presAssocID="{44239303-983B-472C-AF50-BA9E857F99D9}" presName="hierChild5" presStyleCnt="0"/>
      <dgm:spPr/>
    </dgm:pt>
    <dgm:pt modelId="{DF150825-6B62-4558-83F0-7BE2ADFB3767}" type="pres">
      <dgm:prSet presAssocID="{74C7146D-855C-4C38-9E00-00CCA526F21C}" presName="hierChild3" presStyleCnt="0"/>
      <dgm:spPr/>
    </dgm:pt>
  </dgm:ptLst>
  <dgm:cxnLst>
    <dgm:cxn modelId="{72533D7D-0415-4816-846F-FD04473EE444}" type="presOf" srcId="{E6782CDF-C09B-44BA-A415-0A5597971AAD}" destId="{03755D21-56E3-46AA-96BE-740A35502905}" srcOrd="1" destOrd="0" presId="urn:microsoft.com/office/officeart/2005/8/layout/orgChart1"/>
    <dgm:cxn modelId="{D99B906B-3D81-43C8-8F95-A163C2CB7103}" type="presOf" srcId="{FE22F682-8E53-4680-B460-982FC4B26FE8}" destId="{414D801C-D641-4DE3-B6EC-BB1D4D793F9E}" srcOrd="0" destOrd="0" presId="urn:microsoft.com/office/officeart/2005/8/layout/orgChart1"/>
    <dgm:cxn modelId="{7F09C894-86F2-4805-B231-FA6B98F5ACD7}" type="presOf" srcId="{34119194-EC01-4C1B-9E32-C9D8C65C72B1}" destId="{B08804E2-1195-4E9E-A4A3-19ADA17BEAF7}" srcOrd="0" destOrd="0" presId="urn:microsoft.com/office/officeart/2005/8/layout/orgChart1"/>
    <dgm:cxn modelId="{A5E45BD3-057B-4628-9A54-E98A4F35DB3B}" type="presOf" srcId="{1883DF1D-BB39-4CF0-B7A1-8F769E00D6C1}" destId="{D5A02199-AF1F-481B-9D02-0C175239E00F}" srcOrd="0" destOrd="0" presId="urn:microsoft.com/office/officeart/2005/8/layout/orgChart1"/>
    <dgm:cxn modelId="{D941A0AB-7112-4B84-A579-4EF08CBC88D4}" type="presOf" srcId="{44239303-983B-472C-AF50-BA9E857F99D9}" destId="{D452E046-5F11-4DFA-AF28-01FA446BE0A0}" srcOrd="0" destOrd="0" presId="urn:microsoft.com/office/officeart/2005/8/layout/orgChart1"/>
    <dgm:cxn modelId="{380982F4-2F68-43D4-9FBF-EFDDB0D97374}" type="presOf" srcId="{2358791C-5E31-4601-B65A-3780A82027AC}" destId="{3B0A5D95-A140-4C92-933C-54A3D0445EFC}" srcOrd="0" destOrd="0" presId="urn:microsoft.com/office/officeart/2005/8/layout/orgChart1"/>
    <dgm:cxn modelId="{2E3196AD-30C8-4A37-A9E7-FFE46579A169}" type="presOf" srcId="{C1BD6A60-F585-4846-9C3C-706A70BA026F}" destId="{35073E63-2F2D-48C2-837D-780115E8BD23}" srcOrd="0" destOrd="0" presId="urn:microsoft.com/office/officeart/2005/8/layout/orgChart1"/>
    <dgm:cxn modelId="{84CCC34D-49A4-428D-AB4F-CD8150171FA6}" type="presOf" srcId="{E6782CDF-C09B-44BA-A415-0A5597971AAD}" destId="{D4952A76-6FA8-4B3F-98B2-B5DD1CB3F846}" srcOrd="0" destOrd="0" presId="urn:microsoft.com/office/officeart/2005/8/layout/orgChart1"/>
    <dgm:cxn modelId="{D4A9FB5B-870D-456C-9BE0-18A061C549E7}" type="presOf" srcId="{3D8106B2-5BAF-42D5-B90E-325B673EA802}" destId="{6FC9E7C0-4ECB-4DD3-B96A-B47291D33328}" srcOrd="0" destOrd="0" presId="urn:microsoft.com/office/officeart/2005/8/layout/orgChart1"/>
    <dgm:cxn modelId="{76B13A5E-469D-4416-85AA-EC7ADB8402C3}" type="presOf" srcId="{413EDDC7-3BB5-462A-83B7-A74E2C2C64FF}" destId="{EB14A97A-8F65-436B-9882-A85779E77061}" srcOrd="0" destOrd="0" presId="urn:microsoft.com/office/officeart/2005/8/layout/orgChart1"/>
    <dgm:cxn modelId="{B0861FFE-11E2-46DA-B562-C3F04CB0595B}" type="presOf" srcId="{2358791C-5E31-4601-B65A-3780A82027AC}" destId="{D99365BB-6F10-4F16-81B8-9BD054322EC9}" srcOrd="1" destOrd="0" presId="urn:microsoft.com/office/officeart/2005/8/layout/orgChart1"/>
    <dgm:cxn modelId="{9BCA9F40-4E4A-47D8-B9B7-B3C5F8959C13}" type="presOf" srcId="{44239303-983B-472C-AF50-BA9E857F99D9}" destId="{A37CE076-4C5F-4762-B6D9-7D3F8A147880}" srcOrd="1" destOrd="0" presId="urn:microsoft.com/office/officeart/2005/8/layout/orgChart1"/>
    <dgm:cxn modelId="{AEBA9E9E-FD26-401C-9616-991547EE822A}" srcId="{34119194-EC01-4C1B-9E32-C9D8C65C72B1}" destId="{747B876C-4F50-43CB-B13A-E6C3AC2DB58B}" srcOrd="1" destOrd="0" parTransId="{B0108801-6787-45FC-BD0D-00DB1BA89A19}" sibTransId="{9E3A99AC-CBA3-40BF-A552-55B3060DF42B}"/>
    <dgm:cxn modelId="{0DA38578-A7F3-4E1E-995D-733050F5FBAD}" srcId="{74C7146D-855C-4C38-9E00-00CCA526F21C}" destId="{FDA7AF98-ABC7-4792-A9CD-7F7487DB6981}" srcOrd="0" destOrd="0" parTransId="{413EDDC7-3BB5-462A-83B7-A74E2C2C64FF}" sibTransId="{331D70EC-E39C-4F1C-8894-6915D8745716}"/>
    <dgm:cxn modelId="{483E34A5-E75E-4D33-B4AE-DCD8EA47BE08}" type="presOf" srcId="{B0952EDA-90C3-485C-9615-58A194E58EB6}" destId="{73D49EF2-BBDA-497D-B9D3-4F02F0E1FD31}" srcOrd="0" destOrd="0" presId="urn:microsoft.com/office/officeart/2005/8/layout/orgChart1"/>
    <dgm:cxn modelId="{9A0DF360-1244-45E7-B93D-B8F0430B522C}" type="presOf" srcId="{74C7146D-855C-4C38-9E00-00CCA526F21C}" destId="{3156F82A-CCC1-4517-B051-01A6E2E17F6A}" srcOrd="0" destOrd="0" presId="urn:microsoft.com/office/officeart/2005/8/layout/orgChart1"/>
    <dgm:cxn modelId="{7949E20B-72F4-4EE2-8EEE-D1FF8145850D}" type="presOf" srcId="{FDA7AF98-ABC7-4792-A9CD-7F7487DB6981}" destId="{72592BC4-FA73-44F2-BB66-587755DB6E3F}" srcOrd="1" destOrd="0" presId="urn:microsoft.com/office/officeart/2005/8/layout/orgChart1"/>
    <dgm:cxn modelId="{5E99C521-44EA-45A4-B732-42A050EC4CE0}" srcId="{5241730B-B2F1-4AAC-8755-00D317088D55}" destId="{74C7146D-855C-4C38-9E00-00CCA526F21C}" srcOrd="0" destOrd="0" parTransId="{D90513B5-22D2-41D7-A0C4-3161360A7D52}" sibTransId="{FC0C9414-6362-485C-B665-687121C0B2A0}"/>
    <dgm:cxn modelId="{117261C1-BEB0-4B17-BC2B-BD6D1DC5F279}" type="presOf" srcId="{D1917C74-25AB-4E4F-B0BB-C3666338F2BD}" destId="{5A3D7DA3-3365-4839-9A08-692EB466CB7E}" srcOrd="0" destOrd="0" presId="urn:microsoft.com/office/officeart/2005/8/layout/orgChart1"/>
    <dgm:cxn modelId="{02C755F1-C983-466D-A38E-3D73DB26B439}" type="presOf" srcId="{4D3DE79C-9E9B-43D3-9FD4-382C4752529D}" destId="{D57A5593-E5AC-4C52-BABB-F9900457C1EE}" srcOrd="0" destOrd="0" presId="urn:microsoft.com/office/officeart/2005/8/layout/orgChart1"/>
    <dgm:cxn modelId="{00CB9EF0-2D22-495C-9940-76DBEE051B23}" type="presOf" srcId="{D141FF47-6E9D-415A-8978-1DBA22E50910}" destId="{68974EB0-6880-4C34-B275-4E3FA1778CC0}" srcOrd="0" destOrd="0" presId="urn:microsoft.com/office/officeart/2005/8/layout/orgChart1"/>
    <dgm:cxn modelId="{6C8D97D8-75DD-4B59-A872-DFF200E3D93D}" type="presOf" srcId="{37844DA1-3241-4E57-B6C1-8B939CF165DA}" destId="{DDDF5890-C5BC-41D3-917C-F0DD2A677567}" srcOrd="0" destOrd="0" presId="urn:microsoft.com/office/officeart/2005/8/layout/orgChart1"/>
    <dgm:cxn modelId="{CC3BE91E-5EB1-4B47-9D05-A79D4BDE1C54}" srcId="{44239303-983B-472C-AF50-BA9E857F99D9}" destId="{2358791C-5E31-4601-B65A-3780A82027AC}" srcOrd="0" destOrd="0" parTransId="{C1BD6A60-F585-4846-9C3C-706A70BA026F}" sibTransId="{F45BBB73-011F-40B0-849D-BF328A0CF2B0}"/>
    <dgm:cxn modelId="{372CA650-90CE-4E6C-9A81-C6DF88D09DF1}" type="presOf" srcId="{E8930AE9-1540-46FF-A656-1DEA7E42411F}" destId="{B2F27640-EF5B-46C6-B045-C936006F4975}" srcOrd="0" destOrd="0" presId="urn:microsoft.com/office/officeart/2005/8/layout/orgChart1"/>
    <dgm:cxn modelId="{F189B01C-C185-44BA-990E-8A1C5FDA204D}" type="presOf" srcId="{C2CEF29F-E197-4277-A3DE-1CC83C43FE02}" destId="{EA9DEEDB-1EB2-4278-B4AB-47A73ACF235D}" srcOrd="0" destOrd="0" presId="urn:microsoft.com/office/officeart/2005/8/layout/orgChart1"/>
    <dgm:cxn modelId="{41856E90-B83B-4375-AD52-3BC7BB166919}" type="presOf" srcId="{E8930AE9-1540-46FF-A656-1DEA7E42411F}" destId="{87816DFE-2F37-4B40-9C98-15110745748F}" srcOrd="1" destOrd="0" presId="urn:microsoft.com/office/officeart/2005/8/layout/orgChart1"/>
    <dgm:cxn modelId="{22B4D04C-24ED-4FEE-83A6-59FD4A07CB16}" type="presOf" srcId="{D1917C74-25AB-4E4F-B0BB-C3666338F2BD}" destId="{FA71AC90-0070-461B-81F5-E49CC0895043}" srcOrd="1" destOrd="0" presId="urn:microsoft.com/office/officeart/2005/8/layout/orgChart1"/>
    <dgm:cxn modelId="{CC38B45A-2283-4408-A6A2-6C8769A4C055}" srcId="{44239303-983B-472C-AF50-BA9E857F99D9}" destId="{D1917C74-25AB-4E4F-B0BB-C3666338F2BD}" srcOrd="1" destOrd="0" parTransId="{3D8106B2-5BAF-42D5-B90E-325B673EA802}" sibTransId="{B6C24C44-546B-4C5C-9D54-9E4C5ADFE80A}"/>
    <dgm:cxn modelId="{E76B52E0-A6CB-431A-A513-827D7D872BA4}" type="presOf" srcId="{FDA7AF98-ABC7-4792-A9CD-7F7487DB6981}" destId="{9661FE55-964D-4D29-9F2F-1F2BA5E18E98}" srcOrd="0" destOrd="0" presId="urn:microsoft.com/office/officeart/2005/8/layout/orgChart1"/>
    <dgm:cxn modelId="{61A6A8C4-5EE1-420C-8B3D-96B593B5984B}" type="presOf" srcId="{34119194-EC01-4C1B-9E32-C9D8C65C72B1}" destId="{28E9D142-F462-4A01-8047-7AE538D0D470}" srcOrd="1" destOrd="0" presId="urn:microsoft.com/office/officeart/2005/8/layout/orgChart1"/>
    <dgm:cxn modelId="{D3E3711C-5950-43CB-907B-DB8947C48953}" type="presOf" srcId="{5241730B-B2F1-4AAC-8755-00D317088D55}" destId="{C29A68BA-5A00-4FEA-8147-C0059B68F239}" srcOrd="0" destOrd="0" presId="urn:microsoft.com/office/officeart/2005/8/layout/orgChart1"/>
    <dgm:cxn modelId="{CAFA8FBD-4B78-4D55-927B-186FD9C567E9}" type="presOf" srcId="{A5C1D31A-0506-4FF3-B20C-369EF5D81D1F}" destId="{F6307276-799C-44FE-B916-2E6A5DDFEFCD}" srcOrd="0" destOrd="0" presId="urn:microsoft.com/office/officeart/2005/8/layout/orgChart1"/>
    <dgm:cxn modelId="{A453A2CD-7CE5-4894-BBA2-314552F0F40D}" srcId="{FDA7AF98-ABC7-4792-A9CD-7F7487DB6981}" destId="{D141FF47-6E9D-415A-8978-1DBA22E50910}" srcOrd="0" destOrd="0" parTransId="{A5C1D31A-0506-4FF3-B20C-369EF5D81D1F}" sibTransId="{B8E30A0B-75ED-495D-9C47-C3084879ED50}"/>
    <dgm:cxn modelId="{AEBA17B9-EFE0-44AE-953B-E401B0632C72}" type="presOf" srcId="{747B876C-4F50-43CB-B13A-E6C3AC2DB58B}" destId="{94F6FEC1-88D2-49ED-B9C4-8152343102B1}" srcOrd="1" destOrd="0" presId="urn:microsoft.com/office/officeart/2005/8/layout/orgChart1"/>
    <dgm:cxn modelId="{C42B8AA7-905D-4235-9FC4-350638513923}" type="presOf" srcId="{747B876C-4F50-43CB-B13A-E6C3AC2DB58B}" destId="{CA088F3D-C762-44BD-B83B-BC6B071E4B58}" srcOrd="0" destOrd="0" presId="urn:microsoft.com/office/officeart/2005/8/layout/orgChart1"/>
    <dgm:cxn modelId="{43229F01-FAD6-430C-8545-8F02C840960A}" srcId="{FDA7AF98-ABC7-4792-A9CD-7F7487DB6981}" destId="{E6782CDF-C09B-44BA-A415-0A5597971AAD}" srcOrd="1" destOrd="0" parTransId="{4D3DE79C-9E9B-43D3-9FD4-382C4752529D}" sibTransId="{B030B699-362F-49D0-8120-B5BB19285AEA}"/>
    <dgm:cxn modelId="{276F1221-14C7-44EA-A6DD-993AB43247F0}" srcId="{74C7146D-855C-4C38-9E00-00CCA526F21C}" destId="{44239303-983B-472C-AF50-BA9E857F99D9}" srcOrd="3" destOrd="0" parTransId="{FE22F682-8E53-4680-B460-982FC4B26FE8}" sibTransId="{5DE64A19-CD50-4694-868F-1CD039756403}"/>
    <dgm:cxn modelId="{8F1F6E83-57A3-4F18-9B30-4B053CBD89EC}" srcId="{34119194-EC01-4C1B-9E32-C9D8C65C72B1}" destId="{1883DF1D-BB39-4CF0-B7A1-8F769E00D6C1}" srcOrd="0" destOrd="0" parTransId="{37844DA1-3241-4E57-B6C1-8B939CF165DA}" sibTransId="{906528BE-AA53-44CD-8B7F-F56EABB36A17}"/>
    <dgm:cxn modelId="{6DE336C8-C191-458C-832B-9C68F88269C9}" srcId="{74C7146D-855C-4C38-9E00-00CCA526F21C}" destId="{34119194-EC01-4C1B-9E32-C9D8C65C72B1}" srcOrd="2" destOrd="0" parTransId="{C2CEF29F-E197-4277-A3DE-1CC83C43FE02}" sibTransId="{44B8F778-3DAB-4E84-8D4A-F0C8570A0E7A}"/>
    <dgm:cxn modelId="{B0C5FEC4-9EEA-49E9-9C6E-1E8A37061E8D}" srcId="{74C7146D-855C-4C38-9E00-00CCA526F21C}" destId="{E8930AE9-1540-46FF-A656-1DEA7E42411F}" srcOrd="1" destOrd="0" parTransId="{B0952EDA-90C3-485C-9615-58A194E58EB6}" sibTransId="{2D06E557-CEDA-4A4E-84C3-69621794237C}"/>
    <dgm:cxn modelId="{29CC4440-C973-45F3-80C7-0DFE27E5AB23}" type="presOf" srcId="{74C7146D-855C-4C38-9E00-00CCA526F21C}" destId="{9E7B3EEE-003C-477D-9AC7-28FF34A52E39}" srcOrd="1" destOrd="0" presId="urn:microsoft.com/office/officeart/2005/8/layout/orgChart1"/>
    <dgm:cxn modelId="{101D42A8-3A41-4B14-9E21-DBD6690F5A45}" type="presOf" srcId="{1883DF1D-BB39-4CF0-B7A1-8F769E00D6C1}" destId="{A652E904-3D82-4F57-9499-D7B72CF706A8}" srcOrd="1" destOrd="0" presId="urn:microsoft.com/office/officeart/2005/8/layout/orgChart1"/>
    <dgm:cxn modelId="{3A055CBA-EC9F-4A97-B33F-AE8C2940342D}" type="presOf" srcId="{B0108801-6787-45FC-BD0D-00DB1BA89A19}" destId="{8F3C13D6-BB55-4DEA-8BD2-F980BB9A4A5D}" srcOrd="0" destOrd="0" presId="urn:microsoft.com/office/officeart/2005/8/layout/orgChart1"/>
    <dgm:cxn modelId="{A685F29F-2DAB-4FA5-8628-408ABE714959}" type="presOf" srcId="{D141FF47-6E9D-415A-8978-1DBA22E50910}" destId="{D9F0CB6D-5D10-4DA5-87DF-94440191B6ED}" srcOrd="1" destOrd="0" presId="urn:microsoft.com/office/officeart/2005/8/layout/orgChart1"/>
    <dgm:cxn modelId="{55CD28B4-8936-4F32-942A-3B4BA5CCA665}" type="presParOf" srcId="{C29A68BA-5A00-4FEA-8147-C0059B68F239}" destId="{3E25CF39-B786-4DDC-9B0B-28A1CC262D84}" srcOrd="0" destOrd="0" presId="urn:microsoft.com/office/officeart/2005/8/layout/orgChart1"/>
    <dgm:cxn modelId="{A9ECFB78-B16B-4579-A75B-A898DFD06FD8}" type="presParOf" srcId="{3E25CF39-B786-4DDC-9B0B-28A1CC262D84}" destId="{DE59F830-3286-4505-9CA9-FAE6FF120B6F}" srcOrd="0" destOrd="0" presId="urn:microsoft.com/office/officeart/2005/8/layout/orgChart1"/>
    <dgm:cxn modelId="{C138EAB6-B398-4E6F-A20D-7858C0B60261}" type="presParOf" srcId="{DE59F830-3286-4505-9CA9-FAE6FF120B6F}" destId="{3156F82A-CCC1-4517-B051-01A6E2E17F6A}" srcOrd="0" destOrd="0" presId="urn:microsoft.com/office/officeart/2005/8/layout/orgChart1"/>
    <dgm:cxn modelId="{68FCB4A6-573F-4964-93D6-FE121D7E8867}" type="presParOf" srcId="{DE59F830-3286-4505-9CA9-FAE6FF120B6F}" destId="{9E7B3EEE-003C-477D-9AC7-28FF34A52E39}" srcOrd="1" destOrd="0" presId="urn:microsoft.com/office/officeart/2005/8/layout/orgChart1"/>
    <dgm:cxn modelId="{A66AFDF3-9BCE-4724-A80A-AEDC097A0A16}" type="presParOf" srcId="{3E25CF39-B786-4DDC-9B0B-28A1CC262D84}" destId="{5428CC55-1E6A-4E28-BF5A-9DC1A147E1EC}" srcOrd="1" destOrd="0" presId="urn:microsoft.com/office/officeart/2005/8/layout/orgChart1"/>
    <dgm:cxn modelId="{CBAD50F2-C203-4928-B3AE-A960C7C965CF}" type="presParOf" srcId="{5428CC55-1E6A-4E28-BF5A-9DC1A147E1EC}" destId="{EB14A97A-8F65-436B-9882-A85779E77061}" srcOrd="0" destOrd="0" presId="urn:microsoft.com/office/officeart/2005/8/layout/orgChart1"/>
    <dgm:cxn modelId="{58F4F789-C849-424C-B76A-608201DF8B13}" type="presParOf" srcId="{5428CC55-1E6A-4E28-BF5A-9DC1A147E1EC}" destId="{F6C56063-992E-4B03-87AE-2A029A3F278A}" srcOrd="1" destOrd="0" presId="urn:microsoft.com/office/officeart/2005/8/layout/orgChart1"/>
    <dgm:cxn modelId="{2E52BF62-E2EB-4C1C-8FD6-102E158A52BB}" type="presParOf" srcId="{F6C56063-992E-4B03-87AE-2A029A3F278A}" destId="{EA6634A7-81DD-4D17-B1AA-A7D6749E43EC}" srcOrd="0" destOrd="0" presId="urn:microsoft.com/office/officeart/2005/8/layout/orgChart1"/>
    <dgm:cxn modelId="{E918FF7F-60F9-414F-AFA3-71262E260656}" type="presParOf" srcId="{EA6634A7-81DD-4D17-B1AA-A7D6749E43EC}" destId="{9661FE55-964D-4D29-9F2F-1F2BA5E18E98}" srcOrd="0" destOrd="0" presId="urn:microsoft.com/office/officeart/2005/8/layout/orgChart1"/>
    <dgm:cxn modelId="{E7CF5DD3-CCD7-4846-8FD5-DFCF6BE20661}" type="presParOf" srcId="{EA6634A7-81DD-4D17-B1AA-A7D6749E43EC}" destId="{72592BC4-FA73-44F2-BB66-587755DB6E3F}" srcOrd="1" destOrd="0" presId="urn:microsoft.com/office/officeart/2005/8/layout/orgChart1"/>
    <dgm:cxn modelId="{37DD0F58-8084-49A6-B9CB-1A424630E89A}" type="presParOf" srcId="{F6C56063-992E-4B03-87AE-2A029A3F278A}" destId="{AE6661A5-4BCB-4A84-8626-FE61D2EA093D}" srcOrd="1" destOrd="0" presId="urn:microsoft.com/office/officeart/2005/8/layout/orgChart1"/>
    <dgm:cxn modelId="{3727B08F-E065-422B-BFF1-AAE4005E6FBD}" type="presParOf" srcId="{AE6661A5-4BCB-4A84-8626-FE61D2EA093D}" destId="{F6307276-799C-44FE-B916-2E6A5DDFEFCD}" srcOrd="0" destOrd="0" presId="urn:microsoft.com/office/officeart/2005/8/layout/orgChart1"/>
    <dgm:cxn modelId="{5B614E6E-6EA4-46EA-82A9-01120D784BA5}" type="presParOf" srcId="{AE6661A5-4BCB-4A84-8626-FE61D2EA093D}" destId="{7FEA2980-80E4-4BB4-8C75-E92A927C2EA1}" srcOrd="1" destOrd="0" presId="urn:microsoft.com/office/officeart/2005/8/layout/orgChart1"/>
    <dgm:cxn modelId="{BB863BA0-9AE6-4F68-885F-ADB83A747B21}" type="presParOf" srcId="{7FEA2980-80E4-4BB4-8C75-E92A927C2EA1}" destId="{E372ACA6-9CB8-46DC-89D5-1C2F8DAD0BF1}" srcOrd="0" destOrd="0" presId="urn:microsoft.com/office/officeart/2005/8/layout/orgChart1"/>
    <dgm:cxn modelId="{D740D486-ED09-4A2C-8B49-F3A0FFC5E88F}" type="presParOf" srcId="{E372ACA6-9CB8-46DC-89D5-1C2F8DAD0BF1}" destId="{68974EB0-6880-4C34-B275-4E3FA1778CC0}" srcOrd="0" destOrd="0" presId="urn:microsoft.com/office/officeart/2005/8/layout/orgChart1"/>
    <dgm:cxn modelId="{92CF13B0-54D9-47CB-9C20-FEB33F8EEAC3}" type="presParOf" srcId="{E372ACA6-9CB8-46DC-89D5-1C2F8DAD0BF1}" destId="{D9F0CB6D-5D10-4DA5-87DF-94440191B6ED}" srcOrd="1" destOrd="0" presId="urn:microsoft.com/office/officeart/2005/8/layout/orgChart1"/>
    <dgm:cxn modelId="{FFE86746-D1E4-4B0E-B190-B359316FAC75}" type="presParOf" srcId="{7FEA2980-80E4-4BB4-8C75-E92A927C2EA1}" destId="{63F31813-8B83-4A2E-AB55-7DEEC810F77F}" srcOrd="1" destOrd="0" presId="urn:microsoft.com/office/officeart/2005/8/layout/orgChart1"/>
    <dgm:cxn modelId="{AAEE7ECA-A393-4CF3-97FA-AA801B8E0110}" type="presParOf" srcId="{7FEA2980-80E4-4BB4-8C75-E92A927C2EA1}" destId="{2E46EAC9-1CBC-4CA2-AAEB-E1CFE65C5E7E}" srcOrd="2" destOrd="0" presId="urn:microsoft.com/office/officeart/2005/8/layout/orgChart1"/>
    <dgm:cxn modelId="{A8F28328-F38D-42B3-884B-E21D068278C4}" type="presParOf" srcId="{AE6661A5-4BCB-4A84-8626-FE61D2EA093D}" destId="{D57A5593-E5AC-4C52-BABB-F9900457C1EE}" srcOrd="2" destOrd="0" presId="urn:microsoft.com/office/officeart/2005/8/layout/orgChart1"/>
    <dgm:cxn modelId="{42B40D42-0404-429A-A125-0F638DF3FC0F}" type="presParOf" srcId="{AE6661A5-4BCB-4A84-8626-FE61D2EA093D}" destId="{982B5592-CE76-4204-9EB1-B1F072E33BE6}" srcOrd="3" destOrd="0" presId="urn:microsoft.com/office/officeart/2005/8/layout/orgChart1"/>
    <dgm:cxn modelId="{3E2C6D40-0E3C-460F-946F-E8904FE37AEB}" type="presParOf" srcId="{982B5592-CE76-4204-9EB1-B1F072E33BE6}" destId="{71A397B0-7443-407D-8FF5-0F08AE0EA10F}" srcOrd="0" destOrd="0" presId="urn:microsoft.com/office/officeart/2005/8/layout/orgChart1"/>
    <dgm:cxn modelId="{909EF3C4-320D-470D-AB84-9BCB9E1C8E75}" type="presParOf" srcId="{71A397B0-7443-407D-8FF5-0F08AE0EA10F}" destId="{D4952A76-6FA8-4B3F-98B2-B5DD1CB3F846}" srcOrd="0" destOrd="0" presId="urn:microsoft.com/office/officeart/2005/8/layout/orgChart1"/>
    <dgm:cxn modelId="{0CE9D389-FFD4-41D2-B6A4-E3FD78CFB7A5}" type="presParOf" srcId="{71A397B0-7443-407D-8FF5-0F08AE0EA10F}" destId="{03755D21-56E3-46AA-96BE-740A35502905}" srcOrd="1" destOrd="0" presId="urn:microsoft.com/office/officeart/2005/8/layout/orgChart1"/>
    <dgm:cxn modelId="{C4FDA98D-E4D1-42E6-80C1-5FD3763CEA74}" type="presParOf" srcId="{982B5592-CE76-4204-9EB1-B1F072E33BE6}" destId="{F1E9669D-886A-40BF-9B7D-700A6E4A9525}" srcOrd="1" destOrd="0" presId="urn:microsoft.com/office/officeart/2005/8/layout/orgChart1"/>
    <dgm:cxn modelId="{B833E638-6631-45C5-98EB-B7DF1ABDAF8E}" type="presParOf" srcId="{982B5592-CE76-4204-9EB1-B1F072E33BE6}" destId="{A49D900B-DF2F-47CF-A10D-665BB74AF291}" srcOrd="2" destOrd="0" presId="urn:microsoft.com/office/officeart/2005/8/layout/orgChart1"/>
    <dgm:cxn modelId="{A37D05C7-10EC-46C1-A457-CE76A8FDC68B}" type="presParOf" srcId="{F6C56063-992E-4B03-87AE-2A029A3F278A}" destId="{C4DE30E6-6F92-4F6A-AF33-03A42BDCBDC8}" srcOrd="2" destOrd="0" presId="urn:microsoft.com/office/officeart/2005/8/layout/orgChart1"/>
    <dgm:cxn modelId="{95C18AB1-7D98-4748-A6A5-E1B5C93156C1}" type="presParOf" srcId="{5428CC55-1E6A-4E28-BF5A-9DC1A147E1EC}" destId="{73D49EF2-BBDA-497D-B9D3-4F02F0E1FD31}" srcOrd="2" destOrd="0" presId="urn:microsoft.com/office/officeart/2005/8/layout/orgChart1"/>
    <dgm:cxn modelId="{50713C18-D2DF-4642-9ECC-77F13E5AACFA}" type="presParOf" srcId="{5428CC55-1E6A-4E28-BF5A-9DC1A147E1EC}" destId="{65044B3B-3765-4B49-B049-03531F676CB3}" srcOrd="3" destOrd="0" presId="urn:microsoft.com/office/officeart/2005/8/layout/orgChart1"/>
    <dgm:cxn modelId="{0C505895-9B4C-4B47-9ABE-A939EB927039}" type="presParOf" srcId="{65044B3B-3765-4B49-B049-03531F676CB3}" destId="{F1CB23F2-A030-422A-927B-8208C614889A}" srcOrd="0" destOrd="0" presId="urn:microsoft.com/office/officeart/2005/8/layout/orgChart1"/>
    <dgm:cxn modelId="{0BB62D27-3D4A-44AF-A460-24E75CA67ABF}" type="presParOf" srcId="{F1CB23F2-A030-422A-927B-8208C614889A}" destId="{B2F27640-EF5B-46C6-B045-C936006F4975}" srcOrd="0" destOrd="0" presId="urn:microsoft.com/office/officeart/2005/8/layout/orgChart1"/>
    <dgm:cxn modelId="{6904C783-0AA6-4605-8884-9F1AF080F3D9}" type="presParOf" srcId="{F1CB23F2-A030-422A-927B-8208C614889A}" destId="{87816DFE-2F37-4B40-9C98-15110745748F}" srcOrd="1" destOrd="0" presId="urn:microsoft.com/office/officeart/2005/8/layout/orgChart1"/>
    <dgm:cxn modelId="{52EF2281-0166-43FF-A30C-B995DBB1A474}" type="presParOf" srcId="{65044B3B-3765-4B49-B049-03531F676CB3}" destId="{58D0E007-2E45-4ADD-9EF0-8D2A578BFD4F}" srcOrd="1" destOrd="0" presId="urn:microsoft.com/office/officeart/2005/8/layout/orgChart1"/>
    <dgm:cxn modelId="{374CCD81-415B-4406-B587-27055BE387B8}" type="presParOf" srcId="{65044B3B-3765-4B49-B049-03531F676CB3}" destId="{52E15543-3E1E-432C-9158-8290D5048FED}" srcOrd="2" destOrd="0" presId="urn:microsoft.com/office/officeart/2005/8/layout/orgChart1"/>
    <dgm:cxn modelId="{49BCB27B-A15A-4BF5-BF4A-43918D29D8AF}" type="presParOf" srcId="{5428CC55-1E6A-4E28-BF5A-9DC1A147E1EC}" destId="{EA9DEEDB-1EB2-4278-B4AB-47A73ACF235D}" srcOrd="4" destOrd="0" presId="urn:microsoft.com/office/officeart/2005/8/layout/orgChart1"/>
    <dgm:cxn modelId="{EA36FE8C-0C02-41F7-BEE6-1AC05B428F49}" type="presParOf" srcId="{5428CC55-1E6A-4E28-BF5A-9DC1A147E1EC}" destId="{8B10802B-D69F-4EA8-82E1-D157CC1950EB}" srcOrd="5" destOrd="0" presId="urn:microsoft.com/office/officeart/2005/8/layout/orgChart1"/>
    <dgm:cxn modelId="{BDA7626D-A6B2-4224-B2B1-9E939E716312}" type="presParOf" srcId="{8B10802B-D69F-4EA8-82E1-D157CC1950EB}" destId="{4183080A-6866-43A0-B8B7-4E220A523B18}" srcOrd="0" destOrd="0" presId="urn:microsoft.com/office/officeart/2005/8/layout/orgChart1"/>
    <dgm:cxn modelId="{B1C8B4D3-43E4-4BE9-A1E5-54DBD9845089}" type="presParOf" srcId="{4183080A-6866-43A0-B8B7-4E220A523B18}" destId="{B08804E2-1195-4E9E-A4A3-19ADA17BEAF7}" srcOrd="0" destOrd="0" presId="urn:microsoft.com/office/officeart/2005/8/layout/orgChart1"/>
    <dgm:cxn modelId="{AC15F52E-24FC-41F9-B5A7-446A30B83CDE}" type="presParOf" srcId="{4183080A-6866-43A0-B8B7-4E220A523B18}" destId="{28E9D142-F462-4A01-8047-7AE538D0D470}" srcOrd="1" destOrd="0" presId="urn:microsoft.com/office/officeart/2005/8/layout/orgChart1"/>
    <dgm:cxn modelId="{27AF3CA7-A718-487D-B7C2-887352CE81CE}" type="presParOf" srcId="{8B10802B-D69F-4EA8-82E1-D157CC1950EB}" destId="{1222A82B-2BE4-4F65-B403-AB19D058AB37}" srcOrd="1" destOrd="0" presId="urn:microsoft.com/office/officeart/2005/8/layout/orgChart1"/>
    <dgm:cxn modelId="{A5477073-3D1E-464C-88AE-040D556335C6}" type="presParOf" srcId="{1222A82B-2BE4-4F65-B403-AB19D058AB37}" destId="{DDDF5890-C5BC-41D3-917C-F0DD2A677567}" srcOrd="0" destOrd="0" presId="urn:microsoft.com/office/officeart/2005/8/layout/orgChart1"/>
    <dgm:cxn modelId="{30F9D93D-BC7D-4737-B646-ADB41AD18AE4}" type="presParOf" srcId="{1222A82B-2BE4-4F65-B403-AB19D058AB37}" destId="{81B1FE43-3367-4A6D-BA6F-15973B3F0068}" srcOrd="1" destOrd="0" presId="urn:microsoft.com/office/officeart/2005/8/layout/orgChart1"/>
    <dgm:cxn modelId="{5534ABE6-9797-48D0-8FA6-644DAB456CDA}" type="presParOf" srcId="{81B1FE43-3367-4A6D-BA6F-15973B3F0068}" destId="{8ED6D879-A264-471B-A2FC-8F9B80EE3913}" srcOrd="0" destOrd="0" presId="urn:microsoft.com/office/officeart/2005/8/layout/orgChart1"/>
    <dgm:cxn modelId="{CAC77D0E-F96D-4F4A-9D9E-79CB6C41D2B8}" type="presParOf" srcId="{8ED6D879-A264-471B-A2FC-8F9B80EE3913}" destId="{D5A02199-AF1F-481B-9D02-0C175239E00F}" srcOrd="0" destOrd="0" presId="urn:microsoft.com/office/officeart/2005/8/layout/orgChart1"/>
    <dgm:cxn modelId="{EBD8E065-1AFA-4F70-9F4E-6A7094EE3107}" type="presParOf" srcId="{8ED6D879-A264-471B-A2FC-8F9B80EE3913}" destId="{A652E904-3D82-4F57-9499-D7B72CF706A8}" srcOrd="1" destOrd="0" presId="urn:microsoft.com/office/officeart/2005/8/layout/orgChart1"/>
    <dgm:cxn modelId="{8BF2BFD1-02AD-490A-88CA-913E170BF847}" type="presParOf" srcId="{81B1FE43-3367-4A6D-BA6F-15973B3F0068}" destId="{D33B57C3-35CD-4DDB-AEAE-C7E51DACA7BE}" srcOrd="1" destOrd="0" presId="urn:microsoft.com/office/officeart/2005/8/layout/orgChart1"/>
    <dgm:cxn modelId="{9B0CFE9D-BD0A-4B4B-BD23-FBE229BBE52A}" type="presParOf" srcId="{81B1FE43-3367-4A6D-BA6F-15973B3F0068}" destId="{AFA18125-F1FF-46FC-977B-678BAC823CE0}" srcOrd="2" destOrd="0" presId="urn:microsoft.com/office/officeart/2005/8/layout/orgChart1"/>
    <dgm:cxn modelId="{8F73C2F7-08D6-42E3-812F-1C1EFB184678}" type="presParOf" srcId="{1222A82B-2BE4-4F65-B403-AB19D058AB37}" destId="{8F3C13D6-BB55-4DEA-8BD2-F980BB9A4A5D}" srcOrd="2" destOrd="0" presId="urn:microsoft.com/office/officeart/2005/8/layout/orgChart1"/>
    <dgm:cxn modelId="{A4E02D7D-652D-4A41-9000-B3E709C98857}" type="presParOf" srcId="{1222A82B-2BE4-4F65-B403-AB19D058AB37}" destId="{4A94F0AF-106B-4CAE-80A4-E73FC3CDC7A4}" srcOrd="3" destOrd="0" presId="urn:microsoft.com/office/officeart/2005/8/layout/orgChart1"/>
    <dgm:cxn modelId="{A8896673-FB28-4F97-8EBC-D24114CC55B7}" type="presParOf" srcId="{4A94F0AF-106B-4CAE-80A4-E73FC3CDC7A4}" destId="{DAAC51A6-BCDD-485E-83A4-9D1EFA30C1B0}" srcOrd="0" destOrd="0" presId="urn:microsoft.com/office/officeart/2005/8/layout/orgChart1"/>
    <dgm:cxn modelId="{876BD5C6-9B9D-4F94-9AE0-3CD7710CC2C5}" type="presParOf" srcId="{DAAC51A6-BCDD-485E-83A4-9D1EFA30C1B0}" destId="{CA088F3D-C762-44BD-B83B-BC6B071E4B58}" srcOrd="0" destOrd="0" presId="urn:microsoft.com/office/officeart/2005/8/layout/orgChart1"/>
    <dgm:cxn modelId="{A7FE7CEE-0D8D-4F3C-A10F-A594D55A299B}" type="presParOf" srcId="{DAAC51A6-BCDD-485E-83A4-9D1EFA30C1B0}" destId="{94F6FEC1-88D2-49ED-B9C4-8152343102B1}" srcOrd="1" destOrd="0" presId="urn:microsoft.com/office/officeart/2005/8/layout/orgChart1"/>
    <dgm:cxn modelId="{7C25F52E-93C3-4767-A3E7-3BCF3D39E74B}" type="presParOf" srcId="{4A94F0AF-106B-4CAE-80A4-E73FC3CDC7A4}" destId="{44D72CCC-3181-45AF-97E9-DAF43F6FFB83}" srcOrd="1" destOrd="0" presId="urn:microsoft.com/office/officeart/2005/8/layout/orgChart1"/>
    <dgm:cxn modelId="{2E79D7EF-D504-48B1-9884-122221B87915}" type="presParOf" srcId="{4A94F0AF-106B-4CAE-80A4-E73FC3CDC7A4}" destId="{BD360A4A-AB8C-44D7-9CAB-A319761CC355}" srcOrd="2" destOrd="0" presId="urn:microsoft.com/office/officeart/2005/8/layout/orgChart1"/>
    <dgm:cxn modelId="{56FF5294-7FE0-4CBF-BC8D-55691C5B117E}" type="presParOf" srcId="{8B10802B-D69F-4EA8-82E1-D157CC1950EB}" destId="{03C3C16C-04B0-4A1F-A4F8-72AAF8B88F48}" srcOrd="2" destOrd="0" presId="urn:microsoft.com/office/officeart/2005/8/layout/orgChart1"/>
    <dgm:cxn modelId="{2523F8CE-4A59-4B44-A50A-1B531ADC2515}" type="presParOf" srcId="{5428CC55-1E6A-4E28-BF5A-9DC1A147E1EC}" destId="{414D801C-D641-4DE3-B6EC-BB1D4D793F9E}" srcOrd="6" destOrd="0" presId="urn:microsoft.com/office/officeart/2005/8/layout/orgChart1"/>
    <dgm:cxn modelId="{4BFDF5B6-3A97-40B9-9DE8-62898FBEBA02}" type="presParOf" srcId="{5428CC55-1E6A-4E28-BF5A-9DC1A147E1EC}" destId="{4F9A350E-1D99-4A84-A90E-A9E9565C9B43}" srcOrd="7" destOrd="0" presId="urn:microsoft.com/office/officeart/2005/8/layout/orgChart1"/>
    <dgm:cxn modelId="{D02212DE-4693-4E31-9864-A2CAAD13AD80}" type="presParOf" srcId="{4F9A350E-1D99-4A84-A90E-A9E9565C9B43}" destId="{E91BDF70-E1EF-43A8-BC3A-F017D21B5F08}" srcOrd="0" destOrd="0" presId="urn:microsoft.com/office/officeart/2005/8/layout/orgChart1"/>
    <dgm:cxn modelId="{1966C6D4-5452-4343-92EE-A80B3EE60659}" type="presParOf" srcId="{E91BDF70-E1EF-43A8-BC3A-F017D21B5F08}" destId="{D452E046-5F11-4DFA-AF28-01FA446BE0A0}" srcOrd="0" destOrd="0" presId="urn:microsoft.com/office/officeart/2005/8/layout/orgChart1"/>
    <dgm:cxn modelId="{F48D8E13-4C7E-4750-BE79-F907E3FDA27A}" type="presParOf" srcId="{E91BDF70-E1EF-43A8-BC3A-F017D21B5F08}" destId="{A37CE076-4C5F-4762-B6D9-7D3F8A147880}" srcOrd="1" destOrd="0" presId="urn:microsoft.com/office/officeart/2005/8/layout/orgChart1"/>
    <dgm:cxn modelId="{B71FD669-01EA-4C4B-810F-AFC83D795984}" type="presParOf" srcId="{4F9A350E-1D99-4A84-A90E-A9E9565C9B43}" destId="{A06EC387-37D5-45D6-9FE4-87B5C015ED46}" srcOrd="1" destOrd="0" presId="urn:microsoft.com/office/officeart/2005/8/layout/orgChart1"/>
    <dgm:cxn modelId="{144D30CB-CDDB-4929-BBCE-91C6956DCE0E}" type="presParOf" srcId="{A06EC387-37D5-45D6-9FE4-87B5C015ED46}" destId="{35073E63-2F2D-48C2-837D-780115E8BD23}" srcOrd="0" destOrd="0" presId="urn:microsoft.com/office/officeart/2005/8/layout/orgChart1"/>
    <dgm:cxn modelId="{94AEAC80-6941-4344-8B4F-471CAC84AD57}" type="presParOf" srcId="{A06EC387-37D5-45D6-9FE4-87B5C015ED46}" destId="{E9007C14-CD59-4DEC-BBF5-14E9E37EB79B}" srcOrd="1" destOrd="0" presId="urn:microsoft.com/office/officeart/2005/8/layout/orgChart1"/>
    <dgm:cxn modelId="{BD5FFD65-2E98-4883-BDCA-294A056090A5}" type="presParOf" srcId="{E9007C14-CD59-4DEC-BBF5-14E9E37EB79B}" destId="{AEA1F8C5-BD43-4B4A-8234-D0787474FBB7}" srcOrd="0" destOrd="0" presId="urn:microsoft.com/office/officeart/2005/8/layout/orgChart1"/>
    <dgm:cxn modelId="{65765E2C-B702-4AC3-BDA7-946AEE544C7A}" type="presParOf" srcId="{AEA1F8C5-BD43-4B4A-8234-D0787474FBB7}" destId="{3B0A5D95-A140-4C92-933C-54A3D0445EFC}" srcOrd="0" destOrd="0" presId="urn:microsoft.com/office/officeart/2005/8/layout/orgChart1"/>
    <dgm:cxn modelId="{E2CE1C20-8320-4CA4-B90B-59CC2964108E}" type="presParOf" srcId="{AEA1F8C5-BD43-4B4A-8234-D0787474FBB7}" destId="{D99365BB-6F10-4F16-81B8-9BD054322EC9}" srcOrd="1" destOrd="0" presId="urn:microsoft.com/office/officeart/2005/8/layout/orgChart1"/>
    <dgm:cxn modelId="{0DD137DD-9A2A-41B6-9DF7-C198BE7C9E05}" type="presParOf" srcId="{E9007C14-CD59-4DEC-BBF5-14E9E37EB79B}" destId="{41EA28D0-5E4E-45C4-A6DC-76EF85DCA6F0}" srcOrd="1" destOrd="0" presId="urn:microsoft.com/office/officeart/2005/8/layout/orgChart1"/>
    <dgm:cxn modelId="{22F64860-A66D-4D78-AC36-6526006C0448}" type="presParOf" srcId="{E9007C14-CD59-4DEC-BBF5-14E9E37EB79B}" destId="{771BC545-C77E-400B-B001-10B12CA6011E}" srcOrd="2" destOrd="0" presId="urn:microsoft.com/office/officeart/2005/8/layout/orgChart1"/>
    <dgm:cxn modelId="{B2DE4D59-0B33-4E4E-9C9F-4D57A97DD032}" type="presParOf" srcId="{A06EC387-37D5-45D6-9FE4-87B5C015ED46}" destId="{6FC9E7C0-4ECB-4DD3-B96A-B47291D33328}" srcOrd="2" destOrd="0" presId="urn:microsoft.com/office/officeart/2005/8/layout/orgChart1"/>
    <dgm:cxn modelId="{5F0F7427-C347-4048-942E-BA6D9470EBBC}" type="presParOf" srcId="{A06EC387-37D5-45D6-9FE4-87B5C015ED46}" destId="{30C9608B-DB28-40FF-B3C0-B64C15ADA536}" srcOrd="3" destOrd="0" presId="urn:microsoft.com/office/officeart/2005/8/layout/orgChart1"/>
    <dgm:cxn modelId="{CA85F803-3F3E-49AD-A1E1-495C5E3D6267}" type="presParOf" srcId="{30C9608B-DB28-40FF-B3C0-B64C15ADA536}" destId="{65AF3722-0393-4CB4-8C3B-706EB683614F}" srcOrd="0" destOrd="0" presId="urn:microsoft.com/office/officeart/2005/8/layout/orgChart1"/>
    <dgm:cxn modelId="{B91BF2AA-C649-484D-B7AC-7E5464AB83F5}" type="presParOf" srcId="{65AF3722-0393-4CB4-8C3B-706EB683614F}" destId="{5A3D7DA3-3365-4839-9A08-692EB466CB7E}" srcOrd="0" destOrd="0" presId="urn:microsoft.com/office/officeart/2005/8/layout/orgChart1"/>
    <dgm:cxn modelId="{D93973EC-703A-4B0E-9CD5-D2E2C5156B1A}" type="presParOf" srcId="{65AF3722-0393-4CB4-8C3B-706EB683614F}" destId="{FA71AC90-0070-461B-81F5-E49CC0895043}" srcOrd="1" destOrd="0" presId="urn:microsoft.com/office/officeart/2005/8/layout/orgChart1"/>
    <dgm:cxn modelId="{874308B0-9737-45ED-9993-6CF6C82F4E55}" type="presParOf" srcId="{30C9608B-DB28-40FF-B3C0-B64C15ADA536}" destId="{D47C57DC-579D-446C-99F4-8E395C5718C2}" srcOrd="1" destOrd="0" presId="urn:microsoft.com/office/officeart/2005/8/layout/orgChart1"/>
    <dgm:cxn modelId="{3B4071DC-C608-429C-8497-16530533200C}" type="presParOf" srcId="{30C9608B-DB28-40FF-B3C0-B64C15ADA536}" destId="{D2F547F3-34FB-47AD-8E4A-AA71B8A09516}" srcOrd="2" destOrd="0" presId="urn:microsoft.com/office/officeart/2005/8/layout/orgChart1"/>
    <dgm:cxn modelId="{005FCFE2-1265-41B9-872A-19C4F7D76EA0}" type="presParOf" srcId="{4F9A350E-1D99-4A84-A90E-A9E9565C9B43}" destId="{66940904-FF27-4CD4-AB4A-C62B22FC5E31}" srcOrd="2" destOrd="0" presId="urn:microsoft.com/office/officeart/2005/8/layout/orgChart1"/>
    <dgm:cxn modelId="{C71442A3-AC44-492A-ADBD-2BDCDF9C49D5}" type="presParOf" srcId="{3E25CF39-B786-4DDC-9B0B-28A1CC262D84}" destId="{DF150825-6B62-4558-83F0-7BE2ADFB376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FC9E7C0-4ECB-4DD3-B96A-B47291D33328}">
      <dsp:nvSpPr>
        <dsp:cNvPr id="0" name=""/>
        <dsp:cNvSpPr/>
      </dsp:nvSpPr>
      <dsp:spPr>
        <a:xfrm>
          <a:off x="6288707" y="2086035"/>
          <a:ext cx="252779" cy="1971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1683"/>
              </a:lnTo>
              <a:lnTo>
                <a:pt x="252779" y="197168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073E63-2F2D-48C2-837D-780115E8BD23}">
      <dsp:nvSpPr>
        <dsp:cNvPr id="0" name=""/>
        <dsp:cNvSpPr/>
      </dsp:nvSpPr>
      <dsp:spPr>
        <a:xfrm>
          <a:off x="6288707" y="2086035"/>
          <a:ext cx="252779" cy="775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5191"/>
              </a:lnTo>
              <a:lnTo>
                <a:pt x="252779" y="77519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4D801C-D641-4DE3-B6EC-BB1D4D793F9E}">
      <dsp:nvSpPr>
        <dsp:cNvPr id="0" name=""/>
        <dsp:cNvSpPr/>
      </dsp:nvSpPr>
      <dsp:spPr>
        <a:xfrm>
          <a:off x="3904150" y="889543"/>
          <a:ext cx="3058637" cy="353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945"/>
              </a:lnTo>
              <a:lnTo>
                <a:pt x="3058637" y="176945"/>
              </a:lnTo>
              <a:lnTo>
                <a:pt x="3058637" y="35389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3C13D6-BB55-4DEA-8BD2-F980BB9A4A5D}">
      <dsp:nvSpPr>
        <dsp:cNvPr id="0" name=""/>
        <dsp:cNvSpPr/>
      </dsp:nvSpPr>
      <dsp:spPr>
        <a:xfrm>
          <a:off x="4249615" y="2086035"/>
          <a:ext cx="252779" cy="1971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1683"/>
              </a:lnTo>
              <a:lnTo>
                <a:pt x="252779" y="197168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DF5890-C5BC-41D3-917C-F0DD2A677567}">
      <dsp:nvSpPr>
        <dsp:cNvPr id="0" name=""/>
        <dsp:cNvSpPr/>
      </dsp:nvSpPr>
      <dsp:spPr>
        <a:xfrm>
          <a:off x="4249615" y="2086035"/>
          <a:ext cx="252779" cy="775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5191"/>
              </a:lnTo>
              <a:lnTo>
                <a:pt x="252779" y="77519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DEEDB-1EB2-4278-B4AB-47A73ACF235D}">
      <dsp:nvSpPr>
        <dsp:cNvPr id="0" name=""/>
        <dsp:cNvSpPr/>
      </dsp:nvSpPr>
      <dsp:spPr>
        <a:xfrm>
          <a:off x="3904150" y="889543"/>
          <a:ext cx="1019545" cy="353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945"/>
              </a:lnTo>
              <a:lnTo>
                <a:pt x="1019545" y="176945"/>
              </a:lnTo>
              <a:lnTo>
                <a:pt x="1019545" y="35389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D49EF2-BBDA-497D-B9D3-4F02F0E1FD31}">
      <dsp:nvSpPr>
        <dsp:cNvPr id="0" name=""/>
        <dsp:cNvSpPr/>
      </dsp:nvSpPr>
      <dsp:spPr>
        <a:xfrm>
          <a:off x="2884604" y="889543"/>
          <a:ext cx="1019545" cy="353891"/>
        </a:xfrm>
        <a:custGeom>
          <a:avLst/>
          <a:gdLst/>
          <a:ahLst/>
          <a:cxnLst/>
          <a:rect l="0" t="0" r="0" b="0"/>
          <a:pathLst>
            <a:path>
              <a:moveTo>
                <a:pt x="1019545" y="0"/>
              </a:moveTo>
              <a:lnTo>
                <a:pt x="1019545" y="176945"/>
              </a:lnTo>
              <a:lnTo>
                <a:pt x="0" y="176945"/>
              </a:lnTo>
              <a:lnTo>
                <a:pt x="0" y="35389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A5593-E5AC-4C52-BABB-F9900457C1EE}">
      <dsp:nvSpPr>
        <dsp:cNvPr id="0" name=""/>
        <dsp:cNvSpPr/>
      </dsp:nvSpPr>
      <dsp:spPr>
        <a:xfrm>
          <a:off x="171433" y="2086035"/>
          <a:ext cx="252779" cy="1971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1683"/>
              </a:lnTo>
              <a:lnTo>
                <a:pt x="252779" y="197168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307276-799C-44FE-B916-2E6A5DDFEFCD}">
      <dsp:nvSpPr>
        <dsp:cNvPr id="0" name=""/>
        <dsp:cNvSpPr/>
      </dsp:nvSpPr>
      <dsp:spPr>
        <a:xfrm>
          <a:off x="171433" y="2086035"/>
          <a:ext cx="252779" cy="775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5191"/>
              </a:lnTo>
              <a:lnTo>
                <a:pt x="252779" y="77519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14A97A-8F65-436B-9882-A85779E77061}">
      <dsp:nvSpPr>
        <dsp:cNvPr id="0" name=""/>
        <dsp:cNvSpPr/>
      </dsp:nvSpPr>
      <dsp:spPr>
        <a:xfrm>
          <a:off x="845513" y="889543"/>
          <a:ext cx="3058637" cy="353891"/>
        </a:xfrm>
        <a:custGeom>
          <a:avLst/>
          <a:gdLst/>
          <a:ahLst/>
          <a:cxnLst/>
          <a:rect l="0" t="0" r="0" b="0"/>
          <a:pathLst>
            <a:path>
              <a:moveTo>
                <a:pt x="3058637" y="0"/>
              </a:moveTo>
              <a:lnTo>
                <a:pt x="3058637" y="176945"/>
              </a:lnTo>
              <a:lnTo>
                <a:pt x="0" y="176945"/>
              </a:lnTo>
              <a:lnTo>
                <a:pt x="0" y="35389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56F82A-CCC1-4517-B051-01A6E2E17F6A}">
      <dsp:nvSpPr>
        <dsp:cNvPr id="0" name=""/>
        <dsp:cNvSpPr/>
      </dsp:nvSpPr>
      <dsp:spPr>
        <a:xfrm>
          <a:off x="3061550" y="46944"/>
          <a:ext cx="1685199" cy="8425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600" kern="1200" dirty="0" smtClean="0">
              <a:solidFill>
                <a:schemeClr val="tx1"/>
              </a:solidFill>
            </a:rPr>
            <a:t>Home</a:t>
          </a:r>
          <a:endParaRPr lang="sv-SE" sz="2600" kern="1200" dirty="0">
            <a:solidFill>
              <a:schemeClr val="tx1"/>
            </a:solidFill>
          </a:endParaRPr>
        </a:p>
      </dsp:txBody>
      <dsp:txXfrm>
        <a:off x="3061550" y="46944"/>
        <a:ext cx="1685199" cy="842599"/>
      </dsp:txXfrm>
    </dsp:sp>
    <dsp:sp modelId="{9661FE55-964D-4D29-9F2F-1F2BA5E18E98}">
      <dsp:nvSpPr>
        <dsp:cNvPr id="0" name=""/>
        <dsp:cNvSpPr/>
      </dsp:nvSpPr>
      <dsp:spPr>
        <a:xfrm>
          <a:off x="2913" y="1243435"/>
          <a:ext cx="1685199" cy="8425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600" kern="1200" dirty="0" smtClean="0">
              <a:solidFill>
                <a:schemeClr val="tx1"/>
              </a:solidFill>
            </a:rPr>
            <a:t>Information</a:t>
          </a:r>
          <a:endParaRPr lang="sv-SE" sz="2600" kern="1200" dirty="0">
            <a:solidFill>
              <a:schemeClr val="tx1"/>
            </a:solidFill>
          </a:endParaRPr>
        </a:p>
      </dsp:txBody>
      <dsp:txXfrm>
        <a:off x="2913" y="1243435"/>
        <a:ext cx="1685199" cy="842599"/>
      </dsp:txXfrm>
    </dsp:sp>
    <dsp:sp modelId="{68974EB0-6880-4C34-B275-4E3FA1778CC0}">
      <dsp:nvSpPr>
        <dsp:cNvPr id="0" name=""/>
        <dsp:cNvSpPr/>
      </dsp:nvSpPr>
      <dsp:spPr>
        <a:xfrm>
          <a:off x="424213" y="2439927"/>
          <a:ext cx="1685199" cy="8425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600" kern="1200" dirty="0" smtClean="0">
              <a:solidFill>
                <a:schemeClr val="tx1"/>
              </a:solidFill>
            </a:rPr>
            <a:t>Dala horses</a:t>
          </a:r>
          <a:endParaRPr lang="sv-SE" sz="2600" kern="1200" dirty="0">
            <a:solidFill>
              <a:schemeClr val="tx1"/>
            </a:solidFill>
          </a:endParaRPr>
        </a:p>
      </dsp:txBody>
      <dsp:txXfrm>
        <a:off x="424213" y="2439927"/>
        <a:ext cx="1685199" cy="842599"/>
      </dsp:txXfrm>
    </dsp:sp>
    <dsp:sp modelId="{D4952A76-6FA8-4B3F-98B2-B5DD1CB3F846}">
      <dsp:nvSpPr>
        <dsp:cNvPr id="0" name=""/>
        <dsp:cNvSpPr/>
      </dsp:nvSpPr>
      <dsp:spPr>
        <a:xfrm>
          <a:off x="424213" y="3636419"/>
          <a:ext cx="1685199" cy="8425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600" kern="1200" dirty="0" smtClean="0">
              <a:solidFill>
                <a:schemeClr val="tx1"/>
              </a:solidFill>
            </a:rPr>
            <a:t>Roosters</a:t>
          </a:r>
          <a:endParaRPr lang="sv-SE" sz="2600" kern="1200" dirty="0">
            <a:solidFill>
              <a:schemeClr val="tx1"/>
            </a:solidFill>
          </a:endParaRPr>
        </a:p>
      </dsp:txBody>
      <dsp:txXfrm>
        <a:off x="424213" y="3636419"/>
        <a:ext cx="1685199" cy="842599"/>
      </dsp:txXfrm>
    </dsp:sp>
    <dsp:sp modelId="{B2F27640-EF5B-46C6-B045-C936006F4975}">
      <dsp:nvSpPr>
        <dsp:cNvPr id="0" name=""/>
        <dsp:cNvSpPr/>
      </dsp:nvSpPr>
      <dsp:spPr>
        <a:xfrm>
          <a:off x="2042004" y="1243435"/>
          <a:ext cx="1685199" cy="8425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600" kern="1200" dirty="0" smtClean="0">
              <a:solidFill>
                <a:schemeClr val="tx1"/>
              </a:solidFill>
            </a:rPr>
            <a:t>Gallery</a:t>
          </a:r>
          <a:endParaRPr lang="sv-SE" sz="2600" kern="1200" dirty="0">
            <a:solidFill>
              <a:schemeClr val="tx1"/>
            </a:solidFill>
          </a:endParaRPr>
        </a:p>
      </dsp:txBody>
      <dsp:txXfrm>
        <a:off x="2042004" y="1243435"/>
        <a:ext cx="1685199" cy="842599"/>
      </dsp:txXfrm>
    </dsp:sp>
    <dsp:sp modelId="{B08804E2-1195-4E9E-A4A3-19ADA17BEAF7}">
      <dsp:nvSpPr>
        <dsp:cNvPr id="0" name=""/>
        <dsp:cNvSpPr/>
      </dsp:nvSpPr>
      <dsp:spPr>
        <a:xfrm>
          <a:off x="4081096" y="1243435"/>
          <a:ext cx="1685199" cy="8425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600" kern="1200" dirty="0" smtClean="0">
              <a:solidFill>
                <a:schemeClr val="tx1"/>
              </a:solidFill>
            </a:rPr>
            <a:t>Purchase</a:t>
          </a:r>
          <a:endParaRPr lang="sv-SE" sz="2600" kern="1200" dirty="0">
            <a:solidFill>
              <a:schemeClr val="tx1"/>
            </a:solidFill>
          </a:endParaRPr>
        </a:p>
      </dsp:txBody>
      <dsp:txXfrm>
        <a:off x="4081096" y="1243435"/>
        <a:ext cx="1685199" cy="842599"/>
      </dsp:txXfrm>
    </dsp:sp>
    <dsp:sp modelId="{D5A02199-AF1F-481B-9D02-0C175239E00F}">
      <dsp:nvSpPr>
        <dsp:cNvPr id="0" name=""/>
        <dsp:cNvSpPr/>
      </dsp:nvSpPr>
      <dsp:spPr>
        <a:xfrm>
          <a:off x="4502395" y="2439927"/>
          <a:ext cx="1685199" cy="8425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600" kern="1200" dirty="0" smtClean="0">
              <a:solidFill>
                <a:schemeClr val="tx1"/>
              </a:solidFill>
            </a:rPr>
            <a:t>Dala horses</a:t>
          </a:r>
          <a:endParaRPr lang="sv-SE" sz="2600" kern="1200" dirty="0">
            <a:solidFill>
              <a:schemeClr val="tx1"/>
            </a:solidFill>
          </a:endParaRPr>
        </a:p>
      </dsp:txBody>
      <dsp:txXfrm>
        <a:off x="4502395" y="2439927"/>
        <a:ext cx="1685199" cy="842599"/>
      </dsp:txXfrm>
    </dsp:sp>
    <dsp:sp modelId="{CA088F3D-C762-44BD-B83B-BC6B071E4B58}">
      <dsp:nvSpPr>
        <dsp:cNvPr id="0" name=""/>
        <dsp:cNvSpPr/>
      </dsp:nvSpPr>
      <dsp:spPr>
        <a:xfrm>
          <a:off x="4502395" y="3636419"/>
          <a:ext cx="1685199" cy="8425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600" kern="1200" dirty="0" smtClean="0">
              <a:solidFill>
                <a:schemeClr val="tx1"/>
              </a:solidFill>
            </a:rPr>
            <a:t>Roosters</a:t>
          </a:r>
          <a:endParaRPr lang="sv-SE" sz="2600" kern="1200" dirty="0">
            <a:solidFill>
              <a:schemeClr val="tx1"/>
            </a:solidFill>
          </a:endParaRPr>
        </a:p>
      </dsp:txBody>
      <dsp:txXfrm>
        <a:off x="4502395" y="3636419"/>
        <a:ext cx="1685199" cy="842599"/>
      </dsp:txXfrm>
    </dsp:sp>
    <dsp:sp modelId="{D452E046-5F11-4DFA-AF28-01FA446BE0A0}">
      <dsp:nvSpPr>
        <dsp:cNvPr id="0" name=""/>
        <dsp:cNvSpPr/>
      </dsp:nvSpPr>
      <dsp:spPr>
        <a:xfrm>
          <a:off x="6120187" y="1243435"/>
          <a:ext cx="1685199" cy="8425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600" kern="1200" dirty="0" smtClean="0">
              <a:solidFill>
                <a:schemeClr val="tx1"/>
              </a:solidFill>
            </a:rPr>
            <a:t>About us</a:t>
          </a:r>
          <a:endParaRPr lang="sv-SE" sz="2600" kern="1200" dirty="0">
            <a:solidFill>
              <a:schemeClr val="tx1"/>
            </a:solidFill>
          </a:endParaRPr>
        </a:p>
      </dsp:txBody>
      <dsp:txXfrm>
        <a:off x="6120187" y="1243435"/>
        <a:ext cx="1685199" cy="842599"/>
      </dsp:txXfrm>
    </dsp:sp>
    <dsp:sp modelId="{3B0A5D95-A140-4C92-933C-54A3D0445EFC}">
      <dsp:nvSpPr>
        <dsp:cNvPr id="0" name=""/>
        <dsp:cNvSpPr/>
      </dsp:nvSpPr>
      <dsp:spPr>
        <a:xfrm>
          <a:off x="6541487" y="2439927"/>
          <a:ext cx="1685199" cy="8425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600" kern="1200" dirty="0" smtClean="0">
              <a:solidFill>
                <a:schemeClr val="tx1"/>
              </a:solidFill>
            </a:rPr>
            <a:t>Our store</a:t>
          </a:r>
          <a:endParaRPr lang="sv-SE" sz="2600" kern="1200" dirty="0">
            <a:solidFill>
              <a:schemeClr val="tx1"/>
            </a:solidFill>
          </a:endParaRPr>
        </a:p>
      </dsp:txBody>
      <dsp:txXfrm>
        <a:off x="6541487" y="2439927"/>
        <a:ext cx="1685199" cy="842599"/>
      </dsp:txXfrm>
    </dsp:sp>
    <dsp:sp modelId="{5A3D7DA3-3365-4839-9A08-692EB466CB7E}">
      <dsp:nvSpPr>
        <dsp:cNvPr id="0" name=""/>
        <dsp:cNvSpPr/>
      </dsp:nvSpPr>
      <dsp:spPr>
        <a:xfrm>
          <a:off x="6541487" y="3636419"/>
          <a:ext cx="1685199" cy="8425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600" kern="1200" dirty="0" smtClean="0">
              <a:solidFill>
                <a:schemeClr val="tx1"/>
              </a:solidFill>
            </a:rPr>
            <a:t>Contact us</a:t>
          </a:r>
          <a:endParaRPr lang="sv-SE" sz="2600" kern="1200" dirty="0">
            <a:solidFill>
              <a:schemeClr val="tx1"/>
            </a:solidFill>
          </a:endParaRPr>
        </a:p>
      </dsp:txBody>
      <dsp:txXfrm>
        <a:off x="6541487" y="3636419"/>
        <a:ext cx="1685199" cy="842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sv-SE" smtClean="0"/>
              <a:t>마스터 제목 스타일 편집</a:t>
            </a:r>
            <a:endParaRPr lang="sv-SE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sv-SE" smtClean="0"/>
              <a:t>마스터 부제목 스타일 편집</a:t>
            </a:r>
            <a:endParaRPr lang="sv-SE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B678-4657-4D1C-819C-6E79AC15AFCC}" type="datetimeFigureOut">
              <a:rPr lang="sv-SE" smtClean="0"/>
              <a:pPr/>
              <a:t>2020-02-28</a:t>
            </a:fld>
            <a:endParaRPr lang="sv-SE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06C4-55EC-426E-BF88-5424A6A0C2B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sv-SE" smtClean="0"/>
              <a:t>마스터 제목 스타일 편집</a:t>
            </a:r>
            <a:endParaRPr lang="sv-SE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sv-SE" smtClean="0"/>
              <a:t>마스터 텍스트 스타일을 편집합니다</a:t>
            </a:r>
          </a:p>
          <a:p>
            <a:pPr lvl="1"/>
            <a:r>
              <a:rPr lang="ko-KR" altLang="sv-SE" smtClean="0"/>
              <a:t>둘째 수준</a:t>
            </a:r>
          </a:p>
          <a:p>
            <a:pPr lvl="2"/>
            <a:r>
              <a:rPr lang="ko-KR" altLang="sv-SE" smtClean="0"/>
              <a:t>셋째 수준</a:t>
            </a:r>
          </a:p>
          <a:p>
            <a:pPr lvl="3"/>
            <a:r>
              <a:rPr lang="ko-KR" altLang="sv-SE" smtClean="0"/>
              <a:t>넷째 수준</a:t>
            </a:r>
          </a:p>
          <a:p>
            <a:pPr lvl="4"/>
            <a:r>
              <a:rPr lang="ko-KR" altLang="sv-SE" smtClean="0"/>
              <a:t>다섯째 수준</a:t>
            </a:r>
            <a:endParaRPr lang="sv-SE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B678-4657-4D1C-819C-6E79AC15AFCC}" type="datetimeFigureOut">
              <a:rPr lang="sv-SE" smtClean="0"/>
              <a:pPr/>
              <a:t>2020-02-28</a:t>
            </a:fld>
            <a:endParaRPr lang="sv-SE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06C4-55EC-426E-BF88-5424A6A0C2B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sv-SE" smtClean="0"/>
              <a:t>마스터 제목 스타일 편집</a:t>
            </a:r>
            <a:endParaRPr lang="sv-SE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sv-SE" smtClean="0"/>
              <a:t>마스터 텍스트 스타일을 편집합니다</a:t>
            </a:r>
          </a:p>
          <a:p>
            <a:pPr lvl="1"/>
            <a:r>
              <a:rPr lang="ko-KR" altLang="sv-SE" smtClean="0"/>
              <a:t>둘째 수준</a:t>
            </a:r>
          </a:p>
          <a:p>
            <a:pPr lvl="2"/>
            <a:r>
              <a:rPr lang="ko-KR" altLang="sv-SE" smtClean="0"/>
              <a:t>셋째 수준</a:t>
            </a:r>
          </a:p>
          <a:p>
            <a:pPr lvl="3"/>
            <a:r>
              <a:rPr lang="ko-KR" altLang="sv-SE" smtClean="0"/>
              <a:t>넷째 수준</a:t>
            </a:r>
          </a:p>
          <a:p>
            <a:pPr lvl="4"/>
            <a:r>
              <a:rPr lang="ko-KR" altLang="sv-SE" smtClean="0"/>
              <a:t>다섯째 수준</a:t>
            </a:r>
            <a:endParaRPr lang="sv-SE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B678-4657-4D1C-819C-6E79AC15AFCC}" type="datetimeFigureOut">
              <a:rPr lang="sv-SE" smtClean="0"/>
              <a:pPr/>
              <a:t>2020-02-28</a:t>
            </a:fld>
            <a:endParaRPr lang="sv-SE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06C4-55EC-426E-BF88-5424A6A0C2B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sv-SE" smtClean="0"/>
              <a:t>마스터 제목 스타일 편집</a:t>
            </a:r>
            <a:endParaRPr lang="sv-SE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sv-SE" smtClean="0"/>
              <a:t>마스터 텍스트 스타일을 편집합니다</a:t>
            </a:r>
          </a:p>
          <a:p>
            <a:pPr lvl="1"/>
            <a:r>
              <a:rPr lang="ko-KR" altLang="sv-SE" smtClean="0"/>
              <a:t>둘째 수준</a:t>
            </a:r>
          </a:p>
          <a:p>
            <a:pPr lvl="2"/>
            <a:r>
              <a:rPr lang="ko-KR" altLang="sv-SE" smtClean="0"/>
              <a:t>셋째 수준</a:t>
            </a:r>
          </a:p>
          <a:p>
            <a:pPr lvl="3"/>
            <a:r>
              <a:rPr lang="ko-KR" altLang="sv-SE" smtClean="0"/>
              <a:t>넷째 수준</a:t>
            </a:r>
          </a:p>
          <a:p>
            <a:pPr lvl="4"/>
            <a:r>
              <a:rPr lang="ko-KR" altLang="sv-SE" smtClean="0"/>
              <a:t>다섯째 수준</a:t>
            </a:r>
            <a:endParaRPr lang="sv-SE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B678-4657-4D1C-819C-6E79AC15AFCC}" type="datetimeFigureOut">
              <a:rPr lang="sv-SE" smtClean="0"/>
              <a:pPr/>
              <a:t>2020-02-28</a:t>
            </a:fld>
            <a:endParaRPr lang="sv-SE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06C4-55EC-426E-BF88-5424A6A0C2B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sv-SE" smtClean="0"/>
              <a:t>마스터 제목 스타일 편집</a:t>
            </a:r>
            <a:endParaRPr lang="sv-SE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sv-SE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B678-4657-4D1C-819C-6E79AC15AFCC}" type="datetimeFigureOut">
              <a:rPr lang="sv-SE" smtClean="0"/>
              <a:pPr/>
              <a:t>2020-02-28</a:t>
            </a:fld>
            <a:endParaRPr lang="sv-SE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06C4-55EC-426E-BF88-5424A6A0C2B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sv-SE" smtClean="0"/>
              <a:t>마스터 제목 스타일 편집</a:t>
            </a:r>
            <a:endParaRPr lang="sv-SE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sv-SE" smtClean="0"/>
              <a:t>마스터 텍스트 스타일을 편집합니다</a:t>
            </a:r>
          </a:p>
          <a:p>
            <a:pPr lvl="1"/>
            <a:r>
              <a:rPr lang="ko-KR" altLang="sv-SE" smtClean="0"/>
              <a:t>둘째 수준</a:t>
            </a:r>
          </a:p>
          <a:p>
            <a:pPr lvl="2"/>
            <a:r>
              <a:rPr lang="ko-KR" altLang="sv-SE" smtClean="0"/>
              <a:t>셋째 수준</a:t>
            </a:r>
          </a:p>
          <a:p>
            <a:pPr lvl="3"/>
            <a:r>
              <a:rPr lang="ko-KR" altLang="sv-SE" smtClean="0"/>
              <a:t>넷째 수준</a:t>
            </a:r>
          </a:p>
          <a:p>
            <a:pPr lvl="4"/>
            <a:r>
              <a:rPr lang="ko-KR" altLang="sv-SE" smtClean="0"/>
              <a:t>다섯째 수준</a:t>
            </a:r>
            <a:endParaRPr lang="sv-SE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sv-SE" smtClean="0"/>
              <a:t>마스터 텍스트 스타일을 편집합니다</a:t>
            </a:r>
          </a:p>
          <a:p>
            <a:pPr lvl="1"/>
            <a:r>
              <a:rPr lang="ko-KR" altLang="sv-SE" smtClean="0"/>
              <a:t>둘째 수준</a:t>
            </a:r>
          </a:p>
          <a:p>
            <a:pPr lvl="2"/>
            <a:r>
              <a:rPr lang="ko-KR" altLang="sv-SE" smtClean="0"/>
              <a:t>셋째 수준</a:t>
            </a:r>
          </a:p>
          <a:p>
            <a:pPr lvl="3"/>
            <a:r>
              <a:rPr lang="ko-KR" altLang="sv-SE" smtClean="0"/>
              <a:t>넷째 수준</a:t>
            </a:r>
          </a:p>
          <a:p>
            <a:pPr lvl="4"/>
            <a:r>
              <a:rPr lang="ko-KR" altLang="sv-SE" smtClean="0"/>
              <a:t>다섯째 수준</a:t>
            </a:r>
            <a:endParaRPr lang="sv-SE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B678-4657-4D1C-819C-6E79AC15AFCC}" type="datetimeFigureOut">
              <a:rPr lang="sv-SE" smtClean="0"/>
              <a:pPr/>
              <a:t>2020-02-28</a:t>
            </a:fld>
            <a:endParaRPr lang="sv-SE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06C4-55EC-426E-BF88-5424A6A0C2B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sv-SE" smtClean="0"/>
              <a:t>마스터 제목 스타일 편집</a:t>
            </a:r>
            <a:endParaRPr lang="sv-SE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sv-SE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sv-SE" smtClean="0"/>
              <a:t>마스터 텍스트 스타일을 편집합니다</a:t>
            </a:r>
          </a:p>
          <a:p>
            <a:pPr lvl="1"/>
            <a:r>
              <a:rPr lang="ko-KR" altLang="sv-SE" smtClean="0"/>
              <a:t>둘째 수준</a:t>
            </a:r>
          </a:p>
          <a:p>
            <a:pPr lvl="2"/>
            <a:r>
              <a:rPr lang="ko-KR" altLang="sv-SE" smtClean="0"/>
              <a:t>셋째 수준</a:t>
            </a:r>
          </a:p>
          <a:p>
            <a:pPr lvl="3"/>
            <a:r>
              <a:rPr lang="ko-KR" altLang="sv-SE" smtClean="0"/>
              <a:t>넷째 수준</a:t>
            </a:r>
          </a:p>
          <a:p>
            <a:pPr lvl="4"/>
            <a:r>
              <a:rPr lang="ko-KR" altLang="sv-SE" smtClean="0"/>
              <a:t>다섯째 수준</a:t>
            </a:r>
            <a:endParaRPr lang="sv-SE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sv-SE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sv-SE" smtClean="0"/>
              <a:t>마스터 텍스트 스타일을 편집합니다</a:t>
            </a:r>
          </a:p>
          <a:p>
            <a:pPr lvl="1"/>
            <a:r>
              <a:rPr lang="ko-KR" altLang="sv-SE" smtClean="0"/>
              <a:t>둘째 수준</a:t>
            </a:r>
          </a:p>
          <a:p>
            <a:pPr lvl="2"/>
            <a:r>
              <a:rPr lang="ko-KR" altLang="sv-SE" smtClean="0"/>
              <a:t>셋째 수준</a:t>
            </a:r>
          </a:p>
          <a:p>
            <a:pPr lvl="3"/>
            <a:r>
              <a:rPr lang="ko-KR" altLang="sv-SE" smtClean="0"/>
              <a:t>넷째 수준</a:t>
            </a:r>
          </a:p>
          <a:p>
            <a:pPr lvl="4"/>
            <a:r>
              <a:rPr lang="ko-KR" altLang="sv-SE" smtClean="0"/>
              <a:t>다섯째 수준</a:t>
            </a:r>
            <a:endParaRPr lang="sv-SE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B678-4657-4D1C-819C-6E79AC15AFCC}" type="datetimeFigureOut">
              <a:rPr lang="sv-SE" smtClean="0"/>
              <a:pPr/>
              <a:t>2020-02-28</a:t>
            </a:fld>
            <a:endParaRPr lang="sv-SE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06C4-55EC-426E-BF88-5424A6A0C2B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sv-SE" smtClean="0"/>
              <a:t>마스터 제목 스타일 편집</a:t>
            </a:r>
            <a:endParaRPr lang="sv-SE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B678-4657-4D1C-819C-6E79AC15AFCC}" type="datetimeFigureOut">
              <a:rPr lang="sv-SE" smtClean="0"/>
              <a:pPr/>
              <a:t>2020-02-28</a:t>
            </a:fld>
            <a:endParaRPr lang="sv-SE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06C4-55EC-426E-BF88-5424A6A0C2B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B678-4657-4D1C-819C-6E79AC15AFCC}" type="datetimeFigureOut">
              <a:rPr lang="sv-SE" smtClean="0"/>
              <a:pPr/>
              <a:t>2020-02-28</a:t>
            </a:fld>
            <a:endParaRPr lang="sv-SE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06C4-55EC-426E-BF88-5424A6A0C2B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sv-SE" smtClean="0"/>
              <a:t>마스터 제목 스타일 편집</a:t>
            </a:r>
            <a:endParaRPr lang="sv-SE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sv-SE" smtClean="0"/>
              <a:t>마스터 텍스트 스타일을 편집합니다</a:t>
            </a:r>
          </a:p>
          <a:p>
            <a:pPr lvl="1"/>
            <a:r>
              <a:rPr lang="ko-KR" altLang="sv-SE" smtClean="0"/>
              <a:t>둘째 수준</a:t>
            </a:r>
          </a:p>
          <a:p>
            <a:pPr lvl="2"/>
            <a:r>
              <a:rPr lang="ko-KR" altLang="sv-SE" smtClean="0"/>
              <a:t>셋째 수준</a:t>
            </a:r>
          </a:p>
          <a:p>
            <a:pPr lvl="3"/>
            <a:r>
              <a:rPr lang="ko-KR" altLang="sv-SE" smtClean="0"/>
              <a:t>넷째 수준</a:t>
            </a:r>
          </a:p>
          <a:p>
            <a:pPr lvl="4"/>
            <a:r>
              <a:rPr lang="ko-KR" altLang="sv-SE" smtClean="0"/>
              <a:t>다섯째 수준</a:t>
            </a:r>
            <a:endParaRPr lang="sv-SE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sv-SE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B678-4657-4D1C-819C-6E79AC15AFCC}" type="datetimeFigureOut">
              <a:rPr lang="sv-SE" smtClean="0"/>
              <a:pPr/>
              <a:t>2020-02-28</a:t>
            </a:fld>
            <a:endParaRPr lang="sv-SE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06C4-55EC-426E-BF88-5424A6A0C2B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sv-SE" smtClean="0"/>
              <a:t>마스터 제목 스타일 편집</a:t>
            </a:r>
            <a:endParaRPr lang="sv-SE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sv-SE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B678-4657-4D1C-819C-6E79AC15AFCC}" type="datetimeFigureOut">
              <a:rPr lang="sv-SE" smtClean="0"/>
              <a:pPr/>
              <a:t>2020-02-28</a:t>
            </a:fld>
            <a:endParaRPr lang="sv-SE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06C4-55EC-426E-BF88-5424A6A0C2B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sv-SE" smtClean="0"/>
              <a:t>마스터 제목 스타일 편집</a:t>
            </a:r>
            <a:endParaRPr lang="sv-SE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sv-SE" smtClean="0"/>
              <a:t>마스터 텍스트 스타일을 편집합니다</a:t>
            </a:r>
          </a:p>
          <a:p>
            <a:pPr lvl="1"/>
            <a:r>
              <a:rPr lang="ko-KR" altLang="sv-SE" smtClean="0"/>
              <a:t>둘째 수준</a:t>
            </a:r>
          </a:p>
          <a:p>
            <a:pPr lvl="2"/>
            <a:r>
              <a:rPr lang="ko-KR" altLang="sv-SE" smtClean="0"/>
              <a:t>셋째 수준</a:t>
            </a:r>
          </a:p>
          <a:p>
            <a:pPr lvl="3"/>
            <a:r>
              <a:rPr lang="ko-KR" altLang="sv-SE" smtClean="0"/>
              <a:t>넷째 수준</a:t>
            </a:r>
          </a:p>
          <a:p>
            <a:pPr lvl="4"/>
            <a:r>
              <a:rPr lang="ko-KR" altLang="sv-SE" smtClean="0"/>
              <a:t>다섯째 수준</a:t>
            </a:r>
            <a:endParaRPr lang="sv-SE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BB678-4657-4D1C-819C-6E79AC15AFCC}" type="datetimeFigureOut">
              <a:rPr lang="sv-SE" smtClean="0"/>
              <a:pPr/>
              <a:t>2020-02-28</a:t>
            </a:fld>
            <a:endParaRPr lang="sv-SE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606C4-55EC-426E-BF88-5424A6A0C2B2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v-SE" sz="4900" b="1" dirty="0" smtClean="0"/>
              <a:t>Swedish Wooden sculpture</a:t>
            </a:r>
            <a:br>
              <a:rPr lang="sv-SE" sz="4900" b="1" dirty="0" smtClean="0"/>
            </a:br>
            <a:r>
              <a:rPr lang="sv-SE" sz="4900" b="1" dirty="0" smtClean="0"/>
              <a:t>Homepage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sz="3600" dirty="0" smtClean="0"/>
              <a:t>(Introduction &amp; Sales)</a:t>
            </a:r>
            <a:endParaRPr lang="sv-SE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797152"/>
            <a:ext cx="6400800" cy="1752600"/>
          </a:xfrm>
        </p:spPr>
        <p:txBody>
          <a:bodyPr/>
          <a:lstStyle/>
          <a:p>
            <a:r>
              <a:rPr lang="sv-SE" dirty="0" smtClean="0"/>
              <a:t>18/02/2020</a:t>
            </a:r>
            <a:endParaRPr lang="sv-S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Mockup of the site</a:t>
            </a:r>
            <a:endParaRPr lang="sv-SE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60525"/>
            <a:ext cx="7536180" cy="424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Mockup of the site</a:t>
            </a:r>
            <a:endParaRPr lang="sv-S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2244" y="1660525"/>
            <a:ext cx="7536180" cy="424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Mockup of the site</a:t>
            </a:r>
            <a:endParaRPr lang="sv-S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60525"/>
            <a:ext cx="7536180" cy="424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Mockup of the site</a:t>
            </a:r>
            <a:endParaRPr lang="sv-S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60525"/>
            <a:ext cx="7536180" cy="424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Mockup of the site</a:t>
            </a:r>
            <a:endParaRPr lang="sv-SE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60525"/>
            <a:ext cx="7536180" cy="424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Mockup of the site</a:t>
            </a:r>
            <a:endParaRPr lang="sv-SE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660525"/>
            <a:ext cx="7536180" cy="424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Mockup of the site</a:t>
            </a:r>
            <a:endParaRPr lang="sv-S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04940"/>
            <a:ext cx="7536180" cy="424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Mockup of the site</a:t>
            </a:r>
            <a:endParaRPr lang="sv-S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60525"/>
            <a:ext cx="7536180" cy="424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Mockup of the site</a:t>
            </a:r>
            <a:endParaRPr lang="sv-SE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2244" y="1660523"/>
            <a:ext cx="7536180" cy="424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External user’s goal</a:t>
            </a:r>
            <a:endParaRPr lang="sv-SE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altLang="ko-KR" dirty="0" smtClean="0"/>
              <a:t>Potential customer or cooperator (individual or organization)</a:t>
            </a:r>
            <a:endParaRPr lang="sv-SE" altLang="ko-KR" dirty="0"/>
          </a:p>
          <a:p>
            <a:pPr>
              <a:buNone/>
            </a:pPr>
            <a:r>
              <a:rPr lang="sv-SE" altLang="ko-KR" dirty="0" smtClean="0"/>
              <a:t>	</a:t>
            </a:r>
            <a:r>
              <a:rPr lang="sv-SE" altLang="ko-KR" sz="2400" dirty="0" smtClean="0"/>
              <a:t>- </a:t>
            </a:r>
            <a:r>
              <a:rPr lang="en-US" altLang="ko-KR" sz="2400" dirty="0" smtClean="0"/>
              <a:t>Wants to get information about wooden sculpture (</a:t>
            </a:r>
            <a:r>
              <a:rPr lang="en-US" altLang="ko-KR" sz="2400" dirty="0" err="1" smtClean="0"/>
              <a:t>Dala</a:t>
            </a:r>
            <a:r>
              <a:rPr lang="en-US" altLang="ko-KR" sz="2400" dirty="0" smtClean="0"/>
              <a:t> horse and wooden rooster)</a:t>
            </a:r>
            <a:br>
              <a:rPr lang="en-US" altLang="ko-KR" sz="2400" dirty="0" smtClean="0"/>
            </a:br>
            <a:r>
              <a:rPr lang="en-US" altLang="ko-KR" sz="2400" dirty="0" smtClean="0"/>
              <a:t>- Views to the wooden sculpture gallery</a:t>
            </a:r>
            <a:endParaRPr lang="sv-SE" altLang="ko-KR" sz="2400" dirty="0" smtClean="0"/>
          </a:p>
          <a:p>
            <a:pPr>
              <a:buNone/>
            </a:pPr>
            <a:r>
              <a:rPr lang="sv-SE" altLang="ko-KR" sz="2400" dirty="0"/>
              <a:t>	</a:t>
            </a:r>
            <a:r>
              <a:rPr lang="sv-SE" altLang="ko-KR" sz="2400" dirty="0" smtClean="0"/>
              <a:t>- </a:t>
            </a:r>
            <a:r>
              <a:rPr lang="en-US" altLang="ko-KR" sz="2400" dirty="0" smtClean="0"/>
              <a:t>Makes inquiries about general information/purchase/ cooperation/other</a:t>
            </a:r>
            <a:endParaRPr lang="sv-SE" altLang="ko-KR" sz="2400" dirty="0" smtClean="0"/>
          </a:p>
          <a:p>
            <a:r>
              <a:rPr lang="sv-SE" altLang="ko-KR" dirty="0" smtClean="0"/>
              <a:t>Consumer </a:t>
            </a:r>
          </a:p>
          <a:p>
            <a:pPr>
              <a:buNone/>
            </a:pPr>
            <a:r>
              <a:rPr lang="sv-SE" altLang="ko-KR" sz="2400" dirty="0" smtClean="0"/>
              <a:t>	- Wants to buy </a:t>
            </a:r>
            <a:r>
              <a:rPr lang="en-US" altLang="ko-KR" sz="2400" dirty="0" smtClean="0"/>
              <a:t>wooden sculpture</a:t>
            </a:r>
            <a:endParaRPr lang="sv-SE" altLang="ko-KR" sz="2400" dirty="0" smtClean="0"/>
          </a:p>
          <a:p>
            <a:pPr>
              <a:buNone/>
            </a:pPr>
            <a:endParaRPr lang="sv-SE" altLang="ko-KR" sz="2400" dirty="0" smtClean="0"/>
          </a:p>
          <a:p>
            <a:pPr>
              <a:buNone/>
            </a:pPr>
            <a:endParaRPr lang="sv-SE" altLang="ko-KR" sz="2400" dirty="0" smtClean="0"/>
          </a:p>
          <a:p>
            <a:endParaRPr lang="sv-S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Site owner’s goal</a:t>
            </a:r>
            <a:endParaRPr lang="sv-SE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Introduce </a:t>
            </a:r>
            <a:r>
              <a:rPr lang="en-US" altLang="ko-KR" dirty="0" err="1" smtClean="0"/>
              <a:t>Dala</a:t>
            </a:r>
            <a:r>
              <a:rPr lang="en-US" altLang="ko-KR" dirty="0" smtClean="0"/>
              <a:t> horse and wooden rooster</a:t>
            </a:r>
          </a:p>
          <a:p>
            <a:r>
              <a:rPr lang="en-US" altLang="ko-KR" dirty="0" smtClean="0"/>
              <a:t>Sell wooden sculptures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b="1" dirty="0"/>
              <a:t>Potential features to </a:t>
            </a:r>
            <a:r>
              <a:rPr lang="sv-SE" b="1" dirty="0" smtClean="0"/>
              <a:t>include</a:t>
            </a:r>
            <a:endParaRPr lang="sv-SE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altLang="ko-KR" dirty="0" smtClean="0"/>
              <a:t>Information about wooden </a:t>
            </a:r>
            <a:r>
              <a:rPr lang="en-US" altLang="ko-KR" dirty="0" smtClean="0"/>
              <a:t>sculptures</a:t>
            </a:r>
          </a:p>
          <a:p>
            <a:r>
              <a:rPr lang="en-US" altLang="ko-KR" dirty="0" smtClean="0"/>
              <a:t>Gallery </a:t>
            </a:r>
            <a:endParaRPr lang="sv-SE" altLang="ko-KR" dirty="0" smtClean="0"/>
          </a:p>
          <a:p>
            <a:r>
              <a:rPr lang="sv-SE" altLang="ko-KR" dirty="0" smtClean="0"/>
              <a:t>Purchase</a:t>
            </a:r>
          </a:p>
          <a:p>
            <a:r>
              <a:rPr lang="sv-SE" dirty="0" smtClean="0"/>
              <a:t>Information about offline shop</a:t>
            </a:r>
            <a:endParaRPr lang="sv-SE" altLang="ko-KR" dirty="0" smtClean="0"/>
          </a:p>
          <a:p>
            <a:r>
              <a:rPr lang="sv-SE" altLang="ko-KR" dirty="0" smtClean="0"/>
              <a:t>Contact</a:t>
            </a:r>
          </a:p>
          <a:p>
            <a:endParaRPr lang="sv-S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User Scenario</a:t>
            </a:r>
            <a:endParaRPr lang="sv-S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290738"/>
            <a:ext cx="7128792" cy="5378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User case diagram</a:t>
            </a:r>
            <a:endParaRPr lang="sv-SE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252538"/>
            <a:ext cx="6342583" cy="516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Information Architecture</a:t>
            </a:r>
            <a:endParaRPr lang="sv-SE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Mockup of the site</a:t>
            </a:r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60523"/>
            <a:ext cx="7536180" cy="424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Mockup of the site</a:t>
            </a:r>
            <a:endParaRPr lang="sv-S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60523"/>
            <a:ext cx="7536180" cy="424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110</Words>
  <Application>Microsoft Office PowerPoint</Application>
  <PresentationFormat>화면 슬라이드 쇼(4:3)</PresentationFormat>
  <Paragraphs>43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Swedish Wooden sculpture Homepage (Introduction &amp; Sales)</vt:lpstr>
      <vt:lpstr>External user’s goal</vt:lpstr>
      <vt:lpstr>Site owner’s goal</vt:lpstr>
      <vt:lpstr>Potential features to include</vt:lpstr>
      <vt:lpstr>User Scenario</vt:lpstr>
      <vt:lpstr>User case diagram</vt:lpstr>
      <vt:lpstr>Information Architecture</vt:lpstr>
      <vt:lpstr>Mockup of the site</vt:lpstr>
      <vt:lpstr>Mockup of the site</vt:lpstr>
      <vt:lpstr>Mockup of the site</vt:lpstr>
      <vt:lpstr>Mockup of the site</vt:lpstr>
      <vt:lpstr>Mockup of the site</vt:lpstr>
      <vt:lpstr>Mockup of the site</vt:lpstr>
      <vt:lpstr>Mockup of the site</vt:lpstr>
      <vt:lpstr>Mockup of the site</vt:lpstr>
      <vt:lpstr>Mockup of the site</vt:lpstr>
      <vt:lpstr>Mockup of the site</vt:lpstr>
      <vt:lpstr>Mockup of the site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Swedish Souvenir &amp;  Antique Product Online shop</dc:title>
  <dc:creator>☆雙龍™☆.</dc:creator>
  <cp:lastModifiedBy>☆雙龍™☆.</cp:lastModifiedBy>
  <cp:revision>37</cp:revision>
  <dcterms:created xsi:type="dcterms:W3CDTF">2020-02-18T14:57:02Z</dcterms:created>
  <dcterms:modified xsi:type="dcterms:W3CDTF">2020-02-28T16:20:52Z</dcterms:modified>
</cp:coreProperties>
</file>