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>
        <p:scale>
          <a:sx n="79" d="100"/>
          <a:sy n="79" d="100"/>
        </p:scale>
        <p:origin x="134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474395"/>
            <a:ext cx="5829300" cy="526377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941160"/>
            <a:ext cx="5143500" cy="36503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D7F-AB5F-42D4-94EE-F9EF719723C4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58-CC6B-412A-80D5-F9B723A30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3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D7F-AB5F-42D4-94EE-F9EF719723C4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58-CC6B-412A-80D5-F9B723A30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398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804966"/>
            <a:ext cx="1478756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804966"/>
            <a:ext cx="4350544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D7F-AB5F-42D4-94EE-F9EF719723C4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58-CC6B-412A-80D5-F9B723A30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577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D7F-AB5F-42D4-94EE-F9EF719723C4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58-CC6B-412A-80D5-F9B723A30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48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769342"/>
            <a:ext cx="5915025" cy="628922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0118069"/>
            <a:ext cx="5915025" cy="33073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D7F-AB5F-42D4-94EE-F9EF719723C4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58-CC6B-412A-80D5-F9B723A30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47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024827"/>
            <a:ext cx="2914650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024827"/>
            <a:ext cx="2914650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D7F-AB5F-42D4-94EE-F9EF719723C4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58-CC6B-412A-80D5-F9B723A30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376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04969"/>
            <a:ext cx="5915025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706342"/>
            <a:ext cx="2901255" cy="18164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522763"/>
            <a:ext cx="2901255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706342"/>
            <a:ext cx="2915543" cy="18164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522763"/>
            <a:ext cx="2915543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D7F-AB5F-42D4-94EE-F9EF719723C4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58-CC6B-412A-80D5-F9B723A30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99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D7F-AB5F-42D4-94EE-F9EF719723C4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58-CC6B-412A-80D5-F9B723A30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59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D7F-AB5F-42D4-94EE-F9EF719723C4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58-CC6B-412A-80D5-F9B723A30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7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07957"/>
            <a:ext cx="2211884" cy="352784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176910"/>
            <a:ext cx="3471863" cy="107445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535805"/>
            <a:ext cx="2211884" cy="840314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D7F-AB5F-42D4-94EE-F9EF719723C4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58-CC6B-412A-80D5-F9B723A30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18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07957"/>
            <a:ext cx="2211884" cy="352784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176910"/>
            <a:ext cx="3471863" cy="1074453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535805"/>
            <a:ext cx="2211884" cy="840314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D7F-AB5F-42D4-94EE-F9EF719723C4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58-CC6B-412A-80D5-F9B723A30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43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804969"/>
            <a:ext cx="5915025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024827"/>
            <a:ext cx="5915025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4013401"/>
            <a:ext cx="1543050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4ED7F-AB5F-42D4-94EE-F9EF719723C4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4013401"/>
            <a:ext cx="231457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4013401"/>
            <a:ext cx="1543050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8258-CC6B-412A-80D5-F9B723A30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6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89A0D08-E137-478D-8851-99EB1C98E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666" y="425333"/>
            <a:ext cx="969253" cy="313845"/>
          </a:xfrm>
        </p:spPr>
        <p:txBody>
          <a:bodyPr anchor="ctr">
            <a:normAutofit/>
          </a:bodyPr>
          <a:lstStyle/>
          <a:p>
            <a:r>
              <a:rPr lang="en-SG" sz="1050" dirty="0"/>
              <a:t>WORLD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7DE9122-5B92-42D5-A753-D6C90E83D062}"/>
              </a:ext>
            </a:extLst>
          </p:cNvPr>
          <p:cNvSpPr txBox="1">
            <a:spLocks/>
          </p:cNvSpPr>
          <p:nvPr/>
        </p:nvSpPr>
        <p:spPr>
          <a:xfrm>
            <a:off x="2809836" y="428206"/>
            <a:ext cx="786026" cy="31384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50" dirty="0"/>
              <a:t>COUNTRY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664892B-4B70-4296-AAF2-FD2CDF8B1BC6}"/>
              </a:ext>
            </a:extLst>
          </p:cNvPr>
          <p:cNvSpPr txBox="1">
            <a:spLocks/>
          </p:cNvSpPr>
          <p:nvPr/>
        </p:nvSpPr>
        <p:spPr>
          <a:xfrm>
            <a:off x="3609943" y="425333"/>
            <a:ext cx="969253" cy="31384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50" dirty="0"/>
              <a:t>SYMPTOMS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20ACE16-4684-4A08-8B65-C0877D670917}"/>
              </a:ext>
            </a:extLst>
          </p:cNvPr>
          <p:cNvSpPr txBox="1">
            <a:spLocks/>
          </p:cNvSpPr>
          <p:nvPr/>
        </p:nvSpPr>
        <p:spPr>
          <a:xfrm>
            <a:off x="4603032" y="421887"/>
            <a:ext cx="969253" cy="31384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50" dirty="0"/>
              <a:t>RESOURCES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A74033A-8EAF-4C13-A325-48478D0125C8}"/>
              </a:ext>
            </a:extLst>
          </p:cNvPr>
          <p:cNvSpPr txBox="1">
            <a:spLocks/>
          </p:cNvSpPr>
          <p:nvPr/>
        </p:nvSpPr>
        <p:spPr>
          <a:xfrm>
            <a:off x="5596121" y="421887"/>
            <a:ext cx="969253" cy="31384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50" dirty="0"/>
              <a:t>SUPPORT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F93963B-9712-4B48-AFFD-E6740C8B089A}"/>
              </a:ext>
            </a:extLst>
          </p:cNvPr>
          <p:cNvSpPr txBox="1">
            <a:spLocks/>
          </p:cNvSpPr>
          <p:nvPr/>
        </p:nvSpPr>
        <p:spPr>
          <a:xfrm>
            <a:off x="721465" y="1725868"/>
            <a:ext cx="5439299" cy="31384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4500" dirty="0"/>
              <a:t>#UNITEDTOGETHER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706254-5C3B-428C-8902-1DF3E62C2B4F}"/>
              </a:ext>
            </a:extLst>
          </p:cNvPr>
          <p:cNvCxnSpPr/>
          <p:nvPr/>
        </p:nvCxnSpPr>
        <p:spPr>
          <a:xfrm>
            <a:off x="0" y="3224732"/>
            <a:ext cx="685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3BF4EB58-AF9B-43E7-929D-818FBF4148B2}"/>
              </a:ext>
            </a:extLst>
          </p:cNvPr>
          <p:cNvSpPr txBox="1">
            <a:spLocks/>
          </p:cNvSpPr>
          <p:nvPr/>
        </p:nvSpPr>
        <p:spPr>
          <a:xfrm>
            <a:off x="263636" y="3921220"/>
            <a:ext cx="2985504" cy="31384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75" b="1" dirty="0"/>
              <a:t>Global crisis</a:t>
            </a:r>
          </a:p>
          <a:p>
            <a:r>
              <a:rPr lang="en-SG" sz="1875" dirty="0"/>
              <a:t>{{API – GLOBAL}}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E407E2-FB13-4FD2-AA88-424693B26C05}"/>
              </a:ext>
            </a:extLst>
          </p:cNvPr>
          <p:cNvSpPr/>
          <p:nvPr/>
        </p:nvSpPr>
        <p:spPr>
          <a:xfrm>
            <a:off x="689148" y="6662465"/>
            <a:ext cx="5414926" cy="6551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Map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F3D9FA3-EE70-4DB6-833D-9C30FAA5CA2E}"/>
              </a:ext>
            </a:extLst>
          </p:cNvPr>
          <p:cNvSpPr txBox="1">
            <a:spLocks/>
          </p:cNvSpPr>
          <p:nvPr/>
        </p:nvSpPr>
        <p:spPr>
          <a:xfrm>
            <a:off x="1903859" y="7985788"/>
            <a:ext cx="2985504" cy="31384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75" b="1" dirty="0"/>
              <a:t>By countries</a:t>
            </a:r>
          </a:p>
          <a:p>
            <a:r>
              <a:rPr lang="en-SG" sz="1875" dirty="0"/>
              <a:t>{{search-function}}</a:t>
            </a:r>
          </a:p>
          <a:p>
            <a:r>
              <a:rPr lang="en-SG" sz="1875" dirty="0"/>
              <a:t>{{API – Country}}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911ABC6-0A59-4684-B251-4F3776151AA8}"/>
              </a:ext>
            </a:extLst>
          </p:cNvPr>
          <p:cNvSpPr txBox="1">
            <a:spLocks/>
          </p:cNvSpPr>
          <p:nvPr/>
        </p:nvSpPr>
        <p:spPr>
          <a:xfrm>
            <a:off x="382017" y="8996370"/>
            <a:ext cx="2985504" cy="31384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75" b="1" dirty="0"/>
              <a:t>Symptoms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F5703C-842A-4A71-B427-1ACE41F6B984}"/>
              </a:ext>
            </a:extLst>
          </p:cNvPr>
          <p:cNvSpPr/>
          <p:nvPr/>
        </p:nvSpPr>
        <p:spPr>
          <a:xfrm>
            <a:off x="649322" y="9402530"/>
            <a:ext cx="2450895" cy="1305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Fixed info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80A9271-6449-4F34-A8F2-B2E1122256A3}"/>
              </a:ext>
            </a:extLst>
          </p:cNvPr>
          <p:cNvSpPr txBox="1">
            <a:spLocks/>
          </p:cNvSpPr>
          <p:nvPr/>
        </p:nvSpPr>
        <p:spPr>
          <a:xfrm>
            <a:off x="1911889" y="11005789"/>
            <a:ext cx="2985504" cy="31384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75" b="1" dirty="0"/>
              <a:t>Recent news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1F991E-1010-4805-A879-735307471922}"/>
              </a:ext>
            </a:extLst>
          </p:cNvPr>
          <p:cNvSpPr/>
          <p:nvPr/>
        </p:nvSpPr>
        <p:spPr>
          <a:xfrm>
            <a:off x="656002" y="11414079"/>
            <a:ext cx="5559356" cy="9885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{{Scrape for news on covid19}}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79B5AAD-D913-4D83-987A-2FACBBD25AAC}"/>
              </a:ext>
            </a:extLst>
          </p:cNvPr>
          <p:cNvSpPr txBox="1">
            <a:spLocks/>
          </p:cNvSpPr>
          <p:nvPr/>
        </p:nvSpPr>
        <p:spPr>
          <a:xfrm>
            <a:off x="3547178" y="8995764"/>
            <a:ext cx="2985504" cy="31384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75" b="1" dirty="0"/>
              <a:t>Preventions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953A4B-EA1E-4F5F-8743-957D214AC94C}"/>
              </a:ext>
            </a:extLst>
          </p:cNvPr>
          <p:cNvSpPr/>
          <p:nvPr/>
        </p:nvSpPr>
        <p:spPr>
          <a:xfrm>
            <a:off x="3814483" y="9401924"/>
            <a:ext cx="2450895" cy="1305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Fixed info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ECF608E-500C-4CA7-A6B8-9230AC518ED8}"/>
              </a:ext>
            </a:extLst>
          </p:cNvPr>
          <p:cNvSpPr txBox="1">
            <a:spLocks/>
          </p:cNvSpPr>
          <p:nvPr/>
        </p:nvSpPr>
        <p:spPr>
          <a:xfrm>
            <a:off x="1914926" y="12673116"/>
            <a:ext cx="2985504" cy="31384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75" b="1" dirty="0"/>
              <a:t>Wall of Fame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2F30EC-8FFC-40A9-B15E-AE36801A924B}"/>
              </a:ext>
            </a:extLst>
          </p:cNvPr>
          <p:cNvSpPr/>
          <p:nvPr/>
        </p:nvSpPr>
        <p:spPr>
          <a:xfrm>
            <a:off x="659039" y="13081406"/>
            <a:ext cx="5559356" cy="8328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{{Total amount collected}}</a:t>
            </a:r>
          </a:p>
          <a:p>
            <a:pPr algn="ctr"/>
            <a:r>
              <a:rPr lang="en-SG" dirty="0"/>
              <a:t>Top 3 donors based on ‘fake donation data’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7D333167-6A1A-4EDB-A97F-093722EA6968}"/>
              </a:ext>
            </a:extLst>
          </p:cNvPr>
          <p:cNvSpPr txBox="1">
            <a:spLocks/>
          </p:cNvSpPr>
          <p:nvPr/>
        </p:nvSpPr>
        <p:spPr>
          <a:xfrm>
            <a:off x="3542015" y="3924758"/>
            <a:ext cx="2985504" cy="31384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75" b="1" dirty="0"/>
              <a:t>Top 5 table</a:t>
            </a:r>
          </a:p>
          <a:p>
            <a:r>
              <a:rPr lang="en-SG" sz="1875" dirty="0"/>
              <a:t>{{table}}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C7154-720B-4E27-801A-43E3D33D9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67"/>
          <a:stretch/>
        </p:blipFill>
        <p:spPr>
          <a:xfrm>
            <a:off x="297026" y="4656029"/>
            <a:ext cx="2985504" cy="1652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208A5-8AAE-426E-8A17-00C0F436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941" y="4488681"/>
            <a:ext cx="3062719" cy="1902007"/>
          </a:xfrm>
          <a:prstGeom prst="rect">
            <a:avLst/>
          </a:prstGeom>
        </p:spPr>
      </p:pic>
      <p:sp>
        <p:nvSpPr>
          <p:cNvPr id="37" name="Subtitle 2">
            <a:extLst>
              <a:ext uri="{FF2B5EF4-FFF2-40B4-BE49-F238E27FC236}">
                <a16:creationId xmlns:a16="http://schemas.microsoft.com/office/drawing/2014/main" id="{71C8209D-F2A9-41C5-A600-CEB3886E0DF0}"/>
              </a:ext>
            </a:extLst>
          </p:cNvPr>
          <p:cNvSpPr txBox="1">
            <a:spLocks/>
          </p:cNvSpPr>
          <p:nvPr/>
        </p:nvSpPr>
        <p:spPr>
          <a:xfrm>
            <a:off x="1568695" y="14377299"/>
            <a:ext cx="3733970" cy="31384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SG" sz="1875" b="1" dirty="0"/>
              <a:t>SUPPORT &amp; DONATE TODAY</a:t>
            </a:r>
          </a:p>
          <a:p>
            <a:r>
              <a:rPr lang="en-SG" sz="1875" i="1" dirty="0"/>
              <a:t>(External link to donation field)</a:t>
            </a:r>
          </a:p>
        </p:txBody>
      </p:sp>
    </p:spTree>
    <p:extLst>
      <p:ext uri="{BB962C8B-B14F-4D97-AF65-F5344CB8AC3E}">
        <p14:creationId xmlns:p14="http://schemas.microsoft.com/office/powerpoint/2010/main" val="190153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591E-8240-4E96-8E5D-7D106A0E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sz="2000" dirty="0"/>
              <a:t>Full Name:</a:t>
            </a:r>
            <a:br>
              <a:rPr lang="en-SG" sz="2000" dirty="0"/>
            </a:br>
            <a:r>
              <a:rPr lang="en-SG" sz="2000" dirty="0"/>
              <a:t>Contact Number:</a:t>
            </a:r>
            <a:br>
              <a:rPr lang="en-SG" sz="2000" dirty="0"/>
            </a:br>
            <a:r>
              <a:rPr lang="en-SG" sz="2000" dirty="0"/>
              <a:t>Email Address:</a:t>
            </a:r>
            <a:br>
              <a:rPr lang="en-SG" sz="2000" dirty="0"/>
            </a:br>
            <a:r>
              <a:rPr lang="en-SG" sz="2000" dirty="0"/>
              <a:t>Amount Pledged (SGD):</a:t>
            </a:r>
            <a:br>
              <a:rPr lang="en-SG" sz="2000" dirty="0"/>
            </a:br>
            <a:r>
              <a:rPr lang="en-SG" sz="2000"/>
              <a:t>Anonymised Donation: Yes/No</a:t>
            </a:r>
            <a:br>
              <a:rPr lang="en-SG" sz="2000" dirty="0"/>
            </a:br>
            <a:br>
              <a:rPr lang="en-SG" sz="2000" dirty="0"/>
            </a:br>
            <a:endParaRPr lang="en-SG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EA601-30F0-475E-9126-8211E7143FBF}"/>
              </a:ext>
            </a:extLst>
          </p:cNvPr>
          <p:cNvSpPr txBox="1">
            <a:spLocks/>
          </p:cNvSpPr>
          <p:nvPr/>
        </p:nvSpPr>
        <p:spPr>
          <a:xfrm>
            <a:off x="1936248" y="417540"/>
            <a:ext cx="2985504" cy="31384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75" b="1" dirty="0"/>
              <a:t>SUPPORT &amp; DONATE TODAY</a:t>
            </a:r>
          </a:p>
        </p:txBody>
      </p:sp>
    </p:spTree>
    <p:extLst>
      <p:ext uri="{BB962C8B-B14F-4D97-AF65-F5344CB8AC3E}">
        <p14:creationId xmlns:p14="http://schemas.microsoft.com/office/powerpoint/2010/main" val="61917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105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Full Name: Contact Number: Email Address: Amount Pledged (SGD): Anonymised Donation: Yes/No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Alexia HSU En Yang</dc:creator>
  <cp:lastModifiedBy>Alexia HSU En Yang</cp:lastModifiedBy>
  <cp:revision>8</cp:revision>
  <dcterms:created xsi:type="dcterms:W3CDTF">2020-05-08T17:37:49Z</dcterms:created>
  <dcterms:modified xsi:type="dcterms:W3CDTF">2020-05-18T12:12:42Z</dcterms:modified>
</cp:coreProperties>
</file>