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27FEAE-E673-4C23-921D-93C28D6ABA4B}" type="doc">
      <dgm:prSet loTypeId="urn:microsoft.com/office/officeart/2005/8/layout/vList4" loCatId="list" qsTypeId="urn:microsoft.com/office/officeart/2005/8/quickstyle/simple4" qsCatId="simple" csTypeId="urn:microsoft.com/office/officeart/2005/8/colors/accent0_3" csCatId="mainScheme" phldr="1"/>
      <dgm:spPr/>
      <dgm:t>
        <a:bodyPr/>
        <a:lstStyle/>
        <a:p>
          <a:endParaRPr lang="en-GB"/>
        </a:p>
      </dgm:t>
    </dgm:pt>
    <dgm:pt modelId="{BA1D5A6D-1B25-471D-B3F2-BE3B1E73D894}">
      <dgm:prSet phldrT="[Text]"/>
      <dgm:spPr>
        <a:solidFill>
          <a:schemeClr val="accent1">
            <a:lumMod val="50000"/>
          </a:schemeClr>
        </a:solidFill>
        <a:effectLst>
          <a:innerShdw blurRad="114300">
            <a:prstClr val="black"/>
          </a:innerShdw>
        </a:effectLst>
      </dgm:spPr>
      <dgm:t>
        <a:bodyPr/>
        <a:lstStyle/>
        <a:p>
          <a:r>
            <a:rPr lang="en-GB" b="1" cap="none" spc="0" dirty="0">
              <a:ln w="10160">
                <a:prstDash val="solid"/>
              </a:ln>
              <a:effectLst>
                <a:outerShdw blurRad="38100" dist="22860" dir="5400000" algn="tl" rotWithShape="0">
                  <a:srgbClr val="000000">
                    <a:alpha val="30000"/>
                  </a:srgbClr>
                </a:outerShdw>
              </a:effectLst>
            </a:rPr>
            <a:t>John Johnson</a:t>
          </a:r>
        </a:p>
      </dgm:t>
    </dgm:pt>
    <dgm:pt modelId="{90D90908-D6EA-4887-877E-121EDFF8E604}" type="parTrans" cxnId="{23494B16-19CC-4D93-A9E4-4AAF0FAFBBD5}">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F66D3D6C-D156-4393-9ED0-8850584DA17A}" type="sibTrans" cxnId="{23494B16-19CC-4D93-A9E4-4AAF0FAFBBD5}">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C7C9F26F-4FD6-4481-917C-66FA18488CC3}">
      <dgm:prSet phldrT="[Text]"/>
      <dgm:spPr>
        <a:solidFill>
          <a:schemeClr val="accent1">
            <a:lumMod val="50000"/>
          </a:schemeClr>
        </a:solidFill>
        <a:effectLst>
          <a:innerShdw blurRad="114300">
            <a:prstClr val="black"/>
          </a:innerShdw>
        </a:effectLst>
      </dgm:spPr>
      <dgm:t>
        <a:bodyPr/>
        <a:lstStyle/>
        <a:p>
          <a:r>
            <a:rPr lang="en-GB" b="0" cap="none" spc="0" dirty="0">
              <a:ln w="10160">
                <a:prstDash val="solid"/>
              </a:ln>
              <a:effectLst>
                <a:outerShdw blurRad="38100" dist="22860" dir="5400000" algn="tl" rotWithShape="0">
                  <a:srgbClr val="000000">
                    <a:alpha val="30000"/>
                  </a:srgbClr>
                </a:outerShdw>
              </a:effectLst>
            </a:rPr>
            <a:t>Middle age father of two with little online experience. John is looking to buy some tickets for him and his children but also wants some information on the venue. John is cautious about shopping online and doesn’t do it often. He will not ne a regular visitor to the site and will only use it to purchase tickets. John has a laptop and mobile phone but doesn’t use it to go online.</a:t>
          </a:r>
        </a:p>
      </dgm:t>
    </dgm:pt>
    <dgm:pt modelId="{96A77E32-5E0C-4E03-8294-6B0EC89AE82E}" type="parTrans" cxnId="{D9FEFEEA-A2FF-48E2-AE27-94ED94356250}">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5D1CE7A5-EEF9-4E16-8158-AEF61FA32E2C}" type="sibTrans" cxnId="{D9FEFEEA-A2FF-48E2-AE27-94ED94356250}">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A444D6A1-7153-42C2-B786-0C496E0882D6}">
      <dgm:prSet phldrT="[Text]"/>
      <dgm:spPr>
        <a:solidFill>
          <a:schemeClr val="accent1">
            <a:lumMod val="50000"/>
          </a:schemeClr>
        </a:solidFill>
        <a:effectLst>
          <a:innerShdw blurRad="114300">
            <a:prstClr val="black"/>
          </a:innerShdw>
        </a:effectLst>
      </dgm:spPr>
      <dgm:t>
        <a:bodyPr/>
        <a:lstStyle/>
        <a:p>
          <a:r>
            <a:rPr lang="en-GB" b="1" cap="none" spc="0" dirty="0">
              <a:ln w="10160">
                <a:prstDash val="solid"/>
              </a:ln>
              <a:effectLst>
                <a:outerShdw blurRad="38100" dist="22860" dir="5400000" algn="tl" rotWithShape="0">
                  <a:srgbClr val="000000">
                    <a:alpha val="30000"/>
                  </a:srgbClr>
                </a:outerShdw>
              </a:effectLst>
            </a:rPr>
            <a:t>May Little</a:t>
          </a:r>
        </a:p>
      </dgm:t>
    </dgm:pt>
    <dgm:pt modelId="{B0710B43-D1EB-450D-8972-EFBB3D497382}" type="parTrans" cxnId="{5927926F-841C-437A-940F-E7FAC8B37F09}">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40FEA7B7-3603-40DF-BAA3-D35D21B34BDD}" type="sibTrans" cxnId="{5927926F-841C-437A-940F-E7FAC8B37F09}">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3AD8E6A9-38CE-45EF-B6DE-497BC09E8C7E}">
      <dgm:prSet phldrT="[Text]"/>
      <dgm:spPr>
        <a:solidFill>
          <a:schemeClr val="accent1">
            <a:lumMod val="50000"/>
          </a:schemeClr>
        </a:solidFill>
        <a:effectLst>
          <a:innerShdw blurRad="114300">
            <a:prstClr val="black"/>
          </a:innerShdw>
        </a:effectLst>
      </dgm:spPr>
      <dgm:t>
        <a:bodyPr/>
        <a:lstStyle/>
        <a:p>
          <a:r>
            <a:rPr lang="en-GB" b="1" cap="none" spc="0" dirty="0">
              <a:ln w="10160">
                <a:prstDash val="solid"/>
              </a:ln>
              <a:effectLst>
                <a:outerShdw blurRad="38100" dist="22860" dir="5400000" algn="tl" rotWithShape="0">
                  <a:srgbClr val="000000">
                    <a:alpha val="30000"/>
                  </a:srgbClr>
                </a:outerShdw>
              </a:effectLst>
            </a:rPr>
            <a:t>Jack Horner</a:t>
          </a:r>
        </a:p>
      </dgm:t>
    </dgm:pt>
    <dgm:pt modelId="{62B8722F-9E3A-43DB-A7C4-079C75BB9152}" type="parTrans" cxnId="{BA625BD3-1164-4F5C-A006-9768262A26CF}">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1B17FBEB-18E3-4637-87B8-DEE4B1D558AB}" type="sibTrans" cxnId="{BA625BD3-1164-4F5C-A006-9768262A26CF}">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B759C464-8853-4D66-9480-32B3DD2BF630}">
      <dgm:prSet phldrT="[Text]"/>
      <dgm:spPr>
        <a:solidFill>
          <a:schemeClr val="accent1">
            <a:lumMod val="50000"/>
          </a:schemeClr>
        </a:solidFill>
        <a:effectLst>
          <a:innerShdw blurRad="114300">
            <a:prstClr val="black"/>
          </a:innerShdw>
        </a:effectLst>
      </dgm:spPr>
      <dgm:t>
        <a:bodyPr/>
        <a:lstStyle/>
        <a:p>
          <a:r>
            <a:rPr lang="en-GB" b="0" cap="none" spc="0">
              <a:ln w="10160">
                <a:prstDash val="solid"/>
              </a:ln>
              <a:effectLst>
                <a:outerShdw blurRad="38100" dist="22860" dir="5400000" algn="tl" rotWithShape="0">
                  <a:srgbClr val="000000">
                    <a:alpha val="30000"/>
                  </a:srgbClr>
                </a:outerShdw>
              </a:effectLst>
            </a:rPr>
            <a:t>Young adult who is online often across many devises. Not a club fan but likes to visit other team sites for local news and also venue information. Jack would not visit the site often but when he does he will be looking for news or possibly travel information. </a:t>
          </a:r>
        </a:p>
      </dgm:t>
    </dgm:pt>
    <dgm:pt modelId="{12D02B01-3289-4B1C-B06E-F161F7CEA53C}" type="parTrans" cxnId="{FF386251-2B6E-4605-882D-6EE72DB1A821}">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3D4BDD15-43D6-4269-BE36-CA546D05D229}" type="sibTrans" cxnId="{FF386251-2B6E-4605-882D-6EE72DB1A821}">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2E6BF1C9-61F3-4E82-A91A-9E978A8435BE}">
      <dgm:prSet/>
      <dgm:spPr>
        <a:solidFill>
          <a:schemeClr val="accent1">
            <a:lumMod val="50000"/>
          </a:schemeClr>
        </a:solidFill>
        <a:effectLst>
          <a:innerShdw blurRad="114300">
            <a:prstClr val="black"/>
          </a:innerShdw>
        </a:effectLst>
      </dgm:spPr>
      <dgm:t>
        <a:bodyPr/>
        <a:lstStyle/>
        <a:p>
          <a:r>
            <a:rPr lang="en-GB" b="0" cap="none" spc="0" dirty="0">
              <a:ln w="10160">
                <a:prstDash val="solid"/>
              </a:ln>
              <a:effectLst>
                <a:outerShdw blurRad="38100" dist="22860" dir="5400000" algn="tl" rotWithShape="0">
                  <a:srgbClr val="000000">
                    <a:alpha val="30000"/>
                  </a:srgbClr>
                </a:outerShdw>
              </a:effectLst>
            </a:rPr>
            <a:t>Teenager / young adult fan of the clue who goes online often vie her mobile and tablet. Loves football and loves watching highlights on the go. Owns a laptop computer but prefers to go online via portable devices. Will want to watch videos, get news and fixture updates on the go. Would look to get regular updates from the club and has keen interest in social media. Would like to connect to the players and follow players on social media. Buys online often and uses </a:t>
          </a:r>
          <a:r>
            <a:rPr lang="en-GB" b="0" cap="none" spc="0" dirty="0" err="1">
              <a:ln w="10160">
                <a:prstDash val="solid"/>
              </a:ln>
              <a:effectLst>
                <a:outerShdw blurRad="38100" dist="22860" dir="5400000" algn="tl" rotWithShape="0">
                  <a:srgbClr val="000000">
                    <a:alpha val="30000"/>
                  </a:srgbClr>
                </a:outerShdw>
              </a:effectLst>
            </a:rPr>
            <a:t>paypal</a:t>
          </a:r>
          <a:r>
            <a:rPr lang="en-GB" b="0" cap="none" spc="0" dirty="0">
              <a:ln w="10160">
                <a:prstDash val="solid"/>
              </a:ln>
              <a:effectLst>
                <a:outerShdw blurRad="38100" dist="22860" dir="5400000" algn="tl" rotWithShape="0">
                  <a:srgbClr val="000000">
                    <a:alpha val="30000"/>
                  </a:srgbClr>
                </a:outerShdw>
              </a:effectLst>
            </a:rPr>
            <a:t> / other service. Will be a regular visitor to the site and expect lots of updates. Mary likes to customise her device with the team colours so would look to get this from site.</a:t>
          </a:r>
        </a:p>
      </dgm:t>
    </dgm:pt>
    <dgm:pt modelId="{6EE2A28A-92AF-488D-8A4D-A39484C2BBDC}" type="parTrans" cxnId="{F5D1326F-7326-441B-8329-F2E90AD55F09}">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FAB7B43F-F1C3-4F43-A545-9128CCF7BCEC}" type="sibTrans" cxnId="{F5D1326F-7326-441B-8329-F2E90AD55F09}">
      <dgm:prSet/>
      <dgm:spPr/>
      <dgm:t>
        <a:bodyPr/>
        <a:lstStyle/>
        <a:p>
          <a:endParaRPr lang="en-GB" b="0"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E6EA97E5-25F6-4092-89A6-D9D992A8D270}" type="pres">
      <dgm:prSet presAssocID="{4627FEAE-E673-4C23-921D-93C28D6ABA4B}" presName="linear" presStyleCnt="0">
        <dgm:presLayoutVars>
          <dgm:dir/>
          <dgm:resizeHandles val="exact"/>
        </dgm:presLayoutVars>
      </dgm:prSet>
      <dgm:spPr/>
    </dgm:pt>
    <dgm:pt modelId="{3FEF0342-AD0A-45AF-A1E6-15DFA0B6B6AF}" type="pres">
      <dgm:prSet presAssocID="{BA1D5A6D-1B25-471D-B3F2-BE3B1E73D894}" presName="comp" presStyleCnt="0"/>
      <dgm:spPr/>
    </dgm:pt>
    <dgm:pt modelId="{2367D270-2F4E-4317-9187-4980061851AD}" type="pres">
      <dgm:prSet presAssocID="{BA1D5A6D-1B25-471D-B3F2-BE3B1E73D894}" presName="box" presStyleLbl="node1" presStyleIdx="0" presStyleCnt="3"/>
      <dgm:spPr/>
    </dgm:pt>
    <dgm:pt modelId="{8F5B1D3D-AC65-4768-B533-AEC9DEFA1DBC}" type="pres">
      <dgm:prSet presAssocID="{BA1D5A6D-1B25-471D-B3F2-BE3B1E73D894}" presName="img" presStyleLbl="fgImgPlace1" presStyleIdx="0" presStyleCnt="3" custLinFactNeighborX="-2334" custLinFactNeighborY="685"/>
      <dgm:spPr>
        <a:noFill/>
      </dgm:spPr>
    </dgm:pt>
    <dgm:pt modelId="{426A1B47-236C-4381-9AE5-1A2B5D95F1CC}" type="pres">
      <dgm:prSet presAssocID="{BA1D5A6D-1B25-471D-B3F2-BE3B1E73D894}" presName="text" presStyleLbl="node1" presStyleIdx="0" presStyleCnt="3">
        <dgm:presLayoutVars>
          <dgm:bulletEnabled val="1"/>
        </dgm:presLayoutVars>
      </dgm:prSet>
      <dgm:spPr/>
    </dgm:pt>
    <dgm:pt modelId="{873B728F-8C5A-4E50-B6E7-9F8BC611B673}" type="pres">
      <dgm:prSet presAssocID="{F66D3D6C-D156-4393-9ED0-8850584DA17A}" presName="spacer" presStyleCnt="0"/>
      <dgm:spPr/>
    </dgm:pt>
    <dgm:pt modelId="{B6944232-A5F6-4B5A-B9EA-DA5938D807FD}" type="pres">
      <dgm:prSet presAssocID="{A444D6A1-7153-42C2-B786-0C496E0882D6}" presName="comp" presStyleCnt="0"/>
      <dgm:spPr/>
    </dgm:pt>
    <dgm:pt modelId="{868D3AA2-5372-4A78-A28B-2A9C171B1814}" type="pres">
      <dgm:prSet presAssocID="{A444D6A1-7153-42C2-B786-0C496E0882D6}" presName="box" presStyleLbl="node1" presStyleIdx="1" presStyleCnt="3"/>
      <dgm:spPr/>
    </dgm:pt>
    <dgm:pt modelId="{C00AA6B0-428C-499B-BCA8-6D9DBC445E1C}" type="pres">
      <dgm:prSet presAssocID="{A444D6A1-7153-42C2-B786-0C496E0882D6}" presName="img" presStyleLbl="fgImgPlace1" presStyleIdx="1" presStyleCnt="3" custLinFactY="37857" custLinFactNeighborX="8554" custLinFactNeighborY="100000"/>
      <dgm:spPr>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4000" b="-4000"/>
          </a:stretch>
        </a:blipFill>
      </dgm:spPr>
    </dgm:pt>
    <dgm:pt modelId="{9D4E2BC1-473C-44D9-B9AE-A66ABFA6B82B}" type="pres">
      <dgm:prSet presAssocID="{A444D6A1-7153-42C2-B786-0C496E0882D6}" presName="text" presStyleLbl="node1" presStyleIdx="1" presStyleCnt="3">
        <dgm:presLayoutVars>
          <dgm:bulletEnabled val="1"/>
        </dgm:presLayoutVars>
      </dgm:prSet>
      <dgm:spPr/>
    </dgm:pt>
    <dgm:pt modelId="{FC427AF0-6AC5-4C6F-8572-CA60C42D3173}" type="pres">
      <dgm:prSet presAssocID="{40FEA7B7-3603-40DF-BAA3-D35D21B34BDD}" presName="spacer" presStyleCnt="0"/>
      <dgm:spPr/>
    </dgm:pt>
    <dgm:pt modelId="{4CA219A4-7DE7-4EBC-A560-88A920401AE8}" type="pres">
      <dgm:prSet presAssocID="{3AD8E6A9-38CE-45EF-B6DE-497BC09E8C7E}" presName="comp" presStyleCnt="0"/>
      <dgm:spPr/>
    </dgm:pt>
    <dgm:pt modelId="{36D5E23C-2869-4B4E-A890-BD2B523D6661}" type="pres">
      <dgm:prSet presAssocID="{3AD8E6A9-38CE-45EF-B6DE-497BC09E8C7E}" presName="box" presStyleLbl="node1" presStyleIdx="2" presStyleCnt="3" custLinFactNeighborY="63405"/>
      <dgm:spPr/>
    </dgm:pt>
    <dgm:pt modelId="{5F92486C-FAA3-4F11-9D30-1B88119E586E}" type="pres">
      <dgm:prSet presAssocID="{3AD8E6A9-38CE-45EF-B6DE-497BC09E8C7E}" presName="img" presStyleLbl="fgImgPlace1" presStyleIdx="2" presStyleCnt="3" custScaleX="49351" custScaleY="20710" custLinFactX="42781" custLinFactNeighborX="100000" custLinFactNeighborY="17148"/>
      <dgm:spPr>
        <a:noFill/>
      </dgm:spPr>
    </dgm:pt>
    <dgm:pt modelId="{8C81B469-FBD6-4FCE-B2CF-C5C33EDA0A53}" type="pres">
      <dgm:prSet presAssocID="{3AD8E6A9-38CE-45EF-B6DE-497BC09E8C7E}" presName="text" presStyleLbl="node1" presStyleIdx="2" presStyleCnt="3">
        <dgm:presLayoutVars>
          <dgm:bulletEnabled val="1"/>
        </dgm:presLayoutVars>
      </dgm:prSet>
      <dgm:spPr/>
    </dgm:pt>
  </dgm:ptLst>
  <dgm:cxnLst>
    <dgm:cxn modelId="{3E687C01-EE1F-4724-BBFC-1673857959A4}" type="presOf" srcId="{A444D6A1-7153-42C2-B786-0C496E0882D6}" destId="{868D3AA2-5372-4A78-A28B-2A9C171B1814}" srcOrd="0" destOrd="0" presId="urn:microsoft.com/office/officeart/2005/8/layout/vList4"/>
    <dgm:cxn modelId="{23494B16-19CC-4D93-A9E4-4AAF0FAFBBD5}" srcId="{4627FEAE-E673-4C23-921D-93C28D6ABA4B}" destId="{BA1D5A6D-1B25-471D-B3F2-BE3B1E73D894}" srcOrd="0" destOrd="0" parTransId="{90D90908-D6EA-4887-877E-121EDFF8E604}" sibTransId="{F66D3D6C-D156-4393-9ED0-8850584DA17A}"/>
    <dgm:cxn modelId="{EF865A26-1537-4227-BB74-82CF18B0DABD}" type="presOf" srcId="{4627FEAE-E673-4C23-921D-93C28D6ABA4B}" destId="{E6EA97E5-25F6-4092-89A6-D9D992A8D270}" srcOrd="0" destOrd="0" presId="urn:microsoft.com/office/officeart/2005/8/layout/vList4"/>
    <dgm:cxn modelId="{411B6728-8734-4F5C-B5DE-191720C5CE4A}" type="presOf" srcId="{C7C9F26F-4FD6-4481-917C-66FA18488CC3}" destId="{2367D270-2F4E-4317-9187-4980061851AD}" srcOrd="0" destOrd="1" presId="urn:microsoft.com/office/officeart/2005/8/layout/vList4"/>
    <dgm:cxn modelId="{B46D5F2F-D5CA-4653-8269-36680D3F59AC}" type="presOf" srcId="{BA1D5A6D-1B25-471D-B3F2-BE3B1E73D894}" destId="{2367D270-2F4E-4317-9187-4980061851AD}" srcOrd="0" destOrd="0" presId="urn:microsoft.com/office/officeart/2005/8/layout/vList4"/>
    <dgm:cxn modelId="{25F08E3E-B65C-40C9-8E03-62EB141985BC}" type="presOf" srcId="{BA1D5A6D-1B25-471D-B3F2-BE3B1E73D894}" destId="{426A1B47-236C-4381-9AE5-1A2B5D95F1CC}" srcOrd="1" destOrd="0" presId="urn:microsoft.com/office/officeart/2005/8/layout/vList4"/>
    <dgm:cxn modelId="{CE7EFB4D-575A-409A-8685-23C9743CDCB6}" type="presOf" srcId="{2E6BF1C9-61F3-4E82-A91A-9E978A8435BE}" destId="{9D4E2BC1-473C-44D9-B9AE-A66ABFA6B82B}" srcOrd="1" destOrd="1" presId="urn:microsoft.com/office/officeart/2005/8/layout/vList4"/>
    <dgm:cxn modelId="{5680624E-7687-4431-970E-CB503A4FE4DE}" type="presOf" srcId="{A444D6A1-7153-42C2-B786-0C496E0882D6}" destId="{9D4E2BC1-473C-44D9-B9AE-A66ABFA6B82B}" srcOrd="1" destOrd="0" presId="urn:microsoft.com/office/officeart/2005/8/layout/vList4"/>
    <dgm:cxn modelId="{F5D1326F-7326-441B-8329-F2E90AD55F09}" srcId="{A444D6A1-7153-42C2-B786-0C496E0882D6}" destId="{2E6BF1C9-61F3-4E82-A91A-9E978A8435BE}" srcOrd="0" destOrd="0" parTransId="{6EE2A28A-92AF-488D-8A4D-A39484C2BBDC}" sibTransId="{FAB7B43F-F1C3-4F43-A545-9128CCF7BCEC}"/>
    <dgm:cxn modelId="{5927926F-841C-437A-940F-E7FAC8B37F09}" srcId="{4627FEAE-E673-4C23-921D-93C28D6ABA4B}" destId="{A444D6A1-7153-42C2-B786-0C496E0882D6}" srcOrd="1" destOrd="0" parTransId="{B0710B43-D1EB-450D-8972-EFBB3D497382}" sibTransId="{40FEA7B7-3603-40DF-BAA3-D35D21B34BDD}"/>
    <dgm:cxn modelId="{FF386251-2B6E-4605-882D-6EE72DB1A821}" srcId="{3AD8E6A9-38CE-45EF-B6DE-497BC09E8C7E}" destId="{B759C464-8853-4D66-9480-32B3DD2BF630}" srcOrd="0" destOrd="0" parTransId="{12D02B01-3289-4B1C-B06E-F161F7CEA53C}" sibTransId="{3D4BDD15-43D6-4269-BE36-CA546D05D229}"/>
    <dgm:cxn modelId="{8E89E874-BDE9-41E7-A2D8-9AB0E2B875D7}" type="presOf" srcId="{B759C464-8853-4D66-9480-32B3DD2BF630}" destId="{8C81B469-FBD6-4FCE-B2CF-C5C33EDA0A53}" srcOrd="1" destOrd="1" presId="urn:microsoft.com/office/officeart/2005/8/layout/vList4"/>
    <dgm:cxn modelId="{A0465484-7F41-486D-B7AB-920881F5A871}" type="presOf" srcId="{B759C464-8853-4D66-9480-32B3DD2BF630}" destId="{36D5E23C-2869-4B4E-A890-BD2B523D6661}" srcOrd="0" destOrd="1" presId="urn:microsoft.com/office/officeart/2005/8/layout/vList4"/>
    <dgm:cxn modelId="{E8188187-142F-4C65-81D4-EE74BB636158}" type="presOf" srcId="{C7C9F26F-4FD6-4481-917C-66FA18488CC3}" destId="{426A1B47-236C-4381-9AE5-1A2B5D95F1CC}" srcOrd="1" destOrd="1" presId="urn:microsoft.com/office/officeart/2005/8/layout/vList4"/>
    <dgm:cxn modelId="{D29497AF-7432-4A2F-B60D-AC7261CB60A8}" type="presOf" srcId="{2E6BF1C9-61F3-4E82-A91A-9E978A8435BE}" destId="{868D3AA2-5372-4A78-A28B-2A9C171B1814}" srcOrd="0" destOrd="1" presId="urn:microsoft.com/office/officeart/2005/8/layout/vList4"/>
    <dgm:cxn modelId="{BA625BD3-1164-4F5C-A006-9768262A26CF}" srcId="{4627FEAE-E673-4C23-921D-93C28D6ABA4B}" destId="{3AD8E6A9-38CE-45EF-B6DE-497BC09E8C7E}" srcOrd="2" destOrd="0" parTransId="{62B8722F-9E3A-43DB-A7C4-079C75BB9152}" sibTransId="{1B17FBEB-18E3-4637-87B8-DEE4B1D558AB}"/>
    <dgm:cxn modelId="{D9FEFEEA-A2FF-48E2-AE27-94ED94356250}" srcId="{BA1D5A6D-1B25-471D-B3F2-BE3B1E73D894}" destId="{C7C9F26F-4FD6-4481-917C-66FA18488CC3}" srcOrd="0" destOrd="0" parTransId="{96A77E32-5E0C-4E03-8294-6B0EC89AE82E}" sibTransId="{5D1CE7A5-EEF9-4E16-8158-AEF61FA32E2C}"/>
    <dgm:cxn modelId="{28E347F3-5A64-4E9F-8345-53A55B76EAB9}" type="presOf" srcId="{3AD8E6A9-38CE-45EF-B6DE-497BC09E8C7E}" destId="{8C81B469-FBD6-4FCE-B2CF-C5C33EDA0A53}" srcOrd="1" destOrd="0" presId="urn:microsoft.com/office/officeart/2005/8/layout/vList4"/>
    <dgm:cxn modelId="{494BD0F8-B51E-4DF9-A229-27A4CFD4E87B}" type="presOf" srcId="{3AD8E6A9-38CE-45EF-B6DE-497BC09E8C7E}" destId="{36D5E23C-2869-4B4E-A890-BD2B523D6661}" srcOrd="0" destOrd="0" presId="urn:microsoft.com/office/officeart/2005/8/layout/vList4"/>
    <dgm:cxn modelId="{9AD4E2DF-055E-476B-A3CF-7A8DC543EDCE}" type="presParOf" srcId="{E6EA97E5-25F6-4092-89A6-D9D992A8D270}" destId="{3FEF0342-AD0A-45AF-A1E6-15DFA0B6B6AF}" srcOrd="0" destOrd="0" presId="urn:microsoft.com/office/officeart/2005/8/layout/vList4"/>
    <dgm:cxn modelId="{A1D61AC9-32B6-44D8-8E21-46BDCB4BBF44}" type="presParOf" srcId="{3FEF0342-AD0A-45AF-A1E6-15DFA0B6B6AF}" destId="{2367D270-2F4E-4317-9187-4980061851AD}" srcOrd="0" destOrd="0" presId="urn:microsoft.com/office/officeart/2005/8/layout/vList4"/>
    <dgm:cxn modelId="{51F5B1AC-8BF3-44E7-B015-D3031D9172DF}" type="presParOf" srcId="{3FEF0342-AD0A-45AF-A1E6-15DFA0B6B6AF}" destId="{8F5B1D3D-AC65-4768-B533-AEC9DEFA1DBC}" srcOrd="1" destOrd="0" presId="urn:microsoft.com/office/officeart/2005/8/layout/vList4"/>
    <dgm:cxn modelId="{419DB5E7-5B9E-43A1-A21F-BC6CC70B8FE5}" type="presParOf" srcId="{3FEF0342-AD0A-45AF-A1E6-15DFA0B6B6AF}" destId="{426A1B47-236C-4381-9AE5-1A2B5D95F1CC}" srcOrd="2" destOrd="0" presId="urn:microsoft.com/office/officeart/2005/8/layout/vList4"/>
    <dgm:cxn modelId="{C666BEB0-FB83-45FE-8CEA-F7C1F0E03416}" type="presParOf" srcId="{E6EA97E5-25F6-4092-89A6-D9D992A8D270}" destId="{873B728F-8C5A-4E50-B6E7-9F8BC611B673}" srcOrd="1" destOrd="0" presId="urn:microsoft.com/office/officeart/2005/8/layout/vList4"/>
    <dgm:cxn modelId="{85C8A7AA-9B79-4241-8B2B-FE4FE48B69EA}" type="presParOf" srcId="{E6EA97E5-25F6-4092-89A6-D9D992A8D270}" destId="{B6944232-A5F6-4B5A-B9EA-DA5938D807FD}" srcOrd="2" destOrd="0" presId="urn:microsoft.com/office/officeart/2005/8/layout/vList4"/>
    <dgm:cxn modelId="{BAAC312D-7610-4140-AD30-E8E08DBDF8A2}" type="presParOf" srcId="{B6944232-A5F6-4B5A-B9EA-DA5938D807FD}" destId="{868D3AA2-5372-4A78-A28B-2A9C171B1814}" srcOrd="0" destOrd="0" presId="urn:microsoft.com/office/officeart/2005/8/layout/vList4"/>
    <dgm:cxn modelId="{EF917DFF-F61D-4F89-8F8E-4845BD8A8033}" type="presParOf" srcId="{B6944232-A5F6-4B5A-B9EA-DA5938D807FD}" destId="{C00AA6B0-428C-499B-BCA8-6D9DBC445E1C}" srcOrd="1" destOrd="0" presId="urn:microsoft.com/office/officeart/2005/8/layout/vList4"/>
    <dgm:cxn modelId="{4FC44125-3429-415F-B1DB-3B57B8A53780}" type="presParOf" srcId="{B6944232-A5F6-4B5A-B9EA-DA5938D807FD}" destId="{9D4E2BC1-473C-44D9-B9AE-A66ABFA6B82B}" srcOrd="2" destOrd="0" presId="urn:microsoft.com/office/officeart/2005/8/layout/vList4"/>
    <dgm:cxn modelId="{8E1A2615-FCE2-44F6-BE8E-8F36AD8425DF}" type="presParOf" srcId="{E6EA97E5-25F6-4092-89A6-D9D992A8D270}" destId="{FC427AF0-6AC5-4C6F-8572-CA60C42D3173}" srcOrd="3" destOrd="0" presId="urn:microsoft.com/office/officeart/2005/8/layout/vList4"/>
    <dgm:cxn modelId="{448ECF00-6970-4C0B-BFBD-E3DFD5DF595C}" type="presParOf" srcId="{E6EA97E5-25F6-4092-89A6-D9D992A8D270}" destId="{4CA219A4-7DE7-4EBC-A560-88A920401AE8}" srcOrd="4" destOrd="0" presId="urn:microsoft.com/office/officeart/2005/8/layout/vList4"/>
    <dgm:cxn modelId="{A2919F94-E3A2-4E39-95A9-9738D2AC9178}" type="presParOf" srcId="{4CA219A4-7DE7-4EBC-A560-88A920401AE8}" destId="{36D5E23C-2869-4B4E-A890-BD2B523D6661}" srcOrd="0" destOrd="0" presId="urn:microsoft.com/office/officeart/2005/8/layout/vList4"/>
    <dgm:cxn modelId="{32E31357-D6D3-4C2B-BF11-57D24ED935AF}" type="presParOf" srcId="{4CA219A4-7DE7-4EBC-A560-88A920401AE8}" destId="{5F92486C-FAA3-4F11-9D30-1B88119E586E}" srcOrd="1" destOrd="0" presId="urn:microsoft.com/office/officeart/2005/8/layout/vList4"/>
    <dgm:cxn modelId="{73032449-D46E-4D6D-ACC1-D5402CC0AF7C}" type="presParOf" srcId="{4CA219A4-7DE7-4EBC-A560-88A920401AE8}" destId="{8C81B469-FBD6-4FCE-B2CF-C5C33EDA0A53}" srcOrd="2" destOrd="0" presId="urn:microsoft.com/office/officeart/2005/8/layout/vList4"/>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1B20EAA-DEFB-4439-8F98-06650329DB6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GB"/>
        </a:p>
      </dgm:t>
    </dgm:pt>
    <dgm:pt modelId="{6B19C067-DB17-44B8-BB6D-BE912BB26D77}">
      <dgm:prSet phldrT="[Text]" custT="1"/>
      <dgm:spPr>
        <a:solidFill>
          <a:srgbClr val="4472C4">
            <a:lumMod val="50000"/>
          </a:srgbClr>
        </a:solidFill>
        <a:ln>
          <a:noFill/>
        </a:ln>
        <a:effectLst>
          <a:innerShdw blurRad="114300">
            <a:prstClr val="black"/>
          </a:innerShdw>
        </a:effectLst>
      </dgm:spPr>
      <dgm:t>
        <a:bodyPr spcFirstLastPara="0" vert="horz" wrap="square" lIns="45720" tIns="45720" rIns="45720" bIns="45720" numCol="1" spcCol="1270" anchor="t" anchorCtr="0"/>
        <a:lstStyle/>
        <a:p>
          <a:pPr marL="0" lvl="0" indent="0" algn="l" defTabSz="533400">
            <a:lnSpc>
              <a:spcPct val="90000"/>
            </a:lnSpc>
            <a:spcBef>
              <a:spcPct val="0"/>
            </a:spcBef>
            <a:spcAft>
              <a:spcPct val="35000"/>
            </a:spcAft>
            <a:buNone/>
          </a:pPr>
          <a:r>
            <a:rPr lang="en-GB" sz="900" b="0" kern="1200" cap="none" spc="0" dirty="0">
              <a:ln w="10160">
                <a:prstDash val="solid"/>
              </a:ln>
              <a:solidFill>
                <a:prstClr val="white"/>
              </a:solidFill>
              <a:effectLst>
                <a:outerShdw blurRad="38100" dist="22860" dir="5400000" algn="tl" rotWithShape="0">
                  <a:srgbClr val="000000">
                    <a:alpha val="30000"/>
                  </a:srgbClr>
                </a:outerShdw>
              </a:effectLst>
              <a:latin typeface="Calibri" panose="020F0502020204030204"/>
              <a:ea typeface="+mn-ea"/>
              <a:cs typeface="+mn-cs"/>
            </a:rPr>
            <a:t>Amy Lawrence</a:t>
          </a:r>
        </a:p>
      </dgm:t>
    </dgm:pt>
    <dgm:pt modelId="{F1CA8F38-5B3C-49CA-9D20-5F95C3F19974}" type="parTrans" cxnId="{D67FDEAC-4FAB-44C2-9ADC-617038C7A782}">
      <dgm:prSet/>
      <dgm:spPr/>
      <dgm:t>
        <a:bodyPr/>
        <a:lstStyle/>
        <a:p>
          <a:endParaRPr lang="en-GB"/>
        </a:p>
      </dgm:t>
    </dgm:pt>
    <dgm:pt modelId="{EF0E0368-022E-4BE3-87C5-B5C58D0DC056}" type="sibTrans" cxnId="{D67FDEAC-4FAB-44C2-9ADC-617038C7A782}">
      <dgm:prSet/>
      <dgm:spPr/>
      <dgm:t>
        <a:bodyPr/>
        <a:lstStyle/>
        <a:p>
          <a:endParaRPr lang="en-GB"/>
        </a:p>
      </dgm:t>
    </dgm:pt>
    <dgm:pt modelId="{C7BD8134-5842-43E8-98D4-B5D7618D1A6C}">
      <dgm:prSet phldrT="[Text]" custT="1"/>
      <dgm:spPr>
        <a:solidFill>
          <a:srgbClr val="4472C4">
            <a:lumMod val="50000"/>
          </a:srgbClr>
        </a:solidFill>
        <a:ln>
          <a:noFill/>
        </a:ln>
        <a:effectLst>
          <a:innerShdw blurRad="114300">
            <a:prstClr val="black"/>
          </a:innerShdw>
        </a:effectLst>
      </dgm:spPr>
      <dgm:t>
        <a:bodyPr spcFirstLastPara="0" vert="horz" wrap="square" lIns="45720" tIns="45720" rIns="45720" bIns="45720" numCol="1" spcCol="1270" anchor="t" anchorCtr="0"/>
        <a:lstStyle/>
        <a:p>
          <a:pPr marL="0" lvl="0" indent="0" algn="l" defTabSz="533400">
            <a:lnSpc>
              <a:spcPct val="90000"/>
            </a:lnSpc>
            <a:spcBef>
              <a:spcPct val="0"/>
            </a:spcBef>
            <a:spcAft>
              <a:spcPct val="35000"/>
            </a:spcAft>
            <a:buNone/>
          </a:pPr>
          <a:r>
            <a:rPr lang="en-GB" sz="900" b="0" kern="1200" cap="none" spc="0" dirty="0">
              <a:ln w="10160">
                <a:prstDash val="solid"/>
              </a:ln>
              <a:solidFill>
                <a:prstClr val="white"/>
              </a:solidFill>
              <a:effectLst>
                <a:outerShdw blurRad="38100" dist="22860" dir="5400000" algn="tl" rotWithShape="0">
                  <a:srgbClr val="000000">
                    <a:alpha val="30000"/>
                  </a:srgbClr>
                </a:outerShdw>
              </a:effectLst>
              <a:latin typeface="Calibri" panose="020F0502020204030204"/>
              <a:ea typeface="+mn-ea"/>
              <a:cs typeface="+mn-cs"/>
            </a:rPr>
            <a:t>Adult who is not a fan but is a sports journalist. Online often especially on portable devices and always on the go. However, bulk of work is done on a laptop computer. Amy would visit the site in order to collect information for his articles so would expect to have up to date information on the go. Amy would also look to get info while working so may visit site on his laptop. Amy would also be interested in club and players social media accounts for news updates</a:t>
          </a:r>
        </a:p>
      </dgm:t>
    </dgm:pt>
    <dgm:pt modelId="{03F5E560-3962-4711-B0BA-9C88EA2B6D42}" type="parTrans" cxnId="{798D782E-8F90-42CA-A678-CDE97ED818E2}">
      <dgm:prSet/>
      <dgm:spPr/>
      <dgm:t>
        <a:bodyPr/>
        <a:lstStyle/>
        <a:p>
          <a:endParaRPr lang="en-GB"/>
        </a:p>
      </dgm:t>
    </dgm:pt>
    <dgm:pt modelId="{E53F5313-B504-4D74-8B9E-7DBF8A185AB7}" type="sibTrans" cxnId="{798D782E-8F90-42CA-A678-CDE97ED818E2}">
      <dgm:prSet/>
      <dgm:spPr/>
      <dgm:t>
        <a:bodyPr/>
        <a:lstStyle/>
        <a:p>
          <a:endParaRPr lang="en-GB"/>
        </a:p>
      </dgm:t>
    </dgm:pt>
    <dgm:pt modelId="{7BA56F03-B78C-4392-93D8-1512505E66E8}" type="pres">
      <dgm:prSet presAssocID="{01B20EAA-DEFB-4439-8F98-06650329DB66}" presName="linear" presStyleCnt="0">
        <dgm:presLayoutVars>
          <dgm:dir/>
          <dgm:resizeHandles val="exact"/>
        </dgm:presLayoutVars>
      </dgm:prSet>
      <dgm:spPr/>
    </dgm:pt>
    <dgm:pt modelId="{84B2924F-97E6-4703-9C30-408E1ADD4FBC}" type="pres">
      <dgm:prSet presAssocID="{6B19C067-DB17-44B8-BB6D-BE912BB26D77}" presName="comp" presStyleCnt="0"/>
      <dgm:spPr/>
    </dgm:pt>
    <dgm:pt modelId="{24D2BB45-B830-48D8-9B03-162E68FBA3D4}" type="pres">
      <dgm:prSet presAssocID="{6B19C067-DB17-44B8-BB6D-BE912BB26D77}" presName="box" presStyleLbl="node1" presStyleIdx="0" presStyleCnt="1" custLinFactNeighborX="-207" custLinFactNeighborY="51512"/>
      <dgm:spPr>
        <a:xfrm>
          <a:off x="0" y="0"/>
          <a:ext cx="5392254" cy="1326285"/>
        </a:xfrm>
        <a:prstGeom prst="roundRect">
          <a:avLst>
            <a:gd name="adj" fmla="val 10000"/>
          </a:avLst>
        </a:prstGeom>
      </dgm:spPr>
    </dgm:pt>
    <dgm:pt modelId="{E486B5C6-37C6-4B7C-8F57-A2D246779866}" type="pres">
      <dgm:prSet presAssocID="{6B19C067-DB17-44B8-BB6D-BE912BB26D77}" presName="img" presStyleLbl="fgImgPlace1" presStyleIdx="0" presStyleCnt="1"/>
      <dgm:spPr>
        <a:noFill/>
        <a:ln>
          <a:noFill/>
        </a:ln>
      </dgm:spPr>
    </dgm:pt>
    <dgm:pt modelId="{9C468BF2-1F8E-4F7D-9F78-8E5E771111A9}" type="pres">
      <dgm:prSet presAssocID="{6B19C067-DB17-44B8-BB6D-BE912BB26D77}" presName="text" presStyleLbl="node1" presStyleIdx="0" presStyleCnt="1">
        <dgm:presLayoutVars>
          <dgm:bulletEnabled val="1"/>
        </dgm:presLayoutVars>
      </dgm:prSet>
      <dgm:spPr/>
    </dgm:pt>
  </dgm:ptLst>
  <dgm:cxnLst>
    <dgm:cxn modelId="{30A4802B-A1FF-4F49-951B-89A908BA0A5A}" type="presOf" srcId="{6B19C067-DB17-44B8-BB6D-BE912BB26D77}" destId="{9C468BF2-1F8E-4F7D-9F78-8E5E771111A9}" srcOrd="1" destOrd="0" presId="urn:microsoft.com/office/officeart/2005/8/layout/vList4"/>
    <dgm:cxn modelId="{798D782E-8F90-42CA-A678-CDE97ED818E2}" srcId="{6B19C067-DB17-44B8-BB6D-BE912BB26D77}" destId="{C7BD8134-5842-43E8-98D4-B5D7618D1A6C}" srcOrd="0" destOrd="0" parTransId="{03F5E560-3962-4711-B0BA-9C88EA2B6D42}" sibTransId="{E53F5313-B504-4D74-8B9E-7DBF8A185AB7}"/>
    <dgm:cxn modelId="{D817DC45-24F6-4BD0-A5D4-C7ACFBA976C9}" type="presOf" srcId="{01B20EAA-DEFB-4439-8F98-06650329DB66}" destId="{7BA56F03-B78C-4392-93D8-1512505E66E8}" srcOrd="0" destOrd="0" presId="urn:microsoft.com/office/officeart/2005/8/layout/vList4"/>
    <dgm:cxn modelId="{299DDE4E-1B32-4F86-A44B-BA2876DBC2B8}" type="presOf" srcId="{6B19C067-DB17-44B8-BB6D-BE912BB26D77}" destId="{24D2BB45-B830-48D8-9B03-162E68FBA3D4}" srcOrd="0" destOrd="0" presId="urn:microsoft.com/office/officeart/2005/8/layout/vList4"/>
    <dgm:cxn modelId="{BDC20A56-05F4-49AD-A29D-958B6E795055}" type="presOf" srcId="{C7BD8134-5842-43E8-98D4-B5D7618D1A6C}" destId="{24D2BB45-B830-48D8-9B03-162E68FBA3D4}" srcOrd="0" destOrd="1" presId="urn:microsoft.com/office/officeart/2005/8/layout/vList4"/>
    <dgm:cxn modelId="{D67FDEAC-4FAB-44C2-9ADC-617038C7A782}" srcId="{01B20EAA-DEFB-4439-8F98-06650329DB66}" destId="{6B19C067-DB17-44B8-BB6D-BE912BB26D77}" srcOrd="0" destOrd="0" parTransId="{F1CA8F38-5B3C-49CA-9D20-5F95C3F19974}" sibTransId="{EF0E0368-022E-4BE3-87C5-B5C58D0DC056}"/>
    <dgm:cxn modelId="{3B338DCB-5CEC-45F1-B26C-E30675211D69}" type="presOf" srcId="{C7BD8134-5842-43E8-98D4-B5D7618D1A6C}" destId="{9C468BF2-1F8E-4F7D-9F78-8E5E771111A9}" srcOrd="1" destOrd="1" presId="urn:microsoft.com/office/officeart/2005/8/layout/vList4"/>
    <dgm:cxn modelId="{323A52CF-DA5B-417D-8DD5-D06665604AE9}" type="presParOf" srcId="{7BA56F03-B78C-4392-93D8-1512505E66E8}" destId="{84B2924F-97E6-4703-9C30-408E1ADD4FBC}" srcOrd="0" destOrd="0" presId="urn:microsoft.com/office/officeart/2005/8/layout/vList4"/>
    <dgm:cxn modelId="{C92BFD4F-C269-4A0B-AAFB-87C99728F156}" type="presParOf" srcId="{84B2924F-97E6-4703-9C30-408E1ADD4FBC}" destId="{24D2BB45-B830-48D8-9B03-162E68FBA3D4}" srcOrd="0" destOrd="0" presId="urn:microsoft.com/office/officeart/2005/8/layout/vList4"/>
    <dgm:cxn modelId="{C50D6E45-4D02-40AE-B7C2-CD895B69623D}" type="presParOf" srcId="{84B2924F-97E6-4703-9C30-408E1ADD4FBC}" destId="{E486B5C6-37C6-4B7C-8F57-A2D246779866}" srcOrd="1" destOrd="0" presId="urn:microsoft.com/office/officeart/2005/8/layout/vList4"/>
    <dgm:cxn modelId="{11D56EBF-1CAE-498F-8AB6-6B5E4876D5E4}" type="presParOf" srcId="{84B2924F-97E6-4703-9C30-408E1ADD4FBC}" destId="{9C468BF2-1F8E-4F7D-9F78-8E5E771111A9}" srcOrd="2" destOrd="0" presId="urn:microsoft.com/office/officeart/2005/8/layout/vLis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DF1683-EF6E-4322-9C9B-5C6B3D44D22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GB"/>
        </a:p>
      </dgm:t>
    </dgm:pt>
    <dgm:pt modelId="{4A2A4AA1-35C1-435B-B1F1-C7F6B2B9BD32}">
      <dgm:prSet phldrT="[Text]"/>
      <dgm:spPr>
        <a:solidFill>
          <a:srgbClr val="4472C4">
            <a:lumMod val="50000"/>
          </a:srgbClr>
        </a:solidFill>
        <a:ln w="12700" cap="flat" cmpd="sng" algn="ctr">
          <a:noFill/>
          <a:prstDash val="solid"/>
          <a:miter lim="800000"/>
        </a:ln>
        <a:effectLst>
          <a:innerShdw blurRad="114300">
            <a:prstClr val="black"/>
          </a:innerShdw>
        </a:effectLst>
      </dgm:spPr>
      <dgm:t>
        <a:bodyPr spcFirstLastPara="0" vert="horz" wrap="square" lIns="45720" tIns="45720" rIns="45720" bIns="45720" numCol="1" spcCol="1270" anchor="t" anchorCtr="0"/>
        <a:lstStyle/>
        <a:p>
          <a:r>
            <a:rPr lang="en-GB" sz="1600" kern="1200" dirty="0"/>
            <a:t>Mesut </a:t>
          </a:r>
          <a:r>
            <a:rPr lang="en-GB" sz="1600" kern="1200" dirty="0" err="1"/>
            <a:t>Ozil</a:t>
          </a:r>
          <a:endParaRPr lang="en-GB" sz="1600" kern="1200" dirty="0"/>
        </a:p>
      </dgm:t>
    </dgm:pt>
    <dgm:pt modelId="{CE2529E3-528A-4C9C-BA75-C26A070BBD8A}" type="parTrans" cxnId="{64A4C833-96FA-4E45-A26E-71E02DEE7C95}">
      <dgm:prSet/>
      <dgm:spPr/>
      <dgm:t>
        <a:bodyPr/>
        <a:lstStyle/>
        <a:p>
          <a:endParaRPr lang="en-GB"/>
        </a:p>
      </dgm:t>
    </dgm:pt>
    <dgm:pt modelId="{91902D16-7946-4E1C-A216-F1CECF6625FB}" type="sibTrans" cxnId="{64A4C833-96FA-4E45-A26E-71E02DEE7C95}">
      <dgm:prSet/>
      <dgm:spPr/>
      <dgm:t>
        <a:bodyPr/>
        <a:lstStyle/>
        <a:p>
          <a:endParaRPr lang="en-GB"/>
        </a:p>
      </dgm:t>
    </dgm:pt>
    <dgm:pt modelId="{A49C56C3-89FD-4270-8CD8-B829DC5DA214}">
      <dgm:prSet phldrT="[Text]" custT="1"/>
      <dgm:spPr>
        <a:solidFill>
          <a:srgbClr val="4472C4">
            <a:lumMod val="50000"/>
          </a:srgbClr>
        </a:solidFill>
        <a:ln w="12700" cap="flat" cmpd="sng" algn="ctr">
          <a:noFill/>
          <a:prstDash val="solid"/>
          <a:miter lim="800000"/>
        </a:ln>
        <a:effectLst>
          <a:innerShdw blurRad="114300">
            <a:prstClr val="black"/>
          </a:innerShdw>
        </a:effectLst>
      </dgm:spPr>
      <dgm:t>
        <a:bodyPr spcFirstLastPara="0" vert="horz" wrap="square" lIns="45720" tIns="45720" rIns="45720" bIns="45720" numCol="1" spcCol="1270" anchor="t" anchorCtr="0"/>
        <a:lstStyle/>
        <a:p>
          <a:r>
            <a:rPr lang="en-GB" sz="1000" kern="1200" dirty="0"/>
            <a:t>Young adult who plays for the club. Uses social media a lot and is competent online, mainly on his portable device. Would use website </a:t>
          </a:r>
          <a:r>
            <a:rPr lang="en-GB" sz="1000" b="0" kern="1200" cap="none" spc="0" dirty="0">
              <a:ln w="10160">
                <a:prstDash val="solid"/>
              </a:ln>
              <a:solidFill>
                <a:prstClr val="white"/>
              </a:solidFill>
              <a:effectLst>
                <a:outerShdw blurRad="38100" dist="22860" dir="5400000" algn="tl" rotWithShape="0">
                  <a:srgbClr val="000000">
                    <a:alpha val="30000"/>
                  </a:srgbClr>
                </a:outerShdw>
              </a:effectLst>
              <a:latin typeface="Calibri" panose="020F0502020204030204"/>
              <a:ea typeface="+mn-ea"/>
              <a:cs typeface="+mn-cs"/>
            </a:rPr>
            <a:t>sparingly</a:t>
          </a:r>
          <a:r>
            <a:rPr lang="en-GB" sz="1000" kern="1200" dirty="0"/>
            <a:t>, would only use website to get social media info for other players. May use site to check fixture list and see where they are travelling in future.</a:t>
          </a:r>
        </a:p>
      </dgm:t>
    </dgm:pt>
    <dgm:pt modelId="{96984B1C-52AE-413C-9604-2AA3CDA4E0E8}" type="parTrans" cxnId="{E1C6688D-A22D-4737-92C9-DF47989E169B}">
      <dgm:prSet/>
      <dgm:spPr/>
      <dgm:t>
        <a:bodyPr/>
        <a:lstStyle/>
        <a:p>
          <a:endParaRPr lang="en-GB"/>
        </a:p>
      </dgm:t>
    </dgm:pt>
    <dgm:pt modelId="{506B1D91-0DC1-4A99-B5F9-3C642336EE1F}" type="sibTrans" cxnId="{E1C6688D-A22D-4737-92C9-DF47989E169B}">
      <dgm:prSet/>
      <dgm:spPr/>
      <dgm:t>
        <a:bodyPr/>
        <a:lstStyle/>
        <a:p>
          <a:endParaRPr lang="en-GB"/>
        </a:p>
      </dgm:t>
    </dgm:pt>
    <dgm:pt modelId="{C75C8586-B411-4DBC-9D95-B78AF6C5E649}">
      <dgm:prSet phldrT="[Text]"/>
      <dgm:spPr>
        <a:solidFill>
          <a:srgbClr val="4472C4">
            <a:lumMod val="50000"/>
          </a:srgbClr>
        </a:solidFill>
        <a:ln w="12700" cap="flat" cmpd="sng" algn="ctr">
          <a:noFill/>
          <a:prstDash val="solid"/>
          <a:miter lim="800000"/>
        </a:ln>
        <a:effectLst>
          <a:innerShdw blurRad="114300">
            <a:prstClr val="black"/>
          </a:innerShdw>
        </a:effectLst>
      </dgm:spPr>
      <dgm:t>
        <a:bodyPr spcFirstLastPara="0" vert="horz" wrap="square" lIns="45720" tIns="45720" rIns="45720" bIns="45720" numCol="1" spcCol="1270" anchor="t" anchorCtr="0"/>
        <a:lstStyle/>
        <a:p>
          <a:r>
            <a:rPr lang="en-GB" sz="1800" dirty="0"/>
            <a:t>Tony Adams</a:t>
          </a:r>
        </a:p>
      </dgm:t>
    </dgm:pt>
    <dgm:pt modelId="{C34B1F91-9465-4EC9-B9A0-BF79D1DD3DEB}" type="parTrans" cxnId="{7FBC820B-9C3F-48CD-9B93-B3D9A0CE47B0}">
      <dgm:prSet/>
      <dgm:spPr/>
      <dgm:t>
        <a:bodyPr/>
        <a:lstStyle/>
        <a:p>
          <a:endParaRPr lang="en-GB"/>
        </a:p>
      </dgm:t>
    </dgm:pt>
    <dgm:pt modelId="{A84ADCE1-7C1E-4929-899E-6DF1E2DD6A26}" type="sibTrans" cxnId="{7FBC820B-9C3F-48CD-9B93-B3D9A0CE47B0}">
      <dgm:prSet/>
      <dgm:spPr/>
      <dgm:t>
        <a:bodyPr/>
        <a:lstStyle/>
        <a:p>
          <a:endParaRPr lang="en-GB"/>
        </a:p>
      </dgm:t>
    </dgm:pt>
    <dgm:pt modelId="{03E5FB0B-8B57-40EF-AFEE-AE3F2C27C91F}">
      <dgm:prSet phldrT="[Text]" custT="1"/>
      <dgm:spPr>
        <a:solidFill>
          <a:srgbClr val="4472C4">
            <a:lumMod val="50000"/>
          </a:srgbClr>
        </a:solidFill>
        <a:ln w="12700" cap="flat" cmpd="sng" algn="ctr">
          <a:noFill/>
          <a:prstDash val="solid"/>
          <a:miter lim="800000"/>
        </a:ln>
        <a:effectLst>
          <a:innerShdw blurRad="114300">
            <a:prstClr val="black"/>
          </a:innerShdw>
        </a:effectLst>
      </dgm:spPr>
      <dgm:t>
        <a:bodyPr spcFirstLastPara="0" vert="horz" wrap="square" lIns="45720" tIns="45720" rIns="45720" bIns="45720" numCol="1" spcCol="1270" anchor="t" anchorCtr="0"/>
        <a:lstStyle/>
        <a:p>
          <a:r>
            <a:rPr lang="en-GB" sz="1000" dirty="0"/>
            <a:t>Older player, doesn’t use social media but owns portable devices as well as laptop. Would like to be able to check fixtures online and get news updates from club. Will not visit site often</a:t>
          </a:r>
        </a:p>
      </dgm:t>
    </dgm:pt>
    <dgm:pt modelId="{96559EBB-C1ED-4BDB-8C9C-03AD1791EEB1}" type="parTrans" cxnId="{77D82F0B-86C1-4D09-9596-D62F9B7F585D}">
      <dgm:prSet/>
      <dgm:spPr/>
      <dgm:t>
        <a:bodyPr/>
        <a:lstStyle/>
        <a:p>
          <a:endParaRPr lang="en-GB"/>
        </a:p>
      </dgm:t>
    </dgm:pt>
    <dgm:pt modelId="{81176F90-8A3F-467C-9D74-58B90820D262}" type="sibTrans" cxnId="{77D82F0B-86C1-4D09-9596-D62F9B7F585D}">
      <dgm:prSet/>
      <dgm:spPr/>
      <dgm:t>
        <a:bodyPr/>
        <a:lstStyle/>
        <a:p>
          <a:endParaRPr lang="en-GB"/>
        </a:p>
      </dgm:t>
    </dgm:pt>
    <dgm:pt modelId="{8D255EA7-C7BF-4251-8391-6B82D64BCDCA}" type="pres">
      <dgm:prSet presAssocID="{33DF1683-EF6E-4322-9C9B-5C6B3D44D222}" presName="linear" presStyleCnt="0">
        <dgm:presLayoutVars>
          <dgm:dir/>
          <dgm:resizeHandles val="exact"/>
        </dgm:presLayoutVars>
      </dgm:prSet>
      <dgm:spPr/>
    </dgm:pt>
    <dgm:pt modelId="{1B1054ED-F6CF-4C55-82A1-035E0211FA29}" type="pres">
      <dgm:prSet presAssocID="{4A2A4AA1-35C1-435B-B1F1-C7F6B2B9BD32}" presName="comp" presStyleCnt="0"/>
      <dgm:spPr/>
    </dgm:pt>
    <dgm:pt modelId="{67817D84-7E28-4FB8-BC0E-C80B08329324}" type="pres">
      <dgm:prSet presAssocID="{4A2A4AA1-35C1-435B-B1F1-C7F6B2B9BD32}" presName="box" presStyleLbl="node1" presStyleIdx="0" presStyleCnt="2" custLinFactNeighborX="9" custLinFactNeighborY="-76602"/>
      <dgm:spPr>
        <a:xfrm>
          <a:off x="0" y="0"/>
          <a:ext cx="5391787" cy="1290713"/>
        </a:xfrm>
        <a:prstGeom prst="roundRect">
          <a:avLst>
            <a:gd name="adj" fmla="val 10000"/>
          </a:avLst>
        </a:prstGeom>
      </dgm:spPr>
    </dgm:pt>
    <dgm:pt modelId="{7213BE05-8FCD-4B40-925C-E916987F2C62}" type="pres">
      <dgm:prSet presAssocID="{4A2A4AA1-35C1-435B-B1F1-C7F6B2B9BD32}" presName="img" presStyleLbl="fgImgPlace1" presStyleIdx="0" presStyleCnt="2"/>
      <dgm:spPr>
        <a:noFill/>
        <a:ln>
          <a:noFill/>
        </a:ln>
      </dgm:spPr>
    </dgm:pt>
    <dgm:pt modelId="{1F90EF03-729E-4002-9385-97CCD362255F}" type="pres">
      <dgm:prSet presAssocID="{4A2A4AA1-35C1-435B-B1F1-C7F6B2B9BD32}" presName="text" presStyleLbl="node1" presStyleIdx="0" presStyleCnt="2">
        <dgm:presLayoutVars>
          <dgm:bulletEnabled val="1"/>
        </dgm:presLayoutVars>
      </dgm:prSet>
      <dgm:spPr/>
    </dgm:pt>
    <dgm:pt modelId="{21A7D99A-E9C1-4D6C-A158-E94C77D2167A}" type="pres">
      <dgm:prSet presAssocID="{91902D16-7946-4E1C-A216-F1CECF6625FB}" presName="spacer" presStyleCnt="0"/>
      <dgm:spPr/>
    </dgm:pt>
    <dgm:pt modelId="{09CFFE59-141D-44CC-A8CD-99708E5CBC05}" type="pres">
      <dgm:prSet presAssocID="{C75C8586-B411-4DBC-9D95-B78AF6C5E649}" presName="comp" presStyleCnt="0"/>
      <dgm:spPr/>
    </dgm:pt>
    <dgm:pt modelId="{0E884233-095F-4D05-9393-C2DDBF54E40A}" type="pres">
      <dgm:prSet presAssocID="{C75C8586-B411-4DBC-9D95-B78AF6C5E649}" presName="box" presStyleLbl="node1" presStyleIdx="1" presStyleCnt="2" custLinFactNeighborX="-1340" custLinFactNeighborY="5198"/>
      <dgm:spPr>
        <a:xfrm>
          <a:off x="0" y="1420447"/>
          <a:ext cx="5391787" cy="1290713"/>
        </a:xfrm>
        <a:prstGeom prst="roundRect">
          <a:avLst>
            <a:gd name="adj" fmla="val 10000"/>
          </a:avLst>
        </a:prstGeom>
      </dgm:spPr>
    </dgm:pt>
    <dgm:pt modelId="{6D31D104-F24D-4001-A265-3B3F424206BE}" type="pres">
      <dgm:prSet presAssocID="{C75C8586-B411-4DBC-9D95-B78AF6C5E649}" presName="img" presStyleLbl="fgImgPlace1" presStyleIdx="1" presStyleCnt="2"/>
      <dgm:spPr>
        <a:noFill/>
        <a:ln>
          <a:noFill/>
        </a:ln>
      </dgm:spPr>
    </dgm:pt>
    <dgm:pt modelId="{DF523819-D175-44C2-881E-08A8CC9A4653}" type="pres">
      <dgm:prSet presAssocID="{C75C8586-B411-4DBC-9D95-B78AF6C5E649}" presName="text" presStyleLbl="node1" presStyleIdx="1" presStyleCnt="2">
        <dgm:presLayoutVars>
          <dgm:bulletEnabled val="1"/>
        </dgm:presLayoutVars>
      </dgm:prSet>
      <dgm:spPr/>
    </dgm:pt>
  </dgm:ptLst>
  <dgm:cxnLst>
    <dgm:cxn modelId="{BE3F6509-8A41-4088-A36E-0FEE57F83539}" type="presOf" srcId="{03E5FB0B-8B57-40EF-AFEE-AE3F2C27C91F}" destId="{0E884233-095F-4D05-9393-C2DDBF54E40A}" srcOrd="0" destOrd="1" presId="urn:microsoft.com/office/officeart/2005/8/layout/vList4"/>
    <dgm:cxn modelId="{77D82F0B-86C1-4D09-9596-D62F9B7F585D}" srcId="{C75C8586-B411-4DBC-9D95-B78AF6C5E649}" destId="{03E5FB0B-8B57-40EF-AFEE-AE3F2C27C91F}" srcOrd="0" destOrd="0" parTransId="{96559EBB-C1ED-4BDB-8C9C-03AD1791EEB1}" sibTransId="{81176F90-8A3F-467C-9D74-58B90820D262}"/>
    <dgm:cxn modelId="{7FBC820B-9C3F-48CD-9B93-B3D9A0CE47B0}" srcId="{33DF1683-EF6E-4322-9C9B-5C6B3D44D222}" destId="{C75C8586-B411-4DBC-9D95-B78AF6C5E649}" srcOrd="1" destOrd="0" parTransId="{C34B1F91-9465-4EC9-B9A0-BF79D1DD3DEB}" sibTransId="{A84ADCE1-7C1E-4929-899E-6DF1E2DD6A26}"/>
    <dgm:cxn modelId="{64A4C833-96FA-4E45-A26E-71E02DEE7C95}" srcId="{33DF1683-EF6E-4322-9C9B-5C6B3D44D222}" destId="{4A2A4AA1-35C1-435B-B1F1-C7F6B2B9BD32}" srcOrd="0" destOrd="0" parTransId="{CE2529E3-528A-4C9C-BA75-C26A070BBD8A}" sibTransId="{91902D16-7946-4E1C-A216-F1CECF6625FB}"/>
    <dgm:cxn modelId="{554B3E39-49C0-4696-8B68-720408349E41}" type="presOf" srcId="{C75C8586-B411-4DBC-9D95-B78AF6C5E649}" destId="{DF523819-D175-44C2-881E-08A8CC9A4653}" srcOrd="1" destOrd="0" presId="urn:microsoft.com/office/officeart/2005/8/layout/vList4"/>
    <dgm:cxn modelId="{DB992667-9DBF-4633-9CCE-94A0B3B50AC7}" type="presOf" srcId="{4A2A4AA1-35C1-435B-B1F1-C7F6B2B9BD32}" destId="{1F90EF03-729E-4002-9385-97CCD362255F}" srcOrd="1" destOrd="0" presId="urn:microsoft.com/office/officeart/2005/8/layout/vList4"/>
    <dgm:cxn modelId="{E1C6688D-A22D-4737-92C9-DF47989E169B}" srcId="{4A2A4AA1-35C1-435B-B1F1-C7F6B2B9BD32}" destId="{A49C56C3-89FD-4270-8CD8-B829DC5DA214}" srcOrd="0" destOrd="0" parTransId="{96984B1C-52AE-413C-9604-2AA3CDA4E0E8}" sibTransId="{506B1D91-0DC1-4A99-B5F9-3C642336EE1F}"/>
    <dgm:cxn modelId="{D88F878E-E7ED-4D75-ACF4-636BCC213B97}" type="presOf" srcId="{A49C56C3-89FD-4270-8CD8-B829DC5DA214}" destId="{1F90EF03-729E-4002-9385-97CCD362255F}" srcOrd="1" destOrd="1" presId="urn:microsoft.com/office/officeart/2005/8/layout/vList4"/>
    <dgm:cxn modelId="{20480AAE-4394-4FBF-B612-8C3EAC5E3313}" type="presOf" srcId="{A49C56C3-89FD-4270-8CD8-B829DC5DA214}" destId="{67817D84-7E28-4FB8-BC0E-C80B08329324}" srcOrd="0" destOrd="1" presId="urn:microsoft.com/office/officeart/2005/8/layout/vList4"/>
    <dgm:cxn modelId="{9824D0C9-7A92-454E-8FB3-2DF8FE00AC4A}" type="presOf" srcId="{C75C8586-B411-4DBC-9D95-B78AF6C5E649}" destId="{0E884233-095F-4D05-9393-C2DDBF54E40A}" srcOrd="0" destOrd="0" presId="urn:microsoft.com/office/officeart/2005/8/layout/vList4"/>
    <dgm:cxn modelId="{D1315ED4-D806-41FF-B801-2576321D1275}" type="presOf" srcId="{33DF1683-EF6E-4322-9C9B-5C6B3D44D222}" destId="{8D255EA7-C7BF-4251-8391-6B82D64BCDCA}" srcOrd="0" destOrd="0" presId="urn:microsoft.com/office/officeart/2005/8/layout/vList4"/>
    <dgm:cxn modelId="{30B1A2DC-47C3-4919-B23F-2606610B3D55}" type="presOf" srcId="{4A2A4AA1-35C1-435B-B1F1-C7F6B2B9BD32}" destId="{67817D84-7E28-4FB8-BC0E-C80B08329324}" srcOrd="0" destOrd="0" presId="urn:microsoft.com/office/officeart/2005/8/layout/vList4"/>
    <dgm:cxn modelId="{9091EEF6-4BA5-4AFC-8031-FF267013DEB2}" type="presOf" srcId="{03E5FB0B-8B57-40EF-AFEE-AE3F2C27C91F}" destId="{DF523819-D175-44C2-881E-08A8CC9A4653}" srcOrd="1" destOrd="1" presId="urn:microsoft.com/office/officeart/2005/8/layout/vList4"/>
    <dgm:cxn modelId="{226510E8-004D-46F2-9199-3E82F7111327}" type="presParOf" srcId="{8D255EA7-C7BF-4251-8391-6B82D64BCDCA}" destId="{1B1054ED-F6CF-4C55-82A1-035E0211FA29}" srcOrd="0" destOrd="0" presId="urn:microsoft.com/office/officeart/2005/8/layout/vList4"/>
    <dgm:cxn modelId="{1273BF53-AB09-46A3-AF8D-3521442AF794}" type="presParOf" srcId="{1B1054ED-F6CF-4C55-82A1-035E0211FA29}" destId="{67817D84-7E28-4FB8-BC0E-C80B08329324}" srcOrd="0" destOrd="0" presId="urn:microsoft.com/office/officeart/2005/8/layout/vList4"/>
    <dgm:cxn modelId="{D9D2E02A-702F-49F7-8BDC-21A12CA7B523}" type="presParOf" srcId="{1B1054ED-F6CF-4C55-82A1-035E0211FA29}" destId="{7213BE05-8FCD-4B40-925C-E916987F2C62}" srcOrd="1" destOrd="0" presId="urn:microsoft.com/office/officeart/2005/8/layout/vList4"/>
    <dgm:cxn modelId="{ACD3652E-FC0E-4190-A6E0-D416C3685206}" type="presParOf" srcId="{1B1054ED-F6CF-4C55-82A1-035E0211FA29}" destId="{1F90EF03-729E-4002-9385-97CCD362255F}" srcOrd="2" destOrd="0" presId="urn:microsoft.com/office/officeart/2005/8/layout/vList4"/>
    <dgm:cxn modelId="{E13CF7E6-1A6B-4CF3-BFF4-422B558321B2}" type="presParOf" srcId="{8D255EA7-C7BF-4251-8391-6B82D64BCDCA}" destId="{21A7D99A-E9C1-4D6C-A158-E94C77D2167A}" srcOrd="1" destOrd="0" presId="urn:microsoft.com/office/officeart/2005/8/layout/vList4"/>
    <dgm:cxn modelId="{B08DF6FC-A6AE-4E06-A547-96A18A23C504}" type="presParOf" srcId="{8D255EA7-C7BF-4251-8391-6B82D64BCDCA}" destId="{09CFFE59-141D-44CC-A8CD-99708E5CBC05}" srcOrd="2" destOrd="0" presId="urn:microsoft.com/office/officeart/2005/8/layout/vList4"/>
    <dgm:cxn modelId="{275371C5-5B3F-4623-87E4-068A75AD4440}" type="presParOf" srcId="{09CFFE59-141D-44CC-A8CD-99708E5CBC05}" destId="{0E884233-095F-4D05-9393-C2DDBF54E40A}" srcOrd="0" destOrd="0" presId="urn:microsoft.com/office/officeart/2005/8/layout/vList4"/>
    <dgm:cxn modelId="{5179F9CB-243F-41C9-B352-6220C83E9D37}" type="presParOf" srcId="{09CFFE59-141D-44CC-A8CD-99708E5CBC05}" destId="{6D31D104-F24D-4001-A265-3B3F424206BE}" srcOrd="1" destOrd="0" presId="urn:microsoft.com/office/officeart/2005/8/layout/vList4"/>
    <dgm:cxn modelId="{D8DB8EE8-4E18-4A89-95F6-E107FBAE062C}" type="presParOf" srcId="{09CFFE59-141D-44CC-A8CD-99708E5CBC05}" destId="{DF523819-D175-44C2-881E-08A8CC9A4653}" srcOrd="2" destOrd="0" presId="urn:microsoft.com/office/officeart/2005/8/layout/vList4"/>
  </dgm:cxnLst>
  <dgm:bg/>
  <dgm:whole>
    <a:ln>
      <a:solidFill>
        <a:schemeClr val="accent1">
          <a:lumMod val="50000"/>
        </a:schemeClr>
      </a:solidFill>
    </a:ln>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7D270-2F4E-4317-9187-4980061851AD}">
      <dsp:nvSpPr>
        <dsp:cNvPr id="0" name=""/>
        <dsp:cNvSpPr/>
      </dsp:nvSpPr>
      <dsp:spPr>
        <a:xfrm>
          <a:off x="0" y="0"/>
          <a:ext cx="5392256" cy="1405713"/>
        </a:xfrm>
        <a:prstGeom prst="roundRect">
          <a:avLst>
            <a:gd name="adj" fmla="val 10000"/>
          </a:avLst>
        </a:prstGeom>
        <a:solidFill>
          <a:schemeClr val="accent1">
            <a:lumMod val="50000"/>
          </a:schemeClr>
        </a:solidFill>
        <a:ln>
          <a:noFill/>
        </a:ln>
        <a:effectLst>
          <a:innerShdw blurRad="114300">
            <a:prstClr val="black"/>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1" kern="1200" cap="none" spc="0" dirty="0">
              <a:ln w="10160">
                <a:prstDash val="solid"/>
              </a:ln>
              <a:effectLst>
                <a:outerShdw blurRad="38100" dist="22860" dir="5400000" algn="tl" rotWithShape="0">
                  <a:srgbClr val="000000">
                    <a:alpha val="30000"/>
                  </a:srgbClr>
                </a:outerShdw>
              </a:effectLst>
            </a:rPr>
            <a:t>John Johnson</a:t>
          </a:r>
        </a:p>
        <a:p>
          <a:pPr marL="57150" lvl="1" indent="-57150" algn="l" defTabSz="400050">
            <a:lnSpc>
              <a:spcPct val="90000"/>
            </a:lnSpc>
            <a:spcBef>
              <a:spcPct val="0"/>
            </a:spcBef>
            <a:spcAft>
              <a:spcPct val="15000"/>
            </a:spcAft>
            <a:buChar char="•"/>
          </a:pPr>
          <a:r>
            <a:rPr lang="en-GB" sz="900" b="0" kern="1200" cap="none" spc="0" dirty="0">
              <a:ln w="10160">
                <a:prstDash val="solid"/>
              </a:ln>
              <a:effectLst>
                <a:outerShdw blurRad="38100" dist="22860" dir="5400000" algn="tl" rotWithShape="0">
                  <a:srgbClr val="000000">
                    <a:alpha val="30000"/>
                  </a:srgbClr>
                </a:outerShdw>
              </a:effectLst>
            </a:rPr>
            <a:t>Middle age father of two with little online experience. John is looking to buy some tickets for him and his children but also wants some information on the venue. John is cautious about shopping online and doesn’t do it often. He will not ne a regular visitor to the site and will only use it to purchase tickets. John has a laptop and mobile phone but doesn’t use it to go online.</a:t>
          </a:r>
        </a:p>
      </dsp:txBody>
      <dsp:txXfrm>
        <a:off x="1219022" y="0"/>
        <a:ext cx="4173233" cy="1405713"/>
      </dsp:txXfrm>
    </dsp:sp>
    <dsp:sp modelId="{8F5B1D3D-AC65-4768-B533-AEC9DEFA1DBC}">
      <dsp:nvSpPr>
        <dsp:cNvPr id="0" name=""/>
        <dsp:cNvSpPr/>
      </dsp:nvSpPr>
      <dsp:spPr>
        <a:xfrm>
          <a:off x="115400" y="148274"/>
          <a:ext cx="1078451" cy="1124570"/>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 modelId="{868D3AA2-5372-4A78-A28B-2A9C171B1814}">
      <dsp:nvSpPr>
        <dsp:cNvPr id="0" name=""/>
        <dsp:cNvSpPr/>
      </dsp:nvSpPr>
      <dsp:spPr>
        <a:xfrm>
          <a:off x="0" y="1546285"/>
          <a:ext cx="5392256" cy="1405713"/>
        </a:xfrm>
        <a:prstGeom prst="roundRect">
          <a:avLst>
            <a:gd name="adj" fmla="val 10000"/>
          </a:avLst>
        </a:prstGeom>
        <a:solidFill>
          <a:schemeClr val="accent1">
            <a:lumMod val="50000"/>
          </a:schemeClr>
        </a:solidFill>
        <a:ln>
          <a:noFill/>
        </a:ln>
        <a:effectLst>
          <a:innerShdw blurRad="114300">
            <a:prstClr val="black"/>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1" kern="1200" cap="none" spc="0" dirty="0">
              <a:ln w="10160">
                <a:prstDash val="solid"/>
              </a:ln>
              <a:effectLst>
                <a:outerShdw blurRad="38100" dist="22860" dir="5400000" algn="tl" rotWithShape="0">
                  <a:srgbClr val="000000">
                    <a:alpha val="30000"/>
                  </a:srgbClr>
                </a:outerShdw>
              </a:effectLst>
            </a:rPr>
            <a:t>May Little</a:t>
          </a:r>
        </a:p>
        <a:p>
          <a:pPr marL="57150" lvl="1" indent="-57150" algn="l" defTabSz="400050">
            <a:lnSpc>
              <a:spcPct val="90000"/>
            </a:lnSpc>
            <a:spcBef>
              <a:spcPct val="0"/>
            </a:spcBef>
            <a:spcAft>
              <a:spcPct val="15000"/>
            </a:spcAft>
            <a:buChar char="•"/>
          </a:pPr>
          <a:r>
            <a:rPr lang="en-GB" sz="900" b="0" kern="1200" cap="none" spc="0" dirty="0">
              <a:ln w="10160">
                <a:prstDash val="solid"/>
              </a:ln>
              <a:effectLst>
                <a:outerShdw blurRad="38100" dist="22860" dir="5400000" algn="tl" rotWithShape="0">
                  <a:srgbClr val="000000">
                    <a:alpha val="30000"/>
                  </a:srgbClr>
                </a:outerShdw>
              </a:effectLst>
            </a:rPr>
            <a:t>Teenager / young adult fan of the clue who goes online often vie her mobile and tablet. Loves football and loves watching highlights on the go. Owns a laptop computer but prefers to go online via portable devices. Will want to watch videos, get news and fixture updates on the go. Would look to get regular updates from the club and has keen interest in social media. Would like to connect to the players and follow players on social media. Buys online often and uses </a:t>
          </a:r>
          <a:r>
            <a:rPr lang="en-GB" sz="900" b="0" kern="1200" cap="none" spc="0" dirty="0" err="1">
              <a:ln w="10160">
                <a:prstDash val="solid"/>
              </a:ln>
              <a:effectLst>
                <a:outerShdw blurRad="38100" dist="22860" dir="5400000" algn="tl" rotWithShape="0">
                  <a:srgbClr val="000000">
                    <a:alpha val="30000"/>
                  </a:srgbClr>
                </a:outerShdw>
              </a:effectLst>
            </a:rPr>
            <a:t>paypal</a:t>
          </a:r>
          <a:r>
            <a:rPr lang="en-GB" sz="900" b="0" kern="1200" cap="none" spc="0" dirty="0">
              <a:ln w="10160">
                <a:prstDash val="solid"/>
              </a:ln>
              <a:effectLst>
                <a:outerShdw blurRad="38100" dist="22860" dir="5400000" algn="tl" rotWithShape="0">
                  <a:srgbClr val="000000">
                    <a:alpha val="30000"/>
                  </a:srgbClr>
                </a:outerShdw>
              </a:effectLst>
            </a:rPr>
            <a:t> / other service. Will be a regular visitor to the site and expect lots of updates. Mary likes to customise her device with the team colours so would look to get this from site.</a:t>
          </a:r>
        </a:p>
      </dsp:txBody>
      <dsp:txXfrm>
        <a:off x="1219022" y="1546285"/>
        <a:ext cx="4173233" cy="1405713"/>
      </dsp:txXfrm>
    </dsp:sp>
    <dsp:sp modelId="{C00AA6B0-428C-499B-BCA8-6D9DBC445E1C}">
      <dsp:nvSpPr>
        <dsp:cNvPr id="0" name=""/>
        <dsp:cNvSpPr/>
      </dsp:nvSpPr>
      <dsp:spPr>
        <a:xfrm>
          <a:off x="232822" y="3237156"/>
          <a:ext cx="1078451" cy="1124570"/>
        </a:xfrm>
        <a:prstGeom prst="roundRect">
          <a:avLst>
            <a:gd name="adj" fmla="val 10000"/>
          </a:avLst>
        </a:prstGeom>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4000" b="-4000"/>
          </a:stretch>
        </a:blipFill>
        <a:ln>
          <a:noFill/>
        </a:ln>
        <a:effectLst/>
      </dsp:spPr>
      <dsp:style>
        <a:lnRef idx="0">
          <a:scrgbClr r="0" g="0" b="0"/>
        </a:lnRef>
        <a:fillRef idx="1">
          <a:scrgbClr r="0" g="0" b="0"/>
        </a:fillRef>
        <a:effectRef idx="2">
          <a:scrgbClr r="0" g="0" b="0"/>
        </a:effectRef>
        <a:fontRef idx="minor"/>
      </dsp:style>
    </dsp:sp>
    <dsp:sp modelId="{36D5E23C-2869-4B4E-A890-BD2B523D6661}">
      <dsp:nvSpPr>
        <dsp:cNvPr id="0" name=""/>
        <dsp:cNvSpPr/>
      </dsp:nvSpPr>
      <dsp:spPr>
        <a:xfrm>
          <a:off x="0" y="3092570"/>
          <a:ext cx="5392256" cy="1405713"/>
        </a:xfrm>
        <a:prstGeom prst="roundRect">
          <a:avLst>
            <a:gd name="adj" fmla="val 10000"/>
          </a:avLst>
        </a:prstGeom>
        <a:solidFill>
          <a:schemeClr val="accent1">
            <a:lumMod val="50000"/>
          </a:schemeClr>
        </a:solidFill>
        <a:ln>
          <a:noFill/>
        </a:ln>
        <a:effectLst>
          <a:innerShdw blurRad="114300">
            <a:prstClr val="black"/>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1" kern="1200" cap="none" spc="0" dirty="0">
              <a:ln w="10160">
                <a:prstDash val="solid"/>
              </a:ln>
              <a:effectLst>
                <a:outerShdw blurRad="38100" dist="22860" dir="5400000" algn="tl" rotWithShape="0">
                  <a:srgbClr val="000000">
                    <a:alpha val="30000"/>
                  </a:srgbClr>
                </a:outerShdw>
              </a:effectLst>
            </a:rPr>
            <a:t>Jack Horner</a:t>
          </a:r>
        </a:p>
        <a:p>
          <a:pPr marL="57150" lvl="1" indent="-57150" algn="l" defTabSz="400050">
            <a:lnSpc>
              <a:spcPct val="90000"/>
            </a:lnSpc>
            <a:spcBef>
              <a:spcPct val="0"/>
            </a:spcBef>
            <a:spcAft>
              <a:spcPct val="15000"/>
            </a:spcAft>
            <a:buChar char="•"/>
          </a:pPr>
          <a:r>
            <a:rPr lang="en-GB" sz="900" b="0" kern="1200" cap="none" spc="0">
              <a:ln w="10160">
                <a:prstDash val="solid"/>
              </a:ln>
              <a:effectLst>
                <a:outerShdw blurRad="38100" dist="22860" dir="5400000" algn="tl" rotWithShape="0">
                  <a:srgbClr val="000000">
                    <a:alpha val="30000"/>
                  </a:srgbClr>
                </a:outerShdw>
              </a:effectLst>
            </a:rPr>
            <a:t>Young adult who is online often across many devises. Not a club fan but likes to visit other team sites for local news and also venue information. Jack would not visit the site often but when he does he will be looking for news or possibly travel information. </a:t>
          </a:r>
        </a:p>
      </dsp:txBody>
      <dsp:txXfrm>
        <a:off x="1219022" y="3092570"/>
        <a:ext cx="4173233" cy="1405713"/>
      </dsp:txXfrm>
    </dsp:sp>
    <dsp:sp modelId="{5F92486C-FAA3-4F11-9D30-1B88119E586E}">
      <dsp:nvSpPr>
        <dsp:cNvPr id="0" name=""/>
        <dsp:cNvSpPr/>
      </dsp:nvSpPr>
      <dsp:spPr>
        <a:xfrm>
          <a:off x="1953507" y="3871819"/>
          <a:ext cx="532226" cy="232898"/>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2BB45-B830-48D8-9B03-162E68FBA3D4}">
      <dsp:nvSpPr>
        <dsp:cNvPr id="0" name=""/>
        <dsp:cNvSpPr/>
      </dsp:nvSpPr>
      <dsp:spPr>
        <a:xfrm>
          <a:off x="0" y="0"/>
          <a:ext cx="5392254" cy="1326285"/>
        </a:xfrm>
        <a:prstGeom prst="roundRect">
          <a:avLst>
            <a:gd name="adj" fmla="val 10000"/>
          </a:avLst>
        </a:prstGeom>
        <a:solidFill>
          <a:srgbClr val="4472C4">
            <a:lumMod val="50000"/>
          </a:srgbClr>
        </a:solidFill>
        <a:ln w="12700" cap="flat" cmpd="sng" algn="ctr">
          <a:noFill/>
          <a:prstDash val="solid"/>
          <a:miter lim="800000"/>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900" b="0" kern="1200" cap="none" spc="0" dirty="0">
              <a:ln w="10160">
                <a:prstDash val="solid"/>
              </a:ln>
              <a:solidFill>
                <a:prstClr val="white"/>
              </a:solidFill>
              <a:effectLst>
                <a:outerShdw blurRad="38100" dist="22860" dir="5400000" algn="tl" rotWithShape="0">
                  <a:srgbClr val="000000">
                    <a:alpha val="30000"/>
                  </a:srgbClr>
                </a:outerShdw>
              </a:effectLst>
              <a:latin typeface="Calibri" panose="020F0502020204030204"/>
              <a:ea typeface="+mn-ea"/>
              <a:cs typeface="+mn-cs"/>
            </a:rPr>
            <a:t>Amy Lawrence</a:t>
          </a:r>
        </a:p>
        <a:p>
          <a:pPr marL="0" lvl="0" indent="0" algn="l" defTabSz="533400">
            <a:lnSpc>
              <a:spcPct val="90000"/>
            </a:lnSpc>
            <a:spcBef>
              <a:spcPct val="0"/>
            </a:spcBef>
            <a:spcAft>
              <a:spcPct val="35000"/>
            </a:spcAft>
            <a:buNone/>
          </a:pPr>
          <a:r>
            <a:rPr lang="en-GB" sz="900" b="0" kern="1200" cap="none" spc="0" dirty="0">
              <a:ln w="10160">
                <a:prstDash val="solid"/>
              </a:ln>
              <a:solidFill>
                <a:prstClr val="white"/>
              </a:solidFill>
              <a:effectLst>
                <a:outerShdw blurRad="38100" dist="22860" dir="5400000" algn="tl" rotWithShape="0">
                  <a:srgbClr val="000000">
                    <a:alpha val="30000"/>
                  </a:srgbClr>
                </a:outerShdw>
              </a:effectLst>
              <a:latin typeface="Calibri" panose="020F0502020204030204"/>
              <a:ea typeface="+mn-ea"/>
              <a:cs typeface="+mn-cs"/>
            </a:rPr>
            <a:t>Adult who is not a fan but is a sports journalist. Online often especially on portable devices and always on the go. However, bulk of work is done on a laptop computer. Amy would visit the site in order to collect information for his articles so would expect to have up to date information on the go. Amy would also look to get info while working so may visit site on his laptop. Amy would also be interested in club and players social media accounts for news updates</a:t>
          </a:r>
        </a:p>
      </dsp:txBody>
      <dsp:txXfrm>
        <a:off x="1211079" y="0"/>
        <a:ext cx="4181175" cy="1326285"/>
      </dsp:txXfrm>
    </dsp:sp>
    <dsp:sp modelId="{E486B5C6-37C6-4B7C-8F57-A2D246779866}">
      <dsp:nvSpPr>
        <dsp:cNvPr id="0" name=""/>
        <dsp:cNvSpPr/>
      </dsp:nvSpPr>
      <dsp:spPr>
        <a:xfrm>
          <a:off x="132628" y="132628"/>
          <a:ext cx="1078451" cy="1061028"/>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17D84-7E28-4FB8-BC0E-C80B08329324}">
      <dsp:nvSpPr>
        <dsp:cNvPr id="0" name=""/>
        <dsp:cNvSpPr/>
      </dsp:nvSpPr>
      <dsp:spPr>
        <a:xfrm>
          <a:off x="0" y="0"/>
          <a:ext cx="5391787" cy="1290713"/>
        </a:xfrm>
        <a:prstGeom prst="roundRect">
          <a:avLst>
            <a:gd name="adj" fmla="val 10000"/>
          </a:avLst>
        </a:prstGeom>
        <a:solidFill>
          <a:srgbClr val="4472C4">
            <a:lumMod val="50000"/>
          </a:srgbClr>
        </a:solidFill>
        <a:ln w="12700" cap="flat" cmpd="sng" algn="ctr">
          <a:noFill/>
          <a:prstDash val="solid"/>
          <a:miter lim="800000"/>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711200">
            <a:lnSpc>
              <a:spcPct val="90000"/>
            </a:lnSpc>
            <a:spcBef>
              <a:spcPct val="0"/>
            </a:spcBef>
            <a:spcAft>
              <a:spcPct val="35000"/>
            </a:spcAft>
            <a:buNone/>
          </a:pPr>
          <a:r>
            <a:rPr lang="en-GB" sz="1600" kern="1200" dirty="0"/>
            <a:t>Mesut </a:t>
          </a:r>
          <a:r>
            <a:rPr lang="en-GB" sz="1600" kern="1200" dirty="0" err="1"/>
            <a:t>Ozil</a:t>
          </a:r>
          <a:endParaRPr lang="en-GB" sz="1600" kern="1200" dirty="0"/>
        </a:p>
        <a:p>
          <a:pPr marL="57150" lvl="1" indent="-57150" algn="l" defTabSz="444500">
            <a:lnSpc>
              <a:spcPct val="90000"/>
            </a:lnSpc>
            <a:spcBef>
              <a:spcPct val="0"/>
            </a:spcBef>
            <a:spcAft>
              <a:spcPct val="15000"/>
            </a:spcAft>
            <a:buChar char="•"/>
          </a:pPr>
          <a:r>
            <a:rPr lang="en-GB" sz="1000" kern="1200" dirty="0"/>
            <a:t>Young adult who plays for the club. Uses social media a lot and is competent online, mainly on his portable device. Would use website </a:t>
          </a:r>
          <a:r>
            <a:rPr lang="en-GB" sz="1000" b="0" kern="1200" cap="none" spc="0" dirty="0">
              <a:ln w="10160">
                <a:prstDash val="solid"/>
              </a:ln>
              <a:solidFill>
                <a:prstClr val="white"/>
              </a:solidFill>
              <a:effectLst>
                <a:outerShdw blurRad="38100" dist="22860" dir="5400000" algn="tl" rotWithShape="0">
                  <a:srgbClr val="000000">
                    <a:alpha val="30000"/>
                  </a:srgbClr>
                </a:outerShdw>
              </a:effectLst>
              <a:latin typeface="Calibri" panose="020F0502020204030204"/>
              <a:ea typeface="+mn-ea"/>
              <a:cs typeface="+mn-cs"/>
            </a:rPr>
            <a:t>sparingly</a:t>
          </a:r>
          <a:r>
            <a:rPr lang="en-GB" sz="1000" kern="1200" dirty="0"/>
            <a:t>, would only use website to get social media info for other players. May use site to check fixture list and see where they are travelling in future.</a:t>
          </a:r>
        </a:p>
      </dsp:txBody>
      <dsp:txXfrm>
        <a:off x="1207428" y="0"/>
        <a:ext cx="4184358" cy="1290713"/>
      </dsp:txXfrm>
    </dsp:sp>
    <dsp:sp modelId="{7213BE05-8FCD-4B40-925C-E916987F2C62}">
      <dsp:nvSpPr>
        <dsp:cNvPr id="0" name=""/>
        <dsp:cNvSpPr/>
      </dsp:nvSpPr>
      <dsp:spPr>
        <a:xfrm>
          <a:off x="129071" y="129071"/>
          <a:ext cx="1078357" cy="1032571"/>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E884233-095F-4D05-9393-C2DDBF54E40A}">
      <dsp:nvSpPr>
        <dsp:cNvPr id="0" name=""/>
        <dsp:cNvSpPr/>
      </dsp:nvSpPr>
      <dsp:spPr>
        <a:xfrm>
          <a:off x="0" y="1420447"/>
          <a:ext cx="5391787" cy="1290713"/>
        </a:xfrm>
        <a:prstGeom prst="roundRect">
          <a:avLst>
            <a:gd name="adj" fmla="val 10000"/>
          </a:avLst>
        </a:prstGeom>
        <a:solidFill>
          <a:srgbClr val="4472C4">
            <a:lumMod val="50000"/>
          </a:srgbClr>
        </a:solidFill>
        <a:ln w="12700" cap="flat" cmpd="sng" algn="ctr">
          <a:noFill/>
          <a:prstDash val="solid"/>
          <a:miter lim="800000"/>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en-GB" sz="1800" kern="1200" dirty="0"/>
            <a:t>Tony Adams</a:t>
          </a:r>
        </a:p>
        <a:p>
          <a:pPr marL="57150" lvl="1" indent="-57150" algn="l" defTabSz="444500">
            <a:lnSpc>
              <a:spcPct val="90000"/>
            </a:lnSpc>
            <a:spcBef>
              <a:spcPct val="0"/>
            </a:spcBef>
            <a:spcAft>
              <a:spcPct val="15000"/>
            </a:spcAft>
            <a:buChar char="•"/>
          </a:pPr>
          <a:r>
            <a:rPr lang="en-GB" sz="1000" kern="1200" dirty="0"/>
            <a:t>Older player, doesn’t use social media but owns portable devices as well as laptop. Would like to be able to check fixtures online and get news updates from club. Will not visit site often</a:t>
          </a:r>
        </a:p>
      </dsp:txBody>
      <dsp:txXfrm>
        <a:off x="1207428" y="1420447"/>
        <a:ext cx="4184358" cy="1290713"/>
      </dsp:txXfrm>
    </dsp:sp>
    <dsp:sp modelId="{6D31D104-F24D-4001-A265-3B3F424206BE}">
      <dsp:nvSpPr>
        <dsp:cNvPr id="0" name=""/>
        <dsp:cNvSpPr/>
      </dsp:nvSpPr>
      <dsp:spPr>
        <a:xfrm>
          <a:off x="129071" y="1548856"/>
          <a:ext cx="1078357" cy="1032571"/>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055A-3BFA-4582-B81C-E3BCED6E5F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D56F2B2-9434-40D2-8BBA-31481BDEB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58D272A-2C3E-4D8D-8B34-9814441DCE6D}"/>
              </a:ext>
            </a:extLst>
          </p:cNvPr>
          <p:cNvSpPr>
            <a:spLocks noGrp="1"/>
          </p:cNvSpPr>
          <p:nvPr>
            <p:ph type="dt" sz="half" idx="10"/>
          </p:nvPr>
        </p:nvSpPr>
        <p:spPr/>
        <p:txBody>
          <a:bodyPr/>
          <a:lstStyle/>
          <a:p>
            <a:fld id="{CD1CE076-6347-4741-B8DF-FE9E2ACE6B9F}" type="datetimeFigureOut">
              <a:rPr lang="en-GB" smtClean="0"/>
              <a:t>07/01/2018</a:t>
            </a:fld>
            <a:endParaRPr lang="en-GB"/>
          </a:p>
        </p:txBody>
      </p:sp>
      <p:sp>
        <p:nvSpPr>
          <p:cNvPr id="5" name="Footer Placeholder 4">
            <a:extLst>
              <a:ext uri="{FF2B5EF4-FFF2-40B4-BE49-F238E27FC236}">
                <a16:creationId xmlns:a16="http://schemas.microsoft.com/office/drawing/2014/main" id="{982BC3B0-7040-4F1E-9C8B-1A9D206B4D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30A71C-EAC7-44EB-A08D-184AC326D6D2}"/>
              </a:ext>
            </a:extLst>
          </p:cNvPr>
          <p:cNvSpPr>
            <a:spLocks noGrp="1"/>
          </p:cNvSpPr>
          <p:nvPr>
            <p:ph type="sldNum" sz="quarter" idx="12"/>
          </p:nvPr>
        </p:nvSpPr>
        <p:spPr/>
        <p:txBody>
          <a:bodyPr/>
          <a:lstStyle/>
          <a:p>
            <a:fld id="{C73010D0-004E-4039-8CB8-6900EC3000D3}" type="slidenum">
              <a:rPr lang="en-GB" smtClean="0"/>
              <a:t>‹#›</a:t>
            </a:fld>
            <a:endParaRPr lang="en-GB"/>
          </a:p>
        </p:txBody>
      </p:sp>
    </p:spTree>
    <p:extLst>
      <p:ext uri="{BB962C8B-B14F-4D97-AF65-F5344CB8AC3E}">
        <p14:creationId xmlns:p14="http://schemas.microsoft.com/office/powerpoint/2010/main" val="102673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F3D5-88ED-4DD5-8DD8-780DC8A2318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77827B-946A-4773-AC90-E83B17884B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7BCEA4-B4B0-482A-B49C-1BBE729DBF9A}"/>
              </a:ext>
            </a:extLst>
          </p:cNvPr>
          <p:cNvSpPr>
            <a:spLocks noGrp="1"/>
          </p:cNvSpPr>
          <p:nvPr>
            <p:ph type="dt" sz="half" idx="10"/>
          </p:nvPr>
        </p:nvSpPr>
        <p:spPr/>
        <p:txBody>
          <a:bodyPr/>
          <a:lstStyle/>
          <a:p>
            <a:fld id="{CD1CE076-6347-4741-B8DF-FE9E2ACE6B9F}" type="datetimeFigureOut">
              <a:rPr lang="en-GB" smtClean="0"/>
              <a:t>07/01/2018</a:t>
            </a:fld>
            <a:endParaRPr lang="en-GB"/>
          </a:p>
        </p:txBody>
      </p:sp>
      <p:sp>
        <p:nvSpPr>
          <p:cNvPr id="5" name="Footer Placeholder 4">
            <a:extLst>
              <a:ext uri="{FF2B5EF4-FFF2-40B4-BE49-F238E27FC236}">
                <a16:creationId xmlns:a16="http://schemas.microsoft.com/office/drawing/2014/main" id="{9F934112-FBCE-4959-9DDE-7EEE329013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6529A2-BA74-4361-9B2C-017356052939}"/>
              </a:ext>
            </a:extLst>
          </p:cNvPr>
          <p:cNvSpPr>
            <a:spLocks noGrp="1"/>
          </p:cNvSpPr>
          <p:nvPr>
            <p:ph type="sldNum" sz="quarter" idx="12"/>
          </p:nvPr>
        </p:nvSpPr>
        <p:spPr/>
        <p:txBody>
          <a:bodyPr/>
          <a:lstStyle/>
          <a:p>
            <a:fld id="{C73010D0-004E-4039-8CB8-6900EC3000D3}" type="slidenum">
              <a:rPr lang="en-GB" smtClean="0"/>
              <a:t>‹#›</a:t>
            </a:fld>
            <a:endParaRPr lang="en-GB"/>
          </a:p>
        </p:txBody>
      </p:sp>
    </p:spTree>
    <p:extLst>
      <p:ext uri="{BB962C8B-B14F-4D97-AF65-F5344CB8AC3E}">
        <p14:creationId xmlns:p14="http://schemas.microsoft.com/office/powerpoint/2010/main" val="196099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AFB55-B083-4369-8ED6-DCAE6A230C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D6F15A-2CE1-47F8-B6B6-51A5E42ADB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D0AF6-897B-47A4-9C6F-C91BFC13B5BE}"/>
              </a:ext>
            </a:extLst>
          </p:cNvPr>
          <p:cNvSpPr>
            <a:spLocks noGrp="1"/>
          </p:cNvSpPr>
          <p:nvPr>
            <p:ph type="dt" sz="half" idx="10"/>
          </p:nvPr>
        </p:nvSpPr>
        <p:spPr/>
        <p:txBody>
          <a:bodyPr/>
          <a:lstStyle/>
          <a:p>
            <a:fld id="{CD1CE076-6347-4741-B8DF-FE9E2ACE6B9F}" type="datetimeFigureOut">
              <a:rPr lang="en-GB" smtClean="0"/>
              <a:t>07/01/2018</a:t>
            </a:fld>
            <a:endParaRPr lang="en-GB"/>
          </a:p>
        </p:txBody>
      </p:sp>
      <p:sp>
        <p:nvSpPr>
          <p:cNvPr id="5" name="Footer Placeholder 4">
            <a:extLst>
              <a:ext uri="{FF2B5EF4-FFF2-40B4-BE49-F238E27FC236}">
                <a16:creationId xmlns:a16="http://schemas.microsoft.com/office/drawing/2014/main" id="{C763C207-5012-4F14-89CC-595111E32D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C480BD-73FB-4053-AD40-3B8521D0A20C}"/>
              </a:ext>
            </a:extLst>
          </p:cNvPr>
          <p:cNvSpPr>
            <a:spLocks noGrp="1"/>
          </p:cNvSpPr>
          <p:nvPr>
            <p:ph type="sldNum" sz="quarter" idx="12"/>
          </p:nvPr>
        </p:nvSpPr>
        <p:spPr/>
        <p:txBody>
          <a:bodyPr/>
          <a:lstStyle/>
          <a:p>
            <a:fld id="{C73010D0-004E-4039-8CB8-6900EC3000D3}" type="slidenum">
              <a:rPr lang="en-GB" smtClean="0"/>
              <a:t>‹#›</a:t>
            </a:fld>
            <a:endParaRPr lang="en-GB"/>
          </a:p>
        </p:txBody>
      </p:sp>
    </p:spTree>
    <p:extLst>
      <p:ext uri="{BB962C8B-B14F-4D97-AF65-F5344CB8AC3E}">
        <p14:creationId xmlns:p14="http://schemas.microsoft.com/office/powerpoint/2010/main" val="386656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FF7C-B624-428B-866E-F99A589088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232658-A93F-4BF1-A7EE-174D1EFDD6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BDE5A0-C552-4D47-9CB8-580C167B872A}"/>
              </a:ext>
            </a:extLst>
          </p:cNvPr>
          <p:cNvSpPr>
            <a:spLocks noGrp="1"/>
          </p:cNvSpPr>
          <p:nvPr>
            <p:ph type="dt" sz="half" idx="10"/>
          </p:nvPr>
        </p:nvSpPr>
        <p:spPr/>
        <p:txBody>
          <a:bodyPr/>
          <a:lstStyle/>
          <a:p>
            <a:fld id="{CD1CE076-6347-4741-B8DF-FE9E2ACE6B9F}" type="datetimeFigureOut">
              <a:rPr lang="en-GB" smtClean="0"/>
              <a:t>07/01/2018</a:t>
            </a:fld>
            <a:endParaRPr lang="en-GB"/>
          </a:p>
        </p:txBody>
      </p:sp>
      <p:sp>
        <p:nvSpPr>
          <p:cNvPr id="5" name="Footer Placeholder 4">
            <a:extLst>
              <a:ext uri="{FF2B5EF4-FFF2-40B4-BE49-F238E27FC236}">
                <a16:creationId xmlns:a16="http://schemas.microsoft.com/office/drawing/2014/main" id="{B5428B9F-8B1E-4105-B0AD-FBCB174C0A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51C8AC-73CB-4325-B1F0-A2542B9FCB60}"/>
              </a:ext>
            </a:extLst>
          </p:cNvPr>
          <p:cNvSpPr>
            <a:spLocks noGrp="1"/>
          </p:cNvSpPr>
          <p:nvPr>
            <p:ph type="sldNum" sz="quarter" idx="12"/>
          </p:nvPr>
        </p:nvSpPr>
        <p:spPr/>
        <p:txBody>
          <a:bodyPr/>
          <a:lstStyle/>
          <a:p>
            <a:fld id="{C73010D0-004E-4039-8CB8-6900EC3000D3}" type="slidenum">
              <a:rPr lang="en-GB" smtClean="0"/>
              <a:t>‹#›</a:t>
            </a:fld>
            <a:endParaRPr lang="en-GB"/>
          </a:p>
        </p:txBody>
      </p:sp>
    </p:spTree>
    <p:extLst>
      <p:ext uri="{BB962C8B-B14F-4D97-AF65-F5344CB8AC3E}">
        <p14:creationId xmlns:p14="http://schemas.microsoft.com/office/powerpoint/2010/main" val="3926683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2AF3-5DAE-472A-A3DB-D2F3AF833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38FE06A-4C9D-4FF0-8AD2-0933F7B3B3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F7D9D4-1FCC-4E7C-AC1D-AAD6918E145D}"/>
              </a:ext>
            </a:extLst>
          </p:cNvPr>
          <p:cNvSpPr>
            <a:spLocks noGrp="1"/>
          </p:cNvSpPr>
          <p:nvPr>
            <p:ph type="dt" sz="half" idx="10"/>
          </p:nvPr>
        </p:nvSpPr>
        <p:spPr/>
        <p:txBody>
          <a:bodyPr/>
          <a:lstStyle/>
          <a:p>
            <a:fld id="{CD1CE076-6347-4741-B8DF-FE9E2ACE6B9F}" type="datetimeFigureOut">
              <a:rPr lang="en-GB" smtClean="0"/>
              <a:t>07/01/2018</a:t>
            </a:fld>
            <a:endParaRPr lang="en-GB"/>
          </a:p>
        </p:txBody>
      </p:sp>
      <p:sp>
        <p:nvSpPr>
          <p:cNvPr id="5" name="Footer Placeholder 4">
            <a:extLst>
              <a:ext uri="{FF2B5EF4-FFF2-40B4-BE49-F238E27FC236}">
                <a16:creationId xmlns:a16="http://schemas.microsoft.com/office/drawing/2014/main" id="{E7412F70-7CF1-488F-A825-108B984A17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165143-E410-431A-8531-74C909EB2E8D}"/>
              </a:ext>
            </a:extLst>
          </p:cNvPr>
          <p:cNvSpPr>
            <a:spLocks noGrp="1"/>
          </p:cNvSpPr>
          <p:nvPr>
            <p:ph type="sldNum" sz="quarter" idx="12"/>
          </p:nvPr>
        </p:nvSpPr>
        <p:spPr/>
        <p:txBody>
          <a:bodyPr/>
          <a:lstStyle/>
          <a:p>
            <a:fld id="{C73010D0-004E-4039-8CB8-6900EC3000D3}" type="slidenum">
              <a:rPr lang="en-GB" smtClean="0"/>
              <a:t>‹#›</a:t>
            </a:fld>
            <a:endParaRPr lang="en-GB"/>
          </a:p>
        </p:txBody>
      </p:sp>
    </p:spTree>
    <p:extLst>
      <p:ext uri="{BB962C8B-B14F-4D97-AF65-F5344CB8AC3E}">
        <p14:creationId xmlns:p14="http://schemas.microsoft.com/office/powerpoint/2010/main" val="120331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FB43-4F0F-498A-A184-E901EBF3A6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F23F7F-035B-4DD3-9A54-FD609EB698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E0BEFCF-40B3-4A8F-923C-1E888C3F66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A144187-F1B1-4CB4-BD9A-198C1E77EE77}"/>
              </a:ext>
            </a:extLst>
          </p:cNvPr>
          <p:cNvSpPr>
            <a:spLocks noGrp="1"/>
          </p:cNvSpPr>
          <p:nvPr>
            <p:ph type="dt" sz="half" idx="10"/>
          </p:nvPr>
        </p:nvSpPr>
        <p:spPr/>
        <p:txBody>
          <a:bodyPr/>
          <a:lstStyle/>
          <a:p>
            <a:fld id="{CD1CE076-6347-4741-B8DF-FE9E2ACE6B9F}" type="datetimeFigureOut">
              <a:rPr lang="en-GB" smtClean="0"/>
              <a:t>07/01/2018</a:t>
            </a:fld>
            <a:endParaRPr lang="en-GB"/>
          </a:p>
        </p:txBody>
      </p:sp>
      <p:sp>
        <p:nvSpPr>
          <p:cNvPr id="6" name="Footer Placeholder 5">
            <a:extLst>
              <a:ext uri="{FF2B5EF4-FFF2-40B4-BE49-F238E27FC236}">
                <a16:creationId xmlns:a16="http://schemas.microsoft.com/office/drawing/2014/main" id="{FBF45365-D917-4E09-824F-6E3C6ECCB5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35AFC5-4345-4523-8DC7-5431B6ADAE5D}"/>
              </a:ext>
            </a:extLst>
          </p:cNvPr>
          <p:cNvSpPr>
            <a:spLocks noGrp="1"/>
          </p:cNvSpPr>
          <p:nvPr>
            <p:ph type="sldNum" sz="quarter" idx="12"/>
          </p:nvPr>
        </p:nvSpPr>
        <p:spPr/>
        <p:txBody>
          <a:bodyPr/>
          <a:lstStyle/>
          <a:p>
            <a:fld id="{C73010D0-004E-4039-8CB8-6900EC3000D3}" type="slidenum">
              <a:rPr lang="en-GB" smtClean="0"/>
              <a:t>‹#›</a:t>
            </a:fld>
            <a:endParaRPr lang="en-GB"/>
          </a:p>
        </p:txBody>
      </p:sp>
    </p:spTree>
    <p:extLst>
      <p:ext uri="{BB962C8B-B14F-4D97-AF65-F5344CB8AC3E}">
        <p14:creationId xmlns:p14="http://schemas.microsoft.com/office/powerpoint/2010/main" val="269162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54AA-C340-4151-9CE4-222ED0BE56C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DD22BD-376A-4EB4-915E-81A38468D2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B4C04F-3FAA-4412-8718-1A3074E6D7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EB9AC3C-688B-459D-91B6-120D97FA9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1B669E-8C26-467E-8BD7-7ADC3CC2E1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995CFC-392D-4896-90EC-B6456FB7A656}"/>
              </a:ext>
            </a:extLst>
          </p:cNvPr>
          <p:cNvSpPr>
            <a:spLocks noGrp="1"/>
          </p:cNvSpPr>
          <p:nvPr>
            <p:ph type="dt" sz="half" idx="10"/>
          </p:nvPr>
        </p:nvSpPr>
        <p:spPr/>
        <p:txBody>
          <a:bodyPr/>
          <a:lstStyle/>
          <a:p>
            <a:fld id="{CD1CE076-6347-4741-B8DF-FE9E2ACE6B9F}" type="datetimeFigureOut">
              <a:rPr lang="en-GB" smtClean="0"/>
              <a:t>07/01/2018</a:t>
            </a:fld>
            <a:endParaRPr lang="en-GB"/>
          </a:p>
        </p:txBody>
      </p:sp>
      <p:sp>
        <p:nvSpPr>
          <p:cNvPr id="8" name="Footer Placeholder 7">
            <a:extLst>
              <a:ext uri="{FF2B5EF4-FFF2-40B4-BE49-F238E27FC236}">
                <a16:creationId xmlns:a16="http://schemas.microsoft.com/office/drawing/2014/main" id="{16750935-FD64-4BB6-881D-C418B9988EC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17CE2AF-8137-4470-9FD9-4391F5F335E7}"/>
              </a:ext>
            </a:extLst>
          </p:cNvPr>
          <p:cNvSpPr>
            <a:spLocks noGrp="1"/>
          </p:cNvSpPr>
          <p:nvPr>
            <p:ph type="sldNum" sz="quarter" idx="12"/>
          </p:nvPr>
        </p:nvSpPr>
        <p:spPr/>
        <p:txBody>
          <a:bodyPr/>
          <a:lstStyle/>
          <a:p>
            <a:fld id="{C73010D0-004E-4039-8CB8-6900EC3000D3}" type="slidenum">
              <a:rPr lang="en-GB" smtClean="0"/>
              <a:t>‹#›</a:t>
            </a:fld>
            <a:endParaRPr lang="en-GB"/>
          </a:p>
        </p:txBody>
      </p:sp>
    </p:spTree>
    <p:extLst>
      <p:ext uri="{BB962C8B-B14F-4D97-AF65-F5344CB8AC3E}">
        <p14:creationId xmlns:p14="http://schemas.microsoft.com/office/powerpoint/2010/main" val="364497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E415-492C-4897-A0DB-48480C0035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85C256-4BCA-4E9A-BFDF-7A08B33295EC}"/>
              </a:ext>
            </a:extLst>
          </p:cNvPr>
          <p:cNvSpPr>
            <a:spLocks noGrp="1"/>
          </p:cNvSpPr>
          <p:nvPr>
            <p:ph type="dt" sz="half" idx="10"/>
          </p:nvPr>
        </p:nvSpPr>
        <p:spPr/>
        <p:txBody>
          <a:bodyPr/>
          <a:lstStyle/>
          <a:p>
            <a:fld id="{CD1CE076-6347-4741-B8DF-FE9E2ACE6B9F}" type="datetimeFigureOut">
              <a:rPr lang="en-GB" smtClean="0"/>
              <a:t>07/01/2018</a:t>
            </a:fld>
            <a:endParaRPr lang="en-GB"/>
          </a:p>
        </p:txBody>
      </p:sp>
      <p:sp>
        <p:nvSpPr>
          <p:cNvPr id="4" name="Footer Placeholder 3">
            <a:extLst>
              <a:ext uri="{FF2B5EF4-FFF2-40B4-BE49-F238E27FC236}">
                <a16:creationId xmlns:a16="http://schemas.microsoft.com/office/drawing/2014/main" id="{E4D5CA22-63AF-4B13-9236-BA61794255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E6C5357-D4F7-43FB-9E4C-52E00035DCC4}"/>
              </a:ext>
            </a:extLst>
          </p:cNvPr>
          <p:cNvSpPr>
            <a:spLocks noGrp="1"/>
          </p:cNvSpPr>
          <p:nvPr>
            <p:ph type="sldNum" sz="quarter" idx="12"/>
          </p:nvPr>
        </p:nvSpPr>
        <p:spPr/>
        <p:txBody>
          <a:bodyPr/>
          <a:lstStyle/>
          <a:p>
            <a:fld id="{C73010D0-004E-4039-8CB8-6900EC3000D3}" type="slidenum">
              <a:rPr lang="en-GB" smtClean="0"/>
              <a:t>‹#›</a:t>
            </a:fld>
            <a:endParaRPr lang="en-GB"/>
          </a:p>
        </p:txBody>
      </p:sp>
    </p:spTree>
    <p:extLst>
      <p:ext uri="{BB962C8B-B14F-4D97-AF65-F5344CB8AC3E}">
        <p14:creationId xmlns:p14="http://schemas.microsoft.com/office/powerpoint/2010/main" val="80875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7DE63-CE8A-4584-8109-F044069FFCD2}"/>
              </a:ext>
            </a:extLst>
          </p:cNvPr>
          <p:cNvSpPr>
            <a:spLocks noGrp="1"/>
          </p:cNvSpPr>
          <p:nvPr>
            <p:ph type="dt" sz="half" idx="10"/>
          </p:nvPr>
        </p:nvSpPr>
        <p:spPr/>
        <p:txBody>
          <a:bodyPr/>
          <a:lstStyle/>
          <a:p>
            <a:fld id="{CD1CE076-6347-4741-B8DF-FE9E2ACE6B9F}" type="datetimeFigureOut">
              <a:rPr lang="en-GB" smtClean="0"/>
              <a:t>07/01/2018</a:t>
            </a:fld>
            <a:endParaRPr lang="en-GB"/>
          </a:p>
        </p:txBody>
      </p:sp>
      <p:sp>
        <p:nvSpPr>
          <p:cNvPr id="3" name="Footer Placeholder 2">
            <a:extLst>
              <a:ext uri="{FF2B5EF4-FFF2-40B4-BE49-F238E27FC236}">
                <a16:creationId xmlns:a16="http://schemas.microsoft.com/office/drawing/2014/main" id="{A840AA3E-78CB-4D1D-AFB8-3AC2A02B99D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401CBF-09B6-464E-8542-6B557ED61613}"/>
              </a:ext>
            </a:extLst>
          </p:cNvPr>
          <p:cNvSpPr>
            <a:spLocks noGrp="1"/>
          </p:cNvSpPr>
          <p:nvPr>
            <p:ph type="sldNum" sz="quarter" idx="12"/>
          </p:nvPr>
        </p:nvSpPr>
        <p:spPr/>
        <p:txBody>
          <a:bodyPr/>
          <a:lstStyle/>
          <a:p>
            <a:fld id="{C73010D0-004E-4039-8CB8-6900EC3000D3}" type="slidenum">
              <a:rPr lang="en-GB" smtClean="0"/>
              <a:t>‹#›</a:t>
            </a:fld>
            <a:endParaRPr lang="en-GB"/>
          </a:p>
        </p:txBody>
      </p:sp>
    </p:spTree>
    <p:extLst>
      <p:ext uri="{BB962C8B-B14F-4D97-AF65-F5344CB8AC3E}">
        <p14:creationId xmlns:p14="http://schemas.microsoft.com/office/powerpoint/2010/main" val="237892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78E7-571E-4C2D-A1DD-2CAE22F7A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B322124-C5D0-46AA-9144-582D8E427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2938379-0A94-4CF9-BACA-D63672B5A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04A01B-995D-4D10-87CA-6FBCD8FEDEDB}"/>
              </a:ext>
            </a:extLst>
          </p:cNvPr>
          <p:cNvSpPr>
            <a:spLocks noGrp="1"/>
          </p:cNvSpPr>
          <p:nvPr>
            <p:ph type="dt" sz="half" idx="10"/>
          </p:nvPr>
        </p:nvSpPr>
        <p:spPr/>
        <p:txBody>
          <a:bodyPr/>
          <a:lstStyle/>
          <a:p>
            <a:fld id="{CD1CE076-6347-4741-B8DF-FE9E2ACE6B9F}" type="datetimeFigureOut">
              <a:rPr lang="en-GB" smtClean="0"/>
              <a:t>07/01/2018</a:t>
            </a:fld>
            <a:endParaRPr lang="en-GB"/>
          </a:p>
        </p:txBody>
      </p:sp>
      <p:sp>
        <p:nvSpPr>
          <p:cNvPr id="6" name="Footer Placeholder 5">
            <a:extLst>
              <a:ext uri="{FF2B5EF4-FFF2-40B4-BE49-F238E27FC236}">
                <a16:creationId xmlns:a16="http://schemas.microsoft.com/office/drawing/2014/main" id="{358EC0F8-CA98-40B4-A2C7-C221FC582D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7314AB-6552-4F7F-BD71-2E48FD7DC17F}"/>
              </a:ext>
            </a:extLst>
          </p:cNvPr>
          <p:cNvSpPr>
            <a:spLocks noGrp="1"/>
          </p:cNvSpPr>
          <p:nvPr>
            <p:ph type="sldNum" sz="quarter" idx="12"/>
          </p:nvPr>
        </p:nvSpPr>
        <p:spPr/>
        <p:txBody>
          <a:bodyPr/>
          <a:lstStyle/>
          <a:p>
            <a:fld id="{C73010D0-004E-4039-8CB8-6900EC3000D3}" type="slidenum">
              <a:rPr lang="en-GB" smtClean="0"/>
              <a:t>‹#›</a:t>
            </a:fld>
            <a:endParaRPr lang="en-GB"/>
          </a:p>
        </p:txBody>
      </p:sp>
    </p:spTree>
    <p:extLst>
      <p:ext uri="{BB962C8B-B14F-4D97-AF65-F5344CB8AC3E}">
        <p14:creationId xmlns:p14="http://schemas.microsoft.com/office/powerpoint/2010/main" val="52447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47F8-1A3A-426B-BDAC-E184D50D9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8348CB8-C4A1-4202-9B53-6CCD1FA27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5C1D2CA-BFDC-48D4-BBAC-091084670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45A7D4-1438-480C-AEC3-FADD147AFF46}"/>
              </a:ext>
            </a:extLst>
          </p:cNvPr>
          <p:cNvSpPr>
            <a:spLocks noGrp="1"/>
          </p:cNvSpPr>
          <p:nvPr>
            <p:ph type="dt" sz="half" idx="10"/>
          </p:nvPr>
        </p:nvSpPr>
        <p:spPr/>
        <p:txBody>
          <a:bodyPr/>
          <a:lstStyle/>
          <a:p>
            <a:fld id="{CD1CE076-6347-4741-B8DF-FE9E2ACE6B9F}" type="datetimeFigureOut">
              <a:rPr lang="en-GB" smtClean="0"/>
              <a:t>07/01/2018</a:t>
            </a:fld>
            <a:endParaRPr lang="en-GB"/>
          </a:p>
        </p:txBody>
      </p:sp>
      <p:sp>
        <p:nvSpPr>
          <p:cNvPr id="6" name="Footer Placeholder 5">
            <a:extLst>
              <a:ext uri="{FF2B5EF4-FFF2-40B4-BE49-F238E27FC236}">
                <a16:creationId xmlns:a16="http://schemas.microsoft.com/office/drawing/2014/main" id="{E9903D44-86C7-4F4D-8F1B-115FCE8D0A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BDB972-4B9A-463A-81FB-CAC15CD9B07C}"/>
              </a:ext>
            </a:extLst>
          </p:cNvPr>
          <p:cNvSpPr>
            <a:spLocks noGrp="1"/>
          </p:cNvSpPr>
          <p:nvPr>
            <p:ph type="sldNum" sz="quarter" idx="12"/>
          </p:nvPr>
        </p:nvSpPr>
        <p:spPr/>
        <p:txBody>
          <a:bodyPr/>
          <a:lstStyle/>
          <a:p>
            <a:fld id="{C73010D0-004E-4039-8CB8-6900EC3000D3}" type="slidenum">
              <a:rPr lang="en-GB" smtClean="0"/>
              <a:t>‹#›</a:t>
            </a:fld>
            <a:endParaRPr lang="en-GB"/>
          </a:p>
        </p:txBody>
      </p:sp>
    </p:spTree>
    <p:extLst>
      <p:ext uri="{BB962C8B-B14F-4D97-AF65-F5344CB8AC3E}">
        <p14:creationId xmlns:p14="http://schemas.microsoft.com/office/powerpoint/2010/main" val="31140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DD5160-C100-4535-826C-4F7BA37BC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0E25D4-5BFF-4B0F-96BC-456E866322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E48474-59F6-409D-BAF3-7C35F3608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CE076-6347-4741-B8DF-FE9E2ACE6B9F}" type="datetimeFigureOut">
              <a:rPr lang="en-GB" smtClean="0"/>
              <a:t>07/01/2018</a:t>
            </a:fld>
            <a:endParaRPr lang="en-GB"/>
          </a:p>
        </p:txBody>
      </p:sp>
      <p:sp>
        <p:nvSpPr>
          <p:cNvPr id="5" name="Footer Placeholder 4">
            <a:extLst>
              <a:ext uri="{FF2B5EF4-FFF2-40B4-BE49-F238E27FC236}">
                <a16:creationId xmlns:a16="http://schemas.microsoft.com/office/drawing/2014/main" id="{1881CF93-CAF1-4747-BD77-3967FDCAF1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2F56D36-CC15-4257-8C3A-982A0C2E2C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010D0-004E-4039-8CB8-6900EC3000D3}" type="slidenum">
              <a:rPr lang="en-GB" smtClean="0"/>
              <a:t>‹#›</a:t>
            </a:fld>
            <a:endParaRPr lang="en-GB"/>
          </a:p>
        </p:txBody>
      </p:sp>
    </p:spTree>
    <p:extLst>
      <p:ext uri="{BB962C8B-B14F-4D97-AF65-F5344CB8AC3E}">
        <p14:creationId xmlns:p14="http://schemas.microsoft.com/office/powerpoint/2010/main" val="2785964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diagramData" Target="../diagrams/data2.xml"/><Relationship Id="rId18" Type="http://schemas.openxmlformats.org/officeDocument/2006/relationships/diagramData" Target="../diagrams/data3.xml"/><Relationship Id="rId26" Type="http://schemas.openxmlformats.org/officeDocument/2006/relationships/image" Target="../media/image10.svg"/><Relationship Id="rId3" Type="http://schemas.openxmlformats.org/officeDocument/2006/relationships/diagramLayout" Target="../diagrams/layout1.xml"/><Relationship Id="rId21" Type="http://schemas.openxmlformats.org/officeDocument/2006/relationships/diagramColors" Target="../diagrams/colors3.xml"/><Relationship Id="rId7" Type="http://schemas.openxmlformats.org/officeDocument/2006/relationships/image" Target="../media/image3.png"/><Relationship Id="rId12" Type="http://schemas.openxmlformats.org/officeDocument/2006/relationships/image" Target="../media/image6.svg"/><Relationship Id="rId17" Type="http://schemas.microsoft.com/office/2007/relationships/diagramDrawing" Target="../diagrams/drawing2.xml"/><Relationship Id="rId25" Type="http://schemas.openxmlformats.org/officeDocument/2006/relationships/image" Target="../media/image9.png"/><Relationship Id="rId2" Type="http://schemas.openxmlformats.org/officeDocument/2006/relationships/diagramData" Target="../diagrams/data1.xml"/><Relationship Id="rId16" Type="http://schemas.openxmlformats.org/officeDocument/2006/relationships/diagramColors" Target="../diagrams/colors2.xml"/><Relationship Id="rId20" Type="http://schemas.openxmlformats.org/officeDocument/2006/relationships/diagramQuickStyle" Target="../diagrams/quickStyle3.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5.png"/><Relationship Id="rId24" Type="http://schemas.openxmlformats.org/officeDocument/2006/relationships/image" Target="../media/image8.svg"/><Relationship Id="rId5" Type="http://schemas.openxmlformats.org/officeDocument/2006/relationships/diagramColors" Target="../diagrams/colors1.xml"/><Relationship Id="rId15" Type="http://schemas.openxmlformats.org/officeDocument/2006/relationships/diagramQuickStyle" Target="../diagrams/quickStyle2.xml"/><Relationship Id="rId23" Type="http://schemas.openxmlformats.org/officeDocument/2006/relationships/image" Target="../media/image7.png"/><Relationship Id="rId28" Type="http://schemas.openxmlformats.org/officeDocument/2006/relationships/image" Target="../media/image12.svg"/><Relationship Id="rId10" Type="http://schemas.openxmlformats.org/officeDocument/2006/relationships/image" Target="../media/image2.svg"/><Relationship Id="rId19" Type="http://schemas.openxmlformats.org/officeDocument/2006/relationships/diagramLayout" Target="../diagrams/layout3.xml"/><Relationship Id="rId4" Type="http://schemas.openxmlformats.org/officeDocument/2006/relationships/diagramQuickStyle" Target="../diagrams/quickStyle1.xml"/><Relationship Id="rId9" Type="http://schemas.openxmlformats.org/officeDocument/2006/relationships/image" Target="../media/image1.png"/><Relationship Id="rId14" Type="http://schemas.openxmlformats.org/officeDocument/2006/relationships/diagramLayout" Target="../diagrams/layout2.xml"/><Relationship Id="rId22" Type="http://schemas.microsoft.com/office/2007/relationships/diagramDrawing" Target="../diagrams/drawing3.xml"/><Relationship Id="rId2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89E2D92-D3A1-44D2-A822-7EB26386A532}"/>
              </a:ext>
            </a:extLst>
          </p:cNvPr>
          <p:cNvGraphicFramePr/>
          <p:nvPr>
            <p:extLst>
              <p:ext uri="{D42A27DB-BD31-4B8C-83A1-F6EECF244321}">
                <p14:modId xmlns:p14="http://schemas.microsoft.com/office/powerpoint/2010/main" val="3563304217"/>
              </p:ext>
            </p:extLst>
          </p:nvPr>
        </p:nvGraphicFramePr>
        <p:xfrm>
          <a:off x="446481" y="1709380"/>
          <a:ext cx="5392256" cy="4498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C0F307A-7C0F-4232-9821-51CD14EE0F6E}"/>
              </a:ext>
            </a:extLst>
          </p:cNvPr>
          <p:cNvSpPr txBox="1"/>
          <p:nvPr/>
        </p:nvSpPr>
        <p:spPr>
          <a:xfrm>
            <a:off x="446481" y="1035937"/>
            <a:ext cx="2902591" cy="461665"/>
          </a:xfrm>
          <a:prstGeom prst="rect">
            <a:avLst/>
          </a:prstGeom>
          <a:noFill/>
        </p:spPr>
        <p:txBody>
          <a:bodyPr wrap="square" rtlCol="0">
            <a:spAutoFit/>
          </a:bodyPr>
          <a:lstStyle/>
          <a:p>
            <a:r>
              <a:rPr lang="en-GB" sz="2400" b="1" dirty="0">
                <a:ln w="12700" cmpd="sng">
                  <a:solidFill>
                    <a:schemeClr val="accent5">
                      <a:lumMod val="50000"/>
                    </a:schemeClr>
                  </a:solidFill>
                  <a:prstDash val="solid"/>
                </a:ln>
                <a:solidFill>
                  <a:schemeClr val="accent5">
                    <a:lumMod val="40000"/>
                    <a:lumOff val="60000"/>
                  </a:schemeClr>
                </a:solidFill>
                <a:effectLst>
                  <a:outerShdw blurRad="50800" dist="38100" dir="5400000" algn="t" rotWithShape="0">
                    <a:prstClr val="black">
                      <a:alpha val="40000"/>
                    </a:prstClr>
                  </a:outerShdw>
                </a:effectLst>
              </a:rPr>
              <a:t>Football Fans</a:t>
            </a:r>
          </a:p>
        </p:txBody>
      </p:sp>
      <p:pic>
        <p:nvPicPr>
          <p:cNvPr id="12" name="Graphic 11">
            <a:extLst>
              <a:ext uri="{FF2B5EF4-FFF2-40B4-BE49-F238E27FC236}">
                <a16:creationId xmlns:a16="http://schemas.microsoft.com/office/drawing/2014/main" id="{7AF1FFDA-AF9F-40D8-A7E4-7CA9EBEF83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3019" y="3485243"/>
            <a:ext cx="588396" cy="925248"/>
          </a:xfrm>
          <a:prstGeom prst="rect">
            <a:avLst/>
          </a:prstGeom>
        </p:spPr>
      </p:pic>
      <p:pic>
        <p:nvPicPr>
          <p:cNvPr id="14" name="Graphic 13">
            <a:extLst>
              <a:ext uri="{FF2B5EF4-FFF2-40B4-BE49-F238E27FC236}">
                <a16:creationId xmlns:a16="http://schemas.microsoft.com/office/drawing/2014/main" id="{D163814C-BC43-4CD3-BF01-9B324466FD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0475" y="4899543"/>
            <a:ext cx="833484" cy="1023084"/>
          </a:xfrm>
          <a:prstGeom prst="rect">
            <a:avLst/>
          </a:prstGeom>
        </p:spPr>
      </p:pic>
      <p:pic>
        <p:nvPicPr>
          <p:cNvPr id="16" name="Graphic 15">
            <a:extLst>
              <a:ext uri="{FF2B5EF4-FFF2-40B4-BE49-F238E27FC236}">
                <a16:creationId xmlns:a16="http://schemas.microsoft.com/office/drawing/2014/main" id="{54180E25-9DE3-4415-856A-CA6599245B8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2826" y="1907365"/>
            <a:ext cx="939828" cy="657880"/>
          </a:xfrm>
          <a:prstGeom prst="rect">
            <a:avLst/>
          </a:prstGeom>
        </p:spPr>
      </p:pic>
      <p:graphicFrame>
        <p:nvGraphicFramePr>
          <p:cNvPr id="17" name="Diagram 16">
            <a:extLst>
              <a:ext uri="{FF2B5EF4-FFF2-40B4-BE49-F238E27FC236}">
                <a16:creationId xmlns:a16="http://schemas.microsoft.com/office/drawing/2014/main" id="{5ED7A89E-1440-4D54-BB3B-6BFD8AFF68FA}"/>
              </a:ext>
            </a:extLst>
          </p:cNvPr>
          <p:cNvGraphicFramePr/>
          <p:nvPr>
            <p:extLst>
              <p:ext uri="{D42A27DB-BD31-4B8C-83A1-F6EECF244321}">
                <p14:modId xmlns:p14="http://schemas.microsoft.com/office/powerpoint/2010/main" val="1482532593"/>
              </p:ext>
            </p:extLst>
          </p:nvPr>
        </p:nvGraphicFramePr>
        <p:xfrm>
          <a:off x="6314114" y="1708553"/>
          <a:ext cx="5392255" cy="132628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8" name="TextBox 17">
            <a:extLst>
              <a:ext uri="{FF2B5EF4-FFF2-40B4-BE49-F238E27FC236}">
                <a16:creationId xmlns:a16="http://schemas.microsoft.com/office/drawing/2014/main" id="{07E6750F-E258-4037-9D36-475A8E579388}"/>
              </a:ext>
            </a:extLst>
          </p:cNvPr>
          <p:cNvSpPr txBox="1"/>
          <p:nvPr/>
        </p:nvSpPr>
        <p:spPr>
          <a:xfrm>
            <a:off x="6316277" y="1035937"/>
            <a:ext cx="2902591" cy="461665"/>
          </a:xfrm>
          <a:prstGeom prst="rect">
            <a:avLst/>
          </a:prstGeom>
          <a:noFill/>
        </p:spPr>
        <p:txBody>
          <a:bodyPr wrap="square" rtlCol="0">
            <a:spAutoFit/>
          </a:bodyPr>
          <a:lstStyle/>
          <a:p>
            <a:r>
              <a:rPr lang="en-GB" sz="2400" b="1" dirty="0">
                <a:ln w="12700" cmpd="sng">
                  <a:solidFill>
                    <a:schemeClr val="accent5">
                      <a:lumMod val="50000"/>
                    </a:schemeClr>
                  </a:solidFill>
                  <a:prstDash val="solid"/>
                </a:ln>
                <a:solidFill>
                  <a:schemeClr val="accent5">
                    <a:lumMod val="40000"/>
                    <a:lumOff val="60000"/>
                  </a:schemeClr>
                </a:solidFill>
                <a:effectLst>
                  <a:outerShdw blurRad="50800" dist="38100" dir="5400000" algn="t" rotWithShape="0">
                    <a:prstClr val="black">
                      <a:alpha val="40000"/>
                    </a:prstClr>
                  </a:outerShdw>
                </a:effectLst>
              </a:rPr>
              <a:t>Journalist</a:t>
            </a:r>
          </a:p>
        </p:txBody>
      </p:sp>
      <p:graphicFrame>
        <p:nvGraphicFramePr>
          <p:cNvPr id="19" name="Diagram 18">
            <a:extLst>
              <a:ext uri="{FF2B5EF4-FFF2-40B4-BE49-F238E27FC236}">
                <a16:creationId xmlns:a16="http://schemas.microsoft.com/office/drawing/2014/main" id="{5DF28BAC-BA1A-4C76-9FA0-8318D1FBEA2E}"/>
              </a:ext>
            </a:extLst>
          </p:cNvPr>
          <p:cNvGraphicFramePr/>
          <p:nvPr>
            <p:extLst>
              <p:ext uri="{D42A27DB-BD31-4B8C-83A1-F6EECF244321}">
                <p14:modId xmlns:p14="http://schemas.microsoft.com/office/powerpoint/2010/main" val="323471522"/>
              </p:ext>
            </p:extLst>
          </p:nvPr>
        </p:nvGraphicFramePr>
        <p:xfrm>
          <a:off x="6378428" y="3496503"/>
          <a:ext cx="5391787" cy="271116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20" name="TextBox 19">
            <a:extLst>
              <a:ext uri="{FF2B5EF4-FFF2-40B4-BE49-F238E27FC236}">
                <a16:creationId xmlns:a16="http://schemas.microsoft.com/office/drawing/2014/main" id="{845D59F3-ACD9-45A0-B921-74E58E4D2A4E}"/>
              </a:ext>
            </a:extLst>
          </p:cNvPr>
          <p:cNvSpPr txBox="1"/>
          <p:nvPr/>
        </p:nvSpPr>
        <p:spPr>
          <a:xfrm>
            <a:off x="6314114" y="3034838"/>
            <a:ext cx="2902591" cy="461665"/>
          </a:xfrm>
          <a:prstGeom prst="rect">
            <a:avLst/>
          </a:prstGeom>
          <a:noFill/>
        </p:spPr>
        <p:txBody>
          <a:bodyPr wrap="square" rtlCol="0">
            <a:spAutoFit/>
          </a:bodyPr>
          <a:lstStyle/>
          <a:p>
            <a:r>
              <a:rPr lang="en-GB" sz="2400" b="1" dirty="0">
                <a:ln w="12700" cmpd="sng">
                  <a:solidFill>
                    <a:schemeClr val="accent5">
                      <a:lumMod val="50000"/>
                    </a:schemeClr>
                  </a:solidFill>
                  <a:prstDash val="solid"/>
                </a:ln>
                <a:solidFill>
                  <a:schemeClr val="accent5">
                    <a:lumMod val="40000"/>
                    <a:lumOff val="60000"/>
                  </a:schemeClr>
                </a:solidFill>
                <a:effectLst>
                  <a:outerShdw blurRad="50800" dist="38100" dir="5400000" algn="t" rotWithShape="0">
                    <a:prstClr val="black">
                      <a:alpha val="40000"/>
                    </a:prstClr>
                  </a:outerShdw>
                </a:effectLst>
              </a:rPr>
              <a:t>Player</a:t>
            </a:r>
          </a:p>
        </p:txBody>
      </p:sp>
      <p:pic>
        <p:nvPicPr>
          <p:cNvPr id="22" name="Graphic 21">
            <a:extLst>
              <a:ext uri="{FF2B5EF4-FFF2-40B4-BE49-F238E27FC236}">
                <a16:creationId xmlns:a16="http://schemas.microsoft.com/office/drawing/2014/main" id="{09F1C3EC-8D60-4DA6-B8B1-63D06F944FAE}"/>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494458" y="3555672"/>
            <a:ext cx="991472" cy="1146884"/>
          </a:xfrm>
          <a:prstGeom prst="rect">
            <a:avLst/>
          </a:prstGeom>
        </p:spPr>
      </p:pic>
      <p:pic>
        <p:nvPicPr>
          <p:cNvPr id="24" name="Graphic 23">
            <a:extLst>
              <a:ext uri="{FF2B5EF4-FFF2-40B4-BE49-F238E27FC236}">
                <a16:creationId xmlns:a16="http://schemas.microsoft.com/office/drawing/2014/main" id="{07E196BF-AFBC-4E4D-9A21-7E202947CEB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754350" y="1790064"/>
            <a:ext cx="471687" cy="1013941"/>
          </a:xfrm>
          <a:prstGeom prst="rect">
            <a:avLst/>
          </a:prstGeom>
        </p:spPr>
      </p:pic>
      <p:pic>
        <p:nvPicPr>
          <p:cNvPr id="26" name="Graphic 25">
            <a:extLst>
              <a:ext uri="{FF2B5EF4-FFF2-40B4-BE49-F238E27FC236}">
                <a16:creationId xmlns:a16="http://schemas.microsoft.com/office/drawing/2014/main" id="{76B8979F-82EE-4937-A600-937014562A79}"/>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616281" y="5041783"/>
            <a:ext cx="747823" cy="1006679"/>
          </a:xfrm>
          <a:prstGeom prst="rect">
            <a:avLst/>
          </a:prstGeom>
        </p:spPr>
      </p:pic>
      <p:sp>
        <p:nvSpPr>
          <p:cNvPr id="27" name="TextBox 26">
            <a:extLst>
              <a:ext uri="{FF2B5EF4-FFF2-40B4-BE49-F238E27FC236}">
                <a16:creationId xmlns:a16="http://schemas.microsoft.com/office/drawing/2014/main" id="{26FB3642-F95B-4841-ADC5-91ECD3324C78}"/>
              </a:ext>
            </a:extLst>
          </p:cNvPr>
          <p:cNvSpPr txBox="1"/>
          <p:nvPr/>
        </p:nvSpPr>
        <p:spPr>
          <a:xfrm>
            <a:off x="4691450" y="151079"/>
            <a:ext cx="2809099" cy="769441"/>
          </a:xfrm>
          <a:prstGeom prst="rect">
            <a:avLst/>
          </a:prstGeom>
          <a:noFill/>
        </p:spPr>
        <p:txBody>
          <a:bodyPr wrap="square" rtlCol="0">
            <a:spAutoFit/>
          </a:bodyPr>
          <a:lstStyle/>
          <a:p>
            <a:pPr algn="ctr"/>
            <a:r>
              <a:rPr lang="en-GB" sz="4400" b="1" i="1" u="sng" dirty="0">
                <a:ln w="12700" cmpd="sng">
                  <a:solidFill>
                    <a:schemeClr val="accent5">
                      <a:lumMod val="50000"/>
                    </a:schemeClr>
                  </a:solidFill>
                  <a:prstDash val="solid"/>
                </a:ln>
                <a:solidFill>
                  <a:schemeClr val="accent5">
                    <a:lumMod val="40000"/>
                    <a:lumOff val="60000"/>
                  </a:schemeClr>
                </a:solidFill>
                <a:effectLst>
                  <a:outerShdw blurRad="50800" dist="38100" dir="5400000" algn="t" rotWithShape="0">
                    <a:prstClr val="black">
                      <a:alpha val="40000"/>
                    </a:prstClr>
                  </a:outerShdw>
                </a:effectLst>
              </a:rPr>
              <a:t>Personas</a:t>
            </a:r>
          </a:p>
        </p:txBody>
      </p:sp>
      <p:sp>
        <p:nvSpPr>
          <p:cNvPr id="3" name="Rectangle 2">
            <a:extLst>
              <a:ext uri="{FF2B5EF4-FFF2-40B4-BE49-F238E27FC236}">
                <a16:creationId xmlns:a16="http://schemas.microsoft.com/office/drawing/2014/main" id="{9671A346-DCEF-4C2A-90B9-3A6EF11158A2}"/>
              </a:ext>
            </a:extLst>
          </p:cNvPr>
          <p:cNvSpPr/>
          <p:nvPr/>
        </p:nvSpPr>
        <p:spPr>
          <a:xfrm>
            <a:off x="71120" y="81280"/>
            <a:ext cx="12049760" cy="6705600"/>
          </a:xfrm>
          <a:prstGeom prst="rect">
            <a:avLst/>
          </a:prstGeom>
          <a:noFill/>
          <a:ln w="47625" cmpd="dbl">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8105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464</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Morgan</dc:creator>
  <cp:lastModifiedBy>Christopher Morgan</cp:lastModifiedBy>
  <cp:revision>10</cp:revision>
  <dcterms:created xsi:type="dcterms:W3CDTF">2018-01-04T16:38:57Z</dcterms:created>
  <dcterms:modified xsi:type="dcterms:W3CDTF">2018-01-07T18:34:43Z</dcterms:modified>
</cp:coreProperties>
</file>